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52"/>
  </p:notesMasterIdLst>
  <p:sldIdLst>
    <p:sldId id="256" r:id="rId2"/>
    <p:sldId id="297" r:id="rId3"/>
    <p:sldId id="298" r:id="rId4"/>
    <p:sldId id="257" r:id="rId5"/>
    <p:sldId id="276" r:id="rId6"/>
    <p:sldId id="304" r:id="rId7"/>
    <p:sldId id="258" r:id="rId8"/>
    <p:sldId id="259" r:id="rId9"/>
    <p:sldId id="260" r:id="rId10"/>
    <p:sldId id="261" r:id="rId11"/>
    <p:sldId id="268" r:id="rId12"/>
    <p:sldId id="267" r:id="rId13"/>
    <p:sldId id="305" r:id="rId14"/>
    <p:sldId id="262" r:id="rId15"/>
    <p:sldId id="303" r:id="rId16"/>
    <p:sldId id="263" r:id="rId17"/>
    <p:sldId id="306" r:id="rId18"/>
    <p:sldId id="264" r:id="rId19"/>
    <p:sldId id="307" r:id="rId20"/>
    <p:sldId id="265" r:id="rId21"/>
    <p:sldId id="266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7" r:id="rId30"/>
    <p:sldId id="299" r:id="rId31"/>
    <p:sldId id="308" r:id="rId32"/>
    <p:sldId id="309" r:id="rId33"/>
    <p:sldId id="278" r:id="rId34"/>
    <p:sldId id="279" r:id="rId35"/>
    <p:sldId id="280" r:id="rId36"/>
    <p:sldId id="300" r:id="rId37"/>
    <p:sldId id="281" r:id="rId38"/>
    <p:sldId id="282" r:id="rId39"/>
    <p:sldId id="301" r:id="rId40"/>
    <p:sldId id="302" r:id="rId41"/>
    <p:sldId id="285" r:id="rId42"/>
    <p:sldId id="310" r:id="rId43"/>
    <p:sldId id="286" r:id="rId44"/>
    <p:sldId id="312" r:id="rId45"/>
    <p:sldId id="311" r:id="rId46"/>
    <p:sldId id="313" r:id="rId47"/>
    <p:sldId id="292" r:id="rId48"/>
    <p:sldId id="293" r:id="rId49"/>
    <p:sldId id="294" r:id="rId50"/>
    <p:sldId id="295" r:id="rId51"/>
  </p:sldIdLst>
  <p:sldSz cx="9144000" cy="5143500" type="screen16x9"/>
  <p:notesSz cx="6858000" cy="9144000"/>
  <p:embeddedFontLst>
    <p:embeddedFont>
      <p:font typeface="Lato" panose="020B0604020202020204" charset="0"/>
      <p:regular r:id="rId53"/>
      <p:bold r:id="rId54"/>
      <p:italic r:id="rId55"/>
      <p:boldItalic r:id="rId56"/>
    </p:embeddedFont>
    <p:embeddedFont>
      <p:font typeface="Annie Use Your Telescope" panose="020B0604020202020204" charset="0"/>
      <p:regular r:id="rId57"/>
    </p:embeddedFont>
    <p:embeddedFont>
      <p:font typeface="Roboto" panose="020B0604020202020204" charset="0"/>
      <p:regular r:id="rId58"/>
      <p:bold r:id="rId59"/>
      <p:italic r:id="rId60"/>
      <p:boldItalic r:id="rId61"/>
    </p:embeddedFont>
    <p:embeddedFont>
      <p:font typeface="맑은 고딕" panose="020B0503020000020004" pitchFamily="34" charset="-127"/>
      <p:regular r:id="rId62"/>
      <p:bold r:id="rId63"/>
    </p:embeddedFont>
    <p:embeddedFont>
      <p:font typeface="Abril Fatface" panose="020B0604020202020204" charset="0"/>
      <p:regular r:id="rId64"/>
    </p:embeddedFont>
    <p:embeddedFont>
      <p:font typeface="Francois One" panose="020B0604020202020204" charset="0"/>
      <p:regular r:id="rId65"/>
    </p:embeddedFont>
    <p:embeddedFont>
      <p:font typeface="Arial Rounded MT Bold" panose="020F0704030504030204" pitchFamily="34" charset="0"/>
      <p:regular r:id="rId66"/>
    </p:embeddedFont>
    <p:embeddedFont>
      <p:font typeface="Lato Light" panose="020B0604020202020204" charset="0"/>
      <p:regular r:id="rId67"/>
      <p:bold r:id="rId68"/>
      <p:italic r:id="rId69"/>
      <p:boldItalic r:id="rId70"/>
    </p:embeddedFont>
    <p:embeddedFont>
      <p:font typeface="Josefin Slab" panose="020B0604020202020204" charset="0"/>
      <p:regular r:id="rId71"/>
      <p:bold r:id="rId72"/>
      <p:italic r:id="rId73"/>
      <p:boldItalic r:id="rId74"/>
    </p:embeddedFont>
    <p:embeddedFont>
      <p:font typeface="Proxima Nova Semibold" panose="020B0604020202020204" charset="0"/>
      <p:regular r:id="rId75"/>
      <p:bold r:id="rId76"/>
      <p:boldItalic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70">
          <p15:clr>
            <a:srgbClr val="A4A3A4"/>
          </p15:clr>
        </p15:guide>
        <p15:guide id="2" orient="horz" pos="1205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CD4"/>
    <a:srgbClr val="6ACECE"/>
    <a:srgbClr val="76F2FF"/>
    <a:srgbClr val="FFD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2554B0-808A-4512-99C8-72E699813071}">
  <a:tblStyle styleId="{A42554B0-808A-4512-99C8-72E69981307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 snapToGrid="0">
      <p:cViewPr varScale="1">
        <p:scale>
          <a:sx n="117" d="100"/>
          <a:sy n="117" d="100"/>
        </p:scale>
        <p:origin x="624" y="96"/>
      </p:cViewPr>
      <p:guideLst>
        <p:guide orient="horz" pos="2770"/>
        <p:guide orient="horz" pos="1205"/>
        <p:guide pos="2880"/>
      </p:guideLst>
    </p:cSldViewPr>
  </p:slideViewPr>
  <p:outlineViewPr>
    <p:cViewPr>
      <p:scale>
        <a:sx n="33" d="100"/>
        <a:sy n="33" d="100"/>
      </p:scale>
      <p:origin x="0" y="-19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6" Type="http://schemas.openxmlformats.org/officeDocument/2006/relationships/font" Target="fonts/font24.fntdata"/><Relationship Id="rId7" Type="http://schemas.openxmlformats.org/officeDocument/2006/relationships/slide" Target="slides/slide6.xml"/><Relationship Id="rId71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font" Target="fonts/font22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font" Target="fonts/font21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0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479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58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76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920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cc4eba5a6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cc4eba5a64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423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982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8d44b1506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6" name="Google Shape;2256;g8d44b1506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822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757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cc4eba5a64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cc4eba5a64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327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532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de944ea9ce_2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de944ea9ce_2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067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34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d8e9c849d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d8e9c849d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99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2618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772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043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289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400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835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3" name="Google Shape;108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282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9" name="Google Shape;108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3222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6" name="Google Shape;110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59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047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de944ea9ce_2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de944ea9ce_2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3764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2" name="Google Shape;113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3077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8" name="Google Shape;113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4034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1" name="Google Shape;115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3649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8d44b15066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8d44b15066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963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5" name="Google Shape;118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9658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3" name="Google Shape;122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097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4" name="Google Shape;129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7861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0" name="Google Shape;130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0303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0" name="Google Shape;130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187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9" name="Google Shape;109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1843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0" name="Google Shape;130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2198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0" name="Google Shape;130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1545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0" name="Google Shape;130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4715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g4c89b7570e_4_3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8" name="Google Shape;4438;g4c89b7570e_4_3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3569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" name="Google Shape;5147;g4c89b7570e_4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8" name="Google Shape;5148;g4c89b7570e_4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2567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3" name="Google Shape;5543;g4c89b7570e_4_4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4" name="Google Shape;5544;g4c89b7570e_4_4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0061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6" name="Google Shape;6136;g4c89b7570e_4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7" name="Google Shape;6137;g4c89b7570e_4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50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d7f60d8321_5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d7f60d8321_5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0172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648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047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18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33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88650" y="688225"/>
            <a:ext cx="5035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CD4"/>
              </a:buClr>
              <a:buSzPts val="4000"/>
              <a:buNone/>
              <a:defRPr sz="4000">
                <a:solidFill>
                  <a:srgbClr val="FCBCD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1" y="3802356"/>
            <a:ext cx="9144022" cy="1254477"/>
          </a:xfrm>
          <a:custGeom>
            <a:avLst/>
            <a:gdLst/>
            <a:ahLst/>
            <a:cxnLst/>
            <a:rect l="l" t="t" r="r" b="b"/>
            <a:pathLst>
              <a:path w="68136" h="28779" extrusionOk="0">
                <a:moveTo>
                  <a:pt x="68136" y="0"/>
                </a:moveTo>
                <a:cubicBezTo>
                  <a:pt x="52539" y="8273"/>
                  <a:pt x="34827" y="10307"/>
                  <a:pt x="18906" y="17332"/>
                </a:cubicBezTo>
                <a:cubicBezTo>
                  <a:pt x="16654" y="18336"/>
                  <a:pt x="5073" y="23272"/>
                  <a:pt x="0" y="27829"/>
                </a:cubicBezTo>
                <a:lnTo>
                  <a:pt x="0" y="28779"/>
                </a:lnTo>
                <a:cubicBezTo>
                  <a:pt x="3716" y="25876"/>
                  <a:pt x="10470" y="24249"/>
                  <a:pt x="12966" y="23435"/>
                </a:cubicBezTo>
                <a:cubicBezTo>
                  <a:pt x="31247" y="17631"/>
                  <a:pt x="53570" y="15515"/>
                  <a:pt x="68136" y="1899"/>
                </a:cubicBezTo>
                <a:lnTo>
                  <a:pt x="68136" y="0"/>
                </a:ln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1" y="3860613"/>
            <a:ext cx="9144022" cy="1282897"/>
          </a:xfrm>
          <a:custGeom>
            <a:avLst/>
            <a:gdLst/>
            <a:ahLst/>
            <a:cxnLst/>
            <a:rect l="l" t="t" r="r" b="b"/>
            <a:pathLst>
              <a:path w="68136" h="29431" extrusionOk="0">
                <a:moveTo>
                  <a:pt x="68136" y="1"/>
                </a:moveTo>
                <a:cubicBezTo>
                  <a:pt x="53570" y="13617"/>
                  <a:pt x="31247" y="15733"/>
                  <a:pt x="12966" y="21537"/>
                </a:cubicBezTo>
                <a:cubicBezTo>
                  <a:pt x="10470" y="22351"/>
                  <a:pt x="3716" y="23978"/>
                  <a:pt x="0" y="26881"/>
                </a:cubicBezTo>
                <a:lnTo>
                  <a:pt x="0" y="29430"/>
                </a:lnTo>
                <a:lnTo>
                  <a:pt x="68136" y="29430"/>
                </a:lnTo>
                <a:lnTo>
                  <a:pt x="68136" y="1"/>
                </a:ln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1302623" y="525075"/>
            <a:ext cx="692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ubTitle" idx="1"/>
          </p:nvPr>
        </p:nvSpPr>
        <p:spPr>
          <a:xfrm>
            <a:off x="1302625" y="1134088"/>
            <a:ext cx="32685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ubTitle" idx="2"/>
          </p:nvPr>
        </p:nvSpPr>
        <p:spPr>
          <a:xfrm>
            <a:off x="4572863" y="1134088"/>
            <a:ext cx="32685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ubTitle" idx="3"/>
          </p:nvPr>
        </p:nvSpPr>
        <p:spPr>
          <a:xfrm>
            <a:off x="1302625" y="1926400"/>
            <a:ext cx="28092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ubTitle" idx="4"/>
          </p:nvPr>
        </p:nvSpPr>
        <p:spPr>
          <a:xfrm>
            <a:off x="4572873" y="1926400"/>
            <a:ext cx="28092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8037458" y="3988676"/>
            <a:ext cx="958791" cy="1024212"/>
            <a:chOff x="7343775" y="3433763"/>
            <a:chExt cx="1419225" cy="1516063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8134350" y="3433763"/>
              <a:ext cx="522288" cy="1346200"/>
            </a:xfrm>
            <a:custGeom>
              <a:avLst/>
              <a:gdLst>
                <a:gd name="T0" fmla="*/ 13 w 138"/>
                <a:gd name="T1" fmla="*/ 355 h 356"/>
                <a:gd name="T2" fmla="*/ 8 w 138"/>
                <a:gd name="T3" fmla="*/ 335 h 356"/>
                <a:gd name="T4" fmla="*/ 35 w 138"/>
                <a:gd name="T5" fmla="*/ 281 h 356"/>
                <a:gd name="T6" fmla="*/ 42 w 138"/>
                <a:gd name="T7" fmla="*/ 274 h 356"/>
                <a:gd name="T8" fmla="*/ 52 w 138"/>
                <a:gd name="T9" fmla="*/ 202 h 356"/>
                <a:gd name="T10" fmla="*/ 20 w 138"/>
                <a:gd name="T11" fmla="*/ 198 h 356"/>
                <a:gd name="T12" fmla="*/ 20 w 138"/>
                <a:gd name="T13" fmla="*/ 150 h 356"/>
                <a:gd name="T14" fmla="*/ 42 w 138"/>
                <a:gd name="T15" fmla="*/ 146 h 356"/>
                <a:gd name="T16" fmla="*/ 31 w 138"/>
                <a:gd name="T17" fmla="*/ 77 h 356"/>
                <a:gd name="T18" fmla="*/ 21 w 138"/>
                <a:gd name="T19" fmla="*/ 9 h 356"/>
                <a:gd name="T20" fmla="*/ 27 w 138"/>
                <a:gd name="T21" fmla="*/ 8 h 356"/>
                <a:gd name="T22" fmla="*/ 49 w 138"/>
                <a:gd name="T23" fmla="*/ 142 h 356"/>
                <a:gd name="T24" fmla="*/ 53 w 138"/>
                <a:gd name="T25" fmla="*/ 142 h 356"/>
                <a:gd name="T26" fmla="*/ 53 w 138"/>
                <a:gd name="T27" fmla="*/ 0 h 356"/>
                <a:gd name="T28" fmla="*/ 59 w 138"/>
                <a:gd name="T29" fmla="*/ 0 h 356"/>
                <a:gd name="T30" fmla="*/ 59 w 138"/>
                <a:gd name="T31" fmla="*/ 122 h 356"/>
                <a:gd name="T32" fmla="*/ 64 w 138"/>
                <a:gd name="T33" fmla="*/ 122 h 356"/>
                <a:gd name="T34" fmla="*/ 83 w 138"/>
                <a:gd name="T35" fmla="*/ 3 h 356"/>
                <a:gd name="T36" fmla="*/ 89 w 138"/>
                <a:gd name="T37" fmla="*/ 4 h 356"/>
                <a:gd name="T38" fmla="*/ 69 w 138"/>
                <a:gd name="T39" fmla="*/ 144 h 356"/>
                <a:gd name="T40" fmla="*/ 94 w 138"/>
                <a:gd name="T41" fmla="*/ 199 h 356"/>
                <a:gd name="T42" fmla="*/ 59 w 138"/>
                <a:gd name="T43" fmla="*/ 201 h 356"/>
                <a:gd name="T44" fmla="*/ 65 w 138"/>
                <a:gd name="T45" fmla="*/ 280 h 356"/>
                <a:gd name="T46" fmla="*/ 136 w 138"/>
                <a:gd name="T47" fmla="*/ 280 h 356"/>
                <a:gd name="T48" fmla="*/ 135 w 138"/>
                <a:gd name="T49" fmla="*/ 335 h 356"/>
                <a:gd name="T50" fmla="*/ 114 w 138"/>
                <a:gd name="T51" fmla="*/ 354 h 356"/>
                <a:gd name="T52" fmla="*/ 13 w 138"/>
                <a:gd name="T5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356">
                  <a:moveTo>
                    <a:pt x="13" y="355"/>
                  </a:moveTo>
                  <a:cubicBezTo>
                    <a:pt x="11" y="346"/>
                    <a:pt x="9" y="341"/>
                    <a:pt x="8" y="335"/>
                  </a:cubicBezTo>
                  <a:cubicBezTo>
                    <a:pt x="0" y="307"/>
                    <a:pt x="8" y="292"/>
                    <a:pt x="35" y="281"/>
                  </a:cubicBezTo>
                  <a:cubicBezTo>
                    <a:pt x="38" y="280"/>
                    <a:pt x="41" y="277"/>
                    <a:pt x="42" y="274"/>
                  </a:cubicBezTo>
                  <a:cubicBezTo>
                    <a:pt x="45" y="251"/>
                    <a:pt x="49" y="227"/>
                    <a:pt x="52" y="202"/>
                  </a:cubicBezTo>
                  <a:cubicBezTo>
                    <a:pt x="40" y="201"/>
                    <a:pt x="31" y="200"/>
                    <a:pt x="20" y="198"/>
                  </a:cubicBezTo>
                  <a:cubicBezTo>
                    <a:pt x="20" y="182"/>
                    <a:pt x="20" y="166"/>
                    <a:pt x="20" y="150"/>
                  </a:cubicBezTo>
                  <a:cubicBezTo>
                    <a:pt x="27" y="149"/>
                    <a:pt x="34" y="148"/>
                    <a:pt x="42" y="146"/>
                  </a:cubicBezTo>
                  <a:cubicBezTo>
                    <a:pt x="38" y="123"/>
                    <a:pt x="35" y="100"/>
                    <a:pt x="31" y="77"/>
                  </a:cubicBezTo>
                  <a:cubicBezTo>
                    <a:pt x="28" y="54"/>
                    <a:pt x="24" y="32"/>
                    <a:pt x="21" y="9"/>
                  </a:cubicBezTo>
                  <a:cubicBezTo>
                    <a:pt x="23" y="9"/>
                    <a:pt x="25" y="8"/>
                    <a:pt x="27" y="8"/>
                  </a:cubicBezTo>
                  <a:cubicBezTo>
                    <a:pt x="34" y="53"/>
                    <a:pt x="42" y="97"/>
                    <a:pt x="49" y="142"/>
                  </a:cubicBezTo>
                  <a:cubicBezTo>
                    <a:pt x="50" y="142"/>
                    <a:pt x="52" y="142"/>
                    <a:pt x="53" y="142"/>
                  </a:cubicBezTo>
                  <a:cubicBezTo>
                    <a:pt x="53" y="94"/>
                    <a:pt x="53" y="47"/>
                    <a:pt x="53" y="0"/>
                  </a:cubicBezTo>
                  <a:cubicBezTo>
                    <a:pt x="55" y="0"/>
                    <a:pt x="57" y="0"/>
                    <a:pt x="59" y="0"/>
                  </a:cubicBezTo>
                  <a:cubicBezTo>
                    <a:pt x="59" y="41"/>
                    <a:pt x="59" y="81"/>
                    <a:pt x="59" y="122"/>
                  </a:cubicBezTo>
                  <a:cubicBezTo>
                    <a:pt x="61" y="122"/>
                    <a:pt x="63" y="122"/>
                    <a:pt x="64" y="122"/>
                  </a:cubicBezTo>
                  <a:cubicBezTo>
                    <a:pt x="70" y="82"/>
                    <a:pt x="77" y="43"/>
                    <a:pt x="83" y="3"/>
                  </a:cubicBezTo>
                  <a:cubicBezTo>
                    <a:pt x="85" y="3"/>
                    <a:pt x="87" y="3"/>
                    <a:pt x="89" y="4"/>
                  </a:cubicBezTo>
                  <a:cubicBezTo>
                    <a:pt x="82" y="51"/>
                    <a:pt x="76" y="97"/>
                    <a:pt x="69" y="144"/>
                  </a:cubicBezTo>
                  <a:cubicBezTo>
                    <a:pt x="99" y="155"/>
                    <a:pt x="99" y="156"/>
                    <a:pt x="94" y="199"/>
                  </a:cubicBezTo>
                  <a:cubicBezTo>
                    <a:pt x="84" y="200"/>
                    <a:pt x="73" y="200"/>
                    <a:pt x="59" y="201"/>
                  </a:cubicBezTo>
                  <a:cubicBezTo>
                    <a:pt x="61" y="227"/>
                    <a:pt x="63" y="253"/>
                    <a:pt x="65" y="280"/>
                  </a:cubicBezTo>
                  <a:cubicBezTo>
                    <a:pt x="89" y="280"/>
                    <a:pt x="111" y="280"/>
                    <a:pt x="136" y="280"/>
                  </a:cubicBezTo>
                  <a:cubicBezTo>
                    <a:pt x="136" y="300"/>
                    <a:pt x="138" y="318"/>
                    <a:pt x="135" y="335"/>
                  </a:cubicBezTo>
                  <a:cubicBezTo>
                    <a:pt x="134" y="343"/>
                    <a:pt x="121" y="353"/>
                    <a:pt x="114" y="354"/>
                  </a:cubicBezTo>
                  <a:cubicBezTo>
                    <a:pt x="80" y="356"/>
                    <a:pt x="47" y="355"/>
                    <a:pt x="13" y="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7343775" y="4102101"/>
              <a:ext cx="882650" cy="847725"/>
            </a:xfrm>
            <a:custGeom>
              <a:avLst/>
              <a:gdLst>
                <a:gd name="T0" fmla="*/ 154 w 233"/>
                <a:gd name="T1" fmla="*/ 55 h 224"/>
                <a:gd name="T2" fmla="*/ 201 w 233"/>
                <a:gd name="T3" fmla="*/ 52 h 224"/>
                <a:gd name="T4" fmla="*/ 221 w 233"/>
                <a:gd name="T5" fmla="*/ 92 h 224"/>
                <a:gd name="T6" fmla="*/ 190 w 233"/>
                <a:gd name="T7" fmla="*/ 131 h 224"/>
                <a:gd name="T8" fmla="*/ 206 w 233"/>
                <a:gd name="T9" fmla="*/ 178 h 224"/>
                <a:gd name="T10" fmla="*/ 173 w 233"/>
                <a:gd name="T11" fmla="*/ 207 h 224"/>
                <a:gd name="T12" fmla="*/ 126 w 233"/>
                <a:gd name="T13" fmla="*/ 186 h 224"/>
                <a:gd name="T14" fmla="*/ 86 w 233"/>
                <a:gd name="T15" fmla="*/ 213 h 224"/>
                <a:gd name="T16" fmla="*/ 47 w 233"/>
                <a:gd name="T17" fmla="*/ 188 h 224"/>
                <a:gd name="T18" fmla="*/ 56 w 233"/>
                <a:gd name="T19" fmla="*/ 141 h 224"/>
                <a:gd name="T20" fmla="*/ 22 w 233"/>
                <a:gd name="T21" fmla="*/ 114 h 224"/>
                <a:gd name="T22" fmla="*/ 39 w 233"/>
                <a:gd name="T23" fmla="*/ 63 h 224"/>
                <a:gd name="T24" fmla="*/ 66 w 233"/>
                <a:gd name="T25" fmla="*/ 62 h 224"/>
                <a:gd name="T26" fmla="*/ 67 w 233"/>
                <a:gd name="T27" fmla="*/ 70 h 224"/>
                <a:gd name="T28" fmla="*/ 44 w 233"/>
                <a:gd name="T29" fmla="*/ 73 h 224"/>
                <a:gd name="T30" fmla="*/ 24 w 233"/>
                <a:gd name="T31" fmla="*/ 85 h 224"/>
                <a:gd name="T32" fmla="*/ 31 w 233"/>
                <a:gd name="T33" fmla="*/ 107 h 224"/>
                <a:gd name="T34" fmla="*/ 85 w 233"/>
                <a:gd name="T35" fmla="*/ 124 h 224"/>
                <a:gd name="T36" fmla="*/ 92 w 233"/>
                <a:gd name="T37" fmla="*/ 97 h 224"/>
                <a:gd name="T38" fmla="*/ 88 w 233"/>
                <a:gd name="T39" fmla="*/ 22 h 224"/>
                <a:gd name="T40" fmla="*/ 134 w 233"/>
                <a:gd name="T41" fmla="*/ 17 h 224"/>
                <a:gd name="T42" fmla="*/ 147 w 233"/>
                <a:gd name="T43" fmla="*/ 37 h 224"/>
                <a:gd name="T44" fmla="*/ 154 w 233"/>
                <a:gd name="T45" fmla="*/ 55 h 224"/>
                <a:gd name="T46" fmla="*/ 196 w 233"/>
                <a:gd name="T47" fmla="*/ 61 h 224"/>
                <a:gd name="T48" fmla="*/ 142 w 233"/>
                <a:gd name="T49" fmla="*/ 90 h 224"/>
                <a:gd name="T50" fmla="*/ 156 w 233"/>
                <a:gd name="T51" fmla="*/ 121 h 224"/>
                <a:gd name="T52" fmla="*/ 207 w 233"/>
                <a:gd name="T53" fmla="*/ 93 h 224"/>
                <a:gd name="T54" fmla="*/ 212 w 233"/>
                <a:gd name="T55" fmla="*/ 72 h 224"/>
                <a:gd name="T56" fmla="*/ 196 w 233"/>
                <a:gd name="T57" fmla="*/ 61 h 224"/>
                <a:gd name="T58" fmla="*/ 196 w 233"/>
                <a:gd name="T59" fmla="*/ 185 h 224"/>
                <a:gd name="T60" fmla="*/ 153 w 233"/>
                <a:gd name="T61" fmla="*/ 132 h 224"/>
                <a:gd name="T62" fmla="*/ 128 w 233"/>
                <a:gd name="T63" fmla="*/ 155 h 224"/>
                <a:gd name="T64" fmla="*/ 184 w 233"/>
                <a:gd name="T65" fmla="*/ 196 h 224"/>
                <a:gd name="T66" fmla="*/ 196 w 233"/>
                <a:gd name="T67" fmla="*/ 185 h 224"/>
                <a:gd name="T68" fmla="*/ 118 w 233"/>
                <a:gd name="T69" fmla="*/ 164 h 224"/>
                <a:gd name="T70" fmla="*/ 91 w 233"/>
                <a:gd name="T71" fmla="*/ 134 h 224"/>
                <a:gd name="T72" fmla="*/ 58 w 233"/>
                <a:gd name="T73" fmla="*/ 188 h 224"/>
                <a:gd name="T74" fmla="*/ 69 w 233"/>
                <a:gd name="T75" fmla="*/ 204 h 224"/>
                <a:gd name="T76" fmla="*/ 118 w 233"/>
                <a:gd name="T77" fmla="*/ 164 h 224"/>
                <a:gd name="T78" fmla="*/ 85 w 233"/>
                <a:gd name="T79" fmla="*/ 53 h 224"/>
                <a:gd name="T80" fmla="*/ 103 w 233"/>
                <a:gd name="T81" fmla="*/ 90 h 224"/>
                <a:gd name="T82" fmla="*/ 125 w 233"/>
                <a:gd name="T83" fmla="*/ 93 h 224"/>
                <a:gd name="T84" fmla="*/ 137 w 233"/>
                <a:gd name="T85" fmla="*/ 45 h 224"/>
                <a:gd name="T86" fmla="*/ 110 w 233"/>
                <a:gd name="T87" fmla="*/ 18 h 224"/>
                <a:gd name="T88" fmla="*/ 85 w 233"/>
                <a:gd name="T89" fmla="*/ 53 h 224"/>
                <a:gd name="T90" fmla="*/ 121 w 233"/>
                <a:gd name="T91" fmla="*/ 102 h 224"/>
                <a:gd name="T92" fmla="*/ 110 w 233"/>
                <a:gd name="T93" fmla="*/ 117 h 224"/>
                <a:gd name="T94" fmla="*/ 119 w 233"/>
                <a:gd name="T95" fmla="*/ 129 h 224"/>
                <a:gd name="T96" fmla="*/ 131 w 233"/>
                <a:gd name="T97" fmla="*/ 119 h 224"/>
                <a:gd name="T98" fmla="*/ 121 w 233"/>
                <a:gd name="T99" fmla="*/ 10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3" h="224">
                  <a:moveTo>
                    <a:pt x="154" y="55"/>
                  </a:moveTo>
                  <a:cubicBezTo>
                    <a:pt x="171" y="54"/>
                    <a:pt x="186" y="51"/>
                    <a:pt x="201" y="52"/>
                  </a:cubicBezTo>
                  <a:cubicBezTo>
                    <a:pt x="223" y="54"/>
                    <a:pt x="233" y="72"/>
                    <a:pt x="221" y="92"/>
                  </a:cubicBezTo>
                  <a:cubicBezTo>
                    <a:pt x="212" y="107"/>
                    <a:pt x="200" y="119"/>
                    <a:pt x="190" y="131"/>
                  </a:cubicBezTo>
                  <a:cubicBezTo>
                    <a:pt x="195" y="146"/>
                    <a:pt x="203" y="161"/>
                    <a:pt x="206" y="178"/>
                  </a:cubicBezTo>
                  <a:cubicBezTo>
                    <a:pt x="210" y="200"/>
                    <a:pt x="193" y="213"/>
                    <a:pt x="173" y="207"/>
                  </a:cubicBezTo>
                  <a:cubicBezTo>
                    <a:pt x="157" y="202"/>
                    <a:pt x="142" y="193"/>
                    <a:pt x="126" y="186"/>
                  </a:cubicBezTo>
                  <a:cubicBezTo>
                    <a:pt x="114" y="194"/>
                    <a:pt x="101" y="205"/>
                    <a:pt x="86" y="213"/>
                  </a:cubicBezTo>
                  <a:cubicBezTo>
                    <a:pt x="64" y="224"/>
                    <a:pt x="46" y="213"/>
                    <a:pt x="47" y="188"/>
                  </a:cubicBezTo>
                  <a:cubicBezTo>
                    <a:pt x="47" y="173"/>
                    <a:pt x="53" y="157"/>
                    <a:pt x="56" y="141"/>
                  </a:cubicBezTo>
                  <a:cubicBezTo>
                    <a:pt x="47" y="134"/>
                    <a:pt x="33" y="125"/>
                    <a:pt x="22" y="114"/>
                  </a:cubicBezTo>
                  <a:cubicBezTo>
                    <a:pt x="0" y="91"/>
                    <a:pt x="7" y="69"/>
                    <a:pt x="39" y="63"/>
                  </a:cubicBezTo>
                  <a:cubicBezTo>
                    <a:pt x="48" y="61"/>
                    <a:pt x="57" y="62"/>
                    <a:pt x="66" y="62"/>
                  </a:cubicBezTo>
                  <a:cubicBezTo>
                    <a:pt x="67" y="65"/>
                    <a:pt x="67" y="67"/>
                    <a:pt x="67" y="70"/>
                  </a:cubicBezTo>
                  <a:cubicBezTo>
                    <a:pt x="60" y="71"/>
                    <a:pt x="52" y="71"/>
                    <a:pt x="44" y="73"/>
                  </a:cubicBezTo>
                  <a:cubicBezTo>
                    <a:pt x="37" y="76"/>
                    <a:pt x="26" y="79"/>
                    <a:pt x="24" y="85"/>
                  </a:cubicBezTo>
                  <a:cubicBezTo>
                    <a:pt x="21" y="90"/>
                    <a:pt x="27" y="101"/>
                    <a:pt x="31" y="107"/>
                  </a:cubicBezTo>
                  <a:cubicBezTo>
                    <a:pt x="50" y="129"/>
                    <a:pt x="66" y="133"/>
                    <a:pt x="85" y="124"/>
                  </a:cubicBezTo>
                  <a:cubicBezTo>
                    <a:pt x="99" y="118"/>
                    <a:pt x="102" y="111"/>
                    <a:pt x="92" y="97"/>
                  </a:cubicBezTo>
                  <a:cubicBezTo>
                    <a:pt x="75" y="74"/>
                    <a:pt x="73" y="48"/>
                    <a:pt x="88" y="22"/>
                  </a:cubicBezTo>
                  <a:cubicBezTo>
                    <a:pt x="99" y="3"/>
                    <a:pt x="119" y="0"/>
                    <a:pt x="134" y="17"/>
                  </a:cubicBezTo>
                  <a:cubicBezTo>
                    <a:pt x="139" y="23"/>
                    <a:pt x="143" y="30"/>
                    <a:pt x="147" y="37"/>
                  </a:cubicBezTo>
                  <a:cubicBezTo>
                    <a:pt x="150" y="44"/>
                    <a:pt x="152" y="51"/>
                    <a:pt x="154" y="55"/>
                  </a:cubicBezTo>
                  <a:close/>
                  <a:moveTo>
                    <a:pt x="196" y="61"/>
                  </a:moveTo>
                  <a:cubicBezTo>
                    <a:pt x="169" y="61"/>
                    <a:pt x="153" y="71"/>
                    <a:pt x="142" y="90"/>
                  </a:cubicBezTo>
                  <a:cubicBezTo>
                    <a:pt x="134" y="102"/>
                    <a:pt x="141" y="117"/>
                    <a:pt x="156" y="121"/>
                  </a:cubicBezTo>
                  <a:cubicBezTo>
                    <a:pt x="175" y="125"/>
                    <a:pt x="193" y="116"/>
                    <a:pt x="207" y="93"/>
                  </a:cubicBezTo>
                  <a:cubicBezTo>
                    <a:pt x="211" y="87"/>
                    <a:pt x="215" y="76"/>
                    <a:pt x="212" y="72"/>
                  </a:cubicBezTo>
                  <a:cubicBezTo>
                    <a:pt x="209" y="65"/>
                    <a:pt x="199" y="63"/>
                    <a:pt x="196" y="61"/>
                  </a:cubicBezTo>
                  <a:close/>
                  <a:moveTo>
                    <a:pt x="196" y="185"/>
                  </a:moveTo>
                  <a:cubicBezTo>
                    <a:pt x="197" y="157"/>
                    <a:pt x="178" y="136"/>
                    <a:pt x="153" y="132"/>
                  </a:cubicBezTo>
                  <a:cubicBezTo>
                    <a:pt x="136" y="129"/>
                    <a:pt x="127" y="138"/>
                    <a:pt x="128" y="155"/>
                  </a:cubicBezTo>
                  <a:cubicBezTo>
                    <a:pt x="131" y="176"/>
                    <a:pt x="165" y="202"/>
                    <a:pt x="184" y="196"/>
                  </a:cubicBezTo>
                  <a:cubicBezTo>
                    <a:pt x="190" y="194"/>
                    <a:pt x="194" y="187"/>
                    <a:pt x="196" y="185"/>
                  </a:cubicBezTo>
                  <a:close/>
                  <a:moveTo>
                    <a:pt x="118" y="164"/>
                  </a:moveTo>
                  <a:cubicBezTo>
                    <a:pt x="118" y="142"/>
                    <a:pt x="106" y="128"/>
                    <a:pt x="91" y="134"/>
                  </a:cubicBezTo>
                  <a:cubicBezTo>
                    <a:pt x="71" y="141"/>
                    <a:pt x="54" y="167"/>
                    <a:pt x="58" y="188"/>
                  </a:cubicBezTo>
                  <a:cubicBezTo>
                    <a:pt x="59" y="194"/>
                    <a:pt x="64" y="202"/>
                    <a:pt x="69" y="204"/>
                  </a:cubicBezTo>
                  <a:cubicBezTo>
                    <a:pt x="84" y="210"/>
                    <a:pt x="119" y="181"/>
                    <a:pt x="118" y="164"/>
                  </a:cubicBezTo>
                  <a:close/>
                  <a:moveTo>
                    <a:pt x="85" y="53"/>
                  </a:moveTo>
                  <a:cubicBezTo>
                    <a:pt x="92" y="68"/>
                    <a:pt x="95" y="81"/>
                    <a:pt x="103" y="90"/>
                  </a:cubicBezTo>
                  <a:cubicBezTo>
                    <a:pt x="106" y="95"/>
                    <a:pt x="119" y="96"/>
                    <a:pt x="125" y="93"/>
                  </a:cubicBezTo>
                  <a:cubicBezTo>
                    <a:pt x="139" y="86"/>
                    <a:pt x="146" y="60"/>
                    <a:pt x="137" y="45"/>
                  </a:cubicBezTo>
                  <a:cubicBezTo>
                    <a:pt x="130" y="34"/>
                    <a:pt x="119" y="27"/>
                    <a:pt x="110" y="18"/>
                  </a:cubicBezTo>
                  <a:cubicBezTo>
                    <a:pt x="101" y="29"/>
                    <a:pt x="93" y="41"/>
                    <a:pt x="85" y="53"/>
                  </a:cubicBezTo>
                  <a:close/>
                  <a:moveTo>
                    <a:pt x="121" y="102"/>
                  </a:moveTo>
                  <a:cubicBezTo>
                    <a:pt x="116" y="109"/>
                    <a:pt x="110" y="113"/>
                    <a:pt x="110" y="117"/>
                  </a:cubicBezTo>
                  <a:cubicBezTo>
                    <a:pt x="110" y="121"/>
                    <a:pt x="116" y="129"/>
                    <a:pt x="119" y="129"/>
                  </a:cubicBezTo>
                  <a:cubicBezTo>
                    <a:pt x="124" y="129"/>
                    <a:pt x="130" y="123"/>
                    <a:pt x="131" y="119"/>
                  </a:cubicBezTo>
                  <a:cubicBezTo>
                    <a:pt x="132" y="115"/>
                    <a:pt x="126" y="110"/>
                    <a:pt x="121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172450" y="4205288"/>
              <a:ext cx="590550" cy="668338"/>
            </a:xfrm>
            <a:custGeom>
              <a:avLst/>
              <a:gdLst>
                <a:gd name="T0" fmla="*/ 1 w 156"/>
                <a:gd name="T1" fmla="*/ 165 h 177"/>
                <a:gd name="T2" fmla="*/ 27 w 156"/>
                <a:gd name="T3" fmla="*/ 165 h 177"/>
                <a:gd name="T4" fmla="*/ 107 w 156"/>
                <a:gd name="T5" fmla="*/ 165 h 177"/>
                <a:gd name="T6" fmla="*/ 143 w 156"/>
                <a:gd name="T7" fmla="*/ 128 h 177"/>
                <a:gd name="T8" fmla="*/ 143 w 156"/>
                <a:gd name="T9" fmla="*/ 79 h 177"/>
                <a:gd name="T10" fmla="*/ 105 w 156"/>
                <a:gd name="T11" fmla="*/ 41 h 177"/>
                <a:gd name="T12" fmla="*/ 80 w 156"/>
                <a:gd name="T13" fmla="*/ 36 h 177"/>
                <a:gd name="T14" fmla="*/ 74 w 156"/>
                <a:gd name="T15" fmla="*/ 0 h 177"/>
                <a:gd name="T16" fmla="*/ 77 w 156"/>
                <a:gd name="T17" fmla="*/ 11 h 177"/>
                <a:gd name="T18" fmla="*/ 104 w 156"/>
                <a:gd name="T19" fmla="*/ 29 h 177"/>
                <a:gd name="T20" fmla="*/ 155 w 156"/>
                <a:gd name="T21" fmla="*/ 80 h 177"/>
                <a:gd name="T22" fmla="*/ 155 w 156"/>
                <a:gd name="T23" fmla="*/ 132 h 177"/>
                <a:gd name="T24" fmla="*/ 117 w 156"/>
                <a:gd name="T25" fmla="*/ 175 h 177"/>
                <a:gd name="T26" fmla="*/ 7 w 156"/>
                <a:gd name="T27" fmla="*/ 176 h 177"/>
                <a:gd name="T28" fmla="*/ 0 w 156"/>
                <a:gd name="T29" fmla="*/ 171 h 177"/>
                <a:gd name="T30" fmla="*/ 1 w 156"/>
                <a:gd name="T31" fmla="*/ 16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177">
                  <a:moveTo>
                    <a:pt x="1" y="165"/>
                  </a:moveTo>
                  <a:cubicBezTo>
                    <a:pt x="10" y="165"/>
                    <a:pt x="19" y="165"/>
                    <a:pt x="27" y="165"/>
                  </a:cubicBezTo>
                  <a:cubicBezTo>
                    <a:pt x="54" y="165"/>
                    <a:pt x="81" y="165"/>
                    <a:pt x="107" y="165"/>
                  </a:cubicBezTo>
                  <a:cubicBezTo>
                    <a:pt x="130" y="164"/>
                    <a:pt x="143" y="151"/>
                    <a:pt x="143" y="128"/>
                  </a:cubicBezTo>
                  <a:cubicBezTo>
                    <a:pt x="144" y="112"/>
                    <a:pt x="144" y="95"/>
                    <a:pt x="143" y="79"/>
                  </a:cubicBezTo>
                  <a:cubicBezTo>
                    <a:pt x="143" y="53"/>
                    <a:pt x="132" y="42"/>
                    <a:pt x="105" y="41"/>
                  </a:cubicBezTo>
                  <a:cubicBezTo>
                    <a:pt x="97" y="40"/>
                    <a:pt x="88" y="39"/>
                    <a:pt x="80" y="36"/>
                  </a:cubicBezTo>
                  <a:cubicBezTo>
                    <a:pt x="68" y="30"/>
                    <a:pt x="65" y="20"/>
                    <a:pt x="74" y="0"/>
                  </a:cubicBezTo>
                  <a:cubicBezTo>
                    <a:pt x="75" y="4"/>
                    <a:pt x="76" y="7"/>
                    <a:pt x="77" y="11"/>
                  </a:cubicBezTo>
                  <a:cubicBezTo>
                    <a:pt x="81" y="25"/>
                    <a:pt x="91" y="29"/>
                    <a:pt x="104" y="29"/>
                  </a:cubicBezTo>
                  <a:cubicBezTo>
                    <a:pt x="140" y="30"/>
                    <a:pt x="155" y="45"/>
                    <a:pt x="155" y="80"/>
                  </a:cubicBezTo>
                  <a:cubicBezTo>
                    <a:pt x="156" y="98"/>
                    <a:pt x="156" y="115"/>
                    <a:pt x="155" y="132"/>
                  </a:cubicBezTo>
                  <a:cubicBezTo>
                    <a:pt x="154" y="157"/>
                    <a:pt x="140" y="174"/>
                    <a:pt x="117" y="175"/>
                  </a:cubicBezTo>
                  <a:cubicBezTo>
                    <a:pt x="80" y="177"/>
                    <a:pt x="44" y="176"/>
                    <a:pt x="7" y="176"/>
                  </a:cubicBezTo>
                  <a:cubicBezTo>
                    <a:pt x="5" y="176"/>
                    <a:pt x="2" y="173"/>
                    <a:pt x="0" y="171"/>
                  </a:cubicBezTo>
                  <a:cubicBezTo>
                    <a:pt x="0" y="169"/>
                    <a:pt x="0" y="167"/>
                    <a:pt x="1" y="1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4" name="Rectángulo 13"/>
          <p:cNvSpPr/>
          <p:nvPr userDrawn="1"/>
        </p:nvSpPr>
        <p:spPr>
          <a:xfrm>
            <a:off x="1302623" y="1097775"/>
            <a:ext cx="7841377" cy="45719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6767" y="286207"/>
            <a:ext cx="941328" cy="779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/>
          <p:nvPr/>
        </p:nvSpPr>
        <p:spPr>
          <a:xfrm>
            <a:off x="1" y="3802356"/>
            <a:ext cx="9144022" cy="1254477"/>
          </a:xfrm>
          <a:custGeom>
            <a:avLst/>
            <a:gdLst/>
            <a:ahLst/>
            <a:cxnLst/>
            <a:rect l="l" t="t" r="r" b="b"/>
            <a:pathLst>
              <a:path w="68136" h="28779" extrusionOk="0">
                <a:moveTo>
                  <a:pt x="68136" y="0"/>
                </a:moveTo>
                <a:cubicBezTo>
                  <a:pt x="52539" y="8273"/>
                  <a:pt x="34827" y="10307"/>
                  <a:pt x="18906" y="17332"/>
                </a:cubicBezTo>
                <a:cubicBezTo>
                  <a:pt x="16654" y="18336"/>
                  <a:pt x="5073" y="23272"/>
                  <a:pt x="0" y="27829"/>
                </a:cubicBezTo>
                <a:lnTo>
                  <a:pt x="0" y="28779"/>
                </a:lnTo>
                <a:cubicBezTo>
                  <a:pt x="3716" y="25876"/>
                  <a:pt x="10470" y="24249"/>
                  <a:pt x="12966" y="23435"/>
                </a:cubicBezTo>
                <a:cubicBezTo>
                  <a:pt x="31247" y="17631"/>
                  <a:pt x="53570" y="15515"/>
                  <a:pt x="68136" y="1899"/>
                </a:cubicBezTo>
                <a:lnTo>
                  <a:pt x="68136" y="0"/>
                </a:ln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1" y="3860613"/>
            <a:ext cx="9144022" cy="1282897"/>
          </a:xfrm>
          <a:custGeom>
            <a:avLst/>
            <a:gdLst/>
            <a:ahLst/>
            <a:cxnLst/>
            <a:rect l="l" t="t" r="r" b="b"/>
            <a:pathLst>
              <a:path w="68136" h="29431" extrusionOk="0">
                <a:moveTo>
                  <a:pt x="68136" y="1"/>
                </a:moveTo>
                <a:cubicBezTo>
                  <a:pt x="53570" y="13617"/>
                  <a:pt x="31247" y="15733"/>
                  <a:pt x="12966" y="21537"/>
                </a:cubicBezTo>
                <a:cubicBezTo>
                  <a:pt x="10470" y="22351"/>
                  <a:pt x="3716" y="23978"/>
                  <a:pt x="0" y="26881"/>
                </a:cubicBezTo>
                <a:lnTo>
                  <a:pt x="0" y="29430"/>
                </a:lnTo>
                <a:lnTo>
                  <a:pt x="68136" y="29430"/>
                </a:lnTo>
                <a:lnTo>
                  <a:pt x="68136" y="1"/>
                </a:ln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1302623" y="755275"/>
            <a:ext cx="692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"/>
          </p:nvPr>
        </p:nvSpPr>
        <p:spPr>
          <a:xfrm>
            <a:off x="897825" y="1705600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2"/>
          </p:nvPr>
        </p:nvSpPr>
        <p:spPr>
          <a:xfrm>
            <a:off x="897825" y="2497906"/>
            <a:ext cx="19914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3"/>
          </p:nvPr>
        </p:nvSpPr>
        <p:spPr>
          <a:xfrm>
            <a:off x="3607075" y="1705600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"/>
          </p:nvPr>
        </p:nvSpPr>
        <p:spPr>
          <a:xfrm>
            <a:off x="3607075" y="2497906"/>
            <a:ext cx="19914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5"/>
          </p:nvPr>
        </p:nvSpPr>
        <p:spPr>
          <a:xfrm>
            <a:off x="6316325" y="1705600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6"/>
          </p:nvPr>
        </p:nvSpPr>
        <p:spPr>
          <a:xfrm>
            <a:off x="6316325" y="2497906"/>
            <a:ext cx="19914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704298" y="921625"/>
            <a:ext cx="705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0" y="0"/>
            <a:ext cx="9144018" cy="1494316"/>
          </a:xfrm>
          <a:custGeom>
            <a:avLst/>
            <a:gdLst/>
            <a:ahLst/>
            <a:cxnLst/>
            <a:rect l="l" t="t" r="r" b="b"/>
            <a:pathLst>
              <a:path w="67133" h="31519" extrusionOk="0">
                <a:moveTo>
                  <a:pt x="1" y="1"/>
                </a:moveTo>
                <a:lnTo>
                  <a:pt x="1" y="2659"/>
                </a:lnTo>
                <a:cubicBezTo>
                  <a:pt x="24737" y="5127"/>
                  <a:pt x="49502" y="14458"/>
                  <a:pt x="67132" y="31519"/>
                </a:cubicBezTo>
                <a:lnTo>
                  <a:pt x="67132" y="25606"/>
                </a:lnTo>
                <a:cubicBezTo>
                  <a:pt x="51536" y="11664"/>
                  <a:pt x="31112" y="3391"/>
                  <a:pt x="998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1359626" y="0"/>
            <a:ext cx="7784395" cy="1213980"/>
          </a:xfrm>
          <a:custGeom>
            <a:avLst/>
            <a:gdLst/>
            <a:ahLst/>
            <a:cxnLst/>
            <a:rect l="l" t="t" r="r" b="b"/>
            <a:pathLst>
              <a:path w="57151" h="25606" extrusionOk="0">
                <a:moveTo>
                  <a:pt x="0" y="1"/>
                </a:moveTo>
                <a:cubicBezTo>
                  <a:pt x="21130" y="3391"/>
                  <a:pt x="41554" y="11664"/>
                  <a:pt x="57150" y="25606"/>
                </a:cubicBezTo>
                <a:lnTo>
                  <a:pt x="57150" y="1"/>
                </a:ln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1"/>
          </p:nvPr>
        </p:nvSpPr>
        <p:spPr>
          <a:xfrm>
            <a:off x="704300" y="1858000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2"/>
          </p:nvPr>
        </p:nvSpPr>
        <p:spPr>
          <a:xfrm>
            <a:off x="704300" y="2497900"/>
            <a:ext cx="24159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3"/>
          </p:nvPr>
        </p:nvSpPr>
        <p:spPr>
          <a:xfrm>
            <a:off x="3413550" y="1858000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4"/>
          </p:nvPr>
        </p:nvSpPr>
        <p:spPr>
          <a:xfrm>
            <a:off x="3413550" y="2497900"/>
            <a:ext cx="24159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5"/>
          </p:nvPr>
        </p:nvSpPr>
        <p:spPr>
          <a:xfrm>
            <a:off x="6122800" y="1858000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6"/>
          </p:nvPr>
        </p:nvSpPr>
        <p:spPr>
          <a:xfrm>
            <a:off x="6122800" y="2497900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7"/>
          </p:nvPr>
        </p:nvSpPr>
        <p:spPr>
          <a:xfrm>
            <a:off x="704300" y="3048625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8"/>
          </p:nvPr>
        </p:nvSpPr>
        <p:spPr>
          <a:xfrm>
            <a:off x="704300" y="3688525"/>
            <a:ext cx="24159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9"/>
          </p:nvPr>
        </p:nvSpPr>
        <p:spPr>
          <a:xfrm>
            <a:off x="3413550" y="3048625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ubTitle" idx="13"/>
          </p:nvPr>
        </p:nvSpPr>
        <p:spPr>
          <a:xfrm>
            <a:off x="3413550" y="3688525"/>
            <a:ext cx="24159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14"/>
          </p:nvPr>
        </p:nvSpPr>
        <p:spPr>
          <a:xfrm>
            <a:off x="6122800" y="3048625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CBCD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5"/>
          </p:nvPr>
        </p:nvSpPr>
        <p:spPr>
          <a:xfrm>
            <a:off x="6122800" y="3688525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" name="Rectángulo 17"/>
          <p:cNvSpPr/>
          <p:nvPr userDrawn="1"/>
        </p:nvSpPr>
        <p:spPr>
          <a:xfrm>
            <a:off x="0" y="4969515"/>
            <a:ext cx="9150350" cy="177053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8"/>
          <p:cNvSpPr/>
          <p:nvPr userDrawn="1"/>
        </p:nvSpPr>
        <p:spPr>
          <a:xfrm>
            <a:off x="1" y="4969515"/>
            <a:ext cx="1236588" cy="177053"/>
          </a:xfrm>
          <a:prstGeom prst="rect">
            <a:avLst/>
          </a:prstGeom>
          <a:solidFill>
            <a:srgbClr val="76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nk slide with image">
  <p:cSld name="CUSTOM_9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4727850" y="1015025"/>
            <a:ext cx="4260300" cy="19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subTitle" idx="1"/>
          </p:nvPr>
        </p:nvSpPr>
        <p:spPr>
          <a:xfrm>
            <a:off x="5183075" y="3031175"/>
            <a:ext cx="3349800" cy="12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5913900" y="2928500"/>
            <a:ext cx="1888200" cy="3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>
            <a:off x="1730000" y="374275"/>
            <a:ext cx="568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None/>
              <a:defRPr sz="2400">
                <a:solidFill>
                  <a:srgbClr val="D9D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>
                <a:solidFill>
                  <a:srgbClr val="D9D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>
                <a:solidFill>
                  <a:srgbClr val="D9D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>
                <a:solidFill>
                  <a:srgbClr val="D9D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>
                <a:solidFill>
                  <a:srgbClr val="D9D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>
                <a:solidFill>
                  <a:srgbClr val="D9D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>
                <a:solidFill>
                  <a:srgbClr val="D9D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>
                <a:solidFill>
                  <a:srgbClr val="D9D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4" name="Rectángulo 3"/>
          <p:cNvSpPr/>
          <p:nvPr userDrawn="1"/>
        </p:nvSpPr>
        <p:spPr>
          <a:xfrm>
            <a:off x="0" y="4969515"/>
            <a:ext cx="9150350" cy="177053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/>
          <p:cNvSpPr/>
          <p:nvPr userDrawn="1"/>
        </p:nvSpPr>
        <p:spPr>
          <a:xfrm>
            <a:off x="1" y="4969515"/>
            <a:ext cx="1236588" cy="177053"/>
          </a:xfrm>
          <a:prstGeom prst="rect">
            <a:avLst/>
          </a:prstGeom>
          <a:solidFill>
            <a:srgbClr val="76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>
  <p:cSld name="BLANK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l placer de viajar a uno de los 10 mejores spas de España | Españ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5" y="-30"/>
            <a:ext cx="9351325" cy="52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grpSp>
        <p:nvGrpSpPr>
          <p:cNvPr id="141" name="Google Shape;141;p17"/>
          <p:cNvGrpSpPr/>
          <p:nvPr/>
        </p:nvGrpSpPr>
        <p:grpSpPr>
          <a:xfrm>
            <a:off x="-31875" y="2710525"/>
            <a:ext cx="9351325" cy="2497515"/>
            <a:chOff x="-31875" y="2710525"/>
            <a:chExt cx="9351325" cy="2497515"/>
          </a:xfrm>
        </p:grpSpPr>
        <p:sp>
          <p:nvSpPr>
            <p:cNvPr id="142" name="Google Shape;142;p17"/>
            <p:cNvSpPr/>
            <p:nvPr/>
          </p:nvSpPr>
          <p:spPr>
            <a:xfrm flipH="1">
              <a:off x="-31858" y="2758410"/>
              <a:ext cx="9144022" cy="2291384"/>
            </a:xfrm>
            <a:custGeom>
              <a:avLst/>
              <a:gdLst/>
              <a:ahLst/>
              <a:cxnLst/>
              <a:rect l="l" t="t" r="r" b="b"/>
              <a:pathLst>
                <a:path w="68136" h="28779" extrusionOk="0">
                  <a:moveTo>
                    <a:pt x="68136" y="0"/>
                  </a:moveTo>
                  <a:cubicBezTo>
                    <a:pt x="52539" y="8273"/>
                    <a:pt x="34827" y="10307"/>
                    <a:pt x="18906" y="17332"/>
                  </a:cubicBezTo>
                  <a:cubicBezTo>
                    <a:pt x="16654" y="18336"/>
                    <a:pt x="5073" y="23272"/>
                    <a:pt x="0" y="27829"/>
                  </a:cubicBezTo>
                  <a:lnTo>
                    <a:pt x="0" y="28779"/>
                  </a:lnTo>
                  <a:cubicBezTo>
                    <a:pt x="3716" y="25876"/>
                    <a:pt x="10470" y="24249"/>
                    <a:pt x="12966" y="23435"/>
                  </a:cubicBezTo>
                  <a:cubicBezTo>
                    <a:pt x="31247" y="17631"/>
                    <a:pt x="53570" y="15515"/>
                    <a:pt x="68136" y="1899"/>
                  </a:cubicBezTo>
                  <a:lnTo>
                    <a:pt x="68136" y="0"/>
                  </a:lnTo>
                  <a:close/>
                </a:path>
              </a:pathLst>
            </a:custGeom>
            <a:solidFill>
              <a:srgbClr val="89D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 flipH="1">
              <a:off x="-31875" y="2710525"/>
              <a:ext cx="9351325" cy="2497515"/>
            </a:xfrm>
            <a:custGeom>
              <a:avLst/>
              <a:gdLst/>
              <a:ahLst/>
              <a:cxnLst/>
              <a:rect l="l" t="t" r="r" b="b"/>
              <a:pathLst>
                <a:path w="68136" h="29431" extrusionOk="0">
                  <a:moveTo>
                    <a:pt x="68136" y="1"/>
                  </a:moveTo>
                  <a:cubicBezTo>
                    <a:pt x="53570" y="13617"/>
                    <a:pt x="31247" y="15733"/>
                    <a:pt x="12966" y="21537"/>
                  </a:cubicBezTo>
                  <a:cubicBezTo>
                    <a:pt x="10470" y="22351"/>
                    <a:pt x="3716" y="23978"/>
                    <a:pt x="0" y="26881"/>
                  </a:cubicBezTo>
                  <a:lnTo>
                    <a:pt x="0" y="29430"/>
                  </a:lnTo>
                  <a:lnTo>
                    <a:pt x="68136" y="29430"/>
                  </a:lnTo>
                  <a:lnTo>
                    <a:pt x="68136" y="1"/>
                  </a:lnTo>
                  <a:close/>
                </a:path>
              </a:pathLst>
            </a:custGeom>
            <a:solidFill>
              <a:srgbClr val="23A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17"/>
          <p:cNvSpPr/>
          <p:nvPr/>
        </p:nvSpPr>
        <p:spPr>
          <a:xfrm>
            <a:off x="237924" y="3891425"/>
            <a:ext cx="782400" cy="2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123127" y="4049325"/>
            <a:ext cx="902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1"/>
          </p:nvPr>
        </p:nvSpPr>
        <p:spPr>
          <a:xfrm>
            <a:off x="123125" y="4434350"/>
            <a:ext cx="76668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 1">
  <p:cSld name="BLANK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saje corporal - Perfect FaceSpa | Groupo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23"/>
            <a:ext cx="91440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Google Shape;14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-79725" y="1414500"/>
            <a:ext cx="9303460" cy="3744874"/>
          </a:xfrm>
          <a:custGeom>
            <a:avLst/>
            <a:gdLst/>
            <a:ahLst/>
            <a:cxnLst/>
            <a:rect l="l" t="t" r="r" b="b"/>
            <a:pathLst>
              <a:path w="68136" h="29431" extrusionOk="0">
                <a:moveTo>
                  <a:pt x="68136" y="1"/>
                </a:moveTo>
                <a:cubicBezTo>
                  <a:pt x="53570" y="13617"/>
                  <a:pt x="31247" y="15733"/>
                  <a:pt x="12966" y="21537"/>
                </a:cubicBezTo>
                <a:cubicBezTo>
                  <a:pt x="10470" y="22351"/>
                  <a:pt x="3716" y="23978"/>
                  <a:pt x="0" y="26881"/>
                </a:cubicBezTo>
                <a:lnTo>
                  <a:pt x="0" y="29430"/>
                </a:lnTo>
                <a:lnTo>
                  <a:pt x="68136" y="29430"/>
                </a:lnTo>
                <a:lnTo>
                  <a:pt x="68136" y="1"/>
                </a:lnTo>
                <a:close/>
              </a:path>
            </a:pathLst>
          </a:custGeom>
          <a:solidFill>
            <a:srgbClr val="23A7B4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61502" y="550475"/>
            <a:ext cx="902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400"/>
              <a:buNone/>
              <a:defRPr sz="2400">
                <a:solidFill>
                  <a:srgbClr val="6ACECE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None/>
              <a:defRPr>
                <a:solidFill>
                  <a:srgbClr val="6ACECE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None/>
              <a:defRPr>
                <a:solidFill>
                  <a:srgbClr val="6ACECE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None/>
              <a:defRPr>
                <a:solidFill>
                  <a:srgbClr val="6ACECE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None/>
              <a:defRPr>
                <a:solidFill>
                  <a:srgbClr val="6ACECE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None/>
              <a:defRPr>
                <a:solidFill>
                  <a:srgbClr val="6ACECE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None/>
              <a:defRPr>
                <a:solidFill>
                  <a:srgbClr val="6ACECE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None/>
              <a:defRPr>
                <a:solidFill>
                  <a:srgbClr val="6ACECE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None/>
              <a:defRPr>
                <a:solidFill>
                  <a:srgbClr val="6ACEC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 1 1">
  <p:cSld name="BLANK_1_1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5261250" y="-761425"/>
            <a:ext cx="4260300" cy="19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 1 1 1">
  <p:cSld name="BLANK_1_1_1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>
            <a:off x="0" y="2523150"/>
            <a:ext cx="9144000" cy="262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485625" y="0"/>
            <a:ext cx="2497500" cy="4673100"/>
          </a:xfrm>
          <a:prstGeom prst="rect">
            <a:avLst/>
          </a:prstGeom>
          <a:solidFill>
            <a:srgbClr val="E4809B">
              <a:alpha val="8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1446825" y="2231525"/>
            <a:ext cx="575100" cy="3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782850" y="953625"/>
            <a:ext cx="1854000" cy="14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 type="titleOnly">
  <p:cSld name="TITLE_ONLY">
    <p:bg>
      <p:bgPr>
        <a:solidFill>
          <a:srgbClr val="FCBCD4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0" y="1636725"/>
            <a:ext cx="91440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ubTitle" idx="1"/>
          </p:nvPr>
        </p:nvSpPr>
        <p:spPr>
          <a:xfrm>
            <a:off x="747550" y="3291350"/>
            <a:ext cx="76668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3874450" y="3015363"/>
            <a:ext cx="1413000" cy="5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">
  <p:cSld name="CUSTOM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1225" y="1531513"/>
            <a:ext cx="4384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1302623" y="1097775"/>
            <a:ext cx="7841377" cy="45719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6767" y="286207"/>
            <a:ext cx="941328" cy="779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slide with title and text">
  <p:cSld name="CUSTOM_6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/>
          <p:nvPr/>
        </p:nvSpPr>
        <p:spPr>
          <a:xfrm>
            <a:off x="1" y="4030956"/>
            <a:ext cx="9144022" cy="1254477"/>
          </a:xfrm>
          <a:custGeom>
            <a:avLst/>
            <a:gdLst/>
            <a:ahLst/>
            <a:cxnLst/>
            <a:rect l="l" t="t" r="r" b="b"/>
            <a:pathLst>
              <a:path w="68136" h="28779" extrusionOk="0">
                <a:moveTo>
                  <a:pt x="68136" y="0"/>
                </a:moveTo>
                <a:cubicBezTo>
                  <a:pt x="52539" y="8273"/>
                  <a:pt x="34827" y="10307"/>
                  <a:pt x="18906" y="17332"/>
                </a:cubicBezTo>
                <a:cubicBezTo>
                  <a:pt x="16654" y="18336"/>
                  <a:pt x="5073" y="23272"/>
                  <a:pt x="0" y="27829"/>
                </a:cubicBezTo>
                <a:lnTo>
                  <a:pt x="0" y="28779"/>
                </a:lnTo>
                <a:cubicBezTo>
                  <a:pt x="3716" y="25876"/>
                  <a:pt x="10470" y="24249"/>
                  <a:pt x="12966" y="23435"/>
                </a:cubicBezTo>
                <a:cubicBezTo>
                  <a:pt x="31247" y="17631"/>
                  <a:pt x="53570" y="15515"/>
                  <a:pt x="68136" y="1899"/>
                </a:cubicBezTo>
                <a:lnTo>
                  <a:pt x="68136" y="0"/>
                </a:ln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1" y="4089213"/>
            <a:ext cx="9144022" cy="1282897"/>
          </a:xfrm>
          <a:custGeom>
            <a:avLst/>
            <a:gdLst/>
            <a:ahLst/>
            <a:cxnLst/>
            <a:rect l="l" t="t" r="r" b="b"/>
            <a:pathLst>
              <a:path w="68136" h="29431" extrusionOk="0">
                <a:moveTo>
                  <a:pt x="68136" y="1"/>
                </a:moveTo>
                <a:cubicBezTo>
                  <a:pt x="53570" y="13617"/>
                  <a:pt x="31247" y="15733"/>
                  <a:pt x="12966" y="21537"/>
                </a:cubicBezTo>
                <a:cubicBezTo>
                  <a:pt x="10470" y="22351"/>
                  <a:pt x="3716" y="23978"/>
                  <a:pt x="0" y="26881"/>
                </a:cubicBezTo>
                <a:lnTo>
                  <a:pt x="0" y="29430"/>
                </a:lnTo>
                <a:lnTo>
                  <a:pt x="68136" y="29430"/>
                </a:lnTo>
                <a:lnTo>
                  <a:pt x="68136" y="1"/>
                </a:ln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1177450" y="921000"/>
            <a:ext cx="741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nk corner">
  <p:cSld name="CUSTOM_7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311700" y="608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/>
          <p:nvPr/>
        </p:nvSpPr>
        <p:spPr>
          <a:xfrm rot="10800000" flipH="1">
            <a:off x="0" y="3888729"/>
            <a:ext cx="9144018" cy="1254771"/>
          </a:xfrm>
          <a:custGeom>
            <a:avLst/>
            <a:gdLst/>
            <a:ahLst/>
            <a:cxnLst/>
            <a:rect l="l" t="t" r="r" b="b"/>
            <a:pathLst>
              <a:path w="67133" h="31519" extrusionOk="0">
                <a:moveTo>
                  <a:pt x="1" y="1"/>
                </a:moveTo>
                <a:lnTo>
                  <a:pt x="1" y="2659"/>
                </a:lnTo>
                <a:cubicBezTo>
                  <a:pt x="24737" y="5127"/>
                  <a:pt x="49502" y="14458"/>
                  <a:pt x="67132" y="31519"/>
                </a:cubicBezTo>
                <a:lnTo>
                  <a:pt x="67132" y="25606"/>
                </a:lnTo>
                <a:cubicBezTo>
                  <a:pt x="51536" y="11664"/>
                  <a:pt x="31112" y="3391"/>
                  <a:pt x="9982" y="1"/>
                </a:cubicBezTo>
                <a:close/>
              </a:path>
            </a:pathLst>
          </a:custGeom>
          <a:solidFill>
            <a:srgbClr val="FFDB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3"/>
          <p:cNvSpPr/>
          <p:nvPr/>
        </p:nvSpPr>
        <p:spPr>
          <a:xfrm rot="10800000" flipH="1">
            <a:off x="1359627" y="4124125"/>
            <a:ext cx="7784395" cy="1019375"/>
          </a:xfrm>
          <a:custGeom>
            <a:avLst/>
            <a:gdLst/>
            <a:ahLst/>
            <a:cxnLst/>
            <a:rect l="l" t="t" r="r" b="b"/>
            <a:pathLst>
              <a:path w="57151" h="25606" extrusionOk="0">
                <a:moveTo>
                  <a:pt x="0" y="1"/>
                </a:moveTo>
                <a:cubicBezTo>
                  <a:pt x="21130" y="3391"/>
                  <a:pt x="41554" y="11664"/>
                  <a:pt x="57150" y="25606"/>
                </a:cubicBezTo>
                <a:lnTo>
                  <a:pt x="57150" y="1"/>
                </a:ln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and pink corners with text">
  <p:cSld name="CUSTOM_4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1177450" y="921000"/>
            <a:ext cx="741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84" name="Google Shape;184;p24"/>
          <p:cNvSpPr/>
          <p:nvPr/>
        </p:nvSpPr>
        <p:spPr>
          <a:xfrm rot="10800000" flipH="1">
            <a:off x="0" y="3888729"/>
            <a:ext cx="9144018" cy="1254771"/>
          </a:xfrm>
          <a:custGeom>
            <a:avLst/>
            <a:gdLst/>
            <a:ahLst/>
            <a:cxnLst/>
            <a:rect l="l" t="t" r="r" b="b"/>
            <a:pathLst>
              <a:path w="67133" h="31519" extrusionOk="0">
                <a:moveTo>
                  <a:pt x="1" y="1"/>
                </a:moveTo>
                <a:lnTo>
                  <a:pt x="1" y="2659"/>
                </a:lnTo>
                <a:cubicBezTo>
                  <a:pt x="24737" y="5127"/>
                  <a:pt x="49502" y="14458"/>
                  <a:pt x="67132" y="31519"/>
                </a:cubicBezTo>
                <a:lnTo>
                  <a:pt x="67132" y="25606"/>
                </a:lnTo>
                <a:cubicBezTo>
                  <a:pt x="51536" y="11664"/>
                  <a:pt x="31112" y="3391"/>
                  <a:pt x="9982" y="1"/>
                </a:cubicBezTo>
                <a:close/>
              </a:path>
            </a:pathLst>
          </a:custGeom>
          <a:solidFill>
            <a:srgbClr val="FFDB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4"/>
          <p:cNvSpPr/>
          <p:nvPr/>
        </p:nvSpPr>
        <p:spPr>
          <a:xfrm rot="10800000" flipH="1">
            <a:off x="1359627" y="4124125"/>
            <a:ext cx="7784395" cy="1019375"/>
          </a:xfrm>
          <a:custGeom>
            <a:avLst/>
            <a:gdLst/>
            <a:ahLst/>
            <a:cxnLst/>
            <a:rect l="l" t="t" r="r" b="b"/>
            <a:pathLst>
              <a:path w="57151" h="25606" extrusionOk="0">
                <a:moveTo>
                  <a:pt x="0" y="1"/>
                </a:moveTo>
                <a:cubicBezTo>
                  <a:pt x="21130" y="3391"/>
                  <a:pt x="41554" y="11664"/>
                  <a:pt x="57150" y="25606"/>
                </a:cubicBezTo>
                <a:lnTo>
                  <a:pt x="57150" y="1"/>
                </a:ln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and pink corners with text 1">
  <p:cSld name="CUSTOM_4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91" name="Google Shape;191;p25"/>
          <p:cNvSpPr/>
          <p:nvPr/>
        </p:nvSpPr>
        <p:spPr>
          <a:xfrm rot="10800000" flipH="1">
            <a:off x="0" y="3888729"/>
            <a:ext cx="9144018" cy="1254771"/>
          </a:xfrm>
          <a:custGeom>
            <a:avLst/>
            <a:gdLst/>
            <a:ahLst/>
            <a:cxnLst/>
            <a:rect l="l" t="t" r="r" b="b"/>
            <a:pathLst>
              <a:path w="67133" h="31519" extrusionOk="0">
                <a:moveTo>
                  <a:pt x="1" y="1"/>
                </a:moveTo>
                <a:lnTo>
                  <a:pt x="1" y="2659"/>
                </a:lnTo>
                <a:cubicBezTo>
                  <a:pt x="24737" y="5127"/>
                  <a:pt x="49502" y="14458"/>
                  <a:pt x="67132" y="31519"/>
                </a:cubicBezTo>
                <a:lnTo>
                  <a:pt x="67132" y="25606"/>
                </a:lnTo>
                <a:cubicBezTo>
                  <a:pt x="51536" y="11664"/>
                  <a:pt x="31112" y="3391"/>
                  <a:pt x="9982" y="1"/>
                </a:cubicBezTo>
                <a:close/>
              </a:path>
            </a:pathLst>
          </a:custGeom>
          <a:solidFill>
            <a:srgbClr val="FFDB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/>
          <p:nvPr/>
        </p:nvSpPr>
        <p:spPr>
          <a:xfrm rot="10800000" flipH="1">
            <a:off x="1359627" y="4124125"/>
            <a:ext cx="7784395" cy="1019375"/>
          </a:xfrm>
          <a:custGeom>
            <a:avLst/>
            <a:gdLst/>
            <a:ahLst/>
            <a:cxnLst/>
            <a:rect l="l" t="t" r="r" b="b"/>
            <a:pathLst>
              <a:path w="57151" h="25606" extrusionOk="0">
                <a:moveTo>
                  <a:pt x="0" y="1"/>
                </a:moveTo>
                <a:cubicBezTo>
                  <a:pt x="21130" y="3391"/>
                  <a:pt x="41554" y="11664"/>
                  <a:pt x="57150" y="25606"/>
                </a:cubicBezTo>
                <a:lnTo>
                  <a:pt x="57150" y="1"/>
                </a:ln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hasCustomPrompt="1"/>
          </p:nvPr>
        </p:nvSpPr>
        <p:spPr>
          <a:xfrm>
            <a:off x="1952325" y="1002800"/>
            <a:ext cx="52392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>
            <a:spLocks noGrp="1"/>
          </p:cNvSpPr>
          <p:nvPr>
            <p:ph type="title" idx="2" hasCustomPrompt="1"/>
          </p:nvPr>
        </p:nvSpPr>
        <p:spPr>
          <a:xfrm>
            <a:off x="1952325" y="1869575"/>
            <a:ext cx="52392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>
            <a:spLocks noGrp="1"/>
          </p:cNvSpPr>
          <p:nvPr>
            <p:ph type="title" idx="3" hasCustomPrompt="1"/>
          </p:nvPr>
        </p:nvSpPr>
        <p:spPr>
          <a:xfrm>
            <a:off x="1952325" y="2736350"/>
            <a:ext cx="52392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25"/>
          <p:cNvSpPr txBox="1">
            <a:spLocks noGrp="1"/>
          </p:cNvSpPr>
          <p:nvPr>
            <p:ph type="subTitle" idx="1"/>
          </p:nvPr>
        </p:nvSpPr>
        <p:spPr>
          <a:xfrm>
            <a:off x="2403150" y="1859950"/>
            <a:ext cx="43377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4"/>
          </p:nvPr>
        </p:nvSpPr>
        <p:spPr>
          <a:xfrm>
            <a:off x="2403150" y="2726725"/>
            <a:ext cx="43377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5"/>
          </p:nvPr>
        </p:nvSpPr>
        <p:spPr>
          <a:xfrm>
            <a:off x="2403150" y="3593500"/>
            <a:ext cx="43377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and icons">
  <p:cSld name="CUSTOM_8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/>
          <p:nvPr/>
        </p:nvSpPr>
        <p:spPr>
          <a:xfrm rot="10800000">
            <a:off x="-18" y="3893377"/>
            <a:ext cx="9144018" cy="1250122"/>
          </a:xfrm>
          <a:custGeom>
            <a:avLst/>
            <a:gdLst/>
            <a:ahLst/>
            <a:cxnLst/>
            <a:rect l="l" t="t" r="r" b="b"/>
            <a:pathLst>
              <a:path w="67133" h="31519" extrusionOk="0">
                <a:moveTo>
                  <a:pt x="1" y="1"/>
                </a:moveTo>
                <a:lnTo>
                  <a:pt x="1" y="2659"/>
                </a:lnTo>
                <a:cubicBezTo>
                  <a:pt x="24737" y="5127"/>
                  <a:pt x="49502" y="14458"/>
                  <a:pt x="67132" y="31519"/>
                </a:cubicBezTo>
                <a:lnTo>
                  <a:pt x="67132" y="25606"/>
                </a:lnTo>
                <a:cubicBezTo>
                  <a:pt x="51536" y="11664"/>
                  <a:pt x="31112" y="3391"/>
                  <a:pt x="9982" y="1"/>
                </a:cubicBezTo>
                <a:close/>
              </a:path>
            </a:pathLst>
          </a:custGeom>
          <a:solidFill>
            <a:srgbClr val="FFDB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6"/>
          <p:cNvSpPr/>
          <p:nvPr/>
        </p:nvSpPr>
        <p:spPr>
          <a:xfrm rot="10800000">
            <a:off x="-20" y="4127902"/>
            <a:ext cx="7784395" cy="1015598"/>
          </a:xfrm>
          <a:custGeom>
            <a:avLst/>
            <a:gdLst/>
            <a:ahLst/>
            <a:cxnLst/>
            <a:rect l="l" t="t" r="r" b="b"/>
            <a:pathLst>
              <a:path w="57151" h="25606" extrusionOk="0">
                <a:moveTo>
                  <a:pt x="0" y="1"/>
                </a:moveTo>
                <a:cubicBezTo>
                  <a:pt x="21130" y="3391"/>
                  <a:pt x="41554" y="11664"/>
                  <a:pt x="57150" y="25606"/>
                </a:cubicBezTo>
                <a:lnTo>
                  <a:pt x="57150" y="1"/>
                </a:ln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303600" y="363875"/>
            <a:ext cx="853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CBCD4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0029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6" name="Google Shape;20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07" name="Google Shape;207;p27"/>
          <p:cNvSpPr/>
          <p:nvPr/>
        </p:nvSpPr>
        <p:spPr>
          <a:xfrm>
            <a:off x="3874450" y="3015363"/>
            <a:ext cx="1413000" cy="5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7"/>
          <p:cNvSpPr txBox="1">
            <a:spLocks noGrp="1"/>
          </p:cNvSpPr>
          <p:nvPr>
            <p:ph type="subTitle" idx="1"/>
          </p:nvPr>
        </p:nvSpPr>
        <p:spPr>
          <a:xfrm>
            <a:off x="747550" y="3291350"/>
            <a:ext cx="76668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ángulo 4"/>
          <p:cNvSpPr/>
          <p:nvPr userDrawn="1"/>
        </p:nvSpPr>
        <p:spPr>
          <a:xfrm>
            <a:off x="4926562" y="4987252"/>
            <a:ext cx="4223161" cy="156248"/>
          </a:xfrm>
          <a:prstGeom prst="rect">
            <a:avLst/>
          </a:prstGeom>
          <a:solidFill>
            <a:srgbClr val="6A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 userDrawn="1"/>
        </p:nvSpPr>
        <p:spPr>
          <a:xfrm>
            <a:off x="1" y="4864420"/>
            <a:ext cx="4926562" cy="279080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2497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 userDrawn="1"/>
        </p:nvSpPr>
        <p:spPr>
          <a:xfrm>
            <a:off x="0" y="4969515"/>
            <a:ext cx="9150350" cy="177053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Rectángulo 27"/>
          <p:cNvSpPr/>
          <p:nvPr userDrawn="1"/>
        </p:nvSpPr>
        <p:spPr>
          <a:xfrm>
            <a:off x="1" y="4969515"/>
            <a:ext cx="1236588" cy="177053"/>
          </a:xfrm>
          <a:prstGeom prst="rect">
            <a:avLst/>
          </a:prstGeom>
          <a:solidFill>
            <a:srgbClr val="76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9050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704691" y="1476452"/>
            <a:ext cx="2723700" cy="12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704585" y="2713552"/>
            <a:ext cx="2723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" name="Rectángulo 4"/>
          <p:cNvSpPr/>
          <p:nvPr userDrawn="1"/>
        </p:nvSpPr>
        <p:spPr>
          <a:xfrm>
            <a:off x="4926562" y="4987252"/>
            <a:ext cx="4223161" cy="156248"/>
          </a:xfrm>
          <a:prstGeom prst="rect">
            <a:avLst/>
          </a:prstGeom>
          <a:solidFill>
            <a:srgbClr val="6A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 userDrawn="1"/>
        </p:nvSpPr>
        <p:spPr>
          <a:xfrm>
            <a:off x="1" y="4864420"/>
            <a:ext cx="4926562" cy="279080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1811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subTitle" idx="1"/>
          </p:nvPr>
        </p:nvSpPr>
        <p:spPr>
          <a:xfrm>
            <a:off x="713250" y="2124075"/>
            <a:ext cx="3858900" cy="17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title"/>
          </p:nvPr>
        </p:nvSpPr>
        <p:spPr>
          <a:xfrm>
            <a:off x="713225" y="1341700"/>
            <a:ext cx="3858900" cy="69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4" name="Freeform 6"/>
          <p:cNvSpPr>
            <a:spLocks/>
          </p:cNvSpPr>
          <p:nvPr userDrawn="1"/>
        </p:nvSpPr>
        <p:spPr bwMode="auto">
          <a:xfrm>
            <a:off x="0" y="3433665"/>
            <a:ext cx="4478694" cy="1795561"/>
          </a:xfrm>
          <a:custGeom>
            <a:avLst/>
            <a:gdLst>
              <a:gd name="T0" fmla="*/ 0 w 1684"/>
              <a:gd name="T1" fmla="*/ 0 h 773"/>
              <a:gd name="T2" fmla="*/ 0 w 1684"/>
              <a:gd name="T3" fmla="*/ 773 h 773"/>
              <a:gd name="T4" fmla="*/ 1684 w 1684"/>
              <a:gd name="T5" fmla="*/ 773 h 773"/>
              <a:gd name="T6" fmla="*/ 0 w 1684"/>
              <a:gd name="T7" fmla="*/ 0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4" h="773">
                <a:moveTo>
                  <a:pt x="0" y="0"/>
                </a:moveTo>
                <a:cubicBezTo>
                  <a:pt x="0" y="773"/>
                  <a:pt x="0" y="773"/>
                  <a:pt x="0" y="773"/>
                </a:cubicBezTo>
                <a:cubicBezTo>
                  <a:pt x="1684" y="773"/>
                  <a:pt x="1684" y="773"/>
                  <a:pt x="1684" y="773"/>
                </a:cubicBezTo>
                <a:cubicBezTo>
                  <a:pt x="1684" y="773"/>
                  <a:pt x="386" y="493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42" y="167951"/>
            <a:ext cx="9084697" cy="3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4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 2">
  <p:cSld name="CUSTOM_1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30650" y="1912525"/>
            <a:ext cx="3784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930650" y="2529609"/>
            <a:ext cx="3733200" cy="1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691675" y="4046475"/>
            <a:ext cx="582300" cy="26100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922350" y="2616360"/>
            <a:ext cx="2142600" cy="8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30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hasCustomPrompt="1"/>
          </p:nvPr>
        </p:nvSpPr>
        <p:spPr>
          <a:xfrm>
            <a:off x="1364100" y="1473575"/>
            <a:ext cx="1259100" cy="7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2"/>
          </p:nvPr>
        </p:nvSpPr>
        <p:spPr>
          <a:xfrm>
            <a:off x="713244" y="3606425"/>
            <a:ext cx="2560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3"/>
          </p:nvPr>
        </p:nvSpPr>
        <p:spPr>
          <a:xfrm>
            <a:off x="713250" y="406737"/>
            <a:ext cx="7717500" cy="69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4"/>
          </p:nvPr>
        </p:nvSpPr>
        <p:spPr>
          <a:xfrm>
            <a:off x="3500700" y="2616360"/>
            <a:ext cx="2142600" cy="8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30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5" hasCustomPrompt="1"/>
          </p:nvPr>
        </p:nvSpPr>
        <p:spPr>
          <a:xfrm>
            <a:off x="3942450" y="1473575"/>
            <a:ext cx="1259100" cy="7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6"/>
          </p:nvPr>
        </p:nvSpPr>
        <p:spPr>
          <a:xfrm>
            <a:off x="3291594" y="3606425"/>
            <a:ext cx="2560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7"/>
          </p:nvPr>
        </p:nvSpPr>
        <p:spPr>
          <a:xfrm>
            <a:off x="6079050" y="2616360"/>
            <a:ext cx="2142600" cy="8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30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8" hasCustomPrompt="1"/>
          </p:nvPr>
        </p:nvSpPr>
        <p:spPr>
          <a:xfrm>
            <a:off x="6520800" y="1473575"/>
            <a:ext cx="1259100" cy="7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subTitle" idx="9"/>
          </p:nvPr>
        </p:nvSpPr>
        <p:spPr>
          <a:xfrm>
            <a:off x="5869944" y="3606425"/>
            <a:ext cx="2560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0" y="3433665"/>
            <a:ext cx="4478694" cy="1795561"/>
          </a:xfrm>
          <a:custGeom>
            <a:avLst/>
            <a:gdLst>
              <a:gd name="T0" fmla="*/ 0 w 1684"/>
              <a:gd name="T1" fmla="*/ 0 h 773"/>
              <a:gd name="T2" fmla="*/ 0 w 1684"/>
              <a:gd name="T3" fmla="*/ 773 h 773"/>
              <a:gd name="T4" fmla="*/ 1684 w 1684"/>
              <a:gd name="T5" fmla="*/ 773 h 773"/>
              <a:gd name="T6" fmla="*/ 0 w 1684"/>
              <a:gd name="T7" fmla="*/ 0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4" h="773">
                <a:moveTo>
                  <a:pt x="0" y="0"/>
                </a:moveTo>
                <a:cubicBezTo>
                  <a:pt x="0" y="773"/>
                  <a:pt x="0" y="773"/>
                  <a:pt x="0" y="773"/>
                </a:cubicBezTo>
                <a:cubicBezTo>
                  <a:pt x="1684" y="773"/>
                  <a:pt x="1684" y="773"/>
                  <a:pt x="1684" y="773"/>
                </a:cubicBezTo>
                <a:cubicBezTo>
                  <a:pt x="1684" y="773"/>
                  <a:pt x="386" y="493"/>
                  <a:pt x="0" y="0"/>
                </a:cubicBezTo>
                <a:close/>
              </a:path>
            </a:pathLst>
          </a:custGeom>
          <a:solidFill>
            <a:srgbClr val="76F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 flipH="1">
            <a:off x="4497355" y="3340359"/>
            <a:ext cx="4637240" cy="1859124"/>
          </a:xfrm>
          <a:custGeom>
            <a:avLst/>
            <a:gdLst>
              <a:gd name="T0" fmla="*/ 0 w 1684"/>
              <a:gd name="T1" fmla="*/ 0 h 773"/>
              <a:gd name="T2" fmla="*/ 0 w 1684"/>
              <a:gd name="T3" fmla="*/ 773 h 773"/>
              <a:gd name="T4" fmla="*/ 1684 w 1684"/>
              <a:gd name="T5" fmla="*/ 773 h 773"/>
              <a:gd name="T6" fmla="*/ 0 w 1684"/>
              <a:gd name="T7" fmla="*/ 0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4" h="773">
                <a:moveTo>
                  <a:pt x="0" y="0"/>
                </a:moveTo>
                <a:cubicBezTo>
                  <a:pt x="0" y="773"/>
                  <a:pt x="0" y="773"/>
                  <a:pt x="0" y="773"/>
                </a:cubicBezTo>
                <a:cubicBezTo>
                  <a:pt x="1684" y="773"/>
                  <a:pt x="1684" y="773"/>
                  <a:pt x="1684" y="773"/>
                </a:cubicBezTo>
                <a:cubicBezTo>
                  <a:pt x="1684" y="773"/>
                  <a:pt x="386" y="493"/>
                  <a:pt x="0" y="0"/>
                </a:cubicBezTo>
                <a:close/>
              </a:path>
            </a:pathLst>
          </a:custGeom>
          <a:solidFill>
            <a:srgbClr val="76F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1884363" y="265113"/>
            <a:ext cx="7127875" cy="166688"/>
          </a:xfrm>
          <a:custGeom>
            <a:avLst/>
            <a:gdLst>
              <a:gd name="T0" fmla="*/ 2697 w 2712"/>
              <a:gd name="T1" fmla="*/ 62 h 62"/>
              <a:gd name="T2" fmla="*/ 15 w 2712"/>
              <a:gd name="T3" fmla="*/ 62 h 62"/>
              <a:gd name="T4" fmla="*/ 0 w 2712"/>
              <a:gd name="T5" fmla="*/ 47 h 62"/>
              <a:gd name="T6" fmla="*/ 0 w 2712"/>
              <a:gd name="T7" fmla="*/ 15 h 62"/>
              <a:gd name="T8" fmla="*/ 15 w 2712"/>
              <a:gd name="T9" fmla="*/ 0 h 62"/>
              <a:gd name="T10" fmla="*/ 2697 w 2712"/>
              <a:gd name="T11" fmla="*/ 0 h 62"/>
              <a:gd name="T12" fmla="*/ 2712 w 2712"/>
              <a:gd name="T13" fmla="*/ 15 h 62"/>
              <a:gd name="T14" fmla="*/ 2712 w 2712"/>
              <a:gd name="T15" fmla="*/ 47 h 62"/>
              <a:gd name="T16" fmla="*/ 2697 w 2712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12" h="62">
                <a:moveTo>
                  <a:pt x="2697" y="62"/>
                </a:moveTo>
                <a:cubicBezTo>
                  <a:pt x="15" y="62"/>
                  <a:pt x="15" y="62"/>
                  <a:pt x="15" y="62"/>
                </a:cubicBezTo>
                <a:cubicBezTo>
                  <a:pt x="7" y="62"/>
                  <a:pt x="0" y="55"/>
                  <a:pt x="0" y="4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697" y="0"/>
                  <a:pt x="2697" y="0"/>
                  <a:pt x="2697" y="0"/>
                </a:cubicBezTo>
                <a:cubicBezTo>
                  <a:pt x="2705" y="0"/>
                  <a:pt x="2712" y="7"/>
                  <a:pt x="2712" y="15"/>
                </a:cubicBezTo>
                <a:cubicBezTo>
                  <a:pt x="2712" y="47"/>
                  <a:pt x="2712" y="47"/>
                  <a:pt x="2712" y="47"/>
                </a:cubicBezTo>
                <a:cubicBezTo>
                  <a:pt x="2712" y="55"/>
                  <a:pt x="2705" y="62"/>
                  <a:pt x="2697" y="62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8775700" y="171450"/>
            <a:ext cx="346075" cy="354013"/>
          </a:xfrm>
          <a:custGeom>
            <a:avLst/>
            <a:gdLst>
              <a:gd name="T0" fmla="*/ 113 w 132"/>
              <a:gd name="T1" fmla="*/ 132 h 132"/>
              <a:gd name="T2" fmla="*/ 20 w 132"/>
              <a:gd name="T3" fmla="*/ 132 h 132"/>
              <a:gd name="T4" fmla="*/ 0 w 132"/>
              <a:gd name="T5" fmla="*/ 113 h 132"/>
              <a:gd name="T6" fmla="*/ 0 w 132"/>
              <a:gd name="T7" fmla="*/ 19 h 132"/>
              <a:gd name="T8" fmla="*/ 20 w 132"/>
              <a:gd name="T9" fmla="*/ 0 h 132"/>
              <a:gd name="T10" fmla="*/ 113 w 132"/>
              <a:gd name="T11" fmla="*/ 0 h 132"/>
              <a:gd name="T12" fmla="*/ 132 w 132"/>
              <a:gd name="T13" fmla="*/ 19 h 132"/>
              <a:gd name="T14" fmla="*/ 132 w 132"/>
              <a:gd name="T15" fmla="*/ 113 h 132"/>
              <a:gd name="T16" fmla="*/ 113 w 132"/>
              <a:gd name="T17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132">
                <a:moveTo>
                  <a:pt x="113" y="132"/>
                </a:moveTo>
                <a:cubicBezTo>
                  <a:pt x="20" y="132"/>
                  <a:pt x="20" y="132"/>
                  <a:pt x="20" y="132"/>
                </a:cubicBezTo>
                <a:cubicBezTo>
                  <a:pt x="9" y="132"/>
                  <a:pt x="0" y="123"/>
                  <a:pt x="0" y="113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2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4" y="0"/>
                  <a:pt x="132" y="9"/>
                  <a:pt x="132" y="19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32" y="123"/>
                  <a:pt x="124" y="132"/>
                  <a:pt x="113" y="132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38100" y="265113"/>
            <a:ext cx="1606550" cy="166688"/>
          </a:xfrm>
          <a:custGeom>
            <a:avLst/>
            <a:gdLst>
              <a:gd name="T0" fmla="*/ 596 w 611"/>
              <a:gd name="T1" fmla="*/ 62 h 62"/>
              <a:gd name="T2" fmla="*/ 15 w 611"/>
              <a:gd name="T3" fmla="*/ 62 h 62"/>
              <a:gd name="T4" fmla="*/ 0 w 611"/>
              <a:gd name="T5" fmla="*/ 47 h 62"/>
              <a:gd name="T6" fmla="*/ 0 w 611"/>
              <a:gd name="T7" fmla="*/ 15 h 62"/>
              <a:gd name="T8" fmla="*/ 15 w 611"/>
              <a:gd name="T9" fmla="*/ 0 h 62"/>
              <a:gd name="T10" fmla="*/ 596 w 611"/>
              <a:gd name="T11" fmla="*/ 0 h 62"/>
              <a:gd name="T12" fmla="*/ 611 w 611"/>
              <a:gd name="T13" fmla="*/ 15 h 62"/>
              <a:gd name="T14" fmla="*/ 611 w 611"/>
              <a:gd name="T15" fmla="*/ 47 h 62"/>
              <a:gd name="T16" fmla="*/ 596 w 611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2">
                <a:moveTo>
                  <a:pt x="596" y="62"/>
                </a:moveTo>
                <a:cubicBezTo>
                  <a:pt x="15" y="62"/>
                  <a:pt x="15" y="62"/>
                  <a:pt x="15" y="62"/>
                </a:cubicBezTo>
                <a:cubicBezTo>
                  <a:pt x="7" y="62"/>
                  <a:pt x="0" y="55"/>
                  <a:pt x="0" y="4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596" y="0"/>
                  <a:pt x="596" y="0"/>
                  <a:pt x="596" y="0"/>
                </a:cubicBezTo>
                <a:cubicBezTo>
                  <a:pt x="604" y="0"/>
                  <a:pt x="611" y="7"/>
                  <a:pt x="611" y="15"/>
                </a:cubicBezTo>
                <a:cubicBezTo>
                  <a:pt x="611" y="47"/>
                  <a:pt x="611" y="47"/>
                  <a:pt x="611" y="47"/>
                </a:cubicBezTo>
                <a:cubicBezTo>
                  <a:pt x="611" y="55"/>
                  <a:pt x="604" y="62"/>
                  <a:pt x="596" y="62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9100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sfruta con tu pareja de un delicioso masaje de pies.: fotografía de Uraku  Spa, Cartagena - Tripadvisor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6"/>
          <a:stretch/>
        </p:blipFill>
        <p:spPr bwMode="auto">
          <a:xfrm>
            <a:off x="0" y="-234"/>
            <a:ext cx="9144000" cy="51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>
            <a:off x="6281925" y="683550"/>
            <a:ext cx="1881000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7115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9"/>
          <p:cNvSpPr txBox="1">
            <a:spLocks noGrp="1"/>
          </p:cNvSpPr>
          <p:nvPr>
            <p:ph type="title"/>
          </p:nvPr>
        </p:nvSpPr>
        <p:spPr>
          <a:xfrm>
            <a:off x="713250" y="402336"/>
            <a:ext cx="7717500" cy="69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 dirty="0"/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1399" y="2685034"/>
            <a:ext cx="5346123" cy="2458466"/>
          </a:xfrm>
          <a:custGeom>
            <a:avLst/>
            <a:gdLst>
              <a:gd name="T0" fmla="*/ 0 w 1684"/>
              <a:gd name="T1" fmla="*/ 0 h 773"/>
              <a:gd name="T2" fmla="*/ 0 w 1684"/>
              <a:gd name="T3" fmla="*/ 773 h 773"/>
              <a:gd name="T4" fmla="*/ 1684 w 1684"/>
              <a:gd name="T5" fmla="*/ 773 h 773"/>
              <a:gd name="T6" fmla="*/ 0 w 1684"/>
              <a:gd name="T7" fmla="*/ 0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4" h="773">
                <a:moveTo>
                  <a:pt x="0" y="0"/>
                </a:moveTo>
                <a:cubicBezTo>
                  <a:pt x="0" y="773"/>
                  <a:pt x="0" y="773"/>
                  <a:pt x="0" y="773"/>
                </a:cubicBezTo>
                <a:cubicBezTo>
                  <a:pt x="1684" y="773"/>
                  <a:pt x="1684" y="773"/>
                  <a:pt x="1684" y="773"/>
                </a:cubicBezTo>
                <a:cubicBezTo>
                  <a:pt x="1684" y="773"/>
                  <a:pt x="386" y="493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3175" y="277813"/>
            <a:ext cx="9142413" cy="692150"/>
            <a:chOff x="3175" y="277813"/>
            <a:chExt cx="9142413" cy="692150"/>
          </a:xfrm>
          <a:solidFill>
            <a:srgbClr val="FCBCD4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8234363" y="836613"/>
              <a:ext cx="91122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8234363" y="282575"/>
              <a:ext cx="131762" cy="682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3175" y="277813"/>
              <a:ext cx="8362950" cy="131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663436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1"/>
          <p:cNvSpPr txBox="1">
            <a:spLocks noGrp="1"/>
          </p:cNvSpPr>
          <p:nvPr>
            <p:ph type="title"/>
          </p:nvPr>
        </p:nvSpPr>
        <p:spPr>
          <a:xfrm>
            <a:off x="713250" y="402336"/>
            <a:ext cx="7717500" cy="69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>
                <a:solidFill>
                  <a:srgbClr val="FCBCD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353" y="-5751"/>
            <a:ext cx="1048293" cy="7758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107424" y="-5876"/>
            <a:ext cx="1036576" cy="767183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4926562" y="4987252"/>
            <a:ext cx="4223161" cy="156248"/>
          </a:xfrm>
          <a:prstGeom prst="rect">
            <a:avLst/>
          </a:prstGeom>
          <a:solidFill>
            <a:srgbClr val="6A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 userDrawn="1"/>
        </p:nvSpPr>
        <p:spPr>
          <a:xfrm>
            <a:off x="1" y="4864420"/>
            <a:ext cx="4926562" cy="279080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9352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4926562" y="4987252"/>
            <a:ext cx="4223161" cy="156248"/>
          </a:xfrm>
          <a:prstGeom prst="rect">
            <a:avLst/>
          </a:prstGeom>
          <a:solidFill>
            <a:srgbClr val="6A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/>
          <p:cNvSpPr/>
          <p:nvPr userDrawn="1"/>
        </p:nvSpPr>
        <p:spPr>
          <a:xfrm>
            <a:off x="1" y="4864420"/>
            <a:ext cx="4926562" cy="279080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846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 2 1 1">
  <p:cSld name="CUSTOM_1_2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 flipH="1">
            <a:off x="5059150" y="1561975"/>
            <a:ext cx="32463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D2CB"/>
              </a:buClr>
              <a:buSzPts val="2800"/>
              <a:buNone/>
              <a:defRPr sz="2400">
                <a:solidFill>
                  <a:srgbClr val="89D2C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 flipH="1">
            <a:off x="5059199" y="2529605"/>
            <a:ext cx="3202500" cy="1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/>
          <p:nvPr/>
        </p:nvSpPr>
        <p:spPr>
          <a:xfrm flipH="1">
            <a:off x="5143520" y="3574225"/>
            <a:ext cx="582300" cy="26100"/>
          </a:xfrm>
          <a:prstGeom prst="rect">
            <a:avLst/>
          </a:prstGeom>
          <a:solidFill>
            <a:srgbClr val="E480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1" y="3802356"/>
            <a:ext cx="9144022" cy="1254477"/>
          </a:xfrm>
          <a:custGeom>
            <a:avLst/>
            <a:gdLst/>
            <a:ahLst/>
            <a:cxnLst/>
            <a:rect l="l" t="t" r="r" b="b"/>
            <a:pathLst>
              <a:path w="68136" h="28779" extrusionOk="0">
                <a:moveTo>
                  <a:pt x="68136" y="0"/>
                </a:moveTo>
                <a:cubicBezTo>
                  <a:pt x="52539" y="8273"/>
                  <a:pt x="34827" y="10307"/>
                  <a:pt x="18906" y="17332"/>
                </a:cubicBezTo>
                <a:cubicBezTo>
                  <a:pt x="16654" y="18336"/>
                  <a:pt x="5073" y="23272"/>
                  <a:pt x="0" y="27829"/>
                </a:cubicBezTo>
                <a:lnTo>
                  <a:pt x="0" y="28779"/>
                </a:lnTo>
                <a:cubicBezTo>
                  <a:pt x="3716" y="25876"/>
                  <a:pt x="10470" y="24249"/>
                  <a:pt x="12966" y="23435"/>
                </a:cubicBezTo>
                <a:cubicBezTo>
                  <a:pt x="31247" y="17631"/>
                  <a:pt x="53570" y="15515"/>
                  <a:pt x="68136" y="1899"/>
                </a:cubicBezTo>
                <a:lnTo>
                  <a:pt x="68136" y="0"/>
                </a:ln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1" y="3860613"/>
            <a:ext cx="9144022" cy="1282897"/>
          </a:xfrm>
          <a:custGeom>
            <a:avLst/>
            <a:gdLst/>
            <a:ahLst/>
            <a:cxnLst/>
            <a:rect l="l" t="t" r="r" b="b"/>
            <a:pathLst>
              <a:path w="68136" h="29431" extrusionOk="0">
                <a:moveTo>
                  <a:pt x="68136" y="1"/>
                </a:moveTo>
                <a:cubicBezTo>
                  <a:pt x="53570" y="13617"/>
                  <a:pt x="31247" y="15733"/>
                  <a:pt x="12966" y="21537"/>
                </a:cubicBezTo>
                <a:cubicBezTo>
                  <a:pt x="10470" y="22351"/>
                  <a:pt x="3716" y="23978"/>
                  <a:pt x="0" y="26881"/>
                </a:cubicBezTo>
                <a:lnTo>
                  <a:pt x="0" y="29430"/>
                </a:lnTo>
                <a:lnTo>
                  <a:pt x="68136" y="29430"/>
                </a:lnTo>
                <a:lnTo>
                  <a:pt x="68136" y="1"/>
                </a:ln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 2 1 1 1">
  <p:cSld name="CUSTOM_1_2_1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404949" y="0"/>
            <a:ext cx="3971108" cy="5143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 flipH="1">
            <a:off x="5059150" y="1561975"/>
            <a:ext cx="32463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D2CB"/>
              </a:buClr>
              <a:buSzPts val="2800"/>
              <a:buNone/>
              <a:defRPr sz="2400">
                <a:solidFill>
                  <a:srgbClr val="89D2C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ubTitle" idx="1"/>
          </p:nvPr>
        </p:nvSpPr>
        <p:spPr>
          <a:xfrm flipH="1">
            <a:off x="5059199" y="2529605"/>
            <a:ext cx="3202500" cy="1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 1">
  <p:cSld name="CUSTOM_1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930650" y="1296975"/>
            <a:ext cx="8213400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>
            <a:off x="930650" y="2529600"/>
            <a:ext cx="2638800" cy="1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321050" y="1630650"/>
            <a:ext cx="6501900" cy="1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500"/>
              <a:buFont typeface="Abril Fatface"/>
              <a:buNone/>
              <a:defRPr sz="3500">
                <a:solidFill>
                  <a:srgbClr val="6ACECE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3500"/>
              <a:buFont typeface="Abril Fatface"/>
              <a:buNone/>
              <a:defRPr sz="3500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3500"/>
              <a:buFont typeface="Abril Fatface"/>
              <a:buNone/>
              <a:defRPr sz="3500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3500"/>
              <a:buFont typeface="Abril Fatface"/>
              <a:buNone/>
              <a:defRPr sz="3500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3500"/>
              <a:buFont typeface="Abril Fatface"/>
              <a:buNone/>
              <a:defRPr sz="3500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3500"/>
              <a:buFont typeface="Abril Fatface"/>
              <a:buNone/>
              <a:defRPr sz="3500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3500"/>
              <a:buFont typeface="Abril Fatface"/>
              <a:buNone/>
              <a:defRPr sz="3500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3500"/>
              <a:buFont typeface="Abril Fatface"/>
              <a:buNone/>
              <a:defRPr sz="3500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3500"/>
              <a:buFont typeface="Abril Fatface"/>
              <a:buNone/>
              <a:defRPr sz="3500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479400" y="4234825"/>
            <a:ext cx="8185200" cy="3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BCD4"/>
                </a:solidFill>
              </a:defRPr>
            </a:lvl9pPr>
          </a:lstStyle>
          <a:p>
            <a:endParaRPr/>
          </a:p>
        </p:txBody>
      </p:sp>
      <p:sp>
        <p:nvSpPr>
          <p:cNvPr id="5" name="Rectángulo 4"/>
          <p:cNvSpPr/>
          <p:nvPr userDrawn="1"/>
        </p:nvSpPr>
        <p:spPr>
          <a:xfrm>
            <a:off x="4926562" y="4987252"/>
            <a:ext cx="4223161" cy="156248"/>
          </a:xfrm>
          <a:prstGeom prst="rect">
            <a:avLst/>
          </a:prstGeom>
          <a:solidFill>
            <a:srgbClr val="6A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 userDrawn="1"/>
        </p:nvSpPr>
        <p:spPr>
          <a:xfrm>
            <a:off x="1" y="4864420"/>
            <a:ext cx="4926562" cy="279080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1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nk corners and text">
  <p:cSld name="CUSTOM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 rot="10800000">
            <a:off x="-6" y="3222095"/>
            <a:ext cx="9144018" cy="1921398"/>
          </a:xfrm>
          <a:custGeom>
            <a:avLst/>
            <a:gdLst/>
            <a:ahLst/>
            <a:cxnLst/>
            <a:rect l="l" t="t" r="r" b="b"/>
            <a:pathLst>
              <a:path w="67133" h="31519" extrusionOk="0">
                <a:moveTo>
                  <a:pt x="1" y="1"/>
                </a:moveTo>
                <a:lnTo>
                  <a:pt x="1" y="2659"/>
                </a:lnTo>
                <a:cubicBezTo>
                  <a:pt x="24737" y="5127"/>
                  <a:pt x="49502" y="14458"/>
                  <a:pt x="67132" y="31519"/>
                </a:cubicBezTo>
                <a:lnTo>
                  <a:pt x="67132" y="25606"/>
                </a:lnTo>
                <a:cubicBezTo>
                  <a:pt x="51536" y="11664"/>
                  <a:pt x="31112" y="3391"/>
                  <a:pt x="9982" y="1"/>
                </a:cubicBezTo>
                <a:close/>
              </a:path>
            </a:pathLst>
          </a:custGeom>
          <a:solidFill>
            <a:srgbClr val="FFDB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/>
          <p:nvPr/>
        </p:nvSpPr>
        <p:spPr>
          <a:xfrm rot="10800000">
            <a:off x="-12" y="3582552"/>
            <a:ext cx="7784395" cy="1560942"/>
          </a:xfrm>
          <a:custGeom>
            <a:avLst/>
            <a:gdLst/>
            <a:ahLst/>
            <a:cxnLst/>
            <a:rect l="l" t="t" r="r" b="b"/>
            <a:pathLst>
              <a:path w="57151" h="25606" extrusionOk="0">
                <a:moveTo>
                  <a:pt x="0" y="1"/>
                </a:moveTo>
                <a:cubicBezTo>
                  <a:pt x="21130" y="3391"/>
                  <a:pt x="41554" y="11664"/>
                  <a:pt x="57150" y="25606"/>
                </a:cubicBezTo>
                <a:lnTo>
                  <a:pt x="57150" y="1"/>
                </a:ln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-12" y="396851"/>
            <a:ext cx="6472853" cy="929335"/>
          </a:xfrm>
          <a:custGeom>
            <a:avLst/>
            <a:gdLst/>
            <a:ahLst/>
            <a:cxnLst/>
            <a:rect l="l" t="t" r="r" b="b"/>
            <a:pathLst>
              <a:path w="47522" h="15245" extrusionOk="0">
                <a:moveTo>
                  <a:pt x="1" y="0"/>
                </a:moveTo>
                <a:lnTo>
                  <a:pt x="1" y="8436"/>
                </a:lnTo>
                <a:cubicBezTo>
                  <a:pt x="8441" y="13295"/>
                  <a:pt x="15349" y="13721"/>
                  <a:pt x="23329" y="13721"/>
                </a:cubicBezTo>
                <a:cubicBezTo>
                  <a:pt x="25024" y="13721"/>
                  <a:pt x="26768" y="13701"/>
                  <a:pt x="28586" y="13701"/>
                </a:cubicBezTo>
                <a:cubicBezTo>
                  <a:pt x="34019" y="13701"/>
                  <a:pt x="40108" y="13873"/>
                  <a:pt x="47522" y="15244"/>
                </a:cubicBezTo>
                <a:cubicBezTo>
                  <a:pt x="47142" y="15054"/>
                  <a:pt x="46816" y="14864"/>
                  <a:pt x="46437" y="14674"/>
                </a:cubicBezTo>
                <a:cubicBezTo>
                  <a:pt x="33987" y="8816"/>
                  <a:pt x="14566" y="10497"/>
                  <a:pt x="1" y="0"/>
                </a:cubicBezTo>
                <a:close/>
              </a:path>
            </a:pathLst>
          </a:custGeom>
          <a:solidFill>
            <a:srgbClr val="FFDBE5">
              <a:alpha val="5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-12" y="162032"/>
            <a:ext cx="9144018" cy="1901586"/>
          </a:xfrm>
          <a:custGeom>
            <a:avLst/>
            <a:gdLst/>
            <a:ahLst/>
            <a:cxnLst/>
            <a:rect l="l" t="t" r="r" b="b"/>
            <a:pathLst>
              <a:path w="67133" h="31194" extrusionOk="0">
                <a:moveTo>
                  <a:pt x="1" y="1"/>
                </a:moveTo>
                <a:lnTo>
                  <a:pt x="1" y="3852"/>
                </a:lnTo>
                <a:cubicBezTo>
                  <a:pt x="14566" y="14349"/>
                  <a:pt x="33960" y="12668"/>
                  <a:pt x="46409" y="18526"/>
                </a:cubicBezTo>
                <a:cubicBezTo>
                  <a:pt x="46789" y="18716"/>
                  <a:pt x="47115" y="18906"/>
                  <a:pt x="47494" y="19096"/>
                </a:cubicBezTo>
                <a:cubicBezTo>
                  <a:pt x="47494" y="19096"/>
                  <a:pt x="47467" y="19096"/>
                  <a:pt x="47494" y="19123"/>
                </a:cubicBezTo>
                <a:cubicBezTo>
                  <a:pt x="47657" y="19150"/>
                  <a:pt x="47901" y="19177"/>
                  <a:pt x="48091" y="19205"/>
                </a:cubicBezTo>
                <a:cubicBezTo>
                  <a:pt x="54167" y="20425"/>
                  <a:pt x="62033" y="25307"/>
                  <a:pt x="67132" y="31193"/>
                </a:cubicBezTo>
                <a:lnTo>
                  <a:pt x="67132" y="28861"/>
                </a:lnTo>
                <a:cubicBezTo>
                  <a:pt x="49502" y="11800"/>
                  <a:pt x="24737" y="2469"/>
                  <a:pt x="1" y="1"/>
                </a:cubicBezTo>
                <a:close/>
              </a:path>
            </a:pathLst>
          </a:custGeom>
          <a:solidFill>
            <a:srgbClr val="FFDBE5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-12" y="0"/>
            <a:ext cx="9144018" cy="1921398"/>
          </a:xfrm>
          <a:custGeom>
            <a:avLst/>
            <a:gdLst/>
            <a:ahLst/>
            <a:cxnLst/>
            <a:rect l="l" t="t" r="r" b="b"/>
            <a:pathLst>
              <a:path w="67133" h="31519" extrusionOk="0">
                <a:moveTo>
                  <a:pt x="1" y="1"/>
                </a:moveTo>
                <a:lnTo>
                  <a:pt x="1" y="2659"/>
                </a:lnTo>
                <a:cubicBezTo>
                  <a:pt x="24737" y="5127"/>
                  <a:pt x="49502" y="14458"/>
                  <a:pt x="67132" y="31519"/>
                </a:cubicBezTo>
                <a:lnTo>
                  <a:pt x="67132" y="25606"/>
                </a:lnTo>
                <a:cubicBezTo>
                  <a:pt x="51536" y="11664"/>
                  <a:pt x="31112" y="3391"/>
                  <a:pt x="9982" y="1"/>
                </a:cubicBezTo>
                <a:close/>
              </a:path>
            </a:pathLst>
          </a:custGeom>
          <a:solidFill>
            <a:srgbClr val="FFDB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1359617" y="0"/>
            <a:ext cx="7784395" cy="1560942"/>
          </a:xfrm>
          <a:custGeom>
            <a:avLst/>
            <a:gdLst/>
            <a:ahLst/>
            <a:cxnLst/>
            <a:rect l="l" t="t" r="r" b="b"/>
            <a:pathLst>
              <a:path w="57151" h="25606" extrusionOk="0">
                <a:moveTo>
                  <a:pt x="0" y="1"/>
                </a:moveTo>
                <a:cubicBezTo>
                  <a:pt x="21130" y="3391"/>
                  <a:pt x="41554" y="11664"/>
                  <a:pt x="57150" y="25606"/>
                </a:cubicBezTo>
                <a:lnTo>
                  <a:pt x="57150" y="1"/>
                </a:ln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7424900" y="4126575"/>
            <a:ext cx="582300" cy="26100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subTitle" idx="1"/>
          </p:nvPr>
        </p:nvSpPr>
        <p:spPr>
          <a:xfrm>
            <a:off x="4373700" y="3282084"/>
            <a:ext cx="3733200" cy="1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4794375" y="2059475"/>
            <a:ext cx="3312600" cy="13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ext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0" y="3958300"/>
            <a:ext cx="9144022" cy="1113173"/>
          </a:xfrm>
          <a:custGeom>
            <a:avLst/>
            <a:gdLst/>
            <a:ahLst/>
            <a:cxnLst/>
            <a:rect l="l" t="t" r="r" b="b"/>
            <a:pathLst>
              <a:path w="68136" h="28237" extrusionOk="0">
                <a:moveTo>
                  <a:pt x="68136" y="1"/>
                </a:moveTo>
                <a:cubicBezTo>
                  <a:pt x="45433" y="4313"/>
                  <a:pt x="19313" y="9901"/>
                  <a:pt x="0" y="26012"/>
                </a:cubicBezTo>
                <a:lnTo>
                  <a:pt x="0" y="28236"/>
                </a:lnTo>
                <a:cubicBezTo>
                  <a:pt x="3038" y="24493"/>
                  <a:pt x="8789" y="21537"/>
                  <a:pt x="10931" y="20560"/>
                </a:cubicBezTo>
                <a:cubicBezTo>
                  <a:pt x="29186" y="12423"/>
                  <a:pt x="49149" y="9440"/>
                  <a:pt x="68136" y="2604"/>
                </a:cubicBezTo>
                <a:lnTo>
                  <a:pt x="68136" y="1"/>
                </a:lnTo>
                <a:close/>
              </a:path>
            </a:pathLst>
          </a:custGeom>
          <a:solidFill>
            <a:srgbClr val="BCE5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13" y="4036806"/>
            <a:ext cx="9144022" cy="1121728"/>
          </a:xfrm>
          <a:custGeom>
            <a:avLst/>
            <a:gdLst/>
            <a:ahLst/>
            <a:cxnLst/>
            <a:rect l="l" t="t" r="r" b="b"/>
            <a:pathLst>
              <a:path w="68136" h="28454" extrusionOk="0">
                <a:moveTo>
                  <a:pt x="68136" y="0"/>
                </a:moveTo>
                <a:cubicBezTo>
                  <a:pt x="49149" y="6836"/>
                  <a:pt x="29186" y="9819"/>
                  <a:pt x="10931" y="17956"/>
                </a:cubicBezTo>
                <a:cubicBezTo>
                  <a:pt x="8789" y="18933"/>
                  <a:pt x="3038" y="21889"/>
                  <a:pt x="0" y="25632"/>
                </a:cubicBezTo>
                <a:lnTo>
                  <a:pt x="0" y="28453"/>
                </a:lnTo>
                <a:cubicBezTo>
                  <a:pt x="5073" y="23896"/>
                  <a:pt x="16654" y="18960"/>
                  <a:pt x="18906" y="17956"/>
                </a:cubicBezTo>
                <a:cubicBezTo>
                  <a:pt x="34827" y="10931"/>
                  <a:pt x="52539" y="8897"/>
                  <a:pt x="68136" y="624"/>
                </a:cubicBezTo>
                <a:lnTo>
                  <a:pt x="68136" y="0"/>
                </a:ln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13" y="4024009"/>
            <a:ext cx="9144022" cy="1134540"/>
          </a:xfrm>
          <a:custGeom>
            <a:avLst/>
            <a:gdLst/>
            <a:ahLst/>
            <a:cxnLst/>
            <a:rect l="l" t="t" r="r" b="b"/>
            <a:pathLst>
              <a:path w="68136" h="28779" extrusionOk="0">
                <a:moveTo>
                  <a:pt x="68136" y="0"/>
                </a:moveTo>
                <a:cubicBezTo>
                  <a:pt x="52539" y="8273"/>
                  <a:pt x="34827" y="10307"/>
                  <a:pt x="18906" y="17332"/>
                </a:cubicBezTo>
                <a:cubicBezTo>
                  <a:pt x="16654" y="18336"/>
                  <a:pt x="5073" y="23272"/>
                  <a:pt x="0" y="27829"/>
                </a:cubicBezTo>
                <a:lnTo>
                  <a:pt x="0" y="28779"/>
                </a:lnTo>
                <a:cubicBezTo>
                  <a:pt x="3716" y="25876"/>
                  <a:pt x="10470" y="24249"/>
                  <a:pt x="12966" y="23435"/>
                </a:cubicBezTo>
                <a:cubicBezTo>
                  <a:pt x="31247" y="17631"/>
                  <a:pt x="53570" y="15515"/>
                  <a:pt x="68136" y="1899"/>
                </a:cubicBezTo>
                <a:lnTo>
                  <a:pt x="68136" y="0"/>
                </a:ln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13" y="4076696"/>
            <a:ext cx="9144022" cy="1160244"/>
          </a:xfrm>
          <a:custGeom>
            <a:avLst/>
            <a:gdLst/>
            <a:ahLst/>
            <a:cxnLst/>
            <a:rect l="l" t="t" r="r" b="b"/>
            <a:pathLst>
              <a:path w="68136" h="29431" extrusionOk="0">
                <a:moveTo>
                  <a:pt x="68136" y="1"/>
                </a:moveTo>
                <a:cubicBezTo>
                  <a:pt x="53570" y="13617"/>
                  <a:pt x="31247" y="15733"/>
                  <a:pt x="12966" y="21537"/>
                </a:cubicBezTo>
                <a:cubicBezTo>
                  <a:pt x="10470" y="22351"/>
                  <a:pt x="3716" y="23978"/>
                  <a:pt x="0" y="26881"/>
                </a:cubicBezTo>
                <a:lnTo>
                  <a:pt x="0" y="29430"/>
                </a:lnTo>
                <a:lnTo>
                  <a:pt x="68136" y="29430"/>
                </a:lnTo>
                <a:lnTo>
                  <a:pt x="68136" y="1"/>
                </a:ln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-97775" y="215916"/>
            <a:ext cx="3023636" cy="1441949"/>
          </a:xfrm>
          <a:custGeom>
            <a:avLst/>
            <a:gdLst/>
            <a:ahLst/>
            <a:cxnLst/>
            <a:rect l="l" t="t" r="r" b="b"/>
            <a:pathLst>
              <a:path w="61600" h="33336" extrusionOk="0">
                <a:moveTo>
                  <a:pt x="61599" y="0"/>
                </a:moveTo>
                <a:cubicBezTo>
                  <a:pt x="60378" y="1112"/>
                  <a:pt x="59131" y="2224"/>
                  <a:pt x="57829" y="3282"/>
                </a:cubicBezTo>
                <a:cubicBezTo>
                  <a:pt x="51563" y="6890"/>
                  <a:pt x="44538" y="9656"/>
                  <a:pt x="38706" y="12342"/>
                </a:cubicBezTo>
                <a:cubicBezTo>
                  <a:pt x="31247" y="15569"/>
                  <a:pt x="23788" y="18444"/>
                  <a:pt x="16492" y="21998"/>
                </a:cubicBezTo>
                <a:cubicBezTo>
                  <a:pt x="13264" y="23625"/>
                  <a:pt x="2360" y="28128"/>
                  <a:pt x="1" y="32630"/>
                </a:cubicBezTo>
                <a:lnTo>
                  <a:pt x="1" y="33335"/>
                </a:lnTo>
                <a:cubicBezTo>
                  <a:pt x="3717" y="29647"/>
                  <a:pt x="7921" y="26907"/>
                  <a:pt x="13590" y="24900"/>
                </a:cubicBezTo>
                <a:cubicBezTo>
                  <a:pt x="20886" y="22350"/>
                  <a:pt x="28182" y="20641"/>
                  <a:pt x="35316" y="17604"/>
                </a:cubicBezTo>
                <a:cubicBezTo>
                  <a:pt x="44945" y="13182"/>
                  <a:pt x="53787" y="7161"/>
                  <a:pt x="61599" y="0"/>
                </a:cubicBezTo>
                <a:close/>
              </a:path>
            </a:pathLst>
          </a:custGeom>
          <a:solidFill>
            <a:srgbClr val="D1F1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-97775" y="-206473"/>
            <a:ext cx="3344456" cy="1833839"/>
          </a:xfrm>
          <a:custGeom>
            <a:avLst/>
            <a:gdLst/>
            <a:ahLst/>
            <a:cxnLst/>
            <a:rect l="l" t="t" r="r" b="b"/>
            <a:pathLst>
              <a:path w="68136" h="42396" extrusionOk="0">
                <a:moveTo>
                  <a:pt x="63742" y="1"/>
                </a:moveTo>
                <a:cubicBezTo>
                  <a:pt x="50532" y="13915"/>
                  <a:pt x="31383" y="20398"/>
                  <a:pt x="14620" y="29294"/>
                </a:cubicBezTo>
                <a:cubicBezTo>
                  <a:pt x="11637" y="31030"/>
                  <a:pt x="1357" y="34746"/>
                  <a:pt x="1" y="39086"/>
                </a:cubicBezTo>
                <a:lnTo>
                  <a:pt x="1" y="42395"/>
                </a:lnTo>
                <a:cubicBezTo>
                  <a:pt x="2360" y="37893"/>
                  <a:pt x="13264" y="33390"/>
                  <a:pt x="16492" y="31763"/>
                </a:cubicBezTo>
                <a:cubicBezTo>
                  <a:pt x="23788" y="28209"/>
                  <a:pt x="31247" y="25334"/>
                  <a:pt x="38706" y="22107"/>
                </a:cubicBezTo>
                <a:cubicBezTo>
                  <a:pt x="44511" y="19421"/>
                  <a:pt x="51563" y="16655"/>
                  <a:pt x="57829" y="13047"/>
                </a:cubicBezTo>
                <a:cubicBezTo>
                  <a:pt x="59131" y="11989"/>
                  <a:pt x="60378" y="10877"/>
                  <a:pt x="61599" y="9765"/>
                </a:cubicBezTo>
                <a:cubicBezTo>
                  <a:pt x="61735" y="9630"/>
                  <a:pt x="61870" y="9521"/>
                  <a:pt x="62006" y="9385"/>
                </a:cubicBezTo>
                <a:cubicBezTo>
                  <a:pt x="62331" y="9087"/>
                  <a:pt x="62684" y="8762"/>
                  <a:pt x="63009" y="8436"/>
                </a:cubicBezTo>
                <a:cubicBezTo>
                  <a:pt x="63362" y="8111"/>
                  <a:pt x="63715" y="7758"/>
                  <a:pt x="64067" y="7433"/>
                </a:cubicBezTo>
                <a:cubicBezTo>
                  <a:pt x="64366" y="7161"/>
                  <a:pt x="64637" y="6863"/>
                  <a:pt x="64935" y="6592"/>
                </a:cubicBezTo>
                <a:cubicBezTo>
                  <a:pt x="65288" y="6239"/>
                  <a:pt x="65640" y="5859"/>
                  <a:pt x="66020" y="5507"/>
                </a:cubicBezTo>
                <a:cubicBezTo>
                  <a:pt x="66183" y="5317"/>
                  <a:pt x="66400" y="5154"/>
                  <a:pt x="66563" y="4964"/>
                </a:cubicBezTo>
                <a:cubicBezTo>
                  <a:pt x="67078" y="4449"/>
                  <a:pt x="67458" y="3906"/>
                  <a:pt x="68136" y="3364"/>
                </a:cubicBezTo>
                <a:lnTo>
                  <a:pt x="68136" y="1"/>
                </a:lnTo>
                <a:close/>
              </a:path>
            </a:pathLst>
          </a:custGeom>
          <a:solidFill>
            <a:srgbClr val="BCE5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-97775" y="-206473"/>
            <a:ext cx="3128776" cy="1690708"/>
          </a:xfrm>
          <a:custGeom>
            <a:avLst/>
            <a:gdLst/>
            <a:ahLst/>
            <a:cxnLst/>
            <a:rect l="l" t="t" r="r" b="b"/>
            <a:pathLst>
              <a:path w="63742" h="39087" extrusionOk="0">
                <a:moveTo>
                  <a:pt x="59022" y="1"/>
                </a:moveTo>
                <a:cubicBezTo>
                  <a:pt x="57693" y="353"/>
                  <a:pt x="56337" y="923"/>
                  <a:pt x="55008" y="1384"/>
                </a:cubicBezTo>
                <a:cubicBezTo>
                  <a:pt x="48552" y="5642"/>
                  <a:pt x="41419" y="8897"/>
                  <a:pt x="34475" y="12640"/>
                </a:cubicBezTo>
                <a:cubicBezTo>
                  <a:pt x="27016" y="16709"/>
                  <a:pt x="19204" y="20588"/>
                  <a:pt x="12071" y="25334"/>
                </a:cubicBezTo>
                <a:cubicBezTo>
                  <a:pt x="8626" y="27748"/>
                  <a:pt x="2713" y="32007"/>
                  <a:pt x="1" y="36781"/>
                </a:cubicBezTo>
                <a:lnTo>
                  <a:pt x="1" y="39086"/>
                </a:lnTo>
                <a:cubicBezTo>
                  <a:pt x="1357" y="34746"/>
                  <a:pt x="11637" y="31030"/>
                  <a:pt x="14620" y="29294"/>
                </a:cubicBezTo>
                <a:cubicBezTo>
                  <a:pt x="31383" y="20398"/>
                  <a:pt x="50532" y="13915"/>
                  <a:pt x="63742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-35500" y="-148986"/>
            <a:ext cx="2700068" cy="1533476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-35500" y="-206473"/>
            <a:ext cx="2897144" cy="1255433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23A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-8825" y="-206473"/>
            <a:ext cx="1551135" cy="120966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1418775" y="648300"/>
            <a:ext cx="68844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1418775" y="1880675"/>
            <a:ext cx="7053600" cy="15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6ACECE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hyperlink" Target="https://docs.google.com/spreadsheets/d/1TwB8KdwTTz75HucCk0gg6ZTXVHhekJ62Hi_z4E_bmF4/cop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9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16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ctrTitle"/>
          </p:nvPr>
        </p:nvSpPr>
        <p:spPr>
          <a:xfrm>
            <a:off x="239475" y="1810473"/>
            <a:ext cx="5372400" cy="13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" sz="11500" dirty="0" smtClean="0">
                <a:solidFill>
                  <a:srgbClr val="00B0F0"/>
                </a:solidFill>
              </a:rPr>
              <a:t>SPA</a:t>
            </a:r>
            <a:endParaRPr sz="11500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906" y="1802763"/>
            <a:ext cx="5019094" cy="3255278"/>
          </a:xfrm>
          <a:prstGeom prst="rect">
            <a:avLst/>
          </a:prstGeom>
        </p:spPr>
      </p:pic>
      <p:sp>
        <p:nvSpPr>
          <p:cNvPr id="18" name="Google Shape;12;p2"/>
          <p:cNvSpPr/>
          <p:nvPr/>
        </p:nvSpPr>
        <p:spPr>
          <a:xfrm flipV="1">
            <a:off x="739321" y="2899440"/>
            <a:ext cx="4046656" cy="70769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-32752" y="-18404"/>
            <a:ext cx="2897144" cy="1981117"/>
            <a:chOff x="-80050" y="-113000"/>
            <a:chExt cx="2897144" cy="1981117"/>
          </a:xfrm>
        </p:grpSpPr>
        <p:sp>
          <p:nvSpPr>
            <p:cNvPr id="20" name="Google Shape;57;p8"/>
            <p:cNvSpPr/>
            <p:nvPr/>
          </p:nvSpPr>
          <p:spPr>
            <a:xfrm>
              <a:off x="-80050" y="-41416"/>
              <a:ext cx="2700068" cy="1909533"/>
            </a:xfrm>
            <a:custGeom>
              <a:avLst/>
              <a:gdLst/>
              <a:ahLst/>
              <a:cxnLst/>
              <a:rect l="l" t="t" r="r" b="b"/>
              <a:pathLst>
                <a:path w="55008" h="35452" extrusionOk="0">
                  <a:moveTo>
                    <a:pt x="55008" y="1"/>
                  </a:moveTo>
                  <a:lnTo>
                    <a:pt x="55008" y="1"/>
                  </a:lnTo>
                  <a:cubicBezTo>
                    <a:pt x="39574" y="5263"/>
                    <a:pt x="23192" y="8979"/>
                    <a:pt x="10199" y="18906"/>
                  </a:cubicBezTo>
                  <a:cubicBezTo>
                    <a:pt x="6483" y="21781"/>
                    <a:pt x="2713" y="24412"/>
                    <a:pt x="1" y="27694"/>
                  </a:cubicBezTo>
                  <a:lnTo>
                    <a:pt x="1" y="35452"/>
                  </a:lnTo>
                  <a:cubicBezTo>
                    <a:pt x="2713" y="30678"/>
                    <a:pt x="8626" y="26392"/>
                    <a:pt x="12071" y="24005"/>
                  </a:cubicBezTo>
                  <a:cubicBezTo>
                    <a:pt x="19204" y="19259"/>
                    <a:pt x="26989" y="15353"/>
                    <a:pt x="34448" y="11284"/>
                  </a:cubicBezTo>
                  <a:cubicBezTo>
                    <a:pt x="41392" y="7541"/>
                    <a:pt x="48552" y="4259"/>
                    <a:pt x="55008" y="1"/>
                  </a:cubicBezTo>
                  <a:close/>
                </a:path>
              </a:pathLst>
            </a:custGeom>
            <a:solidFill>
              <a:srgbClr val="89D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8;p8"/>
            <p:cNvSpPr/>
            <p:nvPr/>
          </p:nvSpPr>
          <p:spPr>
            <a:xfrm>
              <a:off x="-80050" y="-113000"/>
              <a:ext cx="2897144" cy="1563305"/>
            </a:xfrm>
            <a:custGeom>
              <a:avLst/>
              <a:gdLst/>
              <a:ahLst/>
              <a:cxnLst/>
              <a:rect l="l" t="t" r="r" b="b"/>
              <a:pathLst>
                <a:path w="59023" h="29024" extrusionOk="0">
                  <a:moveTo>
                    <a:pt x="31600" y="1"/>
                  </a:moveTo>
                  <a:cubicBezTo>
                    <a:pt x="31437" y="1"/>
                    <a:pt x="31247" y="55"/>
                    <a:pt x="31085" y="136"/>
                  </a:cubicBezTo>
                  <a:cubicBezTo>
                    <a:pt x="23436" y="2659"/>
                    <a:pt x="15814" y="8409"/>
                    <a:pt x="9874" y="13671"/>
                  </a:cubicBezTo>
                  <a:cubicBezTo>
                    <a:pt x="6782" y="16628"/>
                    <a:pt x="1682" y="22568"/>
                    <a:pt x="1" y="27965"/>
                  </a:cubicBezTo>
                  <a:lnTo>
                    <a:pt x="1" y="29023"/>
                  </a:lnTo>
                  <a:cubicBezTo>
                    <a:pt x="2713" y="25741"/>
                    <a:pt x="6483" y="23110"/>
                    <a:pt x="10226" y="20235"/>
                  </a:cubicBezTo>
                  <a:cubicBezTo>
                    <a:pt x="23192" y="10308"/>
                    <a:pt x="39574" y="6646"/>
                    <a:pt x="55008" y="1384"/>
                  </a:cubicBezTo>
                  <a:cubicBezTo>
                    <a:pt x="56337" y="923"/>
                    <a:pt x="57693" y="353"/>
                    <a:pt x="5902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9;p8"/>
            <p:cNvSpPr/>
            <p:nvPr/>
          </p:nvSpPr>
          <p:spPr>
            <a:xfrm>
              <a:off x="-53375" y="-113000"/>
              <a:ext cx="1551135" cy="1506319"/>
            </a:xfrm>
            <a:custGeom>
              <a:avLst/>
              <a:gdLst/>
              <a:ahLst/>
              <a:cxnLst/>
              <a:rect l="l" t="t" r="r" b="b"/>
              <a:pathLst>
                <a:path w="31601" h="27966" extrusionOk="0">
                  <a:moveTo>
                    <a:pt x="1" y="1"/>
                  </a:moveTo>
                  <a:lnTo>
                    <a:pt x="1" y="27965"/>
                  </a:lnTo>
                  <a:cubicBezTo>
                    <a:pt x="1682" y="22568"/>
                    <a:pt x="6782" y="16600"/>
                    <a:pt x="9874" y="13644"/>
                  </a:cubicBezTo>
                  <a:cubicBezTo>
                    <a:pt x="15814" y="8382"/>
                    <a:pt x="23436" y="2659"/>
                    <a:pt x="31058" y="136"/>
                  </a:cubicBezTo>
                  <a:cubicBezTo>
                    <a:pt x="31247" y="55"/>
                    <a:pt x="31437" y="1"/>
                    <a:pt x="31600" y="1"/>
                  </a:cubicBezTo>
                  <a:close/>
                </a:path>
              </a:pathLst>
            </a:custGeom>
            <a:solidFill>
              <a:srgbClr val="4B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2467406" y="587688"/>
            <a:ext cx="904875" cy="860425"/>
            <a:chOff x="4192588" y="393700"/>
            <a:chExt cx="904875" cy="860425"/>
          </a:xfrm>
        </p:grpSpPr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4192588" y="393700"/>
              <a:ext cx="904875" cy="860425"/>
            </a:xfrm>
            <a:custGeom>
              <a:avLst/>
              <a:gdLst>
                <a:gd name="T0" fmla="*/ 91 w 472"/>
                <a:gd name="T1" fmla="*/ 33 h 448"/>
                <a:gd name="T2" fmla="*/ 97 w 472"/>
                <a:gd name="T3" fmla="*/ 10 h 448"/>
                <a:gd name="T4" fmla="*/ 306 w 472"/>
                <a:gd name="T5" fmla="*/ 46 h 448"/>
                <a:gd name="T6" fmla="*/ 472 w 472"/>
                <a:gd name="T7" fmla="*/ 44 h 448"/>
                <a:gd name="T8" fmla="*/ 393 w 472"/>
                <a:gd name="T9" fmla="*/ 196 h 448"/>
                <a:gd name="T10" fmla="*/ 339 w 472"/>
                <a:gd name="T11" fmla="*/ 313 h 448"/>
                <a:gd name="T12" fmla="*/ 369 w 472"/>
                <a:gd name="T13" fmla="*/ 402 h 448"/>
                <a:gd name="T14" fmla="*/ 79 w 472"/>
                <a:gd name="T15" fmla="*/ 426 h 448"/>
                <a:gd name="T16" fmla="*/ 28 w 472"/>
                <a:gd name="T17" fmla="*/ 332 h 448"/>
                <a:gd name="T18" fmla="*/ 76 w 472"/>
                <a:gd name="T19" fmla="*/ 217 h 448"/>
                <a:gd name="T20" fmla="*/ 52 w 472"/>
                <a:gd name="T21" fmla="*/ 142 h 448"/>
                <a:gd name="T22" fmla="*/ 199 w 472"/>
                <a:gd name="T23" fmla="*/ 434 h 448"/>
                <a:gd name="T24" fmla="*/ 375 w 472"/>
                <a:gd name="T25" fmla="*/ 355 h 448"/>
                <a:gd name="T26" fmla="*/ 79 w 472"/>
                <a:gd name="T27" fmla="*/ 328 h 448"/>
                <a:gd name="T28" fmla="*/ 21 w 472"/>
                <a:gd name="T29" fmla="*/ 367 h 448"/>
                <a:gd name="T30" fmla="*/ 97 w 472"/>
                <a:gd name="T31" fmla="*/ 419 h 448"/>
                <a:gd name="T32" fmla="*/ 196 w 472"/>
                <a:gd name="T33" fmla="*/ 339 h 448"/>
                <a:gd name="T34" fmla="*/ 321 w 472"/>
                <a:gd name="T35" fmla="*/ 305 h 448"/>
                <a:gd name="T36" fmla="*/ 263 w 472"/>
                <a:gd name="T37" fmla="*/ 219 h 448"/>
                <a:gd name="T38" fmla="*/ 45 w 472"/>
                <a:gd name="T39" fmla="*/ 272 h 448"/>
                <a:gd name="T40" fmla="*/ 196 w 472"/>
                <a:gd name="T41" fmla="*/ 339 h 448"/>
                <a:gd name="T42" fmla="*/ 271 w 472"/>
                <a:gd name="T43" fmla="*/ 200 h 448"/>
                <a:gd name="T44" fmla="*/ 271 w 472"/>
                <a:gd name="T45" fmla="*/ 137 h 448"/>
                <a:gd name="T46" fmla="*/ 53 w 472"/>
                <a:gd name="T47" fmla="*/ 169 h 448"/>
                <a:gd name="T48" fmla="*/ 174 w 472"/>
                <a:gd name="T49" fmla="*/ 229 h 448"/>
                <a:gd name="T50" fmla="*/ 370 w 472"/>
                <a:gd name="T51" fmla="*/ 92 h 448"/>
                <a:gd name="T52" fmla="*/ 313 w 472"/>
                <a:gd name="T53" fmla="*/ 146 h 448"/>
                <a:gd name="T54" fmla="*/ 322 w 472"/>
                <a:gd name="T55" fmla="*/ 162 h 448"/>
                <a:gd name="T56" fmla="*/ 368 w 472"/>
                <a:gd name="T57" fmla="*/ 146 h 448"/>
                <a:gd name="T58" fmla="*/ 340 w 472"/>
                <a:gd name="T59" fmla="*/ 169 h 448"/>
                <a:gd name="T60" fmla="*/ 358 w 472"/>
                <a:gd name="T61" fmla="*/ 252 h 448"/>
                <a:gd name="T62" fmla="*/ 424 w 472"/>
                <a:gd name="T63" fmla="*/ 82 h 448"/>
                <a:gd name="T64" fmla="*/ 248 w 472"/>
                <a:gd name="T65" fmla="*/ 111 h 448"/>
                <a:gd name="T66" fmla="*/ 333 w 472"/>
                <a:gd name="T67" fmla="*/ 67 h 448"/>
                <a:gd name="T68" fmla="*/ 336 w 472"/>
                <a:gd name="T69" fmla="*/ 103 h 448"/>
                <a:gd name="T70" fmla="*/ 104 w 472"/>
                <a:gd name="T71" fmla="*/ 22 h 448"/>
                <a:gd name="T72" fmla="*/ 155 w 472"/>
                <a:gd name="T73" fmla="*/ 103 h 448"/>
                <a:gd name="T74" fmla="*/ 151 w 472"/>
                <a:gd name="T75" fmla="*/ 78 h 448"/>
                <a:gd name="T76" fmla="*/ 140 w 472"/>
                <a:gd name="T77" fmla="*/ 44 h 448"/>
                <a:gd name="T78" fmla="*/ 205 w 472"/>
                <a:gd name="T79" fmla="*/ 75 h 448"/>
                <a:gd name="T80" fmla="*/ 227 w 472"/>
                <a:gd name="T81" fmla="*/ 105 h 448"/>
                <a:gd name="T82" fmla="*/ 104 w 472"/>
                <a:gd name="T83" fmla="*/ 2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2" h="448">
                  <a:moveTo>
                    <a:pt x="132" y="99"/>
                  </a:moveTo>
                  <a:cubicBezTo>
                    <a:pt x="124" y="77"/>
                    <a:pt x="113" y="52"/>
                    <a:pt x="91" y="33"/>
                  </a:cubicBezTo>
                  <a:cubicBezTo>
                    <a:pt x="87" y="29"/>
                    <a:pt x="84" y="24"/>
                    <a:pt x="81" y="20"/>
                  </a:cubicBezTo>
                  <a:cubicBezTo>
                    <a:pt x="86" y="16"/>
                    <a:pt x="91" y="11"/>
                    <a:pt x="97" y="10"/>
                  </a:cubicBezTo>
                  <a:cubicBezTo>
                    <a:pt x="161" y="0"/>
                    <a:pt x="222" y="11"/>
                    <a:pt x="277" y="45"/>
                  </a:cubicBezTo>
                  <a:cubicBezTo>
                    <a:pt x="288" y="51"/>
                    <a:pt x="295" y="52"/>
                    <a:pt x="306" y="46"/>
                  </a:cubicBezTo>
                  <a:cubicBezTo>
                    <a:pt x="350" y="25"/>
                    <a:pt x="397" y="21"/>
                    <a:pt x="444" y="31"/>
                  </a:cubicBezTo>
                  <a:cubicBezTo>
                    <a:pt x="453" y="33"/>
                    <a:pt x="462" y="39"/>
                    <a:pt x="472" y="44"/>
                  </a:cubicBezTo>
                  <a:cubicBezTo>
                    <a:pt x="458" y="59"/>
                    <a:pt x="444" y="70"/>
                    <a:pt x="438" y="84"/>
                  </a:cubicBezTo>
                  <a:cubicBezTo>
                    <a:pt x="421" y="121"/>
                    <a:pt x="409" y="159"/>
                    <a:pt x="393" y="196"/>
                  </a:cubicBezTo>
                  <a:cubicBezTo>
                    <a:pt x="384" y="219"/>
                    <a:pt x="371" y="240"/>
                    <a:pt x="361" y="262"/>
                  </a:cubicBezTo>
                  <a:cubicBezTo>
                    <a:pt x="353" y="278"/>
                    <a:pt x="346" y="295"/>
                    <a:pt x="339" y="313"/>
                  </a:cubicBezTo>
                  <a:cubicBezTo>
                    <a:pt x="347" y="318"/>
                    <a:pt x="358" y="324"/>
                    <a:pt x="368" y="331"/>
                  </a:cubicBezTo>
                  <a:cubicBezTo>
                    <a:pt x="397" y="352"/>
                    <a:pt x="397" y="380"/>
                    <a:pt x="369" y="402"/>
                  </a:cubicBezTo>
                  <a:cubicBezTo>
                    <a:pt x="341" y="423"/>
                    <a:pt x="308" y="431"/>
                    <a:pt x="275" y="437"/>
                  </a:cubicBezTo>
                  <a:cubicBezTo>
                    <a:pt x="209" y="448"/>
                    <a:pt x="143" y="446"/>
                    <a:pt x="79" y="426"/>
                  </a:cubicBezTo>
                  <a:cubicBezTo>
                    <a:pt x="61" y="421"/>
                    <a:pt x="43" y="412"/>
                    <a:pt x="28" y="400"/>
                  </a:cubicBezTo>
                  <a:cubicBezTo>
                    <a:pt x="0" y="380"/>
                    <a:pt x="1" y="354"/>
                    <a:pt x="28" y="332"/>
                  </a:cubicBezTo>
                  <a:cubicBezTo>
                    <a:pt x="36" y="326"/>
                    <a:pt x="45" y="321"/>
                    <a:pt x="54" y="315"/>
                  </a:cubicBezTo>
                  <a:cubicBezTo>
                    <a:pt x="20" y="271"/>
                    <a:pt x="24" y="254"/>
                    <a:pt x="76" y="217"/>
                  </a:cubicBezTo>
                  <a:cubicBezTo>
                    <a:pt x="67" y="210"/>
                    <a:pt x="58" y="203"/>
                    <a:pt x="50" y="195"/>
                  </a:cubicBezTo>
                  <a:cubicBezTo>
                    <a:pt x="35" y="178"/>
                    <a:pt x="33" y="156"/>
                    <a:pt x="52" y="142"/>
                  </a:cubicBezTo>
                  <a:cubicBezTo>
                    <a:pt x="76" y="126"/>
                    <a:pt x="103" y="114"/>
                    <a:pt x="132" y="99"/>
                  </a:cubicBezTo>
                  <a:close/>
                  <a:moveTo>
                    <a:pt x="199" y="434"/>
                  </a:moveTo>
                  <a:cubicBezTo>
                    <a:pt x="263" y="431"/>
                    <a:pt x="320" y="419"/>
                    <a:pt x="354" y="399"/>
                  </a:cubicBezTo>
                  <a:cubicBezTo>
                    <a:pt x="375" y="385"/>
                    <a:pt x="383" y="370"/>
                    <a:pt x="375" y="355"/>
                  </a:cubicBezTo>
                  <a:cubicBezTo>
                    <a:pt x="365" y="337"/>
                    <a:pt x="328" y="318"/>
                    <a:pt x="313" y="325"/>
                  </a:cubicBezTo>
                  <a:cubicBezTo>
                    <a:pt x="235" y="359"/>
                    <a:pt x="157" y="359"/>
                    <a:pt x="79" y="328"/>
                  </a:cubicBezTo>
                  <a:cubicBezTo>
                    <a:pt x="73" y="325"/>
                    <a:pt x="64" y="325"/>
                    <a:pt x="58" y="328"/>
                  </a:cubicBezTo>
                  <a:cubicBezTo>
                    <a:pt x="41" y="336"/>
                    <a:pt x="21" y="344"/>
                    <a:pt x="21" y="367"/>
                  </a:cubicBezTo>
                  <a:cubicBezTo>
                    <a:pt x="21" y="389"/>
                    <a:pt x="41" y="397"/>
                    <a:pt x="57" y="405"/>
                  </a:cubicBezTo>
                  <a:cubicBezTo>
                    <a:pt x="70" y="411"/>
                    <a:pt x="83" y="416"/>
                    <a:pt x="97" y="419"/>
                  </a:cubicBezTo>
                  <a:cubicBezTo>
                    <a:pt x="131" y="425"/>
                    <a:pt x="165" y="429"/>
                    <a:pt x="199" y="434"/>
                  </a:cubicBezTo>
                  <a:close/>
                  <a:moveTo>
                    <a:pt x="196" y="339"/>
                  </a:moveTo>
                  <a:cubicBezTo>
                    <a:pt x="209" y="338"/>
                    <a:pt x="225" y="339"/>
                    <a:pt x="239" y="334"/>
                  </a:cubicBezTo>
                  <a:cubicBezTo>
                    <a:pt x="267" y="326"/>
                    <a:pt x="295" y="317"/>
                    <a:pt x="321" y="305"/>
                  </a:cubicBezTo>
                  <a:cubicBezTo>
                    <a:pt x="336" y="298"/>
                    <a:pt x="345" y="284"/>
                    <a:pt x="341" y="265"/>
                  </a:cubicBezTo>
                  <a:cubicBezTo>
                    <a:pt x="337" y="242"/>
                    <a:pt x="285" y="211"/>
                    <a:pt x="263" y="219"/>
                  </a:cubicBezTo>
                  <a:cubicBezTo>
                    <a:pt x="210" y="238"/>
                    <a:pt x="158" y="239"/>
                    <a:pt x="104" y="226"/>
                  </a:cubicBezTo>
                  <a:cubicBezTo>
                    <a:pt x="82" y="220"/>
                    <a:pt x="44" y="249"/>
                    <a:pt x="45" y="272"/>
                  </a:cubicBezTo>
                  <a:cubicBezTo>
                    <a:pt x="45" y="292"/>
                    <a:pt x="59" y="303"/>
                    <a:pt x="75" y="311"/>
                  </a:cubicBezTo>
                  <a:cubicBezTo>
                    <a:pt x="111" y="333"/>
                    <a:pt x="152" y="336"/>
                    <a:pt x="196" y="339"/>
                  </a:cubicBezTo>
                  <a:close/>
                  <a:moveTo>
                    <a:pt x="174" y="229"/>
                  </a:moveTo>
                  <a:cubicBezTo>
                    <a:pt x="207" y="219"/>
                    <a:pt x="240" y="212"/>
                    <a:pt x="271" y="200"/>
                  </a:cubicBezTo>
                  <a:cubicBezTo>
                    <a:pt x="282" y="196"/>
                    <a:pt x="296" y="180"/>
                    <a:pt x="296" y="169"/>
                  </a:cubicBezTo>
                  <a:cubicBezTo>
                    <a:pt x="296" y="158"/>
                    <a:pt x="282" y="142"/>
                    <a:pt x="271" y="137"/>
                  </a:cubicBezTo>
                  <a:cubicBezTo>
                    <a:pt x="208" y="107"/>
                    <a:pt x="143" y="107"/>
                    <a:pt x="80" y="136"/>
                  </a:cubicBezTo>
                  <a:cubicBezTo>
                    <a:pt x="68" y="142"/>
                    <a:pt x="55" y="156"/>
                    <a:pt x="53" y="169"/>
                  </a:cubicBezTo>
                  <a:cubicBezTo>
                    <a:pt x="49" y="186"/>
                    <a:pt x="66" y="198"/>
                    <a:pt x="81" y="203"/>
                  </a:cubicBezTo>
                  <a:cubicBezTo>
                    <a:pt x="111" y="213"/>
                    <a:pt x="142" y="220"/>
                    <a:pt x="174" y="229"/>
                  </a:cubicBezTo>
                  <a:close/>
                  <a:moveTo>
                    <a:pt x="366" y="86"/>
                  </a:moveTo>
                  <a:cubicBezTo>
                    <a:pt x="367" y="88"/>
                    <a:pt x="369" y="90"/>
                    <a:pt x="370" y="92"/>
                  </a:cubicBezTo>
                  <a:cubicBezTo>
                    <a:pt x="365" y="98"/>
                    <a:pt x="359" y="102"/>
                    <a:pt x="353" y="108"/>
                  </a:cubicBezTo>
                  <a:cubicBezTo>
                    <a:pt x="340" y="120"/>
                    <a:pt x="326" y="133"/>
                    <a:pt x="313" y="146"/>
                  </a:cubicBezTo>
                  <a:cubicBezTo>
                    <a:pt x="310" y="149"/>
                    <a:pt x="310" y="155"/>
                    <a:pt x="309" y="160"/>
                  </a:cubicBezTo>
                  <a:cubicBezTo>
                    <a:pt x="313" y="161"/>
                    <a:pt x="318" y="163"/>
                    <a:pt x="322" y="162"/>
                  </a:cubicBezTo>
                  <a:cubicBezTo>
                    <a:pt x="332" y="159"/>
                    <a:pt x="342" y="155"/>
                    <a:pt x="352" y="152"/>
                  </a:cubicBezTo>
                  <a:cubicBezTo>
                    <a:pt x="357" y="150"/>
                    <a:pt x="363" y="148"/>
                    <a:pt x="368" y="146"/>
                  </a:cubicBezTo>
                  <a:cubicBezTo>
                    <a:pt x="369" y="148"/>
                    <a:pt x="371" y="151"/>
                    <a:pt x="372" y="153"/>
                  </a:cubicBezTo>
                  <a:cubicBezTo>
                    <a:pt x="361" y="159"/>
                    <a:pt x="351" y="168"/>
                    <a:pt x="340" y="169"/>
                  </a:cubicBezTo>
                  <a:cubicBezTo>
                    <a:pt x="315" y="172"/>
                    <a:pt x="301" y="187"/>
                    <a:pt x="291" y="206"/>
                  </a:cubicBezTo>
                  <a:cubicBezTo>
                    <a:pt x="312" y="220"/>
                    <a:pt x="333" y="235"/>
                    <a:pt x="358" y="252"/>
                  </a:cubicBezTo>
                  <a:cubicBezTo>
                    <a:pt x="365" y="234"/>
                    <a:pt x="374" y="215"/>
                    <a:pt x="381" y="196"/>
                  </a:cubicBezTo>
                  <a:cubicBezTo>
                    <a:pt x="396" y="158"/>
                    <a:pt x="408" y="120"/>
                    <a:pt x="424" y="82"/>
                  </a:cubicBezTo>
                  <a:cubicBezTo>
                    <a:pt x="429" y="69"/>
                    <a:pt x="441" y="58"/>
                    <a:pt x="450" y="46"/>
                  </a:cubicBezTo>
                  <a:cubicBezTo>
                    <a:pt x="373" y="23"/>
                    <a:pt x="282" y="53"/>
                    <a:pt x="248" y="111"/>
                  </a:cubicBezTo>
                  <a:cubicBezTo>
                    <a:pt x="265" y="121"/>
                    <a:pt x="283" y="131"/>
                    <a:pt x="300" y="140"/>
                  </a:cubicBezTo>
                  <a:cubicBezTo>
                    <a:pt x="333" y="128"/>
                    <a:pt x="315" y="89"/>
                    <a:pt x="333" y="67"/>
                  </a:cubicBezTo>
                  <a:cubicBezTo>
                    <a:pt x="335" y="67"/>
                    <a:pt x="337" y="68"/>
                    <a:pt x="339" y="68"/>
                  </a:cubicBezTo>
                  <a:cubicBezTo>
                    <a:pt x="338" y="80"/>
                    <a:pt x="337" y="91"/>
                    <a:pt x="336" y="103"/>
                  </a:cubicBezTo>
                  <a:cubicBezTo>
                    <a:pt x="347" y="96"/>
                    <a:pt x="357" y="91"/>
                    <a:pt x="366" y="86"/>
                  </a:cubicBezTo>
                  <a:close/>
                  <a:moveTo>
                    <a:pt x="104" y="22"/>
                  </a:moveTo>
                  <a:cubicBezTo>
                    <a:pt x="118" y="47"/>
                    <a:pt x="131" y="72"/>
                    <a:pt x="145" y="96"/>
                  </a:cubicBezTo>
                  <a:cubicBezTo>
                    <a:pt x="147" y="100"/>
                    <a:pt x="152" y="103"/>
                    <a:pt x="155" y="103"/>
                  </a:cubicBezTo>
                  <a:cubicBezTo>
                    <a:pt x="172" y="104"/>
                    <a:pt x="189" y="103"/>
                    <a:pt x="206" y="103"/>
                  </a:cubicBezTo>
                  <a:cubicBezTo>
                    <a:pt x="200" y="72"/>
                    <a:pt x="170" y="91"/>
                    <a:pt x="151" y="78"/>
                  </a:cubicBezTo>
                  <a:cubicBezTo>
                    <a:pt x="161" y="74"/>
                    <a:pt x="166" y="72"/>
                    <a:pt x="173" y="69"/>
                  </a:cubicBezTo>
                  <a:cubicBezTo>
                    <a:pt x="161" y="60"/>
                    <a:pt x="150" y="52"/>
                    <a:pt x="140" y="44"/>
                  </a:cubicBezTo>
                  <a:cubicBezTo>
                    <a:pt x="142" y="42"/>
                    <a:pt x="143" y="39"/>
                    <a:pt x="145" y="37"/>
                  </a:cubicBezTo>
                  <a:cubicBezTo>
                    <a:pt x="165" y="50"/>
                    <a:pt x="185" y="62"/>
                    <a:pt x="205" y="75"/>
                  </a:cubicBezTo>
                  <a:cubicBezTo>
                    <a:pt x="205" y="64"/>
                    <a:pt x="206" y="54"/>
                    <a:pt x="207" y="43"/>
                  </a:cubicBezTo>
                  <a:cubicBezTo>
                    <a:pt x="227" y="61"/>
                    <a:pt x="207" y="91"/>
                    <a:pt x="227" y="105"/>
                  </a:cubicBezTo>
                  <a:cubicBezTo>
                    <a:pt x="243" y="89"/>
                    <a:pt x="259" y="74"/>
                    <a:pt x="274" y="58"/>
                  </a:cubicBezTo>
                  <a:cubicBezTo>
                    <a:pt x="239" y="28"/>
                    <a:pt x="146" y="8"/>
                    <a:pt x="104" y="22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4294188" y="1077913"/>
              <a:ext cx="252413" cy="119063"/>
            </a:xfrm>
            <a:custGeom>
              <a:avLst/>
              <a:gdLst>
                <a:gd name="T0" fmla="*/ 132 w 132"/>
                <a:gd name="T1" fmla="*/ 48 h 62"/>
                <a:gd name="T2" fmla="*/ 7 w 132"/>
                <a:gd name="T3" fmla="*/ 24 h 62"/>
                <a:gd name="T4" fmla="*/ 0 w 132"/>
                <a:gd name="T5" fmla="*/ 0 h 62"/>
                <a:gd name="T6" fmla="*/ 132 w 132"/>
                <a:gd name="T7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62">
                  <a:moveTo>
                    <a:pt x="132" y="48"/>
                  </a:moveTo>
                  <a:cubicBezTo>
                    <a:pt x="103" y="62"/>
                    <a:pt x="27" y="46"/>
                    <a:pt x="7" y="24"/>
                  </a:cubicBezTo>
                  <a:cubicBezTo>
                    <a:pt x="1" y="18"/>
                    <a:pt x="0" y="9"/>
                    <a:pt x="0" y="0"/>
                  </a:cubicBezTo>
                  <a:cubicBezTo>
                    <a:pt x="32" y="47"/>
                    <a:pt x="85" y="35"/>
                    <a:pt x="132" y="48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4322763" y="896938"/>
              <a:ext cx="223838" cy="107950"/>
            </a:xfrm>
            <a:custGeom>
              <a:avLst/>
              <a:gdLst>
                <a:gd name="T0" fmla="*/ 7 w 117"/>
                <a:gd name="T1" fmla="*/ 0 h 56"/>
                <a:gd name="T2" fmla="*/ 117 w 117"/>
                <a:gd name="T3" fmla="*/ 43 h 56"/>
                <a:gd name="T4" fmla="*/ 21 w 117"/>
                <a:gd name="T5" fmla="*/ 33 h 56"/>
                <a:gd name="T6" fmla="*/ 7 w 117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56">
                  <a:moveTo>
                    <a:pt x="7" y="0"/>
                  </a:moveTo>
                  <a:cubicBezTo>
                    <a:pt x="33" y="43"/>
                    <a:pt x="78" y="34"/>
                    <a:pt x="117" y="43"/>
                  </a:cubicBezTo>
                  <a:cubicBezTo>
                    <a:pt x="107" y="56"/>
                    <a:pt x="51" y="50"/>
                    <a:pt x="21" y="33"/>
                  </a:cubicBezTo>
                  <a:cubicBezTo>
                    <a:pt x="4" y="23"/>
                    <a:pt x="0" y="16"/>
                    <a:pt x="7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4325938" y="701675"/>
              <a:ext cx="206375" cy="85725"/>
            </a:xfrm>
            <a:custGeom>
              <a:avLst/>
              <a:gdLst>
                <a:gd name="T0" fmla="*/ 105 w 107"/>
                <a:gd name="T1" fmla="*/ 43 h 45"/>
                <a:gd name="T2" fmla="*/ 10 w 107"/>
                <a:gd name="T3" fmla="*/ 20 h 45"/>
                <a:gd name="T4" fmla="*/ 0 w 107"/>
                <a:gd name="T5" fmla="*/ 0 h 45"/>
                <a:gd name="T6" fmla="*/ 52 w 107"/>
                <a:gd name="T7" fmla="*/ 26 h 45"/>
                <a:gd name="T8" fmla="*/ 107 w 107"/>
                <a:gd name="T9" fmla="*/ 35 h 45"/>
                <a:gd name="T10" fmla="*/ 105 w 107"/>
                <a:gd name="T11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45">
                  <a:moveTo>
                    <a:pt x="105" y="43"/>
                  </a:moveTo>
                  <a:cubicBezTo>
                    <a:pt x="71" y="45"/>
                    <a:pt x="39" y="41"/>
                    <a:pt x="10" y="20"/>
                  </a:cubicBezTo>
                  <a:cubicBezTo>
                    <a:pt x="4" y="16"/>
                    <a:pt x="3" y="6"/>
                    <a:pt x="0" y="0"/>
                  </a:cubicBezTo>
                  <a:cubicBezTo>
                    <a:pt x="19" y="10"/>
                    <a:pt x="35" y="20"/>
                    <a:pt x="52" y="26"/>
                  </a:cubicBezTo>
                  <a:cubicBezTo>
                    <a:pt x="69" y="31"/>
                    <a:pt x="88" y="32"/>
                    <a:pt x="107" y="35"/>
                  </a:cubicBezTo>
                  <a:cubicBezTo>
                    <a:pt x="106" y="37"/>
                    <a:pt x="106" y="40"/>
                    <a:pt x="105" y="43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1" name="TextBox 28"/>
          <p:cNvSpPr txBox="1"/>
          <p:nvPr/>
        </p:nvSpPr>
        <p:spPr>
          <a:xfrm>
            <a:off x="1250481" y="3078947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</a:rPr>
              <a:t>Free Template</a:t>
            </a:r>
            <a:endParaRPr lang="ko-KR" alt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0" y="4969515"/>
            <a:ext cx="9150350" cy="177053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Rectángulo 32"/>
          <p:cNvSpPr/>
          <p:nvPr/>
        </p:nvSpPr>
        <p:spPr>
          <a:xfrm>
            <a:off x="1" y="4969515"/>
            <a:ext cx="1236588" cy="177053"/>
          </a:xfrm>
          <a:prstGeom prst="rect">
            <a:avLst/>
          </a:prstGeom>
          <a:solidFill>
            <a:srgbClr val="76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Google Shape;306;p18"/>
          <p:cNvSpPr txBox="1"/>
          <p:nvPr/>
        </p:nvSpPr>
        <p:spPr>
          <a:xfrm>
            <a:off x="955146" y="3520976"/>
            <a:ext cx="3497593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600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title"/>
          </p:nvPr>
        </p:nvSpPr>
        <p:spPr>
          <a:xfrm>
            <a:off x="1302623" y="525075"/>
            <a:ext cx="692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Maybe you need to </a:t>
            </a:r>
            <a:r>
              <a:rPr lang="es">
                <a:solidFill>
                  <a:srgbClr val="FCBCD4"/>
                </a:solidFill>
              </a:rPr>
              <a:t>divide</a:t>
            </a:r>
            <a:r>
              <a:rPr lang="es"/>
              <a:t> the content</a:t>
            </a:r>
            <a:endParaRPr/>
          </a:p>
        </p:txBody>
      </p:sp>
      <p:sp>
        <p:nvSpPr>
          <p:cNvPr id="254" name="Google Shape;254;p37"/>
          <p:cNvSpPr txBox="1">
            <a:spLocks noGrp="1"/>
          </p:cNvSpPr>
          <p:nvPr>
            <p:ph type="subTitle" idx="1"/>
          </p:nvPr>
        </p:nvSpPr>
        <p:spPr>
          <a:xfrm>
            <a:off x="636419" y="1565162"/>
            <a:ext cx="32685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MERCURY</a:t>
            </a:r>
            <a:endParaRPr/>
          </a:p>
        </p:txBody>
      </p:sp>
      <p:sp>
        <p:nvSpPr>
          <p:cNvPr id="255" name="Google Shape;255;p37"/>
          <p:cNvSpPr txBox="1">
            <a:spLocks noGrp="1"/>
          </p:cNvSpPr>
          <p:nvPr>
            <p:ph type="subTitle" idx="2"/>
          </p:nvPr>
        </p:nvSpPr>
        <p:spPr>
          <a:xfrm>
            <a:off x="3906657" y="1565162"/>
            <a:ext cx="32685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</a:t>
            </a:r>
            <a:endParaRPr/>
          </a:p>
        </p:txBody>
      </p:sp>
      <p:sp>
        <p:nvSpPr>
          <p:cNvPr id="256" name="Google Shape;256;p37"/>
          <p:cNvSpPr txBox="1">
            <a:spLocks noGrp="1"/>
          </p:cNvSpPr>
          <p:nvPr>
            <p:ph type="subTitle" idx="3"/>
          </p:nvPr>
        </p:nvSpPr>
        <p:spPr>
          <a:xfrm>
            <a:off x="636419" y="2357474"/>
            <a:ext cx="28092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Mercury is the closest planet to the Sun and the smallest one in the Solar System—it’s only a bit larger than our Moon. The planet’s name has nothing to do with the liquid metal since it was named after the Roman messenger god, Mercury</a:t>
            </a:r>
            <a:endParaRPr/>
          </a:p>
        </p:txBody>
      </p:sp>
      <p:sp>
        <p:nvSpPr>
          <p:cNvPr id="257" name="Google Shape;257;p37"/>
          <p:cNvSpPr txBox="1">
            <a:spLocks noGrp="1"/>
          </p:cNvSpPr>
          <p:nvPr>
            <p:ph type="subTitle" idx="4"/>
          </p:nvPr>
        </p:nvSpPr>
        <p:spPr>
          <a:xfrm>
            <a:off x="3906667" y="2357474"/>
            <a:ext cx="28092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 has a beautiful name and is the second planet from the Sun. It’s terribly hot—even hotter than Mercury—and its atmosphere is extremely poisonous. It’s the second-brightest natural object in the night sky after the Moon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Spa San Miguel de Colina atiende a pacientes con secuelas por COVID |  VALLES DEL SOL | REVISTA DATOS MARKETPLACE SERVICIOS CHICURE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" name="Google Shape;324;p44"/>
          <p:cNvSpPr txBox="1">
            <a:spLocks noGrp="1"/>
          </p:cNvSpPr>
          <p:nvPr>
            <p:ph type="subTitle" idx="1"/>
          </p:nvPr>
        </p:nvSpPr>
        <p:spPr>
          <a:xfrm>
            <a:off x="747550" y="3291350"/>
            <a:ext cx="76668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76F2FF"/>
                </a:solidFill>
              </a:rPr>
              <a:t>Because key words are great for catching your audience’s attention</a:t>
            </a:r>
            <a:endParaRPr>
              <a:solidFill>
                <a:srgbClr val="76F2FF"/>
              </a:solidFill>
            </a:endParaRPr>
          </a:p>
        </p:txBody>
      </p:sp>
      <p:sp>
        <p:nvSpPr>
          <p:cNvPr id="325" name="Google Shape;325;p44"/>
          <p:cNvSpPr txBox="1">
            <a:spLocks noGrp="1"/>
          </p:cNvSpPr>
          <p:nvPr>
            <p:ph type="title"/>
          </p:nvPr>
        </p:nvSpPr>
        <p:spPr>
          <a:xfrm>
            <a:off x="0" y="1636725"/>
            <a:ext cx="91440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dirty="0">
                <a:solidFill>
                  <a:srgbClr val="76F2FF"/>
                </a:solidFill>
              </a:rPr>
              <a:t>Awesome words</a:t>
            </a:r>
            <a:endParaRPr dirty="0">
              <a:solidFill>
                <a:srgbClr val="76F2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Spa Benefits You Won't Want to Miss - Community Amenity Managem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 bwMode="auto">
          <a:xfrm>
            <a:off x="0" y="0"/>
            <a:ext cx="914400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" name="Google Shape;319;p43"/>
          <p:cNvSpPr txBox="1">
            <a:spLocks noGrp="1"/>
          </p:cNvSpPr>
          <p:nvPr>
            <p:ph type="title"/>
          </p:nvPr>
        </p:nvSpPr>
        <p:spPr>
          <a:xfrm>
            <a:off x="1730000" y="374275"/>
            <a:ext cx="568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2000">
                <a:solidFill>
                  <a:srgbClr val="00B0F0"/>
                </a:solidFill>
              </a:rPr>
              <a:t>A picture is worth a thousand words</a:t>
            </a:r>
            <a:endParaRPr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3"/>
          <p:cNvSpPr txBox="1">
            <a:spLocks noGrp="1"/>
          </p:cNvSpPr>
          <p:nvPr>
            <p:ph type="subTitle" idx="4"/>
          </p:nvPr>
        </p:nvSpPr>
        <p:spPr>
          <a:xfrm>
            <a:off x="3500700" y="2616360"/>
            <a:ext cx="2142600" cy="8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Types of Organ Donors</a:t>
            </a:r>
            <a:endParaRPr sz="2000"/>
          </a:p>
        </p:txBody>
      </p:sp>
      <p:sp>
        <p:nvSpPr>
          <p:cNvPr id="1011" name="Google Shape;1011;p33"/>
          <p:cNvSpPr txBox="1">
            <a:spLocks noGrp="1"/>
          </p:cNvSpPr>
          <p:nvPr>
            <p:ph type="subTitle" idx="6"/>
          </p:nvPr>
        </p:nvSpPr>
        <p:spPr>
          <a:xfrm>
            <a:off x="3291594" y="3606425"/>
            <a:ext cx="2560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012" name="Google Shape;1012;p33"/>
          <p:cNvSpPr txBox="1">
            <a:spLocks noGrp="1"/>
          </p:cNvSpPr>
          <p:nvPr>
            <p:ph type="title" idx="3"/>
          </p:nvPr>
        </p:nvSpPr>
        <p:spPr>
          <a:xfrm>
            <a:off x="713250" y="406737"/>
            <a:ext cx="77175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65000"/>
                  </a:schemeClr>
                </a:solidFill>
              </a:rPr>
              <a:t>Table of contents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13" name="Google Shape;1013;p33"/>
          <p:cNvSpPr txBox="1">
            <a:spLocks noGrp="1"/>
          </p:cNvSpPr>
          <p:nvPr>
            <p:ph type="subTitle" idx="1"/>
          </p:nvPr>
        </p:nvSpPr>
        <p:spPr>
          <a:xfrm>
            <a:off x="922350" y="2616360"/>
            <a:ext cx="2142600" cy="8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About Organ Donation</a:t>
            </a:r>
            <a:endParaRPr sz="2000" dirty="0"/>
          </a:p>
        </p:txBody>
      </p:sp>
      <p:sp>
        <p:nvSpPr>
          <p:cNvPr id="1014" name="Google Shape;1014;p33"/>
          <p:cNvSpPr txBox="1">
            <a:spLocks noGrp="1"/>
          </p:cNvSpPr>
          <p:nvPr>
            <p:ph type="subTitle" idx="2"/>
          </p:nvPr>
        </p:nvSpPr>
        <p:spPr>
          <a:xfrm>
            <a:off x="713244" y="3606425"/>
            <a:ext cx="2560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015" name="Google Shape;1015;p33"/>
          <p:cNvSpPr txBox="1">
            <a:spLocks noGrp="1"/>
          </p:cNvSpPr>
          <p:nvPr>
            <p:ph type="subTitle" idx="7"/>
          </p:nvPr>
        </p:nvSpPr>
        <p:spPr>
          <a:xfrm>
            <a:off x="6079050" y="2616360"/>
            <a:ext cx="2142600" cy="8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Organs that can be donated</a:t>
            </a:r>
            <a:endParaRPr sz="2000"/>
          </a:p>
        </p:txBody>
      </p:sp>
      <p:sp>
        <p:nvSpPr>
          <p:cNvPr id="1016" name="Google Shape;1016;p33"/>
          <p:cNvSpPr txBox="1">
            <a:spLocks noGrp="1"/>
          </p:cNvSpPr>
          <p:nvPr>
            <p:ph type="subTitle" idx="9"/>
          </p:nvPr>
        </p:nvSpPr>
        <p:spPr>
          <a:xfrm>
            <a:off x="5869944" y="3606425"/>
            <a:ext cx="2560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grpSp>
        <p:nvGrpSpPr>
          <p:cNvPr id="12" name="Grupo 11"/>
          <p:cNvGrpSpPr/>
          <p:nvPr/>
        </p:nvGrpSpPr>
        <p:grpSpPr>
          <a:xfrm>
            <a:off x="6434137" y="1320801"/>
            <a:ext cx="1425576" cy="1062038"/>
            <a:chOff x="6434137" y="1320801"/>
            <a:chExt cx="1425576" cy="106203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732588" y="1847851"/>
              <a:ext cx="862013" cy="379413"/>
            </a:xfrm>
            <a:custGeom>
              <a:avLst/>
              <a:gdLst>
                <a:gd name="T0" fmla="*/ 110 w 228"/>
                <a:gd name="T1" fmla="*/ 100 h 100"/>
                <a:gd name="T2" fmla="*/ 26 w 228"/>
                <a:gd name="T3" fmla="*/ 90 h 100"/>
                <a:gd name="T4" fmla="*/ 2 w 228"/>
                <a:gd name="T5" fmla="*/ 73 h 100"/>
                <a:gd name="T6" fmla="*/ 14 w 228"/>
                <a:gd name="T7" fmla="*/ 44 h 100"/>
                <a:gd name="T8" fmla="*/ 207 w 228"/>
                <a:gd name="T9" fmla="*/ 45 h 100"/>
                <a:gd name="T10" fmla="*/ 196 w 228"/>
                <a:gd name="T11" fmla="*/ 90 h 100"/>
                <a:gd name="T12" fmla="*/ 110 w 22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0">
                  <a:moveTo>
                    <a:pt x="110" y="100"/>
                  </a:moveTo>
                  <a:cubicBezTo>
                    <a:pt x="81" y="97"/>
                    <a:pt x="53" y="95"/>
                    <a:pt x="26" y="90"/>
                  </a:cubicBezTo>
                  <a:cubicBezTo>
                    <a:pt x="17" y="89"/>
                    <a:pt x="3" y="80"/>
                    <a:pt x="2" y="73"/>
                  </a:cubicBezTo>
                  <a:cubicBezTo>
                    <a:pt x="0" y="65"/>
                    <a:pt x="7" y="51"/>
                    <a:pt x="14" y="44"/>
                  </a:cubicBezTo>
                  <a:cubicBezTo>
                    <a:pt x="60" y="0"/>
                    <a:pt x="162" y="1"/>
                    <a:pt x="207" y="45"/>
                  </a:cubicBezTo>
                  <a:cubicBezTo>
                    <a:pt x="228" y="65"/>
                    <a:pt x="224" y="84"/>
                    <a:pt x="196" y="90"/>
                  </a:cubicBezTo>
                  <a:cubicBezTo>
                    <a:pt x="168" y="95"/>
                    <a:pt x="138" y="97"/>
                    <a:pt x="110" y="10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434137" y="2101851"/>
              <a:ext cx="1425576" cy="280988"/>
            </a:xfrm>
            <a:custGeom>
              <a:avLst/>
              <a:gdLst>
                <a:gd name="T0" fmla="*/ 189 w 377"/>
                <a:gd name="T1" fmla="*/ 73 h 74"/>
                <a:gd name="T2" fmla="*/ 111 w 377"/>
                <a:gd name="T3" fmla="*/ 73 h 74"/>
                <a:gd name="T4" fmla="*/ 4 w 377"/>
                <a:gd name="T5" fmla="*/ 20 h 74"/>
                <a:gd name="T6" fmla="*/ 2 w 377"/>
                <a:gd name="T7" fmla="*/ 5 h 74"/>
                <a:gd name="T8" fmla="*/ 17 w 377"/>
                <a:gd name="T9" fmla="*/ 1 h 74"/>
                <a:gd name="T10" fmla="*/ 24 w 377"/>
                <a:gd name="T11" fmla="*/ 6 h 74"/>
                <a:gd name="T12" fmla="*/ 162 w 377"/>
                <a:gd name="T13" fmla="*/ 49 h 74"/>
                <a:gd name="T14" fmla="*/ 242 w 377"/>
                <a:gd name="T15" fmla="*/ 49 h 74"/>
                <a:gd name="T16" fmla="*/ 340 w 377"/>
                <a:gd name="T17" fmla="*/ 16 h 74"/>
                <a:gd name="T18" fmla="*/ 360 w 377"/>
                <a:gd name="T19" fmla="*/ 2 h 74"/>
                <a:gd name="T20" fmla="*/ 375 w 377"/>
                <a:gd name="T21" fmla="*/ 4 h 74"/>
                <a:gd name="T22" fmla="*/ 374 w 377"/>
                <a:gd name="T23" fmla="*/ 21 h 74"/>
                <a:gd name="T24" fmla="*/ 263 w 377"/>
                <a:gd name="T25" fmla="*/ 73 h 74"/>
                <a:gd name="T26" fmla="*/ 189 w 377"/>
                <a:gd name="T27" fmla="*/ 73 h 74"/>
                <a:gd name="T28" fmla="*/ 189 w 377"/>
                <a:gd name="T2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7" h="74">
                  <a:moveTo>
                    <a:pt x="189" y="73"/>
                  </a:moveTo>
                  <a:cubicBezTo>
                    <a:pt x="163" y="73"/>
                    <a:pt x="137" y="73"/>
                    <a:pt x="111" y="73"/>
                  </a:cubicBezTo>
                  <a:cubicBezTo>
                    <a:pt x="67" y="72"/>
                    <a:pt x="35" y="47"/>
                    <a:pt x="4" y="20"/>
                  </a:cubicBezTo>
                  <a:cubicBezTo>
                    <a:pt x="0" y="18"/>
                    <a:pt x="0" y="8"/>
                    <a:pt x="2" y="5"/>
                  </a:cubicBezTo>
                  <a:cubicBezTo>
                    <a:pt x="4" y="2"/>
                    <a:pt x="12" y="2"/>
                    <a:pt x="17" y="1"/>
                  </a:cubicBezTo>
                  <a:cubicBezTo>
                    <a:pt x="19" y="1"/>
                    <a:pt x="22" y="4"/>
                    <a:pt x="24" y="6"/>
                  </a:cubicBezTo>
                  <a:cubicBezTo>
                    <a:pt x="63" y="42"/>
                    <a:pt x="110" y="52"/>
                    <a:pt x="162" y="49"/>
                  </a:cubicBezTo>
                  <a:cubicBezTo>
                    <a:pt x="189" y="47"/>
                    <a:pt x="216" y="48"/>
                    <a:pt x="242" y="49"/>
                  </a:cubicBezTo>
                  <a:cubicBezTo>
                    <a:pt x="279" y="50"/>
                    <a:pt x="312" y="39"/>
                    <a:pt x="340" y="16"/>
                  </a:cubicBezTo>
                  <a:cubicBezTo>
                    <a:pt x="347" y="11"/>
                    <a:pt x="353" y="5"/>
                    <a:pt x="360" y="2"/>
                  </a:cubicBezTo>
                  <a:cubicBezTo>
                    <a:pt x="364" y="0"/>
                    <a:pt x="374" y="1"/>
                    <a:pt x="375" y="4"/>
                  </a:cubicBezTo>
                  <a:cubicBezTo>
                    <a:pt x="377" y="9"/>
                    <a:pt x="377" y="18"/>
                    <a:pt x="374" y="21"/>
                  </a:cubicBezTo>
                  <a:cubicBezTo>
                    <a:pt x="342" y="49"/>
                    <a:pt x="308" y="74"/>
                    <a:pt x="263" y="73"/>
                  </a:cubicBezTo>
                  <a:cubicBezTo>
                    <a:pt x="238" y="73"/>
                    <a:pt x="213" y="73"/>
                    <a:pt x="189" y="73"/>
                  </a:cubicBezTo>
                  <a:cubicBezTo>
                    <a:pt x="189" y="73"/>
                    <a:pt x="189" y="73"/>
                    <a:pt x="189" y="73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838950" y="1566863"/>
              <a:ext cx="620713" cy="292100"/>
            </a:xfrm>
            <a:custGeom>
              <a:avLst/>
              <a:gdLst>
                <a:gd name="T0" fmla="*/ 83 w 164"/>
                <a:gd name="T1" fmla="*/ 0 h 77"/>
                <a:gd name="T2" fmla="*/ 143 w 164"/>
                <a:gd name="T3" fmla="*/ 21 h 77"/>
                <a:gd name="T4" fmla="*/ 140 w 164"/>
                <a:gd name="T5" fmla="*/ 62 h 77"/>
                <a:gd name="T6" fmla="*/ 23 w 164"/>
                <a:gd name="T7" fmla="*/ 61 h 77"/>
                <a:gd name="T8" fmla="*/ 21 w 164"/>
                <a:gd name="T9" fmla="*/ 21 h 77"/>
                <a:gd name="T10" fmla="*/ 83 w 164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77">
                  <a:moveTo>
                    <a:pt x="83" y="0"/>
                  </a:moveTo>
                  <a:cubicBezTo>
                    <a:pt x="104" y="7"/>
                    <a:pt x="125" y="12"/>
                    <a:pt x="143" y="21"/>
                  </a:cubicBezTo>
                  <a:cubicBezTo>
                    <a:pt x="164" y="33"/>
                    <a:pt x="162" y="53"/>
                    <a:pt x="140" y="62"/>
                  </a:cubicBezTo>
                  <a:cubicBezTo>
                    <a:pt x="101" y="77"/>
                    <a:pt x="62" y="77"/>
                    <a:pt x="23" y="61"/>
                  </a:cubicBezTo>
                  <a:cubicBezTo>
                    <a:pt x="1" y="52"/>
                    <a:pt x="0" y="32"/>
                    <a:pt x="21" y="21"/>
                  </a:cubicBezTo>
                  <a:cubicBezTo>
                    <a:pt x="39" y="11"/>
                    <a:pt x="61" y="7"/>
                    <a:pt x="83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34200" y="1320801"/>
              <a:ext cx="427038" cy="223838"/>
            </a:xfrm>
            <a:custGeom>
              <a:avLst/>
              <a:gdLst>
                <a:gd name="T0" fmla="*/ 57 w 113"/>
                <a:gd name="T1" fmla="*/ 59 h 59"/>
                <a:gd name="T2" fmla="*/ 18 w 113"/>
                <a:gd name="T3" fmla="*/ 50 h 59"/>
                <a:gd name="T4" fmla="*/ 13 w 113"/>
                <a:gd name="T5" fmla="*/ 19 h 59"/>
                <a:gd name="T6" fmla="*/ 101 w 113"/>
                <a:gd name="T7" fmla="*/ 19 h 59"/>
                <a:gd name="T8" fmla="*/ 97 w 113"/>
                <a:gd name="T9" fmla="*/ 49 h 59"/>
                <a:gd name="T10" fmla="*/ 57 w 113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59">
                  <a:moveTo>
                    <a:pt x="57" y="59"/>
                  </a:moveTo>
                  <a:cubicBezTo>
                    <a:pt x="43" y="56"/>
                    <a:pt x="30" y="55"/>
                    <a:pt x="18" y="50"/>
                  </a:cubicBezTo>
                  <a:cubicBezTo>
                    <a:pt x="2" y="43"/>
                    <a:pt x="0" y="31"/>
                    <a:pt x="13" y="19"/>
                  </a:cubicBezTo>
                  <a:cubicBezTo>
                    <a:pt x="32" y="0"/>
                    <a:pt x="82" y="0"/>
                    <a:pt x="101" y="19"/>
                  </a:cubicBezTo>
                  <a:cubicBezTo>
                    <a:pt x="113" y="30"/>
                    <a:pt x="112" y="43"/>
                    <a:pt x="97" y="49"/>
                  </a:cubicBezTo>
                  <a:cubicBezTo>
                    <a:pt x="84" y="54"/>
                    <a:pt x="70" y="56"/>
                    <a:pt x="57" y="59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3859206" y="1269904"/>
            <a:ext cx="1425576" cy="1062038"/>
            <a:chOff x="6434137" y="1320801"/>
            <a:chExt cx="1425576" cy="1062038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6732588" y="1847851"/>
              <a:ext cx="862013" cy="379413"/>
            </a:xfrm>
            <a:custGeom>
              <a:avLst/>
              <a:gdLst>
                <a:gd name="T0" fmla="*/ 110 w 228"/>
                <a:gd name="T1" fmla="*/ 100 h 100"/>
                <a:gd name="T2" fmla="*/ 26 w 228"/>
                <a:gd name="T3" fmla="*/ 90 h 100"/>
                <a:gd name="T4" fmla="*/ 2 w 228"/>
                <a:gd name="T5" fmla="*/ 73 h 100"/>
                <a:gd name="T6" fmla="*/ 14 w 228"/>
                <a:gd name="T7" fmla="*/ 44 h 100"/>
                <a:gd name="T8" fmla="*/ 207 w 228"/>
                <a:gd name="T9" fmla="*/ 45 h 100"/>
                <a:gd name="T10" fmla="*/ 196 w 228"/>
                <a:gd name="T11" fmla="*/ 90 h 100"/>
                <a:gd name="T12" fmla="*/ 110 w 22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0">
                  <a:moveTo>
                    <a:pt x="110" y="100"/>
                  </a:moveTo>
                  <a:cubicBezTo>
                    <a:pt x="81" y="97"/>
                    <a:pt x="53" y="95"/>
                    <a:pt x="26" y="90"/>
                  </a:cubicBezTo>
                  <a:cubicBezTo>
                    <a:pt x="17" y="89"/>
                    <a:pt x="3" y="80"/>
                    <a:pt x="2" y="73"/>
                  </a:cubicBezTo>
                  <a:cubicBezTo>
                    <a:pt x="0" y="65"/>
                    <a:pt x="7" y="51"/>
                    <a:pt x="14" y="44"/>
                  </a:cubicBezTo>
                  <a:cubicBezTo>
                    <a:pt x="60" y="0"/>
                    <a:pt x="162" y="1"/>
                    <a:pt x="207" y="45"/>
                  </a:cubicBezTo>
                  <a:cubicBezTo>
                    <a:pt x="228" y="65"/>
                    <a:pt x="224" y="84"/>
                    <a:pt x="196" y="90"/>
                  </a:cubicBezTo>
                  <a:cubicBezTo>
                    <a:pt x="168" y="95"/>
                    <a:pt x="138" y="97"/>
                    <a:pt x="110" y="10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6434137" y="2101851"/>
              <a:ext cx="1425576" cy="280988"/>
            </a:xfrm>
            <a:custGeom>
              <a:avLst/>
              <a:gdLst>
                <a:gd name="T0" fmla="*/ 189 w 377"/>
                <a:gd name="T1" fmla="*/ 73 h 74"/>
                <a:gd name="T2" fmla="*/ 111 w 377"/>
                <a:gd name="T3" fmla="*/ 73 h 74"/>
                <a:gd name="T4" fmla="*/ 4 w 377"/>
                <a:gd name="T5" fmla="*/ 20 h 74"/>
                <a:gd name="T6" fmla="*/ 2 w 377"/>
                <a:gd name="T7" fmla="*/ 5 h 74"/>
                <a:gd name="T8" fmla="*/ 17 w 377"/>
                <a:gd name="T9" fmla="*/ 1 h 74"/>
                <a:gd name="T10" fmla="*/ 24 w 377"/>
                <a:gd name="T11" fmla="*/ 6 h 74"/>
                <a:gd name="T12" fmla="*/ 162 w 377"/>
                <a:gd name="T13" fmla="*/ 49 h 74"/>
                <a:gd name="T14" fmla="*/ 242 w 377"/>
                <a:gd name="T15" fmla="*/ 49 h 74"/>
                <a:gd name="T16" fmla="*/ 340 w 377"/>
                <a:gd name="T17" fmla="*/ 16 h 74"/>
                <a:gd name="T18" fmla="*/ 360 w 377"/>
                <a:gd name="T19" fmla="*/ 2 h 74"/>
                <a:gd name="T20" fmla="*/ 375 w 377"/>
                <a:gd name="T21" fmla="*/ 4 h 74"/>
                <a:gd name="T22" fmla="*/ 374 w 377"/>
                <a:gd name="T23" fmla="*/ 21 h 74"/>
                <a:gd name="T24" fmla="*/ 263 w 377"/>
                <a:gd name="T25" fmla="*/ 73 h 74"/>
                <a:gd name="T26" fmla="*/ 189 w 377"/>
                <a:gd name="T27" fmla="*/ 73 h 74"/>
                <a:gd name="T28" fmla="*/ 189 w 377"/>
                <a:gd name="T2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7" h="74">
                  <a:moveTo>
                    <a:pt x="189" y="73"/>
                  </a:moveTo>
                  <a:cubicBezTo>
                    <a:pt x="163" y="73"/>
                    <a:pt x="137" y="73"/>
                    <a:pt x="111" y="73"/>
                  </a:cubicBezTo>
                  <a:cubicBezTo>
                    <a:pt x="67" y="72"/>
                    <a:pt x="35" y="47"/>
                    <a:pt x="4" y="20"/>
                  </a:cubicBezTo>
                  <a:cubicBezTo>
                    <a:pt x="0" y="18"/>
                    <a:pt x="0" y="8"/>
                    <a:pt x="2" y="5"/>
                  </a:cubicBezTo>
                  <a:cubicBezTo>
                    <a:pt x="4" y="2"/>
                    <a:pt x="12" y="2"/>
                    <a:pt x="17" y="1"/>
                  </a:cubicBezTo>
                  <a:cubicBezTo>
                    <a:pt x="19" y="1"/>
                    <a:pt x="22" y="4"/>
                    <a:pt x="24" y="6"/>
                  </a:cubicBezTo>
                  <a:cubicBezTo>
                    <a:pt x="63" y="42"/>
                    <a:pt x="110" y="52"/>
                    <a:pt x="162" y="49"/>
                  </a:cubicBezTo>
                  <a:cubicBezTo>
                    <a:pt x="189" y="47"/>
                    <a:pt x="216" y="48"/>
                    <a:pt x="242" y="49"/>
                  </a:cubicBezTo>
                  <a:cubicBezTo>
                    <a:pt x="279" y="50"/>
                    <a:pt x="312" y="39"/>
                    <a:pt x="340" y="16"/>
                  </a:cubicBezTo>
                  <a:cubicBezTo>
                    <a:pt x="347" y="11"/>
                    <a:pt x="353" y="5"/>
                    <a:pt x="360" y="2"/>
                  </a:cubicBezTo>
                  <a:cubicBezTo>
                    <a:pt x="364" y="0"/>
                    <a:pt x="374" y="1"/>
                    <a:pt x="375" y="4"/>
                  </a:cubicBezTo>
                  <a:cubicBezTo>
                    <a:pt x="377" y="9"/>
                    <a:pt x="377" y="18"/>
                    <a:pt x="374" y="21"/>
                  </a:cubicBezTo>
                  <a:cubicBezTo>
                    <a:pt x="342" y="49"/>
                    <a:pt x="308" y="74"/>
                    <a:pt x="263" y="73"/>
                  </a:cubicBezTo>
                  <a:cubicBezTo>
                    <a:pt x="238" y="73"/>
                    <a:pt x="213" y="73"/>
                    <a:pt x="189" y="73"/>
                  </a:cubicBezTo>
                  <a:cubicBezTo>
                    <a:pt x="189" y="73"/>
                    <a:pt x="189" y="73"/>
                    <a:pt x="189" y="73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6838950" y="1566863"/>
              <a:ext cx="620713" cy="292100"/>
            </a:xfrm>
            <a:custGeom>
              <a:avLst/>
              <a:gdLst>
                <a:gd name="T0" fmla="*/ 83 w 164"/>
                <a:gd name="T1" fmla="*/ 0 h 77"/>
                <a:gd name="T2" fmla="*/ 143 w 164"/>
                <a:gd name="T3" fmla="*/ 21 h 77"/>
                <a:gd name="T4" fmla="*/ 140 w 164"/>
                <a:gd name="T5" fmla="*/ 62 h 77"/>
                <a:gd name="T6" fmla="*/ 23 w 164"/>
                <a:gd name="T7" fmla="*/ 61 h 77"/>
                <a:gd name="T8" fmla="*/ 21 w 164"/>
                <a:gd name="T9" fmla="*/ 21 h 77"/>
                <a:gd name="T10" fmla="*/ 83 w 164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77">
                  <a:moveTo>
                    <a:pt x="83" y="0"/>
                  </a:moveTo>
                  <a:cubicBezTo>
                    <a:pt x="104" y="7"/>
                    <a:pt x="125" y="12"/>
                    <a:pt x="143" y="21"/>
                  </a:cubicBezTo>
                  <a:cubicBezTo>
                    <a:pt x="164" y="33"/>
                    <a:pt x="162" y="53"/>
                    <a:pt x="140" y="62"/>
                  </a:cubicBezTo>
                  <a:cubicBezTo>
                    <a:pt x="101" y="77"/>
                    <a:pt x="62" y="77"/>
                    <a:pt x="23" y="61"/>
                  </a:cubicBezTo>
                  <a:cubicBezTo>
                    <a:pt x="1" y="52"/>
                    <a:pt x="0" y="32"/>
                    <a:pt x="21" y="21"/>
                  </a:cubicBezTo>
                  <a:cubicBezTo>
                    <a:pt x="39" y="11"/>
                    <a:pt x="61" y="7"/>
                    <a:pt x="83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6934200" y="1320801"/>
              <a:ext cx="427038" cy="223838"/>
            </a:xfrm>
            <a:custGeom>
              <a:avLst/>
              <a:gdLst>
                <a:gd name="T0" fmla="*/ 57 w 113"/>
                <a:gd name="T1" fmla="*/ 59 h 59"/>
                <a:gd name="T2" fmla="*/ 18 w 113"/>
                <a:gd name="T3" fmla="*/ 50 h 59"/>
                <a:gd name="T4" fmla="*/ 13 w 113"/>
                <a:gd name="T5" fmla="*/ 19 h 59"/>
                <a:gd name="T6" fmla="*/ 101 w 113"/>
                <a:gd name="T7" fmla="*/ 19 h 59"/>
                <a:gd name="T8" fmla="*/ 97 w 113"/>
                <a:gd name="T9" fmla="*/ 49 h 59"/>
                <a:gd name="T10" fmla="*/ 57 w 113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59">
                  <a:moveTo>
                    <a:pt x="57" y="59"/>
                  </a:moveTo>
                  <a:cubicBezTo>
                    <a:pt x="43" y="56"/>
                    <a:pt x="30" y="55"/>
                    <a:pt x="18" y="50"/>
                  </a:cubicBezTo>
                  <a:cubicBezTo>
                    <a:pt x="2" y="43"/>
                    <a:pt x="0" y="31"/>
                    <a:pt x="13" y="19"/>
                  </a:cubicBezTo>
                  <a:cubicBezTo>
                    <a:pt x="32" y="0"/>
                    <a:pt x="82" y="0"/>
                    <a:pt x="101" y="19"/>
                  </a:cubicBezTo>
                  <a:cubicBezTo>
                    <a:pt x="113" y="30"/>
                    <a:pt x="112" y="43"/>
                    <a:pt x="97" y="49"/>
                  </a:cubicBezTo>
                  <a:cubicBezTo>
                    <a:pt x="84" y="54"/>
                    <a:pt x="70" y="56"/>
                    <a:pt x="57" y="59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1327138" y="1265935"/>
            <a:ext cx="1425576" cy="1062038"/>
            <a:chOff x="6434137" y="1320801"/>
            <a:chExt cx="1425576" cy="1062038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6732588" y="1847851"/>
              <a:ext cx="862013" cy="379413"/>
            </a:xfrm>
            <a:custGeom>
              <a:avLst/>
              <a:gdLst>
                <a:gd name="T0" fmla="*/ 110 w 228"/>
                <a:gd name="T1" fmla="*/ 100 h 100"/>
                <a:gd name="T2" fmla="*/ 26 w 228"/>
                <a:gd name="T3" fmla="*/ 90 h 100"/>
                <a:gd name="T4" fmla="*/ 2 w 228"/>
                <a:gd name="T5" fmla="*/ 73 h 100"/>
                <a:gd name="T6" fmla="*/ 14 w 228"/>
                <a:gd name="T7" fmla="*/ 44 h 100"/>
                <a:gd name="T8" fmla="*/ 207 w 228"/>
                <a:gd name="T9" fmla="*/ 45 h 100"/>
                <a:gd name="T10" fmla="*/ 196 w 228"/>
                <a:gd name="T11" fmla="*/ 90 h 100"/>
                <a:gd name="T12" fmla="*/ 110 w 22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0">
                  <a:moveTo>
                    <a:pt x="110" y="100"/>
                  </a:moveTo>
                  <a:cubicBezTo>
                    <a:pt x="81" y="97"/>
                    <a:pt x="53" y="95"/>
                    <a:pt x="26" y="90"/>
                  </a:cubicBezTo>
                  <a:cubicBezTo>
                    <a:pt x="17" y="89"/>
                    <a:pt x="3" y="80"/>
                    <a:pt x="2" y="73"/>
                  </a:cubicBezTo>
                  <a:cubicBezTo>
                    <a:pt x="0" y="65"/>
                    <a:pt x="7" y="51"/>
                    <a:pt x="14" y="44"/>
                  </a:cubicBezTo>
                  <a:cubicBezTo>
                    <a:pt x="60" y="0"/>
                    <a:pt x="162" y="1"/>
                    <a:pt x="207" y="45"/>
                  </a:cubicBezTo>
                  <a:cubicBezTo>
                    <a:pt x="228" y="65"/>
                    <a:pt x="224" y="84"/>
                    <a:pt x="196" y="90"/>
                  </a:cubicBezTo>
                  <a:cubicBezTo>
                    <a:pt x="168" y="95"/>
                    <a:pt x="138" y="97"/>
                    <a:pt x="110" y="10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6434137" y="2101851"/>
              <a:ext cx="1425576" cy="280988"/>
            </a:xfrm>
            <a:custGeom>
              <a:avLst/>
              <a:gdLst>
                <a:gd name="T0" fmla="*/ 189 w 377"/>
                <a:gd name="T1" fmla="*/ 73 h 74"/>
                <a:gd name="T2" fmla="*/ 111 w 377"/>
                <a:gd name="T3" fmla="*/ 73 h 74"/>
                <a:gd name="T4" fmla="*/ 4 w 377"/>
                <a:gd name="T5" fmla="*/ 20 h 74"/>
                <a:gd name="T6" fmla="*/ 2 w 377"/>
                <a:gd name="T7" fmla="*/ 5 h 74"/>
                <a:gd name="T8" fmla="*/ 17 w 377"/>
                <a:gd name="T9" fmla="*/ 1 h 74"/>
                <a:gd name="T10" fmla="*/ 24 w 377"/>
                <a:gd name="T11" fmla="*/ 6 h 74"/>
                <a:gd name="T12" fmla="*/ 162 w 377"/>
                <a:gd name="T13" fmla="*/ 49 h 74"/>
                <a:gd name="T14" fmla="*/ 242 w 377"/>
                <a:gd name="T15" fmla="*/ 49 h 74"/>
                <a:gd name="T16" fmla="*/ 340 w 377"/>
                <a:gd name="T17" fmla="*/ 16 h 74"/>
                <a:gd name="T18" fmla="*/ 360 w 377"/>
                <a:gd name="T19" fmla="*/ 2 h 74"/>
                <a:gd name="T20" fmla="*/ 375 w 377"/>
                <a:gd name="T21" fmla="*/ 4 h 74"/>
                <a:gd name="T22" fmla="*/ 374 w 377"/>
                <a:gd name="T23" fmla="*/ 21 h 74"/>
                <a:gd name="T24" fmla="*/ 263 w 377"/>
                <a:gd name="T25" fmla="*/ 73 h 74"/>
                <a:gd name="T26" fmla="*/ 189 w 377"/>
                <a:gd name="T27" fmla="*/ 73 h 74"/>
                <a:gd name="T28" fmla="*/ 189 w 377"/>
                <a:gd name="T2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7" h="74">
                  <a:moveTo>
                    <a:pt x="189" y="73"/>
                  </a:moveTo>
                  <a:cubicBezTo>
                    <a:pt x="163" y="73"/>
                    <a:pt x="137" y="73"/>
                    <a:pt x="111" y="73"/>
                  </a:cubicBezTo>
                  <a:cubicBezTo>
                    <a:pt x="67" y="72"/>
                    <a:pt x="35" y="47"/>
                    <a:pt x="4" y="20"/>
                  </a:cubicBezTo>
                  <a:cubicBezTo>
                    <a:pt x="0" y="18"/>
                    <a:pt x="0" y="8"/>
                    <a:pt x="2" y="5"/>
                  </a:cubicBezTo>
                  <a:cubicBezTo>
                    <a:pt x="4" y="2"/>
                    <a:pt x="12" y="2"/>
                    <a:pt x="17" y="1"/>
                  </a:cubicBezTo>
                  <a:cubicBezTo>
                    <a:pt x="19" y="1"/>
                    <a:pt x="22" y="4"/>
                    <a:pt x="24" y="6"/>
                  </a:cubicBezTo>
                  <a:cubicBezTo>
                    <a:pt x="63" y="42"/>
                    <a:pt x="110" y="52"/>
                    <a:pt x="162" y="49"/>
                  </a:cubicBezTo>
                  <a:cubicBezTo>
                    <a:pt x="189" y="47"/>
                    <a:pt x="216" y="48"/>
                    <a:pt x="242" y="49"/>
                  </a:cubicBezTo>
                  <a:cubicBezTo>
                    <a:pt x="279" y="50"/>
                    <a:pt x="312" y="39"/>
                    <a:pt x="340" y="16"/>
                  </a:cubicBezTo>
                  <a:cubicBezTo>
                    <a:pt x="347" y="11"/>
                    <a:pt x="353" y="5"/>
                    <a:pt x="360" y="2"/>
                  </a:cubicBezTo>
                  <a:cubicBezTo>
                    <a:pt x="364" y="0"/>
                    <a:pt x="374" y="1"/>
                    <a:pt x="375" y="4"/>
                  </a:cubicBezTo>
                  <a:cubicBezTo>
                    <a:pt x="377" y="9"/>
                    <a:pt x="377" y="18"/>
                    <a:pt x="374" y="21"/>
                  </a:cubicBezTo>
                  <a:cubicBezTo>
                    <a:pt x="342" y="49"/>
                    <a:pt x="308" y="74"/>
                    <a:pt x="263" y="73"/>
                  </a:cubicBezTo>
                  <a:cubicBezTo>
                    <a:pt x="238" y="73"/>
                    <a:pt x="213" y="73"/>
                    <a:pt x="189" y="73"/>
                  </a:cubicBezTo>
                  <a:cubicBezTo>
                    <a:pt x="189" y="73"/>
                    <a:pt x="189" y="73"/>
                    <a:pt x="189" y="73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6838950" y="1566863"/>
              <a:ext cx="620713" cy="292100"/>
            </a:xfrm>
            <a:custGeom>
              <a:avLst/>
              <a:gdLst>
                <a:gd name="T0" fmla="*/ 83 w 164"/>
                <a:gd name="T1" fmla="*/ 0 h 77"/>
                <a:gd name="T2" fmla="*/ 143 w 164"/>
                <a:gd name="T3" fmla="*/ 21 h 77"/>
                <a:gd name="T4" fmla="*/ 140 w 164"/>
                <a:gd name="T5" fmla="*/ 62 h 77"/>
                <a:gd name="T6" fmla="*/ 23 w 164"/>
                <a:gd name="T7" fmla="*/ 61 h 77"/>
                <a:gd name="T8" fmla="*/ 21 w 164"/>
                <a:gd name="T9" fmla="*/ 21 h 77"/>
                <a:gd name="T10" fmla="*/ 83 w 164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77">
                  <a:moveTo>
                    <a:pt x="83" y="0"/>
                  </a:moveTo>
                  <a:cubicBezTo>
                    <a:pt x="104" y="7"/>
                    <a:pt x="125" y="12"/>
                    <a:pt x="143" y="21"/>
                  </a:cubicBezTo>
                  <a:cubicBezTo>
                    <a:pt x="164" y="33"/>
                    <a:pt x="162" y="53"/>
                    <a:pt x="140" y="62"/>
                  </a:cubicBezTo>
                  <a:cubicBezTo>
                    <a:pt x="101" y="77"/>
                    <a:pt x="62" y="77"/>
                    <a:pt x="23" y="61"/>
                  </a:cubicBezTo>
                  <a:cubicBezTo>
                    <a:pt x="1" y="52"/>
                    <a:pt x="0" y="32"/>
                    <a:pt x="21" y="21"/>
                  </a:cubicBezTo>
                  <a:cubicBezTo>
                    <a:pt x="39" y="11"/>
                    <a:pt x="61" y="7"/>
                    <a:pt x="83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6934200" y="1320801"/>
              <a:ext cx="427038" cy="223838"/>
            </a:xfrm>
            <a:custGeom>
              <a:avLst/>
              <a:gdLst>
                <a:gd name="T0" fmla="*/ 57 w 113"/>
                <a:gd name="T1" fmla="*/ 59 h 59"/>
                <a:gd name="T2" fmla="*/ 18 w 113"/>
                <a:gd name="T3" fmla="*/ 50 h 59"/>
                <a:gd name="T4" fmla="*/ 13 w 113"/>
                <a:gd name="T5" fmla="*/ 19 h 59"/>
                <a:gd name="T6" fmla="*/ 101 w 113"/>
                <a:gd name="T7" fmla="*/ 19 h 59"/>
                <a:gd name="T8" fmla="*/ 97 w 113"/>
                <a:gd name="T9" fmla="*/ 49 h 59"/>
                <a:gd name="T10" fmla="*/ 57 w 113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59">
                  <a:moveTo>
                    <a:pt x="57" y="59"/>
                  </a:moveTo>
                  <a:cubicBezTo>
                    <a:pt x="43" y="56"/>
                    <a:pt x="30" y="55"/>
                    <a:pt x="18" y="50"/>
                  </a:cubicBezTo>
                  <a:cubicBezTo>
                    <a:pt x="2" y="43"/>
                    <a:pt x="0" y="31"/>
                    <a:pt x="13" y="19"/>
                  </a:cubicBezTo>
                  <a:cubicBezTo>
                    <a:pt x="32" y="0"/>
                    <a:pt x="82" y="0"/>
                    <a:pt x="101" y="19"/>
                  </a:cubicBezTo>
                  <a:cubicBezTo>
                    <a:pt x="113" y="30"/>
                    <a:pt x="112" y="43"/>
                    <a:pt x="97" y="49"/>
                  </a:cubicBezTo>
                  <a:cubicBezTo>
                    <a:pt x="84" y="54"/>
                    <a:pt x="70" y="56"/>
                    <a:pt x="57" y="59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>
            <a:spLocks noGrp="1"/>
          </p:cNvSpPr>
          <p:nvPr>
            <p:ph type="title"/>
          </p:nvPr>
        </p:nvSpPr>
        <p:spPr>
          <a:xfrm>
            <a:off x="1302623" y="755275"/>
            <a:ext cx="692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You could use three columns, why not?</a:t>
            </a:r>
            <a:endParaRPr/>
          </a:p>
        </p:txBody>
      </p:sp>
      <p:sp>
        <p:nvSpPr>
          <p:cNvPr id="263" name="Google Shape;263;p38"/>
          <p:cNvSpPr txBox="1">
            <a:spLocks noGrp="1"/>
          </p:cNvSpPr>
          <p:nvPr>
            <p:ph type="subTitle" idx="1"/>
          </p:nvPr>
        </p:nvSpPr>
        <p:spPr>
          <a:xfrm>
            <a:off x="897825" y="1705600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MARS</a:t>
            </a:r>
            <a:endParaRPr/>
          </a:p>
        </p:txBody>
      </p:sp>
      <p:sp>
        <p:nvSpPr>
          <p:cNvPr id="264" name="Google Shape;264;p38"/>
          <p:cNvSpPr txBox="1">
            <a:spLocks noGrp="1"/>
          </p:cNvSpPr>
          <p:nvPr>
            <p:ph type="subTitle" idx="2"/>
          </p:nvPr>
        </p:nvSpPr>
        <p:spPr>
          <a:xfrm>
            <a:off x="897825" y="2497906"/>
            <a:ext cx="19914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Despite being red, Mars is a cold place, not hot. It’s full of iron oxide, which gives the planet its reddish cast</a:t>
            </a:r>
            <a:endParaRPr/>
          </a:p>
        </p:txBody>
      </p:sp>
      <p:sp>
        <p:nvSpPr>
          <p:cNvPr id="265" name="Google Shape;265;p38"/>
          <p:cNvSpPr txBox="1">
            <a:spLocks noGrp="1"/>
          </p:cNvSpPr>
          <p:nvPr>
            <p:ph type="subTitle" idx="3"/>
          </p:nvPr>
        </p:nvSpPr>
        <p:spPr>
          <a:xfrm>
            <a:off x="3607075" y="1705600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JUPITER</a:t>
            </a:r>
            <a:endParaRPr/>
          </a:p>
        </p:txBody>
      </p:sp>
      <p:sp>
        <p:nvSpPr>
          <p:cNvPr id="266" name="Google Shape;266;p38"/>
          <p:cNvSpPr txBox="1">
            <a:spLocks noGrp="1"/>
          </p:cNvSpPr>
          <p:nvPr>
            <p:ph type="subTitle" idx="4"/>
          </p:nvPr>
        </p:nvSpPr>
        <p:spPr>
          <a:xfrm>
            <a:off x="3607075" y="2497906"/>
            <a:ext cx="19914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It’s a gas giant and the biggest planet in our Solar System. Jupiter is the fourth-brightest object in the sky</a:t>
            </a:r>
            <a:endParaRPr/>
          </a:p>
        </p:txBody>
      </p:sp>
      <p:sp>
        <p:nvSpPr>
          <p:cNvPr id="267" name="Google Shape;267;p38"/>
          <p:cNvSpPr txBox="1">
            <a:spLocks noGrp="1"/>
          </p:cNvSpPr>
          <p:nvPr>
            <p:ph type="subTitle" idx="5"/>
          </p:nvPr>
        </p:nvSpPr>
        <p:spPr>
          <a:xfrm>
            <a:off x="6316325" y="1705600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</a:t>
            </a:r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subTitle" idx="6"/>
          </p:nvPr>
        </p:nvSpPr>
        <p:spPr>
          <a:xfrm>
            <a:off x="6316325" y="2497906"/>
            <a:ext cx="19914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 has a beautiful name and is the second planet from the Sun. It’s terribly hot—even hotter than Mercury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955" y="3654173"/>
            <a:ext cx="1840146" cy="14893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42"/>
          <p:cNvSpPr txBox="1">
            <a:spLocks noGrp="1"/>
          </p:cNvSpPr>
          <p:nvPr>
            <p:ph type="title"/>
          </p:nvPr>
        </p:nvSpPr>
        <p:spPr>
          <a:xfrm>
            <a:off x="1970690" y="358652"/>
            <a:ext cx="5213393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00B0F0"/>
                </a:solidFill>
              </a:rPr>
              <a:t>Real Estate Infographics</a:t>
            </a:r>
            <a:endParaRPr sz="3200" dirty="0">
              <a:solidFill>
                <a:srgbClr val="00B0F0"/>
              </a:solidFill>
            </a:endParaRPr>
          </a:p>
        </p:txBody>
      </p:sp>
      <p:sp>
        <p:nvSpPr>
          <p:cNvPr id="2259" name="Google Shape;2259;p42"/>
          <p:cNvSpPr/>
          <p:nvPr/>
        </p:nvSpPr>
        <p:spPr>
          <a:xfrm>
            <a:off x="2480452" y="3594094"/>
            <a:ext cx="174216" cy="279482"/>
          </a:xfrm>
          <a:custGeom>
            <a:avLst/>
            <a:gdLst/>
            <a:ahLst/>
            <a:cxnLst/>
            <a:rect l="l" t="t" r="r" b="b"/>
            <a:pathLst>
              <a:path w="15845" h="25419" extrusionOk="0">
                <a:moveTo>
                  <a:pt x="7205" y="0"/>
                </a:moveTo>
                <a:cubicBezTo>
                  <a:pt x="6238" y="0"/>
                  <a:pt x="5137" y="167"/>
                  <a:pt x="3970" y="434"/>
                </a:cubicBezTo>
                <a:cubicBezTo>
                  <a:pt x="2802" y="701"/>
                  <a:pt x="1535" y="1134"/>
                  <a:pt x="167" y="1668"/>
                </a:cubicBezTo>
                <a:lnTo>
                  <a:pt x="167" y="5070"/>
                </a:lnTo>
                <a:cubicBezTo>
                  <a:pt x="1501" y="4337"/>
                  <a:pt x="2735" y="3770"/>
                  <a:pt x="3936" y="3403"/>
                </a:cubicBezTo>
                <a:cubicBezTo>
                  <a:pt x="5104" y="3036"/>
                  <a:pt x="6238" y="2869"/>
                  <a:pt x="7272" y="2869"/>
                </a:cubicBezTo>
                <a:cubicBezTo>
                  <a:pt x="8773" y="2869"/>
                  <a:pt x="9974" y="3269"/>
                  <a:pt x="10908" y="4103"/>
                </a:cubicBezTo>
                <a:cubicBezTo>
                  <a:pt x="11842" y="4937"/>
                  <a:pt x="12309" y="6038"/>
                  <a:pt x="12309" y="7339"/>
                </a:cubicBezTo>
                <a:cubicBezTo>
                  <a:pt x="12309" y="8173"/>
                  <a:pt x="12109" y="9007"/>
                  <a:pt x="11675" y="9841"/>
                </a:cubicBezTo>
                <a:cubicBezTo>
                  <a:pt x="11242" y="10674"/>
                  <a:pt x="10474" y="11709"/>
                  <a:pt x="9407" y="12909"/>
                </a:cubicBezTo>
                <a:cubicBezTo>
                  <a:pt x="8840" y="13577"/>
                  <a:pt x="7439" y="15011"/>
                  <a:pt x="5237" y="17246"/>
                </a:cubicBezTo>
                <a:cubicBezTo>
                  <a:pt x="3002" y="19481"/>
                  <a:pt x="1268" y="21249"/>
                  <a:pt x="0" y="22583"/>
                </a:cubicBezTo>
                <a:lnTo>
                  <a:pt x="0" y="25418"/>
                </a:lnTo>
                <a:lnTo>
                  <a:pt x="15845" y="25418"/>
                </a:lnTo>
                <a:lnTo>
                  <a:pt x="15845" y="22583"/>
                </a:lnTo>
                <a:lnTo>
                  <a:pt x="4070" y="22583"/>
                </a:lnTo>
                <a:cubicBezTo>
                  <a:pt x="6772" y="19814"/>
                  <a:pt x="8873" y="17646"/>
                  <a:pt x="10374" y="16112"/>
                </a:cubicBezTo>
                <a:cubicBezTo>
                  <a:pt x="11875" y="14577"/>
                  <a:pt x="12743" y="13643"/>
                  <a:pt x="13043" y="13310"/>
                </a:cubicBezTo>
                <a:cubicBezTo>
                  <a:pt x="14044" y="12042"/>
                  <a:pt x="14744" y="10975"/>
                  <a:pt x="15111" y="10074"/>
                </a:cubicBezTo>
                <a:cubicBezTo>
                  <a:pt x="15511" y="9140"/>
                  <a:pt x="15711" y="8173"/>
                  <a:pt x="15711" y="7139"/>
                </a:cubicBezTo>
                <a:cubicBezTo>
                  <a:pt x="15711" y="4970"/>
                  <a:pt x="14944" y="3236"/>
                  <a:pt x="13410" y="1968"/>
                </a:cubicBezTo>
                <a:cubicBezTo>
                  <a:pt x="11875" y="667"/>
                  <a:pt x="9807" y="0"/>
                  <a:pt x="72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42"/>
          <p:cNvSpPr txBox="1"/>
          <p:nvPr/>
        </p:nvSpPr>
        <p:spPr>
          <a:xfrm>
            <a:off x="649375" y="1949228"/>
            <a:ext cx="1899000" cy="35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1" name="Google Shape;2261;p42"/>
          <p:cNvSpPr txBox="1"/>
          <p:nvPr/>
        </p:nvSpPr>
        <p:spPr>
          <a:xfrm>
            <a:off x="649375" y="2301433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2" name="Google Shape;2262;p42"/>
          <p:cNvSpPr txBox="1"/>
          <p:nvPr/>
        </p:nvSpPr>
        <p:spPr>
          <a:xfrm>
            <a:off x="649350" y="3226001"/>
            <a:ext cx="1899000" cy="352200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3" name="Google Shape;2263;p42"/>
          <p:cNvSpPr txBox="1"/>
          <p:nvPr/>
        </p:nvSpPr>
        <p:spPr>
          <a:xfrm>
            <a:off x="647275" y="358435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4" name="Google Shape;2264;p42"/>
          <p:cNvSpPr txBox="1"/>
          <p:nvPr/>
        </p:nvSpPr>
        <p:spPr>
          <a:xfrm>
            <a:off x="6593550" y="3681800"/>
            <a:ext cx="1899000" cy="352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5" name="Google Shape;2265;p42"/>
          <p:cNvSpPr txBox="1"/>
          <p:nvPr/>
        </p:nvSpPr>
        <p:spPr>
          <a:xfrm>
            <a:off x="6593550" y="2599726"/>
            <a:ext cx="1899000" cy="35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6" name="Google Shape;2266;p42"/>
          <p:cNvSpPr txBox="1"/>
          <p:nvPr/>
        </p:nvSpPr>
        <p:spPr>
          <a:xfrm>
            <a:off x="6701275" y="404015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7" name="Google Shape;2267;p42"/>
          <p:cNvSpPr txBox="1"/>
          <p:nvPr/>
        </p:nvSpPr>
        <p:spPr>
          <a:xfrm>
            <a:off x="6703350" y="295807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8" name="Google Shape;2268;p42"/>
          <p:cNvSpPr txBox="1"/>
          <p:nvPr/>
        </p:nvSpPr>
        <p:spPr>
          <a:xfrm>
            <a:off x="6593550" y="1523825"/>
            <a:ext cx="1899000" cy="352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9" name="Google Shape;2269;p42"/>
          <p:cNvSpPr txBox="1"/>
          <p:nvPr/>
        </p:nvSpPr>
        <p:spPr>
          <a:xfrm>
            <a:off x="6703350" y="18760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102" y="1253570"/>
            <a:ext cx="2803520" cy="37097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xfrm>
            <a:off x="704298" y="921625"/>
            <a:ext cx="705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dirty="0"/>
              <a:t>Sometimes, reviewing concepts is a good idea</a:t>
            </a:r>
            <a:endParaRPr dirty="0"/>
          </a:p>
        </p:txBody>
      </p:sp>
      <p:sp>
        <p:nvSpPr>
          <p:cNvPr id="274" name="Google Shape;274;p39"/>
          <p:cNvSpPr txBox="1">
            <a:spLocks noGrp="1"/>
          </p:cNvSpPr>
          <p:nvPr>
            <p:ph type="subTitle" idx="1"/>
          </p:nvPr>
        </p:nvSpPr>
        <p:spPr>
          <a:xfrm>
            <a:off x="704300" y="1858000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MERCURY</a:t>
            </a:r>
            <a:endParaRPr/>
          </a:p>
        </p:txBody>
      </p:sp>
      <p:sp>
        <p:nvSpPr>
          <p:cNvPr id="275" name="Google Shape;275;p39"/>
          <p:cNvSpPr txBox="1">
            <a:spLocks noGrp="1"/>
          </p:cNvSpPr>
          <p:nvPr>
            <p:ph type="subTitle" idx="2"/>
          </p:nvPr>
        </p:nvSpPr>
        <p:spPr>
          <a:xfrm>
            <a:off x="704300" y="2497900"/>
            <a:ext cx="24159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Mercury is the closest planet to the Sun and is only a bit larger than our Moon</a:t>
            </a:r>
            <a:endParaRPr/>
          </a:p>
        </p:txBody>
      </p:sp>
      <p:sp>
        <p:nvSpPr>
          <p:cNvPr id="276" name="Google Shape;276;p39"/>
          <p:cNvSpPr txBox="1">
            <a:spLocks noGrp="1"/>
          </p:cNvSpPr>
          <p:nvPr>
            <p:ph type="subTitle" idx="3"/>
          </p:nvPr>
        </p:nvSpPr>
        <p:spPr>
          <a:xfrm>
            <a:off x="3413550" y="1858000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</a:t>
            </a:r>
            <a:endParaRPr/>
          </a:p>
        </p:txBody>
      </p:sp>
      <p:sp>
        <p:nvSpPr>
          <p:cNvPr id="277" name="Google Shape;277;p39"/>
          <p:cNvSpPr txBox="1">
            <a:spLocks noGrp="1"/>
          </p:cNvSpPr>
          <p:nvPr>
            <p:ph type="subTitle" idx="4"/>
          </p:nvPr>
        </p:nvSpPr>
        <p:spPr>
          <a:xfrm>
            <a:off x="3413550" y="2497900"/>
            <a:ext cx="24159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 has a beautiful name, but it’s terribly hot, even hotter than Mercury</a:t>
            </a:r>
            <a:endParaRPr/>
          </a:p>
        </p:txBody>
      </p:sp>
      <p:sp>
        <p:nvSpPr>
          <p:cNvPr id="278" name="Google Shape;278;p39"/>
          <p:cNvSpPr txBox="1">
            <a:spLocks noGrp="1"/>
          </p:cNvSpPr>
          <p:nvPr>
            <p:ph type="subTitle" idx="5"/>
          </p:nvPr>
        </p:nvSpPr>
        <p:spPr>
          <a:xfrm>
            <a:off x="6122800" y="1858000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MARS</a:t>
            </a:r>
            <a:endParaRPr/>
          </a:p>
        </p:txBody>
      </p:sp>
      <p:sp>
        <p:nvSpPr>
          <p:cNvPr id="279" name="Google Shape;279;p39"/>
          <p:cNvSpPr txBox="1">
            <a:spLocks noGrp="1"/>
          </p:cNvSpPr>
          <p:nvPr>
            <p:ph type="subTitle" idx="6"/>
          </p:nvPr>
        </p:nvSpPr>
        <p:spPr>
          <a:xfrm>
            <a:off x="6122800" y="2497900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Despite being red, Mars is a cold place, not hot. The planet is full of iron oxide dust</a:t>
            </a:r>
            <a:endParaRPr/>
          </a:p>
        </p:txBody>
      </p:sp>
      <p:sp>
        <p:nvSpPr>
          <p:cNvPr id="280" name="Google Shape;280;p39"/>
          <p:cNvSpPr txBox="1">
            <a:spLocks noGrp="1"/>
          </p:cNvSpPr>
          <p:nvPr>
            <p:ph type="subTitle" idx="7"/>
          </p:nvPr>
        </p:nvSpPr>
        <p:spPr>
          <a:xfrm>
            <a:off x="704300" y="3048625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JUPITER</a:t>
            </a:r>
            <a:endParaRPr/>
          </a:p>
        </p:txBody>
      </p:sp>
      <p:sp>
        <p:nvSpPr>
          <p:cNvPr id="281" name="Google Shape;281;p39"/>
          <p:cNvSpPr txBox="1">
            <a:spLocks noGrp="1"/>
          </p:cNvSpPr>
          <p:nvPr>
            <p:ph type="subTitle" idx="8"/>
          </p:nvPr>
        </p:nvSpPr>
        <p:spPr>
          <a:xfrm>
            <a:off x="704300" y="3688525"/>
            <a:ext cx="24159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It’s the biggest planet in our Solar System and the fourth-brightest object in the sky</a:t>
            </a:r>
            <a:endParaRPr/>
          </a:p>
        </p:txBody>
      </p:sp>
      <p:sp>
        <p:nvSpPr>
          <p:cNvPr id="282" name="Google Shape;282;p39"/>
          <p:cNvSpPr txBox="1">
            <a:spLocks noGrp="1"/>
          </p:cNvSpPr>
          <p:nvPr>
            <p:ph type="subTitle" idx="9"/>
          </p:nvPr>
        </p:nvSpPr>
        <p:spPr>
          <a:xfrm>
            <a:off x="3413550" y="3048625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SATURN</a:t>
            </a:r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subTitle" idx="13"/>
          </p:nvPr>
        </p:nvSpPr>
        <p:spPr>
          <a:xfrm>
            <a:off x="3413550" y="3688525"/>
            <a:ext cx="24159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Yes, this is the ringed one. It’s a gas giant, composed mostly of hydrogen and helium</a:t>
            </a:r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subTitle" idx="14"/>
          </p:nvPr>
        </p:nvSpPr>
        <p:spPr>
          <a:xfrm>
            <a:off x="6122800" y="3048625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NEPTUNE</a:t>
            </a:r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subTitle" idx="15"/>
          </p:nvPr>
        </p:nvSpPr>
        <p:spPr>
          <a:xfrm>
            <a:off x="6122800" y="3688525"/>
            <a:ext cx="23169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Neptune is the farthest planet in our Solar System and the fourth-largest</a:t>
            </a:r>
            <a:endParaRPr/>
          </a:p>
        </p:txBody>
      </p:sp>
      <p:grpSp>
        <p:nvGrpSpPr>
          <p:cNvPr id="9" name="Grupo 8"/>
          <p:cNvGrpSpPr/>
          <p:nvPr/>
        </p:nvGrpSpPr>
        <p:grpSpPr>
          <a:xfrm>
            <a:off x="2131847" y="1729923"/>
            <a:ext cx="491432" cy="739303"/>
            <a:chOff x="-2481263" y="2200275"/>
            <a:chExt cx="1447801" cy="217805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-2481263" y="2833688"/>
              <a:ext cx="779463" cy="1503363"/>
            </a:xfrm>
            <a:custGeom>
              <a:avLst/>
              <a:gdLst>
                <a:gd name="T0" fmla="*/ 40 w 56"/>
                <a:gd name="T1" fmla="*/ 109 h 109"/>
                <a:gd name="T2" fmla="*/ 7 w 56"/>
                <a:gd name="T3" fmla="*/ 109 h 109"/>
                <a:gd name="T4" fmla="*/ 0 w 56"/>
                <a:gd name="T5" fmla="*/ 100 h 109"/>
                <a:gd name="T6" fmla="*/ 0 w 56"/>
                <a:gd name="T7" fmla="*/ 64 h 109"/>
                <a:gd name="T8" fmla="*/ 0 w 56"/>
                <a:gd name="T9" fmla="*/ 18 h 109"/>
                <a:gd name="T10" fmla="*/ 17 w 56"/>
                <a:gd name="T11" fmla="*/ 0 h 109"/>
                <a:gd name="T12" fmla="*/ 39 w 56"/>
                <a:gd name="T13" fmla="*/ 0 h 109"/>
                <a:gd name="T14" fmla="*/ 56 w 56"/>
                <a:gd name="T15" fmla="*/ 17 h 109"/>
                <a:gd name="T16" fmla="*/ 56 w 56"/>
                <a:gd name="T17" fmla="*/ 47 h 109"/>
                <a:gd name="T18" fmla="*/ 56 w 56"/>
                <a:gd name="T19" fmla="*/ 48 h 109"/>
                <a:gd name="T20" fmla="*/ 38 w 56"/>
                <a:gd name="T21" fmla="*/ 73 h 109"/>
                <a:gd name="T22" fmla="*/ 38 w 56"/>
                <a:gd name="T23" fmla="*/ 98 h 109"/>
                <a:gd name="T24" fmla="*/ 40 w 56"/>
                <a:gd name="T2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09">
                  <a:moveTo>
                    <a:pt x="40" y="109"/>
                  </a:moveTo>
                  <a:cubicBezTo>
                    <a:pt x="29" y="109"/>
                    <a:pt x="18" y="109"/>
                    <a:pt x="7" y="109"/>
                  </a:cubicBezTo>
                  <a:cubicBezTo>
                    <a:pt x="3" y="109"/>
                    <a:pt x="0" y="105"/>
                    <a:pt x="0" y="100"/>
                  </a:cubicBezTo>
                  <a:cubicBezTo>
                    <a:pt x="0" y="88"/>
                    <a:pt x="0" y="76"/>
                    <a:pt x="0" y="64"/>
                  </a:cubicBezTo>
                  <a:cubicBezTo>
                    <a:pt x="0" y="49"/>
                    <a:pt x="0" y="33"/>
                    <a:pt x="0" y="18"/>
                  </a:cubicBezTo>
                  <a:cubicBezTo>
                    <a:pt x="0" y="7"/>
                    <a:pt x="6" y="0"/>
                    <a:pt x="17" y="0"/>
                  </a:cubicBezTo>
                  <a:cubicBezTo>
                    <a:pt x="24" y="0"/>
                    <a:pt x="32" y="0"/>
                    <a:pt x="39" y="0"/>
                  </a:cubicBezTo>
                  <a:cubicBezTo>
                    <a:pt x="49" y="0"/>
                    <a:pt x="56" y="7"/>
                    <a:pt x="56" y="17"/>
                  </a:cubicBezTo>
                  <a:cubicBezTo>
                    <a:pt x="56" y="27"/>
                    <a:pt x="56" y="37"/>
                    <a:pt x="56" y="4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43" y="52"/>
                    <a:pt x="38" y="60"/>
                    <a:pt x="38" y="73"/>
                  </a:cubicBezTo>
                  <a:cubicBezTo>
                    <a:pt x="38" y="81"/>
                    <a:pt x="38" y="90"/>
                    <a:pt x="38" y="98"/>
                  </a:cubicBezTo>
                  <a:cubicBezTo>
                    <a:pt x="38" y="101"/>
                    <a:pt x="39" y="105"/>
                    <a:pt x="40" y="109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882775" y="3551238"/>
              <a:ext cx="849313" cy="827088"/>
            </a:xfrm>
            <a:custGeom>
              <a:avLst/>
              <a:gdLst>
                <a:gd name="T0" fmla="*/ 30 w 61"/>
                <a:gd name="T1" fmla="*/ 59 h 60"/>
                <a:gd name="T2" fmla="*/ 11 w 61"/>
                <a:gd name="T3" fmla="*/ 59 h 60"/>
                <a:gd name="T4" fmla="*/ 0 w 61"/>
                <a:gd name="T5" fmla="*/ 48 h 60"/>
                <a:gd name="T6" fmla="*/ 0 w 61"/>
                <a:gd name="T7" fmla="*/ 18 h 60"/>
                <a:gd name="T8" fmla="*/ 17 w 61"/>
                <a:gd name="T9" fmla="*/ 0 h 60"/>
                <a:gd name="T10" fmla="*/ 44 w 61"/>
                <a:gd name="T11" fmla="*/ 0 h 60"/>
                <a:gd name="T12" fmla="*/ 61 w 61"/>
                <a:gd name="T13" fmla="*/ 18 h 60"/>
                <a:gd name="T14" fmla="*/ 61 w 61"/>
                <a:gd name="T15" fmla="*/ 48 h 60"/>
                <a:gd name="T16" fmla="*/ 50 w 61"/>
                <a:gd name="T17" fmla="*/ 59 h 60"/>
                <a:gd name="T18" fmla="*/ 30 w 61"/>
                <a:gd name="T19" fmla="*/ 59 h 60"/>
                <a:gd name="T20" fmla="*/ 30 w 61"/>
                <a:gd name="T21" fmla="*/ 53 h 60"/>
                <a:gd name="T22" fmla="*/ 49 w 61"/>
                <a:gd name="T23" fmla="*/ 53 h 60"/>
                <a:gd name="T24" fmla="*/ 55 w 61"/>
                <a:gd name="T25" fmla="*/ 48 h 60"/>
                <a:gd name="T26" fmla="*/ 55 w 61"/>
                <a:gd name="T27" fmla="*/ 18 h 60"/>
                <a:gd name="T28" fmla="*/ 43 w 61"/>
                <a:gd name="T29" fmla="*/ 6 h 60"/>
                <a:gd name="T30" fmla="*/ 18 w 61"/>
                <a:gd name="T31" fmla="*/ 6 h 60"/>
                <a:gd name="T32" fmla="*/ 6 w 61"/>
                <a:gd name="T33" fmla="*/ 19 h 60"/>
                <a:gd name="T34" fmla="*/ 6 w 61"/>
                <a:gd name="T35" fmla="*/ 48 h 60"/>
                <a:gd name="T36" fmla="*/ 12 w 61"/>
                <a:gd name="T37" fmla="*/ 53 h 60"/>
                <a:gd name="T38" fmla="*/ 30 w 61"/>
                <a:gd name="T39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60">
                  <a:moveTo>
                    <a:pt x="30" y="59"/>
                  </a:moveTo>
                  <a:cubicBezTo>
                    <a:pt x="24" y="59"/>
                    <a:pt x="18" y="60"/>
                    <a:pt x="11" y="59"/>
                  </a:cubicBezTo>
                  <a:cubicBezTo>
                    <a:pt x="4" y="59"/>
                    <a:pt x="0" y="55"/>
                    <a:pt x="0" y="48"/>
                  </a:cubicBezTo>
                  <a:cubicBezTo>
                    <a:pt x="0" y="38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5" y="0"/>
                    <a:pt x="44" y="0"/>
                  </a:cubicBezTo>
                  <a:cubicBezTo>
                    <a:pt x="54" y="0"/>
                    <a:pt x="61" y="8"/>
                    <a:pt x="61" y="18"/>
                  </a:cubicBezTo>
                  <a:cubicBezTo>
                    <a:pt x="61" y="28"/>
                    <a:pt x="61" y="38"/>
                    <a:pt x="61" y="48"/>
                  </a:cubicBezTo>
                  <a:cubicBezTo>
                    <a:pt x="61" y="55"/>
                    <a:pt x="57" y="59"/>
                    <a:pt x="50" y="59"/>
                  </a:cubicBezTo>
                  <a:cubicBezTo>
                    <a:pt x="43" y="60"/>
                    <a:pt x="37" y="59"/>
                    <a:pt x="30" y="59"/>
                  </a:cubicBezTo>
                  <a:close/>
                  <a:moveTo>
                    <a:pt x="30" y="53"/>
                  </a:moveTo>
                  <a:cubicBezTo>
                    <a:pt x="37" y="53"/>
                    <a:pt x="43" y="53"/>
                    <a:pt x="49" y="53"/>
                  </a:cubicBezTo>
                  <a:cubicBezTo>
                    <a:pt x="53" y="53"/>
                    <a:pt x="55" y="52"/>
                    <a:pt x="55" y="48"/>
                  </a:cubicBezTo>
                  <a:cubicBezTo>
                    <a:pt x="55" y="38"/>
                    <a:pt x="55" y="28"/>
                    <a:pt x="55" y="18"/>
                  </a:cubicBezTo>
                  <a:cubicBezTo>
                    <a:pt x="55" y="11"/>
                    <a:pt x="50" y="6"/>
                    <a:pt x="43" y="6"/>
                  </a:cubicBezTo>
                  <a:cubicBezTo>
                    <a:pt x="34" y="6"/>
                    <a:pt x="26" y="6"/>
                    <a:pt x="18" y="6"/>
                  </a:cubicBezTo>
                  <a:cubicBezTo>
                    <a:pt x="11" y="6"/>
                    <a:pt x="6" y="11"/>
                    <a:pt x="6" y="19"/>
                  </a:cubicBezTo>
                  <a:cubicBezTo>
                    <a:pt x="6" y="28"/>
                    <a:pt x="6" y="38"/>
                    <a:pt x="6" y="48"/>
                  </a:cubicBezTo>
                  <a:cubicBezTo>
                    <a:pt x="6" y="52"/>
                    <a:pt x="7" y="53"/>
                    <a:pt x="12" y="53"/>
                  </a:cubicBezTo>
                  <a:cubicBezTo>
                    <a:pt x="18" y="53"/>
                    <a:pt x="24" y="53"/>
                    <a:pt x="30" y="53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-2273300" y="2200275"/>
              <a:ext cx="390525" cy="592138"/>
            </a:xfrm>
            <a:custGeom>
              <a:avLst/>
              <a:gdLst>
                <a:gd name="T0" fmla="*/ 14 w 28"/>
                <a:gd name="T1" fmla="*/ 0 h 43"/>
                <a:gd name="T2" fmla="*/ 27 w 28"/>
                <a:gd name="T3" fmla="*/ 27 h 43"/>
                <a:gd name="T4" fmla="*/ 7 w 28"/>
                <a:gd name="T5" fmla="*/ 40 h 43"/>
                <a:gd name="T6" fmla="*/ 2 w 28"/>
                <a:gd name="T7" fmla="*/ 26 h 43"/>
                <a:gd name="T8" fmla="*/ 7 w 28"/>
                <a:gd name="T9" fmla="*/ 18 h 43"/>
                <a:gd name="T10" fmla="*/ 11 w 28"/>
                <a:gd name="T11" fmla="*/ 13 h 43"/>
                <a:gd name="T12" fmla="*/ 14 w 28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3">
                  <a:moveTo>
                    <a:pt x="14" y="0"/>
                  </a:moveTo>
                  <a:cubicBezTo>
                    <a:pt x="20" y="8"/>
                    <a:pt x="26" y="16"/>
                    <a:pt x="27" y="27"/>
                  </a:cubicBezTo>
                  <a:cubicBezTo>
                    <a:pt x="28" y="40"/>
                    <a:pt x="16" y="43"/>
                    <a:pt x="7" y="40"/>
                  </a:cubicBezTo>
                  <a:cubicBezTo>
                    <a:pt x="2" y="37"/>
                    <a:pt x="0" y="32"/>
                    <a:pt x="2" y="26"/>
                  </a:cubicBezTo>
                  <a:cubicBezTo>
                    <a:pt x="3" y="23"/>
                    <a:pt x="5" y="20"/>
                    <a:pt x="7" y="18"/>
                  </a:cubicBezTo>
                  <a:cubicBezTo>
                    <a:pt x="8" y="16"/>
                    <a:pt x="9" y="14"/>
                    <a:pt x="11" y="13"/>
                  </a:cubicBezTo>
                  <a:cubicBezTo>
                    <a:pt x="14" y="8"/>
                    <a:pt x="14" y="5"/>
                    <a:pt x="14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619250" y="2903538"/>
              <a:ext cx="361950" cy="579438"/>
            </a:xfrm>
            <a:custGeom>
              <a:avLst/>
              <a:gdLst>
                <a:gd name="T0" fmla="*/ 13 w 26"/>
                <a:gd name="T1" fmla="*/ 0 h 42"/>
                <a:gd name="T2" fmla="*/ 22 w 26"/>
                <a:gd name="T3" fmla="*/ 15 h 42"/>
                <a:gd name="T4" fmla="*/ 25 w 26"/>
                <a:gd name="T5" fmla="*/ 31 h 42"/>
                <a:gd name="T6" fmla="*/ 13 w 26"/>
                <a:gd name="T7" fmla="*/ 41 h 42"/>
                <a:gd name="T8" fmla="*/ 0 w 26"/>
                <a:gd name="T9" fmla="*/ 32 h 42"/>
                <a:gd name="T10" fmla="*/ 4 w 26"/>
                <a:gd name="T11" fmla="*/ 20 h 42"/>
                <a:gd name="T12" fmla="*/ 9 w 26"/>
                <a:gd name="T13" fmla="*/ 14 h 42"/>
                <a:gd name="T14" fmla="*/ 12 w 26"/>
                <a:gd name="T15" fmla="*/ 1 h 42"/>
                <a:gd name="T16" fmla="*/ 13 w 2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2">
                  <a:moveTo>
                    <a:pt x="13" y="0"/>
                  </a:moveTo>
                  <a:cubicBezTo>
                    <a:pt x="16" y="5"/>
                    <a:pt x="19" y="10"/>
                    <a:pt x="22" y="15"/>
                  </a:cubicBezTo>
                  <a:cubicBezTo>
                    <a:pt x="24" y="20"/>
                    <a:pt x="26" y="25"/>
                    <a:pt x="25" y="31"/>
                  </a:cubicBezTo>
                  <a:cubicBezTo>
                    <a:pt x="25" y="37"/>
                    <a:pt x="20" y="41"/>
                    <a:pt x="13" y="41"/>
                  </a:cubicBezTo>
                  <a:cubicBezTo>
                    <a:pt x="6" y="42"/>
                    <a:pt x="1" y="38"/>
                    <a:pt x="0" y="32"/>
                  </a:cubicBezTo>
                  <a:cubicBezTo>
                    <a:pt x="0" y="27"/>
                    <a:pt x="2" y="23"/>
                    <a:pt x="4" y="20"/>
                  </a:cubicBezTo>
                  <a:cubicBezTo>
                    <a:pt x="6" y="18"/>
                    <a:pt x="7" y="16"/>
                    <a:pt x="9" y="14"/>
                  </a:cubicBezTo>
                  <a:cubicBezTo>
                    <a:pt x="12" y="9"/>
                    <a:pt x="13" y="6"/>
                    <a:pt x="12" y="1"/>
                  </a:cubicBezTo>
                  <a:cubicBezTo>
                    <a:pt x="12" y="1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753924" y="1977100"/>
            <a:ext cx="563563" cy="492126"/>
            <a:chOff x="4813300" y="1836738"/>
            <a:chExt cx="563563" cy="492126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813300" y="1836738"/>
              <a:ext cx="300038" cy="492125"/>
            </a:xfrm>
            <a:custGeom>
              <a:avLst/>
              <a:gdLst>
                <a:gd name="T0" fmla="*/ 78 w 78"/>
                <a:gd name="T1" fmla="*/ 126 h 128"/>
                <a:gd name="T2" fmla="*/ 72 w 78"/>
                <a:gd name="T3" fmla="*/ 128 h 128"/>
                <a:gd name="T4" fmla="*/ 21 w 78"/>
                <a:gd name="T5" fmla="*/ 128 h 128"/>
                <a:gd name="T6" fmla="*/ 17 w 78"/>
                <a:gd name="T7" fmla="*/ 126 h 128"/>
                <a:gd name="T8" fmla="*/ 0 w 78"/>
                <a:gd name="T9" fmla="*/ 92 h 128"/>
                <a:gd name="T10" fmla="*/ 27 w 78"/>
                <a:gd name="T11" fmla="*/ 47 h 128"/>
                <a:gd name="T12" fmla="*/ 29 w 78"/>
                <a:gd name="T13" fmla="*/ 45 h 128"/>
                <a:gd name="T14" fmla="*/ 29 w 78"/>
                <a:gd name="T15" fmla="*/ 13 h 128"/>
                <a:gd name="T16" fmla="*/ 26 w 78"/>
                <a:gd name="T17" fmla="*/ 12 h 128"/>
                <a:gd name="T18" fmla="*/ 23 w 78"/>
                <a:gd name="T19" fmla="*/ 6 h 128"/>
                <a:gd name="T20" fmla="*/ 27 w 78"/>
                <a:gd name="T21" fmla="*/ 1 h 128"/>
                <a:gd name="T22" fmla="*/ 30 w 78"/>
                <a:gd name="T23" fmla="*/ 0 h 128"/>
                <a:gd name="T24" fmla="*/ 63 w 78"/>
                <a:gd name="T25" fmla="*/ 0 h 128"/>
                <a:gd name="T26" fmla="*/ 67 w 78"/>
                <a:gd name="T27" fmla="*/ 1 h 128"/>
                <a:gd name="T28" fmla="*/ 71 w 78"/>
                <a:gd name="T29" fmla="*/ 6 h 128"/>
                <a:gd name="T30" fmla="*/ 67 w 78"/>
                <a:gd name="T31" fmla="*/ 12 h 128"/>
                <a:gd name="T32" fmla="*/ 64 w 78"/>
                <a:gd name="T33" fmla="*/ 13 h 128"/>
                <a:gd name="T34" fmla="*/ 64 w 78"/>
                <a:gd name="T35" fmla="*/ 28 h 128"/>
                <a:gd name="T36" fmla="*/ 64 w 78"/>
                <a:gd name="T37" fmla="*/ 44 h 128"/>
                <a:gd name="T38" fmla="*/ 67 w 78"/>
                <a:gd name="T39" fmla="*/ 48 h 128"/>
                <a:gd name="T40" fmla="*/ 77 w 78"/>
                <a:gd name="T41" fmla="*/ 54 h 128"/>
                <a:gd name="T42" fmla="*/ 71 w 78"/>
                <a:gd name="T43" fmla="*/ 58 h 128"/>
                <a:gd name="T44" fmla="*/ 59 w 78"/>
                <a:gd name="T45" fmla="*/ 52 h 128"/>
                <a:gd name="T46" fmla="*/ 57 w 78"/>
                <a:gd name="T47" fmla="*/ 49 h 128"/>
                <a:gd name="T48" fmla="*/ 57 w 78"/>
                <a:gd name="T49" fmla="*/ 11 h 128"/>
                <a:gd name="T50" fmla="*/ 57 w 78"/>
                <a:gd name="T51" fmla="*/ 8 h 128"/>
                <a:gd name="T52" fmla="*/ 36 w 78"/>
                <a:gd name="T53" fmla="*/ 8 h 128"/>
                <a:gd name="T54" fmla="*/ 36 w 78"/>
                <a:gd name="T55" fmla="*/ 11 h 128"/>
                <a:gd name="T56" fmla="*/ 36 w 78"/>
                <a:gd name="T57" fmla="*/ 49 h 128"/>
                <a:gd name="T58" fmla="*/ 34 w 78"/>
                <a:gd name="T59" fmla="*/ 53 h 128"/>
                <a:gd name="T60" fmla="*/ 9 w 78"/>
                <a:gd name="T61" fmla="*/ 77 h 128"/>
                <a:gd name="T62" fmla="*/ 20 w 78"/>
                <a:gd name="T63" fmla="*/ 119 h 128"/>
                <a:gd name="T64" fmla="*/ 23 w 78"/>
                <a:gd name="T65" fmla="*/ 121 h 128"/>
                <a:gd name="T66" fmla="*/ 70 w 78"/>
                <a:gd name="T67" fmla="*/ 121 h 128"/>
                <a:gd name="T68" fmla="*/ 75 w 78"/>
                <a:gd name="T69" fmla="*/ 119 h 128"/>
                <a:gd name="T70" fmla="*/ 78 w 78"/>
                <a:gd name="T71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128">
                  <a:moveTo>
                    <a:pt x="78" y="126"/>
                  </a:moveTo>
                  <a:cubicBezTo>
                    <a:pt x="76" y="127"/>
                    <a:pt x="74" y="128"/>
                    <a:pt x="72" y="128"/>
                  </a:cubicBezTo>
                  <a:cubicBezTo>
                    <a:pt x="55" y="128"/>
                    <a:pt x="38" y="128"/>
                    <a:pt x="21" y="128"/>
                  </a:cubicBezTo>
                  <a:cubicBezTo>
                    <a:pt x="20" y="128"/>
                    <a:pt x="18" y="127"/>
                    <a:pt x="17" y="126"/>
                  </a:cubicBezTo>
                  <a:cubicBezTo>
                    <a:pt x="6" y="117"/>
                    <a:pt x="0" y="106"/>
                    <a:pt x="0" y="92"/>
                  </a:cubicBezTo>
                  <a:cubicBezTo>
                    <a:pt x="0" y="71"/>
                    <a:pt x="9" y="57"/>
                    <a:pt x="27" y="47"/>
                  </a:cubicBezTo>
                  <a:cubicBezTo>
                    <a:pt x="28" y="47"/>
                    <a:pt x="29" y="46"/>
                    <a:pt x="29" y="45"/>
                  </a:cubicBezTo>
                  <a:cubicBezTo>
                    <a:pt x="29" y="35"/>
                    <a:pt x="29" y="24"/>
                    <a:pt x="29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4" y="11"/>
                    <a:pt x="22" y="8"/>
                    <a:pt x="23" y="6"/>
                  </a:cubicBezTo>
                  <a:cubicBezTo>
                    <a:pt x="23" y="3"/>
                    <a:pt x="25" y="1"/>
                    <a:pt x="27" y="1"/>
                  </a:cubicBezTo>
                  <a:cubicBezTo>
                    <a:pt x="28" y="0"/>
                    <a:pt x="29" y="0"/>
                    <a:pt x="30" y="0"/>
                  </a:cubicBezTo>
                  <a:cubicBezTo>
                    <a:pt x="41" y="0"/>
                    <a:pt x="52" y="0"/>
                    <a:pt x="63" y="0"/>
                  </a:cubicBezTo>
                  <a:cubicBezTo>
                    <a:pt x="64" y="0"/>
                    <a:pt x="66" y="0"/>
                    <a:pt x="67" y="1"/>
                  </a:cubicBezTo>
                  <a:cubicBezTo>
                    <a:pt x="70" y="2"/>
                    <a:pt x="71" y="4"/>
                    <a:pt x="71" y="6"/>
                  </a:cubicBezTo>
                  <a:cubicBezTo>
                    <a:pt x="71" y="9"/>
                    <a:pt x="70" y="11"/>
                    <a:pt x="67" y="12"/>
                  </a:cubicBezTo>
                  <a:cubicBezTo>
                    <a:pt x="66" y="12"/>
                    <a:pt x="66" y="13"/>
                    <a:pt x="64" y="13"/>
                  </a:cubicBezTo>
                  <a:cubicBezTo>
                    <a:pt x="64" y="18"/>
                    <a:pt x="64" y="23"/>
                    <a:pt x="64" y="28"/>
                  </a:cubicBezTo>
                  <a:cubicBezTo>
                    <a:pt x="64" y="33"/>
                    <a:pt x="65" y="39"/>
                    <a:pt x="64" y="44"/>
                  </a:cubicBezTo>
                  <a:cubicBezTo>
                    <a:pt x="64" y="46"/>
                    <a:pt x="65" y="47"/>
                    <a:pt x="67" y="48"/>
                  </a:cubicBezTo>
                  <a:cubicBezTo>
                    <a:pt x="70" y="50"/>
                    <a:pt x="74" y="52"/>
                    <a:pt x="77" y="54"/>
                  </a:cubicBezTo>
                  <a:cubicBezTo>
                    <a:pt x="75" y="56"/>
                    <a:pt x="73" y="57"/>
                    <a:pt x="71" y="58"/>
                  </a:cubicBezTo>
                  <a:cubicBezTo>
                    <a:pt x="67" y="56"/>
                    <a:pt x="63" y="54"/>
                    <a:pt x="59" y="52"/>
                  </a:cubicBezTo>
                  <a:cubicBezTo>
                    <a:pt x="57" y="52"/>
                    <a:pt x="57" y="50"/>
                    <a:pt x="57" y="49"/>
                  </a:cubicBezTo>
                  <a:cubicBezTo>
                    <a:pt x="57" y="36"/>
                    <a:pt x="57" y="24"/>
                    <a:pt x="57" y="11"/>
                  </a:cubicBezTo>
                  <a:cubicBezTo>
                    <a:pt x="57" y="10"/>
                    <a:pt x="57" y="9"/>
                    <a:pt x="57" y="8"/>
                  </a:cubicBezTo>
                  <a:cubicBezTo>
                    <a:pt x="50" y="8"/>
                    <a:pt x="43" y="8"/>
                    <a:pt x="36" y="8"/>
                  </a:cubicBezTo>
                  <a:cubicBezTo>
                    <a:pt x="36" y="9"/>
                    <a:pt x="36" y="10"/>
                    <a:pt x="36" y="11"/>
                  </a:cubicBezTo>
                  <a:cubicBezTo>
                    <a:pt x="36" y="24"/>
                    <a:pt x="36" y="36"/>
                    <a:pt x="36" y="49"/>
                  </a:cubicBezTo>
                  <a:cubicBezTo>
                    <a:pt x="36" y="51"/>
                    <a:pt x="36" y="52"/>
                    <a:pt x="34" y="53"/>
                  </a:cubicBezTo>
                  <a:cubicBezTo>
                    <a:pt x="22" y="57"/>
                    <a:pt x="13" y="65"/>
                    <a:pt x="9" y="77"/>
                  </a:cubicBezTo>
                  <a:cubicBezTo>
                    <a:pt x="4" y="92"/>
                    <a:pt x="8" y="108"/>
                    <a:pt x="20" y="119"/>
                  </a:cubicBezTo>
                  <a:cubicBezTo>
                    <a:pt x="20" y="120"/>
                    <a:pt x="22" y="121"/>
                    <a:pt x="23" y="121"/>
                  </a:cubicBezTo>
                  <a:cubicBezTo>
                    <a:pt x="39" y="121"/>
                    <a:pt x="55" y="121"/>
                    <a:pt x="70" y="121"/>
                  </a:cubicBezTo>
                  <a:cubicBezTo>
                    <a:pt x="72" y="121"/>
                    <a:pt x="73" y="120"/>
                    <a:pt x="75" y="119"/>
                  </a:cubicBezTo>
                  <a:cubicBezTo>
                    <a:pt x="76" y="121"/>
                    <a:pt x="77" y="123"/>
                    <a:pt x="78" y="126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875213" y="2117726"/>
              <a:ext cx="238125" cy="142875"/>
            </a:xfrm>
            <a:custGeom>
              <a:avLst/>
              <a:gdLst>
                <a:gd name="T0" fmla="*/ 31 w 62"/>
                <a:gd name="T1" fmla="*/ 0 h 37"/>
                <a:gd name="T2" fmla="*/ 52 w 62"/>
                <a:gd name="T3" fmla="*/ 0 h 37"/>
                <a:gd name="T4" fmla="*/ 55 w 62"/>
                <a:gd name="T5" fmla="*/ 1 h 37"/>
                <a:gd name="T6" fmla="*/ 53 w 62"/>
                <a:gd name="T7" fmla="*/ 35 h 37"/>
                <a:gd name="T8" fmla="*/ 50 w 62"/>
                <a:gd name="T9" fmla="*/ 37 h 37"/>
                <a:gd name="T10" fmla="*/ 11 w 62"/>
                <a:gd name="T11" fmla="*/ 37 h 37"/>
                <a:gd name="T12" fmla="*/ 8 w 62"/>
                <a:gd name="T13" fmla="*/ 35 h 37"/>
                <a:gd name="T14" fmla="*/ 7 w 62"/>
                <a:gd name="T15" fmla="*/ 1 h 37"/>
                <a:gd name="T16" fmla="*/ 10 w 62"/>
                <a:gd name="T17" fmla="*/ 0 h 37"/>
                <a:gd name="T18" fmla="*/ 31 w 62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37">
                  <a:moveTo>
                    <a:pt x="31" y="0"/>
                  </a:moveTo>
                  <a:cubicBezTo>
                    <a:pt x="38" y="0"/>
                    <a:pt x="45" y="0"/>
                    <a:pt x="52" y="0"/>
                  </a:cubicBezTo>
                  <a:cubicBezTo>
                    <a:pt x="53" y="0"/>
                    <a:pt x="54" y="1"/>
                    <a:pt x="55" y="1"/>
                  </a:cubicBezTo>
                  <a:cubicBezTo>
                    <a:pt x="62" y="11"/>
                    <a:pt x="61" y="26"/>
                    <a:pt x="53" y="35"/>
                  </a:cubicBezTo>
                  <a:cubicBezTo>
                    <a:pt x="53" y="36"/>
                    <a:pt x="51" y="37"/>
                    <a:pt x="50" y="37"/>
                  </a:cubicBezTo>
                  <a:cubicBezTo>
                    <a:pt x="37" y="37"/>
                    <a:pt x="24" y="37"/>
                    <a:pt x="11" y="37"/>
                  </a:cubicBezTo>
                  <a:cubicBezTo>
                    <a:pt x="10" y="37"/>
                    <a:pt x="9" y="36"/>
                    <a:pt x="8" y="35"/>
                  </a:cubicBezTo>
                  <a:cubicBezTo>
                    <a:pt x="0" y="26"/>
                    <a:pt x="0" y="11"/>
                    <a:pt x="7" y="1"/>
                  </a:cubicBezTo>
                  <a:cubicBezTo>
                    <a:pt x="7" y="1"/>
                    <a:pt x="9" y="0"/>
                    <a:pt x="10" y="0"/>
                  </a:cubicBezTo>
                  <a:cubicBezTo>
                    <a:pt x="17" y="0"/>
                    <a:pt x="24" y="0"/>
                    <a:pt x="31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5089525" y="2063751"/>
              <a:ext cx="287338" cy="265113"/>
            </a:xfrm>
            <a:custGeom>
              <a:avLst/>
              <a:gdLst>
                <a:gd name="T0" fmla="*/ 7 w 75"/>
                <a:gd name="T1" fmla="*/ 16 h 69"/>
                <a:gd name="T2" fmla="*/ 1 w 75"/>
                <a:gd name="T3" fmla="*/ 6 h 69"/>
                <a:gd name="T4" fmla="*/ 9 w 75"/>
                <a:gd name="T5" fmla="*/ 0 h 69"/>
                <a:gd name="T6" fmla="*/ 66 w 75"/>
                <a:gd name="T7" fmla="*/ 0 h 69"/>
                <a:gd name="T8" fmla="*/ 74 w 75"/>
                <a:gd name="T9" fmla="*/ 6 h 69"/>
                <a:gd name="T10" fmla="*/ 70 w 75"/>
                <a:gd name="T11" fmla="*/ 15 h 69"/>
                <a:gd name="T12" fmla="*/ 68 w 75"/>
                <a:gd name="T13" fmla="*/ 19 h 69"/>
                <a:gd name="T14" fmla="*/ 68 w 75"/>
                <a:gd name="T15" fmla="*/ 54 h 69"/>
                <a:gd name="T16" fmla="*/ 53 w 75"/>
                <a:gd name="T17" fmla="*/ 69 h 69"/>
                <a:gd name="T18" fmla="*/ 22 w 75"/>
                <a:gd name="T19" fmla="*/ 69 h 69"/>
                <a:gd name="T20" fmla="*/ 7 w 75"/>
                <a:gd name="T21" fmla="*/ 55 h 69"/>
                <a:gd name="T22" fmla="*/ 7 w 75"/>
                <a:gd name="T23" fmla="*/ 18 h 69"/>
                <a:gd name="T24" fmla="*/ 7 w 75"/>
                <a:gd name="T25" fmla="*/ 16 h 69"/>
                <a:gd name="T26" fmla="*/ 15 w 75"/>
                <a:gd name="T27" fmla="*/ 9 h 69"/>
                <a:gd name="T28" fmla="*/ 15 w 75"/>
                <a:gd name="T29" fmla="*/ 54 h 69"/>
                <a:gd name="T30" fmla="*/ 22 w 75"/>
                <a:gd name="T31" fmla="*/ 62 h 69"/>
                <a:gd name="T32" fmla="*/ 53 w 75"/>
                <a:gd name="T33" fmla="*/ 62 h 69"/>
                <a:gd name="T34" fmla="*/ 60 w 75"/>
                <a:gd name="T35" fmla="*/ 54 h 69"/>
                <a:gd name="T36" fmla="*/ 60 w 75"/>
                <a:gd name="T37" fmla="*/ 25 h 69"/>
                <a:gd name="T38" fmla="*/ 60 w 75"/>
                <a:gd name="T39" fmla="*/ 9 h 69"/>
                <a:gd name="T40" fmla="*/ 67 w 75"/>
                <a:gd name="T41" fmla="*/ 9 h 69"/>
                <a:gd name="T42" fmla="*/ 67 w 75"/>
                <a:gd name="T43" fmla="*/ 8 h 69"/>
                <a:gd name="T44" fmla="*/ 65 w 75"/>
                <a:gd name="T45" fmla="*/ 7 h 69"/>
                <a:gd name="T46" fmla="*/ 10 w 75"/>
                <a:gd name="T47" fmla="*/ 7 h 69"/>
                <a:gd name="T48" fmla="*/ 8 w 75"/>
                <a:gd name="T49" fmla="*/ 8 h 69"/>
                <a:gd name="T50" fmla="*/ 8 w 75"/>
                <a:gd name="T51" fmla="*/ 9 h 69"/>
                <a:gd name="T52" fmla="*/ 15 w 75"/>
                <a:gd name="T53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69">
                  <a:moveTo>
                    <a:pt x="7" y="16"/>
                  </a:moveTo>
                  <a:cubicBezTo>
                    <a:pt x="2" y="14"/>
                    <a:pt x="0" y="10"/>
                    <a:pt x="1" y="6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28" y="0"/>
                    <a:pt x="47" y="0"/>
                    <a:pt x="66" y="0"/>
                  </a:cubicBezTo>
                  <a:cubicBezTo>
                    <a:pt x="70" y="0"/>
                    <a:pt x="74" y="3"/>
                    <a:pt x="74" y="6"/>
                  </a:cubicBezTo>
                  <a:cubicBezTo>
                    <a:pt x="75" y="10"/>
                    <a:pt x="73" y="14"/>
                    <a:pt x="70" y="15"/>
                  </a:cubicBezTo>
                  <a:cubicBezTo>
                    <a:pt x="68" y="16"/>
                    <a:pt x="68" y="17"/>
                    <a:pt x="68" y="19"/>
                  </a:cubicBezTo>
                  <a:cubicBezTo>
                    <a:pt x="68" y="31"/>
                    <a:pt x="68" y="43"/>
                    <a:pt x="68" y="54"/>
                  </a:cubicBezTo>
                  <a:cubicBezTo>
                    <a:pt x="68" y="63"/>
                    <a:pt x="62" y="69"/>
                    <a:pt x="53" y="69"/>
                  </a:cubicBezTo>
                  <a:cubicBezTo>
                    <a:pt x="43" y="69"/>
                    <a:pt x="32" y="69"/>
                    <a:pt x="22" y="69"/>
                  </a:cubicBezTo>
                  <a:cubicBezTo>
                    <a:pt x="13" y="69"/>
                    <a:pt x="7" y="63"/>
                    <a:pt x="7" y="55"/>
                  </a:cubicBezTo>
                  <a:cubicBezTo>
                    <a:pt x="7" y="42"/>
                    <a:pt x="7" y="30"/>
                    <a:pt x="7" y="18"/>
                  </a:cubicBezTo>
                  <a:cubicBezTo>
                    <a:pt x="7" y="18"/>
                    <a:pt x="7" y="17"/>
                    <a:pt x="7" y="16"/>
                  </a:cubicBezTo>
                  <a:close/>
                  <a:moveTo>
                    <a:pt x="15" y="9"/>
                  </a:moveTo>
                  <a:cubicBezTo>
                    <a:pt x="15" y="24"/>
                    <a:pt x="15" y="39"/>
                    <a:pt x="15" y="54"/>
                  </a:cubicBezTo>
                  <a:cubicBezTo>
                    <a:pt x="15" y="59"/>
                    <a:pt x="17" y="62"/>
                    <a:pt x="22" y="62"/>
                  </a:cubicBezTo>
                  <a:cubicBezTo>
                    <a:pt x="32" y="62"/>
                    <a:pt x="43" y="62"/>
                    <a:pt x="53" y="62"/>
                  </a:cubicBezTo>
                  <a:cubicBezTo>
                    <a:pt x="58" y="62"/>
                    <a:pt x="60" y="59"/>
                    <a:pt x="60" y="54"/>
                  </a:cubicBezTo>
                  <a:cubicBezTo>
                    <a:pt x="60" y="44"/>
                    <a:pt x="60" y="34"/>
                    <a:pt x="60" y="25"/>
                  </a:cubicBezTo>
                  <a:cubicBezTo>
                    <a:pt x="60" y="20"/>
                    <a:pt x="60" y="14"/>
                    <a:pt x="60" y="9"/>
                  </a:cubicBezTo>
                  <a:cubicBezTo>
                    <a:pt x="63" y="9"/>
                    <a:pt x="65" y="9"/>
                    <a:pt x="67" y="9"/>
                  </a:cubicBezTo>
                  <a:cubicBezTo>
                    <a:pt x="67" y="9"/>
                    <a:pt x="67" y="8"/>
                    <a:pt x="67" y="8"/>
                  </a:cubicBezTo>
                  <a:cubicBezTo>
                    <a:pt x="67" y="8"/>
                    <a:pt x="66" y="7"/>
                    <a:pt x="65" y="7"/>
                  </a:cubicBezTo>
                  <a:cubicBezTo>
                    <a:pt x="47" y="7"/>
                    <a:pt x="28" y="7"/>
                    <a:pt x="10" y="7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10" y="9"/>
                    <a:pt x="12" y="9"/>
                    <a:pt x="15" y="9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162550" y="2195513"/>
              <a:ext cx="141288" cy="87313"/>
            </a:xfrm>
            <a:custGeom>
              <a:avLst/>
              <a:gdLst>
                <a:gd name="T0" fmla="*/ 37 w 37"/>
                <a:gd name="T1" fmla="*/ 0 h 23"/>
                <a:gd name="T2" fmla="*/ 37 w 37"/>
                <a:gd name="T3" fmla="*/ 23 h 23"/>
                <a:gd name="T4" fmla="*/ 0 w 37"/>
                <a:gd name="T5" fmla="*/ 23 h 23"/>
                <a:gd name="T6" fmla="*/ 0 w 37"/>
                <a:gd name="T7" fmla="*/ 0 h 23"/>
                <a:gd name="T8" fmla="*/ 37 w 37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0"/>
                  </a:moveTo>
                  <a:cubicBezTo>
                    <a:pt x="37" y="8"/>
                    <a:pt x="37" y="15"/>
                    <a:pt x="37" y="23"/>
                  </a:cubicBezTo>
                  <a:cubicBezTo>
                    <a:pt x="25" y="23"/>
                    <a:pt x="12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2" y="0"/>
                    <a:pt x="25" y="0"/>
                    <a:pt x="37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1" name="Freeform 19"/>
          <p:cNvSpPr>
            <a:spLocks noEditPoints="1"/>
          </p:cNvSpPr>
          <p:nvPr/>
        </p:nvSpPr>
        <p:spPr bwMode="auto">
          <a:xfrm>
            <a:off x="7347049" y="1991665"/>
            <a:ext cx="590550" cy="463550"/>
          </a:xfrm>
          <a:custGeom>
            <a:avLst/>
            <a:gdLst>
              <a:gd name="T0" fmla="*/ 78 w 155"/>
              <a:gd name="T1" fmla="*/ 0 h 121"/>
              <a:gd name="T2" fmla="*/ 131 w 155"/>
              <a:gd name="T3" fmla="*/ 10 h 121"/>
              <a:gd name="T4" fmla="*/ 152 w 155"/>
              <a:gd name="T5" fmla="*/ 26 h 121"/>
              <a:gd name="T6" fmla="*/ 155 w 155"/>
              <a:gd name="T7" fmla="*/ 37 h 121"/>
              <a:gd name="T8" fmla="*/ 152 w 155"/>
              <a:gd name="T9" fmla="*/ 61 h 121"/>
              <a:gd name="T10" fmla="*/ 93 w 155"/>
              <a:gd name="T11" fmla="*/ 116 h 121"/>
              <a:gd name="T12" fmla="*/ 26 w 155"/>
              <a:gd name="T13" fmla="*/ 98 h 121"/>
              <a:gd name="T14" fmla="*/ 1 w 155"/>
              <a:gd name="T15" fmla="*/ 52 h 121"/>
              <a:gd name="T16" fmla="*/ 1 w 155"/>
              <a:gd name="T17" fmla="*/ 34 h 121"/>
              <a:gd name="T18" fmla="*/ 11 w 155"/>
              <a:gd name="T19" fmla="*/ 17 h 121"/>
              <a:gd name="T20" fmla="*/ 41 w 155"/>
              <a:gd name="T21" fmla="*/ 4 h 121"/>
              <a:gd name="T22" fmla="*/ 78 w 155"/>
              <a:gd name="T23" fmla="*/ 0 h 121"/>
              <a:gd name="T24" fmla="*/ 78 w 155"/>
              <a:gd name="T25" fmla="*/ 7 h 121"/>
              <a:gd name="T26" fmla="*/ 39 w 155"/>
              <a:gd name="T27" fmla="*/ 12 h 121"/>
              <a:gd name="T28" fmla="*/ 13 w 155"/>
              <a:gd name="T29" fmla="*/ 25 h 121"/>
              <a:gd name="T30" fmla="*/ 13 w 155"/>
              <a:gd name="T31" fmla="*/ 46 h 121"/>
              <a:gd name="T32" fmla="*/ 28 w 155"/>
              <a:gd name="T33" fmla="*/ 56 h 121"/>
              <a:gd name="T34" fmla="*/ 64 w 155"/>
              <a:gd name="T35" fmla="*/ 64 h 121"/>
              <a:gd name="T36" fmla="*/ 122 w 155"/>
              <a:gd name="T37" fmla="*/ 58 h 121"/>
              <a:gd name="T38" fmla="*/ 144 w 155"/>
              <a:gd name="T39" fmla="*/ 45 h 121"/>
              <a:gd name="T40" fmla="*/ 143 w 155"/>
              <a:gd name="T41" fmla="*/ 26 h 121"/>
              <a:gd name="T42" fmla="*/ 127 w 155"/>
              <a:gd name="T43" fmla="*/ 16 h 121"/>
              <a:gd name="T44" fmla="*/ 78 w 155"/>
              <a:gd name="T45" fmla="*/ 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5" h="121">
                <a:moveTo>
                  <a:pt x="78" y="0"/>
                </a:moveTo>
                <a:cubicBezTo>
                  <a:pt x="96" y="0"/>
                  <a:pt x="114" y="3"/>
                  <a:pt x="131" y="10"/>
                </a:cubicBezTo>
                <a:cubicBezTo>
                  <a:pt x="139" y="13"/>
                  <a:pt x="147" y="18"/>
                  <a:pt x="152" y="26"/>
                </a:cubicBezTo>
                <a:cubicBezTo>
                  <a:pt x="154" y="29"/>
                  <a:pt x="155" y="33"/>
                  <a:pt x="155" y="37"/>
                </a:cubicBezTo>
                <a:cubicBezTo>
                  <a:pt x="155" y="45"/>
                  <a:pt x="155" y="53"/>
                  <a:pt x="152" y="61"/>
                </a:cubicBezTo>
                <a:cubicBezTo>
                  <a:pt x="143" y="91"/>
                  <a:pt x="123" y="110"/>
                  <a:pt x="93" y="116"/>
                </a:cubicBezTo>
                <a:cubicBezTo>
                  <a:pt x="68" y="121"/>
                  <a:pt x="45" y="115"/>
                  <a:pt x="26" y="98"/>
                </a:cubicBezTo>
                <a:cubicBezTo>
                  <a:pt x="12" y="86"/>
                  <a:pt x="3" y="70"/>
                  <a:pt x="1" y="52"/>
                </a:cubicBezTo>
                <a:cubicBezTo>
                  <a:pt x="0" y="46"/>
                  <a:pt x="0" y="40"/>
                  <a:pt x="1" y="34"/>
                </a:cubicBezTo>
                <a:cubicBezTo>
                  <a:pt x="1" y="27"/>
                  <a:pt x="6" y="22"/>
                  <a:pt x="11" y="17"/>
                </a:cubicBezTo>
                <a:cubicBezTo>
                  <a:pt x="20" y="11"/>
                  <a:pt x="30" y="7"/>
                  <a:pt x="41" y="4"/>
                </a:cubicBezTo>
                <a:cubicBezTo>
                  <a:pt x="53" y="1"/>
                  <a:pt x="65" y="0"/>
                  <a:pt x="78" y="0"/>
                </a:cubicBezTo>
                <a:close/>
                <a:moveTo>
                  <a:pt x="78" y="7"/>
                </a:moveTo>
                <a:cubicBezTo>
                  <a:pt x="64" y="7"/>
                  <a:pt x="52" y="8"/>
                  <a:pt x="39" y="12"/>
                </a:cubicBezTo>
                <a:cubicBezTo>
                  <a:pt x="29" y="15"/>
                  <a:pt x="20" y="18"/>
                  <a:pt x="13" y="25"/>
                </a:cubicBezTo>
                <a:cubicBezTo>
                  <a:pt x="6" y="32"/>
                  <a:pt x="6" y="39"/>
                  <a:pt x="13" y="46"/>
                </a:cubicBezTo>
                <a:cubicBezTo>
                  <a:pt x="17" y="51"/>
                  <a:pt x="23" y="54"/>
                  <a:pt x="28" y="56"/>
                </a:cubicBezTo>
                <a:cubicBezTo>
                  <a:pt x="40" y="61"/>
                  <a:pt x="52" y="63"/>
                  <a:pt x="64" y="64"/>
                </a:cubicBezTo>
                <a:cubicBezTo>
                  <a:pt x="84" y="65"/>
                  <a:pt x="103" y="64"/>
                  <a:pt x="122" y="58"/>
                </a:cubicBezTo>
                <a:cubicBezTo>
                  <a:pt x="130" y="55"/>
                  <a:pt x="138" y="51"/>
                  <a:pt x="144" y="45"/>
                </a:cubicBezTo>
                <a:cubicBezTo>
                  <a:pt x="149" y="39"/>
                  <a:pt x="149" y="32"/>
                  <a:pt x="143" y="26"/>
                </a:cubicBezTo>
                <a:cubicBezTo>
                  <a:pt x="139" y="22"/>
                  <a:pt x="133" y="18"/>
                  <a:pt x="127" y="16"/>
                </a:cubicBezTo>
                <a:cubicBezTo>
                  <a:pt x="111" y="9"/>
                  <a:pt x="95" y="7"/>
                  <a:pt x="78" y="7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20"/>
          <p:cNvSpPr>
            <a:spLocks noEditPoints="1"/>
          </p:cNvSpPr>
          <p:nvPr/>
        </p:nvSpPr>
        <p:spPr bwMode="auto">
          <a:xfrm>
            <a:off x="7385149" y="2032940"/>
            <a:ext cx="514350" cy="188913"/>
          </a:xfrm>
          <a:custGeom>
            <a:avLst/>
            <a:gdLst>
              <a:gd name="T0" fmla="*/ 68 w 135"/>
              <a:gd name="T1" fmla="*/ 49 h 49"/>
              <a:gd name="T2" fmla="*/ 23 w 135"/>
              <a:gd name="T3" fmla="*/ 43 h 49"/>
              <a:gd name="T4" fmla="*/ 7 w 135"/>
              <a:gd name="T5" fmla="*/ 34 h 49"/>
              <a:gd name="T6" fmla="*/ 6 w 135"/>
              <a:gd name="T7" fmla="*/ 16 h 49"/>
              <a:gd name="T8" fmla="*/ 26 w 135"/>
              <a:gd name="T9" fmla="*/ 6 h 49"/>
              <a:gd name="T10" fmla="*/ 78 w 135"/>
              <a:gd name="T11" fmla="*/ 1 h 49"/>
              <a:gd name="T12" fmla="*/ 115 w 135"/>
              <a:gd name="T13" fmla="*/ 8 h 49"/>
              <a:gd name="T14" fmla="*/ 129 w 135"/>
              <a:gd name="T15" fmla="*/ 16 h 49"/>
              <a:gd name="T16" fmla="*/ 129 w 135"/>
              <a:gd name="T17" fmla="*/ 34 h 49"/>
              <a:gd name="T18" fmla="*/ 112 w 135"/>
              <a:gd name="T19" fmla="*/ 43 h 49"/>
              <a:gd name="T20" fmla="*/ 68 w 135"/>
              <a:gd name="T21" fmla="*/ 49 h 49"/>
              <a:gd name="T22" fmla="*/ 63 w 135"/>
              <a:gd name="T23" fmla="*/ 2 h 49"/>
              <a:gd name="T24" fmla="*/ 38 w 135"/>
              <a:gd name="T25" fmla="*/ 5 h 49"/>
              <a:gd name="T26" fmla="*/ 12 w 135"/>
              <a:gd name="T27" fmla="*/ 14 h 49"/>
              <a:gd name="T28" fmla="*/ 12 w 135"/>
              <a:gd name="T29" fmla="*/ 36 h 49"/>
              <a:gd name="T30" fmla="*/ 27 w 135"/>
              <a:gd name="T31" fmla="*/ 42 h 49"/>
              <a:gd name="T32" fmla="*/ 107 w 135"/>
              <a:gd name="T33" fmla="*/ 43 h 49"/>
              <a:gd name="T34" fmla="*/ 127 w 135"/>
              <a:gd name="T35" fmla="*/ 33 h 49"/>
              <a:gd name="T36" fmla="*/ 127 w 135"/>
              <a:gd name="T37" fmla="*/ 16 h 49"/>
              <a:gd name="T38" fmla="*/ 116 w 135"/>
              <a:gd name="T39" fmla="*/ 10 h 49"/>
              <a:gd name="T40" fmla="*/ 63 w 135"/>
              <a:gd name="T41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5" h="49">
                <a:moveTo>
                  <a:pt x="68" y="49"/>
                </a:moveTo>
                <a:cubicBezTo>
                  <a:pt x="53" y="49"/>
                  <a:pt x="38" y="48"/>
                  <a:pt x="23" y="43"/>
                </a:cubicBezTo>
                <a:cubicBezTo>
                  <a:pt x="17" y="41"/>
                  <a:pt x="11" y="38"/>
                  <a:pt x="7" y="34"/>
                </a:cubicBezTo>
                <a:cubicBezTo>
                  <a:pt x="0" y="28"/>
                  <a:pt x="0" y="22"/>
                  <a:pt x="6" y="16"/>
                </a:cubicBezTo>
                <a:cubicBezTo>
                  <a:pt x="12" y="11"/>
                  <a:pt x="19" y="8"/>
                  <a:pt x="26" y="6"/>
                </a:cubicBezTo>
                <a:cubicBezTo>
                  <a:pt x="43" y="1"/>
                  <a:pt x="60" y="0"/>
                  <a:pt x="78" y="1"/>
                </a:cubicBezTo>
                <a:cubicBezTo>
                  <a:pt x="91" y="2"/>
                  <a:pt x="103" y="3"/>
                  <a:pt x="115" y="8"/>
                </a:cubicBezTo>
                <a:cubicBezTo>
                  <a:pt x="120" y="10"/>
                  <a:pt x="125" y="13"/>
                  <a:pt x="129" y="16"/>
                </a:cubicBezTo>
                <a:cubicBezTo>
                  <a:pt x="135" y="22"/>
                  <a:pt x="135" y="28"/>
                  <a:pt x="129" y="34"/>
                </a:cubicBezTo>
                <a:cubicBezTo>
                  <a:pt x="124" y="38"/>
                  <a:pt x="118" y="41"/>
                  <a:pt x="112" y="43"/>
                </a:cubicBezTo>
                <a:cubicBezTo>
                  <a:pt x="97" y="48"/>
                  <a:pt x="83" y="49"/>
                  <a:pt x="68" y="49"/>
                </a:cubicBezTo>
                <a:close/>
                <a:moveTo>
                  <a:pt x="63" y="2"/>
                </a:moveTo>
                <a:cubicBezTo>
                  <a:pt x="58" y="3"/>
                  <a:pt x="48" y="3"/>
                  <a:pt x="38" y="5"/>
                </a:cubicBezTo>
                <a:cubicBezTo>
                  <a:pt x="29" y="6"/>
                  <a:pt x="20" y="9"/>
                  <a:pt x="12" y="14"/>
                </a:cubicBezTo>
                <a:cubicBezTo>
                  <a:pt x="1" y="20"/>
                  <a:pt x="1" y="29"/>
                  <a:pt x="12" y="36"/>
                </a:cubicBezTo>
                <a:cubicBezTo>
                  <a:pt x="17" y="38"/>
                  <a:pt x="22" y="41"/>
                  <a:pt x="27" y="42"/>
                </a:cubicBezTo>
                <a:cubicBezTo>
                  <a:pt x="54" y="49"/>
                  <a:pt x="80" y="49"/>
                  <a:pt x="107" y="43"/>
                </a:cubicBezTo>
                <a:cubicBezTo>
                  <a:pt x="114" y="41"/>
                  <a:pt x="121" y="38"/>
                  <a:pt x="127" y="33"/>
                </a:cubicBezTo>
                <a:cubicBezTo>
                  <a:pt x="133" y="28"/>
                  <a:pt x="133" y="22"/>
                  <a:pt x="127" y="16"/>
                </a:cubicBezTo>
                <a:cubicBezTo>
                  <a:pt x="123" y="14"/>
                  <a:pt x="120" y="12"/>
                  <a:pt x="116" y="10"/>
                </a:cubicBezTo>
                <a:cubicBezTo>
                  <a:pt x="101" y="4"/>
                  <a:pt x="84" y="3"/>
                  <a:pt x="63" y="2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7491511" y="2140890"/>
            <a:ext cx="195262" cy="46038"/>
          </a:xfrm>
          <a:custGeom>
            <a:avLst/>
            <a:gdLst>
              <a:gd name="T0" fmla="*/ 37 w 51"/>
              <a:gd name="T1" fmla="*/ 12 h 12"/>
              <a:gd name="T2" fmla="*/ 5 w 51"/>
              <a:gd name="T3" fmla="*/ 7 h 12"/>
              <a:gd name="T4" fmla="*/ 0 w 51"/>
              <a:gd name="T5" fmla="*/ 2 h 12"/>
              <a:gd name="T6" fmla="*/ 7 w 51"/>
              <a:gd name="T7" fmla="*/ 0 h 12"/>
              <a:gd name="T8" fmla="*/ 44 w 51"/>
              <a:gd name="T9" fmla="*/ 4 h 12"/>
              <a:gd name="T10" fmla="*/ 48 w 51"/>
              <a:gd name="T11" fmla="*/ 4 h 12"/>
              <a:gd name="T12" fmla="*/ 51 w 51"/>
              <a:gd name="T13" fmla="*/ 8 h 12"/>
              <a:gd name="T14" fmla="*/ 48 w 51"/>
              <a:gd name="T15" fmla="*/ 11 h 12"/>
              <a:gd name="T16" fmla="*/ 38 w 51"/>
              <a:gd name="T17" fmla="*/ 11 h 12"/>
              <a:gd name="T18" fmla="*/ 37 w 51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12">
                <a:moveTo>
                  <a:pt x="37" y="12"/>
                </a:moveTo>
                <a:cubicBezTo>
                  <a:pt x="27" y="10"/>
                  <a:pt x="16" y="9"/>
                  <a:pt x="5" y="7"/>
                </a:cubicBezTo>
                <a:cubicBezTo>
                  <a:pt x="1" y="6"/>
                  <a:pt x="0" y="5"/>
                  <a:pt x="0" y="2"/>
                </a:cubicBezTo>
                <a:cubicBezTo>
                  <a:pt x="1" y="0"/>
                  <a:pt x="3" y="0"/>
                  <a:pt x="7" y="0"/>
                </a:cubicBezTo>
                <a:cubicBezTo>
                  <a:pt x="19" y="3"/>
                  <a:pt x="32" y="4"/>
                  <a:pt x="44" y="4"/>
                </a:cubicBezTo>
                <a:cubicBezTo>
                  <a:pt x="45" y="4"/>
                  <a:pt x="47" y="4"/>
                  <a:pt x="48" y="4"/>
                </a:cubicBezTo>
                <a:cubicBezTo>
                  <a:pt x="50" y="4"/>
                  <a:pt x="51" y="5"/>
                  <a:pt x="51" y="8"/>
                </a:cubicBezTo>
                <a:cubicBezTo>
                  <a:pt x="51" y="10"/>
                  <a:pt x="50" y="11"/>
                  <a:pt x="48" y="11"/>
                </a:cubicBezTo>
                <a:cubicBezTo>
                  <a:pt x="44" y="11"/>
                  <a:pt x="41" y="11"/>
                  <a:pt x="38" y="11"/>
                </a:cubicBezTo>
                <a:cubicBezTo>
                  <a:pt x="37" y="11"/>
                  <a:pt x="37" y="11"/>
                  <a:pt x="37" y="12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7678836" y="2075802"/>
            <a:ext cx="111125" cy="34925"/>
          </a:xfrm>
          <a:custGeom>
            <a:avLst/>
            <a:gdLst>
              <a:gd name="T0" fmla="*/ 8 w 29"/>
              <a:gd name="T1" fmla="*/ 0 h 9"/>
              <a:gd name="T2" fmla="*/ 25 w 29"/>
              <a:gd name="T3" fmla="*/ 2 h 9"/>
              <a:gd name="T4" fmla="*/ 29 w 29"/>
              <a:gd name="T5" fmla="*/ 6 h 9"/>
              <a:gd name="T6" fmla="*/ 25 w 29"/>
              <a:gd name="T7" fmla="*/ 9 h 9"/>
              <a:gd name="T8" fmla="*/ 3 w 29"/>
              <a:gd name="T9" fmla="*/ 7 h 9"/>
              <a:gd name="T10" fmla="*/ 0 w 29"/>
              <a:gd name="T11" fmla="*/ 3 h 9"/>
              <a:gd name="T12" fmla="*/ 4 w 29"/>
              <a:gd name="T13" fmla="*/ 0 h 9"/>
              <a:gd name="T14" fmla="*/ 8 w 29"/>
              <a:gd name="T15" fmla="*/ 0 h 9"/>
              <a:gd name="T16" fmla="*/ 8 w 29"/>
              <a:gd name="T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9">
                <a:moveTo>
                  <a:pt x="8" y="0"/>
                </a:moveTo>
                <a:cubicBezTo>
                  <a:pt x="14" y="1"/>
                  <a:pt x="20" y="1"/>
                  <a:pt x="25" y="2"/>
                </a:cubicBezTo>
                <a:cubicBezTo>
                  <a:pt x="28" y="2"/>
                  <a:pt x="29" y="4"/>
                  <a:pt x="29" y="6"/>
                </a:cubicBezTo>
                <a:cubicBezTo>
                  <a:pt x="29" y="8"/>
                  <a:pt x="27" y="9"/>
                  <a:pt x="25" y="9"/>
                </a:cubicBezTo>
                <a:cubicBezTo>
                  <a:pt x="18" y="8"/>
                  <a:pt x="10" y="8"/>
                  <a:pt x="3" y="7"/>
                </a:cubicBezTo>
                <a:cubicBezTo>
                  <a:pt x="1" y="7"/>
                  <a:pt x="0" y="6"/>
                  <a:pt x="0" y="3"/>
                </a:cubicBezTo>
                <a:cubicBezTo>
                  <a:pt x="0" y="1"/>
                  <a:pt x="1" y="0"/>
                  <a:pt x="4" y="0"/>
                </a:cubicBezTo>
                <a:cubicBezTo>
                  <a:pt x="5" y="0"/>
                  <a:pt x="7" y="0"/>
                  <a:pt x="8" y="0"/>
                </a:cubicBezTo>
                <a:cubicBezTo>
                  <a:pt x="8" y="0"/>
                  <a:pt x="8" y="0"/>
                  <a:pt x="8" y="0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7453411" y="2117077"/>
            <a:ext cx="38100" cy="39688"/>
          </a:xfrm>
          <a:custGeom>
            <a:avLst/>
            <a:gdLst>
              <a:gd name="T0" fmla="*/ 0 w 10"/>
              <a:gd name="T1" fmla="*/ 4 h 10"/>
              <a:gd name="T2" fmla="*/ 3 w 10"/>
              <a:gd name="T3" fmla="*/ 0 h 10"/>
              <a:gd name="T4" fmla="*/ 7 w 10"/>
              <a:gd name="T5" fmla="*/ 2 h 10"/>
              <a:gd name="T6" fmla="*/ 8 w 10"/>
              <a:gd name="T7" fmla="*/ 8 h 10"/>
              <a:gd name="T8" fmla="*/ 4 w 10"/>
              <a:gd name="T9" fmla="*/ 8 h 10"/>
              <a:gd name="T10" fmla="*/ 0 w 10"/>
              <a:gd name="T11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0">
                <a:moveTo>
                  <a:pt x="0" y="4"/>
                </a:moveTo>
                <a:cubicBezTo>
                  <a:pt x="1" y="2"/>
                  <a:pt x="2" y="0"/>
                  <a:pt x="3" y="0"/>
                </a:cubicBezTo>
                <a:cubicBezTo>
                  <a:pt x="4" y="0"/>
                  <a:pt x="6" y="1"/>
                  <a:pt x="7" y="2"/>
                </a:cubicBezTo>
                <a:cubicBezTo>
                  <a:pt x="8" y="4"/>
                  <a:pt x="10" y="6"/>
                  <a:pt x="8" y="8"/>
                </a:cubicBezTo>
                <a:cubicBezTo>
                  <a:pt x="7" y="9"/>
                  <a:pt x="5" y="10"/>
                  <a:pt x="4" y="8"/>
                </a:cubicBezTo>
                <a:cubicBezTo>
                  <a:pt x="2" y="7"/>
                  <a:pt x="1" y="5"/>
                  <a:pt x="0" y="4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31" name="Grupo 30"/>
          <p:cNvGrpSpPr/>
          <p:nvPr/>
        </p:nvGrpSpPr>
        <p:grpSpPr>
          <a:xfrm>
            <a:off x="2158978" y="3109126"/>
            <a:ext cx="527051" cy="585788"/>
            <a:chOff x="-673101" y="2136775"/>
            <a:chExt cx="527051" cy="585788"/>
          </a:xfrm>
        </p:grpSpPr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-673101" y="2136775"/>
              <a:ext cx="527051" cy="585788"/>
            </a:xfrm>
            <a:custGeom>
              <a:avLst/>
              <a:gdLst>
                <a:gd name="T0" fmla="*/ 68 w 137"/>
                <a:gd name="T1" fmla="*/ 0 h 153"/>
                <a:gd name="T2" fmla="*/ 80 w 137"/>
                <a:gd name="T3" fmla="*/ 11 h 153"/>
                <a:gd name="T4" fmla="*/ 81 w 137"/>
                <a:gd name="T5" fmla="*/ 15 h 153"/>
                <a:gd name="T6" fmla="*/ 77 w 137"/>
                <a:gd name="T7" fmla="*/ 19 h 153"/>
                <a:gd name="T8" fmla="*/ 74 w 137"/>
                <a:gd name="T9" fmla="*/ 16 h 153"/>
                <a:gd name="T10" fmla="*/ 74 w 137"/>
                <a:gd name="T11" fmla="*/ 14 h 153"/>
                <a:gd name="T12" fmla="*/ 65 w 137"/>
                <a:gd name="T13" fmla="*/ 7 h 153"/>
                <a:gd name="T14" fmla="*/ 57 w 137"/>
                <a:gd name="T15" fmla="*/ 15 h 153"/>
                <a:gd name="T16" fmla="*/ 65 w 137"/>
                <a:gd name="T17" fmla="*/ 24 h 153"/>
                <a:gd name="T18" fmla="*/ 70 w 137"/>
                <a:gd name="T19" fmla="*/ 29 h 153"/>
                <a:gd name="T20" fmla="*/ 73 w 137"/>
                <a:gd name="T21" fmla="*/ 35 h 153"/>
                <a:gd name="T22" fmla="*/ 111 w 137"/>
                <a:gd name="T23" fmla="*/ 53 h 153"/>
                <a:gd name="T24" fmla="*/ 125 w 137"/>
                <a:gd name="T25" fmla="*/ 60 h 153"/>
                <a:gd name="T26" fmla="*/ 126 w 137"/>
                <a:gd name="T27" fmla="*/ 86 h 153"/>
                <a:gd name="T28" fmla="*/ 120 w 137"/>
                <a:gd name="T29" fmla="*/ 88 h 153"/>
                <a:gd name="T30" fmla="*/ 113 w 137"/>
                <a:gd name="T31" fmla="*/ 88 h 153"/>
                <a:gd name="T32" fmla="*/ 113 w 137"/>
                <a:gd name="T33" fmla="*/ 91 h 153"/>
                <a:gd name="T34" fmla="*/ 113 w 137"/>
                <a:gd name="T35" fmla="*/ 143 h 153"/>
                <a:gd name="T36" fmla="*/ 103 w 137"/>
                <a:gd name="T37" fmla="*/ 153 h 153"/>
                <a:gd name="T38" fmla="*/ 30 w 137"/>
                <a:gd name="T39" fmla="*/ 153 h 153"/>
                <a:gd name="T40" fmla="*/ 20 w 137"/>
                <a:gd name="T41" fmla="*/ 143 h 153"/>
                <a:gd name="T42" fmla="*/ 20 w 137"/>
                <a:gd name="T43" fmla="*/ 91 h 153"/>
                <a:gd name="T44" fmla="*/ 20 w 137"/>
                <a:gd name="T45" fmla="*/ 88 h 153"/>
                <a:gd name="T46" fmla="*/ 14 w 137"/>
                <a:gd name="T47" fmla="*/ 88 h 153"/>
                <a:gd name="T48" fmla="*/ 1 w 137"/>
                <a:gd name="T49" fmla="*/ 78 h 153"/>
                <a:gd name="T50" fmla="*/ 7 w 137"/>
                <a:gd name="T51" fmla="*/ 62 h 153"/>
                <a:gd name="T52" fmla="*/ 40 w 137"/>
                <a:gd name="T53" fmla="*/ 44 h 153"/>
                <a:gd name="T54" fmla="*/ 59 w 137"/>
                <a:gd name="T55" fmla="*/ 34 h 153"/>
                <a:gd name="T56" fmla="*/ 61 w 137"/>
                <a:gd name="T57" fmla="*/ 31 h 153"/>
                <a:gd name="T58" fmla="*/ 59 w 137"/>
                <a:gd name="T59" fmla="*/ 29 h 153"/>
                <a:gd name="T60" fmla="*/ 50 w 137"/>
                <a:gd name="T61" fmla="*/ 14 h 153"/>
                <a:gd name="T62" fmla="*/ 62 w 137"/>
                <a:gd name="T63" fmla="*/ 0 h 153"/>
                <a:gd name="T64" fmla="*/ 63 w 137"/>
                <a:gd name="T65" fmla="*/ 0 h 153"/>
                <a:gd name="T66" fmla="*/ 68 w 137"/>
                <a:gd name="T67" fmla="*/ 0 h 153"/>
                <a:gd name="T68" fmla="*/ 67 w 137"/>
                <a:gd name="T69" fmla="*/ 148 h 153"/>
                <a:gd name="T70" fmla="*/ 102 w 137"/>
                <a:gd name="T71" fmla="*/ 148 h 153"/>
                <a:gd name="T72" fmla="*/ 109 w 137"/>
                <a:gd name="T73" fmla="*/ 142 h 153"/>
                <a:gd name="T74" fmla="*/ 109 w 137"/>
                <a:gd name="T75" fmla="*/ 84 h 153"/>
                <a:gd name="T76" fmla="*/ 99 w 137"/>
                <a:gd name="T77" fmla="*/ 75 h 153"/>
                <a:gd name="T78" fmla="*/ 34 w 137"/>
                <a:gd name="T79" fmla="*/ 75 h 153"/>
                <a:gd name="T80" fmla="*/ 25 w 137"/>
                <a:gd name="T81" fmla="*/ 84 h 153"/>
                <a:gd name="T82" fmla="*/ 25 w 137"/>
                <a:gd name="T83" fmla="*/ 143 h 153"/>
                <a:gd name="T84" fmla="*/ 30 w 137"/>
                <a:gd name="T85" fmla="*/ 148 h 153"/>
                <a:gd name="T86" fmla="*/ 67 w 137"/>
                <a:gd name="T87" fmla="*/ 148 h 153"/>
                <a:gd name="T88" fmla="*/ 20 w 137"/>
                <a:gd name="T89" fmla="*/ 81 h 153"/>
                <a:gd name="T90" fmla="*/ 33 w 137"/>
                <a:gd name="T91" fmla="*/ 70 h 153"/>
                <a:gd name="T92" fmla="*/ 100 w 137"/>
                <a:gd name="T93" fmla="*/ 70 h 153"/>
                <a:gd name="T94" fmla="*/ 112 w 137"/>
                <a:gd name="T95" fmla="*/ 78 h 153"/>
                <a:gd name="T96" fmla="*/ 117 w 137"/>
                <a:gd name="T97" fmla="*/ 81 h 153"/>
                <a:gd name="T98" fmla="*/ 119 w 137"/>
                <a:gd name="T99" fmla="*/ 81 h 153"/>
                <a:gd name="T100" fmla="*/ 126 w 137"/>
                <a:gd name="T101" fmla="*/ 76 h 153"/>
                <a:gd name="T102" fmla="*/ 123 w 137"/>
                <a:gd name="T103" fmla="*/ 67 h 153"/>
                <a:gd name="T104" fmla="*/ 116 w 137"/>
                <a:gd name="T105" fmla="*/ 63 h 153"/>
                <a:gd name="T106" fmla="*/ 67 w 137"/>
                <a:gd name="T107" fmla="*/ 40 h 153"/>
                <a:gd name="T108" fmla="*/ 64 w 137"/>
                <a:gd name="T109" fmla="*/ 39 h 153"/>
                <a:gd name="T110" fmla="*/ 24 w 137"/>
                <a:gd name="T111" fmla="*/ 59 h 153"/>
                <a:gd name="T112" fmla="*/ 12 w 137"/>
                <a:gd name="T113" fmla="*/ 67 h 153"/>
                <a:gd name="T114" fmla="*/ 8 w 137"/>
                <a:gd name="T115" fmla="*/ 76 h 153"/>
                <a:gd name="T116" fmla="*/ 16 w 137"/>
                <a:gd name="T117" fmla="*/ 81 h 153"/>
                <a:gd name="T118" fmla="*/ 20 w 137"/>
                <a:gd name="T119" fmla="*/ 8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53">
                  <a:moveTo>
                    <a:pt x="68" y="0"/>
                  </a:moveTo>
                  <a:cubicBezTo>
                    <a:pt x="73" y="2"/>
                    <a:pt x="78" y="5"/>
                    <a:pt x="80" y="11"/>
                  </a:cubicBezTo>
                  <a:cubicBezTo>
                    <a:pt x="80" y="12"/>
                    <a:pt x="81" y="14"/>
                    <a:pt x="81" y="15"/>
                  </a:cubicBezTo>
                  <a:cubicBezTo>
                    <a:pt x="81" y="17"/>
                    <a:pt x="79" y="18"/>
                    <a:pt x="77" y="19"/>
                  </a:cubicBezTo>
                  <a:cubicBezTo>
                    <a:pt x="75" y="19"/>
                    <a:pt x="74" y="18"/>
                    <a:pt x="74" y="16"/>
                  </a:cubicBezTo>
                  <a:cubicBezTo>
                    <a:pt x="74" y="15"/>
                    <a:pt x="74" y="15"/>
                    <a:pt x="74" y="14"/>
                  </a:cubicBezTo>
                  <a:cubicBezTo>
                    <a:pt x="73" y="10"/>
                    <a:pt x="69" y="7"/>
                    <a:pt x="65" y="7"/>
                  </a:cubicBezTo>
                  <a:cubicBezTo>
                    <a:pt x="60" y="7"/>
                    <a:pt x="57" y="11"/>
                    <a:pt x="57" y="15"/>
                  </a:cubicBezTo>
                  <a:cubicBezTo>
                    <a:pt x="57" y="20"/>
                    <a:pt x="60" y="23"/>
                    <a:pt x="65" y="24"/>
                  </a:cubicBezTo>
                  <a:cubicBezTo>
                    <a:pt x="68" y="24"/>
                    <a:pt x="70" y="26"/>
                    <a:pt x="70" y="29"/>
                  </a:cubicBezTo>
                  <a:cubicBezTo>
                    <a:pt x="69" y="32"/>
                    <a:pt x="70" y="34"/>
                    <a:pt x="73" y="35"/>
                  </a:cubicBezTo>
                  <a:cubicBezTo>
                    <a:pt x="86" y="41"/>
                    <a:pt x="99" y="47"/>
                    <a:pt x="111" y="53"/>
                  </a:cubicBezTo>
                  <a:cubicBezTo>
                    <a:pt x="116" y="55"/>
                    <a:pt x="120" y="58"/>
                    <a:pt x="125" y="60"/>
                  </a:cubicBezTo>
                  <a:cubicBezTo>
                    <a:pt x="137" y="67"/>
                    <a:pt x="134" y="82"/>
                    <a:pt x="126" y="86"/>
                  </a:cubicBezTo>
                  <a:cubicBezTo>
                    <a:pt x="124" y="87"/>
                    <a:pt x="122" y="88"/>
                    <a:pt x="120" y="88"/>
                  </a:cubicBezTo>
                  <a:cubicBezTo>
                    <a:pt x="118" y="88"/>
                    <a:pt x="116" y="88"/>
                    <a:pt x="113" y="88"/>
                  </a:cubicBezTo>
                  <a:cubicBezTo>
                    <a:pt x="113" y="89"/>
                    <a:pt x="113" y="90"/>
                    <a:pt x="113" y="91"/>
                  </a:cubicBezTo>
                  <a:cubicBezTo>
                    <a:pt x="113" y="108"/>
                    <a:pt x="113" y="126"/>
                    <a:pt x="113" y="143"/>
                  </a:cubicBezTo>
                  <a:cubicBezTo>
                    <a:pt x="113" y="150"/>
                    <a:pt x="110" y="153"/>
                    <a:pt x="103" y="153"/>
                  </a:cubicBezTo>
                  <a:cubicBezTo>
                    <a:pt x="79" y="153"/>
                    <a:pt x="54" y="153"/>
                    <a:pt x="30" y="153"/>
                  </a:cubicBezTo>
                  <a:cubicBezTo>
                    <a:pt x="23" y="153"/>
                    <a:pt x="20" y="150"/>
                    <a:pt x="20" y="143"/>
                  </a:cubicBezTo>
                  <a:cubicBezTo>
                    <a:pt x="20" y="126"/>
                    <a:pt x="20" y="109"/>
                    <a:pt x="20" y="91"/>
                  </a:cubicBezTo>
                  <a:cubicBezTo>
                    <a:pt x="20" y="91"/>
                    <a:pt x="20" y="90"/>
                    <a:pt x="20" y="88"/>
                  </a:cubicBezTo>
                  <a:cubicBezTo>
                    <a:pt x="18" y="88"/>
                    <a:pt x="16" y="88"/>
                    <a:pt x="14" y="88"/>
                  </a:cubicBezTo>
                  <a:cubicBezTo>
                    <a:pt x="8" y="88"/>
                    <a:pt x="3" y="84"/>
                    <a:pt x="1" y="78"/>
                  </a:cubicBezTo>
                  <a:cubicBezTo>
                    <a:pt x="0" y="71"/>
                    <a:pt x="1" y="65"/>
                    <a:pt x="7" y="62"/>
                  </a:cubicBezTo>
                  <a:cubicBezTo>
                    <a:pt x="18" y="55"/>
                    <a:pt x="29" y="50"/>
                    <a:pt x="40" y="44"/>
                  </a:cubicBezTo>
                  <a:cubicBezTo>
                    <a:pt x="46" y="41"/>
                    <a:pt x="52" y="38"/>
                    <a:pt x="59" y="34"/>
                  </a:cubicBezTo>
                  <a:cubicBezTo>
                    <a:pt x="60" y="34"/>
                    <a:pt x="61" y="33"/>
                    <a:pt x="61" y="31"/>
                  </a:cubicBezTo>
                  <a:cubicBezTo>
                    <a:pt x="61" y="30"/>
                    <a:pt x="60" y="30"/>
                    <a:pt x="59" y="29"/>
                  </a:cubicBezTo>
                  <a:cubicBezTo>
                    <a:pt x="53" y="26"/>
                    <a:pt x="49" y="20"/>
                    <a:pt x="50" y="14"/>
                  </a:cubicBezTo>
                  <a:cubicBezTo>
                    <a:pt x="51" y="7"/>
                    <a:pt x="55" y="2"/>
                    <a:pt x="62" y="0"/>
                  </a:cubicBezTo>
                  <a:cubicBezTo>
                    <a:pt x="62" y="0"/>
                    <a:pt x="63" y="0"/>
                    <a:pt x="63" y="0"/>
                  </a:cubicBezTo>
                  <a:cubicBezTo>
                    <a:pt x="65" y="0"/>
                    <a:pt x="66" y="0"/>
                    <a:pt x="68" y="0"/>
                  </a:cubicBezTo>
                  <a:close/>
                  <a:moveTo>
                    <a:pt x="67" y="148"/>
                  </a:moveTo>
                  <a:cubicBezTo>
                    <a:pt x="79" y="148"/>
                    <a:pt x="90" y="148"/>
                    <a:pt x="102" y="148"/>
                  </a:cubicBezTo>
                  <a:cubicBezTo>
                    <a:pt x="107" y="148"/>
                    <a:pt x="109" y="147"/>
                    <a:pt x="109" y="142"/>
                  </a:cubicBezTo>
                  <a:cubicBezTo>
                    <a:pt x="109" y="123"/>
                    <a:pt x="109" y="104"/>
                    <a:pt x="109" y="84"/>
                  </a:cubicBezTo>
                  <a:cubicBezTo>
                    <a:pt x="109" y="78"/>
                    <a:pt x="105" y="75"/>
                    <a:pt x="99" y="75"/>
                  </a:cubicBezTo>
                  <a:cubicBezTo>
                    <a:pt x="77" y="75"/>
                    <a:pt x="56" y="75"/>
                    <a:pt x="34" y="75"/>
                  </a:cubicBezTo>
                  <a:cubicBezTo>
                    <a:pt x="28" y="75"/>
                    <a:pt x="25" y="78"/>
                    <a:pt x="25" y="84"/>
                  </a:cubicBezTo>
                  <a:cubicBezTo>
                    <a:pt x="25" y="104"/>
                    <a:pt x="25" y="123"/>
                    <a:pt x="25" y="143"/>
                  </a:cubicBezTo>
                  <a:cubicBezTo>
                    <a:pt x="25" y="147"/>
                    <a:pt x="26" y="148"/>
                    <a:pt x="30" y="148"/>
                  </a:cubicBezTo>
                  <a:cubicBezTo>
                    <a:pt x="43" y="148"/>
                    <a:pt x="55" y="148"/>
                    <a:pt x="67" y="148"/>
                  </a:cubicBezTo>
                  <a:close/>
                  <a:moveTo>
                    <a:pt x="20" y="81"/>
                  </a:moveTo>
                  <a:cubicBezTo>
                    <a:pt x="22" y="74"/>
                    <a:pt x="26" y="70"/>
                    <a:pt x="33" y="70"/>
                  </a:cubicBezTo>
                  <a:cubicBezTo>
                    <a:pt x="55" y="70"/>
                    <a:pt x="78" y="70"/>
                    <a:pt x="100" y="70"/>
                  </a:cubicBezTo>
                  <a:cubicBezTo>
                    <a:pt x="106" y="70"/>
                    <a:pt x="110" y="73"/>
                    <a:pt x="112" y="78"/>
                  </a:cubicBezTo>
                  <a:cubicBezTo>
                    <a:pt x="113" y="81"/>
                    <a:pt x="114" y="82"/>
                    <a:pt x="117" y="81"/>
                  </a:cubicBezTo>
                  <a:cubicBezTo>
                    <a:pt x="118" y="81"/>
                    <a:pt x="118" y="81"/>
                    <a:pt x="119" y="81"/>
                  </a:cubicBezTo>
                  <a:cubicBezTo>
                    <a:pt x="122" y="81"/>
                    <a:pt x="125" y="79"/>
                    <a:pt x="126" y="76"/>
                  </a:cubicBezTo>
                  <a:cubicBezTo>
                    <a:pt x="127" y="72"/>
                    <a:pt x="126" y="69"/>
                    <a:pt x="123" y="67"/>
                  </a:cubicBezTo>
                  <a:cubicBezTo>
                    <a:pt x="121" y="65"/>
                    <a:pt x="118" y="64"/>
                    <a:pt x="116" y="63"/>
                  </a:cubicBezTo>
                  <a:cubicBezTo>
                    <a:pt x="99" y="55"/>
                    <a:pt x="83" y="47"/>
                    <a:pt x="67" y="40"/>
                  </a:cubicBezTo>
                  <a:cubicBezTo>
                    <a:pt x="66" y="39"/>
                    <a:pt x="65" y="39"/>
                    <a:pt x="64" y="39"/>
                  </a:cubicBezTo>
                  <a:cubicBezTo>
                    <a:pt x="51" y="46"/>
                    <a:pt x="37" y="52"/>
                    <a:pt x="24" y="59"/>
                  </a:cubicBezTo>
                  <a:cubicBezTo>
                    <a:pt x="20" y="61"/>
                    <a:pt x="16" y="64"/>
                    <a:pt x="12" y="67"/>
                  </a:cubicBezTo>
                  <a:cubicBezTo>
                    <a:pt x="8" y="69"/>
                    <a:pt x="7" y="72"/>
                    <a:pt x="8" y="76"/>
                  </a:cubicBezTo>
                  <a:cubicBezTo>
                    <a:pt x="9" y="79"/>
                    <a:pt x="12" y="81"/>
                    <a:pt x="16" y="81"/>
                  </a:cubicBezTo>
                  <a:cubicBezTo>
                    <a:pt x="17" y="81"/>
                    <a:pt x="19" y="81"/>
                    <a:pt x="20" y="8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-560388" y="2635250"/>
              <a:ext cx="290513" cy="33338"/>
            </a:xfrm>
            <a:custGeom>
              <a:avLst/>
              <a:gdLst>
                <a:gd name="T0" fmla="*/ 38 w 76"/>
                <a:gd name="T1" fmla="*/ 0 h 9"/>
                <a:gd name="T2" fmla="*/ 70 w 76"/>
                <a:gd name="T3" fmla="*/ 0 h 9"/>
                <a:gd name="T4" fmla="*/ 75 w 76"/>
                <a:gd name="T5" fmla="*/ 3 h 9"/>
                <a:gd name="T6" fmla="*/ 71 w 76"/>
                <a:gd name="T7" fmla="*/ 9 h 9"/>
                <a:gd name="T8" fmla="*/ 66 w 76"/>
                <a:gd name="T9" fmla="*/ 9 h 9"/>
                <a:gd name="T10" fmla="*/ 6 w 76"/>
                <a:gd name="T11" fmla="*/ 9 h 9"/>
                <a:gd name="T12" fmla="*/ 4 w 76"/>
                <a:gd name="T13" fmla="*/ 9 h 9"/>
                <a:gd name="T14" fmla="*/ 0 w 76"/>
                <a:gd name="T15" fmla="*/ 4 h 9"/>
                <a:gd name="T16" fmla="*/ 4 w 76"/>
                <a:gd name="T17" fmla="*/ 0 h 9"/>
                <a:gd name="T18" fmla="*/ 14 w 76"/>
                <a:gd name="T19" fmla="*/ 0 h 9"/>
                <a:gd name="T20" fmla="*/ 38 w 76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9">
                  <a:moveTo>
                    <a:pt x="38" y="0"/>
                  </a:moveTo>
                  <a:cubicBezTo>
                    <a:pt x="49" y="0"/>
                    <a:pt x="59" y="0"/>
                    <a:pt x="70" y="0"/>
                  </a:cubicBezTo>
                  <a:cubicBezTo>
                    <a:pt x="72" y="0"/>
                    <a:pt x="74" y="2"/>
                    <a:pt x="75" y="3"/>
                  </a:cubicBezTo>
                  <a:cubicBezTo>
                    <a:pt x="76" y="5"/>
                    <a:pt x="74" y="8"/>
                    <a:pt x="71" y="9"/>
                  </a:cubicBezTo>
                  <a:cubicBezTo>
                    <a:pt x="69" y="9"/>
                    <a:pt x="68" y="9"/>
                    <a:pt x="66" y="9"/>
                  </a:cubicBezTo>
                  <a:cubicBezTo>
                    <a:pt x="46" y="9"/>
                    <a:pt x="26" y="9"/>
                    <a:pt x="6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7" y="0"/>
                    <a:pt x="11" y="0"/>
                    <a:pt x="14" y="0"/>
                  </a:cubicBezTo>
                  <a:cubicBezTo>
                    <a:pt x="22" y="0"/>
                    <a:pt x="30" y="0"/>
                    <a:pt x="38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59" name="Freeform 32"/>
          <p:cNvSpPr>
            <a:spLocks noEditPoints="1"/>
          </p:cNvSpPr>
          <p:nvPr/>
        </p:nvSpPr>
        <p:spPr bwMode="auto">
          <a:xfrm>
            <a:off x="4886325" y="3282951"/>
            <a:ext cx="571500" cy="401638"/>
          </a:xfrm>
          <a:custGeom>
            <a:avLst/>
            <a:gdLst>
              <a:gd name="T0" fmla="*/ 149 w 149"/>
              <a:gd name="T1" fmla="*/ 81 h 104"/>
              <a:gd name="T2" fmla="*/ 131 w 149"/>
              <a:gd name="T3" fmla="*/ 96 h 104"/>
              <a:gd name="T4" fmla="*/ 93 w 149"/>
              <a:gd name="T5" fmla="*/ 103 h 104"/>
              <a:gd name="T6" fmla="*/ 48 w 149"/>
              <a:gd name="T7" fmla="*/ 102 h 104"/>
              <a:gd name="T8" fmla="*/ 14 w 149"/>
              <a:gd name="T9" fmla="*/ 93 h 104"/>
              <a:gd name="T10" fmla="*/ 5 w 149"/>
              <a:gd name="T11" fmla="*/ 87 h 104"/>
              <a:gd name="T12" fmla="*/ 5 w 149"/>
              <a:gd name="T13" fmla="*/ 72 h 104"/>
              <a:gd name="T14" fmla="*/ 19 w 149"/>
              <a:gd name="T15" fmla="*/ 64 h 104"/>
              <a:gd name="T16" fmla="*/ 59 w 149"/>
              <a:gd name="T17" fmla="*/ 55 h 104"/>
              <a:gd name="T18" fmla="*/ 72 w 149"/>
              <a:gd name="T19" fmla="*/ 55 h 104"/>
              <a:gd name="T20" fmla="*/ 50 w 149"/>
              <a:gd name="T21" fmla="*/ 50 h 104"/>
              <a:gd name="T22" fmla="*/ 36 w 149"/>
              <a:gd name="T23" fmla="*/ 44 h 104"/>
              <a:gd name="T24" fmla="*/ 36 w 149"/>
              <a:gd name="T25" fmla="*/ 30 h 104"/>
              <a:gd name="T26" fmla="*/ 57 w 149"/>
              <a:gd name="T27" fmla="*/ 22 h 104"/>
              <a:gd name="T28" fmla="*/ 68 w 149"/>
              <a:gd name="T29" fmla="*/ 21 h 104"/>
              <a:gd name="T30" fmla="*/ 56 w 149"/>
              <a:gd name="T31" fmla="*/ 19 h 104"/>
              <a:gd name="T32" fmla="*/ 45 w 149"/>
              <a:gd name="T33" fmla="*/ 15 h 104"/>
              <a:gd name="T34" fmla="*/ 44 w 149"/>
              <a:gd name="T35" fmla="*/ 6 h 104"/>
              <a:gd name="T36" fmla="*/ 60 w 149"/>
              <a:gd name="T37" fmla="*/ 2 h 104"/>
              <a:gd name="T38" fmla="*/ 88 w 149"/>
              <a:gd name="T39" fmla="*/ 3 h 104"/>
              <a:gd name="T40" fmla="*/ 96 w 149"/>
              <a:gd name="T41" fmla="*/ 7 h 104"/>
              <a:gd name="T42" fmla="*/ 96 w 149"/>
              <a:gd name="T43" fmla="*/ 15 h 104"/>
              <a:gd name="T44" fmla="*/ 84 w 149"/>
              <a:gd name="T45" fmla="*/ 19 h 104"/>
              <a:gd name="T46" fmla="*/ 83 w 149"/>
              <a:gd name="T47" fmla="*/ 20 h 104"/>
              <a:gd name="T48" fmla="*/ 90 w 149"/>
              <a:gd name="T49" fmla="*/ 20 h 104"/>
              <a:gd name="T50" fmla="*/ 121 w 149"/>
              <a:gd name="T51" fmla="*/ 25 h 104"/>
              <a:gd name="T52" fmla="*/ 132 w 149"/>
              <a:gd name="T53" fmla="*/ 31 h 104"/>
              <a:gd name="T54" fmla="*/ 132 w 149"/>
              <a:gd name="T55" fmla="*/ 44 h 104"/>
              <a:gd name="T56" fmla="*/ 109 w 149"/>
              <a:gd name="T57" fmla="*/ 52 h 104"/>
              <a:gd name="T58" fmla="*/ 89 w 149"/>
              <a:gd name="T59" fmla="*/ 55 h 104"/>
              <a:gd name="T60" fmla="*/ 113 w 149"/>
              <a:gd name="T61" fmla="*/ 58 h 104"/>
              <a:gd name="T62" fmla="*/ 141 w 149"/>
              <a:gd name="T63" fmla="*/ 68 h 104"/>
              <a:gd name="T64" fmla="*/ 149 w 149"/>
              <a:gd name="T65" fmla="*/ 78 h 104"/>
              <a:gd name="T66" fmla="*/ 149 w 149"/>
              <a:gd name="T67" fmla="*/ 81 h 104"/>
              <a:gd name="T68" fmla="*/ 46 w 149"/>
              <a:gd name="T69" fmla="*/ 88 h 104"/>
              <a:gd name="T70" fmla="*/ 65 w 149"/>
              <a:gd name="T71" fmla="*/ 85 h 104"/>
              <a:gd name="T72" fmla="*/ 75 w 149"/>
              <a:gd name="T73" fmla="*/ 80 h 104"/>
              <a:gd name="T74" fmla="*/ 75 w 149"/>
              <a:gd name="T75" fmla="*/ 74 h 104"/>
              <a:gd name="T76" fmla="*/ 69 w 149"/>
              <a:gd name="T77" fmla="*/ 72 h 104"/>
              <a:gd name="T78" fmla="*/ 51 w 149"/>
              <a:gd name="T79" fmla="*/ 71 h 104"/>
              <a:gd name="T80" fmla="*/ 30 w 149"/>
              <a:gd name="T81" fmla="*/ 76 h 104"/>
              <a:gd name="T82" fmla="*/ 26 w 149"/>
              <a:gd name="T83" fmla="*/ 81 h 104"/>
              <a:gd name="T84" fmla="*/ 31 w 149"/>
              <a:gd name="T85" fmla="*/ 85 h 104"/>
              <a:gd name="T86" fmla="*/ 46 w 149"/>
              <a:gd name="T87" fmla="*/ 88 h 104"/>
              <a:gd name="T88" fmla="*/ 103 w 149"/>
              <a:gd name="T89" fmla="*/ 43 h 104"/>
              <a:gd name="T90" fmla="*/ 114 w 149"/>
              <a:gd name="T91" fmla="*/ 42 h 104"/>
              <a:gd name="T92" fmla="*/ 119 w 149"/>
              <a:gd name="T93" fmla="*/ 39 h 104"/>
              <a:gd name="T94" fmla="*/ 115 w 149"/>
              <a:gd name="T95" fmla="*/ 35 h 104"/>
              <a:gd name="T96" fmla="*/ 87 w 149"/>
              <a:gd name="T97" fmla="*/ 33 h 104"/>
              <a:gd name="T98" fmla="*/ 83 w 149"/>
              <a:gd name="T99" fmla="*/ 36 h 104"/>
              <a:gd name="T100" fmla="*/ 86 w 149"/>
              <a:gd name="T101" fmla="*/ 39 h 104"/>
              <a:gd name="T102" fmla="*/ 90 w 149"/>
              <a:gd name="T103" fmla="*/ 41 h 104"/>
              <a:gd name="T104" fmla="*/ 103 w 149"/>
              <a:gd name="T105" fmla="*/ 43 h 104"/>
              <a:gd name="T106" fmla="*/ 51 w 149"/>
              <a:gd name="T107" fmla="*/ 11 h 104"/>
              <a:gd name="T108" fmla="*/ 52 w 149"/>
              <a:gd name="T109" fmla="*/ 12 h 104"/>
              <a:gd name="T110" fmla="*/ 69 w 149"/>
              <a:gd name="T111" fmla="*/ 11 h 104"/>
              <a:gd name="T112" fmla="*/ 70 w 149"/>
              <a:gd name="T113" fmla="*/ 10 h 104"/>
              <a:gd name="T114" fmla="*/ 69 w 149"/>
              <a:gd name="T115" fmla="*/ 8 h 104"/>
              <a:gd name="T116" fmla="*/ 55 w 149"/>
              <a:gd name="T117" fmla="*/ 9 h 104"/>
              <a:gd name="T118" fmla="*/ 51 w 149"/>
              <a:gd name="T119" fmla="*/ 1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9" h="104">
                <a:moveTo>
                  <a:pt x="149" y="81"/>
                </a:moveTo>
                <a:cubicBezTo>
                  <a:pt x="146" y="89"/>
                  <a:pt x="138" y="93"/>
                  <a:pt x="131" y="96"/>
                </a:cubicBezTo>
                <a:cubicBezTo>
                  <a:pt x="119" y="100"/>
                  <a:pt x="106" y="102"/>
                  <a:pt x="93" y="103"/>
                </a:cubicBezTo>
                <a:cubicBezTo>
                  <a:pt x="77" y="104"/>
                  <a:pt x="62" y="104"/>
                  <a:pt x="48" y="102"/>
                </a:cubicBezTo>
                <a:cubicBezTo>
                  <a:pt x="36" y="101"/>
                  <a:pt x="25" y="98"/>
                  <a:pt x="14" y="93"/>
                </a:cubicBezTo>
                <a:cubicBezTo>
                  <a:pt x="11" y="91"/>
                  <a:pt x="8" y="89"/>
                  <a:pt x="5" y="87"/>
                </a:cubicBezTo>
                <a:cubicBezTo>
                  <a:pt x="0" y="82"/>
                  <a:pt x="0" y="77"/>
                  <a:pt x="5" y="72"/>
                </a:cubicBezTo>
                <a:cubicBezTo>
                  <a:pt x="9" y="68"/>
                  <a:pt x="14" y="66"/>
                  <a:pt x="19" y="64"/>
                </a:cubicBezTo>
                <a:cubicBezTo>
                  <a:pt x="32" y="59"/>
                  <a:pt x="45" y="57"/>
                  <a:pt x="59" y="55"/>
                </a:cubicBezTo>
                <a:cubicBezTo>
                  <a:pt x="64" y="55"/>
                  <a:pt x="69" y="55"/>
                  <a:pt x="72" y="55"/>
                </a:cubicBezTo>
                <a:cubicBezTo>
                  <a:pt x="66" y="54"/>
                  <a:pt x="57" y="52"/>
                  <a:pt x="50" y="50"/>
                </a:cubicBezTo>
                <a:cubicBezTo>
                  <a:pt x="45" y="49"/>
                  <a:pt x="40" y="47"/>
                  <a:pt x="36" y="44"/>
                </a:cubicBezTo>
                <a:cubicBezTo>
                  <a:pt x="30" y="40"/>
                  <a:pt x="30" y="35"/>
                  <a:pt x="36" y="30"/>
                </a:cubicBezTo>
                <a:cubicBezTo>
                  <a:pt x="42" y="26"/>
                  <a:pt x="49" y="24"/>
                  <a:pt x="57" y="22"/>
                </a:cubicBezTo>
                <a:cubicBezTo>
                  <a:pt x="60" y="22"/>
                  <a:pt x="64" y="21"/>
                  <a:pt x="68" y="21"/>
                </a:cubicBezTo>
                <a:cubicBezTo>
                  <a:pt x="64" y="20"/>
                  <a:pt x="60" y="20"/>
                  <a:pt x="56" y="19"/>
                </a:cubicBezTo>
                <a:cubicBezTo>
                  <a:pt x="52" y="18"/>
                  <a:pt x="48" y="17"/>
                  <a:pt x="45" y="15"/>
                </a:cubicBezTo>
                <a:cubicBezTo>
                  <a:pt x="40" y="13"/>
                  <a:pt x="41" y="9"/>
                  <a:pt x="44" y="6"/>
                </a:cubicBezTo>
                <a:cubicBezTo>
                  <a:pt x="49" y="3"/>
                  <a:pt x="54" y="2"/>
                  <a:pt x="60" y="2"/>
                </a:cubicBezTo>
                <a:cubicBezTo>
                  <a:pt x="69" y="0"/>
                  <a:pt x="79" y="1"/>
                  <a:pt x="88" y="3"/>
                </a:cubicBezTo>
                <a:cubicBezTo>
                  <a:pt x="91" y="4"/>
                  <a:pt x="94" y="5"/>
                  <a:pt x="96" y="7"/>
                </a:cubicBezTo>
                <a:cubicBezTo>
                  <a:pt x="100" y="9"/>
                  <a:pt x="100" y="13"/>
                  <a:pt x="96" y="15"/>
                </a:cubicBezTo>
                <a:cubicBezTo>
                  <a:pt x="92" y="17"/>
                  <a:pt x="88" y="18"/>
                  <a:pt x="84" y="19"/>
                </a:cubicBezTo>
                <a:cubicBezTo>
                  <a:pt x="84" y="19"/>
                  <a:pt x="83" y="19"/>
                  <a:pt x="83" y="20"/>
                </a:cubicBezTo>
                <a:cubicBezTo>
                  <a:pt x="85" y="20"/>
                  <a:pt x="88" y="20"/>
                  <a:pt x="90" y="20"/>
                </a:cubicBezTo>
                <a:cubicBezTo>
                  <a:pt x="101" y="20"/>
                  <a:pt x="111" y="22"/>
                  <a:pt x="121" y="25"/>
                </a:cubicBezTo>
                <a:cubicBezTo>
                  <a:pt x="125" y="27"/>
                  <a:pt x="129" y="29"/>
                  <a:pt x="132" y="31"/>
                </a:cubicBezTo>
                <a:cubicBezTo>
                  <a:pt x="138" y="35"/>
                  <a:pt x="137" y="40"/>
                  <a:pt x="132" y="44"/>
                </a:cubicBezTo>
                <a:cubicBezTo>
                  <a:pt x="125" y="49"/>
                  <a:pt x="117" y="51"/>
                  <a:pt x="109" y="52"/>
                </a:cubicBezTo>
                <a:cubicBezTo>
                  <a:pt x="102" y="54"/>
                  <a:pt x="95" y="54"/>
                  <a:pt x="89" y="55"/>
                </a:cubicBezTo>
                <a:cubicBezTo>
                  <a:pt x="96" y="56"/>
                  <a:pt x="105" y="57"/>
                  <a:pt x="113" y="58"/>
                </a:cubicBezTo>
                <a:cubicBezTo>
                  <a:pt x="122" y="60"/>
                  <a:pt x="132" y="63"/>
                  <a:pt x="141" y="68"/>
                </a:cubicBezTo>
                <a:cubicBezTo>
                  <a:pt x="145" y="70"/>
                  <a:pt x="148" y="73"/>
                  <a:pt x="149" y="78"/>
                </a:cubicBezTo>
                <a:cubicBezTo>
                  <a:pt x="149" y="79"/>
                  <a:pt x="149" y="80"/>
                  <a:pt x="149" y="81"/>
                </a:cubicBezTo>
                <a:close/>
                <a:moveTo>
                  <a:pt x="46" y="88"/>
                </a:moveTo>
                <a:cubicBezTo>
                  <a:pt x="52" y="87"/>
                  <a:pt x="59" y="86"/>
                  <a:pt x="65" y="85"/>
                </a:cubicBezTo>
                <a:cubicBezTo>
                  <a:pt x="69" y="84"/>
                  <a:pt x="72" y="82"/>
                  <a:pt x="75" y="80"/>
                </a:cubicBezTo>
                <a:cubicBezTo>
                  <a:pt x="78" y="78"/>
                  <a:pt x="78" y="76"/>
                  <a:pt x="75" y="74"/>
                </a:cubicBezTo>
                <a:cubicBezTo>
                  <a:pt x="73" y="73"/>
                  <a:pt x="71" y="72"/>
                  <a:pt x="69" y="72"/>
                </a:cubicBezTo>
                <a:cubicBezTo>
                  <a:pt x="63" y="71"/>
                  <a:pt x="57" y="71"/>
                  <a:pt x="51" y="71"/>
                </a:cubicBezTo>
                <a:cubicBezTo>
                  <a:pt x="44" y="71"/>
                  <a:pt x="37" y="73"/>
                  <a:pt x="30" y="76"/>
                </a:cubicBezTo>
                <a:cubicBezTo>
                  <a:pt x="28" y="77"/>
                  <a:pt x="26" y="78"/>
                  <a:pt x="26" y="81"/>
                </a:cubicBezTo>
                <a:cubicBezTo>
                  <a:pt x="26" y="84"/>
                  <a:pt x="29" y="85"/>
                  <a:pt x="31" y="85"/>
                </a:cubicBezTo>
                <a:cubicBezTo>
                  <a:pt x="36" y="87"/>
                  <a:pt x="41" y="87"/>
                  <a:pt x="46" y="88"/>
                </a:cubicBezTo>
                <a:close/>
                <a:moveTo>
                  <a:pt x="103" y="43"/>
                </a:moveTo>
                <a:cubicBezTo>
                  <a:pt x="107" y="43"/>
                  <a:pt x="111" y="43"/>
                  <a:pt x="114" y="42"/>
                </a:cubicBezTo>
                <a:cubicBezTo>
                  <a:pt x="116" y="41"/>
                  <a:pt x="117" y="40"/>
                  <a:pt x="119" y="39"/>
                </a:cubicBezTo>
                <a:cubicBezTo>
                  <a:pt x="118" y="37"/>
                  <a:pt x="117" y="36"/>
                  <a:pt x="115" y="35"/>
                </a:cubicBezTo>
                <a:cubicBezTo>
                  <a:pt x="106" y="31"/>
                  <a:pt x="96" y="30"/>
                  <a:pt x="87" y="33"/>
                </a:cubicBezTo>
                <a:cubicBezTo>
                  <a:pt x="85" y="33"/>
                  <a:pt x="84" y="35"/>
                  <a:pt x="83" y="36"/>
                </a:cubicBezTo>
                <a:cubicBezTo>
                  <a:pt x="84" y="37"/>
                  <a:pt x="85" y="38"/>
                  <a:pt x="86" y="39"/>
                </a:cubicBezTo>
                <a:cubicBezTo>
                  <a:pt x="87" y="40"/>
                  <a:pt x="89" y="41"/>
                  <a:pt x="90" y="41"/>
                </a:cubicBezTo>
                <a:cubicBezTo>
                  <a:pt x="95" y="42"/>
                  <a:pt x="99" y="43"/>
                  <a:pt x="103" y="43"/>
                </a:cubicBezTo>
                <a:close/>
                <a:moveTo>
                  <a:pt x="51" y="11"/>
                </a:moveTo>
                <a:cubicBezTo>
                  <a:pt x="52" y="12"/>
                  <a:pt x="52" y="12"/>
                  <a:pt x="52" y="12"/>
                </a:cubicBezTo>
                <a:cubicBezTo>
                  <a:pt x="56" y="14"/>
                  <a:pt x="66" y="14"/>
                  <a:pt x="69" y="11"/>
                </a:cubicBezTo>
                <a:cubicBezTo>
                  <a:pt x="70" y="11"/>
                  <a:pt x="70" y="10"/>
                  <a:pt x="70" y="10"/>
                </a:cubicBezTo>
                <a:cubicBezTo>
                  <a:pt x="70" y="9"/>
                  <a:pt x="69" y="9"/>
                  <a:pt x="69" y="8"/>
                </a:cubicBezTo>
                <a:cubicBezTo>
                  <a:pt x="64" y="7"/>
                  <a:pt x="60" y="7"/>
                  <a:pt x="55" y="9"/>
                </a:cubicBezTo>
                <a:cubicBezTo>
                  <a:pt x="54" y="9"/>
                  <a:pt x="53" y="10"/>
                  <a:pt x="51" y="11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86" name="Grupo 285"/>
          <p:cNvGrpSpPr/>
          <p:nvPr/>
        </p:nvGrpSpPr>
        <p:grpSpPr>
          <a:xfrm>
            <a:off x="7651750" y="3162301"/>
            <a:ext cx="417513" cy="566737"/>
            <a:chOff x="7651750" y="3162301"/>
            <a:chExt cx="417513" cy="566737"/>
          </a:xfrm>
        </p:grpSpPr>
        <p:sp>
          <p:nvSpPr>
            <p:cNvPr id="263" name="Freeform 36"/>
            <p:cNvSpPr>
              <a:spLocks/>
            </p:cNvSpPr>
            <p:nvPr/>
          </p:nvSpPr>
          <p:spPr bwMode="auto">
            <a:xfrm>
              <a:off x="7797800" y="3675063"/>
              <a:ext cx="53975" cy="53975"/>
            </a:xfrm>
            <a:custGeom>
              <a:avLst/>
              <a:gdLst>
                <a:gd name="T0" fmla="*/ 6 w 14"/>
                <a:gd name="T1" fmla="*/ 14 h 14"/>
                <a:gd name="T2" fmla="*/ 1 w 14"/>
                <a:gd name="T3" fmla="*/ 5 h 14"/>
                <a:gd name="T4" fmla="*/ 7 w 14"/>
                <a:gd name="T5" fmla="*/ 0 h 14"/>
                <a:gd name="T6" fmla="*/ 14 w 14"/>
                <a:gd name="T7" fmla="*/ 5 h 14"/>
                <a:gd name="T8" fmla="*/ 11 w 14"/>
                <a:gd name="T9" fmla="*/ 13 h 14"/>
                <a:gd name="T10" fmla="*/ 9 w 14"/>
                <a:gd name="T11" fmla="*/ 14 h 14"/>
                <a:gd name="T12" fmla="*/ 6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cubicBezTo>
                    <a:pt x="2" y="11"/>
                    <a:pt x="0" y="9"/>
                    <a:pt x="1" y="5"/>
                  </a:cubicBezTo>
                  <a:cubicBezTo>
                    <a:pt x="2" y="2"/>
                    <a:pt x="4" y="0"/>
                    <a:pt x="7" y="0"/>
                  </a:cubicBezTo>
                  <a:cubicBezTo>
                    <a:pt x="10" y="0"/>
                    <a:pt x="13" y="2"/>
                    <a:pt x="14" y="5"/>
                  </a:cubicBezTo>
                  <a:cubicBezTo>
                    <a:pt x="14" y="8"/>
                    <a:pt x="13" y="11"/>
                    <a:pt x="11" y="13"/>
                  </a:cubicBezTo>
                  <a:cubicBezTo>
                    <a:pt x="10" y="13"/>
                    <a:pt x="9" y="13"/>
                    <a:pt x="9" y="14"/>
                  </a:cubicBezTo>
                  <a:cubicBezTo>
                    <a:pt x="8" y="14"/>
                    <a:pt x="7" y="14"/>
                    <a:pt x="6" y="14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4" name="Freeform 37"/>
            <p:cNvSpPr>
              <a:spLocks/>
            </p:cNvSpPr>
            <p:nvPr/>
          </p:nvSpPr>
          <p:spPr bwMode="auto">
            <a:xfrm>
              <a:off x="7651750" y="3162301"/>
              <a:ext cx="417513" cy="298450"/>
            </a:xfrm>
            <a:custGeom>
              <a:avLst/>
              <a:gdLst>
                <a:gd name="T0" fmla="*/ 52 w 108"/>
                <a:gd name="T1" fmla="*/ 25 h 78"/>
                <a:gd name="T2" fmla="*/ 67 w 108"/>
                <a:gd name="T3" fmla="*/ 25 h 78"/>
                <a:gd name="T4" fmla="*/ 88 w 108"/>
                <a:gd name="T5" fmla="*/ 46 h 78"/>
                <a:gd name="T6" fmla="*/ 83 w 108"/>
                <a:gd name="T7" fmla="*/ 66 h 78"/>
                <a:gd name="T8" fmla="*/ 91 w 108"/>
                <a:gd name="T9" fmla="*/ 67 h 78"/>
                <a:gd name="T10" fmla="*/ 94 w 108"/>
                <a:gd name="T11" fmla="*/ 71 h 78"/>
                <a:gd name="T12" fmla="*/ 87 w 108"/>
                <a:gd name="T13" fmla="*/ 77 h 78"/>
                <a:gd name="T14" fmla="*/ 76 w 108"/>
                <a:gd name="T15" fmla="*/ 78 h 78"/>
                <a:gd name="T16" fmla="*/ 15 w 108"/>
                <a:gd name="T17" fmla="*/ 78 h 78"/>
                <a:gd name="T18" fmla="*/ 3 w 108"/>
                <a:gd name="T19" fmla="*/ 77 h 78"/>
                <a:gd name="T20" fmla="*/ 0 w 108"/>
                <a:gd name="T21" fmla="*/ 73 h 78"/>
                <a:gd name="T22" fmla="*/ 6 w 108"/>
                <a:gd name="T23" fmla="*/ 66 h 78"/>
                <a:gd name="T24" fmla="*/ 10 w 108"/>
                <a:gd name="T25" fmla="*/ 66 h 78"/>
                <a:gd name="T26" fmla="*/ 6 w 108"/>
                <a:gd name="T27" fmla="*/ 55 h 78"/>
                <a:gd name="T28" fmla="*/ 13 w 108"/>
                <a:gd name="T29" fmla="*/ 30 h 78"/>
                <a:gd name="T30" fmla="*/ 25 w 108"/>
                <a:gd name="T31" fmla="*/ 25 h 78"/>
                <a:gd name="T32" fmla="*/ 40 w 108"/>
                <a:gd name="T33" fmla="*/ 25 h 78"/>
                <a:gd name="T34" fmla="*/ 41 w 108"/>
                <a:gd name="T35" fmla="*/ 19 h 78"/>
                <a:gd name="T36" fmla="*/ 60 w 108"/>
                <a:gd name="T37" fmla="*/ 0 h 78"/>
                <a:gd name="T38" fmla="*/ 71 w 108"/>
                <a:gd name="T39" fmla="*/ 0 h 78"/>
                <a:gd name="T40" fmla="*/ 103 w 108"/>
                <a:gd name="T41" fmla="*/ 0 h 78"/>
                <a:gd name="T42" fmla="*/ 108 w 108"/>
                <a:gd name="T43" fmla="*/ 1 h 78"/>
                <a:gd name="T44" fmla="*/ 108 w 108"/>
                <a:gd name="T45" fmla="*/ 12 h 78"/>
                <a:gd name="T46" fmla="*/ 101 w 108"/>
                <a:gd name="T47" fmla="*/ 12 h 78"/>
                <a:gd name="T48" fmla="*/ 62 w 108"/>
                <a:gd name="T49" fmla="*/ 12 h 78"/>
                <a:gd name="T50" fmla="*/ 52 w 108"/>
                <a:gd name="T51" fmla="*/ 22 h 78"/>
                <a:gd name="T52" fmla="*/ 52 w 108"/>
                <a:gd name="T53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78">
                  <a:moveTo>
                    <a:pt x="52" y="25"/>
                  </a:moveTo>
                  <a:cubicBezTo>
                    <a:pt x="57" y="25"/>
                    <a:pt x="62" y="26"/>
                    <a:pt x="67" y="25"/>
                  </a:cubicBezTo>
                  <a:cubicBezTo>
                    <a:pt x="80" y="24"/>
                    <a:pt x="88" y="35"/>
                    <a:pt x="88" y="46"/>
                  </a:cubicBezTo>
                  <a:cubicBezTo>
                    <a:pt x="89" y="53"/>
                    <a:pt x="88" y="60"/>
                    <a:pt x="83" y="66"/>
                  </a:cubicBezTo>
                  <a:cubicBezTo>
                    <a:pt x="86" y="66"/>
                    <a:pt x="88" y="67"/>
                    <a:pt x="91" y="67"/>
                  </a:cubicBezTo>
                  <a:cubicBezTo>
                    <a:pt x="93" y="67"/>
                    <a:pt x="94" y="68"/>
                    <a:pt x="94" y="71"/>
                  </a:cubicBezTo>
                  <a:cubicBezTo>
                    <a:pt x="94" y="76"/>
                    <a:pt x="93" y="77"/>
                    <a:pt x="87" y="77"/>
                  </a:cubicBezTo>
                  <a:cubicBezTo>
                    <a:pt x="84" y="78"/>
                    <a:pt x="80" y="78"/>
                    <a:pt x="76" y="78"/>
                  </a:cubicBezTo>
                  <a:cubicBezTo>
                    <a:pt x="56" y="78"/>
                    <a:pt x="36" y="78"/>
                    <a:pt x="15" y="78"/>
                  </a:cubicBezTo>
                  <a:cubicBezTo>
                    <a:pt x="11" y="78"/>
                    <a:pt x="7" y="77"/>
                    <a:pt x="3" y="77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68"/>
                    <a:pt x="0" y="67"/>
                    <a:pt x="6" y="66"/>
                  </a:cubicBezTo>
                  <a:cubicBezTo>
                    <a:pt x="7" y="66"/>
                    <a:pt x="9" y="66"/>
                    <a:pt x="10" y="66"/>
                  </a:cubicBezTo>
                  <a:cubicBezTo>
                    <a:pt x="9" y="62"/>
                    <a:pt x="7" y="58"/>
                    <a:pt x="6" y="55"/>
                  </a:cubicBezTo>
                  <a:cubicBezTo>
                    <a:pt x="5" y="45"/>
                    <a:pt x="6" y="37"/>
                    <a:pt x="13" y="30"/>
                  </a:cubicBezTo>
                  <a:cubicBezTo>
                    <a:pt x="16" y="27"/>
                    <a:pt x="20" y="25"/>
                    <a:pt x="25" y="25"/>
                  </a:cubicBezTo>
                  <a:cubicBezTo>
                    <a:pt x="30" y="25"/>
                    <a:pt x="35" y="25"/>
                    <a:pt x="40" y="25"/>
                  </a:cubicBezTo>
                  <a:cubicBezTo>
                    <a:pt x="41" y="23"/>
                    <a:pt x="41" y="21"/>
                    <a:pt x="41" y="19"/>
                  </a:cubicBezTo>
                  <a:cubicBezTo>
                    <a:pt x="42" y="9"/>
                    <a:pt x="50" y="0"/>
                    <a:pt x="60" y="0"/>
                  </a:cubicBezTo>
                  <a:cubicBezTo>
                    <a:pt x="64" y="1"/>
                    <a:pt x="68" y="0"/>
                    <a:pt x="71" y="0"/>
                  </a:cubicBezTo>
                  <a:cubicBezTo>
                    <a:pt x="82" y="0"/>
                    <a:pt x="92" y="0"/>
                    <a:pt x="103" y="0"/>
                  </a:cubicBezTo>
                  <a:cubicBezTo>
                    <a:pt x="104" y="0"/>
                    <a:pt x="106" y="1"/>
                    <a:pt x="108" y="1"/>
                  </a:cubicBezTo>
                  <a:cubicBezTo>
                    <a:pt x="108" y="5"/>
                    <a:pt x="108" y="9"/>
                    <a:pt x="108" y="12"/>
                  </a:cubicBezTo>
                  <a:cubicBezTo>
                    <a:pt x="106" y="12"/>
                    <a:pt x="103" y="12"/>
                    <a:pt x="101" y="12"/>
                  </a:cubicBezTo>
                  <a:cubicBezTo>
                    <a:pt x="88" y="12"/>
                    <a:pt x="75" y="12"/>
                    <a:pt x="62" y="12"/>
                  </a:cubicBezTo>
                  <a:cubicBezTo>
                    <a:pt x="56" y="12"/>
                    <a:pt x="52" y="15"/>
                    <a:pt x="52" y="22"/>
                  </a:cubicBezTo>
                  <a:cubicBezTo>
                    <a:pt x="52" y="23"/>
                    <a:pt x="52" y="24"/>
                    <a:pt x="52" y="25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5" name="Freeform 38"/>
            <p:cNvSpPr>
              <a:spLocks/>
            </p:cNvSpPr>
            <p:nvPr/>
          </p:nvSpPr>
          <p:spPr bwMode="auto">
            <a:xfrm>
              <a:off x="7907338" y="3506788"/>
              <a:ext cx="49213" cy="49213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6 h 13"/>
                <a:gd name="T4" fmla="*/ 6 w 13"/>
                <a:gd name="T5" fmla="*/ 0 h 13"/>
                <a:gd name="T6" fmla="*/ 13 w 13"/>
                <a:gd name="T7" fmla="*/ 6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3"/>
                    <a:pt x="6" y="13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6" name="Oval 39"/>
            <p:cNvSpPr>
              <a:spLocks noChangeArrowheads="1"/>
            </p:cNvSpPr>
            <p:nvPr/>
          </p:nvSpPr>
          <p:spPr bwMode="auto">
            <a:xfrm>
              <a:off x="7802563" y="3502026"/>
              <a:ext cx="49213" cy="50800"/>
            </a:xfrm>
            <a:prstGeom prst="ellipse">
              <a:avLst/>
            </a:pr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7" name="Freeform 40"/>
            <p:cNvSpPr>
              <a:spLocks/>
            </p:cNvSpPr>
            <p:nvPr/>
          </p:nvSpPr>
          <p:spPr bwMode="auto">
            <a:xfrm>
              <a:off x="7673975" y="3590926"/>
              <a:ext cx="50800" cy="49213"/>
            </a:xfrm>
            <a:custGeom>
              <a:avLst/>
              <a:gdLst>
                <a:gd name="T0" fmla="*/ 0 w 13"/>
                <a:gd name="T1" fmla="*/ 6 h 13"/>
                <a:gd name="T2" fmla="*/ 7 w 13"/>
                <a:gd name="T3" fmla="*/ 0 h 13"/>
                <a:gd name="T4" fmla="*/ 13 w 13"/>
                <a:gd name="T5" fmla="*/ 6 h 13"/>
                <a:gd name="T6" fmla="*/ 7 w 13"/>
                <a:gd name="T7" fmla="*/ 13 h 13"/>
                <a:gd name="T8" fmla="*/ 0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6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1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8" name="Oval 41"/>
            <p:cNvSpPr>
              <a:spLocks noChangeArrowheads="1"/>
            </p:cNvSpPr>
            <p:nvPr/>
          </p:nvSpPr>
          <p:spPr bwMode="auto">
            <a:xfrm>
              <a:off x="7802563" y="3590926"/>
              <a:ext cx="49213" cy="49213"/>
            </a:xfrm>
            <a:prstGeom prst="ellipse">
              <a:avLst/>
            </a:pr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9" name="Oval 42"/>
            <p:cNvSpPr>
              <a:spLocks noChangeArrowheads="1"/>
            </p:cNvSpPr>
            <p:nvPr/>
          </p:nvSpPr>
          <p:spPr bwMode="auto">
            <a:xfrm>
              <a:off x="7926388" y="3590926"/>
              <a:ext cx="49213" cy="49213"/>
            </a:xfrm>
            <a:prstGeom prst="ellipse">
              <a:avLst/>
            </a:pr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0" name="Oval 43"/>
            <p:cNvSpPr>
              <a:spLocks noChangeArrowheads="1"/>
            </p:cNvSpPr>
            <p:nvPr/>
          </p:nvSpPr>
          <p:spPr bwMode="auto">
            <a:xfrm>
              <a:off x="7697788" y="3506788"/>
              <a:ext cx="50800" cy="49213"/>
            </a:xfrm>
            <a:prstGeom prst="ellipse">
              <a:avLst/>
            </a:pr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1" name="Oval 44"/>
            <p:cNvSpPr>
              <a:spLocks noChangeArrowheads="1"/>
            </p:cNvSpPr>
            <p:nvPr/>
          </p:nvSpPr>
          <p:spPr bwMode="auto">
            <a:xfrm>
              <a:off x="7654925" y="3675063"/>
              <a:ext cx="50800" cy="49213"/>
            </a:xfrm>
            <a:prstGeom prst="ellipse">
              <a:avLst/>
            </a:pr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2" name="Freeform 45"/>
            <p:cNvSpPr>
              <a:spLocks/>
            </p:cNvSpPr>
            <p:nvPr/>
          </p:nvSpPr>
          <p:spPr bwMode="auto">
            <a:xfrm>
              <a:off x="7948613" y="3675063"/>
              <a:ext cx="50800" cy="49213"/>
            </a:xfrm>
            <a:custGeom>
              <a:avLst/>
              <a:gdLst>
                <a:gd name="T0" fmla="*/ 0 w 13"/>
                <a:gd name="T1" fmla="*/ 6 h 13"/>
                <a:gd name="T2" fmla="*/ 6 w 13"/>
                <a:gd name="T3" fmla="*/ 0 h 13"/>
                <a:gd name="T4" fmla="*/ 13 w 13"/>
                <a:gd name="T5" fmla="*/ 6 h 13"/>
                <a:gd name="T6" fmla="*/ 6 w 13"/>
                <a:gd name="T7" fmla="*/ 13 h 13"/>
                <a:gd name="T8" fmla="*/ 0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6"/>
                  </a:move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42"/>
          <p:cNvSpPr/>
          <p:nvPr/>
        </p:nvSpPr>
        <p:spPr>
          <a:xfrm>
            <a:off x="5427406" y="2181688"/>
            <a:ext cx="3428856" cy="2686500"/>
          </a:xfrm>
          <a:prstGeom prst="roundRect">
            <a:avLst>
              <a:gd name="adj" fmla="val 26104"/>
            </a:avLst>
          </a:prstGeom>
          <a:solidFill>
            <a:srgbClr val="FFDBE5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42"/>
          <p:cNvSpPr txBox="1">
            <a:spLocks noGrp="1"/>
          </p:cNvSpPr>
          <p:nvPr>
            <p:ph type="title"/>
          </p:nvPr>
        </p:nvSpPr>
        <p:spPr>
          <a:xfrm>
            <a:off x="5692877" y="2325738"/>
            <a:ext cx="3029885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A picture is worth a thousand words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0" y="3433665"/>
            <a:ext cx="4478694" cy="1795561"/>
          </a:xfrm>
          <a:custGeom>
            <a:avLst/>
            <a:gdLst>
              <a:gd name="T0" fmla="*/ 0 w 1684"/>
              <a:gd name="T1" fmla="*/ 0 h 773"/>
              <a:gd name="T2" fmla="*/ 0 w 1684"/>
              <a:gd name="T3" fmla="*/ 773 h 773"/>
              <a:gd name="T4" fmla="*/ 1684 w 1684"/>
              <a:gd name="T5" fmla="*/ 773 h 773"/>
              <a:gd name="T6" fmla="*/ 0 w 1684"/>
              <a:gd name="T7" fmla="*/ 0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4" h="773">
                <a:moveTo>
                  <a:pt x="0" y="0"/>
                </a:moveTo>
                <a:cubicBezTo>
                  <a:pt x="0" y="773"/>
                  <a:pt x="0" y="773"/>
                  <a:pt x="0" y="773"/>
                </a:cubicBezTo>
                <a:cubicBezTo>
                  <a:pt x="1684" y="773"/>
                  <a:pt x="1684" y="773"/>
                  <a:pt x="1684" y="773"/>
                </a:cubicBezTo>
                <a:cubicBezTo>
                  <a:pt x="1684" y="773"/>
                  <a:pt x="386" y="493"/>
                  <a:pt x="0" y="0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>
            <a:spLocks noGrp="1"/>
          </p:cNvSpPr>
          <p:nvPr>
            <p:ph type="title"/>
          </p:nvPr>
        </p:nvSpPr>
        <p:spPr>
          <a:xfrm>
            <a:off x="451225" y="1531513"/>
            <a:ext cx="4384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2400"/>
              <a:t>Sometimes, reviewing concepts is a good idea</a:t>
            </a:r>
            <a:endParaRPr sz="2400"/>
          </a:p>
        </p:txBody>
      </p:sp>
      <p:sp>
        <p:nvSpPr>
          <p:cNvPr id="291" name="Google Shape;291;p40"/>
          <p:cNvSpPr txBox="1">
            <a:spLocks noGrp="1"/>
          </p:cNvSpPr>
          <p:nvPr>
            <p:ph type="body" idx="4294967295"/>
          </p:nvPr>
        </p:nvSpPr>
        <p:spPr>
          <a:xfrm>
            <a:off x="473200" y="2371190"/>
            <a:ext cx="36738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200" b="1">
                <a:solidFill>
                  <a:srgbClr val="E4809B"/>
                </a:solidFill>
              </a:rPr>
              <a:t>JUPITER</a:t>
            </a:r>
            <a:r>
              <a:rPr lang="es" sz="1200">
                <a:latin typeface="Lato Light"/>
                <a:ea typeface="Lato Light"/>
                <a:cs typeface="Lato Light"/>
                <a:sym typeface="Lato Light"/>
              </a:rPr>
              <a:t/>
            </a:r>
            <a:br>
              <a:rPr lang="es" sz="12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" sz="1100">
                <a:latin typeface="Lato Light"/>
                <a:ea typeface="Lato Light"/>
                <a:cs typeface="Lato Light"/>
                <a:sym typeface="Lato Light"/>
              </a:rPr>
              <a:t>It’s a gas giant and the biggest planet in our Solar System. It’s also the fourth-brightest object in the sky   </a:t>
            </a:r>
            <a:endParaRPr sz="1100"/>
          </a:p>
        </p:txBody>
      </p:sp>
      <p:sp>
        <p:nvSpPr>
          <p:cNvPr id="292" name="Google Shape;292;p40"/>
          <p:cNvSpPr txBox="1">
            <a:spLocks noGrp="1"/>
          </p:cNvSpPr>
          <p:nvPr>
            <p:ph type="body" idx="4294967295"/>
          </p:nvPr>
        </p:nvSpPr>
        <p:spPr>
          <a:xfrm>
            <a:off x="473200" y="2967178"/>
            <a:ext cx="367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200" b="1">
                <a:solidFill>
                  <a:srgbClr val="E4809B"/>
                </a:solidFill>
              </a:rPr>
              <a:t>VENUS</a:t>
            </a:r>
            <a:r>
              <a:rPr lang="es" sz="1200">
                <a:latin typeface="Lato Light"/>
                <a:ea typeface="Lato Light"/>
                <a:cs typeface="Lato Light"/>
                <a:sym typeface="Lato Light"/>
              </a:rPr>
              <a:t/>
            </a:r>
            <a:br>
              <a:rPr lang="es" sz="12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" sz="1100">
                <a:latin typeface="Lato Light"/>
                <a:ea typeface="Lato Light"/>
                <a:cs typeface="Lato Light"/>
                <a:sym typeface="Lato Light"/>
              </a:rPr>
              <a:t>Venus has a beautiful name, but it’s terribly hot, even hotter than Mercury</a:t>
            </a:r>
            <a:endParaRPr sz="11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3" name="Google Shape;293;p40"/>
          <p:cNvSpPr txBox="1">
            <a:spLocks noGrp="1"/>
          </p:cNvSpPr>
          <p:nvPr>
            <p:ph type="body" idx="4294967295"/>
          </p:nvPr>
        </p:nvSpPr>
        <p:spPr>
          <a:xfrm>
            <a:off x="473200" y="3558539"/>
            <a:ext cx="367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200" b="1">
                <a:solidFill>
                  <a:srgbClr val="E4809B"/>
                </a:solidFill>
              </a:rPr>
              <a:t>MERCURY</a:t>
            </a:r>
            <a:r>
              <a:rPr lang="es" sz="1200">
                <a:latin typeface="Lato Light"/>
                <a:ea typeface="Lato Light"/>
                <a:cs typeface="Lato Light"/>
                <a:sym typeface="Lato Light"/>
              </a:rPr>
              <a:t/>
            </a:r>
            <a:br>
              <a:rPr lang="es" sz="12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" sz="1100">
                <a:latin typeface="Lato Light"/>
                <a:ea typeface="Lato Light"/>
                <a:cs typeface="Lato Light"/>
                <a:sym typeface="Lato Light"/>
              </a:rPr>
              <a:t>Mercury is the closest planet to the Sun and is only a bit larger than our Moon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4" name="Google Shape;294;p40"/>
          <p:cNvSpPr txBox="1">
            <a:spLocks noGrp="1"/>
          </p:cNvSpPr>
          <p:nvPr>
            <p:ph type="body" idx="4294967295"/>
          </p:nvPr>
        </p:nvSpPr>
        <p:spPr>
          <a:xfrm>
            <a:off x="473200" y="4149900"/>
            <a:ext cx="367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200" b="1">
                <a:solidFill>
                  <a:srgbClr val="E4809B"/>
                </a:solidFill>
              </a:rPr>
              <a:t>MARS</a:t>
            </a:r>
            <a:r>
              <a:rPr lang="es" sz="1200">
                <a:latin typeface="Lato Light"/>
                <a:ea typeface="Lato Light"/>
                <a:cs typeface="Lato Light"/>
                <a:sym typeface="Lato Light"/>
              </a:rPr>
              <a:t/>
            </a:r>
            <a:br>
              <a:rPr lang="es" sz="12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" sz="1100">
                <a:latin typeface="Lato Light"/>
                <a:ea typeface="Lato Light"/>
                <a:cs typeface="Lato Light"/>
                <a:sym typeface="Lato Light"/>
              </a:rPr>
              <a:t>Despite being red, Mars is a cold place, not hot. The planet is full of iron oxide dust</a:t>
            </a:r>
            <a:endParaRPr sz="11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584701" y="1731963"/>
            <a:ext cx="3925887" cy="2814638"/>
            <a:chOff x="4584701" y="1731963"/>
            <a:chExt cx="3925887" cy="281463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584701" y="1731963"/>
              <a:ext cx="3917950" cy="2085975"/>
            </a:xfrm>
            <a:custGeom>
              <a:avLst/>
              <a:gdLst>
                <a:gd name="T0" fmla="*/ 86 w 454"/>
                <a:gd name="T1" fmla="*/ 67 h 241"/>
                <a:gd name="T2" fmla="*/ 179 w 454"/>
                <a:gd name="T3" fmla="*/ 39 h 241"/>
                <a:gd name="T4" fmla="*/ 277 w 454"/>
                <a:gd name="T5" fmla="*/ 39 h 241"/>
                <a:gd name="T6" fmla="*/ 372 w 454"/>
                <a:gd name="T7" fmla="*/ 68 h 241"/>
                <a:gd name="T8" fmla="*/ 395 w 454"/>
                <a:gd name="T9" fmla="*/ 68 h 241"/>
                <a:gd name="T10" fmla="*/ 442 w 454"/>
                <a:gd name="T11" fmla="*/ 135 h 241"/>
                <a:gd name="T12" fmla="*/ 294 w 454"/>
                <a:gd name="T13" fmla="*/ 240 h 241"/>
                <a:gd name="T14" fmla="*/ 162 w 454"/>
                <a:gd name="T15" fmla="*/ 240 h 241"/>
                <a:gd name="T16" fmla="*/ 18 w 454"/>
                <a:gd name="T17" fmla="*/ 144 h 241"/>
                <a:gd name="T18" fmla="*/ 69 w 454"/>
                <a:gd name="T19" fmla="*/ 67 h 241"/>
                <a:gd name="T20" fmla="*/ 86 w 454"/>
                <a:gd name="T21" fmla="*/ 67 h 241"/>
                <a:gd name="T22" fmla="*/ 285 w 454"/>
                <a:gd name="T23" fmla="*/ 126 h 241"/>
                <a:gd name="T24" fmla="*/ 290 w 454"/>
                <a:gd name="T25" fmla="*/ 124 h 241"/>
                <a:gd name="T26" fmla="*/ 264 w 454"/>
                <a:gd name="T27" fmla="*/ 48 h 241"/>
                <a:gd name="T28" fmla="*/ 194 w 454"/>
                <a:gd name="T29" fmla="*/ 45 h 241"/>
                <a:gd name="T30" fmla="*/ 195 w 454"/>
                <a:gd name="T31" fmla="*/ 207 h 241"/>
                <a:gd name="T32" fmla="*/ 262 w 454"/>
                <a:gd name="T33" fmla="*/ 207 h 241"/>
                <a:gd name="T34" fmla="*/ 285 w 454"/>
                <a:gd name="T35" fmla="*/ 126 h 241"/>
                <a:gd name="T36" fmla="*/ 266 w 454"/>
                <a:gd name="T37" fmla="*/ 229 h 241"/>
                <a:gd name="T38" fmla="*/ 292 w 454"/>
                <a:gd name="T39" fmla="*/ 220 h 241"/>
                <a:gd name="T40" fmla="*/ 358 w 454"/>
                <a:gd name="T41" fmla="*/ 70 h 241"/>
                <a:gd name="T42" fmla="*/ 294 w 454"/>
                <a:gd name="T43" fmla="*/ 45 h 241"/>
                <a:gd name="T44" fmla="*/ 287 w 454"/>
                <a:gd name="T45" fmla="*/ 64 h 241"/>
                <a:gd name="T46" fmla="*/ 296 w 454"/>
                <a:gd name="T47" fmla="*/ 114 h 241"/>
                <a:gd name="T48" fmla="*/ 266 w 454"/>
                <a:gd name="T49" fmla="*/ 229 h 241"/>
                <a:gd name="T50" fmla="*/ 193 w 454"/>
                <a:gd name="T51" fmla="*/ 229 h 241"/>
                <a:gd name="T52" fmla="*/ 168 w 454"/>
                <a:gd name="T53" fmla="*/ 73 h 241"/>
                <a:gd name="T54" fmla="*/ 151 w 454"/>
                <a:gd name="T55" fmla="*/ 38 h 241"/>
                <a:gd name="T56" fmla="*/ 100 w 454"/>
                <a:gd name="T57" fmla="*/ 64 h 241"/>
                <a:gd name="T58" fmla="*/ 170 w 454"/>
                <a:gd name="T59" fmla="*/ 222 h 241"/>
                <a:gd name="T60" fmla="*/ 193 w 454"/>
                <a:gd name="T61" fmla="*/ 229 h 241"/>
                <a:gd name="T62" fmla="*/ 373 w 454"/>
                <a:gd name="T63" fmla="*/ 81 h 241"/>
                <a:gd name="T64" fmla="*/ 307 w 454"/>
                <a:gd name="T65" fmla="*/ 226 h 241"/>
                <a:gd name="T66" fmla="*/ 424 w 454"/>
                <a:gd name="T67" fmla="*/ 147 h 241"/>
                <a:gd name="T68" fmla="*/ 427 w 454"/>
                <a:gd name="T69" fmla="*/ 95 h 241"/>
                <a:gd name="T70" fmla="*/ 373 w 454"/>
                <a:gd name="T71" fmla="*/ 81 h 241"/>
                <a:gd name="T72" fmla="*/ 84 w 454"/>
                <a:gd name="T73" fmla="*/ 81 h 241"/>
                <a:gd name="T74" fmla="*/ 30 w 454"/>
                <a:gd name="T75" fmla="*/ 95 h 241"/>
                <a:gd name="T76" fmla="*/ 34 w 454"/>
                <a:gd name="T77" fmla="*/ 149 h 241"/>
                <a:gd name="T78" fmla="*/ 132 w 454"/>
                <a:gd name="T79" fmla="*/ 224 h 241"/>
                <a:gd name="T80" fmla="*/ 150 w 454"/>
                <a:gd name="T81" fmla="*/ 225 h 241"/>
                <a:gd name="T82" fmla="*/ 84 w 454"/>
                <a:gd name="T83" fmla="*/ 8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4" h="241">
                  <a:moveTo>
                    <a:pt x="86" y="67"/>
                  </a:moveTo>
                  <a:cubicBezTo>
                    <a:pt x="105" y="18"/>
                    <a:pt x="130" y="10"/>
                    <a:pt x="179" y="39"/>
                  </a:cubicBezTo>
                  <a:cubicBezTo>
                    <a:pt x="222" y="0"/>
                    <a:pt x="238" y="0"/>
                    <a:pt x="277" y="39"/>
                  </a:cubicBezTo>
                  <a:cubicBezTo>
                    <a:pt x="331" y="11"/>
                    <a:pt x="350" y="17"/>
                    <a:pt x="372" y="68"/>
                  </a:cubicBezTo>
                  <a:cubicBezTo>
                    <a:pt x="380" y="68"/>
                    <a:pt x="388" y="67"/>
                    <a:pt x="395" y="68"/>
                  </a:cubicBezTo>
                  <a:cubicBezTo>
                    <a:pt x="434" y="69"/>
                    <a:pt x="454" y="98"/>
                    <a:pt x="442" y="135"/>
                  </a:cubicBezTo>
                  <a:cubicBezTo>
                    <a:pt x="425" y="190"/>
                    <a:pt x="351" y="241"/>
                    <a:pt x="294" y="240"/>
                  </a:cubicBezTo>
                  <a:cubicBezTo>
                    <a:pt x="250" y="239"/>
                    <a:pt x="206" y="240"/>
                    <a:pt x="162" y="240"/>
                  </a:cubicBezTo>
                  <a:cubicBezTo>
                    <a:pt x="110" y="241"/>
                    <a:pt x="39" y="194"/>
                    <a:pt x="18" y="144"/>
                  </a:cubicBezTo>
                  <a:cubicBezTo>
                    <a:pt x="0" y="100"/>
                    <a:pt x="21" y="67"/>
                    <a:pt x="69" y="67"/>
                  </a:cubicBezTo>
                  <a:cubicBezTo>
                    <a:pt x="74" y="67"/>
                    <a:pt x="79" y="67"/>
                    <a:pt x="86" y="67"/>
                  </a:cubicBezTo>
                  <a:close/>
                  <a:moveTo>
                    <a:pt x="285" y="126"/>
                  </a:moveTo>
                  <a:cubicBezTo>
                    <a:pt x="287" y="125"/>
                    <a:pt x="288" y="124"/>
                    <a:pt x="290" y="124"/>
                  </a:cubicBezTo>
                  <a:cubicBezTo>
                    <a:pt x="282" y="98"/>
                    <a:pt x="276" y="71"/>
                    <a:pt x="264" y="48"/>
                  </a:cubicBezTo>
                  <a:cubicBezTo>
                    <a:pt x="247" y="14"/>
                    <a:pt x="216" y="14"/>
                    <a:pt x="194" y="45"/>
                  </a:cubicBezTo>
                  <a:cubicBezTo>
                    <a:pt x="165" y="86"/>
                    <a:pt x="165" y="167"/>
                    <a:pt x="195" y="207"/>
                  </a:cubicBezTo>
                  <a:cubicBezTo>
                    <a:pt x="215" y="235"/>
                    <a:pt x="242" y="235"/>
                    <a:pt x="262" y="207"/>
                  </a:cubicBezTo>
                  <a:cubicBezTo>
                    <a:pt x="279" y="182"/>
                    <a:pt x="285" y="155"/>
                    <a:pt x="285" y="126"/>
                  </a:cubicBezTo>
                  <a:close/>
                  <a:moveTo>
                    <a:pt x="266" y="229"/>
                  </a:moveTo>
                  <a:cubicBezTo>
                    <a:pt x="275" y="226"/>
                    <a:pt x="284" y="224"/>
                    <a:pt x="292" y="220"/>
                  </a:cubicBezTo>
                  <a:cubicBezTo>
                    <a:pt x="335" y="196"/>
                    <a:pt x="369" y="118"/>
                    <a:pt x="358" y="70"/>
                  </a:cubicBezTo>
                  <a:cubicBezTo>
                    <a:pt x="350" y="35"/>
                    <a:pt x="323" y="24"/>
                    <a:pt x="294" y="45"/>
                  </a:cubicBezTo>
                  <a:cubicBezTo>
                    <a:pt x="289" y="48"/>
                    <a:pt x="286" y="58"/>
                    <a:pt x="287" y="64"/>
                  </a:cubicBezTo>
                  <a:cubicBezTo>
                    <a:pt x="289" y="81"/>
                    <a:pt x="295" y="97"/>
                    <a:pt x="296" y="114"/>
                  </a:cubicBezTo>
                  <a:cubicBezTo>
                    <a:pt x="299" y="155"/>
                    <a:pt x="290" y="193"/>
                    <a:pt x="266" y="229"/>
                  </a:cubicBezTo>
                  <a:close/>
                  <a:moveTo>
                    <a:pt x="193" y="229"/>
                  </a:moveTo>
                  <a:cubicBezTo>
                    <a:pt x="159" y="164"/>
                    <a:pt x="152" y="123"/>
                    <a:pt x="168" y="73"/>
                  </a:cubicBezTo>
                  <a:cubicBezTo>
                    <a:pt x="175" y="50"/>
                    <a:pt x="173" y="46"/>
                    <a:pt x="151" y="38"/>
                  </a:cubicBezTo>
                  <a:cubicBezTo>
                    <a:pt x="127" y="29"/>
                    <a:pt x="108" y="38"/>
                    <a:pt x="100" y="64"/>
                  </a:cubicBezTo>
                  <a:cubicBezTo>
                    <a:pt x="85" y="115"/>
                    <a:pt x="122" y="199"/>
                    <a:pt x="170" y="222"/>
                  </a:cubicBezTo>
                  <a:cubicBezTo>
                    <a:pt x="176" y="225"/>
                    <a:pt x="184" y="226"/>
                    <a:pt x="193" y="229"/>
                  </a:cubicBezTo>
                  <a:close/>
                  <a:moveTo>
                    <a:pt x="373" y="81"/>
                  </a:moveTo>
                  <a:cubicBezTo>
                    <a:pt x="372" y="139"/>
                    <a:pt x="350" y="186"/>
                    <a:pt x="307" y="226"/>
                  </a:cubicBezTo>
                  <a:cubicBezTo>
                    <a:pt x="353" y="222"/>
                    <a:pt x="403" y="187"/>
                    <a:pt x="424" y="147"/>
                  </a:cubicBezTo>
                  <a:cubicBezTo>
                    <a:pt x="433" y="130"/>
                    <a:pt x="439" y="112"/>
                    <a:pt x="427" y="95"/>
                  </a:cubicBezTo>
                  <a:cubicBezTo>
                    <a:pt x="414" y="76"/>
                    <a:pt x="394" y="78"/>
                    <a:pt x="373" y="81"/>
                  </a:cubicBezTo>
                  <a:close/>
                  <a:moveTo>
                    <a:pt x="84" y="81"/>
                  </a:moveTo>
                  <a:cubicBezTo>
                    <a:pt x="63" y="78"/>
                    <a:pt x="42" y="76"/>
                    <a:pt x="30" y="95"/>
                  </a:cubicBezTo>
                  <a:cubicBezTo>
                    <a:pt x="17" y="113"/>
                    <a:pt x="24" y="132"/>
                    <a:pt x="34" y="149"/>
                  </a:cubicBezTo>
                  <a:cubicBezTo>
                    <a:pt x="57" y="188"/>
                    <a:pt x="91" y="211"/>
                    <a:pt x="132" y="224"/>
                  </a:cubicBezTo>
                  <a:cubicBezTo>
                    <a:pt x="137" y="225"/>
                    <a:pt x="142" y="224"/>
                    <a:pt x="150" y="225"/>
                  </a:cubicBezTo>
                  <a:cubicBezTo>
                    <a:pt x="105" y="185"/>
                    <a:pt x="86" y="138"/>
                    <a:pt x="84" y="8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592638" y="3524251"/>
              <a:ext cx="3917950" cy="1022350"/>
            </a:xfrm>
            <a:custGeom>
              <a:avLst/>
              <a:gdLst>
                <a:gd name="T0" fmla="*/ 59 w 454"/>
                <a:gd name="T1" fmla="*/ 9 h 118"/>
                <a:gd name="T2" fmla="*/ 40 w 454"/>
                <a:gd name="T3" fmla="*/ 20 h 118"/>
                <a:gd name="T4" fmla="*/ 20 w 454"/>
                <a:gd name="T5" fmla="*/ 44 h 118"/>
                <a:gd name="T6" fmla="*/ 39 w 454"/>
                <a:gd name="T7" fmla="*/ 68 h 118"/>
                <a:gd name="T8" fmla="*/ 131 w 454"/>
                <a:gd name="T9" fmla="*/ 95 h 118"/>
                <a:gd name="T10" fmla="*/ 384 w 454"/>
                <a:gd name="T11" fmla="*/ 82 h 118"/>
                <a:gd name="T12" fmla="*/ 421 w 454"/>
                <a:gd name="T13" fmla="*/ 66 h 118"/>
                <a:gd name="T14" fmla="*/ 420 w 454"/>
                <a:gd name="T15" fmla="*/ 22 h 118"/>
                <a:gd name="T16" fmla="*/ 398 w 454"/>
                <a:gd name="T17" fmla="*/ 7 h 118"/>
                <a:gd name="T18" fmla="*/ 442 w 454"/>
                <a:gd name="T19" fmla="*/ 26 h 118"/>
                <a:gd name="T20" fmla="*/ 442 w 454"/>
                <a:gd name="T21" fmla="*/ 63 h 118"/>
                <a:gd name="T22" fmla="*/ 400 w 454"/>
                <a:gd name="T23" fmla="*/ 89 h 118"/>
                <a:gd name="T24" fmla="*/ 167 w 454"/>
                <a:gd name="T25" fmla="*/ 111 h 118"/>
                <a:gd name="T26" fmla="*/ 56 w 454"/>
                <a:gd name="T27" fmla="*/ 89 h 118"/>
                <a:gd name="T28" fmla="*/ 21 w 454"/>
                <a:gd name="T29" fmla="*/ 71 h 118"/>
                <a:gd name="T30" fmla="*/ 20 w 454"/>
                <a:gd name="T31" fmla="*/ 19 h 118"/>
                <a:gd name="T32" fmla="*/ 54 w 454"/>
                <a:gd name="T33" fmla="*/ 0 h 118"/>
                <a:gd name="T34" fmla="*/ 59 w 454"/>
                <a:gd name="T35" fmla="*/ 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4" h="118">
                  <a:moveTo>
                    <a:pt x="59" y="9"/>
                  </a:moveTo>
                  <a:cubicBezTo>
                    <a:pt x="52" y="13"/>
                    <a:pt x="45" y="16"/>
                    <a:pt x="40" y="20"/>
                  </a:cubicBezTo>
                  <a:cubicBezTo>
                    <a:pt x="32" y="28"/>
                    <a:pt x="20" y="36"/>
                    <a:pt x="20" y="44"/>
                  </a:cubicBezTo>
                  <a:cubicBezTo>
                    <a:pt x="20" y="53"/>
                    <a:pt x="31" y="65"/>
                    <a:pt x="39" y="68"/>
                  </a:cubicBezTo>
                  <a:cubicBezTo>
                    <a:pt x="69" y="79"/>
                    <a:pt x="100" y="90"/>
                    <a:pt x="131" y="95"/>
                  </a:cubicBezTo>
                  <a:cubicBezTo>
                    <a:pt x="216" y="108"/>
                    <a:pt x="301" y="107"/>
                    <a:pt x="384" y="82"/>
                  </a:cubicBezTo>
                  <a:cubicBezTo>
                    <a:pt x="397" y="78"/>
                    <a:pt x="409" y="73"/>
                    <a:pt x="421" y="66"/>
                  </a:cubicBezTo>
                  <a:cubicBezTo>
                    <a:pt x="444" y="52"/>
                    <a:pt x="443" y="37"/>
                    <a:pt x="420" y="22"/>
                  </a:cubicBezTo>
                  <a:cubicBezTo>
                    <a:pt x="412" y="18"/>
                    <a:pt x="404" y="14"/>
                    <a:pt x="398" y="7"/>
                  </a:cubicBezTo>
                  <a:cubicBezTo>
                    <a:pt x="418" y="2"/>
                    <a:pt x="430" y="13"/>
                    <a:pt x="442" y="26"/>
                  </a:cubicBezTo>
                  <a:cubicBezTo>
                    <a:pt x="453" y="37"/>
                    <a:pt x="454" y="53"/>
                    <a:pt x="442" y="63"/>
                  </a:cubicBezTo>
                  <a:cubicBezTo>
                    <a:pt x="429" y="74"/>
                    <a:pt x="415" y="84"/>
                    <a:pt x="400" y="89"/>
                  </a:cubicBezTo>
                  <a:cubicBezTo>
                    <a:pt x="324" y="116"/>
                    <a:pt x="246" y="118"/>
                    <a:pt x="167" y="111"/>
                  </a:cubicBezTo>
                  <a:cubicBezTo>
                    <a:pt x="130" y="108"/>
                    <a:pt x="93" y="98"/>
                    <a:pt x="56" y="89"/>
                  </a:cubicBezTo>
                  <a:cubicBezTo>
                    <a:pt x="43" y="86"/>
                    <a:pt x="31" y="79"/>
                    <a:pt x="21" y="71"/>
                  </a:cubicBezTo>
                  <a:cubicBezTo>
                    <a:pt x="0" y="56"/>
                    <a:pt x="0" y="35"/>
                    <a:pt x="20" y="19"/>
                  </a:cubicBezTo>
                  <a:cubicBezTo>
                    <a:pt x="30" y="11"/>
                    <a:pt x="43" y="6"/>
                    <a:pt x="54" y="0"/>
                  </a:cubicBezTo>
                  <a:cubicBezTo>
                    <a:pt x="55" y="3"/>
                    <a:pt x="57" y="6"/>
                    <a:pt x="59" y="9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145088" y="3671888"/>
              <a:ext cx="2822575" cy="493713"/>
            </a:xfrm>
            <a:custGeom>
              <a:avLst/>
              <a:gdLst>
                <a:gd name="T0" fmla="*/ 29 w 327"/>
                <a:gd name="T1" fmla="*/ 9 h 57"/>
                <a:gd name="T2" fmla="*/ 14 w 327"/>
                <a:gd name="T3" fmla="*/ 20 h 57"/>
                <a:gd name="T4" fmla="*/ 14 w 327"/>
                <a:gd name="T5" fmla="*/ 25 h 57"/>
                <a:gd name="T6" fmla="*/ 319 w 327"/>
                <a:gd name="T7" fmla="*/ 25 h 57"/>
                <a:gd name="T8" fmla="*/ 300 w 327"/>
                <a:gd name="T9" fmla="*/ 10 h 57"/>
                <a:gd name="T10" fmla="*/ 325 w 327"/>
                <a:gd name="T11" fmla="*/ 14 h 57"/>
                <a:gd name="T12" fmla="*/ 318 w 327"/>
                <a:gd name="T13" fmla="*/ 33 h 57"/>
                <a:gd name="T14" fmla="*/ 269 w 327"/>
                <a:gd name="T15" fmla="*/ 47 h 57"/>
                <a:gd name="T16" fmla="*/ 42 w 327"/>
                <a:gd name="T17" fmla="*/ 44 h 57"/>
                <a:gd name="T18" fmla="*/ 17 w 327"/>
                <a:gd name="T19" fmla="*/ 37 h 57"/>
                <a:gd name="T20" fmla="*/ 0 w 327"/>
                <a:gd name="T21" fmla="*/ 17 h 57"/>
                <a:gd name="T22" fmla="*/ 24 w 327"/>
                <a:gd name="T23" fmla="*/ 0 h 57"/>
                <a:gd name="T24" fmla="*/ 29 w 327"/>
                <a:gd name="T25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7" h="57">
                  <a:moveTo>
                    <a:pt x="29" y="9"/>
                  </a:moveTo>
                  <a:cubicBezTo>
                    <a:pt x="24" y="12"/>
                    <a:pt x="19" y="16"/>
                    <a:pt x="14" y="20"/>
                  </a:cubicBezTo>
                  <a:cubicBezTo>
                    <a:pt x="14" y="21"/>
                    <a:pt x="14" y="23"/>
                    <a:pt x="14" y="25"/>
                  </a:cubicBezTo>
                  <a:cubicBezTo>
                    <a:pt x="113" y="49"/>
                    <a:pt x="213" y="47"/>
                    <a:pt x="319" y="25"/>
                  </a:cubicBezTo>
                  <a:cubicBezTo>
                    <a:pt x="309" y="17"/>
                    <a:pt x="305" y="14"/>
                    <a:pt x="300" y="10"/>
                  </a:cubicBezTo>
                  <a:cubicBezTo>
                    <a:pt x="310" y="3"/>
                    <a:pt x="323" y="4"/>
                    <a:pt x="325" y="14"/>
                  </a:cubicBezTo>
                  <a:cubicBezTo>
                    <a:pt x="327" y="19"/>
                    <a:pt x="323" y="31"/>
                    <a:pt x="318" y="33"/>
                  </a:cubicBezTo>
                  <a:cubicBezTo>
                    <a:pt x="302" y="39"/>
                    <a:pt x="286" y="45"/>
                    <a:pt x="269" y="47"/>
                  </a:cubicBezTo>
                  <a:cubicBezTo>
                    <a:pt x="193" y="56"/>
                    <a:pt x="117" y="57"/>
                    <a:pt x="42" y="44"/>
                  </a:cubicBezTo>
                  <a:cubicBezTo>
                    <a:pt x="34" y="43"/>
                    <a:pt x="24" y="41"/>
                    <a:pt x="17" y="37"/>
                  </a:cubicBezTo>
                  <a:cubicBezTo>
                    <a:pt x="10" y="32"/>
                    <a:pt x="5" y="24"/>
                    <a:pt x="0" y="17"/>
                  </a:cubicBezTo>
                  <a:cubicBezTo>
                    <a:pt x="8" y="11"/>
                    <a:pt x="16" y="6"/>
                    <a:pt x="24" y="0"/>
                  </a:cubicBezTo>
                  <a:cubicBezTo>
                    <a:pt x="26" y="3"/>
                    <a:pt x="27" y="6"/>
                    <a:pt x="29" y="9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8" name="Google Shape;1500;p51"/>
          <p:cNvSpPr txBox="1">
            <a:spLocks/>
          </p:cNvSpPr>
          <p:nvPr/>
        </p:nvSpPr>
        <p:spPr>
          <a:xfrm>
            <a:off x="713250" y="402336"/>
            <a:ext cx="77175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Font typeface="Abril Fatface"/>
              <a:buNone/>
              <a:defRPr sz="2400" b="0" i="0" u="none" strike="noStrike" cap="none">
                <a:solidFill>
                  <a:srgbClr val="6ACECE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s-PE" sz="3600" smtClean="0"/>
              <a:t>Organ Donation Rates</a:t>
            </a:r>
            <a:endParaRPr lang="es-PE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51"/>
          <p:cNvSpPr txBox="1">
            <a:spLocks noGrp="1"/>
          </p:cNvSpPr>
          <p:nvPr>
            <p:ph type="title"/>
          </p:nvPr>
        </p:nvSpPr>
        <p:spPr>
          <a:xfrm>
            <a:off x="713250" y="402336"/>
            <a:ext cx="77175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Organ Donation Rates</a:t>
            </a:r>
            <a:endParaRPr dirty="0"/>
          </a:p>
        </p:txBody>
      </p:sp>
      <p:grpSp>
        <p:nvGrpSpPr>
          <p:cNvPr id="1501" name="Google Shape;1501;p51"/>
          <p:cNvGrpSpPr/>
          <p:nvPr/>
        </p:nvGrpSpPr>
        <p:grpSpPr>
          <a:xfrm>
            <a:off x="3565408" y="2582943"/>
            <a:ext cx="83142" cy="75324"/>
            <a:chOff x="4293400" y="2574725"/>
            <a:chExt cx="84425" cy="80100"/>
          </a:xfrm>
        </p:grpSpPr>
        <p:sp>
          <p:nvSpPr>
            <p:cNvPr id="1502" name="Google Shape;1502;p51"/>
            <p:cNvSpPr/>
            <p:nvPr/>
          </p:nvSpPr>
          <p:spPr>
            <a:xfrm>
              <a:off x="4293400" y="2574725"/>
              <a:ext cx="57150" cy="45250"/>
            </a:xfrm>
            <a:custGeom>
              <a:avLst/>
              <a:gdLst/>
              <a:ahLst/>
              <a:cxnLst/>
              <a:rect l="l" t="t" r="r" b="b"/>
              <a:pathLst>
                <a:path w="2286" h="1810" extrusionOk="0">
                  <a:moveTo>
                    <a:pt x="2286" y="905"/>
                  </a:moveTo>
                  <a:lnTo>
                    <a:pt x="1857" y="476"/>
                  </a:lnTo>
                  <a:lnTo>
                    <a:pt x="0" y="0"/>
                  </a:lnTo>
                  <a:lnTo>
                    <a:pt x="95" y="834"/>
                  </a:lnTo>
                  <a:lnTo>
                    <a:pt x="952" y="1476"/>
                  </a:lnTo>
                  <a:lnTo>
                    <a:pt x="1952" y="18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03" name="Google Shape;1503;p51"/>
            <p:cNvSpPr/>
            <p:nvPr/>
          </p:nvSpPr>
          <p:spPr>
            <a:xfrm>
              <a:off x="4299350" y="2589925"/>
              <a:ext cx="78475" cy="64900"/>
            </a:xfrm>
            <a:custGeom>
              <a:avLst/>
              <a:gdLst/>
              <a:ahLst/>
              <a:cxnLst/>
              <a:rect l="l" t="t" r="r" b="b"/>
              <a:pathLst>
                <a:path w="3139" h="2596" extrusionOk="0">
                  <a:moveTo>
                    <a:pt x="2009" y="1"/>
                  </a:moveTo>
                  <a:lnTo>
                    <a:pt x="1820" y="252"/>
                  </a:lnTo>
                  <a:lnTo>
                    <a:pt x="1632" y="314"/>
                  </a:lnTo>
                  <a:lnTo>
                    <a:pt x="1590" y="419"/>
                  </a:lnTo>
                  <a:lnTo>
                    <a:pt x="1318" y="398"/>
                  </a:lnTo>
                  <a:lnTo>
                    <a:pt x="1255" y="273"/>
                  </a:lnTo>
                  <a:lnTo>
                    <a:pt x="983" y="63"/>
                  </a:lnTo>
                  <a:lnTo>
                    <a:pt x="837" y="42"/>
                  </a:lnTo>
                  <a:lnTo>
                    <a:pt x="795" y="63"/>
                  </a:lnTo>
                  <a:lnTo>
                    <a:pt x="753" y="252"/>
                  </a:lnTo>
                  <a:lnTo>
                    <a:pt x="900" y="314"/>
                  </a:lnTo>
                  <a:lnTo>
                    <a:pt x="983" y="461"/>
                  </a:lnTo>
                  <a:lnTo>
                    <a:pt x="963" y="670"/>
                  </a:lnTo>
                  <a:lnTo>
                    <a:pt x="753" y="566"/>
                  </a:lnTo>
                  <a:lnTo>
                    <a:pt x="544" y="524"/>
                  </a:lnTo>
                  <a:lnTo>
                    <a:pt x="209" y="356"/>
                  </a:lnTo>
                  <a:lnTo>
                    <a:pt x="0" y="419"/>
                  </a:lnTo>
                  <a:lnTo>
                    <a:pt x="0" y="524"/>
                  </a:lnTo>
                  <a:lnTo>
                    <a:pt x="105" y="628"/>
                  </a:lnTo>
                  <a:lnTo>
                    <a:pt x="314" y="670"/>
                  </a:lnTo>
                  <a:lnTo>
                    <a:pt x="419" y="796"/>
                  </a:lnTo>
                  <a:lnTo>
                    <a:pt x="377" y="921"/>
                  </a:lnTo>
                  <a:lnTo>
                    <a:pt x="377" y="1026"/>
                  </a:lnTo>
                  <a:lnTo>
                    <a:pt x="628" y="1214"/>
                  </a:lnTo>
                  <a:lnTo>
                    <a:pt x="628" y="1340"/>
                  </a:lnTo>
                  <a:lnTo>
                    <a:pt x="544" y="1423"/>
                  </a:lnTo>
                  <a:lnTo>
                    <a:pt x="628" y="1612"/>
                  </a:lnTo>
                  <a:lnTo>
                    <a:pt x="879" y="1737"/>
                  </a:lnTo>
                  <a:lnTo>
                    <a:pt x="1067" y="1737"/>
                  </a:lnTo>
                  <a:lnTo>
                    <a:pt x="1193" y="1863"/>
                  </a:lnTo>
                  <a:lnTo>
                    <a:pt x="1046" y="1884"/>
                  </a:lnTo>
                  <a:lnTo>
                    <a:pt x="1109" y="2051"/>
                  </a:lnTo>
                  <a:lnTo>
                    <a:pt x="1088" y="2093"/>
                  </a:lnTo>
                  <a:lnTo>
                    <a:pt x="1088" y="2239"/>
                  </a:lnTo>
                  <a:lnTo>
                    <a:pt x="1172" y="2260"/>
                  </a:lnTo>
                  <a:lnTo>
                    <a:pt x="1276" y="2198"/>
                  </a:lnTo>
                  <a:lnTo>
                    <a:pt x="1276" y="2156"/>
                  </a:lnTo>
                  <a:lnTo>
                    <a:pt x="1318" y="2093"/>
                  </a:lnTo>
                  <a:lnTo>
                    <a:pt x="1381" y="2072"/>
                  </a:lnTo>
                  <a:lnTo>
                    <a:pt x="1486" y="1946"/>
                  </a:lnTo>
                  <a:lnTo>
                    <a:pt x="1569" y="1926"/>
                  </a:lnTo>
                  <a:lnTo>
                    <a:pt x="1611" y="1821"/>
                  </a:lnTo>
                  <a:lnTo>
                    <a:pt x="1695" y="1821"/>
                  </a:lnTo>
                  <a:lnTo>
                    <a:pt x="1820" y="1737"/>
                  </a:lnTo>
                  <a:lnTo>
                    <a:pt x="1883" y="1737"/>
                  </a:lnTo>
                  <a:lnTo>
                    <a:pt x="1883" y="1758"/>
                  </a:lnTo>
                  <a:lnTo>
                    <a:pt x="1925" y="1758"/>
                  </a:lnTo>
                  <a:lnTo>
                    <a:pt x="1988" y="1863"/>
                  </a:lnTo>
                  <a:lnTo>
                    <a:pt x="2051" y="1946"/>
                  </a:lnTo>
                  <a:lnTo>
                    <a:pt x="2009" y="1988"/>
                  </a:lnTo>
                  <a:lnTo>
                    <a:pt x="2030" y="2051"/>
                  </a:lnTo>
                  <a:lnTo>
                    <a:pt x="2155" y="2135"/>
                  </a:lnTo>
                  <a:lnTo>
                    <a:pt x="1988" y="2260"/>
                  </a:lnTo>
                  <a:lnTo>
                    <a:pt x="2155" y="2470"/>
                  </a:lnTo>
                  <a:lnTo>
                    <a:pt x="2260" y="2511"/>
                  </a:lnTo>
                  <a:lnTo>
                    <a:pt x="2302" y="2574"/>
                  </a:lnTo>
                  <a:lnTo>
                    <a:pt x="2406" y="2595"/>
                  </a:lnTo>
                  <a:lnTo>
                    <a:pt x="2448" y="2574"/>
                  </a:lnTo>
                  <a:lnTo>
                    <a:pt x="2448" y="2365"/>
                  </a:lnTo>
                  <a:lnTo>
                    <a:pt x="2427" y="2302"/>
                  </a:lnTo>
                  <a:lnTo>
                    <a:pt x="2427" y="2198"/>
                  </a:lnTo>
                  <a:lnTo>
                    <a:pt x="2406" y="2072"/>
                  </a:lnTo>
                  <a:lnTo>
                    <a:pt x="2427" y="1967"/>
                  </a:lnTo>
                  <a:lnTo>
                    <a:pt x="2469" y="1946"/>
                  </a:lnTo>
                  <a:lnTo>
                    <a:pt x="2553" y="2030"/>
                  </a:lnTo>
                  <a:lnTo>
                    <a:pt x="2511" y="2135"/>
                  </a:lnTo>
                  <a:lnTo>
                    <a:pt x="2553" y="2198"/>
                  </a:lnTo>
                  <a:lnTo>
                    <a:pt x="2574" y="2135"/>
                  </a:lnTo>
                  <a:lnTo>
                    <a:pt x="2574" y="1946"/>
                  </a:lnTo>
                  <a:lnTo>
                    <a:pt x="2636" y="1884"/>
                  </a:lnTo>
                  <a:lnTo>
                    <a:pt x="2636" y="1779"/>
                  </a:lnTo>
                  <a:lnTo>
                    <a:pt x="2574" y="1737"/>
                  </a:lnTo>
                  <a:lnTo>
                    <a:pt x="2616" y="1633"/>
                  </a:lnTo>
                  <a:lnTo>
                    <a:pt x="2657" y="1549"/>
                  </a:lnTo>
                  <a:lnTo>
                    <a:pt x="2636" y="1444"/>
                  </a:lnTo>
                  <a:lnTo>
                    <a:pt x="2636" y="1298"/>
                  </a:lnTo>
                  <a:lnTo>
                    <a:pt x="2783" y="1151"/>
                  </a:lnTo>
                  <a:lnTo>
                    <a:pt x="2950" y="1130"/>
                  </a:lnTo>
                  <a:lnTo>
                    <a:pt x="3034" y="1089"/>
                  </a:lnTo>
                  <a:lnTo>
                    <a:pt x="3139" y="1089"/>
                  </a:lnTo>
                  <a:lnTo>
                    <a:pt x="3034" y="984"/>
                  </a:lnTo>
                  <a:lnTo>
                    <a:pt x="2888" y="900"/>
                  </a:lnTo>
                  <a:lnTo>
                    <a:pt x="2741" y="921"/>
                  </a:lnTo>
                  <a:lnTo>
                    <a:pt x="2616" y="817"/>
                  </a:lnTo>
                  <a:lnTo>
                    <a:pt x="2574" y="712"/>
                  </a:lnTo>
                  <a:lnTo>
                    <a:pt x="2406" y="586"/>
                  </a:lnTo>
                  <a:lnTo>
                    <a:pt x="2323" y="419"/>
                  </a:lnTo>
                  <a:lnTo>
                    <a:pt x="2323" y="314"/>
                  </a:lnTo>
                  <a:lnTo>
                    <a:pt x="2134" y="84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4" name="Google Shape;1504;p51"/>
          <p:cNvGrpSpPr/>
          <p:nvPr/>
        </p:nvGrpSpPr>
        <p:grpSpPr>
          <a:xfrm>
            <a:off x="3276641" y="1537205"/>
            <a:ext cx="1888128" cy="1072844"/>
            <a:chOff x="4000175" y="1462675"/>
            <a:chExt cx="1917275" cy="1140875"/>
          </a:xfrm>
        </p:grpSpPr>
        <p:sp>
          <p:nvSpPr>
            <p:cNvPr id="1505" name="Google Shape;1505;p51"/>
            <p:cNvSpPr/>
            <p:nvPr/>
          </p:nvSpPr>
          <p:spPr>
            <a:xfrm>
              <a:off x="4178050" y="2433300"/>
              <a:ext cx="60250" cy="65175"/>
            </a:xfrm>
            <a:custGeom>
              <a:avLst/>
              <a:gdLst/>
              <a:ahLst/>
              <a:cxnLst/>
              <a:rect l="l" t="t" r="r" b="b"/>
              <a:pathLst>
                <a:path w="2410" h="2607" extrusionOk="0">
                  <a:moveTo>
                    <a:pt x="639" y="2410"/>
                  </a:moveTo>
                  <a:lnTo>
                    <a:pt x="1180" y="2607"/>
                  </a:lnTo>
                  <a:lnTo>
                    <a:pt x="2410" y="2017"/>
                  </a:lnTo>
                  <a:lnTo>
                    <a:pt x="2262" y="0"/>
                  </a:lnTo>
                  <a:lnTo>
                    <a:pt x="541" y="0"/>
                  </a:lnTo>
                  <a:lnTo>
                    <a:pt x="0" y="177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506" name="Google Shape;1506;p51"/>
            <p:cNvGrpSpPr/>
            <p:nvPr/>
          </p:nvGrpSpPr>
          <p:grpSpPr>
            <a:xfrm>
              <a:off x="4000175" y="1462675"/>
              <a:ext cx="1917275" cy="1140875"/>
              <a:chOff x="4000175" y="1462675"/>
              <a:chExt cx="1917275" cy="1140875"/>
            </a:xfrm>
          </p:grpSpPr>
          <p:sp>
            <p:nvSpPr>
              <p:cNvPr id="1507" name="Google Shape;1507;p51"/>
              <p:cNvSpPr/>
              <p:nvPr/>
            </p:nvSpPr>
            <p:spPr>
              <a:xfrm>
                <a:off x="4000175" y="2000075"/>
                <a:ext cx="1545875" cy="510000"/>
              </a:xfrm>
              <a:custGeom>
                <a:avLst/>
                <a:gdLst/>
                <a:ahLst/>
                <a:cxnLst/>
                <a:rect l="l" t="t" r="r" b="b"/>
                <a:pathLst>
                  <a:path w="61835" h="20400" extrusionOk="0">
                    <a:moveTo>
                      <a:pt x="1594" y="319"/>
                    </a:moveTo>
                    <a:lnTo>
                      <a:pt x="106" y="0"/>
                    </a:lnTo>
                    <a:lnTo>
                      <a:pt x="0" y="2444"/>
                    </a:lnTo>
                    <a:lnTo>
                      <a:pt x="1062" y="9031"/>
                    </a:lnTo>
                    <a:lnTo>
                      <a:pt x="3931" y="9775"/>
                    </a:lnTo>
                    <a:lnTo>
                      <a:pt x="2125" y="10200"/>
                    </a:lnTo>
                    <a:lnTo>
                      <a:pt x="531" y="10413"/>
                    </a:lnTo>
                    <a:lnTo>
                      <a:pt x="1487" y="13600"/>
                    </a:lnTo>
                    <a:lnTo>
                      <a:pt x="3931" y="17212"/>
                    </a:lnTo>
                    <a:lnTo>
                      <a:pt x="8393" y="18594"/>
                    </a:lnTo>
                    <a:lnTo>
                      <a:pt x="9987" y="18169"/>
                    </a:lnTo>
                    <a:lnTo>
                      <a:pt x="13281" y="20400"/>
                    </a:lnTo>
                    <a:lnTo>
                      <a:pt x="14343" y="18912"/>
                    </a:lnTo>
                    <a:lnTo>
                      <a:pt x="28793" y="17319"/>
                    </a:lnTo>
                    <a:lnTo>
                      <a:pt x="35699" y="16894"/>
                    </a:lnTo>
                    <a:lnTo>
                      <a:pt x="48342" y="16894"/>
                    </a:lnTo>
                    <a:lnTo>
                      <a:pt x="49617" y="15194"/>
                    </a:lnTo>
                    <a:lnTo>
                      <a:pt x="59285" y="20294"/>
                    </a:lnTo>
                    <a:lnTo>
                      <a:pt x="60135" y="19231"/>
                    </a:lnTo>
                    <a:lnTo>
                      <a:pt x="61835" y="18487"/>
                    </a:lnTo>
                    <a:lnTo>
                      <a:pt x="61092" y="13494"/>
                    </a:lnTo>
                    <a:lnTo>
                      <a:pt x="46323" y="3188"/>
                    </a:lnTo>
                    <a:lnTo>
                      <a:pt x="12962" y="10413"/>
                    </a:lnTo>
                    <a:lnTo>
                      <a:pt x="4569" y="7013"/>
                    </a:lnTo>
                    <a:lnTo>
                      <a:pt x="2444" y="3507"/>
                    </a:lnTo>
                    <a:lnTo>
                      <a:pt x="2019" y="180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508" name="Google Shape;1508;p51"/>
              <p:cNvSpPr/>
              <p:nvPr/>
            </p:nvSpPr>
            <p:spPr>
              <a:xfrm>
                <a:off x="4624175" y="1521775"/>
                <a:ext cx="5810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2951" extrusionOk="0">
                    <a:moveTo>
                      <a:pt x="210" y="1"/>
                    </a:moveTo>
                    <a:lnTo>
                      <a:pt x="126" y="84"/>
                    </a:lnTo>
                    <a:lnTo>
                      <a:pt x="147" y="189"/>
                    </a:lnTo>
                    <a:lnTo>
                      <a:pt x="252" y="252"/>
                    </a:lnTo>
                    <a:lnTo>
                      <a:pt x="335" y="356"/>
                    </a:lnTo>
                    <a:lnTo>
                      <a:pt x="273" y="419"/>
                    </a:lnTo>
                    <a:lnTo>
                      <a:pt x="210" y="419"/>
                    </a:lnTo>
                    <a:lnTo>
                      <a:pt x="147" y="335"/>
                    </a:lnTo>
                    <a:lnTo>
                      <a:pt x="63" y="293"/>
                    </a:lnTo>
                    <a:lnTo>
                      <a:pt x="22" y="293"/>
                    </a:lnTo>
                    <a:lnTo>
                      <a:pt x="42" y="356"/>
                    </a:lnTo>
                    <a:lnTo>
                      <a:pt x="22" y="545"/>
                    </a:lnTo>
                    <a:lnTo>
                      <a:pt x="1" y="565"/>
                    </a:lnTo>
                    <a:lnTo>
                      <a:pt x="1" y="712"/>
                    </a:lnTo>
                    <a:lnTo>
                      <a:pt x="42" y="754"/>
                    </a:lnTo>
                    <a:lnTo>
                      <a:pt x="126" y="775"/>
                    </a:lnTo>
                    <a:lnTo>
                      <a:pt x="189" y="858"/>
                    </a:lnTo>
                    <a:lnTo>
                      <a:pt x="147" y="963"/>
                    </a:lnTo>
                    <a:lnTo>
                      <a:pt x="294" y="1256"/>
                    </a:lnTo>
                    <a:lnTo>
                      <a:pt x="356" y="1340"/>
                    </a:lnTo>
                    <a:lnTo>
                      <a:pt x="461" y="1340"/>
                    </a:lnTo>
                    <a:lnTo>
                      <a:pt x="398" y="1402"/>
                    </a:lnTo>
                    <a:lnTo>
                      <a:pt x="294" y="1444"/>
                    </a:lnTo>
                    <a:lnTo>
                      <a:pt x="231" y="1612"/>
                    </a:lnTo>
                    <a:lnTo>
                      <a:pt x="335" y="1821"/>
                    </a:lnTo>
                    <a:lnTo>
                      <a:pt x="398" y="1988"/>
                    </a:lnTo>
                    <a:lnTo>
                      <a:pt x="398" y="2114"/>
                    </a:lnTo>
                    <a:lnTo>
                      <a:pt x="440" y="2177"/>
                    </a:lnTo>
                    <a:lnTo>
                      <a:pt x="461" y="2281"/>
                    </a:lnTo>
                    <a:lnTo>
                      <a:pt x="419" y="2323"/>
                    </a:lnTo>
                    <a:lnTo>
                      <a:pt x="503" y="2511"/>
                    </a:lnTo>
                    <a:lnTo>
                      <a:pt x="545" y="2679"/>
                    </a:lnTo>
                    <a:lnTo>
                      <a:pt x="649" y="2762"/>
                    </a:lnTo>
                    <a:lnTo>
                      <a:pt x="649" y="2867"/>
                    </a:lnTo>
                    <a:lnTo>
                      <a:pt x="733" y="2951"/>
                    </a:lnTo>
                    <a:lnTo>
                      <a:pt x="879" y="2909"/>
                    </a:lnTo>
                    <a:lnTo>
                      <a:pt x="963" y="2742"/>
                    </a:lnTo>
                    <a:lnTo>
                      <a:pt x="1089" y="2553"/>
                    </a:lnTo>
                    <a:lnTo>
                      <a:pt x="1172" y="2511"/>
                    </a:lnTo>
                    <a:lnTo>
                      <a:pt x="1151" y="2428"/>
                    </a:lnTo>
                    <a:lnTo>
                      <a:pt x="1172" y="2323"/>
                    </a:lnTo>
                    <a:lnTo>
                      <a:pt x="1423" y="2135"/>
                    </a:lnTo>
                    <a:lnTo>
                      <a:pt x="1528" y="2114"/>
                    </a:lnTo>
                    <a:lnTo>
                      <a:pt x="1612" y="2177"/>
                    </a:lnTo>
                    <a:lnTo>
                      <a:pt x="1695" y="2177"/>
                    </a:lnTo>
                    <a:lnTo>
                      <a:pt x="1737" y="2072"/>
                    </a:lnTo>
                    <a:lnTo>
                      <a:pt x="1800" y="1988"/>
                    </a:lnTo>
                    <a:lnTo>
                      <a:pt x="1926" y="1926"/>
                    </a:lnTo>
                    <a:lnTo>
                      <a:pt x="2114" y="1779"/>
                    </a:lnTo>
                    <a:lnTo>
                      <a:pt x="2135" y="1674"/>
                    </a:lnTo>
                    <a:lnTo>
                      <a:pt x="2219" y="1612"/>
                    </a:lnTo>
                    <a:lnTo>
                      <a:pt x="2323" y="1382"/>
                    </a:lnTo>
                    <a:lnTo>
                      <a:pt x="2302" y="1256"/>
                    </a:lnTo>
                    <a:lnTo>
                      <a:pt x="2135" y="1068"/>
                    </a:lnTo>
                    <a:lnTo>
                      <a:pt x="2051" y="942"/>
                    </a:lnTo>
                    <a:lnTo>
                      <a:pt x="2051" y="837"/>
                    </a:lnTo>
                    <a:lnTo>
                      <a:pt x="1884" y="712"/>
                    </a:lnTo>
                    <a:lnTo>
                      <a:pt x="1779" y="712"/>
                    </a:lnTo>
                    <a:lnTo>
                      <a:pt x="1716" y="733"/>
                    </a:lnTo>
                    <a:lnTo>
                      <a:pt x="1633" y="670"/>
                    </a:lnTo>
                    <a:lnTo>
                      <a:pt x="1507" y="628"/>
                    </a:lnTo>
                    <a:lnTo>
                      <a:pt x="1382" y="503"/>
                    </a:lnTo>
                    <a:lnTo>
                      <a:pt x="1319" y="461"/>
                    </a:lnTo>
                    <a:lnTo>
                      <a:pt x="1298" y="524"/>
                    </a:lnTo>
                    <a:lnTo>
                      <a:pt x="1214" y="503"/>
                    </a:lnTo>
                    <a:lnTo>
                      <a:pt x="1193" y="419"/>
                    </a:lnTo>
                    <a:lnTo>
                      <a:pt x="1110" y="314"/>
                    </a:lnTo>
                    <a:lnTo>
                      <a:pt x="1047" y="314"/>
                    </a:lnTo>
                    <a:lnTo>
                      <a:pt x="1005" y="419"/>
                    </a:lnTo>
                    <a:lnTo>
                      <a:pt x="963" y="419"/>
                    </a:lnTo>
                    <a:lnTo>
                      <a:pt x="858" y="252"/>
                    </a:lnTo>
                    <a:lnTo>
                      <a:pt x="775" y="210"/>
                    </a:lnTo>
                    <a:lnTo>
                      <a:pt x="775" y="252"/>
                    </a:lnTo>
                    <a:lnTo>
                      <a:pt x="858" y="356"/>
                    </a:lnTo>
                    <a:lnTo>
                      <a:pt x="858" y="440"/>
                    </a:lnTo>
                    <a:lnTo>
                      <a:pt x="775" y="503"/>
                    </a:lnTo>
                    <a:lnTo>
                      <a:pt x="775" y="607"/>
                    </a:lnTo>
                    <a:lnTo>
                      <a:pt x="733" y="607"/>
                    </a:lnTo>
                    <a:lnTo>
                      <a:pt x="670" y="524"/>
                    </a:lnTo>
                    <a:lnTo>
                      <a:pt x="649" y="147"/>
                    </a:lnTo>
                    <a:lnTo>
                      <a:pt x="545" y="105"/>
                    </a:lnTo>
                    <a:lnTo>
                      <a:pt x="440" y="84"/>
                    </a:lnTo>
                    <a:lnTo>
                      <a:pt x="27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51"/>
              <p:cNvSpPr/>
              <p:nvPr/>
            </p:nvSpPr>
            <p:spPr>
              <a:xfrm>
                <a:off x="4499150" y="1462675"/>
                <a:ext cx="117200" cy="1041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164" extrusionOk="0">
                    <a:moveTo>
                      <a:pt x="398" y="0"/>
                    </a:moveTo>
                    <a:lnTo>
                      <a:pt x="357" y="63"/>
                    </a:lnTo>
                    <a:lnTo>
                      <a:pt x="336" y="168"/>
                    </a:lnTo>
                    <a:lnTo>
                      <a:pt x="357" y="251"/>
                    </a:lnTo>
                    <a:lnTo>
                      <a:pt x="357" y="398"/>
                    </a:lnTo>
                    <a:lnTo>
                      <a:pt x="252" y="523"/>
                    </a:lnTo>
                    <a:lnTo>
                      <a:pt x="147" y="712"/>
                    </a:lnTo>
                    <a:lnTo>
                      <a:pt x="22" y="879"/>
                    </a:lnTo>
                    <a:lnTo>
                      <a:pt x="1" y="984"/>
                    </a:lnTo>
                    <a:lnTo>
                      <a:pt x="22" y="1423"/>
                    </a:lnTo>
                    <a:lnTo>
                      <a:pt x="105" y="1507"/>
                    </a:lnTo>
                    <a:lnTo>
                      <a:pt x="210" y="1549"/>
                    </a:lnTo>
                    <a:lnTo>
                      <a:pt x="231" y="1653"/>
                    </a:lnTo>
                    <a:lnTo>
                      <a:pt x="189" y="1967"/>
                    </a:lnTo>
                    <a:lnTo>
                      <a:pt x="126" y="2093"/>
                    </a:lnTo>
                    <a:lnTo>
                      <a:pt x="105" y="2197"/>
                    </a:lnTo>
                    <a:lnTo>
                      <a:pt x="126" y="2281"/>
                    </a:lnTo>
                    <a:lnTo>
                      <a:pt x="189" y="2260"/>
                    </a:lnTo>
                    <a:lnTo>
                      <a:pt x="273" y="2155"/>
                    </a:lnTo>
                    <a:lnTo>
                      <a:pt x="419" y="2093"/>
                    </a:lnTo>
                    <a:lnTo>
                      <a:pt x="482" y="2155"/>
                    </a:lnTo>
                    <a:lnTo>
                      <a:pt x="503" y="2260"/>
                    </a:lnTo>
                    <a:lnTo>
                      <a:pt x="650" y="2385"/>
                    </a:lnTo>
                    <a:lnTo>
                      <a:pt x="754" y="2385"/>
                    </a:lnTo>
                    <a:lnTo>
                      <a:pt x="817" y="2344"/>
                    </a:lnTo>
                    <a:lnTo>
                      <a:pt x="901" y="2365"/>
                    </a:lnTo>
                    <a:cubicBezTo>
                      <a:pt x="859" y="2448"/>
                      <a:pt x="859" y="2511"/>
                      <a:pt x="859" y="2595"/>
                    </a:cubicBezTo>
                    <a:lnTo>
                      <a:pt x="838" y="2595"/>
                    </a:lnTo>
                    <a:lnTo>
                      <a:pt x="733" y="2657"/>
                    </a:lnTo>
                    <a:lnTo>
                      <a:pt x="629" y="2595"/>
                    </a:lnTo>
                    <a:lnTo>
                      <a:pt x="545" y="2595"/>
                    </a:lnTo>
                    <a:lnTo>
                      <a:pt x="440" y="2678"/>
                    </a:lnTo>
                    <a:lnTo>
                      <a:pt x="315" y="2678"/>
                    </a:lnTo>
                    <a:lnTo>
                      <a:pt x="294" y="2699"/>
                    </a:lnTo>
                    <a:lnTo>
                      <a:pt x="336" y="2783"/>
                    </a:lnTo>
                    <a:lnTo>
                      <a:pt x="482" y="2804"/>
                    </a:lnTo>
                    <a:lnTo>
                      <a:pt x="524" y="2909"/>
                    </a:lnTo>
                    <a:lnTo>
                      <a:pt x="650" y="2971"/>
                    </a:lnTo>
                    <a:lnTo>
                      <a:pt x="733" y="3076"/>
                    </a:lnTo>
                    <a:lnTo>
                      <a:pt x="901" y="3118"/>
                    </a:lnTo>
                    <a:lnTo>
                      <a:pt x="1110" y="3118"/>
                    </a:lnTo>
                    <a:lnTo>
                      <a:pt x="1173" y="3139"/>
                    </a:lnTo>
                    <a:lnTo>
                      <a:pt x="1131" y="3181"/>
                    </a:lnTo>
                    <a:lnTo>
                      <a:pt x="963" y="3222"/>
                    </a:lnTo>
                    <a:lnTo>
                      <a:pt x="838" y="3222"/>
                    </a:lnTo>
                    <a:lnTo>
                      <a:pt x="838" y="3285"/>
                    </a:lnTo>
                    <a:lnTo>
                      <a:pt x="942" y="3327"/>
                    </a:lnTo>
                    <a:lnTo>
                      <a:pt x="1068" y="3327"/>
                    </a:lnTo>
                    <a:lnTo>
                      <a:pt x="1173" y="3243"/>
                    </a:lnTo>
                    <a:lnTo>
                      <a:pt x="1319" y="3139"/>
                    </a:lnTo>
                    <a:lnTo>
                      <a:pt x="1382" y="3097"/>
                    </a:lnTo>
                    <a:lnTo>
                      <a:pt x="1445" y="2929"/>
                    </a:lnTo>
                    <a:lnTo>
                      <a:pt x="1528" y="2762"/>
                    </a:lnTo>
                    <a:lnTo>
                      <a:pt x="1486" y="2678"/>
                    </a:lnTo>
                    <a:lnTo>
                      <a:pt x="1256" y="2532"/>
                    </a:lnTo>
                    <a:lnTo>
                      <a:pt x="1152" y="2511"/>
                    </a:lnTo>
                    <a:lnTo>
                      <a:pt x="1152" y="2385"/>
                    </a:lnTo>
                    <a:lnTo>
                      <a:pt x="1256" y="2406"/>
                    </a:lnTo>
                    <a:lnTo>
                      <a:pt x="1382" y="2385"/>
                    </a:lnTo>
                    <a:lnTo>
                      <a:pt x="1570" y="2281"/>
                    </a:lnTo>
                    <a:lnTo>
                      <a:pt x="1654" y="2176"/>
                    </a:lnTo>
                    <a:lnTo>
                      <a:pt x="1654" y="2072"/>
                    </a:lnTo>
                    <a:lnTo>
                      <a:pt x="1779" y="1946"/>
                    </a:lnTo>
                    <a:lnTo>
                      <a:pt x="1968" y="1800"/>
                    </a:lnTo>
                    <a:lnTo>
                      <a:pt x="2114" y="1967"/>
                    </a:lnTo>
                    <a:lnTo>
                      <a:pt x="2010" y="2009"/>
                    </a:lnTo>
                    <a:lnTo>
                      <a:pt x="1968" y="2093"/>
                    </a:lnTo>
                    <a:lnTo>
                      <a:pt x="1968" y="2176"/>
                    </a:lnTo>
                    <a:lnTo>
                      <a:pt x="1800" y="2197"/>
                    </a:lnTo>
                    <a:lnTo>
                      <a:pt x="1696" y="2281"/>
                    </a:lnTo>
                    <a:lnTo>
                      <a:pt x="1654" y="2469"/>
                    </a:lnTo>
                    <a:lnTo>
                      <a:pt x="1654" y="2574"/>
                    </a:lnTo>
                    <a:lnTo>
                      <a:pt x="1758" y="2637"/>
                    </a:lnTo>
                    <a:lnTo>
                      <a:pt x="1821" y="2637"/>
                    </a:lnTo>
                    <a:lnTo>
                      <a:pt x="1884" y="2720"/>
                    </a:lnTo>
                    <a:lnTo>
                      <a:pt x="1758" y="2867"/>
                    </a:lnTo>
                    <a:lnTo>
                      <a:pt x="1717" y="2971"/>
                    </a:lnTo>
                    <a:lnTo>
                      <a:pt x="1779" y="3139"/>
                    </a:lnTo>
                    <a:lnTo>
                      <a:pt x="1758" y="3222"/>
                    </a:lnTo>
                    <a:lnTo>
                      <a:pt x="1570" y="3327"/>
                    </a:lnTo>
                    <a:lnTo>
                      <a:pt x="1549" y="3390"/>
                    </a:lnTo>
                    <a:lnTo>
                      <a:pt x="1675" y="3453"/>
                    </a:lnTo>
                    <a:lnTo>
                      <a:pt x="1738" y="3515"/>
                    </a:lnTo>
                    <a:lnTo>
                      <a:pt x="1779" y="3494"/>
                    </a:lnTo>
                    <a:lnTo>
                      <a:pt x="1758" y="3411"/>
                    </a:lnTo>
                    <a:lnTo>
                      <a:pt x="1779" y="3348"/>
                    </a:lnTo>
                    <a:lnTo>
                      <a:pt x="1884" y="3411"/>
                    </a:lnTo>
                    <a:lnTo>
                      <a:pt x="1989" y="3494"/>
                    </a:lnTo>
                    <a:lnTo>
                      <a:pt x="2093" y="3432"/>
                    </a:lnTo>
                    <a:lnTo>
                      <a:pt x="2177" y="3432"/>
                    </a:lnTo>
                    <a:lnTo>
                      <a:pt x="2240" y="3536"/>
                    </a:lnTo>
                    <a:lnTo>
                      <a:pt x="2323" y="3746"/>
                    </a:lnTo>
                    <a:lnTo>
                      <a:pt x="2407" y="3829"/>
                    </a:lnTo>
                    <a:lnTo>
                      <a:pt x="2533" y="3850"/>
                    </a:lnTo>
                    <a:lnTo>
                      <a:pt x="2658" y="3934"/>
                    </a:lnTo>
                    <a:lnTo>
                      <a:pt x="2763" y="3955"/>
                    </a:lnTo>
                    <a:lnTo>
                      <a:pt x="2909" y="3871"/>
                    </a:lnTo>
                    <a:lnTo>
                      <a:pt x="3056" y="3829"/>
                    </a:lnTo>
                    <a:lnTo>
                      <a:pt x="3139" y="3871"/>
                    </a:lnTo>
                    <a:lnTo>
                      <a:pt x="3286" y="3955"/>
                    </a:lnTo>
                    <a:lnTo>
                      <a:pt x="3579" y="3976"/>
                    </a:lnTo>
                    <a:lnTo>
                      <a:pt x="3683" y="3955"/>
                    </a:lnTo>
                    <a:lnTo>
                      <a:pt x="3767" y="3976"/>
                    </a:lnTo>
                    <a:lnTo>
                      <a:pt x="3872" y="3976"/>
                    </a:lnTo>
                    <a:lnTo>
                      <a:pt x="3955" y="4059"/>
                    </a:lnTo>
                    <a:lnTo>
                      <a:pt x="4060" y="4164"/>
                    </a:lnTo>
                    <a:lnTo>
                      <a:pt x="4165" y="4164"/>
                    </a:lnTo>
                    <a:lnTo>
                      <a:pt x="4269" y="4080"/>
                    </a:lnTo>
                    <a:lnTo>
                      <a:pt x="4395" y="3955"/>
                    </a:lnTo>
                    <a:lnTo>
                      <a:pt x="4541" y="3913"/>
                    </a:lnTo>
                    <a:lnTo>
                      <a:pt x="4688" y="3725"/>
                    </a:lnTo>
                    <a:lnTo>
                      <a:pt x="4688" y="3620"/>
                    </a:lnTo>
                    <a:lnTo>
                      <a:pt x="4541" y="3453"/>
                    </a:lnTo>
                    <a:lnTo>
                      <a:pt x="4479" y="3432"/>
                    </a:lnTo>
                    <a:lnTo>
                      <a:pt x="4332" y="3285"/>
                    </a:lnTo>
                    <a:lnTo>
                      <a:pt x="4186" y="3243"/>
                    </a:lnTo>
                    <a:lnTo>
                      <a:pt x="4060" y="3181"/>
                    </a:lnTo>
                    <a:lnTo>
                      <a:pt x="4018" y="3034"/>
                    </a:lnTo>
                    <a:lnTo>
                      <a:pt x="4102" y="3034"/>
                    </a:lnTo>
                    <a:lnTo>
                      <a:pt x="4186" y="3097"/>
                    </a:lnTo>
                    <a:lnTo>
                      <a:pt x="4290" y="3097"/>
                    </a:lnTo>
                    <a:lnTo>
                      <a:pt x="4290" y="3013"/>
                    </a:lnTo>
                    <a:lnTo>
                      <a:pt x="4165" y="2825"/>
                    </a:lnTo>
                    <a:lnTo>
                      <a:pt x="3976" y="2657"/>
                    </a:lnTo>
                    <a:lnTo>
                      <a:pt x="3976" y="2490"/>
                    </a:lnTo>
                    <a:lnTo>
                      <a:pt x="3955" y="2344"/>
                    </a:lnTo>
                    <a:lnTo>
                      <a:pt x="3851" y="2281"/>
                    </a:lnTo>
                    <a:lnTo>
                      <a:pt x="3851" y="2155"/>
                    </a:lnTo>
                    <a:lnTo>
                      <a:pt x="3788" y="2093"/>
                    </a:lnTo>
                    <a:lnTo>
                      <a:pt x="3746" y="2093"/>
                    </a:lnTo>
                    <a:lnTo>
                      <a:pt x="3370" y="1821"/>
                    </a:lnTo>
                    <a:lnTo>
                      <a:pt x="3160" y="1779"/>
                    </a:lnTo>
                    <a:lnTo>
                      <a:pt x="2972" y="1821"/>
                    </a:lnTo>
                    <a:lnTo>
                      <a:pt x="2951" y="1883"/>
                    </a:lnTo>
                    <a:lnTo>
                      <a:pt x="2972" y="1967"/>
                    </a:lnTo>
                    <a:lnTo>
                      <a:pt x="3139" y="2155"/>
                    </a:lnTo>
                    <a:lnTo>
                      <a:pt x="3139" y="2239"/>
                    </a:lnTo>
                    <a:lnTo>
                      <a:pt x="3077" y="2344"/>
                    </a:lnTo>
                    <a:lnTo>
                      <a:pt x="3077" y="2448"/>
                    </a:lnTo>
                    <a:lnTo>
                      <a:pt x="3056" y="2574"/>
                    </a:lnTo>
                    <a:lnTo>
                      <a:pt x="2972" y="2720"/>
                    </a:lnTo>
                    <a:lnTo>
                      <a:pt x="2930" y="2783"/>
                    </a:lnTo>
                    <a:lnTo>
                      <a:pt x="2909" y="2699"/>
                    </a:lnTo>
                    <a:lnTo>
                      <a:pt x="2951" y="2595"/>
                    </a:lnTo>
                    <a:lnTo>
                      <a:pt x="2972" y="2490"/>
                    </a:lnTo>
                    <a:lnTo>
                      <a:pt x="2930" y="2448"/>
                    </a:lnTo>
                    <a:lnTo>
                      <a:pt x="2972" y="2260"/>
                    </a:lnTo>
                    <a:lnTo>
                      <a:pt x="2930" y="2155"/>
                    </a:lnTo>
                    <a:lnTo>
                      <a:pt x="2742" y="1883"/>
                    </a:lnTo>
                    <a:lnTo>
                      <a:pt x="2595" y="1779"/>
                    </a:lnTo>
                    <a:lnTo>
                      <a:pt x="2386" y="1758"/>
                    </a:lnTo>
                    <a:lnTo>
                      <a:pt x="2323" y="1779"/>
                    </a:lnTo>
                    <a:lnTo>
                      <a:pt x="2282" y="1925"/>
                    </a:lnTo>
                    <a:lnTo>
                      <a:pt x="2240" y="1946"/>
                    </a:lnTo>
                    <a:cubicBezTo>
                      <a:pt x="2198" y="1883"/>
                      <a:pt x="2114" y="1841"/>
                      <a:pt x="2072" y="1821"/>
                    </a:cubicBezTo>
                    <a:lnTo>
                      <a:pt x="2114" y="1779"/>
                    </a:lnTo>
                    <a:lnTo>
                      <a:pt x="2177" y="1674"/>
                    </a:lnTo>
                    <a:lnTo>
                      <a:pt x="2177" y="1549"/>
                    </a:lnTo>
                    <a:lnTo>
                      <a:pt x="1989" y="1444"/>
                    </a:lnTo>
                    <a:lnTo>
                      <a:pt x="1800" y="1297"/>
                    </a:lnTo>
                    <a:lnTo>
                      <a:pt x="1696" y="1109"/>
                    </a:lnTo>
                    <a:lnTo>
                      <a:pt x="1696" y="984"/>
                    </a:lnTo>
                    <a:lnTo>
                      <a:pt x="1758" y="837"/>
                    </a:lnTo>
                    <a:lnTo>
                      <a:pt x="1758" y="733"/>
                    </a:lnTo>
                    <a:lnTo>
                      <a:pt x="1696" y="712"/>
                    </a:lnTo>
                    <a:lnTo>
                      <a:pt x="1403" y="712"/>
                    </a:lnTo>
                    <a:lnTo>
                      <a:pt x="1194" y="628"/>
                    </a:lnTo>
                    <a:lnTo>
                      <a:pt x="1047" y="523"/>
                    </a:lnTo>
                    <a:lnTo>
                      <a:pt x="817" y="251"/>
                    </a:lnTo>
                    <a:lnTo>
                      <a:pt x="650" y="105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51"/>
              <p:cNvSpPr/>
              <p:nvPr/>
            </p:nvSpPr>
            <p:spPr>
              <a:xfrm>
                <a:off x="4241800" y="1706950"/>
                <a:ext cx="130800" cy="246400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9856" extrusionOk="0">
                    <a:moveTo>
                      <a:pt x="4750" y="1"/>
                    </a:moveTo>
                    <a:lnTo>
                      <a:pt x="4625" y="63"/>
                    </a:lnTo>
                    <a:lnTo>
                      <a:pt x="4604" y="126"/>
                    </a:lnTo>
                    <a:lnTo>
                      <a:pt x="4520" y="105"/>
                    </a:lnTo>
                    <a:lnTo>
                      <a:pt x="4436" y="42"/>
                    </a:lnTo>
                    <a:lnTo>
                      <a:pt x="4332" y="63"/>
                    </a:lnTo>
                    <a:lnTo>
                      <a:pt x="4206" y="168"/>
                    </a:lnTo>
                    <a:lnTo>
                      <a:pt x="4185" y="273"/>
                    </a:lnTo>
                    <a:lnTo>
                      <a:pt x="4101" y="335"/>
                    </a:lnTo>
                    <a:lnTo>
                      <a:pt x="4018" y="356"/>
                    </a:lnTo>
                    <a:lnTo>
                      <a:pt x="3934" y="440"/>
                    </a:lnTo>
                    <a:lnTo>
                      <a:pt x="3934" y="524"/>
                    </a:lnTo>
                    <a:lnTo>
                      <a:pt x="3871" y="628"/>
                    </a:lnTo>
                    <a:lnTo>
                      <a:pt x="3871" y="670"/>
                    </a:lnTo>
                    <a:lnTo>
                      <a:pt x="3934" y="775"/>
                    </a:lnTo>
                    <a:lnTo>
                      <a:pt x="3934" y="858"/>
                    </a:lnTo>
                    <a:lnTo>
                      <a:pt x="3829" y="858"/>
                    </a:lnTo>
                    <a:lnTo>
                      <a:pt x="3788" y="900"/>
                    </a:lnTo>
                    <a:lnTo>
                      <a:pt x="3788" y="984"/>
                    </a:lnTo>
                    <a:lnTo>
                      <a:pt x="3725" y="1047"/>
                    </a:lnTo>
                    <a:lnTo>
                      <a:pt x="3662" y="1109"/>
                    </a:lnTo>
                    <a:lnTo>
                      <a:pt x="3453" y="1256"/>
                    </a:lnTo>
                    <a:lnTo>
                      <a:pt x="3369" y="1298"/>
                    </a:lnTo>
                    <a:lnTo>
                      <a:pt x="3306" y="1277"/>
                    </a:lnTo>
                    <a:lnTo>
                      <a:pt x="3202" y="1277"/>
                    </a:lnTo>
                    <a:lnTo>
                      <a:pt x="3139" y="1319"/>
                    </a:lnTo>
                    <a:lnTo>
                      <a:pt x="3034" y="1486"/>
                    </a:lnTo>
                    <a:lnTo>
                      <a:pt x="2951" y="1528"/>
                    </a:lnTo>
                    <a:lnTo>
                      <a:pt x="2888" y="1507"/>
                    </a:lnTo>
                    <a:lnTo>
                      <a:pt x="2867" y="1423"/>
                    </a:lnTo>
                    <a:lnTo>
                      <a:pt x="2825" y="1423"/>
                    </a:lnTo>
                    <a:lnTo>
                      <a:pt x="2783" y="1507"/>
                    </a:lnTo>
                    <a:lnTo>
                      <a:pt x="2825" y="1633"/>
                    </a:lnTo>
                    <a:lnTo>
                      <a:pt x="2783" y="1695"/>
                    </a:lnTo>
                    <a:lnTo>
                      <a:pt x="2762" y="1591"/>
                    </a:lnTo>
                    <a:lnTo>
                      <a:pt x="2721" y="1486"/>
                    </a:lnTo>
                    <a:lnTo>
                      <a:pt x="2532" y="1507"/>
                    </a:lnTo>
                    <a:lnTo>
                      <a:pt x="2323" y="1570"/>
                    </a:lnTo>
                    <a:lnTo>
                      <a:pt x="2260" y="1612"/>
                    </a:lnTo>
                    <a:lnTo>
                      <a:pt x="2197" y="1633"/>
                    </a:lnTo>
                    <a:lnTo>
                      <a:pt x="2156" y="1695"/>
                    </a:lnTo>
                    <a:lnTo>
                      <a:pt x="2218" y="1842"/>
                    </a:lnTo>
                    <a:lnTo>
                      <a:pt x="2260" y="1905"/>
                    </a:lnTo>
                    <a:lnTo>
                      <a:pt x="2260" y="1946"/>
                    </a:lnTo>
                    <a:lnTo>
                      <a:pt x="2218" y="1988"/>
                    </a:lnTo>
                    <a:lnTo>
                      <a:pt x="2135" y="2093"/>
                    </a:lnTo>
                    <a:lnTo>
                      <a:pt x="2093" y="2051"/>
                    </a:lnTo>
                    <a:lnTo>
                      <a:pt x="2093" y="2009"/>
                    </a:lnTo>
                    <a:lnTo>
                      <a:pt x="2135" y="1946"/>
                    </a:lnTo>
                    <a:lnTo>
                      <a:pt x="2135" y="1884"/>
                    </a:lnTo>
                    <a:lnTo>
                      <a:pt x="2051" y="1884"/>
                    </a:lnTo>
                    <a:lnTo>
                      <a:pt x="1946" y="2009"/>
                    </a:lnTo>
                    <a:lnTo>
                      <a:pt x="1884" y="2051"/>
                    </a:lnTo>
                    <a:lnTo>
                      <a:pt x="1884" y="2135"/>
                    </a:lnTo>
                    <a:lnTo>
                      <a:pt x="1946" y="2156"/>
                    </a:lnTo>
                    <a:lnTo>
                      <a:pt x="1905" y="2218"/>
                    </a:lnTo>
                    <a:lnTo>
                      <a:pt x="1842" y="2323"/>
                    </a:lnTo>
                    <a:lnTo>
                      <a:pt x="1716" y="2323"/>
                    </a:lnTo>
                    <a:lnTo>
                      <a:pt x="1632" y="2365"/>
                    </a:lnTo>
                    <a:lnTo>
                      <a:pt x="1612" y="2449"/>
                    </a:lnTo>
                    <a:lnTo>
                      <a:pt x="1507" y="2470"/>
                    </a:lnTo>
                    <a:lnTo>
                      <a:pt x="1465" y="2553"/>
                    </a:lnTo>
                    <a:lnTo>
                      <a:pt x="1423" y="2721"/>
                    </a:lnTo>
                    <a:lnTo>
                      <a:pt x="1465" y="2742"/>
                    </a:lnTo>
                    <a:lnTo>
                      <a:pt x="1528" y="2742"/>
                    </a:lnTo>
                    <a:lnTo>
                      <a:pt x="1465" y="2825"/>
                    </a:lnTo>
                    <a:lnTo>
                      <a:pt x="1277" y="2825"/>
                    </a:lnTo>
                    <a:lnTo>
                      <a:pt x="1214" y="2867"/>
                    </a:lnTo>
                    <a:lnTo>
                      <a:pt x="1193" y="3034"/>
                    </a:lnTo>
                    <a:lnTo>
                      <a:pt x="1214" y="3097"/>
                    </a:lnTo>
                    <a:lnTo>
                      <a:pt x="1277" y="3097"/>
                    </a:lnTo>
                    <a:lnTo>
                      <a:pt x="1360" y="3076"/>
                    </a:lnTo>
                    <a:lnTo>
                      <a:pt x="1381" y="3139"/>
                    </a:lnTo>
                    <a:lnTo>
                      <a:pt x="1360" y="3181"/>
                    </a:lnTo>
                    <a:lnTo>
                      <a:pt x="1360" y="3286"/>
                    </a:lnTo>
                    <a:lnTo>
                      <a:pt x="1277" y="3348"/>
                    </a:lnTo>
                    <a:lnTo>
                      <a:pt x="1193" y="3306"/>
                    </a:lnTo>
                    <a:lnTo>
                      <a:pt x="1068" y="3286"/>
                    </a:lnTo>
                    <a:lnTo>
                      <a:pt x="942" y="3348"/>
                    </a:lnTo>
                    <a:lnTo>
                      <a:pt x="900" y="3411"/>
                    </a:lnTo>
                    <a:lnTo>
                      <a:pt x="900" y="3495"/>
                    </a:lnTo>
                    <a:lnTo>
                      <a:pt x="858" y="3599"/>
                    </a:lnTo>
                    <a:lnTo>
                      <a:pt x="754" y="3683"/>
                    </a:lnTo>
                    <a:lnTo>
                      <a:pt x="670" y="3620"/>
                    </a:lnTo>
                    <a:lnTo>
                      <a:pt x="628" y="3558"/>
                    </a:lnTo>
                    <a:lnTo>
                      <a:pt x="586" y="3474"/>
                    </a:lnTo>
                    <a:lnTo>
                      <a:pt x="544" y="3495"/>
                    </a:lnTo>
                    <a:lnTo>
                      <a:pt x="524" y="3662"/>
                    </a:lnTo>
                    <a:lnTo>
                      <a:pt x="544" y="3788"/>
                    </a:lnTo>
                    <a:lnTo>
                      <a:pt x="649" y="3871"/>
                    </a:lnTo>
                    <a:lnTo>
                      <a:pt x="733" y="3830"/>
                    </a:lnTo>
                    <a:lnTo>
                      <a:pt x="754" y="3871"/>
                    </a:lnTo>
                    <a:lnTo>
                      <a:pt x="754" y="3934"/>
                    </a:lnTo>
                    <a:lnTo>
                      <a:pt x="691" y="4081"/>
                    </a:lnTo>
                    <a:lnTo>
                      <a:pt x="733" y="4122"/>
                    </a:lnTo>
                    <a:lnTo>
                      <a:pt x="796" y="4143"/>
                    </a:lnTo>
                    <a:lnTo>
                      <a:pt x="858" y="4081"/>
                    </a:lnTo>
                    <a:lnTo>
                      <a:pt x="900" y="4081"/>
                    </a:lnTo>
                    <a:lnTo>
                      <a:pt x="963" y="4102"/>
                    </a:lnTo>
                    <a:lnTo>
                      <a:pt x="1068" y="4102"/>
                    </a:lnTo>
                    <a:lnTo>
                      <a:pt x="1151" y="4039"/>
                    </a:lnTo>
                    <a:lnTo>
                      <a:pt x="1172" y="4081"/>
                    </a:lnTo>
                    <a:lnTo>
                      <a:pt x="1109" y="4143"/>
                    </a:lnTo>
                    <a:lnTo>
                      <a:pt x="1047" y="4185"/>
                    </a:lnTo>
                    <a:lnTo>
                      <a:pt x="900" y="4185"/>
                    </a:lnTo>
                    <a:lnTo>
                      <a:pt x="858" y="4248"/>
                    </a:lnTo>
                    <a:lnTo>
                      <a:pt x="775" y="4227"/>
                    </a:lnTo>
                    <a:lnTo>
                      <a:pt x="733" y="4311"/>
                    </a:lnTo>
                    <a:lnTo>
                      <a:pt x="754" y="4436"/>
                    </a:lnTo>
                    <a:lnTo>
                      <a:pt x="837" y="4499"/>
                    </a:lnTo>
                    <a:lnTo>
                      <a:pt x="900" y="4520"/>
                    </a:lnTo>
                    <a:lnTo>
                      <a:pt x="984" y="4499"/>
                    </a:lnTo>
                    <a:lnTo>
                      <a:pt x="1005" y="4520"/>
                    </a:lnTo>
                    <a:lnTo>
                      <a:pt x="984" y="4562"/>
                    </a:lnTo>
                    <a:lnTo>
                      <a:pt x="858" y="4625"/>
                    </a:lnTo>
                    <a:lnTo>
                      <a:pt x="733" y="4625"/>
                    </a:lnTo>
                    <a:lnTo>
                      <a:pt x="649" y="4666"/>
                    </a:lnTo>
                    <a:lnTo>
                      <a:pt x="649" y="4729"/>
                    </a:lnTo>
                    <a:lnTo>
                      <a:pt x="691" y="4771"/>
                    </a:lnTo>
                    <a:lnTo>
                      <a:pt x="796" y="4750"/>
                    </a:lnTo>
                    <a:lnTo>
                      <a:pt x="900" y="4750"/>
                    </a:lnTo>
                    <a:lnTo>
                      <a:pt x="900" y="4813"/>
                    </a:lnTo>
                    <a:lnTo>
                      <a:pt x="837" y="4834"/>
                    </a:lnTo>
                    <a:lnTo>
                      <a:pt x="733" y="4855"/>
                    </a:lnTo>
                    <a:lnTo>
                      <a:pt x="733" y="4897"/>
                    </a:lnTo>
                    <a:lnTo>
                      <a:pt x="754" y="4938"/>
                    </a:lnTo>
                    <a:lnTo>
                      <a:pt x="879" y="4959"/>
                    </a:lnTo>
                    <a:lnTo>
                      <a:pt x="984" y="5043"/>
                    </a:lnTo>
                    <a:lnTo>
                      <a:pt x="984" y="5085"/>
                    </a:lnTo>
                    <a:lnTo>
                      <a:pt x="858" y="5085"/>
                    </a:lnTo>
                    <a:lnTo>
                      <a:pt x="754" y="5043"/>
                    </a:lnTo>
                    <a:lnTo>
                      <a:pt x="649" y="5043"/>
                    </a:lnTo>
                    <a:lnTo>
                      <a:pt x="565" y="5085"/>
                    </a:lnTo>
                    <a:lnTo>
                      <a:pt x="544" y="5169"/>
                    </a:lnTo>
                    <a:lnTo>
                      <a:pt x="482" y="5210"/>
                    </a:lnTo>
                    <a:lnTo>
                      <a:pt x="482" y="5273"/>
                    </a:lnTo>
                    <a:lnTo>
                      <a:pt x="544" y="5315"/>
                    </a:lnTo>
                    <a:lnTo>
                      <a:pt x="524" y="5378"/>
                    </a:lnTo>
                    <a:lnTo>
                      <a:pt x="461" y="5399"/>
                    </a:lnTo>
                    <a:lnTo>
                      <a:pt x="419" y="5399"/>
                    </a:lnTo>
                    <a:lnTo>
                      <a:pt x="335" y="5483"/>
                    </a:lnTo>
                    <a:lnTo>
                      <a:pt x="314" y="5566"/>
                    </a:lnTo>
                    <a:lnTo>
                      <a:pt x="335" y="5608"/>
                    </a:lnTo>
                    <a:lnTo>
                      <a:pt x="314" y="5671"/>
                    </a:lnTo>
                    <a:lnTo>
                      <a:pt x="210" y="5692"/>
                    </a:lnTo>
                    <a:lnTo>
                      <a:pt x="210" y="5713"/>
                    </a:lnTo>
                    <a:lnTo>
                      <a:pt x="335" y="5838"/>
                    </a:lnTo>
                    <a:lnTo>
                      <a:pt x="440" y="5901"/>
                    </a:lnTo>
                    <a:lnTo>
                      <a:pt x="482" y="5880"/>
                    </a:lnTo>
                    <a:lnTo>
                      <a:pt x="524" y="5796"/>
                    </a:lnTo>
                    <a:lnTo>
                      <a:pt x="586" y="5734"/>
                    </a:lnTo>
                    <a:lnTo>
                      <a:pt x="754" y="5629"/>
                    </a:lnTo>
                    <a:lnTo>
                      <a:pt x="858" y="5587"/>
                    </a:lnTo>
                    <a:lnTo>
                      <a:pt x="858" y="5629"/>
                    </a:lnTo>
                    <a:lnTo>
                      <a:pt x="837" y="5629"/>
                    </a:lnTo>
                    <a:lnTo>
                      <a:pt x="796" y="5713"/>
                    </a:lnTo>
                    <a:lnTo>
                      <a:pt x="649" y="5817"/>
                    </a:lnTo>
                    <a:lnTo>
                      <a:pt x="586" y="5922"/>
                    </a:lnTo>
                    <a:lnTo>
                      <a:pt x="565" y="6027"/>
                    </a:lnTo>
                    <a:lnTo>
                      <a:pt x="586" y="6131"/>
                    </a:lnTo>
                    <a:lnTo>
                      <a:pt x="565" y="6194"/>
                    </a:lnTo>
                    <a:lnTo>
                      <a:pt x="565" y="6236"/>
                    </a:lnTo>
                    <a:lnTo>
                      <a:pt x="754" y="6236"/>
                    </a:lnTo>
                    <a:lnTo>
                      <a:pt x="837" y="6194"/>
                    </a:lnTo>
                    <a:lnTo>
                      <a:pt x="837" y="6257"/>
                    </a:lnTo>
                    <a:lnTo>
                      <a:pt x="775" y="6299"/>
                    </a:lnTo>
                    <a:lnTo>
                      <a:pt x="586" y="6299"/>
                    </a:lnTo>
                    <a:lnTo>
                      <a:pt x="524" y="6340"/>
                    </a:lnTo>
                    <a:lnTo>
                      <a:pt x="356" y="6445"/>
                    </a:lnTo>
                    <a:lnTo>
                      <a:pt x="356" y="6571"/>
                    </a:lnTo>
                    <a:lnTo>
                      <a:pt x="335" y="6654"/>
                    </a:lnTo>
                    <a:lnTo>
                      <a:pt x="356" y="6759"/>
                    </a:lnTo>
                    <a:lnTo>
                      <a:pt x="461" y="6759"/>
                    </a:lnTo>
                    <a:lnTo>
                      <a:pt x="524" y="6822"/>
                    </a:lnTo>
                    <a:lnTo>
                      <a:pt x="482" y="6863"/>
                    </a:lnTo>
                    <a:lnTo>
                      <a:pt x="377" y="6863"/>
                    </a:lnTo>
                    <a:lnTo>
                      <a:pt x="252" y="6884"/>
                    </a:lnTo>
                    <a:lnTo>
                      <a:pt x="147" y="7052"/>
                    </a:lnTo>
                    <a:lnTo>
                      <a:pt x="147" y="7177"/>
                    </a:lnTo>
                    <a:lnTo>
                      <a:pt x="210" y="7240"/>
                    </a:lnTo>
                    <a:lnTo>
                      <a:pt x="272" y="7198"/>
                    </a:lnTo>
                    <a:lnTo>
                      <a:pt x="440" y="7135"/>
                    </a:lnTo>
                    <a:lnTo>
                      <a:pt x="461" y="7177"/>
                    </a:lnTo>
                    <a:lnTo>
                      <a:pt x="356" y="7261"/>
                    </a:lnTo>
                    <a:lnTo>
                      <a:pt x="335" y="7366"/>
                    </a:lnTo>
                    <a:lnTo>
                      <a:pt x="377" y="7366"/>
                    </a:lnTo>
                    <a:lnTo>
                      <a:pt x="461" y="7282"/>
                    </a:lnTo>
                    <a:lnTo>
                      <a:pt x="544" y="7261"/>
                    </a:lnTo>
                    <a:lnTo>
                      <a:pt x="565" y="7303"/>
                    </a:lnTo>
                    <a:lnTo>
                      <a:pt x="482" y="7387"/>
                    </a:lnTo>
                    <a:lnTo>
                      <a:pt x="461" y="7470"/>
                    </a:lnTo>
                    <a:lnTo>
                      <a:pt x="544" y="7554"/>
                    </a:lnTo>
                    <a:lnTo>
                      <a:pt x="649" y="7554"/>
                    </a:lnTo>
                    <a:lnTo>
                      <a:pt x="565" y="7575"/>
                    </a:lnTo>
                    <a:lnTo>
                      <a:pt x="482" y="7575"/>
                    </a:lnTo>
                    <a:lnTo>
                      <a:pt x="419" y="7659"/>
                    </a:lnTo>
                    <a:lnTo>
                      <a:pt x="419" y="7721"/>
                    </a:lnTo>
                    <a:lnTo>
                      <a:pt x="461" y="7826"/>
                    </a:lnTo>
                    <a:lnTo>
                      <a:pt x="419" y="7889"/>
                    </a:lnTo>
                    <a:lnTo>
                      <a:pt x="356" y="7868"/>
                    </a:lnTo>
                    <a:lnTo>
                      <a:pt x="252" y="7889"/>
                    </a:lnTo>
                    <a:lnTo>
                      <a:pt x="168" y="7826"/>
                    </a:lnTo>
                    <a:lnTo>
                      <a:pt x="105" y="7826"/>
                    </a:lnTo>
                    <a:lnTo>
                      <a:pt x="0" y="7972"/>
                    </a:lnTo>
                    <a:lnTo>
                      <a:pt x="0" y="8077"/>
                    </a:lnTo>
                    <a:lnTo>
                      <a:pt x="168" y="8265"/>
                    </a:lnTo>
                    <a:lnTo>
                      <a:pt x="147" y="8391"/>
                    </a:lnTo>
                    <a:lnTo>
                      <a:pt x="168" y="8496"/>
                    </a:lnTo>
                    <a:lnTo>
                      <a:pt x="335" y="8621"/>
                    </a:lnTo>
                    <a:lnTo>
                      <a:pt x="335" y="8705"/>
                    </a:lnTo>
                    <a:lnTo>
                      <a:pt x="482" y="8830"/>
                    </a:lnTo>
                    <a:lnTo>
                      <a:pt x="586" y="8872"/>
                    </a:lnTo>
                    <a:lnTo>
                      <a:pt x="649" y="8851"/>
                    </a:lnTo>
                    <a:lnTo>
                      <a:pt x="733" y="8830"/>
                    </a:lnTo>
                    <a:lnTo>
                      <a:pt x="837" y="8663"/>
                    </a:lnTo>
                    <a:lnTo>
                      <a:pt x="796" y="8516"/>
                    </a:lnTo>
                    <a:lnTo>
                      <a:pt x="837" y="8412"/>
                    </a:lnTo>
                    <a:lnTo>
                      <a:pt x="900" y="8307"/>
                    </a:lnTo>
                    <a:lnTo>
                      <a:pt x="858" y="8433"/>
                    </a:lnTo>
                    <a:lnTo>
                      <a:pt x="858" y="8516"/>
                    </a:lnTo>
                    <a:lnTo>
                      <a:pt x="900" y="8600"/>
                    </a:lnTo>
                    <a:lnTo>
                      <a:pt x="963" y="8747"/>
                    </a:lnTo>
                    <a:lnTo>
                      <a:pt x="1047" y="8788"/>
                    </a:lnTo>
                    <a:lnTo>
                      <a:pt x="1109" y="8726"/>
                    </a:lnTo>
                    <a:lnTo>
                      <a:pt x="1109" y="8642"/>
                    </a:lnTo>
                    <a:lnTo>
                      <a:pt x="1172" y="8537"/>
                    </a:lnTo>
                    <a:lnTo>
                      <a:pt x="1193" y="8600"/>
                    </a:lnTo>
                    <a:lnTo>
                      <a:pt x="1172" y="8642"/>
                    </a:lnTo>
                    <a:lnTo>
                      <a:pt x="1172" y="8747"/>
                    </a:lnTo>
                    <a:lnTo>
                      <a:pt x="1277" y="8935"/>
                    </a:lnTo>
                    <a:lnTo>
                      <a:pt x="1402" y="9019"/>
                    </a:lnTo>
                    <a:lnTo>
                      <a:pt x="1507" y="9019"/>
                    </a:lnTo>
                    <a:lnTo>
                      <a:pt x="1591" y="8956"/>
                    </a:lnTo>
                    <a:lnTo>
                      <a:pt x="1632" y="8998"/>
                    </a:lnTo>
                    <a:lnTo>
                      <a:pt x="1612" y="9040"/>
                    </a:lnTo>
                    <a:lnTo>
                      <a:pt x="1570" y="9040"/>
                    </a:lnTo>
                    <a:lnTo>
                      <a:pt x="1528" y="9123"/>
                    </a:lnTo>
                    <a:lnTo>
                      <a:pt x="1444" y="9165"/>
                    </a:lnTo>
                    <a:lnTo>
                      <a:pt x="1423" y="9249"/>
                    </a:lnTo>
                    <a:lnTo>
                      <a:pt x="1528" y="9332"/>
                    </a:lnTo>
                    <a:lnTo>
                      <a:pt x="1528" y="9416"/>
                    </a:lnTo>
                    <a:lnTo>
                      <a:pt x="1444" y="9416"/>
                    </a:lnTo>
                    <a:lnTo>
                      <a:pt x="1381" y="9374"/>
                    </a:lnTo>
                    <a:lnTo>
                      <a:pt x="1381" y="9458"/>
                    </a:lnTo>
                    <a:lnTo>
                      <a:pt x="1423" y="9521"/>
                    </a:lnTo>
                    <a:lnTo>
                      <a:pt x="1612" y="9542"/>
                    </a:lnTo>
                    <a:lnTo>
                      <a:pt x="1716" y="9584"/>
                    </a:lnTo>
                    <a:lnTo>
                      <a:pt x="1821" y="9563"/>
                    </a:lnTo>
                    <a:lnTo>
                      <a:pt x="1967" y="9604"/>
                    </a:lnTo>
                    <a:lnTo>
                      <a:pt x="1967" y="9521"/>
                    </a:lnTo>
                    <a:lnTo>
                      <a:pt x="2051" y="9542"/>
                    </a:lnTo>
                    <a:lnTo>
                      <a:pt x="2072" y="9625"/>
                    </a:lnTo>
                    <a:lnTo>
                      <a:pt x="2135" y="9772"/>
                    </a:lnTo>
                    <a:lnTo>
                      <a:pt x="2218" y="9856"/>
                    </a:lnTo>
                    <a:lnTo>
                      <a:pt x="2281" y="9856"/>
                    </a:lnTo>
                    <a:lnTo>
                      <a:pt x="2365" y="9751"/>
                    </a:lnTo>
                    <a:lnTo>
                      <a:pt x="2344" y="9625"/>
                    </a:lnTo>
                    <a:lnTo>
                      <a:pt x="2177" y="9542"/>
                    </a:lnTo>
                    <a:lnTo>
                      <a:pt x="2135" y="9521"/>
                    </a:lnTo>
                    <a:lnTo>
                      <a:pt x="2177" y="9479"/>
                    </a:lnTo>
                    <a:lnTo>
                      <a:pt x="2260" y="9521"/>
                    </a:lnTo>
                    <a:lnTo>
                      <a:pt x="2365" y="9584"/>
                    </a:lnTo>
                    <a:lnTo>
                      <a:pt x="2428" y="9667"/>
                    </a:lnTo>
                    <a:lnTo>
                      <a:pt x="2469" y="9772"/>
                    </a:lnTo>
                    <a:lnTo>
                      <a:pt x="2532" y="9772"/>
                    </a:lnTo>
                    <a:lnTo>
                      <a:pt x="2553" y="9667"/>
                    </a:lnTo>
                    <a:lnTo>
                      <a:pt x="2595" y="9646"/>
                    </a:lnTo>
                    <a:lnTo>
                      <a:pt x="2679" y="9751"/>
                    </a:lnTo>
                    <a:lnTo>
                      <a:pt x="2804" y="9793"/>
                    </a:lnTo>
                    <a:lnTo>
                      <a:pt x="2888" y="9793"/>
                    </a:lnTo>
                    <a:lnTo>
                      <a:pt x="2888" y="9730"/>
                    </a:lnTo>
                    <a:lnTo>
                      <a:pt x="2783" y="9646"/>
                    </a:lnTo>
                    <a:lnTo>
                      <a:pt x="2783" y="9584"/>
                    </a:lnTo>
                    <a:lnTo>
                      <a:pt x="2846" y="9563"/>
                    </a:lnTo>
                    <a:lnTo>
                      <a:pt x="2951" y="9604"/>
                    </a:lnTo>
                    <a:lnTo>
                      <a:pt x="2993" y="9667"/>
                    </a:lnTo>
                    <a:lnTo>
                      <a:pt x="3013" y="9667"/>
                    </a:lnTo>
                    <a:lnTo>
                      <a:pt x="3055" y="9772"/>
                    </a:lnTo>
                    <a:lnTo>
                      <a:pt x="3118" y="9814"/>
                    </a:lnTo>
                    <a:lnTo>
                      <a:pt x="3181" y="9793"/>
                    </a:lnTo>
                    <a:lnTo>
                      <a:pt x="3202" y="9688"/>
                    </a:lnTo>
                    <a:lnTo>
                      <a:pt x="3160" y="9604"/>
                    </a:lnTo>
                    <a:lnTo>
                      <a:pt x="3076" y="9604"/>
                    </a:lnTo>
                    <a:lnTo>
                      <a:pt x="3013" y="9563"/>
                    </a:lnTo>
                    <a:lnTo>
                      <a:pt x="3055" y="9500"/>
                    </a:lnTo>
                    <a:lnTo>
                      <a:pt x="3097" y="9542"/>
                    </a:lnTo>
                    <a:lnTo>
                      <a:pt x="3160" y="9542"/>
                    </a:lnTo>
                    <a:lnTo>
                      <a:pt x="3223" y="9437"/>
                    </a:lnTo>
                    <a:lnTo>
                      <a:pt x="3265" y="9353"/>
                    </a:lnTo>
                    <a:lnTo>
                      <a:pt x="3265" y="9312"/>
                    </a:lnTo>
                    <a:lnTo>
                      <a:pt x="3118" y="9207"/>
                    </a:lnTo>
                    <a:lnTo>
                      <a:pt x="3055" y="9228"/>
                    </a:lnTo>
                    <a:lnTo>
                      <a:pt x="2951" y="9207"/>
                    </a:lnTo>
                    <a:lnTo>
                      <a:pt x="2867" y="9040"/>
                    </a:lnTo>
                    <a:lnTo>
                      <a:pt x="2762" y="9040"/>
                    </a:lnTo>
                    <a:lnTo>
                      <a:pt x="2574" y="8872"/>
                    </a:lnTo>
                    <a:lnTo>
                      <a:pt x="2490" y="8788"/>
                    </a:lnTo>
                    <a:lnTo>
                      <a:pt x="2365" y="8788"/>
                    </a:lnTo>
                    <a:lnTo>
                      <a:pt x="2239" y="8516"/>
                    </a:lnTo>
                    <a:lnTo>
                      <a:pt x="2030" y="8286"/>
                    </a:lnTo>
                    <a:lnTo>
                      <a:pt x="1946" y="8014"/>
                    </a:lnTo>
                    <a:lnTo>
                      <a:pt x="1842" y="7847"/>
                    </a:lnTo>
                    <a:lnTo>
                      <a:pt x="1842" y="7554"/>
                    </a:lnTo>
                    <a:lnTo>
                      <a:pt x="1758" y="7387"/>
                    </a:lnTo>
                    <a:lnTo>
                      <a:pt x="1716" y="7073"/>
                    </a:lnTo>
                    <a:lnTo>
                      <a:pt x="1695" y="7010"/>
                    </a:lnTo>
                    <a:lnTo>
                      <a:pt x="1737" y="6905"/>
                    </a:lnTo>
                    <a:lnTo>
                      <a:pt x="1737" y="6822"/>
                    </a:lnTo>
                    <a:lnTo>
                      <a:pt x="1632" y="6801"/>
                    </a:lnTo>
                    <a:lnTo>
                      <a:pt x="1549" y="6843"/>
                    </a:lnTo>
                    <a:lnTo>
                      <a:pt x="1486" y="6801"/>
                    </a:lnTo>
                    <a:lnTo>
                      <a:pt x="1507" y="6759"/>
                    </a:lnTo>
                    <a:lnTo>
                      <a:pt x="1653" y="6759"/>
                    </a:lnTo>
                    <a:lnTo>
                      <a:pt x="1800" y="6696"/>
                    </a:lnTo>
                    <a:lnTo>
                      <a:pt x="1821" y="6487"/>
                    </a:lnTo>
                    <a:lnTo>
                      <a:pt x="1800" y="6382"/>
                    </a:lnTo>
                    <a:lnTo>
                      <a:pt x="1695" y="6403"/>
                    </a:lnTo>
                    <a:lnTo>
                      <a:pt x="1591" y="6424"/>
                    </a:lnTo>
                    <a:lnTo>
                      <a:pt x="1632" y="6382"/>
                    </a:lnTo>
                    <a:lnTo>
                      <a:pt x="1800" y="6319"/>
                    </a:lnTo>
                    <a:lnTo>
                      <a:pt x="1821" y="6236"/>
                    </a:lnTo>
                    <a:lnTo>
                      <a:pt x="1779" y="6194"/>
                    </a:lnTo>
                    <a:lnTo>
                      <a:pt x="1570" y="6194"/>
                    </a:lnTo>
                    <a:lnTo>
                      <a:pt x="1423" y="6173"/>
                    </a:lnTo>
                    <a:lnTo>
                      <a:pt x="1423" y="6110"/>
                    </a:lnTo>
                    <a:lnTo>
                      <a:pt x="1507" y="6068"/>
                    </a:lnTo>
                    <a:lnTo>
                      <a:pt x="1465" y="6006"/>
                    </a:lnTo>
                    <a:lnTo>
                      <a:pt x="1465" y="5922"/>
                    </a:lnTo>
                    <a:lnTo>
                      <a:pt x="1507" y="5964"/>
                    </a:lnTo>
                    <a:lnTo>
                      <a:pt x="1570" y="6068"/>
                    </a:lnTo>
                    <a:lnTo>
                      <a:pt x="1674" y="6110"/>
                    </a:lnTo>
                    <a:lnTo>
                      <a:pt x="1821" y="6110"/>
                    </a:lnTo>
                    <a:lnTo>
                      <a:pt x="1842" y="6068"/>
                    </a:lnTo>
                    <a:lnTo>
                      <a:pt x="1925" y="6027"/>
                    </a:lnTo>
                    <a:lnTo>
                      <a:pt x="1988" y="5901"/>
                    </a:lnTo>
                    <a:lnTo>
                      <a:pt x="1988" y="5775"/>
                    </a:lnTo>
                    <a:lnTo>
                      <a:pt x="2051" y="5650"/>
                    </a:lnTo>
                    <a:lnTo>
                      <a:pt x="2093" y="5545"/>
                    </a:lnTo>
                    <a:lnTo>
                      <a:pt x="2009" y="5462"/>
                    </a:lnTo>
                    <a:lnTo>
                      <a:pt x="1946" y="5336"/>
                    </a:lnTo>
                    <a:lnTo>
                      <a:pt x="1842" y="5294"/>
                    </a:lnTo>
                    <a:lnTo>
                      <a:pt x="1779" y="5294"/>
                    </a:lnTo>
                    <a:lnTo>
                      <a:pt x="1716" y="5252"/>
                    </a:lnTo>
                    <a:lnTo>
                      <a:pt x="1800" y="5231"/>
                    </a:lnTo>
                    <a:lnTo>
                      <a:pt x="1884" y="5252"/>
                    </a:lnTo>
                    <a:lnTo>
                      <a:pt x="1946" y="5231"/>
                    </a:lnTo>
                    <a:lnTo>
                      <a:pt x="2009" y="5294"/>
                    </a:lnTo>
                    <a:lnTo>
                      <a:pt x="2009" y="5378"/>
                    </a:lnTo>
                    <a:lnTo>
                      <a:pt x="2051" y="5399"/>
                    </a:lnTo>
                    <a:lnTo>
                      <a:pt x="2114" y="5336"/>
                    </a:lnTo>
                    <a:lnTo>
                      <a:pt x="2051" y="5148"/>
                    </a:lnTo>
                    <a:lnTo>
                      <a:pt x="1925" y="4980"/>
                    </a:lnTo>
                    <a:lnTo>
                      <a:pt x="1821" y="4834"/>
                    </a:lnTo>
                    <a:lnTo>
                      <a:pt x="1842" y="4771"/>
                    </a:lnTo>
                    <a:lnTo>
                      <a:pt x="1925" y="4855"/>
                    </a:lnTo>
                    <a:lnTo>
                      <a:pt x="1946" y="4938"/>
                    </a:lnTo>
                    <a:lnTo>
                      <a:pt x="2051" y="4980"/>
                    </a:lnTo>
                    <a:lnTo>
                      <a:pt x="2156" y="5022"/>
                    </a:lnTo>
                    <a:lnTo>
                      <a:pt x="2197" y="4938"/>
                    </a:lnTo>
                    <a:lnTo>
                      <a:pt x="2197" y="4855"/>
                    </a:lnTo>
                    <a:lnTo>
                      <a:pt x="2135" y="4813"/>
                    </a:lnTo>
                    <a:lnTo>
                      <a:pt x="2135" y="4729"/>
                    </a:lnTo>
                    <a:lnTo>
                      <a:pt x="2218" y="4625"/>
                    </a:lnTo>
                    <a:lnTo>
                      <a:pt x="2218" y="4520"/>
                    </a:lnTo>
                    <a:lnTo>
                      <a:pt x="2135" y="4415"/>
                    </a:lnTo>
                    <a:lnTo>
                      <a:pt x="2009" y="4248"/>
                    </a:lnTo>
                    <a:lnTo>
                      <a:pt x="2093" y="4248"/>
                    </a:lnTo>
                    <a:lnTo>
                      <a:pt x="2197" y="4332"/>
                    </a:lnTo>
                    <a:lnTo>
                      <a:pt x="2260" y="4311"/>
                    </a:lnTo>
                    <a:lnTo>
                      <a:pt x="2323" y="4185"/>
                    </a:lnTo>
                    <a:lnTo>
                      <a:pt x="2302" y="4143"/>
                    </a:lnTo>
                    <a:lnTo>
                      <a:pt x="2218" y="4143"/>
                    </a:lnTo>
                    <a:lnTo>
                      <a:pt x="2218" y="3997"/>
                    </a:lnTo>
                    <a:lnTo>
                      <a:pt x="2302" y="3976"/>
                    </a:lnTo>
                    <a:lnTo>
                      <a:pt x="2407" y="4039"/>
                    </a:lnTo>
                    <a:lnTo>
                      <a:pt x="2553" y="4102"/>
                    </a:lnTo>
                    <a:lnTo>
                      <a:pt x="2616" y="4018"/>
                    </a:lnTo>
                    <a:lnTo>
                      <a:pt x="2532" y="3976"/>
                    </a:lnTo>
                    <a:lnTo>
                      <a:pt x="2532" y="3913"/>
                    </a:lnTo>
                    <a:lnTo>
                      <a:pt x="2616" y="3913"/>
                    </a:lnTo>
                    <a:lnTo>
                      <a:pt x="2679" y="3934"/>
                    </a:lnTo>
                    <a:lnTo>
                      <a:pt x="2762" y="3871"/>
                    </a:lnTo>
                    <a:lnTo>
                      <a:pt x="2762" y="3767"/>
                    </a:lnTo>
                    <a:lnTo>
                      <a:pt x="2741" y="3704"/>
                    </a:lnTo>
                    <a:lnTo>
                      <a:pt x="2762" y="3662"/>
                    </a:lnTo>
                    <a:lnTo>
                      <a:pt x="2930" y="3578"/>
                    </a:lnTo>
                    <a:lnTo>
                      <a:pt x="2951" y="3495"/>
                    </a:lnTo>
                    <a:lnTo>
                      <a:pt x="2846" y="3453"/>
                    </a:lnTo>
                    <a:lnTo>
                      <a:pt x="2783" y="3369"/>
                    </a:lnTo>
                    <a:lnTo>
                      <a:pt x="2846" y="3265"/>
                    </a:lnTo>
                    <a:lnTo>
                      <a:pt x="2888" y="3369"/>
                    </a:lnTo>
                    <a:lnTo>
                      <a:pt x="2972" y="3306"/>
                    </a:lnTo>
                    <a:lnTo>
                      <a:pt x="3139" y="3097"/>
                    </a:lnTo>
                    <a:lnTo>
                      <a:pt x="3181" y="2972"/>
                    </a:lnTo>
                    <a:lnTo>
                      <a:pt x="3265" y="2930"/>
                    </a:lnTo>
                    <a:lnTo>
                      <a:pt x="3285" y="2783"/>
                    </a:lnTo>
                    <a:lnTo>
                      <a:pt x="3453" y="2679"/>
                    </a:lnTo>
                    <a:lnTo>
                      <a:pt x="3516" y="2532"/>
                    </a:lnTo>
                    <a:lnTo>
                      <a:pt x="3599" y="2323"/>
                    </a:lnTo>
                    <a:lnTo>
                      <a:pt x="3683" y="2323"/>
                    </a:lnTo>
                    <a:lnTo>
                      <a:pt x="3892" y="2156"/>
                    </a:lnTo>
                    <a:lnTo>
                      <a:pt x="4122" y="1905"/>
                    </a:lnTo>
                    <a:lnTo>
                      <a:pt x="4311" y="1737"/>
                    </a:lnTo>
                    <a:lnTo>
                      <a:pt x="4394" y="1737"/>
                    </a:lnTo>
                    <a:lnTo>
                      <a:pt x="4541" y="1612"/>
                    </a:lnTo>
                    <a:lnTo>
                      <a:pt x="4729" y="1570"/>
                    </a:lnTo>
                    <a:lnTo>
                      <a:pt x="4834" y="1486"/>
                    </a:lnTo>
                    <a:lnTo>
                      <a:pt x="4980" y="1277"/>
                    </a:lnTo>
                    <a:lnTo>
                      <a:pt x="5064" y="1214"/>
                    </a:lnTo>
                    <a:lnTo>
                      <a:pt x="5127" y="1214"/>
                    </a:lnTo>
                    <a:lnTo>
                      <a:pt x="5190" y="1193"/>
                    </a:lnTo>
                    <a:lnTo>
                      <a:pt x="5190" y="1109"/>
                    </a:lnTo>
                    <a:lnTo>
                      <a:pt x="5169" y="1068"/>
                    </a:lnTo>
                    <a:lnTo>
                      <a:pt x="5231" y="963"/>
                    </a:lnTo>
                    <a:lnTo>
                      <a:pt x="5190" y="858"/>
                    </a:lnTo>
                    <a:lnTo>
                      <a:pt x="5190" y="691"/>
                    </a:lnTo>
                    <a:lnTo>
                      <a:pt x="5169" y="670"/>
                    </a:lnTo>
                    <a:lnTo>
                      <a:pt x="5085" y="670"/>
                    </a:lnTo>
                    <a:lnTo>
                      <a:pt x="5085" y="524"/>
                    </a:lnTo>
                    <a:lnTo>
                      <a:pt x="5148" y="377"/>
                    </a:lnTo>
                    <a:lnTo>
                      <a:pt x="5127" y="335"/>
                    </a:lnTo>
                    <a:lnTo>
                      <a:pt x="5022" y="314"/>
                    </a:lnTo>
                    <a:lnTo>
                      <a:pt x="4959" y="252"/>
                    </a:lnTo>
                    <a:lnTo>
                      <a:pt x="4855" y="231"/>
                    </a:lnTo>
                    <a:lnTo>
                      <a:pt x="4813" y="147"/>
                    </a:lnTo>
                    <a:lnTo>
                      <a:pt x="4813" y="42"/>
                    </a:lnTo>
                    <a:lnTo>
                      <a:pt x="47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51"/>
              <p:cNvSpPr/>
              <p:nvPr/>
            </p:nvSpPr>
            <p:spPr>
              <a:xfrm>
                <a:off x="4015475" y="1586100"/>
                <a:ext cx="1901975" cy="1017450"/>
              </a:xfrm>
              <a:custGeom>
                <a:avLst/>
                <a:gdLst/>
                <a:ahLst/>
                <a:cxnLst/>
                <a:rect l="l" t="t" r="r" b="b"/>
                <a:pathLst>
                  <a:path w="76079" h="40698" extrusionOk="0">
                    <a:moveTo>
                      <a:pt x="27578" y="1"/>
                    </a:moveTo>
                    <a:lnTo>
                      <a:pt x="27431" y="126"/>
                    </a:lnTo>
                    <a:lnTo>
                      <a:pt x="27389" y="231"/>
                    </a:lnTo>
                    <a:lnTo>
                      <a:pt x="27285" y="273"/>
                    </a:lnTo>
                    <a:lnTo>
                      <a:pt x="27368" y="377"/>
                    </a:lnTo>
                    <a:lnTo>
                      <a:pt x="27264" y="482"/>
                    </a:lnTo>
                    <a:lnTo>
                      <a:pt x="27243" y="649"/>
                    </a:lnTo>
                    <a:lnTo>
                      <a:pt x="27285" y="796"/>
                    </a:lnTo>
                    <a:lnTo>
                      <a:pt x="27159" y="921"/>
                    </a:lnTo>
                    <a:lnTo>
                      <a:pt x="27138" y="1444"/>
                    </a:lnTo>
                    <a:lnTo>
                      <a:pt x="27264" y="1570"/>
                    </a:lnTo>
                    <a:lnTo>
                      <a:pt x="27264" y="1695"/>
                    </a:lnTo>
                    <a:lnTo>
                      <a:pt x="27159" y="1695"/>
                    </a:lnTo>
                    <a:lnTo>
                      <a:pt x="27180" y="1842"/>
                    </a:lnTo>
                    <a:lnTo>
                      <a:pt x="27285" y="1967"/>
                    </a:lnTo>
                    <a:lnTo>
                      <a:pt x="27389" y="1967"/>
                    </a:lnTo>
                    <a:lnTo>
                      <a:pt x="27536" y="2156"/>
                    </a:lnTo>
                    <a:lnTo>
                      <a:pt x="27682" y="2177"/>
                    </a:lnTo>
                    <a:lnTo>
                      <a:pt x="27536" y="2281"/>
                    </a:lnTo>
                    <a:lnTo>
                      <a:pt x="27578" y="2407"/>
                    </a:lnTo>
                    <a:lnTo>
                      <a:pt x="27578" y="2491"/>
                    </a:lnTo>
                    <a:lnTo>
                      <a:pt x="27787" y="2511"/>
                    </a:lnTo>
                    <a:lnTo>
                      <a:pt x="27912" y="2470"/>
                    </a:lnTo>
                    <a:lnTo>
                      <a:pt x="28101" y="2532"/>
                    </a:lnTo>
                    <a:lnTo>
                      <a:pt x="28289" y="2532"/>
                    </a:lnTo>
                    <a:lnTo>
                      <a:pt x="28331" y="2616"/>
                    </a:lnTo>
                    <a:lnTo>
                      <a:pt x="28226" y="2700"/>
                    </a:lnTo>
                    <a:lnTo>
                      <a:pt x="28122" y="2679"/>
                    </a:lnTo>
                    <a:lnTo>
                      <a:pt x="28059" y="2700"/>
                    </a:lnTo>
                    <a:lnTo>
                      <a:pt x="27933" y="2616"/>
                    </a:lnTo>
                    <a:lnTo>
                      <a:pt x="27661" y="2721"/>
                    </a:lnTo>
                    <a:lnTo>
                      <a:pt x="27578" y="2679"/>
                    </a:lnTo>
                    <a:lnTo>
                      <a:pt x="27473" y="2721"/>
                    </a:lnTo>
                    <a:lnTo>
                      <a:pt x="27368" y="2700"/>
                    </a:lnTo>
                    <a:lnTo>
                      <a:pt x="27264" y="2700"/>
                    </a:lnTo>
                    <a:lnTo>
                      <a:pt x="27201" y="2783"/>
                    </a:lnTo>
                    <a:lnTo>
                      <a:pt x="26950" y="2783"/>
                    </a:lnTo>
                    <a:lnTo>
                      <a:pt x="26887" y="2888"/>
                    </a:lnTo>
                    <a:lnTo>
                      <a:pt x="26908" y="2930"/>
                    </a:lnTo>
                    <a:lnTo>
                      <a:pt x="27034" y="2951"/>
                    </a:lnTo>
                    <a:lnTo>
                      <a:pt x="27054" y="3055"/>
                    </a:lnTo>
                    <a:lnTo>
                      <a:pt x="27201" y="3035"/>
                    </a:lnTo>
                    <a:lnTo>
                      <a:pt x="27264" y="3097"/>
                    </a:lnTo>
                    <a:lnTo>
                      <a:pt x="27410" y="3014"/>
                    </a:lnTo>
                    <a:lnTo>
                      <a:pt x="27515" y="3160"/>
                    </a:lnTo>
                    <a:lnTo>
                      <a:pt x="27661" y="3265"/>
                    </a:lnTo>
                    <a:lnTo>
                      <a:pt x="27787" y="3516"/>
                    </a:lnTo>
                    <a:lnTo>
                      <a:pt x="27682" y="3746"/>
                    </a:lnTo>
                    <a:lnTo>
                      <a:pt x="27410" y="4018"/>
                    </a:lnTo>
                    <a:lnTo>
                      <a:pt x="27515" y="3746"/>
                    </a:lnTo>
                    <a:lnTo>
                      <a:pt x="27431" y="3662"/>
                    </a:lnTo>
                    <a:lnTo>
                      <a:pt x="27431" y="3495"/>
                    </a:lnTo>
                    <a:lnTo>
                      <a:pt x="27243" y="3453"/>
                    </a:lnTo>
                    <a:lnTo>
                      <a:pt x="27180" y="3432"/>
                    </a:lnTo>
                    <a:lnTo>
                      <a:pt x="27180" y="3348"/>
                    </a:lnTo>
                    <a:lnTo>
                      <a:pt x="27117" y="3327"/>
                    </a:lnTo>
                    <a:lnTo>
                      <a:pt x="27013" y="3411"/>
                    </a:lnTo>
                    <a:lnTo>
                      <a:pt x="26845" y="3411"/>
                    </a:lnTo>
                    <a:lnTo>
                      <a:pt x="26720" y="3537"/>
                    </a:lnTo>
                    <a:lnTo>
                      <a:pt x="26845" y="3599"/>
                    </a:lnTo>
                    <a:lnTo>
                      <a:pt x="26803" y="3662"/>
                    </a:lnTo>
                    <a:lnTo>
                      <a:pt x="26657" y="3662"/>
                    </a:lnTo>
                    <a:lnTo>
                      <a:pt x="26741" y="3767"/>
                    </a:lnTo>
                    <a:lnTo>
                      <a:pt x="26720" y="3851"/>
                    </a:lnTo>
                    <a:lnTo>
                      <a:pt x="26552" y="3976"/>
                    </a:lnTo>
                    <a:lnTo>
                      <a:pt x="26531" y="3851"/>
                    </a:lnTo>
                    <a:lnTo>
                      <a:pt x="26490" y="3851"/>
                    </a:lnTo>
                    <a:lnTo>
                      <a:pt x="26406" y="3913"/>
                    </a:lnTo>
                    <a:lnTo>
                      <a:pt x="26448" y="4039"/>
                    </a:lnTo>
                    <a:lnTo>
                      <a:pt x="26406" y="4164"/>
                    </a:lnTo>
                    <a:lnTo>
                      <a:pt x="26301" y="4164"/>
                    </a:lnTo>
                    <a:lnTo>
                      <a:pt x="26280" y="3976"/>
                    </a:lnTo>
                    <a:lnTo>
                      <a:pt x="26176" y="3871"/>
                    </a:lnTo>
                    <a:lnTo>
                      <a:pt x="26134" y="3934"/>
                    </a:lnTo>
                    <a:lnTo>
                      <a:pt x="26176" y="4039"/>
                    </a:lnTo>
                    <a:lnTo>
                      <a:pt x="26071" y="4227"/>
                    </a:lnTo>
                    <a:lnTo>
                      <a:pt x="26008" y="4374"/>
                    </a:lnTo>
                    <a:lnTo>
                      <a:pt x="25883" y="4290"/>
                    </a:lnTo>
                    <a:lnTo>
                      <a:pt x="25883" y="4227"/>
                    </a:lnTo>
                    <a:lnTo>
                      <a:pt x="26008" y="3955"/>
                    </a:lnTo>
                    <a:lnTo>
                      <a:pt x="25966" y="3851"/>
                    </a:lnTo>
                    <a:lnTo>
                      <a:pt x="25820" y="3830"/>
                    </a:lnTo>
                    <a:lnTo>
                      <a:pt x="25506" y="3934"/>
                    </a:lnTo>
                    <a:lnTo>
                      <a:pt x="25401" y="3871"/>
                    </a:lnTo>
                    <a:lnTo>
                      <a:pt x="25255" y="4018"/>
                    </a:lnTo>
                    <a:lnTo>
                      <a:pt x="25150" y="3976"/>
                    </a:lnTo>
                    <a:lnTo>
                      <a:pt x="25046" y="3934"/>
                    </a:lnTo>
                    <a:lnTo>
                      <a:pt x="24878" y="3955"/>
                    </a:lnTo>
                    <a:lnTo>
                      <a:pt x="25025" y="4081"/>
                    </a:lnTo>
                    <a:lnTo>
                      <a:pt x="24941" y="4164"/>
                    </a:lnTo>
                    <a:lnTo>
                      <a:pt x="24920" y="4143"/>
                    </a:lnTo>
                    <a:lnTo>
                      <a:pt x="24878" y="4081"/>
                    </a:lnTo>
                    <a:lnTo>
                      <a:pt x="24837" y="4060"/>
                    </a:lnTo>
                    <a:lnTo>
                      <a:pt x="24774" y="4164"/>
                    </a:lnTo>
                    <a:lnTo>
                      <a:pt x="24732" y="4227"/>
                    </a:lnTo>
                    <a:lnTo>
                      <a:pt x="24732" y="4478"/>
                    </a:lnTo>
                    <a:lnTo>
                      <a:pt x="24816" y="4562"/>
                    </a:lnTo>
                    <a:lnTo>
                      <a:pt x="24941" y="4436"/>
                    </a:lnTo>
                    <a:lnTo>
                      <a:pt x="25025" y="4478"/>
                    </a:lnTo>
                    <a:lnTo>
                      <a:pt x="25192" y="4353"/>
                    </a:lnTo>
                    <a:lnTo>
                      <a:pt x="25276" y="4374"/>
                    </a:lnTo>
                    <a:lnTo>
                      <a:pt x="25255" y="4478"/>
                    </a:lnTo>
                    <a:lnTo>
                      <a:pt x="24941" y="4604"/>
                    </a:lnTo>
                    <a:lnTo>
                      <a:pt x="24878" y="4750"/>
                    </a:lnTo>
                    <a:lnTo>
                      <a:pt x="24753" y="4813"/>
                    </a:lnTo>
                    <a:lnTo>
                      <a:pt x="24502" y="4855"/>
                    </a:lnTo>
                    <a:lnTo>
                      <a:pt x="24460" y="4918"/>
                    </a:lnTo>
                    <a:lnTo>
                      <a:pt x="24523" y="5001"/>
                    </a:lnTo>
                    <a:lnTo>
                      <a:pt x="24313" y="5064"/>
                    </a:lnTo>
                    <a:lnTo>
                      <a:pt x="24209" y="5001"/>
                    </a:lnTo>
                    <a:lnTo>
                      <a:pt x="24146" y="5022"/>
                    </a:lnTo>
                    <a:lnTo>
                      <a:pt x="24125" y="5127"/>
                    </a:lnTo>
                    <a:lnTo>
                      <a:pt x="24041" y="5169"/>
                    </a:lnTo>
                    <a:lnTo>
                      <a:pt x="23895" y="5211"/>
                    </a:lnTo>
                    <a:lnTo>
                      <a:pt x="23832" y="5294"/>
                    </a:lnTo>
                    <a:lnTo>
                      <a:pt x="23916" y="5399"/>
                    </a:lnTo>
                    <a:lnTo>
                      <a:pt x="23874" y="5399"/>
                    </a:lnTo>
                    <a:lnTo>
                      <a:pt x="23832" y="5504"/>
                    </a:lnTo>
                    <a:lnTo>
                      <a:pt x="23790" y="5524"/>
                    </a:lnTo>
                    <a:lnTo>
                      <a:pt x="23728" y="5441"/>
                    </a:lnTo>
                    <a:lnTo>
                      <a:pt x="23686" y="5441"/>
                    </a:lnTo>
                    <a:lnTo>
                      <a:pt x="23581" y="5608"/>
                    </a:lnTo>
                    <a:lnTo>
                      <a:pt x="23602" y="5650"/>
                    </a:lnTo>
                    <a:lnTo>
                      <a:pt x="23560" y="5713"/>
                    </a:lnTo>
                    <a:lnTo>
                      <a:pt x="23560" y="5817"/>
                    </a:lnTo>
                    <a:lnTo>
                      <a:pt x="23456" y="5943"/>
                    </a:lnTo>
                    <a:lnTo>
                      <a:pt x="23477" y="6048"/>
                    </a:lnTo>
                    <a:lnTo>
                      <a:pt x="23309" y="6110"/>
                    </a:lnTo>
                    <a:lnTo>
                      <a:pt x="23142" y="6110"/>
                    </a:lnTo>
                    <a:lnTo>
                      <a:pt x="23037" y="6173"/>
                    </a:lnTo>
                    <a:lnTo>
                      <a:pt x="23037" y="6278"/>
                    </a:lnTo>
                    <a:lnTo>
                      <a:pt x="23100" y="6278"/>
                    </a:lnTo>
                    <a:lnTo>
                      <a:pt x="23163" y="6215"/>
                    </a:lnTo>
                    <a:lnTo>
                      <a:pt x="23414" y="6257"/>
                    </a:lnTo>
                    <a:lnTo>
                      <a:pt x="23372" y="6340"/>
                    </a:lnTo>
                    <a:lnTo>
                      <a:pt x="23246" y="6320"/>
                    </a:lnTo>
                    <a:lnTo>
                      <a:pt x="23204" y="6361"/>
                    </a:lnTo>
                    <a:lnTo>
                      <a:pt x="23288" y="6445"/>
                    </a:lnTo>
                    <a:lnTo>
                      <a:pt x="23267" y="6675"/>
                    </a:lnTo>
                    <a:lnTo>
                      <a:pt x="23163" y="6759"/>
                    </a:lnTo>
                    <a:lnTo>
                      <a:pt x="23184" y="6843"/>
                    </a:lnTo>
                    <a:lnTo>
                      <a:pt x="23163" y="6947"/>
                    </a:lnTo>
                    <a:lnTo>
                      <a:pt x="23037" y="6759"/>
                    </a:lnTo>
                    <a:lnTo>
                      <a:pt x="22932" y="6780"/>
                    </a:lnTo>
                    <a:lnTo>
                      <a:pt x="22786" y="6633"/>
                    </a:lnTo>
                    <a:lnTo>
                      <a:pt x="22723" y="6592"/>
                    </a:lnTo>
                    <a:lnTo>
                      <a:pt x="22681" y="6654"/>
                    </a:lnTo>
                    <a:lnTo>
                      <a:pt x="22765" y="6738"/>
                    </a:lnTo>
                    <a:lnTo>
                      <a:pt x="22765" y="6843"/>
                    </a:lnTo>
                    <a:lnTo>
                      <a:pt x="22723" y="6905"/>
                    </a:lnTo>
                    <a:lnTo>
                      <a:pt x="22786" y="7010"/>
                    </a:lnTo>
                    <a:lnTo>
                      <a:pt x="22891" y="6968"/>
                    </a:lnTo>
                    <a:lnTo>
                      <a:pt x="23079" y="7010"/>
                    </a:lnTo>
                    <a:lnTo>
                      <a:pt x="23204" y="7052"/>
                    </a:lnTo>
                    <a:lnTo>
                      <a:pt x="23246" y="7156"/>
                    </a:lnTo>
                    <a:lnTo>
                      <a:pt x="23351" y="7219"/>
                    </a:lnTo>
                    <a:lnTo>
                      <a:pt x="23456" y="7198"/>
                    </a:lnTo>
                    <a:lnTo>
                      <a:pt x="23497" y="7177"/>
                    </a:lnTo>
                    <a:lnTo>
                      <a:pt x="23560" y="7261"/>
                    </a:lnTo>
                    <a:lnTo>
                      <a:pt x="23414" y="7303"/>
                    </a:lnTo>
                    <a:lnTo>
                      <a:pt x="23288" y="7303"/>
                    </a:lnTo>
                    <a:lnTo>
                      <a:pt x="23184" y="7198"/>
                    </a:lnTo>
                    <a:lnTo>
                      <a:pt x="23142" y="7219"/>
                    </a:lnTo>
                    <a:lnTo>
                      <a:pt x="23100" y="7303"/>
                    </a:lnTo>
                    <a:lnTo>
                      <a:pt x="23058" y="7366"/>
                    </a:lnTo>
                    <a:lnTo>
                      <a:pt x="23184" y="7512"/>
                    </a:lnTo>
                    <a:lnTo>
                      <a:pt x="23267" y="7470"/>
                    </a:lnTo>
                    <a:lnTo>
                      <a:pt x="23456" y="7470"/>
                    </a:lnTo>
                    <a:lnTo>
                      <a:pt x="23497" y="7617"/>
                    </a:lnTo>
                    <a:lnTo>
                      <a:pt x="23581" y="7680"/>
                    </a:lnTo>
                    <a:lnTo>
                      <a:pt x="23623" y="7596"/>
                    </a:lnTo>
                    <a:lnTo>
                      <a:pt x="23811" y="7596"/>
                    </a:lnTo>
                    <a:lnTo>
                      <a:pt x="23790" y="7701"/>
                    </a:lnTo>
                    <a:lnTo>
                      <a:pt x="23937" y="7805"/>
                    </a:lnTo>
                    <a:lnTo>
                      <a:pt x="24083" y="7805"/>
                    </a:lnTo>
                    <a:lnTo>
                      <a:pt x="24146" y="7952"/>
                    </a:lnTo>
                    <a:lnTo>
                      <a:pt x="24083" y="8161"/>
                    </a:lnTo>
                    <a:lnTo>
                      <a:pt x="23832" y="8307"/>
                    </a:lnTo>
                    <a:lnTo>
                      <a:pt x="23769" y="8433"/>
                    </a:lnTo>
                    <a:lnTo>
                      <a:pt x="23769" y="8517"/>
                    </a:lnTo>
                    <a:lnTo>
                      <a:pt x="23979" y="8726"/>
                    </a:lnTo>
                    <a:lnTo>
                      <a:pt x="24104" y="8768"/>
                    </a:lnTo>
                    <a:lnTo>
                      <a:pt x="23895" y="8768"/>
                    </a:lnTo>
                    <a:lnTo>
                      <a:pt x="23665" y="8579"/>
                    </a:lnTo>
                    <a:lnTo>
                      <a:pt x="23665" y="8454"/>
                    </a:lnTo>
                    <a:lnTo>
                      <a:pt x="23769" y="8224"/>
                    </a:lnTo>
                    <a:lnTo>
                      <a:pt x="23832" y="8161"/>
                    </a:lnTo>
                    <a:lnTo>
                      <a:pt x="23832" y="8098"/>
                    </a:lnTo>
                    <a:lnTo>
                      <a:pt x="23895" y="7952"/>
                    </a:lnTo>
                    <a:lnTo>
                      <a:pt x="23832" y="7910"/>
                    </a:lnTo>
                    <a:lnTo>
                      <a:pt x="23456" y="8098"/>
                    </a:lnTo>
                    <a:lnTo>
                      <a:pt x="23246" y="8161"/>
                    </a:lnTo>
                    <a:lnTo>
                      <a:pt x="23184" y="8307"/>
                    </a:lnTo>
                    <a:lnTo>
                      <a:pt x="23058" y="8349"/>
                    </a:lnTo>
                    <a:lnTo>
                      <a:pt x="22953" y="8307"/>
                    </a:lnTo>
                    <a:lnTo>
                      <a:pt x="22828" y="8328"/>
                    </a:lnTo>
                    <a:lnTo>
                      <a:pt x="22660" y="8454"/>
                    </a:lnTo>
                    <a:lnTo>
                      <a:pt x="22221" y="8621"/>
                    </a:lnTo>
                    <a:lnTo>
                      <a:pt x="21907" y="8684"/>
                    </a:lnTo>
                    <a:lnTo>
                      <a:pt x="21782" y="8684"/>
                    </a:lnTo>
                    <a:lnTo>
                      <a:pt x="21614" y="8851"/>
                    </a:lnTo>
                    <a:lnTo>
                      <a:pt x="21468" y="8851"/>
                    </a:lnTo>
                    <a:lnTo>
                      <a:pt x="21384" y="8935"/>
                    </a:lnTo>
                    <a:lnTo>
                      <a:pt x="21510" y="9040"/>
                    </a:lnTo>
                    <a:lnTo>
                      <a:pt x="21510" y="9165"/>
                    </a:lnTo>
                    <a:lnTo>
                      <a:pt x="21489" y="9291"/>
                    </a:lnTo>
                    <a:lnTo>
                      <a:pt x="21572" y="9374"/>
                    </a:lnTo>
                    <a:lnTo>
                      <a:pt x="21677" y="9374"/>
                    </a:lnTo>
                    <a:lnTo>
                      <a:pt x="21698" y="9458"/>
                    </a:lnTo>
                    <a:lnTo>
                      <a:pt x="21635" y="9521"/>
                    </a:lnTo>
                    <a:lnTo>
                      <a:pt x="21844" y="9667"/>
                    </a:lnTo>
                    <a:lnTo>
                      <a:pt x="22012" y="9918"/>
                    </a:lnTo>
                    <a:lnTo>
                      <a:pt x="22012" y="10128"/>
                    </a:lnTo>
                    <a:lnTo>
                      <a:pt x="22054" y="10232"/>
                    </a:lnTo>
                    <a:lnTo>
                      <a:pt x="22116" y="10232"/>
                    </a:lnTo>
                    <a:lnTo>
                      <a:pt x="22137" y="10400"/>
                    </a:lnTo>
                    <a:lnTo>
                      <a:pt x="22305" y="10504"/>
                    </a:lnTo>
                    <a:lnTo>
                      <a:pt x="22430" y="10462"/>
                    </a:lnTo>
                    <a:lnTo>
                      <a:pt x="22828" y="10504"/>
                    </a:lnTo>
                    <a:lnTo>
                      <a:pt x="22953" y="10421"/>
                    </a:lnTo>
                    <a:lnTo>
                      <a:pt x="22953" y="10504"/>
                    </a:lnTo>
                    <a:lnTo>
                      <a:pt x="22995" y="10609"/>
                    </a:lnTo>
                    <a:lnTo>
                      <a:pt x="22995" y="10755"/>
                    </a:lnTo>
                    <a:lnTo>
                      <a:pt x="23184" y="10839"/>
                    </a:lnTo>
                    <a:lnTo>
                      <a:pt x="23288" y="10986"/>
                    </a:lnTo>
                    <a:lnTo>
                      <a:pt x="23581" y="10986"/>
                    </a:lnTo>
                    <a:lnTo>
                      <a:pt x="23790" y="11132"/>
                    </a:lnTo>
                    <a:lnTo>
                      <a:pt x="23874" y="11132"/>
                    </a:lnTo>
                    <a:lnTo>
                      <a:pt x="23979" y="11258"/>
                    </a:lnTo>
                    <a:lnTo>
                      <a:pt x="24000" y="11550"/>
                    </a:lnTo>
                    <a:lnTo>
                      <a:pt x="24041" y="11676"/>
                    </a:lnTo>
                    <a:lnTo>
                      <a:pt x="24000" y="11864"/>
                    </a:lnTo>
                    <a:lnTo>
                      <a:pt x="24125" y="12011"/>
                    </a:lnTo>
                    <a:lnTo>
                      <a:pt x="24230" y="12094"/>
                    </a:lnTo>
                    <a:lnTo>
                      <a:pt x="24418" y="12346"/>
                    </a:lnTo>
                    <a:lnTo>
                      <a:pt x="24502" y="12618"/>
                    </a:lnTo>
                    <a:lnTo>
                      <a:pt x="24648" y="12743"/>
                    </a:lnTo>
                    <a:lnTo>
                      <a:pt x="24711" y="12869"/>
                    </a:lnTo>
                    <a:lnTo>
                      <a:pt x="24585" y="13141"/>
                    </a:lnTo>
                    <a:lnTo>
                      <a:pt x="24502" y="13162"/>
                    </a:lnTo>
                    <a:lnTo>
                      <a:pt x="24418" y="13141"/>
                    </a:lnTo>
                    <a:lnTo>
                      <a:pt x="24418" y="13141"/>
                    </a:lnTo>
                    <a:lnTo>
                      <a:pt x="24523" y="13287"/>
                    </a:lnTo>
                    <a:lnTo>
                      <a:pt x="24732" y="13329"/>
                    </a:lnTo>
                    <a:lnTo>
                      <a:pt x="24837" y="13392"/>
                    </a:lnTo>
                    <a:lnTo>
                      <a:pt x="25046" y="13643"/>
                    </a:lnTo>
                    <a:lnTo>
                      <a:pt x="25255" y="13706"/>
                    </a:lnTo>
                    <a:lnTo>
                      <a:pt x="25276" y="13685"/>
                    </a:lnTo>
                    <a:lnTo>
                      <a:pt x="25360" y="13706"/>
                    </a:lnTo>
                    <a:lnTo>
                      <a:pt x="25548" y="13559"/>
                    </a:lnTo>
                    <a:lnTo>
                      <a:pt x="25736" y="13517"/>
                    </a:lnTo>
                    <a:lnTo>
                      <a:pt x="25945" y="13685"/>
                    </a:lnTo>
                    <a:lnTo>
                      <a:pt x="26092" y="13747"/>
                    </a:lnTo>
                    <a:lnTo>
                      <a:pt x="26197" y="13747"/>
                    </a:lnTo>
                    <a:lnTo>
                      <a:pt x="26280" y="13894"/>
                    </a:lnTo>
                    <a:lnTo>
                      <a:pt x="26301" y="14124"/>
                    </a:lnTo>
                    <a:lnTo>
                      <a:pt x="26238" y="13915"/>
                    </a:lnTo>
                    <a:lnTo>
                      <a:pt x="26176" y="13810"/>
                    </a:lnTo>
                    <a:lnTo>
                      <a:pt x="25987" y="13810"/>
                    </a:lnTo>
                    <a:lnTo>
                      <a:pt x="25757" y="13643"/>
                    </a:lnTo>
                    <a:lnTo>
                      <a:pt x="25611" y="13643"/>
                    </a:lnTo>
                    <a:lnTo>
                      <a:pt x="25443" y="13810"/>
                    </a:lnTo>
                    <a:lnTo>
                      <a:pt x="25443" y="13978"/>
                    </a:lnTo>
                    <a:lnTo>
                      <a:pt x="25464" y="14061"/>
                    </a:lnTo>
                    <a:lnTo>
                      <a:pt x="25234" y="13810"/>
                    </a:lnTo>
                    <a:lnTo>
                      <a:pt x="24983" y="13810"/>
                    </a:lnTo>
                    <a:lnTo>
                      <a:pt x="24857" y="13706"/>
                    </a:lnTo>
                    <a:lnTo>
                      <a:pt x="24857" y="13580"/>
                    </a:lnTo>
                    <a:lnTo>
                      <a:pt x="24753" y="13434"/>
                    </a:lnTo>
                    <a:lnTo>
                      <a:pt x="24565" y="13371"/>
                    </a:lnTo>
                    <a:lnTo>
                      <a:pt x="24397" y="13371"/>
                    </a:lnTo>
                    <a:lnTo>
                      <a:pt x="24188" y="13245"/>
                    </a:lnTo>
                    <a:lnTo>
                      <a:pt x="24230" y="13182"/>
                    </a:lnTo>
                    <a:lnTo>
                      <a:pt x="24230" y="13057"/>
                    </a:lnTo>
                    <a:lnTo>
                      <a:pt x="24313" y="13015"/>
                    </a:lnTo>
                    <a:lnTo>
                      <a:pt x="24272" y="12910"/>
                    </a:lnTo>
                    <a:lnTo>
                      <a:pt x="24230" y="12638"/>
                    </a:lnTo>
                    <a:lnTo>
                      <a:pt x="24167" y="12429"/>
                    </a:lnTo>
                    <a:lnTo>
                      <a:pt x="24083" y="12387"/>
                    </a:lnTo>
                    <a:lnTo>
                      <a:pt x="24021" y="12555"/>
                    </a:lnTo>
                    <a:lnTo>
                      <a:pt x="23958" y="12597"/>
                    </a:lnTo>
                    <a:lnTo>
                      <a:pt x="23979" y="12743"/>
                    </a:lnTo>
                    <a:lnTo>
                      <a:pt x="23895" y="12827"/>
                    </a:lnTo>
                    <a:lnTo>
                      <a:pt x="23916" y="12910"/>
                    </a:lnTo>
                    <a:lnTo>
                      <a:pt x="23895" y="13036"/>
                    </a:lnTo>
                    <a:lnTo>
                      <a:pt x="23811" y="13036"/>
                    </a:lnTo>
                    <a:lnTo>
                      <a:pt x="23769" y="12659"/>
                    </a:lnTo>
                    <a:lnTo>
                      <a:pt x="23853" y="12555"/>
                    </a:lnTo>
                    <a:lnTo>
                      <a:pt x="23811" y="12429"/>
                    </a:lnTo>
                    <a:lnTo>
                      <a:pt x="23644" y="12283"/>
                    </a:lnTo>
                    <a:lnTo>
                      <a:pt x="23644" y="12094"/>
                    </a:lnTo>
                    <a:lnTo>
                      <a:pt x="23560" y="11969"/>
                    </a:lnTo>
                    <a:lnTo>
                      <a:pt x="23560" y="11802"/>
                    </a:lnTo>
                    <a:lnTo>
                      <a:pt x="23707" y="11697"/>
                    </a:lnTo>
                    <a:lnTo>
                      <a:pt x="23707" y="11613"/>
                    </a:lnTo>
                    <a:lnTo>
                      <a:pt x="23686" y="11509"/>
                    </a:lnTo>
                    <a:lnTo>
                      <a:pt x="23707" y="11299"/>
                    </a:lnTo>
                    <a:lnTo>
                      <a:pt x="23581" y="11278"/>
                    </a:lnTo>
                    <a:lnTo>
                      <a:pt x="23539" y="11299"/>
                    </a:lnTo>
                    <a:lnTo>
                      <a:pt x="23456" y="11216"/>
                    </a:lnTo>
                    <a:lnTo>
                      <a:pt x="23225" y="11383"/>
                    </a:lnTo>
                    <a:lnTo>
                      <a:pt x="22912" y="11425"/>
                    </a:lnTo>
                    <a:lnTo>
                      <a:pt x="22744" y="11425"/>
                    </a:lnTo>
                    <a:lnTo>
                      <a:pt x="22514" y="11195"/>
                    </a:lnTo>
                    <a:lnTo>
                      <a:pt x="22388" y="11111"/>
                    </a:lnTo>
                    <a:lnTo>
                      <a:pt x="22347" y="11006"/>
                    </a:lnTo>
                    <a:lnTo>
                      <a:pt x="22012" y="10965"/>
                    </a:lnTo>
                    <a:lnTo>
                      <a:pt x="21886" y="10860"/>
                    </a:lnTo>
                    <a:lnTo>
                      <a:pt x="21761" y="10693"/>
                    </a:lnTo>
                    <a:lnTo>
                      <a:pt x="21363" y="10693"/>
                    </a:lnTo>
                    <a:lnTo>
                      <a:pt x="21259" y="10651"/>
                    </a:lnTo>
                    <a:lnTo>
                      <a:pt x="21133" y="10734"/>
                    </a:lnTo>
                    <a:lnTo>
                      <a:pt x="20987" y="10944"/>
                    </a:lnTo>
                    <a:lnTo>
                      <a:pt x="20966" y="11069"/>
                    </a:lnTo>
                    <a:lnTo>
                      <a:pt x="20924" y="11111"/>
                    </a:lnTo>
                    <a:lnTo>
                      <a:pt x="20861" y="11090"/>
                    </a:lnTo>
                    <a:lnTo>
                      <a:pt x="20840" y="11174"/>
                    </a:lnTo>
                    <a:lnTo>
                      <a:pt x="20924" y="11258"/>
                    </a:lnTo>
                    <a:lnTo>
                      <a:pt x="21091" y="11132"/>
                    </a:lnTo>
                    <a:lnTo>
                      <a:pt x="21300" y="11174"/>
                    </a:lnTo>
                    <a:lnTo>
                      <a:pt x="21405" y="11383"/>
                    </a:lnTo>
                    <a:lnTo>
                      <a:pt x="21280" y="11613"/>
                    </a:lnTo>
                    <a:lnTo>
                      <a:pt x="21133" y="11655"/>
                    </a:lnTo>
                    <a:lnTo>
                      <a:pt x="20861" y="11550"/>
                    </a:lnTo>
                    <a:lnTo>
                      <a:pt x="20715" y="11362"/>
                    </a:lnTo>
                    <a:lnTo>
                      <a:pt x="20610" y="11362"/>
                    </a:lnTo>
                    <a:lnTo>
                      <a:pt x="20443" y="11467"/>
                    </a:lnTo>
                    <a:lnTo>
                      <a:pt x="20401" y="11550"/>
                    </a:lnTo>
                    <a:lnTo>
                      <a:pt x="20317" y="11571"/>
                    </a:lnTo>
                    <a:lnTo>
                      <a:pt x="20505" y="11822"/>
                    </a:lnTo>
                    <a:lnTo>
                      <a:pt x="20568" y="11822"/>
                    </a:lnTo>
                    <a:lnTo>
                      <a:pt x="20631" y="11969"/>
                    </a:lnTo>
                    <a:lnTo>
                      <a:pt x="20840" y="12136"/>
                    </a:lnTo>
                    <a:lnTo>
                      <a:pt x="21028" y="12136"/>
                    </a:lnTo>
                    <a:lnTo>
                      <a:pt x="21112" y="12220"/>
                    </a:lnTo>
                    <a:lnTo>
                      <a:pt x="21405" y="12241"/>
                    </a:lnTo>
                    <a:lnTo>
                      <a:pt x="21489" y="12178"/>
                    </a:lnTo>
                    <a:lnTo>
                      <a:pt x="21531" y="12178"/>
                    </a:lnTo>
                    <a:lnTo>
                      <a:pt x="21572" y="12283"/>
                    </a:lnTo>
                    <a:lnTo>
                      <a:pt x="21782" y="12283"/>
                    </a:lnTo>
                    <a:lnTo>
                      <a:pt x="21824" y="12429"/>
                    </a:lnTo>
                    <a:lnTo>
                      <a:pt x="21907" y="12450"/>
                    </a:lnTo>
                    <a:lnTo>
                      <a:pt x="21928" y="12555"/>
                    </a:lnTo>
                    <a:lnTo>
                      <a:pt x="22158" y="12597"/>
                    </a:lnTo>
                    <a:lnTo>
                      <a:pt x="22263" y="12513"/>
                    </a:lnTo>
                    <a:lnTo>
                      <a:pt x="22200" y="12618"/>
                    </a:lnTo>
                    <a:lnTo>
                      <a:pt x="21949" y="12659"/>
                    </a:lnTo>
                    <a:lnTo>
                      <a:pt x="21803" y="12576"/>
                    </a:lnTo>
                    <a:lnTo>
                      <a:pt x="21698" y="12555"/>
                    </a:lnTo>
                    <a:lnTo>
                      <a:pt x="21531" y="12366"/>
                    </a:lnTo>
                    <a:lnTo>
                      <a:pt x="21426" y="12346"/>
                    </a:lnTo>
                    <a:lnTo>
                      <a:pt x="21321" y="12408"/>
                    </a:lnTo>
                    <a:lnTo>
                      <a:pt x="21196" y="12408"/>
                    </a:lnTo>
                    <a:lnTo>
                      <a:pt x="21091" y="12534"/>
                    </a:lnTo>
                    <a:lnTo>
                      <a:pt x="21049" y="12429"/>
                    </a:lnTo>
                    <a:lnTo>
                      <a:pt x="20945" y="12346"/>
                    </a:lnTo>
                    <a:lnTo>
                      <a:pt x="20840" y="12408"/>
                    </a:lnTo>
                    <a:lnTo>
                      <a:pt x="20631" y="12408"/>
                    </a:lnTo>
                    <a:lnTo>
                      <a:pt x="20464" y="12304"/>
                    </a:lnTo>
                    <a:lnTo>
                      <a:pt x="20338" y="12325"/>
                    </a:lnTo>
                    <a:lnTo>
                      <a:pt x="20296" y="12220"/>
                    </a:lnTo>
                    <a:lnTo>
                      <a:pt x="20401" y="12136"/>
                    </a:lnTo>
                    <a:lnTo>
                      <a:pt x="20401" y="12053"/>
                    </a:lnTo>
                    <a:lnTo>
                      <a:pt x="20296" y="11990"/>
                    </a:lnTo>
                    <a:lnTo>
                      <a:pt x="20296" y="11885"/>
                    </a:lnTo>
                    <a:lnTo>
                      <a:pt x="20108" y="11718"/>
                    </a:lnTo>
                    <a:lnTo>
                      <a:pt x="20024" y="11592"/>
                    </a:lnTo>
                    <a:lnTo>
                      <a:pt x="20087" y="11425"/>
                    </a:lnTo>
                    <a:lnTo>
                      <a:pt x="19982" y="11278"/>
                    </a:lnTo>
                    <a:lnTo>
                      <a:pt x="19982" y="11006"/>
                    </a:lnTo>
                    <a:lnTo>
                      <a:pt x="19836" y="10881"/>
                    </a:lnTo>
                    <a:lnTo>
                      <a:pt x="19836" y="10693"/>
                    </a:lnTo>
                    <a:lnTo>
                      <a:pt x="19794" y="10651"/>
                    </a:lnTo>
                    <a:lnTo>
                      <a:pt x="19710" y="10630"/>
                    </a:lnTo>
                    <a:lnTo>
                      <a:pt x="19689" y="10462"/>
                    </a:lnTo>
                    <a:lnTo>
                      <a:pt x="19522" y="10337"/>
                    </a:lnTo>
                    <a:lnTo>
                      <a:pt x="19459" y="10379"/>
                    </a:lnTo>
                    <a:lnTo>
                      <a:pt x="19689" y="10860"/>
                    </a:lnTo>
                    <a:lnTo>
                      <a:pt x="19752" y="11174"/>
                    </a:lnTo>
                    <a:lnTo>
                      <a:pt x="19710" y="11425"/>
                    </a:lnTo>
                    <a:lnTo>
                      <a:pt x="19522" y="11676"/>
                    </a:lnTo>
                    <a:lnTo>
                      <a:pt x="19396" y="11802"/>
                    </a:lnTo>
                    <a:lnTo>
                      <a:pt x="19396" y="11885"/>
                    </a:lnTo>
                    <a:lnTo>
                      <a:pt x="19480" y="11948"/>
                    </a:lnTo>
                    <a:lnTo>
                      <a:pt x="19501" y="12136"/>
                    </a:lnTo>
                    <a:lnTo>
                      <a:pt x="19417" y="12346"/>
                    </a:lnTo>
                    <a:lnTo>
                      <a:pt x="19417" y="12471"/>
                    </a:lnTo>
                    <a:lnTo>
                      <a:pt x="19627" y="12618"/>
                    </a:lnTo>
                    <a:lnTo>
                      <a:pt x="19899" y="12848"/>
                    </a:lnTo>
                    <a:lnTo>
                      <a:pt x="19940" y="12994"/>
                    </a:lnTo>
                    <a:lnTo>
                      <a:pt x="20108" y="12994"/>
                    </a:lnTo>
                    <a:lnTo>
                      <a:pt x="20233" y="13141"/>
                    </a:lnTo>
                    <a:lnTo>
                      <a:pt x="20338" y="13371"/>
                    </a:lnTo>
                    <a:lnTo>
                      <a:pt x="20317" y="13727"/>
                    </a:lnTo>
                    <a:lnTo>
                      <a:pt x="20275" y="13894"/>
                    </a:lnTo>
                    <a:lnTo>
                      <a:pt x="20422" y="14103"/>
                    </a:lnTo>
                    <a:lnTo>
                      <a:pt x="20380" y="14354"/>
                    </a:lnTo>
                    <a:lnTo>
                      <a:pt x="20464" y="14501"/>
                    </a:lnTo>
                    <a:lnTo>
                      <a:pt x="20673" y="14731"/>
                    </a:lnTo>
                    <a:lnTo>
                      <a:pt x="20715" y="14856"/>
                    </a:lnTo>
                    <a:lnTo>
                      <a:pt x="20673" y="15024"/>
                    </a:lnTo>
                    <a:lnTo>
                      <a:pt x="20736" y="15087"/>
                    </a:lnTo>
                    <a:lnTo>
                      <a:pt x="20882" y="15149"/>
                    </a:lnTo>
                    <a:lnTo>
                      <a:pt x="21070" y="15045"/>
                    </a:lnTo>
                    <a:lnTo>
                      <a:pt x="21280" y="15087"/>
                    </a:lnTo>
                    <a:lnTo>
                      <a:pt x="21363" y="15045"/>
                    </a:lnTo>
                    <a:lnTo>
                      <a:pt x="21384" y="14877"/>
                    </a:lnTo>
                    <a:lnTo>
                      <a:pt x="21510" y="14752"/>
                    </a:lnTo>
                    <a:lnTo>
                      <a:pt x="21677" y="14815"/>
                    </a:lnTo>
                    <a:lnTo>
                      <a:pt x="21782" y="14773"/>
                    </a:lnTo>
                    <a:lnTo>
                      <a:pt x="21991" y="14919"/>
                    </a:lnTo>
                    <a:lnTo>
                      <a:pt x="22116" y="14856"/>
                    </a:lnTo>
                    <a:lnTo>
                      <a:pt x="22200" y="14982"/>
                    </a:lnTo>
                    <a:lnTo>
                      <a:pt x="22451" y="15087"/>
                    </a:lnTo>
                    <a:lnTo>
                      <a:pt x="22640" y="15087"/>
                    </a:lnTo>
                    <a:lnTo>
                      <a:pt x="22765" y="15275"/>
                    </a:lnTo>
                    <a:lnTo>
                      <a:pt x="22765" y="15379"/>
                    </a:lnTo>
                    <a:lnTo>
                      <a:pt x="22953" y="15484"/>
                    </a:lnTo>
                    <a:lnTo>
                      <a:pt x="23016" y="15589"/>
                    </a:lnTo>
                    <a:lnTo>
                      <a:pt x="23037" y="15610"/>
                    </a:lnTo>
                    <a:lnTo>
                      <a:pt x="23058" y="15693"/>
                    </a:lnTo>
                    <a:lnTo>
                      <a:pt x="23142" y="15777"/>
                    </a:lnTo>
                    <a:lnTo>
                      <a:pt x="23058" y="15861"/>
                    </a:lnTo>
                    <a:lnTo>
                      <a:pt x="22953" y="15882"/>
                    </a:lnTo>
                    <a:lnTo>
                      <a:pt x="22953" y="16070"/>
                    </a:lnTo>
                    <a:lnTo>
                      <a:pt x="23037" y="16216"/>
                    </a:lnTo>
                    <a:lnTo>
                      <a:pt x="23121" y="16279"/>
                    </a:lnTo>
                    <a:lnTo>
                      <a:pt x="23079" y="16384"/>
                    </a:lnTo>
                    <a:lnTo>
                      <a:pt x="23163" y="16488"/>
                    </a:lnTo>
                    <a:lnTo>
                      <a:pt x="23288" y="16488"/>
                    </a:lnTo>
                    <a:lnTo>
                      <a:pt x="23372" y="16593"/>
                    </a:lnTo>
                    <a:lnTo>
                      <a:pt x="23518" y="16593"/>
                    </a:lnTo>
                    <a:lnTo>
                      <a:pt x="23602" y="16426"/>
                    </a:lnTo>
                    <a:lnTo>
                      <a:pt x="23665" y="16509"/>
                    </a:lnTo>
                    <a:lnTo>
                      <a:pt x="23769" y="16488"/>
                    </a:lnTo>
                    <a:lnTo>
                      <a:pt x="23832" y="16509"/>
                    </a:lnTo>
                    <a:lnTo>
                      <a:pt x="23790" y="16530"/>
                    </a:lnTo>
                    <a:lnTo>
                      <a:pt x="23728" y="16593"/>
                    </a:lnTo>
                    <a:lnTo>
                      <a:pt x="23560" y="16614"/>
                    </a:lnTo>
                    <a:lnTo>
                      <a:pt x="23456" y="16635"/>
                    </a:lnTo>
                    <a:lnTo>
                      <a:pt x="23288" y="16656"/>
                    </a:lnTo>
                    <a:lnTo>
                      <a:pt x="23142" y="16551"/>
                    </a:lnTo>
                    <a:lnTo>
                      <a:pt x="22995" y="16551"/>
                    </a:lnTo>
                    <a:lnTo>
                      <a:pt x="22932" y="16426"/>
                    </a:lnTo>
                    <a:lnTo>
                      <a:pt x="22974" y="16384"/>
                    </a:lnTo>
                    <a:lnTo>
                      <a:pt x="22953" y="16237"/>
                    </a:lnTo>
                    <a:lnTo>
                      <a:pt x="22849" y="16112"/>
                    </a:lnTo>
                    <a:lnTo>
                      <a:pt x="22828" y="15986"/>
                    </a:lnTo>
                    <a:lnTo>
                      <a:pt x="22723" y="15923"/>
                    </a:lnTo>
                    <a:lnTo>
                      <a:pt x="22744" y="15798"/>
                    </a:lnTo>
                    <a:lnTo>
                      <a:pt x="22619" y="15610"/>
                    </a:lnTo>
                    <a:lnTo>
                      <a:pt x="22556" y="15610"/>
                    </a:lnTo>
                    <a:lnTo>
                      <a:pt x="22430" y="15526"/>
                    </a:lnTo>
                    <a:lnTo>
                      <a:pt x="22242" y="15421"/>
                    </a:lnTo>
                    <a:lnTo>
                      <a:pt x="22242" y="15254"/>
                    </a:lnTo>
                    <a:lnTo>
                      <a:pt x="22054" y="15066"/>
                    </a:lnTo>
                    <a:lnTo>
                      <a:pt x="21907" y="15066"/>
                    </a:lnTo>
                    <a:lnTo>
                      <a:pt x="21677" y="15317"/>
                    </a:lnTo>
                    <a:lnTo>
                      <a:pt x="21510" y="15338"/>
                    </a:lnTo>
                    <a:lnTo>
                      <a:pt x="21405" y="15463"/>
                    </a:lnTo>
                    <a:lnTo>
                      <a:pt x="21217" y="15589"/>
                    </a:lnTo>
                    <a:lnTo>
                      <a:pt x="21259" y="15944"/>
                    </a:lnTo>
                    <a:lnTo>
                      <a:pt x="21321" y="16049"/>
                    </a:lnTo>
                    <a:lnTo>
                      <a:pt x="21572" y="16175"/>
                    </a:lnTo>
                    <a:lnTo>
                      <a:pt x="21761" y="16593"/>
                    </a:lnTo>
                    <a:lnTo>
                      <a:pt x="21719" y="16698"/>
                    </a:lnTo>
                    <a:lnTo>
                      <a:pt x="21531" y="17012"/>
                    </a:lnTo>
                    <a:lnTo>
                      <a:pt x="21510" y="17179"/>
                    </a:lnTo>
                    <a:lnTo>
                      <a:pt x="21614" y="17367"/>
                    </a:lnTo>
                    <a:lnTo>
                      <a:pt x="21510" y="17639"/>
                    </a:lnTo>
                    <a:lnTo>
                      <a:pt x="21510" y="17744"/>
                    </a:lnTo>
                    <a:lnTo>
                      <a:pt x="21363" y="17890"/>
                    </a:lnTo>
                    <a:lnTo>
                      <a:pt x="21363" y="17974"/>
                    </a:lnTo>
                    <a:lnTo>
                      <a:pt x="21259" y="18016"/>
                    </a:lnTo>
                    <a:lnTo>
                      <a:pt x="21175" y="18120"/>
                    </a:lnTo>
                    <a:lnTo>
                      <a:pt x="21175" y="18267"/>
                    </a:lnTo>
                    <a:lnTo>
                      <a:pt x="21259" y="18330"/>
                    </a:lnTo>
                    <a:lnTo>
                      <a:pt x="21259" y="18434"/>
                    </a:lnTo>
                    <a:lnTo>
                      <a:pt x="21070" y="18539"/>
                    </a:lnTo>
                    <a:lnTo>
                      <a:pt x="20840" y="18497"/>
                    </a:lnTo>
                    <a:lnTo>
                      <a:pt x="20798" y="18434"/>
                    </a:lnTo>
                    <a:lnTo>
                      <a:pt x="20589" y="18434"/>
                    </a:lnTo>
                    <a:lnTo>
                      <a:pt x="20380" y="18476"/>
                    </a:lnTo>
                    <a:lnTo>
                      <a:pt x="20212" y="18413"/>
                    </a:lnTo>
                    <a:lnTo>
                      <a:pt x="19794" y="18330"/>
                    </a:lnTo>
                    <a:lnTo>
                      <a:pt x="19627" y="18183"/>
                    </a:lnTo>
                    <a:lnTo>
                      <a:pt x="19585" y="18079"/>
                    </a:lnTo>
                    <a:lnTo>
                      <a:pt x="19396" y="18100"/>
                    </a:lnTo>
                    <a:lnTo>
                      <a:pt x="19334" y="18204"/>
                    </a:lnTo>
                    <a:lnTo>
                      <a:pt x="19313" y="18162"/>
                    </a:lnTo>
                    <a:lnTo>
                      <a:pt x="19229" y="18120"/>
                    </a:lnTo>
                    <a:lnTo>
                      <a:pt x="19313" y="17974"/>
                    </a:lnTo>
                    <a:lnTo>
                      <a:pt x="19480" y="17953"/>
                    </a:lnTo>
                    <a:lnTo>
                      <a:pt x="19794" y="17890"/>
                    </a:lnTo>
                    <a:lnTo>
                      <a:pt x="19836" y="17807"/>
                    </a:lnTo>
                    <a:lnTo>
                      <a:pt x="20108" y="17974"/>
                    </a:lnTo>
                    <a:lnTo>
                      <a:pt x="20171" y="17974"/>
                    </a:lnTo>
                    <a:lnTo>
                      <a:pt x="20212" y="17890"/>
                    </a:lnTo>
                    <a:lnTo>
                      <a:pt x="20338" y="17890"/>
                    </a:lnTo>
                    <a:lnTo>
                      <a:pt x="20338" y="17974"/>
                    </a:lnTo>
                    <a:lnTo>
                      <a:pt x="20150" y="18079"/>
                    </a:lnTo>
                    <a:lnTo>
                      <a:pt x="20254" y="18183"/>
                    </a:lnTo>
                    <a:lnTo>
                      <a:pt x="20464" y="18162"/>
                    </a:lnTo>
                    <a:lnTo>
                      <a:pt x="20547" y="18058"/>
                    </a:lnTo>
                    <a:lnTo>
                      <a:pt x="20673" y="17995"/>
                    </a:lnTo>
                    <a:lnTo>
                      <a:pt x="20673" y="17911"/>
                    </a:lnTo>
                    <a:lnTo>
                      <a:pt x="20568" y="17786"/>
                    </a:lnTo>
                    <a:lnTo>
                      <a:pt x="20568" y="17702"/>
                    </a:lnTo>
                    <a:lnTo>
                      <a:pt x="20694" y="17786"/>
                    </a:lnTo>
                    <a:lnTo>
                      <a:pt x="20756" y="17702"/>
                    </a:lnTo>
                    <a:lnTo>
                      <a:pt x="20756" y="17472"/>
                    </a:lnTo>
                    <a:lnTo>
                      <a:pt x="20882" y="17388"/>
                    </a:lnTo>
                    <a:lnTo>
                      <a:pt x="20861" y="17325"/>
                    </a:lnTo>
                    <a:lnTo>
                      <a:pt x="20777" y="17346"/>
                    </a:lnTo>
                    <a:lnTo>
                      <a:pt x="20756" y="17284"/>
                    </a:lnTo>
                    <a:lnTo>
                      <a:pt x="20882" y="17242"/>
                    </a:lnTo>
                    <a:lnTo>
                      <a:pt x="20882" y="17012"/>
                    </a:lnTo>
                    <a:lnTo>
                      <a:pt x="20840" y="16928"/>
                    </a:lnTo>
                    <a:lnTo>
                      <a:pt x="20903" y="16823"/>
                    </a:lnTo>
                    <a:lnTo>
                      <a:pt x="20903" y="16760"/>
                    </a:lnTo>
                    <a:lnTo>
                      <a:pt x="21008" y="16698"/>
                    </a:lnTo>
                    <a:lnTo>
                      <a:pt x="20987" y="16509"/>
                    </a:lnTo>
                    <a:lnTo>
                      <a:pt x="20861" y="16384"/>
                    </a:lnTo>
                    <a:lnTo>
                      <a:pt x="20777" y="16175"/>
                    </a:lnTo>
                    <a:lnTo>
                      <a:pt x="20798" y="16007"/>
                    </a:lnTo>
                    <a:lnTo>
                      <a:pt x="20798" y="15882"/>
                    </a:lnTo>
                    <a:lnTo>
                      <a:pt x="20861" y="15903"/>
                    </a:lnTo>
                    <a:lnTo>
                      <a:pt x="20861" y="15819"/>
                    </a:lnTo>
                    <a:lnTo>
                      <a:pt x="20673" y="15651"/>
                    </a:lnTo>
                    <a:lnTo>
                      <a:pt x="20589" y="15610"/>
                    </a:lnTo>
                    <a:lnTo>
                      <a:pt x="20526" y="15505"/>
                    </a:lnTo>
                    <a:lnTo>
                      <a:pt x="20338" y="15463"/>
                    </a:lnTo>
                    <a:lnTo>
                      <a:pt x="20108" y="15170"/>
                    </a:lnTo>
                    <a:lnTo>
                      <a:pt x="20045" y="14940"/>
                    </a:lnTo>
                    <a:lnTo>
                      <a:pt x="20003" y="14877"/>
                    </a:lnTo>
                    <a:lnTo>
                      <a:pt x="20045" y="14794"/>
                    </a:lnTo>
                    <a:lnTo>
                      <a:pt x="19919" y="14710"/>
                    </a:lnTo>
                    <a:lnTo>
                      <a:pt x="19836" y="14563"/>
                    </a:lnTo>
                    <a:lnTo>
                      <a:pt x="19899" y="14417"/>
                    </a:lnTo>
                    <a:lnTo>
                      <a:pt x="19710" y="14145"/>
                    </a:lnTo>
                    <a:lnTo>
                      <a:pt x="19710" y="13978"/>
                    </a:lnTo>
                    <a:lnTo>
                      <a:pt x="19585" y="13831"/>
                    </a:lnTo>
                    <a:lnTo>
                      <a:pt x="19606" y="13768"/>
                    </a:lnTo>
                    <a:lnTo>
                      <a:pt x="19606" y="13685"/>
                    </a:lnTo>
                    <a:lnTo>
                      <a:pt x="19501" y="13580"/>
                    </a:lnTo>
                    <a:lnTo>
                      <a:pt x="19438" y="13224"/>
                    </a:lnTo>
                    <a:lnTo>
                      <a:pt x="19375" y="13078"/>
                    </a:lnTo>
                    <a:lnTo>
                      <a:pt x="19229" y="12973"/>
                    </a:lnTo>
                    <a:lnTo>
                      <a:pt x="19292" y="12910"/>
                    </a:lnTo>
                    <a:lnTo>
                      <a:pt x="19250" y="12848"/>
                    </a:lnTo>
                    <a:lnTo>
                      <a:pt x="19166" y="12869"/>
                    </a:lnTo>
                    <a:lnTo>
                      <a:pt x="19166" y="12848"/>
                    </a:lnTo>
                    <a:lnTo>
                      <a:pt x="19041" y="12806"/>
                    </a:lnTo>
                    <a:lnTo>
                      <a:pt x="18957" y="12638"/>
                    </a:lnTo>
                    <a:lnTo>
                      <a:pt x="18831" y="12534"/>
                    </a:lnTo>
                    <a:lnTo>
                      <a:pt x="18769" y="12408"/>
                    </a:lnTo>
                    <a:lnTo>
                      <a:pt x="18852" y="12387"/>
                    </a:lnTo>
                    <a:lnTo>
                      <a:pt x="18873" y="12283"/>
                    </a:lnTo>
                    <a:lnTo>
                      <a:pt x="18831" y="12178"/>
                    </a:lnTo>
                    <a:lnTo>
                      <a:pt x="18852" y="12094"/>
                    </a:lnTo>
                    <a:lnTo>
                      <a:pt x="18790" y="11990"/>
                    </a:lnTo>
                    <a:lnTo>
                      <a:pt x="18852" y="11676"/>
                    </a:lnTo>
                    <a:lnTo>
                      <a:pt x="18769" y="11488"/>
                    </a:lnTo>
                    <a:lnTo>
                      <a:pt x="18769" y="11278"/>
                    </a:lnTo>
                    <a:lnTo>
                      <a:pt x="18727" y="11195"/>
                    </a:lnTo>
                    <a:lnTo>
                      <a:pt x="18727" y="11069"/>
                    </a:lnTo>
                    <a:lnTo>
                      <a:pt x="18643" y="10944"/>
                    </a:lnTo>
                    <a:lnTo>
                      <a:pt x="18748" y="10881"/>
                    </a:lnTo>
                    <a:lnTo>
                      <a:pt x="18685" y="10776"/>
                    </a:lnTo>
                    <a:lnTo>
                      <a:pt x="18559" y="10755"/>
                    </a:lnTo>
                    <a:lnTo>
                      <a:pt x="18413" y="10755"/>
                    </a:lnTo>
                    <a:lnTo>
                      <a:pt x="18057" y="10630"/>
                    </a:lnTo>
                    <a:lnTo>
                      <a:pt x="17932" y="10630"/>
                    </a:lnTo>
                    <a:lnTo>
                      <a:pt x="17890" y="10672"/>
                    </a:lnTo>
                    <a:lnTo>
                      <a:pt x="17785" y="10630"/>
                    </a:lnTo>
                    <a:lnTo>
                      <a:pt x="17681" y="10630"/>
                    </a:lnTo>
                    <a:lnTo>
                      <a:pt x="17534" y="10714"/>
                    </a:lnTo>
                    <a:lnTo>
                      <a:pt x="17388" y="10714"/>
                    </a:lnTo>
                    <a:lnTo>
                      <a:pt x="17262" y="10755"/>
                    </a:lnTo>
                    <a:lnTo>
                      <a:pt x="17220" y="10714"/>
                    </a:lnTo>
                    <a:lnTo>
                      <a:pt x="17262" y="10651"/>
                    </a:lnTo>
                    <a:lnTo>
                      <a:pt x="17158" y="10609"/>
                    </a:lnTo>
                    <a:lnTo>
                      <a:pt x="17053" y="10630"/>
                    </a:lnTo>
                    <a:lnTo>
                      <a:pt x="17074" y="10860"/>
                    </a:lnTo>
                    <a:lnTo>
                      <a:pt x="17053" y="11069"/>
                    </a:lnTo>
                    <a:lnTo>
                      <a:pt x="17158" y="11195"/>
                    </a:lnTo>
                    <a:lnTo>
                      <a:pt x="17116" y="11258"/>
                    </a:lnTo>
                    <a:lnTo>
                      <a:pt x="17074" y="11467"/>
                    </a:lnTo>
                    <a:lnTo>
                      <a:pt x="17158" y="11550"/>
                    </a:lnTo>
                    <a:lnTo>
                      <a:pt x="17158" y="11676"/>
                    </a:lnTo>
                    <a:lnTo>
                      <a:pt x="17199" y="11760"/>
                    </a:lnTo>
                    <a:lnTo>
                      <a:pt x="17158" y="11822"/>
                    </a:lnTo>
                    <a:lnTo>
                      <a:pt x="17158" y="12011"/>
                    </a:lnTo>
                    <a:lnTo>
                      <a:pt x="17220" y="12136"/>
                    </a:lnTo>
                    <a:lnTo>
                      <a:pt x="17158" y="12304"/>
                    </a:lnTo>
                    <a:lnTo>
                      <a:pt x="17158" y="12408"/>
                    </a:lnTo>
                    <a:lnTo>
                      <a:pt x="17199" y="12534"/>
                    </a:lnTo>
                    <a:lnTo>
                      <a:pt x="17178" y="12618"/>
                    </a:lnTo>
                    <a:lnTo>
                      <a:pt x="17053" y="12701"/>
                    </a:lnTo>
                    <a:lnTo>
                      <a:pt x="16844" y="13015"/>
                    </a:lnTo>
                    <a:lnTo>
                      <a:pt x="16760" y="13057"/>
                    </a:lnTo>
                    <a:lnTo>
                      <a:pt x="16781" y="13162"/>
                    </a:lnTo>
                    <a:lnTo>
                      <a:pt x="16865" y="13266"/>
                    </a:lnTo>
                    <a:lnTo>
                      <a:pt x="16802" y="13371"/>
                    </a:lnTo>
                    <a:lnTo>
                      <a:pt x="16781" y="13559"/>
                    </a:lnTo>
                    <a:lnTo>
                      <a:pt x="16906" y="13685"/>
                    </a:lnTo>
                    <a:lnTo>
                      <a:pt x="16990" y="13643"/>
                    </a:lnTo>
                    <a:lnTo>
                      <a:pt x="17074" y="13706"/>
                    </a:lnTo>
                    <a:lnTo>
                      <a:pt x="17158" y="13915"/>
                    </a:lnTo>
                    <a:lnTo>
                      <a:pt x="17283" y="13915"/>
                    </a:lnTo>
                    <a:lnTo>
                      <a:pt x="17388" y="14019"/>
                    </a:lnTo>
                    <a:lnTo>
                      <a:pt x="17304" y="13999"/>
                    </a:lnTo>
                    <a:lnTo>
                      <a:pt x="17220" y="14103"/>
                    </a:lnTo>
                    <a:lnTo>
                      <a:pt x="17220" y="14271"/>
                    </a:lnTo>
                    <a:lnTo>
                      <a:pt x="17409" y="14396"/>
                    </a:lnTo>
                    <a:lnTo>
                      <a:pt x="17409" y="14522"/>
                    </a:lnTo>
                    <a:lnTo>
                      <a:pt x="17325" y="14605"/>
                    </a:lnTo>
                    <a:lnTo>
                      <a:pt x="17262" y="14543"/>
                    </a:lnTo>
                    <a:lnTo>
                      <a:pt x="17262" y="14626"/>
                    </a:lnTo>
                    <a:lnTo>
                      <a:pt x="17367" y="14898"/>
                    </a:lnTo>
                    <a:lnTo>
                      <a:pt x="17430" y="14961"/>
                    </a:lnTo>
                    <a:lnTo>
                      <a:pt x="17492" y="15149"/>
                    </a:lnTo>
                    <a:lnTo>
                      <a:pt x="17534" y="15066"/>
                    </a:lnTo>
                    <a:lnTo>
                      <a:pt x="17639" y="15149"/>
                    </a:lnTo>
                    <a:lnTo>
                      <a:pt x="17764" y="15149"/>
                    </a:lnTo>
                    <a:lnTo>
                      <a:pt x="17911" y="15233"/>
                    </a:lnTo>
                    <a:lnTo>
                      <a:pt x="18015" y="15066"/>
                    </a:lnTo>
                    <a:lnTo>
                      <a:pt x="18057" y="15128"/>
                    </a:lnTo>
                    <a:lnTo>
                      <a:pt x="18057" y="15338"/>
                    </a:lnTo>
                    <a:lnTo>
                      <a:pt x="18141" y="15442"/>
                    </a:lnTo>
                    <a:lnTo>
                      <a:pt x="18183" y="15463"/>
                    </a:lnTo>
                    <a:lnTo>
                      <a:pt x="18434" y="15756"/>
                    </a:lnTo>
                    <a:lnTo>
                      <a:pt x="18559" y="15777"/>
                    </a:lnTo>
                    <a:lnTo>
                      <a:pt x="18643" y="15735"/>
                    </a:lnTo>
                    <a:lnTo>
                      <a:pt x="18748" y="15735"/>
                    </a:lnTo>
                    <a:lnTo>
                      <a:pt x="18769" y="15777"/>
                    </a:lnTo>
                    <a:lnTo>
                      <a:pt x="18873" y="15777"/>
                    </a:lnTo>
                    <a:lnTo>
                      <a:pt x="18769" y="15861"/>
                    </a:lnTo>
                    <a:lnTo>
                      <a:pt x="18769" y="16175"/>
                    </a:lnTo>
                    <a:lnTo>
                      <a:pt x="18748" y="16258"/>
                    </a:lnTo>
                    <a:lnTo>
                      <a:pt x="18811" y="16384"/>
                    </a:lnTo>
                    <a:lnTo>
                      <a:pt x="18790" y="16426"/>
                    </a:lnTo>
                    <a:lnTo>
                      <a:pt x="18706" y="16426"/>
                    </a:lnTo>
                    <a:lnTo>
                      <a:pt x="18748" y="16593"/>
                    </a:lnTo>
                    <a:lnTo>
                      <a:pt x="18748" y="16677"/>
                    </a:lnTo>
                    <a:lnTo>
                      <a:pt x="18601" y="16635"/>
                    </a:lnTo>
                    <a:lnTo>
                      <a:pt x="18476" y="16384"/>
                    </a:lnTo>
                    <a:lnTo>
                      <a:pt x="18329" y="16258"/>
                    </a:lnTo>
                    <a:lnTo>
                      <a:pt x="18141" y="16216"/>
                    </a:lnTo>
                    <a:lnTo>
                      <a:pt x="18057" y="16070"/>
                    </a:lnTo>
                    <a:lnTo>
                      <a:pt x="17932" y="15965"/>
                    </a:lnTo>
                    <a:lnTo>
                      <a:pt x="17618" y="15944"/>
                    </a:lnTo>
                    <a:lnTo>
                      <a:pt x="17304" y="15756"/>
                    </a:lnTo>
                    <a:lnTo>
                      <a:pt x="17116" y="15735"/>
                    </a:lnTo>
                    <a:lnTo>
                      <a:pt x="17095" y="15631"/>
                    </a:lnTo>
                    <a:lnTo>
                      <a:pt x="17011" y="15631"/>
                    </a:lnTo>
                    <a:lnTo>
                      <a:pt x="16906" y="15547"/>
                    </a:lnTo>
                    <a:lnTo>
                      <a:pt x="16760" y="15589"/>
                    </a:lnTo>
                    <a:lnTo>
                      <a:pt x="16655" y="15693"/>
                    </a:lnTo>
                    <a:lnTo>
                      <a:pt x="16593" y="15568"/>
                    </a:lnTo>
                    <a:lnTo>
                      <a:pt x="16614" y="15526"/>
                    </a:lnTo>
                    <a:lnTo>
                      <a:pt x="16593" y="15442"/>
                    </a:lnTo>
                    <a:lnTo>
                      <a:pt x="16237" y="15317"/>
                    </a:lnTo>
                    <a:lnTo>
                      <a:pt x="16070" y="15212"/>
                    </a:lnTo>
                    <a:lnTo>
                      <a:pt x="15526" y="15170"/>
                    </a:lnTo>
                    <a:lnTo>
                      <a:pt x="15086" y="15233"/>
                    </a:lnTo>
                    <a:lnTo>
                      <a:pt x="14982" y="15191"/>
                    </a:lnTo>
                    <a:lnTo>
                      <a:pt x="14877" y="15233"/>
                    </a:lnTo>
                    <a:lnTo>
                      <a:pt x="14772" y="15170"/>
                    </a:lnTo>
                    <a:lnTo>
                      <a:pt x="14710" y="15212"/>
                    </a:lnTo>
                    <a:lnTo>
                      <a:pt x="14605" y="15170"/>
                    </a:lnTo>
                    <a:lnTo>
                      <a:pt x="14521" y="15233"/>
                    </a:lnTo>
                    <a:lnTo>
                      <a:pt x="14584" y="15359"/>
                    </a:lnTo>
                    <a:lnTo>
                      <a:pt x="14584" y="15463"/>
                    </a:lnTo>
                    <a:lnTo>
                      <a:pt x="14458" y="15505"/>
                    </a:lnTo>
                    <a:lnTo>
                      <a:pt x="14458" y="15568"/>
                    </a:lnTo>
                    <a:lnTo>
                      <a:pt x="14521" y="15693"/>
                    </a:lnTo>
                    <a:lnTo>
                      <a:pt x="14605" y="15756"/>
                    </a:lnTo>
                    <a:lnTo>
                      <a:pt x="14668" y="15965"/>
                    </a:lnTo>
                    <a:lnTo>
                      <a:pt x="14710" y="16070"/>
                    </a:lnTo>
                    <a:lnTo>
                      <a:pt x="14751" y="15965"/>
                    </a:lnTo>
                    <a:lnTo>
                      <a:pt x="14814" y="15965"/>
                    </a:lnTo>
                    <a:lnTo>
                      <a:pt x="14919" y="16133"/>
                    </a:lnTo>
                    <a:lnTo>
                      <a:pt x="14919" y="16237"/>
                    </a:lnTo>
                    <a:lnTo>
                      <a:pt x="15044" y="16279"/>
                    </a:lnTo>
                    <a:lnTo>
                      <a:pt x="15212" y="16447"/>
                    </a:lnTo>
                    <a:lnTo>
                      <a:pt x="15044" y="16426"/>
                    </a:lnTo>
                    <a:lnTo>
                      <a:pt x="15002" y="16384"/>
                    </a:lnTo>
                    <a:lnTo>
                      <a:pt x="14919" y="16384"/>
                    </a:lnTo>
                    <a:lnTo>
                      <a:pt x="14877" y="16551"/>
                    </a:lnTo>
                    <a:lnTo>
                      <a:pt x="14772" y="16635"/>
                    </a:lnTo>
                    <a:lnTo>
                      <a:pt x="14605" y="16551"/>
                    </a:lnTo>
                    <a:lnTo>
                      <a:pt x="14521" y="16614"/>
                    </a:lnTo>
                    <a:lnTo>
                      <a:pt x="14521" y="16656"/>
                    </a:lnTo>
                    <a:lnTo>
                      <a:pt x="14668" y="16823"/>
                    </a:lnTo>
                    <a:lnTo>
                      <a:pt x="14710" y="16865"/>
                    </a:lnTo>
                    <a:lnTo>
                      <a:pt x="14710" y="16949"/>
                    </a:lnTo>
                    <a:lnTo>
                      <a:pt x="14668" y="17032"/>
                    </a:lnTo>
                    <a:lnTo>
                      <a:pt x="14375" y="17032"/>
                    </a:lnTo>
                    <a:lnTo>
                      <a:pt x="14291" y="16949"/>
                    </a:lnTo>
                    <a:lnTo>
                      <a:pt x="14312" y="16865"/>
                    </a:lnTo>
                    <a:lnTo>
                      <a:pt x="14270" y="16760"/>
                    </a:lnTo>
                    <a:lnTo>
                      <a:pt x="14375" y="16698"/>
                    </a:lnTo>
                    <a:lnTo>
                      <a:pt x="14375" y="16635"/>
                    </a:lnTo>
                    <a:lnTo>
                      <a:pt x="14270" y="16530"/>
                    </a:lnTo>
                    <a:lnTo>
                      <a:pt x="14186" y="16509"/>
                    </a:lnTo>
                    <a:lnTo>
                      <a:pt x="14270" y="16405"/>
                    </a:lnTo>
                    <a:lnTo>
                      <a:pt x="14249" y="16384"/>
                    </a:lnTo>
                    <a:lnTo>
                      <a:pt x="14165" y="16426"/>
                    </a:lnTo>
                    <a:lnTo>
                      <a:pt x="14103" y="16426"/>
                    </a:lnTo>
                    <a:lnTo>
                      <a:pt x="13956" y="16593"/>
                    </a:lnTo>
                    <a:lnTo>
                      <a:pt x="13873" y="16614"/>
                    </a:lnTo>
                    <a:lnTo>
                      <a:pt x="13768" y="16719"/>
                    </a:lnTo>
                    <a:lnTo>
                      <a:pt x="13768" y="16760"/>
                    </a:lnTo>
                    <a:lnTo>
                      <a:pt x="13642" y="16760"/>
                    </a:lnTo>
                    <a:lnTo>
                      <a:pt x="13580" y="16844"/>
                    </a:lnTo>
                    <a:lnTo>
                      <a:pt x="13580" y="16928"/>
                    </a:lnTo>
                    <a:lnTo>
                      <a:pt x="13517" y="16970"/>
                    </a:lnTo>
                    <a:lnTo>
                      <a:pt x="13245" y="16970"/>
                    </a:lnTo>
                    <a:lnTo>
                      <a:pt x="13161" y="16949"/>
                    </a:lnTo>
                    <a:lnTo>
                      <a:pt x="13119" y="16970"/>
                    </a:lnTo>
                    <a:lnTo>
                      <a:pt x="13036" y="16970"/>
                    </a:lnTo>
                    <a:lnTo>
                      <a:pt x="12952" y="16928"/>
                    </a:lnTo>
                    <a:lnTo>
                      <a:pt x="12805" y="17032"/>
                    </a:lnTo>
                    <a:lnTo>
                      <a:pt x="12785" y="17074"/>
                    </a:lnTo>
                    <a:lnTo>
                      <a:pt x="12680" y="17116"/>
                    </a:lnTo>
                    <a:lnTo>
                      <a:pt x="12575" y="17221"/>
                    </a:lnTo>
                    <a:lnTo>
                      <a:pt x="12575" y="17263"/>
                    </a:lnTo>
                    <a:lnTo>
                      <a:pt x="12638" y="17325"/>
                    </a:lnTo>
                    <a:lnTo>
                      <a:pt x="12617" y="17388"/>
                    </a:lnTo>
                    <a:lnTo>
                      <a:pt x="12638" y="17472"/>
                    </a:lnTo>
                    <a:lnTo>
                      <a:pt x="12617" y="17535"/>
                    </a:lnTo>
                    <a:lnTo>
                      <a:pt x="12513" y="17451"/>
                    </a:lnTo>
                    <a:lnTo>
                      <a:pt x="12471" y="17367"/>
                    </a:lnTo>
                    <a:lnTo>
                      <a:pt x="12408" y="17367"/>
                    </a:lnTo>
                    <a:lnTo>
                      <a:pt x="12282" y="17493"/>
                    </a:lnTo>
                    <a:lnTo>
                      <a:pt x="12220" y="17639"/>
                    </a:lnTo>
                    <a:lnTo>
                      <a:pt x="12220" y="17493"/>
                    </a:lnTo>
                    <a:lnTo>
                      <a:pt x="12094" y="17451"/>
                    </a:lnTo>
                    <a:lnTo>
                      <a:pt x="12010" y="17493"/>
                    </a:lnTo>
                    <a:lnTo>
                      <a:pt x="11948" y="17493"/>
                    </a:lnTo>
                    <a:lnTo>
                      <a:pt x="11864" y="17535"/>
                    </a:lnTo>
                    <a:lnTo>
                      <a:pt x="11759" y="17493"/>
                    </a:lnTo>
                    <a:lnTo>
                      <a:pt x="11738" y="17388"/>
                    </a:lnTo>
                    <a:lnTo>
                      <a:pt x="11864" y="17284"/>
                    </a:lnTo>
                    <a:lnTo>
                      <a:pt x="11969" y="17284"/>
                    </a:lnTo>
                    <a:lnTo>
                      <a:pt x="12010" y="17221"/>
                    </a:lnTo>
                    <a:lnTo>
                      <a:pt x="11948" y="17074"/>
                    </a:lnTo>
                    <a:lnTo>
                      <a:pt x="11969" y="17032"/>
                    </a:lnTo>
                    <a:lnTo>
                      <a:pt x="12052" y="16970"/>
                    </a:lnTo>
                    <a:lnTo>
                      <a:pt x="11906" y="16844"/>
                    </a:lnTo>
                    <a:lnTo>
                      <a:pt x="11864" y="16865"/>
                    </a:lnTo>
                    <a:lnTo>
                      <a:pt x="11780" y="16844"/>
                    </a:lnTo>
                    <a:lnTo>
                      <a:pt x="11759" y="16802"/>
                    </a:lnTo>
                    <a:lnTo>
                      <a:pt x="11969" y="16698"/>
                    </a:lnTo>
                    <a:lnTo>
                      <a:pt x="12052" y="16698"/>
                    </a:lnTo>
                    <a:lnTo>
                      <a:pt x="12157" y="16635"/>
                    </a:lnTo>
                    <a:lnTo>
                      <a:pt x="12115" y="16593"/>
                    </a:lnTo>
                    <a:lnTo>
                      <a:pt x="11906" y="16614"/>
                    </a:lnTo>
                    <a:lnTo>
                      <a:pt x="11592" y="16740"/>
                    </a:lnTo>
                    <a:lnTo>
                      <a:pt x="11529" y="16823"/>
                    </a:lnTo>
                    <a:lnTo>
                      <a:pt x="11571" y="16886"/>
                    </a:lnTo>
                    <a:lnTo>
                      <a:pt x="11592" y="16970"/>
                    </a:lnTo>
                    <a:lnTo>
                      <a:pt x="11655" y="17053"/>
                    </a:lnTo>
                    <a:lnTo>
                      <a:pt x="11592" y="17137"/>
                    </a:lnTo>
                    <a:lnTo>
                      <a:pt x="11529" y="17158"/>
                    </a:lnTo>
                    <a:lnTo>
                      <a:pt x="11425" y="17053"/>
                    </a:lnTo>
                    <a:lnTo>
                      <a:pt x="11445" y="17012"/>
                    </a:lnTo>
                    <a:lnTo>
                      <a:pt x="11487" y="16991"/>
                    </a:lnTo>
                    <a:lnTo>
                      <a:pt x="11466" y="16907"/>
                    </a:lnTo>
                    <a:lnTo>
                      <a:pt x="11445" y="16907"/>
                    </a:lnTo>
                    <a:lnTo>
                      <a:pt x="11236" y="17116"/>
                    </a:lnTo>
                    <a:lnTo>
                      <a:pt x="11236" y="17158"/>
                    </a:lnTo>
                    <a:lnTo>
                      <a:pt x="11320" y="17242"/>
                    </a:lnTo>
                    <a:lnTo>
                      <a:pt x="11383" y="17263"/>
                    </a:lnTo>
                    <a:lnTo>
                      <a:pt x="11383" y="17346"/>
                    </a:lnTo>
                    <a:lnTo>
                      <a:pt x="11257" y="17472"/>
                    </a:lnTo>
                    <a:lnTo>
                      <a:pt x="11215" y="17430"/>
                    </a:lnTo>
                    <a:lnTo>
                      <a:pt x="11257" y="17346"/>
                    </a:lnTo>
                    <a:lnTo>
                      <a:pt x="11236" y="17263"/>
                    </a:lnTo>
                    <a:lnTo>
                      <a:pt x="11173" y="17263"/>
                    </a:lnTo>
                    <a:lnTo>
                      <a:pt x="11173" y="17200"/>
                    </a:lnTo>
                    <a:lnTo>
                      <a:pt x="10943" y="17263"/>
                    </a:lnTo>
                    <a:lnTo>
                      <a:pt x="10922" y="17346"/>
                    </a:lnTo>
                    <a:lnTo>
                      <a:pt x="10755" y="17430"/>
                    </a:lnTo>
                    <a:lnTo>
                      <a:pt x="10629" y="17409"/>
                    </a:lnTo>
                    <a:lnTo>
                      <a:pt x="10546" y="17430"/>
                    </a:lnTo>
                    <a:lnTo>
                      <a:pt x="10546" y="17472"/>
                    </a:lnTo>
                    <a:lnTo>
                      <a:pt x="10316" y="17765"/>
                    </a:lnTo>
                    <a:lnTo>
                      <a:pt x="10274" y="17786"/>
                    </a:lnTo>
                    <a:lnTo>
                      <a:pt x="10064" y="18058"/>
                    </a:lnTo>
                    <a:lnTo>
                      <a:pt x="9960" y="18100"/>
                    </a:lnTo>
                    <a:lnTo>
                      <a:pt x="9876" y="18037"/>
                    </a:lnTo>
                    <a:lnTo>
                      <a:pt x="9813" y="18037"/>
                    </a:lnTo>
                    <a:lnTo>
                      <a:pt x="9876" y="18141"/>
                    </a:lnTo>
                    <a:lnTo>
                      <a:pt x="10023" y="18246"/>
                    </a:lnTo>
                    <a:lnTo>
                      <a:pt x="10064" y="18309"/>
                    </a:lnTo>
                    <a:lnTo>
                      <a:pt x="10064" y="18309"/>
                    </a:lnTo>
                    <a:lnTo>
                      <a:pt x="9876" y="18246"/>
                    </a:lnTo>
                    <a:lnTo>
                      <a:pt x="9813" y="18288"/>
                    </a:lnTo>
                    <a:lnTo>
                      <a:pt x="9500" y="18309"/>
                    </a:lnTo>
                    <a:lnTo>
                      <a:pt x="9458" y="18372"/>
                    </a:lnTo>
                    <a:lnTo>
                      <a:pt x="9541" y="18476"/>
                    </a:lnTo>
                    <a:lnTo>
                      <a:pt x="9541" y="18581"/>
                    </a:lnTo>
                    <a:lnTo>
                      <a:pt x="9458" y="18706"/>
                    </a:lnTo>
                    <a:lnTo>
                      <a:pt x="9500" y="18895"/>
                    </a:lnTo>
                    <a:lnTo>
                      <a:pt x="9458" y="19020"/>
                    </a:lnTo>
                    <a:lnTo>
                      <a:pt x="9248" y="19104"/>
                    </a:lnTo>
                    <a:lnTo>
                      <a:pt x="9228" y="19146"/>
                    </a:lnTo>
                    <a:lnTo>
                      <a:pt x="9081" y="19146"/>
                    </a:lnTo>
                    <a:lnTo>
                      <a:pt x="9039" y="19229"/>
                    </a:lnTo>
                    <a:lnTo>
                      <a:pt x="8956" y="19104"/>
                    </a:lnTo>
                    <a:lnTo>
                      <a:pt x="8809" y="19208"/>
                    </a:lnTo>
                    <a:lnTo>
                      <a:pt x="8579" y="19208"/>
                    </a:lnTo>
                    <a:lnTo>
                      <a:pt x="8328" y="18916"/>
                    </a:lnTo>
                    <a:lnTo>
                      <a:pt x="8098" y="18706"/>
                    </a:lnTo>
                    <a:lnTo>
                      <a:pt x="8014" y="18644"/>
                    </a:lnTo>
                    <a:lnTo>
                      <a:pt x="8014" y="18476"/>
                    </a:lnTo>
                    <a:lnTo>
                      <a:pt x="8056" y="18413"/>
                    </a:lnTo>
                    <a:lnTo>
                      <a:pt x="8098" y="18455"/>
                    </a:lnTo>
                    <a:lnTo>
                      <a:pt x="8160" y="18372"/>
                    </a:lnTo>
                    <a:lnTo>
                      <a:pt x="8119" y="18309"/>
                    </a:lnTo>
                    <a:lnTo>
                      <a:pt x="8181" y="18267"/>
                    </a:lnTo>
                    <a:lnTo>
                      <a:pt x="8370" y="18267"/>
                    </a:lnTo>
                    <a:lnTo>
                      <a:pt x="8412" y="18183"/>
                    </a:lnTo>
                    <a:lnTo>
                      <a:pt x="8621" y="18183"/>
                    </a:lnTo>
                    <a:lnTo>
                      <a:pt x="8642" y="18100"/>
                    </a:lnTo>
                    <a:lnTo>
                      <a:pt x="8495" y="17890"/>
                    </a:lnTo>
                    <a:lnTo>
                      <a:pt x="8474" y="17807"/>
                    </a:lnTo>
                    <a:lnTo>
                      <a:pt x="8328" y="17786"/>
                    </a:lnTo>
                    <a:lnTo>
                      <a:pt x="8202" y="17660"/>
                    </a:lnTo>
                    <a:lnTo>
                      <a:pt x="8202" y="17556"/>
                    </a:lnTo>
                    <a:lnTo>
                      <a:pt x="8077" y="17451"/>
                    </a:lnTo>
                    <a:lnTo>
                      <a:pt x="7763" y="17430"/>
                    </a:lnTo>
                    <a:lnTo>
                      <a:pt x="7554" y="17451"/>
                    </a:lnTo>
                    <a:lnTo>
                      <a:pt x="7449" y="17493"/>
                    </a:lnTo>
                    <a:lnTo>
                      <a:pt x="7323" y="17493"/>
                    </a:lnTo>
                    <a:lnTo>
                      <a:pt x="7072" y="17346"/>
                    </a:lnTo>
                    <a:lnTo>
                      <a:pt x="6947" y="17346"/>
                    </a:lnTo>
                    <a:lnTo>
                      <a:pt x="6947" y="17388"/>
                    </a:lnTo>
                    <a:lnTo>
                      <a:pt x="7240" y="17639"/>
                    </a:lnTo>
                    <a:lnTo>
                      <a:pt x="7386" y="17744"/>
                    </a:lnTo>
                    <a:lnTo>
                      <a:pt x="7470" y="17974"/>
                    </a:lnTo>
                    <a:lnTo>
                      <a:pt x="7470" y="18100"/>
                    </a:lnTo>
                    <a:lnTo>
                      <a:pt x="7533" y="18183"/>
                    </a:lnTo>
                    <a:lnTo>
                      <a:pt x="7470" y="18225"/>
                    </a:lnTo>
                    <a:lnTo>
                      <a:pt x="7470" y="18330"/>
                    </a:lnTo>
                    <a:lnTo>
                      <a:pt x="7491" y="18413"/>
                    </a:lnTo>
                    <a:lnTo>
                      <a:pt x="7449" y="18434"/>
                    </a:lnTo>
                    <a:lnTo>
                      <a:pt x="7449" y="18706"/>
                    </a:lnTo>
                    <a:lnTo>
                      <a:pt x="7386" y="18853"/>
                    </a:lnTo>
                    <a:lnTo>
                      <a:pt x="7449" y="18999"/>
                    </a:lnTo>
                    <a:lnTo>
                      <a:pt x="7595" y="18999"/>
                    </a:lnTo>
                    <a:lnTo>
                      <a:pt x="7742" y="19062"/>
                    </a:lnTo>
                    <a:lnTo>
                      <a:pt x="7805" y="19167"/>
                    </a:lnTo>
                    <a:lnTo>
                      <a:pt x="7784" y="19229"/>
                    </a:lnTo>
                    <a:lnTo>
                      <a:pt x="7805" y="19313"/>
                    </a:lnTo>
                    <a:lnTo>
                      <a:pt x="7784" y="19355"/>
                    </a:lnTo>
                    <a:lnTo>
                      <a:pt x="7784" y="19418"/>
                    </a:lnTo>
                    <a:lnTo>
                      <a:pt x="7847" y="19460"/>
                    </a:lnTo>
                    <a:lnTo>
                      <a:pt x="7784" y="19543"/>
                    </a:lnTo>
                    <a:lnTo>
                      <a:pt x="7784" y="19794"/>
                    </a:lnTo>
                    <a:lnTo>
                      <a:pt x="7742" y="19857"/>
                    </a:lnTo>
                    <a:lnTo>
                      <a:pt x="7805" y="20004"/>
                    </a:lnTo>
                    <a:lnTo>
                      <a:pt x="7847" y="20213"/>
                    </a:lnTo>
                    <a:lnTo>
                      <a:pt x="7763" y="20171"/>
                    </a:lnTo>
                    <a:lnTo>
                      <a:pt x="7700" y="20045"/>
                    </a:lnTo>
                    <a:lnTo>
                      <a:pt x="7575" y="19941"/>
                    </a:lnTo>
                    <a:lnTo>
                      <a:pt x="7449" y="20066"/>
                    </a:lnTo>
                    <a:lnTo>
                      <a:pt x="7470" y="19941"/>
                    </a:lnTo>
                    <a:lnTo>
                      <a:pt x="7428" y="19857"/>
                    </a:lnTo>
                    <a:lnTo>
                      <a:pt x="7240" y="19836"/>
                    </a:lnTo>
                    <a:lnTo>
                      <a:pt x="7072" y="19857"/>
                    </a:lnTo>
                    <a:lnTo>
                      <a:pt x="6968" y="19773"/>
                    </a:lnTo>
                    <a:lnTo>
                      <a:pt x="6821" y="19753"/>
                    </a:lnTo>
                    <a:lnTo>
                      <a:pt x="6738" y="19794"/>
                    </a:lnTo>
                    <a:lnTo>
                      <a:pt x="6612" y="20087"/>
                    </a:lnTo>
                    <a:lnTo>
                      <a:pt x="6424" y="20255"/>
                    </a:lnTo>
                    <a:lnTo>
                      <a:pt x="6298" y="20276"/>
                    </a:lnTo>
                    <a:lnTo>
                      <a:pt x="6194" y="20380"/>
                    </a:lnTo>
                    <a:lnTo>
                      <a:pt x="6173" y="20527"/>
                    </a:lnTo>
                    <a:lnTo>
                      <a:pt x="6026" y="20694"/>
                    </a:lnTo>
                    <a:lnTo>
                      <a:pt x="5963" y="20757"/>
                    </a:lnTo>
                    <a:lnTo>
                      <a:pt x="5963" y="20841"/>
                    </a:lnTo>
                    <a:lnTo>
                      <a:pt x="6005" y="21029"/>
                    </a:lnTo>
                    <a:lnTo>
                      <a:pt x="6277" y="21301"/>
                    </a:lnTo>
                    <a:lnTo>
                      <a:pt x="6424" y="21531"/>
                    </a:lnTo>
                    <a:lnTo>
                      <a:pt x="6340" y="21636"/>
                    </a:lnTo>
                    <a:lnTo>
                      <a:pt x="6277" y="21636"/>
                    </a:lnTo>
                    <a:lnTo>
                      <a:pt x="6277" y="21761"/>
                    </a:lnTo>
                    <a:lnTo>
                      <a:pt x="6173" y="21845"/>
                    </a:lnTo>
                    <a:lnTo>
                      <a:pt x="6110" y="21949"/>
                    </a:lnTo>
                    <a:lnTo>
                      <a:pt x="5963" y="21782"/>
                    </a:lnTo>
                    <a:lnTo>
                      <a:pt x="5587" y="21615"/>
                    </a:lnTo>
                    <a:lnTo>
                      <a:pt x="5461" y="21615"/>
                    </a:lnTo>
                    <a:lnTo>
                      <a:pt x="5398" y="21531"/>
                    </a:lnTo>
                    <a:lnTo>
                      <a:pt x="5189" y="21531"/>
                    </a:lnTo>
                    <a:lnTo>
                      <a:pt x="5085" y="21447"/>
                    </a:lnTo>
                    <a:lnTo>
                      <a:pt x="5022" y="21322"/>
                    </a:lnTo>
                    <a:lnTo>
                      <a:pt x="4854" y="21301"/>
                    </a:lnTo>
                    <a:lnTo>
                      <a:pt x="4729" y="21217"/>
                    </a:lnTo>
                    <a:lnTo>
                      <a:pt x="4603" y="21217"/>
                    </a:lnTo>
                    <a:lnTo>
                      <a:pt x="4562" y="21301"/>
                    </a:lnTo>
                    <a:lnTo>
                      <a:pt x="4603" y="21364"/>
                    </a:lnTo>
                    <a:lnTo>
                      <a:pt x="4562" y="21426"/>
                    </a:lnTo>
                    <a:lnTo>
                      <a:pt x="4603" y="21468"/>
                    </a:lnTo>
                    <a:lnTo>
                      <a:pt x="4520" y="21552"/>
                    </a:lnTo>
                    <a:lnTo>
                      <a:pt x="4415" y="21552"/>
                    </a:lnTo>
                    <a:lnTo>
                      <a:pt x="4499" y="21719"/>
                    </a:lnTo>
                    <a:lnTo>
                      <a:pt x="4520" y="21845"/>
                    </a:lnTo>
                    <a:lnTo>
                      <a:pt x="4666" y="21929"/>
                    </a:lnTo>
                    <a:lnTo>
                      <a:pt x="4771" y="22054"/>
                    </a:lnTo>
                    <a:lnTo>
                      <a:pt x="4917" y="22138"/>
                    </a:lnTo>
                    <a:lnTo>
                      <a:pt x="5022" y="22075"/>
                    </a:lnTo>
                    <a:lnTo>
                      <a:pt x="5085" y="22075"/>
                    </a:lnTo>
                    <a:lnTo>
                      <a:pt x="5168" y="22033"/>
                    </a:lnTo>
                    <a:lnTo>
                      <a:pt x="5189" y="22096"/>
                    </a:lnTo>
                    <a:lnTo>
                      <a:pt x="5336" y="22159"/>
                    </a:lnTo>
                    <a:lnTo>
                      <a:pt x="5336" y="22201"/>
                    </a:lnTo>
                    <a:lnTo>
                      <a:pt x="5273" y="22263"/>
                    </a:lnTo>
                    <a:lnTo>
                      <a:pt x="5357" y="22347"/>
                    </a:lnTo>
                    <a:lnTo>
                      <a:pt x="5357" y="22514"/>
                    </a:lnTo>
                    <a:lnTo>
                      <a:pt x="5273" y="22556"/>
                    </a:lnTo>
                    <a:lnTo>
                      <a:pt x="5168" y="22556"/>
                    </a:lnTo>
                    <a:lnTo>
                      <a:pt x="5043" y="22682"/>
                    </a:lnTo>
                    <a:lnTo>
                      <a:pt x="4980" y="22682"/>
                    </a:lnTo>
                    <a:lnTo>
                      <a:pt x="4875" y="22577"/>
                    </a:lnTo>
                    <a:lnTo>
                      <a:pt x="4729" y="22577"/>
                    </a:lnTo>
                    <a:lnTo>
                      <a:pt x="4645" y="22514"/>
                    </a:lnTo>
                    <a:lnTo>
                      <a:pt x="4457" y="22514"/>
                    </a:lnTo>
                    <a:lnTo>
                      <a:pt x="4415" y="22473"/>
                    </a:lnTo>
                    <a:lnTo>
                      <a:pt x="4415" y="22347"/>
                    </a:lnTo>
                    <a:lnTo>
                      <a:pt x="4310" y="22284"/>
                    </a:lnTo>
                    <a:lnTo>
                      <a:pt x="4227" y="22180"/>
                    </a:lnTo>
                    <a:lnTo>
                      <a:pt x="4185" y="22180"/>
                    </a:lnTo>
                    <a:lnTo>
                      <a:pt x="4080" y="22263"/>
                    </a:lnTo>
                    <a:lnTo>
                      <a:pt x="3829" y="22180"/>
                    </a:lnTo>
                    <a:lnTo>
                      <a:pt x="3787" y="22075"/>
                    </a:lnTo>
                    <a:lnTo>
                      <a:pt x="3725" y="22033"/>
                    </a:lnTo>
                    <a:lnTo>
                      <a:pt x="3787" y="21949"/>
                    </a:lnTo>
                    <a:lnTo>
                      <a:pt x="3766" y="21824"/>
                    </a:lnTo>
                    <a:lnTo>
                      <a:pt x="3766" y="21719"/>
                    </a:lnTo>
                    <a:lnTo>
                      <a:pt x="3662" y="21636"/>
                    </a:lnTo>
                    <a:lnTo>
                      <a:pt x="3662" y="21531"/>
                    </a:lnTo>
                    <a:lnTo>
                      <a:pt x="3494" y="21385"/>
                    </a:lnTo>
                    <a:lnTo>
                      <a:pt x="3494" y="21238"/>
                    </a:lnTo>
                    <a:lnTo>
                      <a:pt x="3411" y="21217"/>
                    </a:lnTo>
                    <a:lnTo>
                      <a:pt x="3453" y="21113"/>
                    </a:lnTo>
                    <a:lnTo>
                      <a:pt x="3515" y="21092"/>
                    </a:lnTo>
                    <a:lnTo>
                      <a:pt x="3557" y="20903"/>
                    </a:lnTo>
                    <a:lnTo>
                      <a:pt x="3557" y="20799"/>
                    </a:lnTo>
                    <a:lnTo>
                      <a:pt x="3515" y="20778"/>
                    </a:lnTo>
                    <a:lnTo>
                      <a:pt x="3515" y="20694"/>
                    </a:lnTo>
                    <a:lnTo>
                      <a:pt x="3578" y="20610"/>
                    </a:lnTo>
                    <a:lnTo>
                      <a:pt x="3515" y="20589"/>
                    </a:lnTo>
                    <a:lnTo>
                      <a:pt x="3390" y="20401"/>
                    </a:lnTo>
                    <a:lnTo>
                      <a:pt x="3139" y="20297"/>
                    </a:lnTo>
                    <a:lnTo>
                      <a:pt x="3055" y="20359"/>
                    </a:lnTo>
                    <a:lnTo>
                      <a:pt x="2992" y="20297"/>
                    </a:lnTo>
                    <a:lnTo>
                      <a:pt x="2930" y="20297"/>
                    </a:lnTo>
                    <a:lnTo>
                      <a:pt x="2867" y="20338"/>
                    </a:lnTo>
                    <a:lnTo>
                      <a:pt x="2741" y="20297"/>
                    </a:lnTo>
                    <a:lnTo>
                      <a:pt x="2783" y="20255"/>
                    </a:lnTo>
                    <a:lnTo>
                      <a:pt x="2888" y="20234"/>
                    </a:lnTo>
                    <a:lnTo>
                      <a:pt x="2930" y="20150"/>
                    </a:lnTo>
                    <a:lnTo>
                      <a:pt x="2783" y="20108"/>
                    </a:lnTo>
                    <a:lnTo>
                      <a:pt x="2783" y="20087"/>
                    </a:lnTo>
                    <a:lnTo>
                      <a:pt x="2867" y="20066"/>
                    </a:lnTo>
                    <a:lnTo>
                      <a:pt x="2783" y="20004"/>
                    </a:lnTo>
                    <a:lnTo>
                      <a:pt x="2720" y="20066"/>
                    </a:lnTo>
                    <a:lnTo>
                      <a:pt x="2532" y="20108"/>
                    </a:lnTo>
                    <a:lnTo>
                      <a:pt x="2511" y="20087"/>
                    </a:lnTo>
                    <a:lnTo>
                      <a:pt x="2553" y="20004"/>
                    </a:lnTo>
                    <a:lnTo>
                      <a:pt x="2658" y="19962"/>
                    </a:lnTo>
                    <a:lnTo>
                      <a:pt x="2637" y="19941"/>
                    </a:lnTo>
                    <a:lnTo>
                      <a:pt x="2448" y="19899"/>
                    </a:lnTo>
                    <a:lnTo>
                      <a:pt x="2427" y="19836"/>
                    </a:lnTo>
                    <a:lnTo>
                      <a:pt x="2302" y="19753"/>
                    </a:lnTo>
                    <a:lnTo>
                      <a:pt x="2260" y="19585"/>
                    </a:lnTo>
                    <a:lnTo>
                      <a:pt x="2134" y="19522"/>
                    </a:lnTo>
                    <a:lnTo>
                      <a:pt x="2155" y="19481"/>
                    </a:lnTo>
                    <a:lnTo>
                      <a:pt x="2260" y="19481"/>
                    </a:lnTo>
                    <a:lnTo>
                      <a:pt x="2302" y="19522"/>
                    </a:lnTo>
                    <a:lnTo>
                      <a:pt x="2448" y="19543"/>
                    </a:lnTo>
                    <a:lnTo>
                      <a:pt x="2469" y="19648"/>
                    </a:lnTo>
                    <a:lnTo>
                      <a:pt x="2720" y="19857"/>
                    </a:lnTo>
                    <a:lnTo>
                      <a:pt x="2783" y="19857"/>
                    </a:lnTo>
                    <a:lnTo>
                      <a:pt x="2825" y="19794"/>
                    </a:lnTo>
                    <a:lnTo>
                      <a:pt x="2950" y="19878"/>
                    </a:lnTo>
                    <a:lnTo>
                      <a:pt x="3139" y="19878"/>
                    </a:lnTo>
                    <a:lnTo>
                      <a:pt x="3160" y="19836"/>
                    </a:lnTo>
                    <a:lnTo>
                      <a:pt x="3243" y="19899"/>
                    </a:lnTo>
                    <a:lnTo>
                      <a:pt x="3160" y="19962"/>
                    </a:lnTo>
                    <a:lnTo>
                      <a:pt x="3202" y="19983"/>
                    </a:lnTo>
                    <a:lnTo>
                      <a:pt x="3202" y="20045"/>
                    </a:lnTo>
                    <a:lnTo>
                      <a:pt x="3306" y="20045"/>
                    </a:lnTo>
                    <a:lnTo>
                      <a:pt x="3369" y="19983"/>
                    </a:lnTo>
                    <a:lnTo>
                      <a:pt x="3557" y="19983"/>
                    </a:lnTo>
                    <a:lnTo>
                      <a:pt x="3494" y="20004"/>
                    </a:lnTo>
                    <a:lnTo>
                      <a:pt x="3599" y="20004"/>
                    </a:lnTo>
                    <a:lnTo>
                      <a:pt x="3704" y="19983"/>
                    </a:lnTo>
                    <a:lnTo>
                      <a:pt x="3704" y="20066"/>
                    </a:lnTo>
                    <a:lnTo>
                      <a:pt x="3871" y="20192"/>
                    </a:lnTo>
                    <a:lnTo>
                      <a:pt x="3934" y="20150"/>
                    </a:lnTo>
                    <a:lnTo>
                      <a:pt x="4038" y="20171"/>
                    </a:lnTo>
                    <a:lnTo>
                      <a:pt x="4080" y="20213"/>
                    </a:lnTo>
                    <a:lnTo>
                      <a:pt x="4227" y="20213"/>
                    </a:lnTo>
                    <a:lnTo>
                      <a:pt x="4331" y="20255"/>
                    </a:lnTo>
                    <a:lnTo>
                      <a:pt x="4415" y="20192"/>
                    </a:lnTo>
                    <a:lnTo>
                      <a:pt x="4541" y="20297"/>
                    </a:lnTo>
                    <a:lnTo>
                      <a:pt x="4729" y="20359"/>
                    </a:lnTo>
                    <a:lnTo>
                      <a:pt x="5064" y="20380"/>
                    </a:lnTo>
                    <a:lnTo>
                      <a:pt x="5336" y="20359"/>
                    </a:lnTo>
                    <a:lnTo>
                      <a:pt x="5357" y="20297"/>
                    </a:lnTo>
                    <a:lnTo>
                      <a:pt x="5545" y="20297"/>
                    </a:lnTo>
                    <a:lnTo>
                      <a:pt x="5608" y="20255"/>
                    </a:lnTo>
                    <a:lnTo>
                      <a:pt x="5796" y="20213"/>
                    </a:lnTo>
                    <a:lnTo>
                      <a:pt x="5963" y="20150"/>
                    </a:lnTo>
                    <a:lnTo>
                      <a:pt x="6173" y="19857"/>
                    </a:lnTo>
                    <a:lnTo>
                      <a:pt x="6194" y="19773"/>
                    </a:lnTo>
                    <a:lnTo>
                      <a:pt x="6319" y="19627"/>
                    </a:lnTo>
                    <a:lnTo>
                      <a:pt x="6319" y="19543"/>
                    </a:lnTo>
                    <a:lnTo>
                      <a:pt x="6340" y="19460"/>
                    </a:lnTo>
                    <a:lnTo>
                      <a:pt x="6382" y="19313"/>
                    </a:lnTo>
                    <a:lnTo>
                      <a:pt x="6382" y="19167"/>
                    </a:lnTo>
                    <a:lnTo>
                      <a:pt x="6382" y="19041"/>
                    </a:lnTo>
                    <a:lnTo>
                      <a:pt x="6319" y="18999"/>
                    </a:lnTo>
                    <a:lnTo>
                      <a:pt x="6277" y="18999"/>
                    </a:lnTo>
                    <a:lnTo>
                      <a:pt x="6173" y="18832"/>
                    </a:lnTo>
                    <a:lnTo>
                      <a:pt x="6089" y="18790"/>
                    </a:lnTo>
                    <a:lnTo>
                      <a:pt x="6068" y="18644"/>
                    </a:lnTo>
                    <a:lnTo>
                      <a:pt x="5963" y="18392"/>
                    </a:lnTo>
                    <a:lnTo>
                      <a:pt x="5859" y="18372"/>
                    </a:lnTo>
                    <a:lnTo>
                      <a:pt x="5817" y="18413"/>
                    </a:lnTo>
                    <a:lnTo>
                      <a:pt x="5691" y="18372"/>
                    </a:lnTo>
                    <a:lnTo>
                      <a:pt x="5691" y="18288"/>
                    </a:lnTo>
                    <a:lnTo>
                      <a:pt x="5461" y="18120"/>
                    </a:lnTo>
                    <a:lnTo>
                      <a:pt x="5461" y="18016"/>
                    </a:lnTo>
                    <a:lnTo>
                      <a:pt x="5336" y="17890"/>
                    </a:lnTo>
                    <a:lnTo>
                      <a:pt x="5273" y="17890"/>
                    </a:lnTo>
                    <a:lnTo>
                      <a:pt x="5294" y="17953"/>
                    </a:lnTo>
                    <a:lnTo>
                      <a:pt x="5378" y="18079"/>
                    </a:lnTo>
                    <a:lnTo>
                      <a:pt x="5294" y="18100"/>
                    </a:lnTo>
                    <a:lnTo>
                      <a:pt x="5168" y="17974"/>
                    </a:lnTo>
                    <a:lnTo>
                      <a:pt x="5085" y="17974"/>
                    </a:lnTo>
                    <a:lnTo>
                      <a:pt x="4938" y="17807"/>
                    </a:lnTo>
                    <a:lnTo>
                      <a:pt x="4875" y="17807"/>
                    </a:lnTo>
                    <a:lnTo>
                      <a:pt x="4875" y="17869"/>
                    </a:lnTo>
                    <a:lnTo>
                      <a:pt x="4917" y="17911"/>
                    </a:lnTo>
                    <a:lnTo>
                      <a:pt x="4834" y="17890"/>
                    </a:lnTo>
                    <a:lnTo>
                      <a:pt x="4708" y="17681"/>
                    </a:lnTo>
                    <a:lnTo>
                      <a:pt x="4603" y="17660"/>
                    </a:lnTo>
                    <a:lnTo>
                      <a:pt x="4520" y="17556"/>
                    </a:lnTo>
                    <a:lnTo>
                      <a:pt x="4122" y="17284"/>
                    </a:lnTo>
                    <a:lnTo>
                      <a:pt x="3515" y="16970"/>
                    </a:lnTo>
                    <a:lnTo>
                      <a:pt x="3390" y="16928"/>
                    </a:lnTo>
                    <a:lnTo>
                      <a:pt x="3369" y="16970"/>
                    </a:lnTo>
                    <a:lnTo>
                      <a:pt x="3243" y="16907"/>
                    </a:lnTo>
                    <a:lnTo>
                      <a:pt x="3097" y="16865"/>
                    </a:lnTo>
                    <a:lnTo>
                      <a:pt x="3097" y="16928"/>
                    </a:lnTo>
                    <a:lnTo>
                      <a:pt x="3034" y="16970"/>
                    </a:lnTo>
                    <a:lnTo>
                      <a:pt x="2930" y="16928"/>
                    </a:lnTo>
                    <a:lnTo>
                      <a:pt x="2762" y="16928"/>
                    </a:lnTo>
                    <a:lnTo>
                      <a:pt x="2678" y="16823"/>
                    </a:lnTo>
                    <a:lnTo>
                      <a:pt x="2574" y="16760"/>
                    </a:lnTo>
                    <a:lnTo>
                      <a:pt x="2574" y="16802"/>
                    </a:lnTo>
                    <a:lnTo>
                      <a:pt x="2637" y="16865"/>
                    </a:lnTo>
                    <a:lnTo>
                      <a:pt x="2616" y="16928"/>
                    </a:lnTo>
                    <a:lnTo>
                      <a:pt x="2532" y="16865"/>
                    </a:lnTo>
                    <a:lnTo>
                      <a:pt x="2406" y="16907"/>
                    </a:lnTo>
                    <a:lnTo>
                      <a:pt x="2344" y="16949"/>
                    </a:lnTo>
                    <a:lnTo>
                      <a:pt x="2365" y="17032"/>
                    </a:lnTo>
                    <a:lnTo>
                      <a:pt x="2302" y="17158"/>
                    </a:lnTo>
                    <a:lnTo>
                      <a:pt x="2155" y="17158"/>
                    </a:lnTo>
                    <a:lnTo>
                      <a:pt x="2239" y="17053"/>
                    </a:lnTo>
                    <a:lnTo>
                      <a:pt x="2323" y="17012"/>
                    </a:lnTo>
                    <a:lnTo>
                      <a:pt x="2260" y="16949"/>
                    </a:lnTo>
                    <a:lnTo>
                      <a:pt x="2197" y="16949"/>
                    </a:lnTo>
                    <a:lnTo>
                      <a:pt x="2218" y="16907"/>
                    </a:lnTo>
                    <a:lnTo>
                      <a:pt x="2239" y="16844"/>
                    </a:lnTo>
                    <a:lnTo>
                      <a:pt x="2197" y="16823"/>
                    </a:lnTo>
                    <a:lnTo>
                      <a:pt x="2134" y="16886"/>
                    </a:lnTo>
                    <a:lnTo>
                      <a:pt x="2030" y="17012"/>
                    </a:lnTo>
                    <a:lnTo>
                      <a:pt x="2030" y="16928"/>
                    </a:lnTo>
                    <a:lnTo>
                      <a:pt x="2030" y="16886"/>
                    </a:lnTo>
                    <a:lnTo>
                      <a:pt x="2009" y="16844"/>
                    </a:lnTo>
                    <a:lnTo>
                      <a:pt x="1946" y="16928"/>
                    </a:lnTo>
                    <a:lnTo>
                      <a:pt x="1925" y="16928"/>
                    </a:lnTo>
                    <a:lnTo>
                      <a:pt x="1925" y="16844"/>
                    </a:lnTo>
                    <a:lnTo>
                      <a:pt x="1821" y="16823"/>
                    </a:lnTo>
                    <a:lnTo>
                      <a:pt x="1716" y="16907"/>
                    </a:lnTo>
                    <a:lnTo>
                      <a:pt x="1695" y="16802"/>
                    </a:lnTo>
                    <a:lnTo>
                      <a:pt x="1632" y="16760"/>
                    </a:lnTo>
                    <a:lnTo>
                      <a:pt x="1569" y="16844"/>
                    </a:lnTo>
                    <a:lnTo>
                      <a:pt x="1528" y="16740"/>
                    </a:lnTo>
                    <a:lnTo>
                      <a:pt x="1528" y="16614"/>
                    </a:lnTo>
                    <a:lnTo>
                      <a:pt x="1590" y="16530"/>
                    </a:lnTo>
                    <a:lnTo>
                      <a:pt x="1590" y="16614"/>
                    </a:lnTo>
                    <a:lnTo>
                      <a:pt x="1674" y="16698"/>
                    </a:lnTo>
                    <a:lnTo>
                      <a:pt x="1800" y="16656"/>
                    </a:lnTo>
                    <a:lnTo>
                      <a:pt x="1883" y="16719"/>
                    </a:lnTo>
                    <a:lnTo>
                      <a:pt x="1988" y="16635"/>
                    </a:lnTo>
                    <a:lnTo>
                      <a:pt x="1988" y="16593"/>
                    </a:lnTo>
                    <a:lnTo>
                      <a:pt x="1904" y="16530"/>
                    </a:lnTo>
                    <a:lnTo>
                      <a:pt x="1883" y="16509"/>
                    </a:lnTo>
                    <a:lnTo>
                      <a:pt x="1800" y="16488"/>
                    </a:lnTo>
                    <a:lnTo>
                      <a:pt x="1737" y="16530"/>
                    </a:lnTo>
                    <a:lnTo>
                      <a:pt x="1695" y="16488"/>
                    </a:lnTo>
                    <a:lnTo>
                      <a:pt x="1632" y="16405"/>
                    </a:lnTo>
                    <a:lnTo>
                      <a:pt x="1528" y="16342"/>
                    </a:lnTo>
                    <a:lnTo>
                      <a:pt x="1423" y="16342"/>
                    </a:lnTo>
                    <a:lnTo>
                      <a:pt x="1402" y="16384"/>
                    </a:lnTo>
                    <a:lnTo>
                      <a:pt x="1465" y="16426"/>
                    </a:lnTo>
                    <a:lnTo>
                      <a:pt x="1486" y="16426"/>
                    </a:lnTo>
                    <a:lnTo>
                      <a:pt x="1486" y="16488"/>
                    </a:lnTo>
                    <a:lnTo>
                      <a:pt x="1402" y="16509"/>
                    </a:lnTo>
                    <a:lnTo>
                      <a:pt x="1360" y="16509"/>
                    </a:lnTo>
                    <a:lnTo>
                      <a:pt x="1360" y="16551"/>
                    </a:lnTo>
                    <a:lnTo>
                      <a:pt x="1465" y="16635"/>
                    </a:lnTo>
                    <a:lnTo>
                      <a:pt x="1402" y="16656"/>
                    </a:lnTo>
                    <a:lnTo>
                      <a:pt x="1318" y="16656"/>
                    </a:lnTo>
                    <a:lnTo>
                      <a:pt x="1277" y="16740"/>
                    </a:lnTo>
                    <a:lnTo>
                      <a:pt x="1256" y="16886"/>
                    </a:lnTo>
                    <a:lnTo>
                      <a:pt x="1193" y="16802"/>
                    </a:lnTo>
                    <a:lnTo>
                      <a:pt x="1193" y="16698"/>
                    </a:lnTo>
                    <a:lnTo>
                      <a:pt x="1151" y="16635"/>
                    </a:lnTo>
                    <a:lnTo>
                      <a:pt x="1005" y="16614"/>
                    </a:lnTo>
                    <a:lnTo>
                      <a:pt x="1005" y="16740"/>
                    </a:lnTo>
                    <a:lnTo>
                      <a:pt x="942" y="16823"/>
                    </a:lnTo>
                    <a:lnTo>
                      <a:pt x="795" y="16781"/>
                    </a:lnTo>
                    <a:lnTo>
                      <a:pt x="691" y="16781"/>
                    </a:lnTo>
                    <a:lnTo>
                      <a:pt x="691" y="16928"/>
                    </a:lnTo>
                    <a:lnTo>
                      <a:pt x="628" y="17053"/>
                    </a:lnTo>
                    <a:lnTo>
                      <a:pt x="481" y="17095"/>
                    </a:lnTo>
                    <a:lnTo>
                      <a:pt x="335" y="17242"/>
                    </a:lnTo>
                    <a:lnTo>
                      <a:pt x="335" y="17451"/>
                    </a:lnTo>
                    <a:lnTo>
                      <a:pt x="251" y="17451"/>
                    </a:lnTo>
                    <a:lnTo>
                      <a:pt x="105" y="17514"/>
                    </a:lnTo>
                    <a:lnTo>
                      <a:pt x="0" y="17556"/>
                    </a:lnTo>
                    <a:lnTo>
                      <a:pt x="105" y="17576"/>
                    </a:lnTo>
                    <a:lnTo>
                      <a:pt x="63" y="17744"/>
                    </a:lnTo>
                    <a:lnTo>
                      <a:pt x="21" y="17932"/>
                    </a:lnTo>
                    <a:lnTo>
                      <a:pt x="105" y="18037"/>
                    </a:lnTo>
                    <a:lnTo>
                      <a:pt x="209" y="18288"/>
                    </a:lnTo>
                    <a:lnTo>
                      <a:pt x="272" y="18288"/>
                    </a:lnTo>
                    <a:lnTo>
                      <a:pt x="440" y="18372"/>
                    </a:lnTo>
                    <a:lnTo>
                      <a:pt x="523" y="18497"/>
                    </a:lnTo>
                    <a:lnTo>
                      <a:pt x="565" y="18602"/>
                    </a:lnTo>
                    <a:lnTo>
                      <a:pt x="837" y="18769"/>
                    </a:lnTo>
                    <a:lnTo>
                      <a:pt x="900" y="18832"/>
                    </a:lnTo>
                    <a:lnTo>
                      <a:pt x="858" y="19020"/>
                    </a:lnTo>
                    <a:lnTo>
                      <a:pt x="753" y="19208"/>
                    </a:lnTo>
                    <a:lnTo>
                      <a:pt x="649" y="19460"/>
                    </a:lnTo>
                    <a:lnTo>
                      <a:pt x="774" y="19627"/>
                    </a:lnTo>
                    <a:lnTo>
                      <a:pt x="837" y="19773"/>
                    </a:lnTo>
                    <a:lnTo>
                      <a:pt x="1067" y="20234"/>
                    </a:lnTo>
                    <a:lnTo>
                      <a:pt x="1318" y="20820"/>
                    </a:lnTo>
                    <a:lnTo>
                      <a:pt x="1214" y="20861"/>
                    </a:lnTo>
                    <a:lnTo>
                      <a:pt x="1193" y="21217"/>
                    </a:lnTo>
                    <a:lnTo>
                      <a:pt x="1193" y="21322"/>
                    </a:lnTo>
                    <a:lnTo>
                      <a:pt x="1297" y="21343"/>
                    </a:lnTo>
                    <a:lnTo>
                      <a:pt x="1214" y="21447"/>
                    </a:lnTo>
                    <a:lnTo>
                      <a:pt x="1214" y="21636"/>
                    </a:lnTo>
                    <a:lnTo>
                      <a:pt x="1297" y="21740"/>
                    </a:lnTo>
                    <a:lnTo>
                      <a:pt x="1423" y="21761"/>
                    </a:lnTo>
                    <a:lnTo>
                      <a:pt x="1486" y="21866"/>
                    </a:lnTo>
                    <a:lnTo>
                      <a:pt x="1423" y="21929"/>
                    </a:lnTo>
                    <a:lnTo>
                      <a:pt x="1423" y="22138"/>
                    </a:lnTo>
                    <a:lnTo>
                      <a:pt x="1486" y="22263"/>
                    </a:lnTo>
                    <a:lnTo>
                      <a:pt x="1674" y="22389"/>
                    </a:lnTo>
                    <a:lnTo>
                      <a:pt x="1674" y="22577"/>
                    </a:lnTo>
                    <a:lnTo>
                      <a:pt x="1569" y="22745"/>
                    </a:lnTo>
                    <a:lnTo>
                      <a:pt x="1507" y="22912"/>
                    </a:lnTo>
                    <a:lnTo>
                      <a:pt x="1779" y="23289"/>
                    </a:lnTo>
                    <a:lnTo>
                      <a:pt x="1925" y="23330"/>
                    </a:lnTo>
                    <a:lnTo>
                      <a:pt x="2197" y="23623"/>
                    </a:lnTo>
                    <a:lnTo>
                      <a:pt x="2218" y="23812"/>
                    </a:lnTo>
                    <a:lnTo>
                      <a:pt x="2051" y="24230"/>
                    </a:lnTo>
                    <a:lnTo>
                      <a:pt x="1821" y="24628"/>
                    </a:lnTo>
                    <a:lnTo>
                      <a:pt x="1695" y="24900"/>
                    </a:lnTo>
                    <a:lnTo>
                      <a:pt x="1528" y="25151"/>
                    </a:lnTo>
                    <a:lnTo>
                      <a:pt x="1381" y="25402"/>
                    </a:lnTo>
                    <a:lnTo>
                      <a:pt x="1256" y="25486"/>
                    </a:lnTo>
                    <a:lnTo>
                      <a:pt x="984" y="25737"/>
                    </a:lnTo>
                    <a:lnTo>
                      <a:pt x="1005" y="25904"/>
                    </a:lnTo>
                    <a:cubicBezTo>
                      <a:pt x="1005" y="25883"/>
                      <a:pt x="1046" y="25883"/>
                      <a:pt x="1046" y="25883"/>
                    </a:cubicBezTo>
                    <a:cubicBezTo>
                      <a:pt x="1067" y="25883"/>
                      <a:pt x="1193" y="25799"/>
                      <a:pt x="1193" y="25799"/>
                    </a:cubicBezTo>
                    <a:lnTo>
                      <a:pt x="1318" y="25779"/>
                    </a:lnTo>
                    <a:lnTo>
                      <a:pt x="1256" y="25841"/>
                    </a:lnTo>
                    <a:lnTo>
                      <a:pt x="1297" y="25925"/>
                    </a:lnTo>
                    <a:lnTo>
                      <a:pt x="1297" y="26030"/>
                    </a:lnTo>
                    <a:lnTo>
                      <a:pt x="1172" y="25925"/>
                    </a:lnTo>
                    <a:lnTo>
                      <a:pt x="1151" y="26009"/>
                    </a:lnTo>
                    <a:lnTo>
                      <a:pt x="1277" y="26155"/>
                    </a:lnTo>
                    <a:lnTo>
                      <a:pt x="1402" y="26155"/>
                    </a:lnTo>
                    <a:lnTo>
                      <a:pt x="1486" y="26260"/>
                    </a:lnTo>
                    <a:lnTo>
                      <a:pt x="1611" y="26260"/>
                    </a:lnTo>
                    <a:lnTo>
                      <a:pt x="1674" y="26239"/>
                    </a:lnTo>
                    <a:lnTo>
                      <a:pt x="1779" y="26239"/>
                    </a:lnTo>
                    <a:lnTo>
                      <a:pt x="1883" y="26364"/>
                    </a:lnTo>
                    <a:lnTo>
                      <a:pt x="1800" y="26448"/>
                    </a:lnTo>
                    <a:lnTo>
                      <a:pt x="1611" y="26406"/>
                    </a:lnTo>
                    <a:lnTo>
                      <a:pt x="1528" y="26427"/>
                    </a:lnTo>
                    <a:lnTo>
                      <a:pt x="1507" y="26532"/>
                    </a:lnTo>
                    <a:lnTo>
                      <a:pt x="1381" y="26636"/>
                    </a:lnTo>
                    <a:lnTo>
                      <a:pt x="1277" y="26553"/>
                    </a:lnTo>
                    <a:lnTo>
                      <a:pt x="1214" y="26615"/>
                    </a:lnTo>
                    <a:lnTo>
                      <a:pt x="1214" y="26720"/>
                    </a:lnTo>
                    <a:lnTo>
                      <a:pt x="1109" y="26741"/>
                    </a:lnTo>
                    <a:lnTo>
                      <a:pt x="1067" y="26636"/>
                    </a:lnTo>
                    <a:lnTo>
                      <a:pt x="1005" y="26657"/>
                    </a:lnTo>
                    <a:lnTo>
                      <a:pt x="1005" y="26720"/>
                    </a:lnTo>
                    <a:lnTo>
                      <a:pt x="1067" y="26783"/>
                    </a:lnTo>
                    <a:lnTo>
                      <a:pt x="1046" y="26929"/>
                    </a:lnTo>
                    <a:lnTo>
                      <a:pt x="1088" y="26992"/>
                    </a:lnTo>
                    <a:lnTo>
                      <a:pt x="1088" y="27034"/>
                    </a:lnTo>
                    <a:lnTo>
                      <a:pt x="1067" y="27055"/>
                    </a:lnTo>
                    <a:lnTo>
                      <a:pt x="984" y="27159"/>
                    </a:lnTo>
                    <a:lnTo>
                      <a:pt x="942" y="27306"/>
                    </a:lnTo>
                    <a:lnTo>
                      <a:pt x="858" y="27369"/>
                    </a:lnTo>
                    <a:lnTo>
                      <a:pt x="795" y="27808"/>
                    </a:lnTo>
                    <a:lnTo>
                      <a:pt x="1067" y="28289"/>
                    </a:lnTo>
                    <a:lnTo>
                      <a:pt x="1067" y="28394"/>
                    </a:lnTo>
                    <a:lnTo>
                      <a:pt x="984" y="28457"/>
                    </a:lnTo>
                    <a:lnTo>
                      <a:pt x="1005" y="28561"/>
                    </a:lnTo>
                    <a:lnTo>
                      <a:pt x="942" y="28708"/>
                    </a:lnTo>
                    <a:lnTo>
                      <a:pt x="1046" y="28729"/>
                    </a:lnTo>
                    <a:lnTo>
                      <a:pt x="1067" y="28833"/>
                    </a:lnTo>
                    <a:lnTo>
                      <a:pt x="1046" y="28875"/>
                    </a:lnTo>
                    <a:lnTo>
                      <a:pt x="1088" y="28938"/>
                    </a:lnTo>
                    <a:lnTo>
                      <a:pt x="1109" y="29043"/>
                    </a:lnTo>
                    <a:lnTo>
                      <a:pt x="1088" y="29126"/>
                    </a:lnTo>
                    <a:lnTo>
                      <a:pt x="1172" y="29252"/>
                    </a:lnTo>
                    <a:lnTo>
                      <a:pt x="1193" y="29294"/>
                    </a:lnTo>
                    <a:lnTo>
                      <a:pt x="1256" y="29461"/>
                    </a:lnTo>
                    <a:lnTo>
                      <a:pt x="1318" y="29566"/>
                    </a:lnTo>
                    <a:lnTo>
                      <a:pt x="1360" y="29712"/>
                    </a:lnTo>
                    <a:lnTo>
                      <a:pt x="1402" y="29712"/>
                    </a:lnTo>
                    <a:lnTo>
                      <a:pt x="1507" y="29796"/>
                    </a:lnTo>
                    <a:lnTo>
                      <a:pt x="1632" y="29712"/>
                    </a:lnTo>
                    <a:lnTo>
                      <a:pt x="1737" y="29900"/>
                    </a:lnTo>
                    <a:lnTo>
                      <a:pt x="1883" y="29817"/>
                    </a:lnTo>
                    <a:lnTo>
                      <a:pt x="2009" y="29859"/>
                    </a:lnTo>
                    <a:lnTo>
                      <a:pt x="2113" y="30026"/>
                    </a:lnTo>
                    <a:lnTo>
                      <a:pt x="2260" y="29921"/>
                    </a:lnTo>
                    <a:lnTo>
                      <a:pt x="2427" y="29880"/>
                    </a:lnTo>
                    <a:lnTo>
                      <a:pt x="2511" y="29963"/>
                    </a:lnTo>
                    <a:lnTo>
                      <a:pt x="2574" y="29963"/>
                    </a:lnTo>
                    <a:lnTo>
                      <a:pt x="2846" y="30026"/>
                    </a:lnTo>
                    <a:lnTo>
                      <a:pt x="2867" y="30172"/>
                    </a:lnTo>
                    <a:lnTo>
                      <a:pt x="2825" y="30319"/>
                    </a:lnTo>
                    <a:lnTo>
                      <a:pt x="2930" y="30424"/>
                    </a:lnTo>
                    <a:lnTo>
                      <a:pt x="2930" y="30612"/>
                    </a:lnTo>
                    <a:lnTo>
                      <a:pt x="3055" y="30737"/>
                    </a:lnTo>
                    <a:lnTo>
                      <a:pt x="3139" y="30905"/>
                    </a:lnTo>
                    <a:lnTo>
                      <a:pt x="3285" y="31114"/>
                    </a:lnTo>
                    <a:lnTo>
                      <a:pt x="3390" y="31177"/>
                    </a:lnTo>
                    <a:lnTo>
                      <a:pt x="3453" y="31365"/>
                    </a:lnTo>
                    <a:lnTo>
                      <a:pt x="3620" y="31428"/>
                    </a:lnTo>
                    <a:lnTo>
                      <a:pt x="3829" y="31595"/>
                    </a:lnTo>
                    <a:lnTo>
                      <a:pt x="3871" y="31700"/>
                    </a:lnTo>
                    <a:lnTo>
                      <a:pt x="4018" y="31805"/>
                    </a:lnTo>
                    <a:lnTo>
                      <a:pt x="3934" y="31867"/>
                    </a:lnTo>
                    <a:lnTo>
                      <a:pt x="3829" y="32056"/>
                    </a:lnTo>
                    <a:lnTo>
                      <a:pt x="3557" y="32097"/>
                    </a:lnTo>
                    <a:lnTo>
                      <a:pt x="3411" y="31993"/>
                    </a:lnTo>
                    <a:lnTo>
                      <a:pt x="3369" y="32097"/>
                    </a:lnTo>
                    <a:lnTo>
                      <a:pt x="3369" y="32223"/>
                    </a:lnTo>
                    <a:lnTo>
                      <a:pt x="3474" y="32411"/>
                    </a:lnTo>
                    <a:lnTo>
                      <a:pt x="3453" y="32579"/>
                    </a:lnTo>
                    <a:lnTo>
                      <a:pt x="3578" y="32725"/>
                    </a:lnTo>
                    <a:lnTo>
                      <a:pt x="3578" y="32893"/>
                    </a:lnTo>
                    <a:lnTo>
                      <a:pt x="3683" y="32913"/>
                    </a:lnTo>
                    <a:lnTo>
                      <a:pt x="3808" y="32893"/>
                    </a:lnTo>
                    <a:lnTo>
                      <a:pt x="3808" y="32746"/>
                    </a:lnTo>
                    <a:lnTo>
                      <a:pt x="3892" y="32683"/>
                    </a:lnTo>
                    <a:lnTo>
                      <a:pt x="4185" y="32788"/>
                    </a:lnTo>
                    <a:lnTo>
                      <a:pt x="4457" y="32788"/>
                    </a:lnTo>
                    <a:lnTo>
                      <a:pt x="4624" y="32704"/>
                    </a:lnTo>
                    <a:lnTo>
                      <a:pt x="4750" y="32704"/>
                    </a:lnTo>
                    <a:lnTo>
                      <a:pt x="4834" y="32955"/>
                    </a:lnTo>
                    <a:lnTo>
                      <a:pt x="4959" y="33060"/>
                    </a:lnTo>
                    <a:lnTo>
                      <a:pt x="4875" y="33206"/>
                    </a:lnTo>
                    <a:lnTo>
                      <a:pt x="5043" y="33416"/>
                    </a:lnTo>
                    <a:lnTo>
                      <a:pt x="5357" y="33353"/>
                    </a:lnTo>
                    <a:lnTo>
                      <a:pt x="5461" y="33457"/>
                    </a:lnTo>
                    <a:lnTo>
                      <a:pt x="5482" y="33583"/>
                    </a:lnTo>
                    <a:lnTo>
                      <a:pt x="5587" y="33625"/>
                    </a:lnTo>
                    <a:lnTo>
                      <a:pt x="5587" y="33771"/>
                    </a:lnTo>
                    <a:lnTo>
                      <a:pt x="5650" y="33960"/>
                    </a:lnTo>
                    <a:lnTo>
                      <a:pt x="5901" y="34211"/>
                    </a:lnTo>
                    <a:lnTo>
                      <a:pt x="6005" y="34106"/>
                    </a:lnTo>
                    <a:lnTo>
                      <a:pt x="6173" y="34190"/>
                    </a:lnTo>
                    <a:lnTo>
                      <a:pt x="6298" y="34169"/>
                    </a:lnTo>
                    <a:lnTo>
                      <a:pt x="6424" y="34190"/>
                    </a:lnTo>
                    <a:lnTo>
                      <a:pt x="6612" y="34043"/>
                    </a:lnTo>
                    <a:lnTo>
                      <a:pt x="6696" y="34043"/>
                    </a:lnTo>
                    <a:lnTo>
                      <a:pt x="6821" y="34315"/>
                    </a:lnTo>
                    <a:lnTo>
                      <a:pt x="7010" y="34420"/>
                    </a:lnTo>
                    <a:lnTo>
                      <a:pt x="7051" y="34525"/>
                    </a:lnTo>
                    <a:lnTo>
                      <a:pt x="7135" y="34462"/>
                    </a:lnTo>
                    <a:lnTo>
                      <a:pt x="7344" y="34504"/>
                    </a:lnTo>
                    <a:lnTo>
                      <a:pt x="7491" y="34504"/>
                    </a:lnTo>
                    <a:lnTo>
                      <a:pt x="7595" y="34587"/>
                    </a:lnTo>
                    <a:lnTo>
                      <a:pt x="7742" y="34566"/>
                    </a:lnTo>
                    <a:lnTo>
                      <a:pt x="7888" y="34671"/>
                    </a:lnTo>
                    <a:lnTo>
                      <a:pt x="8077" y="34692"/>
                    </a:lnTo>
                    <a:lnTo>
                      <a:pt x="8160" y="34608"/>
                    </a:lnTo>
                    <a:lnTo>
                      <a:pt x="8202" y="34734"/>
                    </a:lnTo>
                    <a:lnTo>
                      <a:pt x="8286" y="34797"/>
                    </a:lnTo>
                    <a:lnTo>
                      <a:pt x="8286" y="34943"/>
                    </a:lnTo>
                    <a:lnTo>
                      <a:pt x="8181" y="35090"/>
                    </a:lnTo>
                    <a:lnTo>
                      <a:pt x="8056" y="35110"/>
                    </a:lnTo>
                    <a:lnTo>
                      <a:pt x="8014" y="35362"/>
                    </a:lnTo>
                    <a:lnTo>
                      <a:pt x="8181" y="35466"/>
                    </a:lnTo>
                    <a:lnTo>
                      <a:pt x="8202" y="35634"/>
                    </a:lnTo>
                    <a:lnTo>
                      <a:pt x="8119" y="35843"/>
                    </a:lnTo>
                    <a:lnTo>
                      <a:pt x="8160" y="35989"/>
                    </a:lnTo>
                    <a:lnTo>
                      <a:pt x="8056" y="36073"/>
                    </a:lnTo>
                    <a:lnTo>
                      <a:pt x="7763" y="36094"/>
                    </a:lnTo>
                    <a:lnTo>
                      <a:pt x="7637" y="36303"/>
                    </a:lnTo>
                    <a:lnTo>
                      <a:pt x="7554" y="36345"/>
                    </a:lnTo>
                    <a:lnTo>
                      <a:pt x="7533" y="36596"/>
                    </a:lnTo>
                    <a:lnTo>
                      <a:pt x="7554" y="36596"/>
                    </a:lnTo>
                    <a:lnTo>
                      <a:pt x="7658" y="36617"/>
                    </a:lnTo>
                    <a:lnTo>
                      <a:pt x="7784" y="36554"/>
                    </a:lnTo>
                    <a:lnTo>
                      <a:pt x="7951" y="36512"/>
                    </a:lnTo>
                    <a:lnTo>
                      <a:pt x="7972" y="36575"/>
                    </a:lnTo>
                    <a:lnTo>
                      <a:pt x="7951" y="36659"/>
                    </a:lnTo>
                    <a:lnTo>
                      <a:pt x="7637" y="36805"/>
                    </a:lnTo>
                    <a:lnTo>
                      <a:pt x="7491" y="36889"/>
                    </a:lnTo>
                    <a:lnTo>
                      <a:pt x="7554" y="36931"/>
                    </a:lnTo>
                    <a:lnTo>
                      <a:pt x="7637" y="36931"/>
                    </a:lnTo>
                    <a:lnTo>
                      <a:pt x="7554" y="37014"/>
                    </a:lnTo>
                    <a:lnTo>
                      <a:pt x="7428" y="36994"/>
                    </a:lnTo>
                    <a:lnTo>
                      <a:pt x="7240" y="37014"/>
                    </a:lnTo>
                    <a:lnTo>
                      <a:pt x="7323" y="37203"/>
                    </a:lnTo>
                    <a:lnTo>
                      <a:pt x="7386" y="37286"/>
                    </a:lnTo>
                    <a:lnTo>
                      <a:pt x="7449" y="37224"/>
                    </a:lnTo>
                    <a:lnTo>
                      <a:pt x="7470" y="37286"/>
                    </a:lnTo>
                    <a:lnTo>
                      <a:pt x="7575" y="37307"/>
                    </a:lnTo>
                    <a:lnTo>
                      <a:pt x="7575" y="37349"/>
                    </a:lnTo>
                    <a:lnTo>
                      <a:pt x="7491" y="37391"/>
                    </a:lnTo>
                    <a:lnTo>
                      <a:pt x="7449" y="37454"/>
                    </a:lnTo>
                    <a:lnTo>
                      <a:pt x="7365" y="37454"/>
                    </a:lnTo>
                    <a:lnTo>
                      <a:pt x="7323" y="37517"/>
                    </a:lnTo>
                    <a:lnTo>
                      <a:pt x="7323" y="37559"/>
                    </a:lnTo>
                    <a:lnTo>
                      <a:pt x="7177" y="37705"/>
                    </a:lnTo>
                    <a:lnTo>
                      <a:pt x="7177" y="37831"/>
                    </a:lnTo>
                    <a:lnTo>
                      <a:pt x="7240" y="37851"/>
                    </a:lnTo>
                    <a:lnTo>
                      <a:pt x="7219" y="38019"/>
                    </a:lnTo>
                    <a:lnTo>
                      <a:pt x="7114" y="37977"/>
                    </a:lnTo>
                    <a:lnTo>
                      <a:pt x="7072" y="38019"/>
                    </a:lnTo>
                    <a:lnTo>
                      <a:pt x="6968" y="37935"/>
                    </a:lnTo>
                    <a:lnTo>
                      <a:pt x="6842" y="37914"/>
                    </a:lnTo>
                    <a:lnTo>
                      <a:pt x="6842" y="37956"/>
                    </a:lnTo>
                    <a:lnTo>
                      <a:pt x="6905" y="38040"/>
                    </a:lnTo>
                    <a:lnTo>
                      <a:pt x="6821" y="38061"/>
                    </a:lnTo>
                    <a:lnTo>
                      <a:pt x="6738" y="38144"/>
                    </a:lnTo>
                    <a:lnTo>
                      <a:pt x="6863" y="38165"/>
                    </a:lnTo>
                    <a:lnTo>
                      <a:pt x="6947" y="38165"/>
                    </a:lnTo>
                    <a:lnTo>
                      <a:pt x="7114" y="38291"/>
                    </a:lnTo>
                    <a:lnTo>
                      <a:pt x="7114" y="38375"/>
                    </a:lnTo>
                    <a:lnTo>
                      <a:pt x="7240" y="38500"/>
                    </a:lnTo>
                    <a:lnTo>
                      <a:pt x="7449" y="38479"/>
                    </a:lnTo>
                    <a:lnTo>
                      <a:pt x="7679" y="38605"/>
                    </a:lnTo>
                    <a:lnTo>
                      <a:pt x="7847" y="38647"/>
                    </a:lnTo>
                    <a:lnTo>
                      <a:pt x="8202" y="38898"/>
                    </a:lnTo>
                    <a:lnTo>
                      <a:pt x="8286" y="39023"/>
                    </a:lnTo>
                    <a:lnTo>
                      <a:pt x="8391" y="39065"/>
                    </a:lnTo>
                    <a:lnTo>
                      <a:pt x="8412" y="39128"/>
                    </a:lnTo>
                    <a:lnTo>
                      <a:pt x="8516" y="39211"/>
                    </a:lnTo>
                    <a:lnTo>
                      <a:pt x="8600" y="39211"/>
                    </a:lnTo>
                    <a:lnTo>
                      <a:pt x="8621" y="39295"/>
                    </a:lnTo>
                    <a:lnTo>
                      <a:pt x="8725" y="39337"/>
                    </a:lnTo>
                    <a:lnTo>
                      <a:pt x="8788" y="39337"/>
                    </a:lnTo>
                    <a:lnTo>
                      <a:pt x="8893" y="39483"/>
                    </a:lnTo>
                    <a:lnTo>
                      <a:pt x="8997" y="39504"/>
                    </a:lnTo>
                    <a:lnTo>
                      <a:pt x="9039" y="39525"/>
                    </a:lnTo>
                    <a:lnTo>
                      <a:pt x="9102" y="39504"/>
                    </a:lnTo>
                    <a:lnTo>
                      <a:pt x="9248" y="39630"/>
                    </a:lnTo>
                    <a:lnTo>
                      <a:pt x="9248" y="39714"/>
                    </a:lnTo>
                    <a:lnTo>
                      <a:pt x="9374" y="39735"/>
                    </a:lnTo>
                    <a:lnTo>
                      <a:pt x="9520" y="39923"/>
                    </a:lnTo>
                    <a:lnTo>
                      <a:pt x="9583" y="40007"/>
                    </a:lnTo>
                    <a:lnTo>
                      <a:pt x="9625" y="40237"/>
                    </a:lnTo>
                    <a:lnTo>
                      <a:pt x="9730" y="40425"/>
                    </a:lnTo>
                    <a:lnTo>
                      <a:pt x="9688" y="40488"/>
                    </a:lnTo>
                    <a:lnTo>
                      <a:pt x="9730" y="40572"/>
                    </a:lnTo>
                    <a:cubicBezTo>
                      <a:pt x="9939" y="40572"/>
                      <a:pt x="10483" y="40572"/>
                      <a:pt x="10462" y="40446"/>
                    </a:cubicBezTo>
                    <a:lnTo>
                      <a:pt x="10420" y="40279"/>
                    </a:lnTo>
                    <a:lnTo>
                      <a:pt x="11090" y="40258"/>
                    </a:lnTo>
                    <a:cubicBezTo>
                      <a:pt x="11090" y="40258"/>
                      <a:pt x="11215" y="40383"/>
                      <a:pt x="11320" y="40383"/>
                    </a:cubicBezTo>
                    <a:cubicBezTo>
                      <a:pt x="11425" y="40383"/>
                      <a:pt x="11948" y="40153"/>
                      <a:pt x="11948" y="40153"/>
                    </a:cubicBezTo>
                    <a:cubicBezTo>
                      <a:pt x="11948" y="40153"/>
                      <a:pt x="12073" y="40174"/>
                      <a:pt x="12136" y="40279"/>
                    </a:cubicBezTo>
                    <a:cubicBezTo>
                      <a:pt x="12159" y="40337"/>
                      <a:pt x="12208" y="40350"/>
                      <a:pt x="12254" y="40350"/>
                    </a:cubicBezTo>
                    <a:cubicBezTo>
                      <a:pt x="12291" y="40350"/>
                      <a:pt x="12327" y="40341"/>
                      <a:pt x="12345" y="40341"/>
                    </a:cubicBezTo>
                    <a:lnTo>
                      <a:pt x="12345" y="40320"/>
                    </a:lnTo>
                    <a:lnTo>
                      <a:pt x="12492" y="40341"/>
                    </a:lnTo>
                    <a:lnTo>
                      <a:pt x="12764" y="40551"/>
                    </a:lnTo>
                    <a:lnTo>
                      <a:pt x="12826" y="40676"/>
                    </a:lnTo>
                    <a:lnTo>
                      <a:pt x="13098" y="40697"/>
                    </a:lnTo>
                    <a:lnTo>
                      <a:pt x="13140" y="40592"/>
                    </a:lnTo>
                    <a:lnTo>
                      <a:pt x="13308" y="40488"/>
                    </a:lnTo>
                    <a:lnTo>
                      <a:pt x="13496" y="40258"/>
                    </a:lnTo>
                    <a:lnTo>
                      <a:pt x="13433" y="40237"/>
                    </a:lnTo>
                    <a:lnTo>
                      <a:pt x="13119" y="39965"/>
                    </a:lnTo>
                    <a:lnTo>
                      <a:pt x="12910" y="39714"/>
                    </a:lnTo>
                    <a:lnTo>
                      <a:pt x="12889" y="39546"/>
                    </a:lnTo>
                    <a:lnTo>
                      <a:pt x="12805" y="39442"/>
                    </a:lnTo>
                    <a:lnTo>
                      <a:pt x="12805" y="39295"/>
                    </a:lnTo>
                    <a:lnTo>
                      <a:pt x="12785" y="39211"/>
                    </a:lnTo>
                    <a:lnTo>
                      <a:pt x="12764" y="39170"/>
                    </a:lnTo>
                    <a:lnTo>
                      <a:pt x="12680" y="39170"/>
                    </a:lnTo>
                    <a:lnTo>
                      <a:pt x="12680" y="39065"/>
                    </a:lnTo>
                    <a:lnTo>
                      <a:pt x="12722" y="39086"/>
                    </a:lnTo>
                    <a:lnTo>
                      <a:pt x="12764" y="38981"/>
                    </a:lnTo>
                    <a:lnTo>
                      <a:pt x="12805" y="38877"/>
                    </a:lnTo>
                    <a:lnTo>
                      <a:pt x="12722" y="38877"/>
                    </a:lnTo>
                    <a:lnTo>
                      <a:pt x="12680" y="38919"/>
                    </a:lnTo>
                    <a:lnTo>
                      <a:pt x="12554" y="38856"/>
                    </a:lnTo>
                    <a:lnTo>
                      <a:pt x="12554" y="38667"/>
                    </a:lnTo>
                    <a:lnTo>
                      <a:pt x="12450" y="38647"/>
                    </a:lnTo>
                    <a:lnTo>
                      <a:pt x="12366" y="38563"/>
                    </a:lnTo>
                    <a:lnTo>
                      <a:pt x="12282" y="38584"/>
                    </a:lnTo>
                    <a:lnTo>
                      <a:pt x="12178" y="38584"/>
                    </a:lnTo>
                    <a:lnTo>
                      <a:pt x="12136" y="38375"/>
                    </a:lnTo>
                    <a:lnTo>
                      <a:pt x="12157" y="38270"/>
                    </a:lnTo>
                    <a:lnTo>
                      <a:pt x="12199" y="38228"/>
                    </a:lnTo>
                    <a:lnTo>
                      <a:pt x="12199" y="38019"/>
                    </a:lnTo>
                    <a:lnTo>
                      <a:pt x="12261" y="37914"/>
                    </a:lnTo>
                    <a:lnTo>
                      <a:pt x="12282" y="37768"/>
                    </a:lnTo>
                    <a:lnTo>
                      <a:pt x="12345" y="37726"/>
                    </a:lnTo>
                    <a:lnTo>
                      <a:pt x="12366" y="37600"/>
                    </a:lnTo>
                    <a:lnTo>
                      <a:pt x="12408" y="37517"/>
                    </a:lnTo>
                    <a:lnTo>
                      <a:pt x="12408" y="37433"/>
                    </a:lnTo>
                    <a:lnTo>
                      <a:pt x="12471" y="37454"/>
                    </a:lnTo>
                    <a:lnTo>
                      <a:pt x="12513" y="37517"/>
                    </a:lnTo>
                    <a:lnTo>
                      <a:pt x="12575" y="37496"/>
                    </a:lnTo>
                    <a:lnTo>
                      <a:pt x="12596" y="37412"/>
                    </a:lnTo>
                    <a:lnTo>
                      <a:pt x="12659" y="37454"/>
                    </a:lnTo>
                    <a:lnTo>
                      <a:pt x="12701" y="37412"/>
                    </a:lnTo>
                    <a:lnTo>
                      <a:pt x="12785" y="37412"/>
                    </a:lnTo>
                    <a:lnTo>
                      <a:pt x="12868" y="37349"/>
                    </a:lnTo>
                    <a:lnTo>
                      <a:pt x="12826" y="37307"/>
                    </a:lnTo>
                    <a:lnTo>
                      <a:pt x="12764" y="37286"/>
                    </a:lnTo>
                    <a:lnTo>
                      <a:pt x="12805" y="37286"/>
                    </a:lnTo>
                    <a:cubicBezTo>
                      <a:pt x="12805" y="37286"/>
                      <a:pt x="12826" y="37307"/>
                      <a:pt x="12868" y="37307"/>
                    </a:cubicBezTo>
                    <a:cubicBezTo>
                      <a:pt x="12889" y="37307"/>
                      <a:pt x="12931" y="37286"/>
                      <a:pt x="12931" y="37286"/>
                    </a:cubicBezTo>
                    <a:lnTo>
                      <a:pt x="12994" y="37328"/>
                    </a:lnTo>
                    <a:lnTo>
                      <a:pt x="13036" y="37307"/>
                    </a:lnTo>
                    <a:lnTo>
                      <a:pt x="13015" y="37245"/>
                    </a:lnTo>
                    <a:lnTo>
                      <a:pt x="12847" y="37140"/>
                    </a:lnTo>
                    <a:lnTo>
                      <a:pt x="12931" y="37119"/>
                    </a:lnTo>
                    <a:lnTo>
                      <a:pt x="13036" y="37140"/>
                    </a:lnTo>
                    <a:lnTo>
                      <a:pt x="13098" y="37119"/>
                    </a:lnTo>
                    <a:lnTo>
                      <a:pt x="13161" y="37140"/>
                    </a:lnTo>
                    <a:lnTo>
                      <a:pt x="13161" y="37077"/>
                    </a:lnTo>
                    <a:lnTo>
                      <a:pt x="13119" y="37035"/>
                    </a:lnTo>
                    <a:lnTo>
                      <a:pt x="13161" y="37035"/>
                    </a:lnTo>
                    <a:lnTo>
                      <a:pt x="13161" y="36994"/>
                    </a:lnTo>
                    <a:lnTo>
                      <a:pt x="13119" y="36931"/>
                    </a:lnTo>
                    <a:lnTo>
                      <a:pt x="13203" y="36910"/>
                    </a:lnTo>
                    <a:lnTo>
                      <a:pt x="13203" y="36868"/>
                    </a:lnTo>
                    <a:lnTo>
                      <a:pt x="13203" y="36805"/>
                    </a:lnTo>
                    <a:lnTo>
                      <a:pt x="13057" y="36722"/>
                    </a:lnTo>
                    <a:lnTo>
                      <a:pt x="12910" y="36784"/>
                    </a:lnTo>
                    <a:lnTo>
                      <a:pt x="12701" y="36659"/>
                    </a:lnTo>
                    <a:lnTo>
                      <a:pt x="12701" y="36554"/>
                    </a:lnTo>
                    <a:lnTo>
                      <a:pt x="12910" y="36554"/>
                    </a:lnTo>
                    <a:lnTo>
                      <a:pt x="12680" y="36157"/>
                    </a:lnTo>
                    <a:lnTo>
                      <a:pt x="12408" y="35885"/>
                    </a:lnTo>
                    <a:lnTo>
                      <a:pt x="12052" y="35780"/>
                    </a:lnTo>
                    <a:lnTo>
                      <a:pt x="11989" y="35864"/>
                    </a:lnTo>
                    <a:lnTo>
                      <a:pt x="11822" y="35717"/>
                    </a:lnTo>
                    <a:lnTo>
                      <a:pt x="11843" y="35634"/>
                    </a:lnTo>
                    <a:lnTo>
                      <a:pt x="11738" y="35466"/>
                    </a:lnTo>
                    <a:lnTo>
                      <a:pt x="11508" y="35403"/>
                    </a:lnTo>
                    <a:lnTo>
                      <a:pt x="11571" y="35194"/>
                    </a:lnTo>
                    <a:lnTo>
                      <a:pt x="11634" y="34818"/>
                    </a:lnTo>
                    <a:lnTo>
                      <a:pt x="11550" y="34734"/>
                    </a:lnTo>
                    <a:lnTo>
                      <a:pt x="11529" y="34462"/>
                    </a:lnTo>
                    <a:lnTo>
                      <a:pt x="11634" y="34399"/>
                    </a:lnTo>
                    <a:lnTo>
                      <a:pt x="11780" y="34211"/>
                    </a:lnTo>
                    <a:lnTo>
                      <a:pt x="11780" y="34064"/>
                    </a:lnTo>
                    <a:lnTo>
                      <a:pt x="11864" y="33960"/>
                    </a:lnTo>
                    <a:lnTo>
                      <a:pt x="12178" y="34253"/>
                    </a:lnTo>
                    <a:lnTo>
                      <a:pt x="12199" y="34357"/>
                    </a:lnTo>
                    <a:lnTo>
                      <a:pt x="12387" y="34462"/>
                    </a:lnTo>
                    <a:lnTo>
                      <a:pt x="12575" y="34420"/>
                    </a:lnTo>
                    <a:lnTo>
                      <a:pt x="12554" y="34253"/>
                    </a:lnTo>
                    <a:lnTo>
                      <a:pt x="12617" y="34190"/>
                    </a:lnTo>
                    <a:lnTo>
                      <a:pt x="12492" y="33729"/>
                    </a:lnTo>
                    <a:lnTo>
                      <a:pt x="12680" y="33688"/>
                    </a:lnTo>
                    <a:lnTo>
                      <a:pt x="12868" y="33688"/>
                    </a:lnTo>
                    <a:lnTo>
                      <a:pt x="12868" y="33562"/>
                    </a:lnTo>
                    <a:lnTo>
                      <a:pt x="12785" y="33457"/>
                    </a:lnTo>
                    <a:lnTo>
                      <a:pt x="12805" y="33332"/>
                    </a:lnTo>
                    <a:lnTo>
                      <a:pt x="12994" y="33227"/>
                    </a:lnTo>
                    <a:lnTo>
                      <a:pt x="13077" y="33227"/>
                    </a:lnTo>
                    <a:lnTo>
                      <a:pt x="13119" y="33060"/>
                    </a:lnTo>
                    <a:lnTo>
                      <a:pt x="13203" y="32997"/>
                    </a:lnTo>
                    <a:lnTo>
                      <a:pt x="13329" y="33018"/>
                    </a:lnTo>
                    <a:lnTo>
                      <a:pt x="13349" y="32913"/>
                    </a:lnTo>
                    <a:lnTo>
                      <a:pt x="13329" y="32809"/>
                    </a:lnTo>
                    <a:lnTo>
                      <a:pt x="13349" y="32725"/>
                    </a:lnTo>
                    <a:lnTo>
                      <a:pt x="13538" y="32830"/>
                    </a:lnTo>
                    <a:lnTo>
                      <a:pt x="13663" y="32893"/>
                    </a:lnTo>
                    <a:lnTo>
                      <a:pt x="13642" y="32955"/>
                    </a:lnTo>
                    <a:lnTo>
                      <a:pt x="13559" y="33060"/>
                    </a:lnTo>
                    <a:lnTo>
                      <a:pt x="13621" y="33123"/>
                    </a:lnTo>
                    <a:lnTo>
                      <a:pt x="13726" y="33060"/>
                    </a:lnTo>
                    <a:lnTo>
                      <a:pt x="13747" y="32997"/>
                    </a:lnTo>
                    <a:lnTo>
                      <a:pt x="13831" y="32934"/>
                    </a:lnTo>
                    <a:lnTo>
                      <a:pt x="13831" y="33039"/>
                    </a:lnTo>
                    <a:lnTo>
                      <a:pt x="13914" y="32955"/>
                    </a:lnTo>
                    <a:lnTo>
                      <a:pt x="13935" y="32893"/>
                    </a:lnTo>
                    <a:lnTo>
                      <a:pt x="14040" y="32893"/>
                    </a:lnTo>
                    <a:lnTo>
                      <a:pt x="14165" y="32809"/>
                    </a:lnTo>
                    <a:lnTo>
                      <a:pt x="14270" y="32809"/>
                    </a:lnTo>
                    <a:lnTo>
                      <a:pt x="14312" y="32955"/>
                    </a:lnTo>
                    <a:lnTo>
                      <a:pt x="14458" y="33039"/>
                    </a:lnTo>
                    <a:lnTo>
                      <a:pt x="14668" y="32955"/>
                    </a:lnTo>
                    <a:lnTo>
                      <a:pt x="14772" y="32955"/>
                    </a:lnTo>
                    <a:lnTo>
                      <a:pt x="14814" y="33039"/>
                    </a:lnTo>
                    <a:lnTo>
                      <a:pt x="14898" y="33039"/>
                    </a:lnTo>
                    <a:lnTo>
                      <a:pt x="15002" y="33206"/>
                    </a:lnTo>
                    <a:lnTo>
                      <a:pt x="15128" y="33206"/>
                    </a:lnTo>
                    <a:lnTo>
                      <a:pt x="15233" y="33332"/>
                    </a:lnTo>
                    <a:lnTo>
                      <a:pt x="15400" y="33457"/>
                    </a:lnTo>
                    <a:lnTo>
                      <a:pt x="15463" y="33457"/>
                    </a:lnTo>
                    <a:lnTo>
                      <a:pt x="15526" y="33541"/>
                    </a:lnTo>
                    <a:lnTo>
                      <a:pt x="15526" y="33667"/>
                    </a:lnTo>
                    <a:lnTo>
                      <a:pt x="15609" y="33688"/>
                    </a:lnTo>
                    <a:lnTo>
                      <a:pt x="15672" y="33583"/>
                    </a:lnTo>
                    <a:lnTo>
                      <a:pt x="15672" y="33437"/>
                    </a:lnTo>
                    <a:lnTo>
                      <a:pt x="15777" y="33353"/>
                    </a:lnTo>
                    <a:lnTo>
                      <a:pt x="15860" y="33457"/>
                    </a:lnTo>
                    <a:lnTo>
                      <a:pt x="16070" y="33478"/>
                    </a:lnTo>
                    <a:lnTo>
                      <a:pt x="16153" y="33583"/>
                    </a:lnTo>
                    <a:lnTo>
                      <a:pt x="16258" y="33625"/>
                    </a:lnTo>
                    <a:lnTo>
                      <a:pt x="16383" y="33520"/>
                    </a:lnTo>
                    <a:lnTo>
                      <a:pt x="16383" y="33311"/>
                    </a:lnTo>
                    <a:lnTo>
                      <a:pt x="16509" y="33311"/>
                    </a:lnTo>
                    <a:lnTo>
                      <a:pt x="16509" y="33206"/>
                    </a:lnTo>
                    <a:lnTo>
                      <a:pt x="16614" y="33165"/>
                    </a:lnTo>
                    <a:lnTo>
                      <a:pt x="16697" y="33248"/>
                    </a:lnTo>
                    <a:lnTo>
                      <a:pt x="16760" y="33144"/>
                    </a:lnTo>
                    <a:lnTo>
                      <a:pt x="16886" y="33123"/>
                    </a:lnTo>
                    <a:lnTo>
                      <a:pt x="17032" y="33269"/>
                    </a:lnTo>
                    <a:lnTo>
                      <a:pt x="17074" y="33332"/>
                    </a:lnTo>
                    <a:lnTo>
                      <a:pt x="17220" y="33311"/>
                    </a:lnTo>
                    <a:lnTo>
                      <a:pt x="17199" y="33165"/>
                    </a:lnTo>
                    <a:lnTo>
                      <a:pt x="17283" y="33144"/>
                    </a:lnTo>
                    <a:lnTo>
                      <a:pt x="17409" y="33144"/>
                    </a:lnTo>
                    <a:lnTo>
                      <a:pt x="17451" y="33060"/>
                    </a:lnTo>
                    <a:lnTo>
                      <a:pt x="17597" y="33144"/>
                    </a:lnTo>
                    <a:lnTo>
                      <a:pt x="17660" y="33206"/>
                    </a:lnTo>
                    <a:lnTo>
                      <a:pt x="17639" y="33269"/>
                    </a:lnTo>
                    <a:lnTo>
                      <a:pt x="17555" y="33332"/>
                    </a:lnTo>
                    <a:lnTo>
                      <a:pt x="17660" y="33457"/>
                    </a:lnTo>
                    <a:lnTo>
                      <a:pt x="17764" y="33478"/>
                    </a:lnTo>
                    <a:lnTo>
                      <a:pt x="17827" y="33457"/>
                    </a:lnTo>
                    <a:lnTo>
                      <a:pt x="17911" y="33520"/>
                    </a:lnTo>
                    <a:lnTo>
                      <a:pt x="18078" y="33520"/>
                    </a:lnTo>
                    <a:lnTo>
                      <a:pt x="18287" y="33625"/>
                    </a:lnTo>
                    <a:lnTo>
                      <a:pt x="18434" y="33583"/>
                    </a:lnTo>
                    <a:lnTo>
                      <a:pt x="18476" y="33457"/>
                    </a:lnTo>
                    <a:lnTo>
                      <a:pt x="18476" y="33353"/>
                    </a:lnTo>
                    <a:lnTo>
                      <a:pt x="18539" y="33311"/>
                    </a:lnTo>
                    <a:lnTo>
                      <a:pt x="18706" y="33416"/>
                    </a:lnTo>
                    <a:lnTo>
                      <a:pt x="18873" y="33437"/>
                    </a:lnTo>
                    <a:lnTo>
                      <a:pt x="19062" y="33353"/>
                    </a:lnTo>
                    <a:lnTo>
                      <a:pt x="19103" y="33248"/>
                    </a:lnTo>
                    <a:lnTo>
                      <a:pt x="19083" y="32809"/>
                    </a:lnTo>
                    <a:lnTo>
                      <a:pt x="19020" y="32746"/>
                    </a:lnTo>
                    <a:lnTo>
                      <a:pt x="18852" y="32746"/>
                    </a:lnTo>
                    <a:lnTo>
                      <a:pt x="18748" y="32683"/>
                    </a:lnTo>
                    <a:lnTo>
                      <a:pt x="18706" y="32621"/>
                    </a:lnTo>
                    <a:lnTo>
                      <a:pt x="18580" y="32600"/>
                    </a:lnTo>
                    <a:lnTo>
                      <a:pt x="18497" y="32516"/>
                    </a:lnTo>
                    <a:lnTo>
                      <a:pt x="18371" y="32516"/>
                    </a:lnTo>
                    <a:lnTo>
                      <a:pt x="18371" y="32432"/>
                    </a:lnTo>
                    <a:lnTo>
                      <a:pt x="18350" y="32369"/>
                    </a:lnTo>
                    <a:lnTo>
                      <a:pt x="18371" y="32307"/>
                    </a:lnTo>
                    <a:lnTo>
                      <a:pt x="18476" y="32307"/>
                    </a:lnTo>
                    <a:lnTo>
                      <a:pt x="18497" y="32181"/>
                    </a:lnTo>
                    <a:lnTo>
                      <a:pt x="18580" y="32077"/>
                    </a:lnTo>
                    <a:lnTo>
                      <a:pt x="18559" y="31951"/>
                    </a:lnTo>
                    <a:lnTo>
                      <a:pt x="18476" y="31951"/>
                    </a:lnTo>
                    <a:lnTo>
                      <a:pt x="18476" y="31805"/>
                    </a:lnTo>
                    <a:lnTo>
                      <a:pt x="18601" y="31637"/>
                    </a:lnTo>
                    <a:lnTo>
                      <a:pt x="18748" y="31491"/>
                    </a:lnTo>
                    <a:lnTo>
                      <a:pt x="18978" y="31470"/>
                    </a:lnTo>
                    <a:lnTo>
                      <a:pt x="19083" y="31491"/>
                    </a:lnTo>
                    <a:lnTo>
                      <a:pt x="19166" y="31449"/>
                    </a:lnTo>
                    <a:lnTo>
                      <a:pt x="19166" y="31344"/>
                    </a:lnTo>
                    <a:lnTo>
                      <a:pt x="19062" y="31323"/>
                    </a:lnTo>
                    <a:lnTo>
                      <a:pt x="18978" y="31219"/>
                    </a:lnTo>
                    <a:lnTo>
                      <a:pt x="18873" y="31219"/>
                    </a:lnTo>
                    <a:lnTo>
                      <a:pt x="18790" y="31260"/>
                    </a:lnTo>
                    <a:lnTo>
                      <a:pt x="18685" y="31219"/>
                    </a:lnTo>
                    <a:lnTo>
                      <a:pt x="18539" y="31219"/>
                    </a:lnTo>
                    <a:lnTo>
                      <a:pt x="18539" y="31135"/>
                    </a:lnTo>
                    <a:lnTo>
                      <a:pt x="18580" y="31072"/>
                    </a:lnTo>
                    <a:lnTo>
                      <a:pt x="18748" y="31072"/>
                    </a:lnTo>
                    <a:lnTo>
                      <a:pt x="18685" y="30947"/>
                    </a:lnTo>
                    <a:lnTo>
                      <a:pt x="18539" y="30968"/>
                    </a:lnTo>
                    <a:lnTo>
                      <a:pt x="18434" y="30947"/>
                    </a:lnTo>
                    <a:lnTo>
                      <a:pt x="18476" y="30905"/>
                    </a:lnTo>
                    <a:lnTo>
                      <a:pt x="18434" y="30758"/>
                    </a:lnTo>
                    <a:lnTo>
                      <a:pt x="18476" y="30737"/>
                    </a:lnTo>
                    <a:lnTo>
                      <a:pt x="18601" y="30737"/>
                    </a:lnTo>
                    <a:lnTo>
                      <a:pt x="18664" y="30654"/>
                    </a:lnTo>
                    <a:lnTo>
                      <a:pt x="18748" y="30654"/>
                    </a:lnTo>
                    <a:lnTo>
                      <a:pt x="18769" y="30716"/>
                    </a:lnTo>
                    <a:lnTo>
                      <a:pt x="18894" y="30696"/>
                    </a:lnTo>
                    <a:lnTo>
                      <a:pt x="18999" y="30758"/>
                    </a:lnTo>
                    <a:lnTo>
                      <a:pt x="19062" y="30716"/>
                    </a:lnTo>
                    <a:lnTo>
                      <a:pt x="19062" y="30633"/>
                    </a:lnTo>
                    <a:lnTo>
                      <a:pt x="19166" y="30591"/>
                    </a:lnTo>
                    <a:lnTo>
                      <a:pt x="19271" y="30591"/>
                    </a:lnTo>
                    <a:lnTo>
                      <a:pt x="19334" y="30696"/>
                    </a:lnTo>
                    <a:lnTo>
                      <a:pt x="19396" y="30612"/>
                    </a:lnTo>
                    <a:lnTo>
                      <a:pt x="19396" y="30528"/>
                    </a:lnTo>
                    <a:lnTo>
                      <a:pt x="19606" y="30486"/>
                    </a:lnTo>
                    <a:lnTo>
                      <a:pt x="19731" y="30486"/>
                    </a:lnTo>
                    <a:lnTo>
                      <a:pt x="19899" y="30403"/>
                    </a:lnTo>
                    <a:lnTo>
                      <a:pt x="20045" y="30403"/>
                    </a:lnTo>
                    <a:lnTo>
                      <a:pt x="20066" y="30340"/>
                    </a:lnTo>
                    <a:lnTo>
                      <a:pt x="20233" y="30235"/>
                    </a:lnTo>
                    <a:lnTo>
                      <a:pt x="20359" y="30235"/>
                    </a:lnTo>
                    <a:lnTo>
                      <a:pt x="20443" y="30193"/>
                    </a:lnTo>
                    <a:lnTo>
                      <a:pt x="20526" y="30193"/>
                    </a:lnTo>
                    <a:lnTo>
                      <a:pt x="20589" y="30214"/>
                    </a:lnTo>
                    <a:lnTo>
                      <a:pt x="20652" y="30172"/>
                    </a:lnTo>
                    <a:lnTo>
                      <a:pt x="20652" y="30026"/>
                    </a:lnTo>
                    <a:lnTo>
                      <a:pt x="20736" y="29984"/>
                    </a:lnTo>
                    <a:lnTo>
                      <a:pt x="20861" y="29984"/>
                    </a:lnTo>
                    <a:lnTo>
                      <a:pt x="20882" y="29900"/>
                    </a:lnTo>
                    <a:lnTo>
                      <a:pt x="20966" y="29859"/>
                    </a:lnTo>
                    <a:lnTo>
                      <a:pt x="21008" y="29900"/>
                    </a:lnTo>
                    <a:lnTo>
                      <a:pt x="21091" y="29921"/>
                    </a:lnTo>
                    <a:lnTo>
                      <a:pt x="21196" y="29880"/>
                    </a:lnTo>
                    <a:lnTo>
                      <a:pt x="21321" y="29817"/>
                    </a:lnTo>
                    <a:lnTo>
                      <a:pt x="21572" y="29670"/>
                    </a:lnTo>
                    <a:lnTo>
                      <a:pt x="21614" y="29670"/>
                    </a:lnTo>
                    <a:lnTo>
                      <a:pt x="21677" y="29649"/>
                    </a:lnTo>
                    <a:lnTo>
                      <a:pt x="21803" y="29608"/>
                    </a:lnTo>
                    <a:lnTo>
                      <a:pt x="21886" y="29503"/>
                    </a:lnTo>
                    <a:lnTo>
                      <a:pt x="21949" y="29545"/>
                    </a:lnTo>
                    <a:lnTo>
                      <a:pt x="22116" y="29503"/>
                    </a:lnTo>
                    <a:lnTo>
                      <a:pt x="22116" y="29440"/>
                    </a:lnTo>
                    <a:lnTo>
                      <a:pt x="22054" y="29356"/>
                    </a:lnTo>
                    <a:lnTo>
                      <a:pt x="22116" y="29336"/>
                    </a:lnTo>
                    <a:lnTo>
                      <a:pt x="22284" y="29336"/>
                    </a:lnTo>
                    <a:lnTo>
                      <a:pt x="22305" y="29231"/>
                    </a:lnTo>
                    <a:lnTo>
                      <a:pt x="22409" y="29168"/>
                    </a:lnTo>
                    <a:lnTo>
                      <a:pt x="22472" y="29168"/>
                    </a:lnTo>
                    <a:lnTo>
                      <a:pt x="22556" y="29147"/>
                    </a:lnTo>
                    <a:lnTo>
                      <a:pt x="22681" y="29189"/>
                    </a:lnTo>
                    <a:lnTo>
                      <a:pt x="22849" y="29168"/>
                    </a:lnTo>
                    <a:lnTo>
                      <a:pt x="22974" y="29273"/>
                    </a:lnTo>
                    <a:lnTo>
                      <a:pt x="23100" y="29273"/>
                    </a:lnTo>
                    <a:lnTo>
                      <a:pt x="23246" y="29210"/>
                    </a:lnTo>
                    <a:lnTo>
                      <a:pt x="23372" y="29210"/>
                    </a:lnTo>
                    <a:lnTo>
                      <a:pt x="23414" y="29356"/>
                    </a:lnTo>
                    <a:lnTo>
                      <a:pt x="23477" y="29377"/>
                    </a:lnTo>
                    <a:lnTo>
                      <a:pt x="23539" y="29503"/>
                    </a:lnTo>
                    <a:lnTo>
                      <a:pt x="23602" y="29608"/>
                    </a:lnTo>
                    <a:lnTo>
                      <a:pt x="23686" y="29670"/>
                    </a:lnTo>
                    <a:lnTo>
                      <a:pt x="23686" y="29712"/>
                    </a:lnTo>
                    <a:lnTo>
                      <a:pt x="23665" y="29817"/>
                    </a:lnTo>
                    <a:lnTo>
                      <a:pt x="23686" y="29921"/>
                    </a:lnTo>
                    <a:lnTo>
                      <a:pt x="23686" y="29984"/>
                    </a:lnTo>
                    <a:lnTo>
                      <a:pt x="23602" y="30005"/>
                    </a:lnTo>
                    <a:lnTo>
                      <a:pt x="23665" y="30110"/>
                    </a:lnTo>
                    <a:lnTo>
                      <a:pt x="23749" y="30152"/>
                    </a:lnTo>
                    <a:lnTo>
                      <a:pt x="23874" y="30089"/>
                    </a:lnTo>
                    <a:lnTo>
                      <a:pt x="23937" y="30152"/>
                    </a:lnTo>
                    <a:lnTo>
                      <a:pt x="24000" y="30131"/>
                    </a:lnTo>
                    <a:lnTo>
                      <a:pt x="24021" y="30026"/>
                    </a:lnTo>
                    <a:lnTo>
                      <a:pt x="24104" y="30005"/>
                    </a:lnTo>
                    <a:lnTo>
                      <a:pt x="24125" y="30110"/>
                    </a:lnTo>
                    <a:lnTo>
                      <a:pt x="24209" y="30110"/>
                    </a:lnTo>
                    <a:lnTo>
                      <a:pt x="24230" y="30026"/>
                    </a:lnTo>
                    <a:lnTo>
                      <a:pt x="24188" y="29921"/>
                    </a:lnTo>
                    <a:lnTo>
                      <a:pt x="24209" y="29900"/>
                    </a:lnTo>
                    <a:lnTo>
                      <a:pt x="24418" y="30026"/>
                    </a:lnTo>
                    <a:lnTo>
                      <a:pt x="24439" y="30214"/>
                    </a:lnTo>
                    <a:lnTo>
                      <a:pt x="24523" y="30340"/>
                    </a:lnTo>
                    <a:lnTo>
                      <a:pt x="24606" y="30340"/>
                    </a:lnTo>
                    <a:lnTo>
                      <a:pt x="24669" y="30256"/>
                    </a:lnTo>
                    <a:lnTo>
                      <a:pt x="24627" y="30235"/>
                    </a:lnTo>
                    <a:lnTo>
                      <a:pt x="24606" y="30193"/>
                    </a:lnTo>
                    <a:lnTo>
                      <a:pt x="24732" y="30152"/>
                    </a:lnTo>
                    <a:lnTo>
                      <a:pt x="24941" y="30256"/>
                    </a:lnTo>
                    <a:lnTo>
                      <a:pt x="25025" y="30256"/>
                    </a:lnTo>
                    <a:lnTo>
                      <a:pt x="25088" y="30193"/>
                    </a:lnTo>
                    <a:lnTo>
                      <a:pt x="25150" y="30214"/>
                    </a:lnTo>
                    <a:lnTo>
                      <a:pt x="25088" y="30319"/>
                    </a:lnTo>
                    <a:lnTo>
                      <a:pt x="25025" y="30361"/>
                    </a:lnTo>
                    <a:lnTo>
                      <a:pt x="25025" y="30528"/>
                    </a:lnTo>
                    <a:lnTo>
                      <a:pt x="25088" y="30633"/>
                    </a:lnTo>
                    <a:lnTo>
                      <a:pt x="25171" y="30633"/>
                    </a:lnTo>
                    <a:lnTo>
                      <a:pt x="25255" y="30549"/>
                    </a:lnTo>
                    <a:lnTo>
                      <a:pt x="25381" y="30528"/>
                    </a:lnTo>
                    <a:lnTo>
                      <a:pt x="25611" y="30570"/>
                    </a:lnTo>
                    <a:lnTo>
                      <a:pt x="25673" y="30612"/>
                    </a:lnTo>
                    <a:lnTo>
                      <a:pt x="25757" y="30549"/>
                    </a:lnTo>
                    <a:lnTo>
                      <a:pt x="25715" y="30424"/>
                    </a:lnTo>
                    <a:lnTo>
                      <a:pt x="25820" y="30361"/>
                    </a:lnTo>
                    <a:lnTo>
                      <a:pt x="25987" y="30340"/>
                    </a:lnTo>
                    <a:lnTo>
                      <a:pt x="26092" y="30256"/>
                    </a:lnTo>
                    <a:lnTo>
                      <a:pt x="26134" y="30152"/>
                    </a:lnTo>
                    <a:lnTo>
                      <a:pt x="26217" y="30089"/>
                    </a:lnTo>
                    <a:lnTo>
                      <a:pt x="26217" y="30005"/>
                    </a:lnTo>
                    <a:lnTo>
                      <a:pt x="26343" y="29880"/>
                    </a:lnTo>
                    <a:lnTo>
                      <a:pt x="26448" y="29838"/>
                    </a:lnTo>
                    <a:lnTo>
                      <a:pt x="26531" y="29733"/>
                    </a:lnTo>
                    <a:lnTo>
                      <a:pt x="26657" y="29712"/>
                    </a:lnTo>
                    <a:lnTo>
                      <a:pt x="26824" y="29670"/>
                    </a:lnTo>
                    <a:lnTo>
                      <a:pt x="26866" y="29712"/>
                    </a:lnTo>
                    <a:lnTo>
                      <a:pt x="26866" y="29817"/>
                    </a:lnTo>
                    <a:lnTo>
                      <a:pt x="27138" y="29900"/>
                    </a:lnTo>
                    <a:lnTo>
                      <a:pt x="27054" y="29921"/>
                    </a:lnTo>
                    <a:lnTo>
                      <a:pt x="27117" y="30005"/>
                    </a:lnTo>
                    <a:lnTo>
                      <a:pt x="28163" y="30800"/>
                    </a:lnTo>
                    <a:lnTo>
                      <a:pt x="29565" y="32579"/>
                    </a:lnTo>
                    <a:lnTo>
                      <a:pt x="29712" y="32537"/>
                    </a:lnTo>
                    <a:lnTo>
                      <a:pt x="29816" y="32495"/>
                    </a:lnTo>
                    <a:lnTo>
                      <a:pt x="29837" y="32411"/>
                    </a:lnTo>
                    <a:lnTo>
                      <a:pt x="29816" y="32390"/>
                    </a:lnTo>
                    <a:lnTo>
                      <a:pt x="29816" y="32265"/>
                    </a:lnTo>
                    <a:lnTo>
                      <a:pt x="29879" y="32202"/>
                    </a:lnTo>
                    <a:lnTo>
                      <a:pt x="30047" y="32286"/>
                    </a:lnTo>
                    <a:lnTo>
                      <a:pt x="30026" y="32369"/>
                    </a:lnTo>
                    <a:lnTo>
                      <a:pt x="30026" y="32432"/>
                    </a:lnTo>
                    <a:lnTo>
                      <a:pt x="30151" y="32474"/>
                    </a:lnTo>
                    <a:lnTo>
                      <a:pt x="30214" y="32537"/>
                    </a:lnTo>
                    <a:lnTo>
                      <a:pt x="30319" y="32537"/>
                    </a:lnTo>
                    <a:lnTo>
                      <a:pt x="30402" y="32495"/>
                    </a:lnTo>
                    <a:lnTo>
                      <a:pt x="30507" y="32474"/>
                    </a:lnTo>
                    <a:lnTo>
                      <a:pt x="30674" y="32537"/>
                    </a:lnTo>
                    <a:lnTo>
                      <a:pt x="30800" y="32495"/>
                    </a:lnTo>
                    <a:lnTo>
                      <a:pt x="30904" y="32516"/>
                    </a:lnTo>
                    <a:lnTo>
                      <a:pt x="31009" y="32474"/>
                    </a:lnTo>
                    <a:lnTo>
                      <a:pt x="31030" y="32411"/>
                    </a:lnTo>
                    <a:lnTo>
                      <a:pt x="31009" y="32369"/>
                    </a:lnTo>
                    <a:lnTo>
                      <a:pt x="31030" y="32307"/>
                    </a:lnTo>
                    <a:lnTo>
                      <a:pt x="31218" y="32286"/>
                    </a:lnTo>
                    <a:lnTo>
                      <a:pt x="31427" y="32286"/>
                    </a:lnTo>
                    <a:lnTo>
                      <a:pt x="31616" y="32328"/>
                    </a:lnTo>
                    <a:lnTo>
                      <a:pt x="31783" y="32474"/>
                    </a:lnTo>
                    <a:lnTo>
                      <a:pt x="31888" y="32621"/>
                    </a:lnTo>
                    <a:lnTo>
                      <a:pt x="31951" y="32746"/>
                    </a:lnTo>
                    <a:lnTo>
                      <a:pt x="32013" y="32746"/>
                    </a:lnTo>
                    <a:lnTo>
                      <a:pt x="32139" y="32788"/>
                    </a:lnTo>
                    <a:lnTo>
                      <a:pt x="32264" y="32851"/>
                    </a:lnTo>
                    <a:lnTo>
                      <a:pt x="32327" y="32851"/>
                    </a:lnTo>
                    <a:lnTo>
                      <a:pt x="32390" y="32913"/>
                    </a:lnTo>
                    <a:lnTo>
                      <a:pt x="32390" y="32997"/>
                    </a:lnTo>
                    <a:lnTo>
                      <a:pt x="32369" y="33039"/>
                    </a:lnTo>
                    <a:lnTo>
                      <a:pt x="32369" y="33144"/>
                    </a:lnTo>
                    <a:lnTo>
                      <a:pt x="32390" y="33227"/>
                    </a:lnTo>
                    <a:lnTo>
                      <a:pt x="32453" y="33269"/>
                    </a:lnTo>
                    <a:lnTo>
                      <a:pt x="32474" y="33311"/>
                    </a:lnTo>
                    <a:lnTo>
                      <a:pt x="32536" y="33311"/>
                    </a:lnTo>
                    <a:lnTo>
                      <a:pt x="32641" y="33353"/>
                    </a:lnTo>
                    <a:lnTo>
                      <a:pt x="32704" y="33416"/>
                    </a:lnTo>
                    <a:lnTo>
                      <a:pt x="32746" y="33353"/>
                    </a:lnTo>
                    <a:lnTo>
                      <a:pt x="32850" y="33311"/>
                    </a:lnTo>
                    <a:lnTo>
                      <a:pt x="33101" y="33269"/>
                    </a:lnTo>
                    <a:lnTo>
                      <a:pt x="33227" y="33248"/>
                    </a:lnTo>
                    <a:lnTo>
                      <a:pt x="33290" y="33144"/>
                    </a:lnTo>
                    <a:lnTo>
                      <a:pt x="33394" y="33102"/>
                    </a:lnTo>
                    <a:lnTo>
                      <a:pt x="33436" y="33123"/>
                    </a:lnTo>
                    <a:lnTo>
                      <a:pt x="33394" y="33248"/>
                    </a:lnTo>
                    <a:lnTo>
                      <a:pt x="33415" y="33353"/>
                    </a:lnTo>
                    <a:lnTo>
                      <a:pt x="33499" y="33374"/>
                    </a:lnTo>
                    <a:lnTo>
                      <a:pt x="33624" y="33478"/>
                    </a:lnTo>
                    <a:lnTo>
                      <a:pt x="33792" y="33541"/>
                    </a:lnTo>
                    <a:lnTo>
                      <a:pt x="33813" y="33562"/>
                    </a:lnTo>
                    <a:lnTo>
                      <a:pt x="33896" y="33562"/>
                    </a:lnTo>
                    <a:lnTo>
                      <a:pt x="34001" y="33625"/>
                    </a:lnTo>
                    <a:lnTo>
                      <a:pt x="34043" y="33625"/>
                    </a:lnTo>
                    <a:lnTo>
                      <a:pt x="34043" y="33583"/>
                    </a:lnTo>
                    <a:lnTo>
                      <a:pt x="34127" y="33374"/>
                    </a:lnTo>
                    <a:lnTo>
                      <a:pt x="34231" y="33332"/>
                    </a:lnTo>
                    <a:lnTo>
                      <a:pt x="34482" y="33332"/>
                    </a:lnTo>
                    <a:lnTo>
                      <a:pt x="34524" y="33269"/>
                    </a:lnTo>
                    <a:lnTo>
                      <a:pt x="34629" y="33165"/>
                    </a:lnTo>
                    <a:lnTo>
                      <a:pt x="34796" y="33102"/>
                    </a:lnTo>
                    <a:lnTo>
                      <a:pt x="34796" y="32997"/>
                    </a:lnTo>
                    <a:lnTo>
                      <a:pt x="34859" y="32893"/>
                    </a:lnTo>
                    <a:lnTo>
                      <a:pt x="35005" y="32809"/>
                    </a:lnTo>
                    <a:lnTo>
                      <a:pt x="35005" y="32725"/>
                    </a:lnTo>
                    <a:lnTo>
                      <a:pt x="35110" y="32621"/>
                    </a:lnTo>
                    <a:lnTo>
                      <a:pt x="35215" y="32600"/>
                    </a:lnTo>
                    <a:lnTo>
                      <a:pt x="35298" y="32495"/>
                    </a:lnTo>
                    <a:lnTo>
                      <a:pt x="35361" y="32432"/>
                    </a:lnTo>
                    <a:lnTo>
                      <a:pt x="35298" y="32390"/>
                    </a:lnTo>
                    <a:lnTo>
                      <a:pt x="35298" y="32307"/>
                    </a:lnTo>
                    <a:lnTo>
                      <a:pt x="35319" y="32265"/>
                    </a:lnTo>
                    <a:lnTo>
                      <a:pt x="35508" y="32307"/>
                    </a:lnTo>
                    <a:lnTo>
                      <a:pt x="35591" y="32265"/>
                    </a:lnTo>
                    <a:lnTo>
                      <a:pt x="35633" y="32097"/>
                    </a:lnTo>
                    <a:lnTo>
                      <a:pt x="35717" y="32077"/>
                    </a:lnTo>
                    <a:lnTo>
                      <a:pt x="35926" y="32056"/>
                    </a:lnTo>
                    <a:lnTo>
                      <a:pt x="36031" y="32014"/>
                    </a:lnTo>
                    <a:lnTo>
                      <a:pt x="36261" y="32014"/>
                    </a:lnTo>
                    <a:lnTo>
                      <a:pt x="36345" y="31972"/>
                    </a:lnTo>
                    <a:lnTo>
                      <a:pt x="36365" y="31972"/>
                    </a:lnTo>
                    <a:lnTo>
                      <a:pt x="36449" y="32077"/>
                    </a:lnTo>
                    <a:lnTo>
                      <a:pt x="36449" y="32160"/>
                    </a:lnTo>
                    <a:lnTo>
                      <a:pt x="36533" y="32223"/>
                    </a:lnTo>
                    <a:lnTo>
                      <a:pt x="36658" y="32223"/>
                    </a:lnTo>
                    <a:lnTo>
                      <a:pt x="36700" y="32202"/>
                    </a:lnTo>
                    <a:lnTo>
                      <a:pt x="36805" y="32202"/>
                    </a:lnTo>
                    <a:lnTo>
                      <a:pt x="36889" y="32160"/>
                    </a:lnTo>
                    <a:lnTo>
                      <a:pt x="37077" y="32160"/>
                    </a:lnTo>
                    <a:lnTo>
                      <a:pt x="37098" y="32223"/>
                    </a:lnTo>
                    <a:lnTo>
                      <a:pt x="37119" y="32328"/>
                    </a:lnTo>
                    <a:lnTo>
                      <a:pt x="37161" y="32411"/>
                    </a:lnTo>
                    <a:lnTo>
                      <a:pt x="37453" y="32579"/>
                    </a:lnTo>
                    <a:lnTo>
                      <a:pt x="37537" y="32641"/>
                    </a:lnTo>
                    <a:lnTo>
                      <a:pt x="37746" y="32746"/>
                    </a:lnTo>
                    <a:lnTo>
                      <a:pt x="37830" y="32704"/>
                    </a:lnTo>
                    <a:lnTo>
                      <a:pt x="37935" y="32641"/>
                    </a:lnTo>
                    <a:lnTo>
                      <a:pt x="38060" y="32579"/>
                    </a:lnTo>
                    <a:lnTo>
                      <a:pt x="38165" y="32579"/>
                    </a:lnTo>
                    <a:lnTo>
                      <a:pt x="38269" y="32600"/>
                    </a:lnTo>
                    <a:lnTo>
                      <a:pt x="38353" y="32641"/>
                    </a:lnTo>
                    <a:lnTo>
                      <a:pt x="38437" y="32621"/>
                    </a:lnTo>
                    <a:lnTo>
                      <a:pt x="38688" y="32621"/>
                    </a:lnTo>
                    <a:lnTo>
                      <a:pt x="38793" y="32683"/>
                    </a:lnTo>
                    <a:lnTo>
                      <a:pt x="38897" y="32683"/>
                    </a:lnTo>
                    <a:lnTo>
                      <a:pt x="38939" y="32641"/>
                    </a:lnTo>
                    <a:lnTo>
                      <a:pt x="39044" y="32683"/>
                    </a:lnTo>
                    <a:lnTo>
                      <a:pt x="39211" y="32641"/>
                    </a:lnTo>
                    <a:lnTo>
                      <a:pt x="39316" y="32474"/>
                    </a:lnTo>
                    <a:lnTo>
                      <a:pt x="39274" y="32390"/>
                    </a:lnTo>
                    <a:lnTo>
                      <a:pt x="39169" y="32307"/>
                    </a:lnTo>
                    <a:lnTo>
                      <a:pt x="39169" y="32118"/>
                    </a:lnTo>
                    <a:lnTo>
                      <a:pt x="39190" y="31951"/>
                    </a:lnTo>
                    <a:lnTo>
                      <a:pt x="39169" y="31867"/>
                    </a:lnTo>
                    <a:lnTo>
                      <a:pt x="39065" y="31846"/>
                    </a:lnTo>
                    <a:lnTo>
                      <a:pt x="39002" y="31763"/>
                    </a:lnTo>
                    <a:lnTo>
                      <a:pt x="38834" y="31700"/>
                    </a:lnTo>
                    <a:lnTo>
                      <a:pt x="38772" y="31574"/>
                    </a:lnTo>
                    <a:lnTo>
                      <a:pt x="38772" y="31281"/>
                    </a:lnTo>
                    <a:lnTo>
                      <a:pt x="38876" y="31156"/>
                    </a:lnTo>
                    <a:lnTo>
                      <a:pt x="38876" y="31072"/>
                    </a:lnTo>
                    <a:lnTo>
                      <a:pt x="38939" y="30968"/>
                    </a:lnTo>
                    <a:lnTo>
                      <a:pt x="39044" y="30947"/>
                    </a:lnTo>
                    <a:lnTo>
                      <a:pt x="39086" y="30968"/>
                    </a:lnTo>
                    <a:lnTo>
                      <a:pt x="39148" y="30863"/>
                    </a:lnTo>
                    <a:lnTo>
                      <a:pt x="39106" y="30758"/>
                    </a:lnTo>
                    <a:lnTo>
                      <a:pt x="39148" y="30696"/>
                    </a:lnTo>
                    <a:lnTo>
                      <a:pt x="39211" y="30633"/>
                    </a:lnTo>
                    <a:lnTo>
                      <a:pt x="39316" y="30633"/>
                    </a:lnTo>
                    <a:lnTo>
                      <a:pt x="39399" y="30696"/>
                    </a:lnTo>
                    <a:lnTo>
                      <a:pt x="39567" y="30737"/>
                    </a:lnTo>
                    <a:lnTo>
                      <a:pt x="39713" y="30821"/>
                    </a:lnTo>
                    <a:lnTo>
                      <a:pt x="39734" y="30863"/>
                    </a:lnTo>
                    <a:lnTo>
                      <a:pt x="39881" y="30926"/>
                    </a:lnTo>
                    <a:lnTo>
                      <a:pt x="40236" y="30926"/>
                    </a:lnTo>
                    <a:lnTo>
                      <a:pt x="40320" y="30968"/>
                    </a:lnTo>
                    <a:lnTo>
                      <a:pt x="40362" y="31030"/>
                    </a:lnTo>
                    <a:lnTo>
                      <a:pt x="40529" y="31051"/>
                    </a:lnTo>
                    <a:lnTo>
                      <a:pt x="40613" y="31114"/>
                    </a:lnTo>
                    <a:lnTo>
                      <a:pt x="40718" y="31135"/>
                    </a:lnTo>
                    <a:lnTo>
                      <a:pt x="40948" y="31135"/>
                    </a:lnTo>
                    <a:lnTo>
                      <a:pt x="41031" y="31156"/>
                    </a:lnTo>
                    <a:lnTo>
                      <a:pt x="41073" y="31240"/>
                    </a:lnTo>
                    <a:lnTo>
                      <a:pt x="41073" y="31323"/>
                    </a:lnTo>
                    <a:lnTo>
                      <a:pt x="41136" y="31386"/>
                    </a:lnTo>
                    <a:lnTo>
                      <a:pt x="41136" y="31470"/>
                    </a:lnTo>
                    <a:lnTo>
                      <a:pt x="41178" y="31533"/>
                    </a:lnTo>
                    <a:lnTo>
                      <a:pt x="41241" y="31658"/>
                    </a:lnTo>
                    <a:lnTo>
                      <a:pt x="41241" y="31763"/>
                    </a:lnTo>
                    <a:lnTo>
                      <a:pt x="41303" y="31805"/>
                    </a:lnTo>
                    <a:lnTo>
                      <a:pt x="41387" y="31805"/>
                    </a:lnTo>
                    <a:lnTo>
                      <a:pt x="41492" y="31909"/>
                    </a:lnTo>
                    <a:lnTo>
                      <a:pt x="41513" y="31972"/>
                    </a:lnTo>
                    <a:lnTo>
                      <a:pt x="41680" y="32014"/>
                    </a:lnTo>
                    <a:lnTo>
                      <a:pt x="41868" y="32118"/>
                    </a:lnTo>
                    <a:lnTo>
                      <a:pt x="41931" y="32118"/>
                    </a:lnTo>
                    <a:lnTo>
                      <a:pt x="41994" y="32077"/>
                    </a:lnTo>
                    <a:lnTo>
                      <a:pt x="42182" y="32077"/>
                    </a:lnTo>
                    <a:lnTo>
                      <a:pt x="42245" y="32014"/>
                    </a:lnTo>
                    <a:lnTo>
                      <a:pt x="42329" y="32014"/>
                    </a:lnTo>
                    <a:lnTo>
                      <a:pt x="42412" y="32056"/>
                    </a:lnTo>
                    <a:lnTo>
                      <a:pt x="42496" y="32014"/>
                    </a:lnTo>
                    <a:lnTo>
                      <a:pt x="42601" y="31909"/>
                    </a:lnTo>
                    <a:lnTo>
                      <a:pt x="42747" y="31867"/>
                    </a:lnTo>
                    <a:lnTo>
                      <a:pt x="42977" y="31846"/>
                    </a:lnTo>
                    <a:lnTo>
                      <a:pt x="43124" y="31763"/>
                    </a:lnTo>
                    <a:lnTo>
                      <a:pt x="43270" y="31763"/>
                    </a:lnTo>
                    <a:lnTo>
                      <a:pt x="43396" y="31700"/>
                    </a:lnTo>
                    <a:lnTo>
                      <a:pt x="43542" y="31784"/>
                    </a:lnTo>
                    <a:lnTo>
                      <a:pt x="43710" y="31805"/>
                    </a:lnTo>
                    <a:lnTo>
                      <a:pt x="43961" y="31805"/>
                    </a:lnTo>
                    <a:lnTo>
                      <a:pt x="44065" y="31972"/>
                    </a:lnTo>
                    <a:lnTo>
                      <a:pt x="44275" y="32056"/>
                    </a:lnTo>
                    <a:lnTo>
                      <a:pt x="44421" y="32056"/>
                    </a:lnTo>
                    <a:lnTo>
                      <a:pt x="44547" y="32014"/>
                    </a:lnTo>
                    <a:lnTo>
                      <a:pt x="44609" y="32077"/>
                    </a:lnTo>
                    <a:lnTo>
                      <a:pt x="44651" y="32265"/>
                    </a:lnTo>
                    <a:lnTo>
                      <a:pt x="44756" y="32328"/>
                    </a:lnTo>
                    <a:lnTo>
                      <a:pt x="44840" y="32390"/>
                    </a:lnTo>
                    <a:lnTo>
                      <a:pt x="44923" y="32411"/>
                    </a:lnTo>
                    <a:lnTo>
                      <a:pt x="45028" y="32516"/>
                    </a:lnTo>
                    <a:lnTo>
                      <a:pt x="45112" y="32516"/>
                    </a:lnTo>
                    <a:lnTo>
                      <a:pt x="45363" y="32495"/>
                    </a:lnTo>
                    <a:lnTo>
                      <a:pt x="45593" y="32579"/>
                    </a:lnTo>
                    <a:lnTo>
                      <a:pt x="45948" y="32579"/>
                    </a:lnTo>
                    <a:lnTo>
                      <a:pt x="46095" y="32537"/>
                    </a:lnTo>
                    <a:lnTo>
                      <a:pt x="46158" y="32495"/>
                    </a:lnTo>
                    <a:lnTo>
                      <a:pt x="46283" y="32495"/>
                    </a:lnTo>
                    <a:lnTo>
                      <a:pt x="46388" y="32537"/>
                    </a:lnTo>
                    <a:lnTo>
                      <a:pt x="46472" y="32537"/>
                    </a:lnTo>
                    <a:lnTo>
                      <a:pt x="46534" y="32411"/>
                    </a:lnTo>
                    <a:lnTo>
                      <a:pt x="46744" y="32286"/>
                    </a:lnTo>
                    <a:lnTo>
                      <a:pt x="46890" y="32286"/>
                    </a:lnTo>
                    <a:lnTo>
                      <a:pt x="46953" y="32181"/>
                    </a:lnTo>
                    <a:lnTo>
                      <a:pt x="47329" y="32181"/>
                    </a:lnTo>
                    <a:lnTo>
                      <a:pt x="47434" y="32077"/>
                    </a:lnTo>
                    <a:lnTo>
                      <a:pt x="47455" y="31972"/>
                    </a:lnTo>
                    <a:lnTo>
                      <a:pt x="47455" y="31909"/>
                    </a:lnTo>
                    <a:lnTo>
                      <a:pt x="47539" y="31805"/>
                    </a:lnTo>
                    <a:lnTo>
                      <a:pt x="47664" y="31763"/>
                    </a:lnTo>
                    <a:lnTo>
                      <a:pt x="47748" y="31679"/>
                    </a:lnTo>
                    <a:lnTo>
                      <a:pt x="47790" y="31553"/>
                    </a:lnTo>
                    <a:lnTo>
                      <a:pt x="47873" y="31470"/>
                    </a:lnTo>
                    <a:lnTo>
                      <a:pt x="47978" y="31470"/>
                    </a:lnTo>
                    <a:lnTo>
                      <a:pt x="47999" y="31491"/>
                    </a:lnTo>
                    <a:lnTo>
                      <a:pt x="48187" y="31449"/>
                    </a:lnTo>
                    <a:lnTo>
                      <a:pt x="48292" y="31449"/>
                    </a:lnTo>
                    <a:lnTo>
                      <a:pt x="48417" y="31533"/>
                    </a:lnTo>
                    <a:lnTo>
                      <a:pt x="48501" y="31637"/>
                    </a:lnTo>
                    <a:lnTo>
                      <a:pt x="48585" y="31658"/>
                    </a:lnTo>
                    <a:lnTo>
                      <a:pt x="48689" y="31595"/>
                    </a:lnTo>
                    <a:lnTo>
                      <a:pt x="48731" y="31658"/>
                    </a:lnTo>
                    <a:lnTo>
                      <a:pt x="48836" y="31658"/>
                    </a:lnTo>
                    <a:lnTo>
                      <a:pt x="48982" y="31574"/>
                    </a:lnTo>
                    <a:lnTo>
                      <a:pt x="48982" y="31533"/>
                    </a:lnTo>
                    <a:lnTo>
                      <a:pt x="49150" y="31491"/>
                    </a:lnTo>
                    <a:lnTo>
                      <a:pt x="49359" y="31574"/>
                    </a:lnTo>
                    <a:lnTo>
                      <a:pt x="49422" y="31637"/>
                    </a:lnTo>
                    <a:lnTo>
                      <a:pt x="49464" y="31595"/>
                    </a:lnTo>
                    <a:lnTo>
                      <a:pt x="49547" y="31595"/>
                    </a:lnTo>
                    <a:lnTo>
                      <a:pt x="49568" y="31658"/>
                    </a:lnTo>
                    <a:lnTo>
                      <a:pt x="49673" y="31637"/>
                    </a:lnTo>
                    <a:lnTo>
                      <a:pt x="49840" y="31658"/>
                    </a:lnTo>
                    <a:lnTo>
                      <a:pt x="49924" y="31742"/>
                    </a:lnTo>
                    <a:lnTo>
                      <a:pt x="49966" y="31742"/>
                    </a:lnTo>
                    <a:lnTo>
                      <a:pt x="50259" y="31470"/>
                    </a:lnTo>
                    <a:lnTo>
                      <a:pt x="50384" y="31365"/>
                    </a:lnTo>
                    <a:lnTo>
                      <a:pt x="50594" y="31344"/>
                    </a:lnTo>
                    <a:lnTo>
                      <a:pt x="50677" y="31260"/>
                    </a:lnTo>
                    <a:lnTo>
                      <a:pt x="50698" y="31156"/>
                    </a:lnTo>
                    <a:lnTo>
                      <a:pt x="50677" y="31030"/>
                    </a:lnTo>
                    <a:lnTo>
                      <a:pt x="50614" y="31009"/>
                    </a:lnTo>
                    <a:lnTo>
                      <a:pt x="50573" y="31030"/>
                    </a:lnTo>
                    <a:lnTo>
                      <a:pt x="50510" y="31009"/>
                    </a:lnTo>
                    <a:lnTo>
                      <a:pt x="50468" y="31009"/>
                    </a:lnTo>
                    <a:lnTo>
                      <a:pt x="50468" y="30842"/>
                    </a:lnTo>
                    <a:lnTo>
                      <a:pt x="50489" y="30800"/>
                    </a:lnTo>
                    <a:lnTo>
                      <a:pt x="50489" y="30633"/>
                    </a:lnTo>
                    <a:lnTo>
                      <a:pt x="50447" y="30528"/>
                    </a:lnTo>
                    <a:lnTo>
                      <a:pt x="50468" y="30444"/>
                    </a:lnTo>
                    <a:lnTo>
                      <a:pt x="50552" y="30424"/>
                    </a:lnTo>
                    <a:lnTo>
                      <a:pt x="50552" y="30319"/>
                    </a:lnTo>
                    <a:lnTo>
                      <a:pt x="50468" y="30235"/>
                    </a:lnTo>
                    <a:lnTo>
                      <a:pt x="50447" y="30110"/>
                    </a:lnTo>
                    <a:lnTo>
                      <a:pt x="50468" y="30068"/>
                    </a:lnTo>
                    <a:lnTo>
                      <a:pt x="50405" y="29963"/>
                    </a:lnTo>
                    <a:lnTo>
                      <a:pt x="50405" y="29859"/>
                    </a:lnTo>
                    <a:lnTo>
                      <a:pt x="50489" y="29754"/>
                    </a:lnTo>
                    <a:lnTo>
                      <a:pt x="50573" y="29691"/>
                    </a:lnTo>
                    <a:lnTo>
                      <a:pt x="50594" y="29566"/>
                    </a:lnTo>
                    <a:lnTo>
                      <a:pt x="50677" y="29461"/>
                    </a:lnTo>
                    <a:lnTo>
                      <a:pt x="50761" y="29398"/>
                    </a:lnTo>
                    <a:lnTo>
                      <a:pt x="50761" y="29273"/>
                    </a:lnTo>
                    <a:lnTo>
                      <a:pt x="50719" y="29189"/>
                    </a:lnTo>
                    <a:lnTo>
                      <a:pt x="50719" y="29126"/>
                    </a:lnTo>
                    <a:lnTo>
                      <a:pt x="50656" y="29064"/>
                    </a:lnTo>
                    <a:lnTo>
                      <a:pt x="50594" y="28959"/>
                    </a:lnTo>
                    <a:lnTo>
                      <a:pt x="50510" y="28833"/>
                    </a:lnTo>
                    <a:lnTo>
                      <a:pt x="50447" y="28812"/>
                    </a:lnTo>
                    <a:lnTo>
                      <a:pt x="50363" y="28833"/>
                    </a:lnTo>
                    <a:lnTo>
                      <a:pt x="50238" y="28917"/>
                    </a:lnTo>
                    <a:lnTo>
                      <a:pt x="50175" y="28917"/>
                    </a:lnTo>
                    <a:lnTo>
                      <a:pt x="50154" y="28854"/>
                    </a:lnTo>
                    <a:lnTo>
                      <a:pt x="50154" y="28603"/>
                    </a:lnTo>
                    <a:lnTo>
                      <a:pt x="50175" y="28540"/>
                    </a:lnTo>
                    <a:lnTo>
                      <a:pt x="50175" y="28499"/>
                    </a:lnTo>
                    <a:lnTo>
                      <a:pt x="50238" y="28436"/>
                    </a:lnTo>
                    <a:lnTo>
                      <a:pt x="50259" y="28331"/>
                    </a:lnTo>
                    <a:lnTo>
                      <a:pt x="50342" y="28227"/>
                    </a:lnTo>
                    <a:lnTo>
                      <a:pt x="50342" y="28143"/>
                    </a:lnTo>
                    <a:lnTo>
                      <a:pt x="50384" y="28101"/>
                    </a:lnTo>
                    <a:lnTo>
                      <a:pt x="50552" y="28080"/>
                    </a:lnTo>
                    <a:lnTo>
                      <a:pt x="50614" y="28038"/>
                    </a:lnTo>
                    <a:lnTo>
                      <a:pt x="50698" y="28038"/>
                    </a:lnTo>
                    <a:lnTo>
                      <a:pt x="50719" y="28017"/>
                    </a:lnTo>
                    <a:lnTo>
                      <a:pt x="50803" y="28017"/>
                    </a:lnTo>
                    <a:lnTo>
                      <a:pt x="50886" y="27996"/>
                    </a:lnTo>
                    <a:lnTo>
                      <a:pt x="50928" y="27913"/>
                    </a:lnTo>
                    <a:lnTo>
                      <a:pt x="51033" y="27913"/>
                    </a:lnTo>
                    <a:lnTo>
                      <a:pt x="51117" y="27829"/>
                    </a:lnTo>
                    <a:lnTo>
                      <a:pt x="51242" y="27871"/>
                    </a:lnTo>
                    <a:lnTo>
                      <a:pt x="51451" y="27871"/>
                    </a:lnTo>
                    <a:lnTo>
                      <a:pt x="51514" y="27808"/>
                    </a:lnTo>
                    <a:lnTo>
                      <a:pt x="51556" y="27808"/>
                    </a:lnTo>
                    <a:lnTo>
                      <a:pt x="51598" y="27724"/>
                    </a:lnTo>
                    <a:lnTo>
                      <a:pt x="51744" y="27703"/>
                    </a:lnTo>
                    <a:lnTo>
                      <a:pt x="51765" y="27683"/>
                    </a:lnTo>
                    <a:lnTo>
                      <a:pt x="51849" y="27703"/>
                    </a:lnTo>
                    <a:lnTo>
                      <a:pt x="51933" y="27703"/>
                    </a:lnTo>
                    <a:lnTo>
                      <a:pt x="52016" y="27745"/>
                    </a:lnTo>
                    <a:lnTo>
                      <a:pt x="52184" y="27787"/>
                    </a:lnTo>
                    <a:lnTo>
                      <a:pt x="52267" y="27829"/>
                    </a:lnTo>
                    <a:lnTo>
                      <a:pt x="52288" y="27892"/>
                    </a:lnTo>
                    <a:lnTo>
                      <a:pt x="52435" y="27892"/>
                    </a:lnTo>
                    <a:lnTo>
                      <a:pt x="52498" y="27850"/>
                    </a:lnTo>
                    <a:lnTo>
                      <a:pt x="52539" y="27892"/>
                    </a:lnTo>
                    <a:lnTo>
                      <a:pt x="52644" y="27934"/>
                    </a:lnTo>
                    <a:lnTo>
                      <a:pt x="52686" y="27913"/>
                    </a:lnTo>
                    <a:lnTo>
                      <a:pt x="52686" y="27829"/>
                    </a:lnTo>
                    <a:lnTo>
                      <a:pt x="52749" y="27808"/>
                    </a:lnTo>
                    <a:lnTo>
                      <a:pt x="52790" y="27829"/>
                    </a:lnTo>
                    <a:lnTo>
                      <a:pt x="52874" y="27829"/>
                    </a:lnTo>
                    <a:lnTo>
                      <a:pt x="52916" y="27808"/>
                    </a:lnTo>
                    <a:lnTo>
                      <a:pt x="52979" y="27892"/>
                    </a:lnTo>
                    <a:lnTo>
                      <a:pt x="53021" y="27892"/>
                    </a:lnTo>
                    <a:lnTo>
                      <a:pt x="53104" y="27913"/>
                    </a:lnTo>
                    <a:lnTo>
                      <a:pt x="53125" y="27955"/>
                    </a:lnTo>
                    <a:lnTo>
                      <a:pt x="53104" y="28017"/>
                    </a:lnTo>
                    <a:lnTo>
                      <a:pt x="53125" y="28059"/>
                    </a:lnTo>
                    <a:lnTo>
                      <a:pt x="53188" y="28059"/>
                    </a:lnTo>
                    <a:lnTo>
                      <a:pt x="53209" y="28122"/>
                    </a:lnTo>
                    <a:lnTo>
                      <a:pt x="53272" y="28059"/>
                    </a:lnTo>
                    <a:lnTo>
                      <a:pt x="53335" y="28101"/>
                    </a:lnTo>
                    <a:lnTo>
                      <a:pt x="53376" y="28143"/>
                    </a:lnTo>
                    <a:lnTo>
                      <a:pt x="53335" y="28206"/>
                    </a:lnTo>
                    <a:lnTo>
                      <a:pt x="53376" y="28247"/>
                    </a:lnTo>
                    <a:lnTo>
                      <a:pt x="53481" y="28268"/>
                    </a:lnTo>
                    <a:lnTo>
                      <a:pt x="53523" y="28268"/>
                    </a:lnTo>
                    <a:lnTo>
                      <a:pt x="53586" y="28310"/>
                    </a:lnTo>
                    <a:lnTo>
                      <a:pt x="53586" y="28352"/>
                    </a:lnTo>
                    <a:lnTo>
                      <a:pt x="53627" y="28373"/>
                    </a:lnTo>
                    <a:lnTo>
                      <a:pt x="53690" y="28457"/>
                    </a:lnTo>
                    <a:lnTo>
                      <a:pt x="53690" y="28540"/>
                    </a:lnTo>
                    <a:lnTo>
                      <a:pt x="53711" y="28624"/>
                    </a:lnTo>
                    <a:lnTo>
                      <a:pt x="53711" y="28666"/>
                    </a:lnTo>
                    <a:lnTo>
                      <a:pt x="53732" y="28687"/>
                    </a:lnTo>
                    <a:lnTo>
                      <a:pt x="53899" y="28687"/>
                    </a:lnTo>
                    <a:lnTo>
                      <a:pt x="53920" y="28750"/>
                    </a:lnTo>
                    <a:lnTo>
                      <a:pt x="53899" y="28833"/>
                    </a:lnTo>
                    <a:lnTo>
                      <a:pt x="53899" y="28875"/>
                    </a:lnTo>
                    <a:lnTo>
                      <a:pt x="54025" y="28959"/>
                    </a:lnTo>
                    <a:lnTo>
                      <a:pt x="54067" y="29064"/>
                    </a:lnTo>
                    <a:lnTo>
                      <a:pt x="54151" y="29147"/>
                    </a:lnTo>
                    <a:lnTo>
                      <a:pt x="54171" y="29210"/>
                    </a:lnTo>
                    <a:lnTo>
                      <a:pt x="54234" y="29252"/>
                    </a:lnTo>
                    <a:lnTo>
                      <a:pt x="54255" y="29356"/>
                    </a:lnTo>
                    <a:lnTo>
                      <a:pt x="54339" y="29398"/>
                    </a:lnTo>
                    <a:lnTo>
                      <a:pt x="54339" y="29461"/>
                    </a:lnTo>
                    <a:lnTo>
                      <a:pt x="54318" y="29503"/>
                    </a:lnTo>
                    <a:lnTo>
                      <a:pt x="54339" y="29524"/>
                    </a:lnTo>
                    <a:lnTo>
                      <a:pt x="54381" y="29503"/>
                    </a:lnTo>
                    <a:lnTo>
                      <a:pt x="54443" y="29587"/>
                    </a:lnTo>
                    <a:lnTo>
                      <a:pt x="54464" y="29670"/>
                    </a:lnTo>
                    <a:lnTo>
                      <a:pt x="54569" y="29817"/>
                    </a:lnTo>
                    <a:lnTo>
                      <a:pt x="54778" y="29963"/>
                    </a:lnTo>
                    <a:lnTo>
                      <a:pt x="54799" y="30047"/>
                    </a:lnTo>
                    <a:lnTo>
                      <a:pt x="54841" y="30152"/>
                    </a:lnTo>
                    <a:lnTo>
                      <a:pt x="54883" y="30193"/>
                    </a:lnTo>
                    <a:lnTo>
                      <a:pt x="54883" y="30298"/>
                    </a:lnTo>
                    <a:lnTo>
                      <a:pt x="54967" y="30319"/>
                    </a:lnTo>
                    <a:lnTo>
                      <a:pt x="55008" y="30319"/>
                    </a:lnTo>
                    <a:lnTo>
                      <a:pt x="55050" y="30424"/>
                    </a:lnTo>
                    <a:lnTo>
                      <a:pt x="55050" y="30507"/>
                    </a:lnTo>
                    <a:lnTo>
                      <a:pt x="55092" y="30612"/>
                    </a:lnTo>
                    <a:lnTo>
                      <a:pt x="55218" y="30737"/>
                    </a:lnTo>
                    <a:lnTo>
                      <a:pt x="55322" y="30758"/>
                    </a:lnTo>
                    <a:lnTo>
                      <a:pt x="55385" y="30842"/>
                    </a:lnTo>
                    <a:lnTo>
                      <a:pt x="55469" y="30842"/>
                    </a:lnTo>
                    <a:lnTo>
                      <a:pt x="55511" y="30821"/>
                    </a:lnTo>
                    <a:lnTo>
                      <a:pt x="55573" y="30842"/>
                    </a:lnTo>
                    <a:lnTo>
                      <a:pt x="55615" y="30821"/>
                    </a:lnTo>
                    <a:lnTo>
                      <a:pt x="55741" y="30842"/>
                    </a:lnTo>
                    <a:lnTo>
                      <a:pt x="55803" y="30779"/>
                    </a:lnTo>
                    <a:lnTo>
                      <a:pt x="55887" y="30779"/>
                    </a:lnTo>
                    <a:lnTo>
                      <a:pt x="55887" y="30821"/>
                    </a:lnTo>
                    <a:lnTo>
                      <a:pt x="55824" y="30863"/>
                    </a:lnTo>
                    <a:lnTo>
                      <a:pt x="55845" y="30905"/>
                    </a:lnTo>
                    <a:lnTo>
                      <a:pt x="55992" y="30905"/>
                    </a:lnTo>
                    <a:lnTo>
                      <a:pt x="56034" y="30926"/>
                    </a:lnTo>
                    <a:lnTo>
                      <a:pt x="56055" y="30968"/>
                    </a:lnTo>
                    <a:lnTo>
                      <a:pt x="56138" y="31030"/>
                    </a:lnTo>
                    <a:lnTo>
                      <a:pt x="56159" y="30968"/>
                    </a:lnTo>
                    <a:lnTo>
                      <a:pt x="56222" y="30947"/>
                    </a:lnTo>
                    <a:lnTo>
                      <a:pt x="56264" y="30968"/>
                    </a:lnTo>
                    <a:lnTo>
                      <a:pt x="56306" y="30905"/>
                    </a:lnTo>
                    <a:lnTo>
                      <a:pt x="56348" y="30905"/>
                    </a:lnTo>
                    <a:lnTo>
                      <a:pt x="56410" y="30947"/>
                    </a:lnTo>
                    <a:lnTo>
                      <a:pt x="56431" y="31009"/>
                    </a:lnTo>
                    <a:lnTo>
                      <a:pt x="56473" y="31072"/>
                    </a:lnTo>
                    <a:lnTo>
                      <a:pt x="56536" y="31072"/>
                    </a:lnTo>
                    <a:lnTo>
                      <a:pt x="56557" y="31135"/>
                    </a:lnTo>
                    <a:lnTo>
                      <a:pt x="56620" y="31177"/>
                    </a:lnTo>
                    <a:lnTo>
                      <a:pt x="56640" y="31177"/>
                    </a:lnTo>
                    <a:lnTo>
                      <a:pt x="56682" y="31240"/>
                    </a:lnTo>
                    <a:lnTo>
                      <a:pt x="56724" y="31281"/>
                    </a:lnTo>
                    <a:lnTo>
                      <a:pt x="56850" y="31344"/>
                    </a:lnTo>
                    <a:lnTo>
                      <a:pt x="56871" y="31365"/>
                    </a:lnTo>
                    <a:lnTo>
                      <a:pt x="56933" y="31365"/>
                    </a:lnTo>
                    <a:lnTo>
                      <a:pt x="56975" y="31407"/>
                    </a:lnTo>
                    <a:lnTo>
                      <a:pt x="57059" y="31449"/>
                    </a:lnTo>
                    <a:lnTo>
                      <a:pt x="57122" y="31407"/>
                    </a:lnTo>
                    <a:lnTo>
                      <a:pt x="57184" y="31407"/>
                    </a:lnTo>
                    <a:lnTo>
                      <a:pt x="57247" y="31365"/>
                    </a:lnTo>
                    <a:lnTo>
                      <a:pt x="57289" y="31365"/>
                    </a:lnTo>
                    <a:lnTo>
                      <a:pt x="57352" y="31386"/>
                    </a:lnTo>
                    <a:lnTo>
                      <a:pt x="57352" y="31470"/>
                    </a:lnTo>
                    <a:lnTo>
                      <a:pt x="57289" y="31553"/>
                    </a:lnTo>
                    <a:lnTo>
                      <a:pt x="57289" y="31637"/>
                    </a:lnTo>
                    <a:lnTo>
                      <a:pt x="57289" y="31700"/>
                    </a:lnTo>
                    <a:lnTo>
                      <a:pt x="57394" y="31700"/>
                    </a:lnTo>
                    <a:lnTo>
                      <a:pt x="57436" y="31805"/>
                    </a:lnTo>
                    <a:lnTo>
                      <a:pt x="57456" y="31909"/>
                    </a:lnTo>
                    <a:lnTo>
                      <a:pt x="57436" y="32014"/>
                    </a:lnTo>
                    <a:lnTo>
                      <a:pt x="57394" y="32056"/>
                    </a:lnTo>
                    <a:lnTo>
                      <a:pt x="57394" y="32118"/>
                    </a:lnTo>
                    <a:lnTo>
                      <a:pt x="57498" y="32265"/>
                    </a:lnTo>
                    <a:lnTo>
                      <a:pt x="57561" y="32286"/>
                    </a:lnTo>
                    <a:lnTo>
                      <a:pt x="57645" y="32390"/>
                    </a:lnTo>
                    <a:lnTo>
                      <a:pt x="57666" y="32432"/>
                    </a:lnTo>
                    <a:lnTo>
                      <a:pt x="57749" y="32411"/>
                    </a:lnTo>
                    <a:lnTo>
                      <a:pt x="57812" y="32369"/>
                    </a:lnTo>
                    <a:lnTo>
                      <a:pt x="57896" y="32369"/>
                    </a:lnTo>
                    <a:lnTo>
                      <a:pt x="57938" y="32432"/>
                    </a:lnTo>
                    <a:lnTo>
                      <a:pt x="57980" y="32516"/>
                    </a:lnTo>
                    <a:lnTo>
                      <a:pt x="58042" y="32495"/>
                    </a:lnTo>
                    <a:lnTo>
                      <a:pt x="58105" y="32432"/>
                    </a:lnTo>
                    <a:lnTo>
                      <a:pt x="58189" y="32474"/>
                    </a:lnTo>
                    <a:lnTo>
                      <a:pt x="58231" y="32432"/>
                    </a:lnTo>
                    <a:lnTo>
                      <a:pt x="58398" y="32411"/>
                    </a:lnTo>
                    <a:lnTo>
                      <a:pt x="58461" y="32328"/>
                    </a:lnTo>
                    <a:lnTo>
                      <a:pt x="58524" y="32307"/>
                    </a:lnTo>
                    <a:lnTo>
                      <a:pt x="58524" y="32244"/>
                    </a:lnTo>
                    <a:lnTo>
                      <a:pt x="58544" y="32160"/>
                    </a:lnTo>
                    <a:lnTo>
                      <a:pt x="58628" y="32097"/>
                    </a:lnTo>
                    <a:lnTo>
                      <a:pt x="58628" y="31993"/>
                    </a:lnTo>
                    <a:lnTo>
                      <a:pt x="58649" y="31909"/>
                    </a:lnTo>
                    <a:lnTo>
                      <a:pt x="58837" y="31909"/>
                    </a:lnTo>
                    <a:lnTo>
                      <a:pt x="58858" y="31805"/>
                    </a:lnTo>
                    <a:lnTo>
                      <a:pt x="58921" y="31805"/>
                    </a:lnTo>
                    <a:lnTo>
                      <a:pt x="58963" y="31784"/>
                    </a:lnTo>
                    <a:lnTo>
                      <a:pt x="59005" y="31700"/>
                    </a:lnTo>
                    <a:lnTo>
                      <a:pt x="59047" y="31658"/>
                    </a:lnTo>
                    <a:lnTo>
                      <a:pt x="59151" y="31658"/>
                    </a:lnTo>
                    <a:lnTo>
                      <a:pt x="59214" y="31595"/>
                    </a:lnTo>
                    <a:lnTo>
                      <a:pt x="59319" y="31658"/>
                    </a:lnTo>
                    <a:lnTo>
                      <a:pt x="59361" y="31700"/>
                    </a:lnTo>
                    <a:lnTo>
                      <a:pt x="59465" y="31700"/>
                    </a:lnTo>
                    <a:lnTo>
                      <a:pt x="59486" y="31763"/>
                    </a:lnTo>
                    <a:lnTo>
                      <a:pt x="59549" y="31867"/>
                    </a:lnTo>
                    <a:lnTo>
                      <a:pt x="59486" y="31909"/>
                    </a:lnTo>
                    <a:lnTo>
                      <a:pt x="59528" y="31972"/>
                    </a:lnTo>
                    <a:lnTo>
                      <a:pt x="59633" y="32077"/>
                    </a:lnTo>
                    <a:lnTo>
                      <a:pt x="59633" y="32139"/>
                    </a:lnTo>
                    <a:lnTo>
                      <a:pt x="59674" y="32202"/>
                    </a:lnTo>
                    <a:lnTo>
                      <a:pt x="59758" y="32244"/>
                    </a:lnTo>
                    <a:lnTo>
                      <a:pt x="59737" y="32390"/>
                    </a:lnTo>
                    <a:lnTo>
                      <a:pt x="59737" y="32495"/>
                    </a:lnTo>
                    <a:lnTo>
                      <a:pt x="59695" y="32537"/>
                    </a:lnTo>
                    <a:lnTo>
                      <a:pt x="59633" y="32558"/>
                    </a:lnTo>
                    <a:lnTo>
                      <a:pt x="59549" y="32662"/>
                    </a:lnTo>
                    <a:lnTo>
                      <a:pt x="59549" y="32725"/>
                    </a:lnTo>
                    <a:lnTo>
                      <a:pt x="59591" y="32809"/>
                    </a:lnTo>
                    <a:lnTo>
                      <a:pt x="59633" y="32830"/>
                    </a:lnTo>
                    <a:lnTo>
                      <a:pt x="59633" y="32934"/>
                    </a:lnTo>
                    <a:lnTo>
                      <a:pt x="59591" y="33018"/>
                    </a:lnTo>
                    <a:lnTo>
                      <a:pt x="59633" y="33060"/>
                    </a:lnTo>
                    <a:lnTo>
                      <a:pt x="59674" y="33081"/>
                    </a:lnTo>
                    <a:lnTo>
                      <a:pt x="59674" y="33144"/>
                    </a:lnTo>
                    <a:lnTo>
                      <a:pt x="59695" y="33185"/>
                    </a:lnTo>
                    <a:lnTo>
                      <a:pt x="59695" y="33248"/>
                    </a:lnTo>
                    <a:lnTo>
                      <a:pt x="59674" y="33269"/>
                    </a:lnTo>
                    <a:lnTo>
                      <a:pt x="59653" y="33290"/>
                    </a:lnTo>
                    <a:lnTo>
                      <a:pt x="59653" y="33437"/>
                    </a:lnTo>
                    <a:lnTo>
                      <a:pt x="59695" y="33562"/>
                    </a:lnTo>
                    <a:lnTo>
                      <a:pt x="59737" y="33604"/>
                    </a:lnTo>
                    <a:lnTo>
                      <a:pt x="59737" y="33667"/>
                    </a:lnTo>
                    <a:lnTo>
                      <a:pt x="59674" y="33709"/>
                    </a:lnTo>
                    <a:lnTo>
                      <a:pt x="59653" y="33792"/>
                    </a:lnTo>
                    <a:lnTo>
                      <a:pt x="59674" y="33855"/>
                    </a:lnTo>
                    <a:lnTo>
                      <a:pt x="59674" y="33897"/>
                    </a:lnTo>
                    <a:lnTo>
                      <a:pt x="59695" y="33960"/>
                    </a:lnTo>
                    <a:lnTo>
                      <a:pt x="59633" y="34001"/>
                    </a:lnTo>
                    <a:lnTo>
                      <a:pt x="59591" y="34022"/>
                    </a:lnTo>
                    <a:lnTo>
                      <a:pt x="59633" y="34085"/>
                    </a:lnTo>
                    <a:lnTo>
                      <a:pt x="59653" y="34169"/>
                    </a:lnTo>
                    <a:lnTo>
                      <a:pt x="59633" y="34211"/>
                    </a:lnTo>
                    <a:lnTo>
                      <a:pt x="59570" y="34315"/>
                    </a:lnTo>
                    <a:lnTo>
                      <a:pt x="59591" y="34378"/>
                    </a:lnTo>
                    <a:lnTo>
                      <a:pt x="59633" y="34420"/>
                    </a:lnTo>
                    <a:lnTo>
                      <a:pt x="59591" y="34483"/>
                    </a:lnTo>
                    <a:lnTo>
                      <a:pt x="59591" y="34525"/>
                    </a:lnTo>
                    <a:lnTo>
                      <a:pt x="59633" y="34587"/>
                    </a:lnTo>
                    <a:lnTo>
                      <a:pt x="59653" y="34650"/>
                    </a:lnTo>
                    <a:lnTo>
                      <a:pt x="59591" y="34713"/>
                    </a:lnTo>
                    <a:lnTo>
                      <a:pt x="59549" y="34713"/>
                    </a:lnTo>
                    <a:lnTo>
                      <a:pt x="59486" y="34692"/>
                    </a:lnTo>
                    <a:lnTo>
                      <a:pt x="59130" y="34608"/>
                    </a:lnTo>
                    <a:lnTo>
                      <a:pt x="59047" y="34587"/>
                    </a:lnTo>
                    <a:lnTo>
                      <a:pt x="58942" y="34546"/>
                    </a:lnTo>
                    <a:lnTo>
                      <a:pt x="58900" y="34546"/>
                    </a:lnTo>
                    <a:lnTo>
                      <a:pt x="58796" y="34713"/>
                    </a:lnTo>
                    <a:lnTo>
                      <a:pt x="58754" y="34797"/>
                    </a:lnTo>
                    <a:lnTo>
                      <a:pt x="58712" y="34859"/>
                    </a:lnTo>
                    <a:lnTo>
                      <a:pt x="58628" y="34859"/>
                    </a:lnTo>
                    <a:lnTo>
                      <a:pt x="58544" y="34922"/>
                    </a:lnTo>
                    <a:lnTo>
                      <a:pt x="58524" y="34964"/>
                    </a:lnTo>
                    <a:lnTo>
                      <a:pt x="58586" y="35069"/>
                    </a:lnTo>
                    <a:lnTo>
                      <a:pt x="58712" y="35278"/>
                    </a:lnTo>
                    <a:lnTo>
                      <a:pt x="58733" y="35362"/>
                    </a:lnTo>
                    <a:lnTo>
                      <a:pt x="58754" y="35445"/>
                    </a:lnTo>
                    <a:lnTo>
                      <a:pt x="58837" y="35550"/>
                    </a:lnTo>
                    <a:lnTo>
                      <a:pt x="58837" y="35654"/>
                    </a:lnTo>
                    <a:lnTo>
                      <a:pt x="58837" y="35780"/>
                    </a:lnTo>
                    <a:lnTo>
                      <a:pt x="58837" y="35885"/>
                    </a:lnTo>
                    <a:lnTo>
                      <a:pt x="58837" y="36094"/>
                    </a:lnTo>
                    <a:lnTo>
                      <a:pt x="58921" y="36157"/>
                    </a:lnTo>
                    <a:lnTo>
                      <a:pt x="58921" y="36261"/>
                    </a:lnTo>
                    <a:lnTo>
                      <a:pt x="58921" y="36366"/>
                    </a:lnTo>
                    <a:lnTo>
                      <a:pt x="58900" y="36408"/>
                    </a:lnTo>
                    <a:lnTo>
                      <a:pt x="58900" y="36491"/>
                    </a:lnTo>
                    <a:lnTo>
                      <a:pt x="58921" y="36533"/>
                    </a:lnTo>
                    <a:lnTo>
                      <a:pt x="58921" y="36638"/>
                    </a:lnTo>
                    <a:lnTo>
                      <a:pt x="58858" y="36638"/>
                    </a:lnTo>
                    <a:lnTo>
                      <a:pt x="58733" y="36617"/>
                    </a:lnTo>
                    <a:lnTo>
                      <a:pt x="58649" y="36680"/>
                    </a:lnTo>
                    <a:lnTo>
                      <a:pt x="58649" y="36722"/>
                    </a:lnTo>
                    <a:lnTo>
                      <a:pt x="58691" y="36826"/>
                    </a:lnTo>
                    <a:lnTo>
                      <a:pt x="58733" y="36847"/>
                    </a:lnTo>
                    <a:lnTo>
                      <a:pt x="58733" y="36931"/>
                    </a:lnTo>
                    <a:lnTo>
                      <a:pt x="58733" y="36952"/>
                    </a:lnTo>
                    <a:lnTo>
                      <a:pt x="58837" y="37098"/>
                    </a:lnTo>
                    <a:lnTo>
                      <a:pt x="58858" y="37098"/>
                    </a:lnTo>
                    <a:lnTo>
                      <a:pt x="58921" y="36931"/>
                    </a:lnTo>
                    <a:lnTo>
                      <a:pt x="59068" y="36910"/>
                    </a:lnTo>
                    <a:lnTo>
                      <a:pt x="59130" y="36952"/>
                    </a:lnTo>
                    <a:lnTo>
                      <a:pt x="59172" y="36784"/>
                    </a:lnTo>
                    <a:lnTo>
                      <a:pt x="59256" y="36722"/>
                    </a:lnTo>
                    <a:lnTo>
                      <a:pt x="59256" y="36512"/>
                    </a:lnTo>
                    <a:lnTo>
                      <a:pt x="59361" y="36429"/>
                    </a:lnTo>
                    <a:lnTo>
                      <a:pt x="59361" y="36324"/>
                    </a:lnTo>
                    <a:lnTo>
                      <a:pt x="59381" y="36282"/>
                    </a:lnTo>
                    <a:lnTo>
                      <a:pt x="59528" y="36366"/>
                    </a:lnTo>
                    <a:lnTo>
                      <a:pt x="59653" y="36303"/>
                    </a:lnTo>
                    <a:lnTo>
                      <a:pt x="59695" y="36366"/>
                    </a:lnTo>
                    <a:lnTo>
                      <a:pt x="59695" y="36575"/>
                    </a:lnTo>
                    <a:lnTo>
                      <a:pt x="59884" y="36617"/>
                    </a:lnTo>
                    <a:lnTo>
                      <a:pt x="60072" y="36722"/>
                    </a:lnTo>
                    <a:lnTo>
                      <a:pt x="60114" y="36680"/>
                    </a:lnTo>
                    <a:lnTo>
                      <a:pt x="60197" y="36742"/>
                    </a:lnTo>
                    <a:lnTo>
                      <a:pt x="60323" y="36617"/>
                    </a:lnTo>
                    <a:lnTo>
                      <a:pt x="60490" y="36596"/>
                    </a:lnTo>
                    <a:lnTo>
                      <a:pt x="60511" y="36512"/>
                    </a:lnTo>
                    <a:lnTo>
                      <a:pt x="60595" y="36512"/>
                    </a:lnTo>
                    <a:lnTo>
                      <a:pt x="60679" y="36366"/>
                    </a:lnTo>
                    <a:lnTo>
                      <a:pt x="60846" y="36115"/>
                    </a:lnTo>
                    <a:lnTo>
                      <a:pt x="60825" y="36073"/>
                    </a:lnTo>
                    <a:lnTo>
                      <a:pt x="60951" y="36010"/>
                    </a:lnTo>
                    <a:lnTo>
                      <a:pt x="60951" y="35926"/>
                    </a:lnTo>
                    <a:lnTo>
                      <a:pt x="60909" y="35780"/>
                    </a:lnTo>
                    <a:lnTo>
                      <a:pt x="60993" y="35822"/>
                    </a:lnTo>
                    <a:lnTo>
                      <a:pt x="60993" y="35843"/>
                    </a:lnTo>
                    <a:lnTo>
                      <a:pt x="61118" y="35654"/>
                    </a:lnTo>
                    <a:lnTo>
                      <a:pt x="61055" y="35550"/>
                    </a:lnTo>
                    <a:lnTo>
                      <a:pt x="61118" y="35529"/>
                    </a:lnTo>
                    <a:lnTo>
                      <a:pt x="61118" y="35341"/>
                    </a:lnTo>
                    <a:lnTo>
                      <a:pt x="61223" y="35299"/>
                    </a:lnTo>
                    <a:lnTo>
                      <a:pt x="61223" y="35194"/>
                    </a:lnTo>
                    <a:lnTo>
                      <a:pt x="61369" y="35090"/>
                    </a:lnTo>
                    <a:lnTo>
                      <a:pt x="61411" y="35027"/>
                    </a:lnTo>
                    <a:lnTo>
                      <a:pt x="61348" y="34985"/>
                    </a:lnTo>
                    <a:lnTo>
                      <a:pt x="61369" y="34838"/>
                    </a:lnTo>
                    <a:lnTo>
                      <a:pt x="61453" y="34818"/>
                    </a:lnTo>
                    <a:lnTo>
                      <a:pt x="61557" y="34315"/>
                    </a:lnTo>
                    <a:lnTo>
                      <a:pt x="61683" y="34169"/>
                    </a:lnTo>
                    <a:lnTo>
                      <a:pt x="61683" y="34064"/>
                    </a:lnTo>
                    <a:lnTo>
                      <a:pt x="61829" y="33960"/>
                    </a:lnTo>
                    <a:lnTo>
                      <a:pt x="61850" y="33834"/>
                    </a:lnTo>
                    <a:lnTo>
                      <a:pt x="61976" y="33667"/>
                    </a:lnTo>
                    <a:lnTo>
                      <a:pt x="61976" y="33541"/>
                    </a:lnTo>
                    <a:lnTo>
                      <a:pt x="61934" y="33520"/>
                    </a:lnTo>
                    <a:lnTo>
                      <a:pt x="61892" y="33353"/>
                    </a:lnTo>
                    <a:lnTo>
                      <a:pt x="62039" y="33227"/>
                    </a:lnTo>
                    <a:lnTo>
                      <a:pt x="61976" y="32955"/>
                    </a:lnTo>
                    <a:lnTo>
                      <a:pt x="62081" y="32830"/>
                    </a:lnTo>
                    <a:lnTo>
                      <a:pt x="62081" y="32746"/>
                    </a:lnTo>
                    <a:lnTo>
                      <a:pt x="62039" y="32746"/>
                    </a:lnTo>
                    <a:lnTo>
                      <a:pt x="62101" y="32579"/>
                    </a:lnTo>
                    <a:lnTo>
                      <a:pt x="62101" y="32411"/>
                    </a:lnTo>
                    <a:lnTo>
                      <a:pt x="62206" y="32307"/>
                    </a:lnTo>
                    <a:lnTo>
                      <a:pt x="62206" y="32118"/>
                    </a:lnTo>
                    <a:lnTo>
                      <a:pt x="62185" y="32097"/>
                    </a:lnTo>
                    <a:lnTo>
                      <a:pt x="62164" y="31909"/>
                    </a:lnTo>
                    <a:lnTo>
                      <a:pt x="62248" y="31742"/>
                    </a:lnTo>
                    <a:lnTo>
                      <a:pt x="62248" y="31574"/>
                    </a:lnTo>
                    <a:lnTo>
                      <a:pt x="62394" y="31386"/>
                    </a:lnTo>
                    <a:lnTo>
                      <a:pt x="62394" y="31240"/>
                    </a:lnTo>
                    <a:lnTo>
                      <a:pt x="62353" y="31135"/>
                    </a:lnTo>
                    <a:lnTo>
                      <a:pt x="62353" y="30947"/>
                    </a:lnTo>
                    <a:lnTo>
                      <a:pt x="62394" y="30905"/>
                    </a:lnTo>
                    <a:lnTo>
                      <a:pt x="62394" y="30758"/>
                    </a:lnTo>
                    <a:lnTo>
                      <a:pt x="62311" y="30758"/>
                    </a:lnTo>
                    <a:lnTo>
                      <a:pt x="62269" y="30486"/>
                    </a:lnTo>
                    <a:lnTo>
                      <a:pt x="62269" y="30403"/>
                    </a:lnTo>
                    <a:lnTo>
                      <a:pt x="62248" y="30319"/>
                    </a:lnTo>
                    <a:lnTo>
                      <a:pt x="62248" y="30110"/>
                    </a:lnTo>
                    <a:lnTo>
                      <a:pt x="62081" y="29921"/>
                    </a:lnTo>
                    <a:lnTo>
                      <a:pt x="62039" y="29921"/>
                    </a:lnTo>
                    <a:lnTo>
                      <a:pt x="61976" y="29817"/>
                    </a:lnTo>
                    <a:lnTo>
                      <a:pt x="62039" y="29775"/>
                    </a:lnTo>
                    <a:lnTo>
                      <a:pt x="62101" y="29608"/>
                    </a:lnTo>
                    <a:lnTo>
                      <a:pt x="62101" y="29566"/>
                    </a:lnTo>
                    <a:lnTo>
                      <a:pt x="61997" y="29649"/>
                    </a:lnTo>
                    <a:lnTo>
                      <a:pt x="61892" y="29608"/>
                    </a:lnTo>
                    <a:lnTo>
                      <a:pt x="61788" y="29231"/>
                    </a:lnTo>
                    <a:lnTo>
                      <a:pt x="61788" y="29126"/>
                    </a:lnTo>
                    <a:lnTo>
                      <a:pt x="61767" y="29043"/>
                    </a:lnTo>
                    <a:lnTo>
                      <a:pt x="61746" y="28833"/>
                    </a:lnTo>
                    <a:lnTo>
                      <a:pt x="61788" y="28750"/>
                    </a:lnTo>
                    <a:lnTo>
                      <a:pt x="61683" y="28457"/>
                    </a:lnTo>
                    <a:lnTo>
                      <a:pt x="61767" y="28394"/>
                    </a:lnTo>
                    <a:lnTo>
                      <a:pt x="61725" y="28352"/>
                    </a:lnTo>
                    <a:lnTo>
                      <a:pt x="61746" y="28310"/>
                    </a:lnTo>
                    <a:lnTo>
                      <a:pt x="61746" y="28227"/>
                    </a:lnTo>
                    <a:lnTo>
                      <a:pt x="61683" y="28185"/>
                    </a:lnTo>
                    <a:lnTo>
                      <a:pt x="61746" y="28080"/>
                    </a:lnTo>
                    <a:lnTo>
                      <a:pt x="61683" y="27975"/>
                    </a:lnTo>
                    <a:lnTo>
                      <a:pt x="61683" y="27892"/>
                    </a:lnTo>
                    <a:lnTo>
                      <a:pt x="61767" y="27829"/>
                    </a:lnTo>
                    <a:lnTo>
                      <a:pt x="61662" y="27766"/>
                    </a:lnTo>
                    <a:lnTo>
                      <a:pt x="61641" y="27620"/>
                    </a:lnTo>
                    <a:lnTo>
                      <a:pt x="61683" y="27557"/>
                    </a:lnTo>
                    <a:lnTo>
                      <a:pt x="61662" y="27452"/>
                    </a:lnTo>
                    <a:lnTo>
                      <a:pt x="61578" y="27515"/>
                    </a:lnTo>
                    <a:lnTo>
                      <a:pt x="61474" y="27494"/>
                    </a:lnTo>
                    <a:lnTo>
                      <a:pt x="61348" y="27390"/>
                    </a:lnTo>
                    <a:lnTo>
                      <a:pt x="61348" y="27264"/>
                    </a:lnTo>
                    <a:lnTo>
                      <a:pt x="61411" y="27180"/>
                    </a:lnTo>
                    <a:lnTo>
                      <a:pt x="61411" y="27076"/>
                    </a:lnTo>
                    <a:lnTo>
                      <a:pt x="61244" y="26887"/>
                    </a:lnTo>
                    <a:lnTo>
                      <a:pt x="61160" y="26887"/>
                    </a:lnTo>
                    <a:lnTo>
                      <a:pt x="61055" y="26762"/>
                    </a:lnTo>
                    <a:lnTo>
                      <a:pt x="61139" y="26720"/>
                    </a:lnTo>
                    <a:lnTo>
                      <a:pt x="61139" y="26615"/>
                    </a:lnTo>
                    <a:lnTo>
                      <a:pt x="61202" y="26511"/>
                    </a:lnTo>
                    <a:lnTo>
                      <a:pt x="61097" y="26323"/>
                    </a:lnTo>
                    <a:lnTo>
                      <a:pt x="61013" y="26323"/>
                    </a:lnTo>
                    <a:lnTo>
                      <a:pt x="60930" y="26239"/>
                    </a:lnTo>
                    <a:lnTo>
                      <a:pt x="60825" y="26218"/>
                    </a:lnTo>
                    <a:lnTo>
                      <a:pt x="60804" y="26134"/>
                    </a:lnTo>
                    <a:lnTo>
                      <a:pt x="60532" y="26051"/>
                    </a:lnTo>
                    <a:lnTo>
                      <a:pt x="60490" y="25988"/>
                    </a:lnTo>
                    <a:lnTo>
                      <a:pt x="60323" y="25946"/>
                    </a:lnTo>
                    <a:lnTo>
                      <a:pt x="60260" y="25904"/>
                    </a:lnTo>
                    <a:lnTo>
                      <a:pt x="60197" y="25779"/>
                    </a:lnTo>
                    <a:lnTo>
                      <a:pt x="60114" y="25695"/>
                    </a:lnTo>
                    <a:lnTo>
                      <a:pt x="59988" y="25695"/>
                    </a:lnTo>
                    <a:lnTo>
                      <a:pt x="59863" y="25590"/>
                    </a:lnTo>
                    <a:lnTo>
                      <a:pt x="59737" y="25695"/>
                    </a:lnTo>
                    <a:lnTo>
                      <a:pt x="59633" y="25695"/>
                    </a:lnTo>
                    <a:lnTo>
                      <a:pt x="59570" y="25779"/>
                    </a:lnTo>
                    <a:lnTo>
                      <a:pt x="59486" y="25779"/>
                    </a:lnTo>
                    <a:lnTo>
                      <a:pt x="59444" y="25716"/>
                    </a:lnTo>
                    <a:lnTo>
                      <a:pt x="59444" y="25674"/>
                    </a:lnTo>
                    <a:lnTo>
                      <a:pt x="59340" y="25611"/>
                    </a:lnTo>
                    <a:lnTo>
                      <a:pt x="59235" y="25611"/>
                    </a:lnTo>
                    <a:lnTo>
                      <a:pt x="59277" y="25799"/>
                    </a:lnTo>
                    <a:lnTo>
                      <a:pt x="59381" y="25904"/>
                    </a:lnTo>
                    <a:lnTo>
                      <a:pt x="59340" y="26009"/>
                    </a:lnTo>
                    <a:lnTo>
                      <a:pt x="59381" y="26197"/>
                    </a:lnTo>
                    <a:lnTo>
                      <a:pt x="59340" y="26343"/>
                    </a:lnTo>
                    <a:lnTo>
                      <a:pt x="59256" y="26406"/>
                    </a:lnTo>
                    <a:lnTo>
                      <a:pt x="59256" y="26239"/>
                    </a:lnTo>
                    <a:lnTo>
                      <a:pt x="59277" y="26113"/>
                    </a:lnTo>
                    <a:lnTo>
                      <a:pt x="59214" y="25946"/>
                    </a:lnTo>
                    <a:lnTo>
                      <a:pt x="59151" y="26030"/>
                    </a:lnTo>
                    <a:lnTo>
                      <a:pt x="59172" y="26134"/>
                    </a:lnTo>
                    <a:lnTo>
                      <a:pt x="59130" y="26323"/>
                    </a:lnTo>
                    <a:lnTo>
                      <a:pt x="59005" y="26406"/>
                    </a:lnTo>
                    <a:lnTo>
                      <a:pt x="58733" y="26427"/>
                    </a:lnTo>
                    <a:lnTo>
                      <a:pt x="58712" y="26364"/>
                    </a:lnTo>
                    <a:lnTo>
                      <a:pt x="58816" y="26302"/>
                    </a:lnTo>
                    <a:lnTo>
                      <a:pt x="58858" y="26302"/>
                    </a:lnTo>
                    <a:lnTo>
                      <a:pt x="58858" y="26134"/>
                    </a:lnTo>
                    <a:lnTo>
                      <a:pt x="58921" y="26051"/>
                    </a:lnTo>
                    <a:lnTo>
                      <a:pt x="58963" y="26009"/>
                    </a:lnTo>
                    <a:lnTo>
                      <a:pt x="58837" y="26009"/>
                    </a:lnTo>
                    <a:lnTo>
                      <a:pt x="58796" y="26051"/>
                    </a:lnTo>
                    <a:lnTo>
                      <a:pt x="58733" y="26009"/>
                    </a:lnTo>
                    <a:lnTo>
                      <a:pt x="58649" y="26030"/>
                    </a:lnTo>
                    <a:lnTo>
                      <a:pt x="58607" y="26134"/>
                    </a:lnTo>
                    <a:lnTo>
                      <a:pt x="58524" y="26197"/>
                    </a:lnTo>
                    <a:lnTo>
                      <a:pt x="58503" y="26197"/>
                    </a:lnTo>
                    <a:lnTo>
                      <a:pt x="58419" y="26302"/>
                    </a:lnTo>
                    <a:lnTo>
                      <a:pt x="58272" y="26155"/>
                    </a:lnTo>
                    <a:lnTo>
                      <a:pt x="58293" y="26009"/>
                    </a:lnTo>
                    <a:lnTo>
                      <a:pt x="58231" y="25820"/>
                    </a:lnTo>
                    <a:lnTo>
                      <a:pt x="58105" y="25632"/>
                    </a:lnTo>
                    <a:lnTo>
                      <a:pt x="58105" y="25339"/>
                    </a:lnTo>
                    <a:lnTo>
                      <a:pt x="57980" y="25381"/>
                    </a:lnTo>
                    <a:lnTo>
                      <a:pt x="57917" y="25381"/>
                    </a:lnTo>
                    <a:lnTo>
                      <a:pt x="57812" y="25423"/>
                    </a:lnTo>
                    <a:lnTo>
                      <a:pt x="57749" y="25465"/>
                    </a:lnTo>
                    <a:lnTo>
                      <a:pt x="57603" y="25548"/>
                    </a:lnTo>
                    <a:lnTo>
                      <a:pt x="57498" y="25548"/>
                    </a:lnTo>
                    <a:lnTo>
                      <a:pt x="57394" y="25486"/>
                    </a:lnTo>
                    <a:lnTo>
                      <a:pt x="57289" y="25527"/>
                    </a:lnTo>
                    <a:lnTo>
                      <a:pt x="57184" y="25444"/>
                    </a:lnTo>
                    <a:lnTo>
                      <a:pt x="57143" y="25339"/>
                    </a:lnTo>
                    <a:lnTo>
                      <a:pt x="57184" y="25255"/>
                    </a:lnTo>
                    <a:lnTo>
                      <a:pt x="57226" y="25109"/>
                    </a:lnTo>
                    <a:lnTo>
                      <a:pt x="57331" y="24942"/>
                    </a:lnTo>
                    <a:lnTo>
                      <a:pt x="57477" y="24774"/>
                    </a:lnTo>
                    <a:lnTo>
                      <a:pt x="57477" y="24586"/>
                    </a:lnTo>
                    <a:lnTo>
                      <a:pt x="57666" y="24439"/>
                    </a:lnTo>
                    <a:lnTo>
                      <a:pt x="57666" y="24272"/>
                    </a:lnTo>
                    <a:lnTo>
                      <a:pt x="57708" y="24251"/>
                    </a:lnTo>
                    <a:lnTo>
                      <a:pt x="57708" y="24188"/>
                    </a:lnTo>
                    <a:lnTo>
                      <a:pt x="57812" y="24021"/>
                    </a:lnTo>
                    <a:lnTo>
                      <a:pt x="57854" y="23874"/>
                    </a:lnTo>
                    <a:lnTo>
                      <a:pt x="57917" y="23749"/>
                    </a:lnTo>
                    <a:lnTo>
                      <a:pt x="57875" y="23623"/>
                    </a:lnTo>
                    <a:lnTo>
                      <a:pt x="57917" y="23540"/>
                    </a:lnTo>
                    <a:lnTo>
                      <a:pt x="57917" y="23330"/>
                    </a:lnTo>
                    <a:lnTo>
                      <a:pt x="57980" y="23038"/>
                    </a:lnTo>
                    <a:lnTo>
                      <a:pt x="58021" y="23038"/>
                    </a:lnTo>
                    <a:lnTo>
                      <a:pt x="58063" y="22828"/>
                    </a:lnTo>
                    <a:lnTo>
                      <a:pt x="58168" y="22786"/>
                    </a:lnTo>
                    <a:lnTo>
                      <a:pt x="58126" y="22661"/>
                    </a:lnTo>
                    <a:lnTo>
                      <a:pt x="58293" y="22473"/>
                    </a:lnTo>
                    <a:lnTo>
                      <a:pt x="58314" y="22305"/>
                    </a:lnTo>
                    <a:lnTo>
                      <a:pt x="58419" y="22242"/>
                    </a:lnTo>
                    <a:lnTo>
                      <a:pt x="58377" y="22033"/>
                    </a:lnTo>
                    <a:lnTo>
                      <a:pt x="58419" y="21970"/>
                    </a:lnTo>
                    <a:lnTo>
                      <a:pt x="58419" y="21845"/>
                    </a:lnTo>
                    <a:lnTo>
                      <a:pt x="58503" y="21782"/>
                    </a:lnTo>
                    <a:lnTo>
                      <a:pt x="58544" y="21782"/>
                    </a:lnTo>
                    <a:lnTo>
                      <a:pt x="58544" y="21657"/>
                    </a:lnTo>
                    <a:lnTo>
                      <a:pt x="58503" y="21573"/>
                    </a:lnTo>
                    <a:lnTo>
                      <a:pt x="58503" y="21343"/>
                    </a:lnTo>
                    <a:lnTo>
                      <a:pt x="58482" y="21217"/>
                    </a:lnTo>
                    <a:lnTo>
                      <a:pt x="58544" y="21029"/>
                    </a:lnTo>
                    <a:lnTo>
                      <a:pt x="58712" y="20841"/>
                    </a:lnTo>
                    <a:lnTo>
                      <a:pt x="58754" y="20631"/>
                    </a:lnTo>
                    <a:lnTo>
                      <a:pt x="58607" y="20401"/>
                    </a:lnTo>
                    <a:lnTo>
                      <a:pt x="58628" y="20276"/>
                    </a:lnTo>
                    <a:lnTo>
                      <a:pt x="58733" y="20171"/>
                    </a:lnTo>
                    <a:lnTo>
                      <a:pt x="58754" y="20045"/>
                    </a:lnTo>
                    <a:lnTo>
                      <a:pt x="58963" y="19878"/>
                    </a:lnTo>
                    <a:lnTo>
                      <a:pt x="59005" y="19773"/>
                    </a:lnTo>
                    <a:lnTo>
                      <a:pt x="59068" y="19773"/>
                    </a:lnTo>
                    <a:lnTo>
                      <a:pt x="59151" y="19857"/>
                    </a:lnTo>
                    <a:lnTo>
                      <a:pt x="59277" y="19836"/>
                    </a:lnTo>
                    <a:lnTo>
                      <a:pt x="59486" y="19669"/>
                    </a:lnTo>
                    <a:lnTo>
                      <a:pt x="59674" y="19669"/>
                    </a:lnTo>
                    <a:lnTo>
                      <a:pt x="59842" y="19564"/>
                    </a:lnTo>
                    <a:lnTo>
                      <a:pt x="59967" y="19564"/>
                    </a:lnTo>
                    <a:lnTo>
                      <a:pt x="60072" y="19481"/>
                    </a:lnTo>
                    <a:lnTo>
                      <a:pt x="60177" y="19481"/>
                    </a:lnTo>
                    <a:lnTo>
                      <a:pt x="60281" y="19460"/>
                    </a:lnTo>
                    <a:lnTo>
                      <a:pt x="60323" y="19376"/>
                    </a:lnTo>
                    <a:lnTo>
                      <a:pt x="60428" y="19460"/>
                    </a:lnTo>
                    <a:lnTo>
                      <a:pt x="60386" y="19585"/>
                    </a:lnTo>
                    <a:lnTo>
                      <a:pt x="60469" y="19627"/>
                    </a:lnTo>
                    <a:lnTo>
                      <a:pt x="60574" y="19732"/>
                    </a:lnTo>
                    <a:lnTo>
                      <a:pt x="60616" y="19627"/>
                    </a:lnTo>
                    <a:lnTo>
                      <a:pt x="60721" y="19543"/>
                    </a:lnTo>
                    <a:lnTo>
                      <a:pt x="60574" y="19418"/>
                    </a:lnTo>
                    <a:lnTo>
                      <a:pt x="60574" y="19355"/>
                    </a:lnTo>
                    <a:lnTo>
                      <a:pt x="60700" y="19271"/>
                    </a:lnTo>
                    <a:lnTo>
                      <a:pt x="60909" y="19313"/>
                    </a:lnTo>
                    <a:lnTo>
                      <a:pt x="61013" y="19250"/>
                    </a:lnTo>
                    <a:lnTo>
                      <a:pt x="61244" y="19250"/>
                    </a:lnTo>
                    <a:lnTo>
                      <a:pt x="61306" y="19334"/>
                    </a:lnTo>
                    <a:lnTo>
                      <a:pt x="61348" y="19334"/>
                    </a:lnTo>
                    <a:lnTo>
                      <a:pt x="61432" y="19250"/>
                    </a:lnTo>
                    <a:lnTo>
                      <a:pt x="61516" y="19250"/>
                    </a:lnTo>
                    <a:lnTo>
                      <a:pt x="61474" y="19146"/>
                    </a:lnTo>
                    <a:lnTo>
                      <a:pt x="61557" y="19104"/>
                    </a:lnTo>
                    <a:lnTo>
                      <a:pt x="61746" y="19104"/>
                    </a:lnTo>
                    <a:lnTo>
                      <a:pt x="61829" y="19208"/>
                    </a:lnTo>
                    <a:lnTo>
                      <a:pt x="62039" y="19125"/>
                    </a:lnTo>
                    <a:lnTo>
                      <a:pt x="62039" y="19041"/>
                    </a:lnTo>
                    <a:lnTo>
                      <a:pt x="61955" y="18999"/>
                    </a:lnTo>
                    <a:lnTo>
                      <a:pt x="61892" y="19041"/>
                    </a:lnTo>
                    <a:lnTo>
                      <a:pt x="61767" y="18957"/>
                    </a:lnTo>
                    <a:lnTo>
                      <a:pt x="61850" y="18832"/>
                    </a:lnTo>
                    <a:lnTo>
                      <a:pt x="61871" y="18916"/>
                    </a:lnTo>
                    <a:lnTo>
                      <a:pt x="62039" y="18853"/>
                    </a:lnTo>
                    <a:lnTo>
                      <a:pt x="61871" y="18748"/>
                    </a:lnTo>
                    <a:lnTo>
                      <a:pt x="61871" y="18685"/>
                    </a:lnTo>
                    <a:lnTo>
                      <a:pt x="61955" y="18685"/>
                    </a:lnTo>
                    <a:lnTo>
                      <a:pt x="62101" y="18497"/>
                    </a:lnTo>
                    <a:lnTo>
                      <a:pt x="62269" y="18497"/>
                    </a:lnTo>
                    <a:lnTo>
                      <a:pt x="62353" y="18581"/>
                    </a:lnTo>
                    <a:lnTo>
                      <a:pt x="62457" y="18518"/>
                    </a:lnTo>
                    <a:lnTo>
                      <a:pt x="62666" y="18581"/>
                    </a:lnTo>
                    <a:lnTo>
                      <a:pt x="62813" y="18581"/>
                    </a:lnTo>
                    <a:lnTo>
                      <a:pt x="62813" y="18623"/>
                    </a:lnTo>
                    <a:lnTo>
                      <a:pt x="62897" y="18685"/>
                    </a:lnTo>
                    <a:lnTo>
                      <a:pt x="62959" y="18644"/>
                    </a:lnTo>
                    <a:lnTo>
                      <a:pt x="62918" y="18581"/>
                    </a:lnTo>
                    <a:lnTo>
                      <a:pt x="63106" y="18581"/>
                    </a:lnTo>
                    <a:lnTo>
                      <a:pt x="63252" y="18602"/>
                    </a:lnTo>
                    <a:lnTo>
                      <a:pt x="63357" y="18602"/>
                    </a:lnTo>
                    <a:lnTo>
                      <a:pt x="63462" y="18685"/>
                    </a:lnTo>
                    <a:lnTo>
                      <a:pt x="63462" y="18727"/>
                    </a:lnTo>
                    <a:lnTo>
                      <a:pt x="63629" y="18748"/>
                    </a:lnTo>
                    <a:lnTo>
                      <a:pt x="63734" y="18664"/>
                    </a:lnTo>
                    <a:lnTo>
                      <a:pt x="63796" y="18685"/>
                    </a:lnTo>
                    <a:lnTo>
                      <a:pt x="63838" y="18769"/>
                    </a:lnTo>
                    <a:lnTo>
                      <a:pt x="63629" y="18916"/>
                    </a:lnTo>
                    <a:lnTo>
                      <a:pt x="63441" y="18916"/>
                    </a:lnTo>
                    <a:lnTo>
                      <a:pt x="63378" y="18978"/>
                    </a:lnTo>
                    <a:lnTo>
                      <a:pt x="63378" y="19083"/>
                    </a:lnTo>
                    <a:lnTo>
                      <a:pt x="63273" y="19083"/>
                    </a:lnTo>
                    <a:lnTo>
                      <a:pt x="63252" y="19125"/>
                    </a:lnTo>
                    <a:lnTo>
                      <a:pt x="63315" y="19146"/>
                    </a:lnTo>
                    <a:lnTo>
                      <a:pt x="63378" y="19146"/>
                    </a:lnTo>
                    <a:lnTo>
                      <a:pt x="63545" y="19355"/>
                    </a:lnTo>
                    <a:lnTo>
                      <a:pt x="63587" y="19313"/>
                    </a:lnTo>
                    <a:lnTo>
                      <a:pt x="63775" y="19250"/>
                    </a:lnTo>
                    <a:lnTo>
                      <a:pt x="63859" y="19146"/>
                    </a:lnTo>
                    <a:lnTo>
                      <a:pt x="63838" y="19104"/>
                    </a:lnTo>
                    <a:lnTo>
                      <a:pt x="63964" y="19041"/>
                    </a:lnTo>
                    <a:lnTo>
                      <a:pt x="63880" y="18916"/>
                    </a:lnTo>
                    <a:lnTo>
                      <a:pt x="63964" y="18916"/>
                    </a:lnTo>
                    <a:lnTo>
                      <a:pt x="64089" y="19083"/>
                    </a:lnTo>
                    <a:lnTo>
                      <a:pt x="64173" y="19104"/>
                    </a:lnTo>
                    <a:lnTo>
                      <a:pt x="64215" y="19020"/>
                    </a:lnTo>
                    <a:lnTo>
                      <a:pt x="64173" y="18978"/>
                    </a:lnTo>
                    <a:lnTo>
                      <a:pt x="64257" y="18916"/>
                    </a:lnTo>
                    <a:lnTo>
                      <a:pt x="64298" y="18832"/>
                    </a:lnTo>
                    <a:lnTo>
                      <a:pt x="64319" y="18832"/>
                    </a:lnTo>
                    <a:lnTo>
                      <a:pt x="64319" y="18727"/>
                    </a:lnTo>
                    <a:lnTo>
                      <a:pt x="64298" y="18664"/>
                    </a:lnTo>
                    <a:lnTo>
                      <a:pt x="64382" y="18623"/>
                    </a:lnTo>
                    <a:lnTo>
                      <a:pt x="64466" y="18685"/>
                    </a:lnTo>
                    <a:lnTo>
                      <a:pt x="64529" y="18623"/>
                    </a:lnTo>
                    <a:lnTo>
                      <a:pt x="64591" y="18685"/>
                    </a:lnTo>
                    <a:lnTo>
                      <a:pt x="64612" y="18769"/>
                    </a:lnTo>
                    <a:lnTo>
                      <a:pt x="64696" y="18811"/>
                    </a:lnTo>
                    <a:lnTo>
                      <a:pt x="64842" y="18664"/>
                    </a:lnTo>
                    <a:lnTo>
                      <a:pt x="64780" y="18602"/>
                    </a:lnTo>
                    <a:lnTo>
                      <a:pt x="64780" y="18581"/>
                    </a:lnTo>
                    <a:lnTo>
                      <a:pt x="64842" y="18518"/>
                    </a:lnTo>
                    <a:lnTo>
                      <a:pt x="64926" y="18560"/>
                    </a:lnTo>
                    <a:lnTo>
                      <a:pt x="65010" y="18497"/>
                    </a:lnTo>
                    <a:lnTo>
                      <a:pt x="65094" y="18497"/>
                    </a:lnTo>
                    <a:lnTo>
                      <a:pt x="65114" y="18455"/>
                    </a:lnTo>
                    <a:lnTo>
                      <a:pt x="65010" y="18351"/>
                    </a:lnTo>
                    <a:lnTo>
                      <a:pt x="65031" y="18288"/>
                    </a:lnTo>
                    <a:lnTo>
                      <a:pt x="65031" y="18246"/>
                    </a:lnTo>
                    <a:lnTo>
                      <a:pt x="64926" y="18183"/>
                    </a:lnTo>
                    <a:lnTo>
                      <a:pt x="64884" y="18141"/>
                    </a:lnTo>
                    <a:lnTo>
                      <a:pt x="64884" y="18162"/>
                    </a:lnTo>
                    <a:lnTo>
                      <a:pt x="64884" y="18204"/>
                    </a:lnTo>
                    <a:lnTo>
                      <a:pt x="64822" y="18204"/>
                    </a:lnTo>
                    <a:lnTo>
                      <a:pt x="64717" y="18162"/>
                    </a:lnTo>
                    <a:lnTo>
                      <a:pt x="64696" y="18183"/>
                    </a:lnTo>
                    <a:lnTo>
                      <a:pt x="64696" y="18246"/>
                    </a:lnTo>
                    <a:lnTo>
                      <a:pt x="64591" y="18246"/>
                    </a:lnTo>
                    <a:lnTo>
                      <a:pt x="64529" y="18288"/>
                    </a:lnTo>
                    <a:lnTo>
                      <a:pt x="64466" y="18246"/>
                    </a:lnTo>
                    <a:lnTo>
                      <a:pt x="64487" y="18141"/>
                    </a:lnTo>
                    <a:lnTo>
                      <a:pt x="64529" y="18100"/>
                    </a:lnTo>
                    <a:lnTo>
                      <a:pt x="64382" y="17890"/>
                    </a:lnTo>
                    <a:lnTo>
                      <a:pt x="64487" y="17828"/>
                    </a:lnTo>
                    <a:lnTo>
                      <a:pt x="64382" y="17660"/>
                    </a:lnTo>
                    <a:lnTo>
                      <a:pt x="64424" y="17451"/>
                    </a:lnTo>
                    <a:lnTo>
                      <a:pt x="64424" y="17325"/>
                    </a:lnTo>
                    <a:lnTo>
                      <a:pt x="64508" y="17221"/>
                    </a:lnTo>
                    <a:lnTo>
                      <a:pt x="64508" y="17032"/>
                    </a:lnTo>
                    <a:lnTo>
                      <a:pt x="64612" y="16928"/>
                    </a:lnTo>
                    <a:lnTo>
                      <a:pt x="64612" y="16802"/>
                    </a:lnTo>
                    <a:lnTo>
                      <a:pt x="64591" y="16781"/>
                    </a:lnTo>
                    <a:lnTo>
                      <a:pt x="64717" y="16719"/>
                    </a:lnTo>
                    <a:lnTo>
                      <a:pt x="64591" y="16572"/>
                    </a:lnTo>
                    <a:lnTo>
                      <a:pt x="64633" y="16175"/>
                    </a:lnTo>
                    <a:lnTo>
                      <a:pt x="64738" y="16091"/>
                    </a:lnTo>
                    <a:lnTo>
                      <a:pt x="64633" y="15944"/>
                    </a:lnTo>
                    <a:lnTo>
                      <a:pt x="64612" y="15777"/>
                    </a:lnTo>
                    <a:lnTo>
                      <a:pt x="64529" y="15735"/>
                    </a:lnTo>
                    <a:lnTo>
                      <a:pt x="64529" y="15672"/>
                    </a:lnTo>
                    <a:lnTo>
                      <a:pt x="64633" y="15589"/>
                    </a:lnTo>
                    <a:lnTo>
                      <a:pt x="64612" y="15442"/>
                    </a:lnTo>
                    <a:lnTo>
                      <a:pt x="64696" y="15379"/>
                    </a:lnTo>
                    <a:lnTo>
                      <a:pt x="64822" y="15170"/>
                    </a:lnTo>
                    <a:lnTo>
                      <a:pt x="64947" y="15212"/>
                    </a:lnTo>
                    <a:lnTo>
                      <a:pt x="65031" y="15149"/>
                    </a:lnTo>
                    <a:lnTo>
                      <a:pt x="65114" y="15170"/>
                    </a:lnTo>
                    <a:lnTo>
                      <a:pt x="65156" y="15107"/>
                    </a:lnTo>
                    <a:lnTo>
                      <a:pt x="65366" y="15107"/>
                    </a:lnTo>
                    <a:lnTo>
                      <a:pt x="65407" y="15045"/>
                    </a:lnTo>
                    <a:lnTo>
                      <a:pt x="65470" y="15024"/>
                    </a:lnTo>
                    <a:lnTo>
                      <a:pt x="65512" y="14919"/>
                    </a:lnTo>
                    <a:lnTo>
                      <a:pt x="65554" y="14919"/>
                    </a:lnTo>
                    <a:lnTo>
                      <a:pt x="65617" y="14898"/>
                    </a:lnTo>
                    <a:lnTo>
                      <a:pt x="65742" y="14898"/>
                    </a:lnTo>
                    <a:lnTo>
                      <a:pt x="65763" y="15003"/>
                    </a:lnTo>
                    <a:lnTo>
                      <a:pt x="65826" y="14961"/>
                    </a:lnTo>
                    <a:lnTo>
                      <a:pt x="65868" y="14961"/>
                    </a:lnTo>
                    <a:lnTo>
                      <a:pt x="65951" y="15107"/>
                    </a:lnTo>
                    <a:lnTo>
                      <a:pt x="65993" y="15107"/>
                    </a:lnTo>
                    <a:lnTo>
                      <a:pt x="66098" y="14961"/>
                    </a:lnTo>
                    <a:lnTo>
                      <a:pt x="66098" y="14835"/>
                    </a:lnTo>
                    <a:lnTo>
                      <a:pt x="66182" y="14815"/>
                    </a:lnTo>
                    <a:lnTo>
                      <a:pt x="66203" y="14689"/>
                    </a:lnTo>
                    <a:lnTo>
                      <a:pt x="66265" y="14689"/>
                    </a:lnTo>
                    <a:lnTo>
                      <a:pt x="66286" y="14794"/>
                    </a:lnTo>
                    <a:lnTo>
                      <a:pt x="66412" y="14856"/>
                    </a:lnTo>
                    <a:lnTo>
                      <a:pt x="66412" y="15003"/>
                    </a:lnTo>
                    <a:lnTo>
                      <a:pt x="66391" y="15045"/>
                    </a:lnTo>
                    <a:lnTo>
                      <a:pt x="66454" y="15107"/>
                    </a:lnTo>
                    <a:lnTo>
                      <a:pt x="66475" y="15212"/>
                    </a:lnTo>
                    <a:lnTo>
                      <a:pt x="66391" y="15275"/>
                    </a:lnTo>
                    <a:lnTo>
                      <a:pt x="66454" y="15317"/>
                    </a:lnTo>
                    <a:lnTo>
                      <a:pt x="66475" y="15442"/>
                    </a:lnTo>
                    <a:lnTo>
                      <a:pt x="66454" y="15442"/>
                    </a:lnTo>
                    <a:lnTo>
                      <a:pt x="66454" y="15526"/>
                    </a:lnTo>
                    <a:lnTo>
                      <a:pt x="66475" y="15568"/>
                    </a:lnTo>
                    <a:lnTo>
                      <a:pt x="66412" y="15651"/>
                    </a:lnTo>
                    <a:lnTo>
                      <a:pt x="66391" y="15693"/>
                    </a:lnTo>
                    <a:lnTo>
                      <a:pt x="66412" y="15756"/>
                    </a:lnTo>
                    <a:lnTo>
                      <a:pt x="66516" y="15651"/>
                    </a:lnTo>
                    <a:lnTo>
                      <a:pt x="66558" y="15735"/>
                    </a:lnTo>
                    <a:lnTo>
                      <a:pt x="66663" y="15756"/>
                    </a:lnTo>
                    <a:lnTo>
                      <a:pt x="66684" y="15965"/>
                    </a:lnTo>
                    <a:lnTo>
                      <a:pt x="66726" y="15903"/>
                    </a:lnTo>
                    <a:lnTo>
                      <a:pt x="66726" y="15840"/>
                    </a:lnTo>
                    <a:lnTo>
                      <a:pt x="66830" y="15735"/>
                    </a:lnTo>
                    <a:lnTo>
                      <a:pt x="66914" y="15735"/>
                    </a:lnTo>
                    <a:lnTo>
                      <a:pt x="66977" y="15777"/>
                    </a:lnTo>
                    <a:lnTo>
                      <a:pt x="66872" y="15944"/>
                    </a:lnTo>
                    <a:lnTo>
                      <a:pt x="66977" y="16049"/>
                    </a:lnTo>
                    <a:lnTo>
                      <a:pt x="66998" y="16175"/>
                    </a:lnTo>
                    <a:lnTo>
                      <a:pt x="67081" y="15986"/>
                    </a:lnTo>
                    <a:lnTo>
                      <a:pt x="67144" y="15944"/>
                    </a:lnTo>
                    <a:lnTo>
                      <a:pt x="67144" y="15861"/>
                    </a:lnTo>
                    <a:lnTo>
                      <a:pt x="67207" y="15777"/>
                    </a:lnTo>
                    <a:lnTo>
                      <a:pt x="67207" y="15484"/>
                    </a:lnTo>
                    <a:lnTo>
                      <a:pt x="67291" y="15421"/>
                    </a:lnTo>
                    <a:lnTo>
                      <a:pt x="67207" y="15338"/>
                    </a:lnTo>
                    <a:lnTo>
                      <a:pt x="67311" y="15254"/>
                    </a:lnTo>
                    <a:lnTo>
                      <a:pt x="67311" y="15149"/>
                    </a:lnTo>
                    <a:lnTo>
                      <a:pt x="67249" y="15128"/>
                    </a:lnTo>
                    <a:lnTo>
                      <a:pt x="67249" y="15066"/>
                    </a:lnTo>
                    <a:lnTo>
                      <a:pt x="67311" y="15045"/>
                    </a:lnTo>
                    <a:lnTo>
                      <a:pt x="67332" y="14856"/>
                    </a:lnTo>
                    <a:lnTo>
                      <a:pt x="67249" y="14794"/>
                    </a:lnTo>
                    <a:lnTo>
                      <a:pt x="67311" y="14605"/>
                    </a:lnTo>
                    <a:lnTo>
                      <a:pt x="67395" y="14522"/>
                    </a:lnTo>
                    <a:lnTo>
                      <a:pt x="67542" y="14501"/>
                    </a:lnTo>
                    <a:lnTo>
                      <a:pt x="67604" y="14584"/>
                    </a:lnTo>
                    <a:lnTo>
                      <a:pt x="67667" y="14647"/>
                    </a:lnTo>
                    <a:lnTo>
                      <a:pt x="67730" y="14584"/>
                    </a:lnTo>
                    <a:lnTo>
                      <a:pt x="67646" y="14501"/>
                    </a:lnTo>
                    <a:lnTo>
                      <a:pt x="67688" y="14375"/>
                    </a:lnTo>
                    <a:lnTo>
                      <a:pt x="67521" y="14291"/>
                    </a:lnTo>
                    <a:lnTo>
                      <a:pt x="67479" y="14061"/>
                    </a:lnTo>
                    <a:lnTo>
                      <a:pt x="67395" y="13999"/>
                    </a:lnTo>
                    <a:lnTo>
                      <a:pt x="67395" y="13957"/>
                    </a:lnTo>
                    <a:lnTo>
                      <a:pt x="67291" y="13873"/>
                    </a:lnTo>
                    <a:lnTo>
                      <a:pt x="67270" y="13706"/>
                    </a:lnTo>
                    <a:lnTo>
                      <a:pt x="67311" y="13664"/>
                    </a:lnTo>
                    <a:lnTo>
                      <a:pt x="67291" y="13538"/>
                    </a:lnTo>
                    <a:lnTo>
                      <a:pt x="67165" y="13434"/>
                    </a:lnTo>
                    <a:lnTo>
                      <a:pt x="67186" y="13329"/>
                    </a:lnTo>
                    <a:lnTo>
                      <a:pt x="67123" y="13266"/>
                    </a:lnTo>
                    <a:lnTo>
                      <a:pt x="67291" y="13141"/>
                    </a:lnTo>
                    <a:lnTo>
                      <a:pt x="67416" y="13141"/>
                    </a:lnTo>
                    <a:lnTo>
                      <a:pt x="67521" y="13015"/>
                    </a:lnTo>
                    <a:lnTo>
                      <a:pt x="67688" y="13015"/>
                    </a:lnTo>
                    <a:lnTo>
                      <a:pt x="67730" y="12952"/>
                    </a:lnTo>
                    <a:lnTo>
                      <a:pt x="67897" y="13078"/>
                    </a:lnTo>
                    <a:lnTo>
                      <a:pt x="68044" y="13078"/>
                    </a:lnTo>
                    <a:lnTo>
                      <a:pt x="68107" y="13120"/>
                    </a:lnTo>
                    <a:lnTo>
                      <a:pt x="68211" y="13141"/>
                    </a:lnTo>
                    <a:lnTo>
                      <a:pt x="68274" y="13120"/>
                    </a:lnTo>
                    <a:lnTo>
                      <a:pt x="68127" y="13182"/>
                    </a:lnTo>
                    <a:lnTo>
                      <a:pt x="68211" y="13245"/>
                    </a:lnTo>
                    <a:lnTo>
                      <a:pt x="68065" y="13287"/>
                    </a:lnTo>
                    <a:lnTo>
                      <a:pt x="67939" y="13266"/>
                    </a:lnTo>
                    <a:lnTo>
                      <a:pt x="67793" y="13434"/>
                    </a:lnTo>
                    <a:lnTo>
                      <a:pt x="67793" y="13496"/>
                    </a:lnTo>
                    <a:lnTo>
                      <a:pt x="67835" y="13643"/>
                    </a:lnTo>
                    <a:lnTo>
                      <a:pt x="67835" y="13768"/>
                    </a:lnTo>
                    <a:lnTo>
                      <a:pt x="67918" y="13810"/>
                    </a:lnTo>
                    <a:lnTo>
                      <a:pt x="67939" y="13894"/>
                    </a:lnTo>
                    <a:lnTo>
                      <a:pt x="68065" y="14061"/>
                    </a:lnTo>
                    <a:lnTo>
                      <a:pt x="68065" y="14103"/>
                    </a:lnTo>
                    <a:lnTo>
                      <a:pt x="68107" y="14103"/>
                    </a:lnTo>
                    <a:lnTo>
                      <a:pt x="68065" y="14166"/>
                    </a:lnTo>
                    <a:lnTo>
                      <a:pt x="68211" y="14208"/>
                    </a:lnTo>
                    <a:lnTo>
                      <a:pt x="68232" y="14333"/>
                    </a:lnTo>
                    <a:lnTo>
                      <a:pt x="68232" y="14396"/>
                    </a:lnTo>
                    <a:lnTo>
                      <a:pt x="68169" y="14438"/>
                    </a:lnTo>
                    <a:lnTo>
                      <a:pt x="68211" y="14710"/>
                    </a:lnTo>
                    <a:lnTo>
                      <a:pt x="68253" y="14731"/>
                    </a:lnTo>
                    <a:lnTo>
                      <a:pt x="68316" y="14647"/>
                    </a:lnTo>
                    <a:lnTo>
                      <a:pt x="68358" y="14647"/>
                    </a:lnTo>
                    <a:lnTo>
                      <a:pt x="68441" y="14752"/>
                    </a:lnTo>
                    <a:lnTo>
                      <a:pt x="68483" y="14835"/>
                    </a:lnTo>
                    <a:lnTo>
                      <a:pt x="68420" y="15024"/>
                    </a:lnTo>
                    <a:lnTo>
                      <a:pt x="68420" y="15233"/>
                    </a:lnTo>
                    <a:lnTo>
                      <a:pt x="68483" y="15317"/>
                    </a:lnTo>
                    <a:lnTo>
                      <a:pt x="68567" y="15254"/>
                    </a:lnTo>
                    <a:lnTo>
                      <a:pt x="68672" y="15275"/>
                    </a:lnTo>
                    <a:lnTo>
                      <a:pt x="68692" y="15338"/>
                    </a:lnTo>
                    <a:lnTo>
                      <a:pt x="68672" y="15421"/>
                    </a:lnTo>
                    <a:lnTo>
                      <a:pt x="68588" y="15421"/>
                    </a:lnTo>
                    <a:lnTo>
                      <a:pt x="68483" y="15484"/>
                    </a:lnTo>
                    <a:lnTo>
                      <a:pt x="68462" y="15484"/>
                    </a:lnTo>
                    <a:lnTo>
                      <a:pt x="68337" y="15631"/>
                    </a:lnTo>
                    <a:lnTo>
                      <a:pt x="68316" y="15735"/>
                    </a:lnTo>
                    <a:lnTo>
                      <a:pt x="68169" y="15798"/>
                    </a:lnTo>
                    <a:lnTo>
                      <a:pt x="68148" y="15861"/>
                    </a:lnTo>
                    <a:lnTo>
                      <a:pt x="68065" y="15882"/>
                    </a:lnTo>
                    <a:lnTo>
                      <a:pt x="68065" y="15986"/>
                    </a:lnTo>
                    <a:lnTo>
                      <a:pt x="68023" y="16070"/>
                    </a:lnTo>
                    <a:lnTo>
                      <a:pt x="68065" y="16195"/>
                    </a:lnTo>
                    <a:lnTo>
                      <a:pt x="68148" y="16175"/>
                    </a:lnTo>
                    <a:lnTo>
                      <a:pt x="68148" y="16321"/>
                    </a:lnTo>
                    <a:lnTo>
                      <a:pt x="68044" y="16509"/>
                    </a:lnTo>
                    <a:lnTo>
                      <a:pt x="68065" y="16593"/>
                    </a:lnTo>
                    <a:lnTo>
                      <a:pt x="68127" y="16614"/>
                    </a:lnTo>
                    <a:lnTo>
                      <a:pt x="68107" y="16844"/>
                    </a:lnTo>
                    <a:lnTo>
                      <a:pt x="68127" y="17032"/>
                    </a:lnTo>
                    <a:lnTo>
                      <a:pt x="68065" y="17116"/>
                    </a:lnTo>
                    <a:lnTo>
                      <a:pt x="67939" y="17158"/>
                    </a:lnTo>
                    <a:lnTo>
                      <a:pt x="67918" y="17263"/>
                    </a:lnTo>
                    <a:lnTo>
                      <a:pt x="67960" y="17325"/>
                    </a:lnTo>
                    <a:lnTo>
                      <a:pt x="67939" y="17535"/>
                    </a:lnTo>
                    <a:lnTo>
                      <a:pt x="67918" y="17576"/>
                    </a:lnTo>
                    <a:lnTo>
                      <a:pt x="67939" y="17660"/>
                    </a:lnTo>
                    <a:lnTo>
                      <a:pt x="68044" y="17765"/>
                    </a:lnTo>
                    <a:lnTo>
                      <a:pt x="67960" y="17765"/>
                    </a:lnTo>
                    <a:lnTo>
                      <a:pt x="67939" y="17953"/>
                    </a:lnTo>
                    <a:lnTo>
                      <a:pt x="67960" y="17995"/>
                    </a:lnTo>
                    <a:lnTo>
                      <a:pt x="67960" y="18141"/>
                    </a:lnTo>
                    <a:lnTo>
                      <a:pt x="67855" y="18246"/>
                    </a:lnTo>
                    <a:lnTo>
                      <a:pt x="67939" y="18372"/>
                    </a:lnTo>
                    <a:lnTo>
                      <a:pt x="67939" y="18602"/>
                    </a:lnTo>
                    <a:lnTo>
                      <a:pt x="68023" y="18811"/>
                    </a:lnTo>
                    <a:lnTo>
                      <a:pt x="67835" y="19146"/>
                    </a:lnTo>
                    <a:lnTo>
                      <a:pt x="67939" y="19292"/>
                    </a:lnTo>
                    <a:lnTo>
                      <a:pt x="67835" y="19250"/>
                    </a:lnTo>
                    <a:lnTo>
                      <a:pt x="67625" y="19292"/>
                    </a:lnTo>
                    <a:lnTo>
                      <a:pt x="67625" y="19501"/>
                    </a:lnTo>
                    <a:lnTo>
                      <a:pt x="67646" y="19564"/>
                    </a:lnTo>
                    <a:lnTo>
                      <a:pt x="67521" y="19711"/>
                    </a:lnTo>
                    <a:lnTo>
                      <a:pt x="67291" y="19606"/>
                    </a:lnTo>
                    <a:lnTo>
                      <a:pt x="67186" y="19711"/>
                    </a:lnTo>
                    <a:lnTo>
                      <a:pt x="67186" y="19773"/>
                    </a:lnTo>
                    <a:lnTo>
                      <a:pt x="67332" y="19773"/>
                    </a:lnTo>
                    <a:lnTo>
                      <a:pt x="67542" y="20087"/>
                    </a:lnTo>
                    <a:lnTo>
                      <a:pt x="67542" y="20380"/>
                    </a:lnTo>
                    <a:lnTo>
                      <a:pt x="67500" y="20464"/>
                    </a:lnTo>
                    <a:lnTo>
                      <a:pt x="67542" y="20548"/>
                    </a:lnTo>
                    <a:lnTo>
                      <a:pt x="67437" y="20569"/>
                    </a:lnTo>
                    <a:lnTo>
                      <a:pt x="67416" y="20778"/>
                    </a:lnTo>
                    <a:lnTo>
                      <a:pt x="67291" y="20924"/>
                    </a:lnTo>
                    <a:lnTo>
                      <a:pt x="67270" y="21175"/>
                    </a:lnTo>
                    <a:lnTo>
                      <a:pt x="67374" y="21385"/>
                    </a:lnTo>
                    <a:lnTo>
                      <a:pt x="67416" y="21761"/>
                    </a:lnTo>
                    <a:lnTo>
                      <a:pt x="67583" y="22033"/>
                    </a:lnTo>
                    <a:lnTo>
                      <a:pt x="67583" y="22242"/>
                    </a:lnTo>
                    <a:lnTo>
                      <a:pt x="67835" y="22807"/>
                    </a:lnTo>
                    <a:lnTo>
                      <a:pt x="68148" y="23414"/>
                    </a:lnTo>
                    <a:lnTo>
                      <a:pt x="68462" y="23916"/>
                    </a:lnTo>
                    <a:lnTo>
                      <a:pt x="68630" y="24063"/>
                    </a:lnTo>
                    <a:lnTo>
                      <a:pt x="68630" y="24251"/>
                    </a:lnTo>
                    <a:lnTo>
                      <a:pt x="69048" y="24732"/>
                    </a:lnTo>
                    <a:lnTo>
                      <a:pt x="69488" y="25527"/>
                    </a:lnTo>
                    <a:lnTo>
                      <a:pt x="69697" y="25632"/>
                    </a:lnTo>
                    <a:lnTo>
                      <a:pt x="69843" y="25632"/>
                    </a:lnTo>
                    <a:lnTo>
                      <a:pt x="69927" y="25590"/>
                    </a:lnTo>
                    <a:lnTo>
                      <a:pt x="69927" y="25590"/>
                    </a:lnTo>
                    <a:lnTo>
                      <a:pt x="69885" y="25695"/>
                    </a:lnTo>
                    <a:lnTo>
                      <a:pt x="69780" y="25737"/>
                    </a:lnTo>
                    <a:lnTo>
                      <a:pt x="69697" y="25737"/>
                    </a:lnTo>
                    <a:lnTo>
                      <a:pt x="69843" y="25988"/>
                    </a:lnTo>
                    <a:lnTo>
                      <a:pt x="70052" y="26469"/>
                    </a:lnTo>
                    <a:lnTo>
                      <a:pt x="70094" y="26678"/>
                    </a:lnTo>
                    <a:lnTo>
                      <a:pt x="70220" y="26867"/>
                    </a:lnTo>
                    <a:lnTo>
                      <a:pt x="70450" y="26887"/>
                    </a:lnTo>
                    <a:lnTo>
                      <a:pt x="70471" y="26971"/>
                    </a:lnTo>
                    <a:lnTo>
                      <a:pt x="70471" y="27076"/>
                    </a:lnTo>
                    <a:lnTo>
                      <a:pt x="70513" y="27159"/>
                    </a:lnTo>
                    <a:lnTo>
                      <a:pt x="70471" y="27285"/>
                    </a:lnTo>
                    <a:lnTo>
                      <a:pt x="70617" y="27034"/>
                    </a:lnTo>
                    <a:lnTo>
                      <a:pt x="70659" y="26762"/>
                    </a:lnTo>
                    <a:lnTo>
                      <a:pt x="70680" y="26741"/>
                    </a:lnTo>
                    <a:lnTo>
                      <a:pt x="70680" y="26636"/>
                    </a:lnTo>
                    <a:lnTo>
                      <a:pt x="70827" y="26511"/>
                    </a:lnTo>
                    <a:lnTo>
                      <a:pt x="70848" y="26406"/>
                    </a:lnTo>
                    <a:lnTo>
                      <a:pt x="70827" y="26343"/>
                    </a:lnTo>
                    <a:lnTo>
                      <a:pt x="70868" y="26239"/>
                    </a:lnTo>
                    <a:lnTo>
                      <a:pt x="70931" y="25988"/>
                    </a:lnTo>
                    <a:lnTo>
                      <a:pt x="70868" y="25883"/>
                    </a:lnTo>
                    <a:lnTo>
                      <a:pt x="70889" y="25695"/>
                    </a:lnTo>
                    <a:lnTo>
                      <a:pt x="70994" y="25611"/>
                    </a:lnTo>
                    <a:lnTo>
                      <a:pt x="70889" y="25507"/>
                    </a:lnTo>
                    <a:lnTo>
                      <a:pt x="70848" y="25527"/>
                    </a:lnTo>
                    <a:lnTo>
                      <a:pt x="70764" y="25507"/>
                    </a:lnTo>
                    <a:lnTo>
                      <a:pt x="70827" y="25423"/>
                    </a:lnTo>
                    <a:lnTo>
                      <a:pt x="70743" y="25276"/>
                    </a:lnTo>
                    <a:lnTo>
                      <a:pt x="70785" y="25297"/>
                    </a:lnTo>
                    <a:lnTo>
                      <a:pt x="70848" y="25255"/>
                    </a:lnTo>
                    <a:lnTo>
                      <a:pt x="70743" y="25151"/>
                    </a:lnTo>
                    <a:lnTo>
                      <a:pt x="70764" y="25067"/>
                    </a:lnTo>
                    <a:lnTo>
                      <a:pt x="70785" y="24942"/>
                    </a:lnTo>
                    <a:lnTo>
                      <a:pt x="70659" y="24942"/>
                    </a:lnTo>
                    <a:lnTo>
                      <a:pt x="70576" y="24879"/>
                    </a:lnTo>
                    <a:lnTo>
                      <a:pt x="70638" y="24774"/>
                    </a:lnTo>
                    <a:lnTo>
                      <a:pt x="70743" y="24879"/>
                    </a:lnTo>
                    <a:lnTo>
                      <a:pt x="70889" y="24732"/>
                    </a:lnTo>
                    <a:lnTo>
                      <a:pt x="70973" y="24753"/>
                    </a:lnTo>
                    <a:lnTo>
                      <a:pt x="71078" y="24649"/>
                    </a:lnTo>
                    <a:lnTo>
                      <a:pt x="71182" y="24565"/>
                    </a:lnTo>
                    <a:lnTo>
                      <a:pt x="71203" y="24586"/>
                    </a:lnTo>
                    <a:lnTo>
                      <a:pt x="71350" y="24628"/>
                    </a:lnTo>
                    <a:lnTo>
                      <a:pt x="71266" y="24523"/>
                    </a:lnTo>
                    <a:lnTo>
                      <a:pt x="71099" y="24439"/>
                    </a:lnTo>
                    <a:lnTo>
                      <a:pt x="71099" y="24314"/>
                    </a:lnTo>
                    <a:lnTo>
                      <a:pt x="70952" y="24230"/>
                    </a:lnTo>
                    <a:lnTo>
                      <a:pt x="70848" y="23895"/>
                    </a:lnTo>
                    <a:lnTo>
                      <a:pt x="70931" y="23602"/>
                    </a:lnTo>
                    <a:lnTo>
                      <a:pt x="70827" y="23498"/>
                    </a:lnTo>
                    <a:lnTo>
                      <a:pt x="70889" y="23414"/>
                    </a:lnTo>
                    <a:lnTo>
                      <a:pt x="70931" y="23268"/>
                    </a:lnTo>
                    <a:lnTo>
                      <a:pt x="71036" y="23058"/>
                    </a:lnTo>
                    <a:lnTo>
                      <a:pt x="71078" y="23372"/>
                    </a:lnTo>
                    <a:lnTo>
                      <a:pt x="71161" y="23393"/>
                    </a:lnTo>
                    <a:lnTo>
                      <a:pt x="71350" y="23289"/>
                    </a:lnTo>
                    <a:lnTo>
                      <a:pt x="71371" y="23330"/>
                    </a:lnTo>
                    <a:lnTo>
                      <a:pt x="71705" y="23205"/>
                    </a:lnTo>
                    <a:lnTo>
                      <a:pt x="71705" y="23058"/>
                    </a:lnTo>
                    <a:lnTo>
                      <a:pt x="71789" y="22975"/>
                    </a:lnTo>
                    <a:lnTo>
                      <a:pt x="71664" y="22891"/>
                    </a:lnTo>
                    <a:lnTo>
                      <a:pt x="71454" y="22598"/>
                    </a:lnTo>
                    <a:lnTo>
                      <a:pt x="71371" y="22598"/>
                    </a:lnTo>
                    <a:lnTo>
                      <a:pt x="71078" y="22159"/>
                    </a:lnTo>
                    <a:lnTo>
                      <a:pt x="71078" y="22054"/>
                    </a:lnTo>
                    <a:lnTo>
                      <a:pt x="70994" y="21970"/>
                    </a:lnTo>
                    <a:lnTo>
                      <a:pt x="70973" y="21594"/>
                    </a:lnTo>
                    <a:lnTo>
                      <a:pt x="70994" y="21531"/>
                    </a:lnTo>
                    <a:lnTo>
                      <a:pt x="70952" y="21343"/>
                    </a:lnTo>
                    <a:lnTo>
                      <a:pt x="71036" y="21217"/>
                    </a:lnTo>
                    <a:lnTo>
                      <a:pt x="71036" y="21092"/>
                    </a:lnTo>
                    <a:lnTo>
                      <a:pt x="70889" y="21113"/>
                    </a:lnTo>
                    <a:lnTo>
                      <a:pt x="70868" y="21029"/>
                    </a:lnTo>
                    <a:lnTo>
                      <a:pt x="70973" y="20882"/>
                    </a:lnTo>
                    <a:lnTo>
                      <a:pt x="71078" y="20841"/>
                    </a:lnTo>
                    <a:lnTo>
                      <a:pt x="71078" y="20778"/>
                    </a:lnTo>
                    <a:lnTo>
                      <a:pt x="71078" y="20757"/>
                    </a:lnTo>
                    <a:lnTo>
                      <a:pt x="71161" y="20673"/>
                    </a:lnTo>
                    <a:lnTo>
                      <a:pt x="71182" y="20778"/>
                    </a:lnTo>
                    <a:lnTo>
                      <a:pt x="71182" y="20903"/>
                    </a:lnTo>
                    <a:lnTo>
                      <a:pt x="71140" y="21029"/>
                    </a:lnTo>
                    <a:lnTo>
                      <a:pt x="71140" y="21196"/>
                    </a:lnTo>
                    <a:lnTo>
                      <a:pt x="71308" y="21238"/>
                    </a:lnTo>
                    <a:lnTo>
                      <a:pt x="71475" y="21343"/>
                    </a:lnTo>
                    <a:lnTo>
                      <a:pt x="71559" y="21322"/>
                    </a:lnTo>
                    <a:lnTo>
                      <a:pt x="71559" y="21154"/>
                    </a:lnTo>
                    <a:lnTo>
                      <a:pt x="71601" y="21092"/>
                    </a:lnTo>
                    <a:lnTo>
                      <a:pt x="71496" y="20903"/>
                    </a:lnTo>
                    <a:lnTo>
                      <a:pt x="71245" y="20673"/>
                    </a:lnTo>
                    <a:lnTo>
                      <a:pt x="71245" y="20401"/>
                    </a:lnTo>
                    <a:lnTo>
                      <a:pt x="71099" y="20359"/>
                    </a:lnTo>
                    <a:lnTo>
                      <a:pt x="71078" y="20317"/>
                    </a:lnTo>
                    <a:lnTo>
                      <a:pt x="71057" y="20380"/>
                    </a:lnTo>
                    <a:lnTo>
                      <a:pt x="70973" y="20464"/>
                    </a:lnTo>
                    <a:lnTo>
                      <a:pt x="70973" y="20506"/>
                    </a:lnTo>
                    <a:lnTo>
                      <a:pt x="70931" y="20569"/>
                    </a:lnTo>
                    <a:lnTo>
                      <a:pt x="70785" y="20485"/>
                    </a:lnTo>
                    <a:lnTo>
                      <a:pt x="70785" y="20276"/>
                    </a:lnTo>
                    <a:lnTo>
                      <a:pt x="70722" y="20150"/>
                    </a:lnTo>
                    <a:lnTo>
                      <a:pt x="70617" y="19941"/>
                    </a:lnTo>
                    <a:lnTo>
                      <a:pt x="70680" y="19836"/>
                    </a:lnTo>
                    <a:lnTo>
                      <a:pt x="70743" y="19794"/>
                    </a:lnTo>
                    <a:lnTo>
                      <a:pt x="70722" y="19690"/>
                    </a:lnTo>
                    <a:lnTo>
                      <a:pt x="70785" y="19585"/>
                    </a:lnTo>
                    <a:lnTo>
                      <a:pt x="70722" y="19522"/>
                    </a:lnTo>
                    <a:lnTo>
                      <a:pt x="70743" y="19439"/>
                    </a:lnTo>
                    <a:lnTo>
                      <a:pt x="70743" y="19334"/>
                    </a:lnTo>
                    <a:lnTo>
                      <a:pt x="70659" y="19271"/>
                    </a:lnTo>
                    <a:lnTo>
                      <a:pt x="70555" y="19313"/>
                    </a:lnTo>
                    <a:lnTo>
                      <a:pt x="70366" y="19146"/>
                    </a:lnTo>
                    <a:lnTo>
                      <a:pt x="70241" y="19146"/>
                    </a:lnTo>
                    <a:lnTo>
                      <a:pt x="70157" y="19229"/>
                    </a:lnTo>
                    <a:lnTo>
                      <a:pt x="70157" y="19313"/>
                    </a:lnTo>
                    <a:lnTo>
                      <a:pt x="70304" y="19460"/>
                    </a:lnTo>
                    <a:lnTo>
                      <a:pt x="70262" y="19564"/>
                    </a:lnTo>
                    <a:lnTo>
                      <a:pt x="70220" y="19627"/>
                    </a:lnTo>
                    <a:lnTo>
                      <a:pt x="70094" y="19564"/>
                    </a:lnTo>
                    <a:lnTo>
                      <a:pt x="69927" y="19355"/>
                    </a:lnTo>
                    <a:lnTo>
                      <a:pt x="69822" y="19250"/>
                    </a:lnTo>
                    <a:lnTo>
                      <a:pt x="69739" y="19208"/>
                    </a:lnTo>
                    <a:lnTo>
                      <a:pt x="69801" y="19146"/>
                    </a:lnTo>
                    <a:lnTo>
                      <a:pt x="69697" y="18936"/>
                    </a:lnTo>
                    <a:lnTo>
                      <a:pt x="69697" y="18811"/>
                    </a:lnTo>
                    <a:lnTo>
                      <a:pt x="69697" y="18727"/>
                    </a:lnTo>
                    <a:lnTo>
                      <a:pt x="69634" y="18623"/>
                    </a:lnTo>
                    <a:lnTo>
                      <a:pt x="69697" y="18539"/>
                    </a:lnTo>
                    <a:lnTo>
                      <a:pt x="69634" y="18372"/>
                    </a:lnTo>
                    <a:lnTo>
                      <a:pt x="69718" y="18267"/>
                    </a:lnTo>
                    <a:lnTo>
                      <a:pt x="69718" y="18162"/>
                    </a:lnTo>
                    <a:lnTo>
                      <a:pt x="69739" y="18037"/>
                    </a:lnTo>
                    <a:lnTo>
                      <a:pt x="69739" y="17890"/>
                    </a:lnTo>
                    <a:lnTo>
                      <a:pt x="69697" y="17932"/>
                    </a:lnTo>
                    <a:lnTo>
                      <a:pt x="69592" y="17786"/>
                    </a:lnTo>
                    <a:lnTo>
                      <a:pt x="69613" y="17744"/>
                    </a:lnTo>
                    <a:lnTo>
                      <a:pt x="69697" y="17723"/>
                    </a:lnTo>
                    <a:lnTo>
                      <a:pt x="69801" y="17786"/>
                    </a:lnTo>
                    <a:lnTo>
                      <a:pt x="69801" y="17744"/>
                    </a:lnTo>
                    <a:lnTo>
                      <a:pt x="69718" y="17660"/>
                    </a:lnTo>
                    <a:lnTo>
                      <a:pt x="69634" y="17576"/>
                    </a:lnTo>
                    <a:lnTo>
                      <a:pt x="69676" y="17514"/>
                    </a:lnTo>
                    <a:lnTo>
                      <a:pt x="69718" y="17514"/>
                    </a:lnTo>
                    <a:lnTo>
                      <a:pt x="69697" y="17430"/>
                    </a:lnTo>
                    <a:lnTo>
                      <a:pt x="69613" y="17346"/>
                    </a:lnTo>
                    <a:lnTo>
                      <a:pt x="69488" y="17325"/>
                    </a:lnTo>
                    <a:lnTo>
                      <a:pt x="69467" y="17242"/>
                    </a:lnTo>
                    <a:lnTo>
                      <a:pt x="69508" y="17221"/>
                    </a:lnTo>
                    <a:lnTo>
                      <a:pt x="69488" y="17074"/>
                    </a:lnTo>
                    <a:lnTo>
                      <a:pt x="69383" y="16970"/>
                    </a:lnTo>
                    <a:lnTo>
                      <a:pt x="69404" y="16886"/>
                    </a:lnTo>
                    <a:lnTo>
                      <a:pt x="69425" y="16781"/>
                    </a:lnTo>
                    <a:lnTo>
                      <a:pt x="69488" y="16719"/>
                    </a:lnTo>
                    <a:lnTo>
                      <a:pt x="69404" y="16614"/>
                    </a:lnTo>
                    <a:lnTo>
                      <a:pt x="69425" y="16530"/>
                    </a:lnTo>
                    <a:lnTo>
                      <a:pt x="69508" y="16530"/>
                    </a:lnTo>
                    <a:lnTo>
                      <a:pt x="69613" y="16593"/>
                    </a:lnTo>
                    <a:lnTo>
                      <a:pt x="69697" y="16572"/>
                    </a:lnTo>
                    <a:lnTo>
                      <a:pt x="69739" y="16405"/>
                    </a:lnTo>
                    <a:lnTo>
                      <a:pt x="69822" y="16405"/>
                    </a:lnTo>
                    <a:lnTo>
                      <a:pt x="69885" y="16488"/>
                    </a:lnTo>
                    <a:lnTo>
                      <a:pt x="69927" y="16488"/>
                    </a:lnTo>
                    <a:lnTo>
                      <a:pt x="70011" y="16614"/>
                    </a:lnTo>
                    <a:lnTo>
                      <a:pt x="70136" y="16363"/>
                    </a:lnTo>
                    <a:lnTo>
                      <a:pt x="70011" y="16300"/>
                    </a:lnTo>
                    <a:lnTo>
                      <a:pt x="70032" y="16195"/>
                    </a:lnTo>
                    <a:lnTo>
                      <a:pt x="70115" y="16154"/>
                    </a:lnTo>
                    <a:lnTo>
                      <a:pt x="70241" y="15903"/>
                    </a:lnTo>
                    <a:lnTo>
                      <a:pt x="70241" y="15777"/>
                    </a:lnTo>
                    <a:lnTo>
                      <a:pt x="70324" y="15882"/>
                    </a:lnTo>
                    <a:lnTo>
                      <a:pt x="70429" y="15944"/>
                    </a:lnTo>
                    <a:lnTo>
                      <a:pt x="70429" y="16070"/>
                    </a:lnTo>
                    <a:lnTo>
                      <a:pt x="70555" y="16426"/>
                    </a:lnTo>
                    <a:lnTo>
                      <a:pt x="70638" y="16509"/>
                    </a:lnTo>
                    <a:lnTo>
                      <a:pt x="70680" y="16468"/>
                    </a:lnTo>
                    <a:lnTo>
                      <a:pt x="70722" y="16154"/>
                    </a:lnTo>
                    <a:lnTo>
                      <a:pt x="70743" y="16049"/>
                    </a:lnTo>
                    <a:lnTo>
                      <a:pt x="70722" y="15903"/>
                    </a:lnTo>
                    <a:lnTo>
                      <a:pt x="70785" y="15798"/>
                    </a:lnTo>
                    <a:lnTo>
                      <a:pt x="70722" y="15651"/>
                    </a:lnTo>
                    <a:lnTo>
                      <a:pt x="70827" y="15693"/>
                    </a:lnTo>
                    <a:lnTo>
                      <a:pt x="70889" y="15631"/>
                    </a:lnTo>
                    <a:lnTo>
                      <a:pt x="70952" y="15421"/>
                    </a:lnTo>
                    <a:lnTo>
                      <a:pt x="71057" y="15421"/>
                    </a:lnTo>
                    <a:lnTo>
                      <a:pt x="71182" y="15254"/>
                    </a:lnTo>
                    <a:lnTo>
                      <a:pt x="71308" y="15233"/>
                    </a:lnTo>
                    <a:lnTo>
                      <a:pt x="71371" y="15275"/>
                    </a:lnTo>
                    <a:lnTo>
                      <a:pt x="71559" y="15149"/>
                    </a:lnTo>
                    <a:lnTo>
                      <a:pt x="71705" y="15170"/>
                    </a:lnTo>
                    <a:lnTo>
                      <a:pt x="72019" y="15359"/>
                    </a:lnTo>
                    <a:lnTo>
                      <a:pt x="72040" y="15463"/>
                    </a:lnTo>
                    <a:lnTo>
                      <a:pt x="72124" y="15484"/>
                    </a:lnTo>
                    <a:lnTo>
                      <a:pt x="72229" y="15463"/>
                    </a:lnTo>
                    <a:lnTo>
                      <a:pt x="72291" y="15484"/>
                    </a:lnTo>
                    <a:lnTo>
                      <a:pt x="72229" y="15547"/>
                    </a:lnTo>
                    <a:lnTo>
                      <a:pt x="72396" y="15714"/>
                    </a:lnTo>
                    <a:lnTo>
                      <a:pt x="72438" y="15672"/>
                    </a:lnTo>
                    <a:lnTo>
                      <a:pt x="72542" y="15777"/>
                    </a:lnTo>
                    <a:lnTo>
                      <a:pt x="72668" y="15756"/>
                    </a:lnTo>
                    <a:lnTo>
                      <a:pt x="72752" y="15777"/>
                    </a:lnTo>
                    <a:lnTo>
                      <a:pt x="72752" y="15672"/>
                    </a:lnTo>
                    <a:lnTo>
                      <a:pt x="72647" y="15526"/>
                    </a:lnTo>
                    <a:lnTo>
                      <a:pt x="72710" y="15442"/>
                    </a:lnTo>
                    <a:lnTo>
                      <a:pt x="72668" y="15359"/>
                    </a:lnTo>
                    <a:lnTo>
                      <a:pt x="72605" y="15338"/>
                    </a:lnTo>
                    <a:lnTo>
                      <a:pt x="72605" y="15233"/>
                    </a:lnTo>
                    <a:lnTo>
                      <a:pt x="72668" y="15128"/>
                    </a:lnTo>
                    <a:lnTo>
                      <a:pt x="72731" y="14856"/>
                    </a:lnTo>
                    <a:lnTo>
                      <a:pt x="72814" y="14647"/>
                    </a:lnTo>
                    <a:lnTo>
                      <a:pt x="72773" y="14543"/>
                    </a:lnTo>
                    <a:lnTo>
                      <a:pt x="72919" y="14375"/>
                    </a:lnTo>
                    <a:lnTo>
                      <a:pt x="72856" y="14291"/>
                    </a:lnTo>
                    <a:lnTo>
                      <a:pt x="72940" y="14229"/>
                    </a:lnTo>
                    <a:lnTo>
                      <a:pt x="72856" y="14061"/>
                    </a:lnTo>
                    <a:lnTo>
                      <a:pt x="72773" y="13999"/>
                    </a:lnTo>
                    <a:lnTo>
                      <a:pt x="72773" y="13957"/>
                    </a:lnTo>
                    <a:lnTo>
                      <a:pt x="72940" y="13957"/>
                    </a:lnTo>
                    <a:lnTo>
                      <a:pt x="72982" y="13810"/>
                    </a:lnTo>
                    <a:lnTo>
                      <a:pt x="72814" y="13747"/>
                    </a:lnTo>
                    <a:lnTo>
                      <a:pt x="72752" y="13643"/>
                    </a:lnTo>
                    <a:lnTo>
                      <a:pt x="72835" y="13601"/>
                    </a:lnTo>
                    <a:lnTo>
                      <a:pt x="72877" y="13664"/>
                    </a:lnTo>
                    <a:lnTo>
                      <a:pt x="72961" y="13643"/>
                    </a:lnTo>
                    <a:lnTo>
                      <a:pt x="72982" y="13559"/>
                    </a:lnTo>
                    <a:lnTo>
                      <a:pt x="72940" y="13475"/>
                    </a:lnTo>
                    <a:lnTo>
                      <a:pt x="73065" y="13371"/>
                    </a:lnTo>
                    <a:lnTo>
                      <a:pt x="73065" y="13287"/>
                    </a:lnTo>
                    <a:lnTo>
                      <a:pt x="72982" y="13224"/>
                    </a:lnTo>
                    <a:lnTo>
                      <a:pt x="73065" y="13162"/>
                    </a:lnTo>
                    <a:lnTo>
                      <a:pt x="73149" y="13182"/>
                    </a:lnTo>
                    <a:lnTo>
                      <a:pt x="73191" y="13078"/>
                    </a:lnTo>
                    <a:lnTo>
                      <a:pt x="73233" y="13036"/>
                    </a:lnTo>
                    <a:lnTo>
                      <a:pt x="73170" y="12973"/>
                    </a:lnTo>
                    <a:lnTo>
                      <a:pt x="73275" y="12952"/>
                    </a:lnTo>
                    <a:lnTo>
                      <a:pt x="73400" y="12827"/>
                    </a:lnTo>
                    <a:lnTo>
                      <a:pt x="73358" y="12743"/>
                    </a:lnTo>
                    <a:lnTo>
                      <a:pt x="73379" y="12638"/>
                    </a:lnTo>
                    <a:lnTo>
                      <a:pt x="73421" y="12722"/>
                    </a:lnTo>
                    <a:lnTo>
                      <a:pt x="73526" y="12618"/>
                    </a:lnTo>
                    <a:lnTo>
                      <a:pt x="73463" y="12450"/>
                    </a:lnTo>
                    <a:lnTo>
                      <a:pt x="73463" y="12304"/>
                    </a:lnTo>
                    <a:lnTo>
                      <a:pt x="73568" y="12304"/>
                    </a:lnTo>
                    <a:lnTo>
                      <a:pt x="73589" y="12325"/>
                    </a:lnTo>
                    <a:lnTo>
                      <a:pt x="73651" y="12283"/>
                    </a:lnTo>
                    <a:lnTo>
                      <a:pt x="73819" y="12074"/>
                    </a:lnTo>
                    <a:lnTo>
                      <a:pt x="73756" y="12032"/>
                    </a:lnTo>
                    <a:lnTo>
                      <a:pt x="73756" y="11927"/>
                    </a:lnTo>
                    <a:lnTo>
                      <a:pt x="73861" y="11927"/>
                    </a:lnTo>
                    <a:lnTo>
                      <a:pt x="74070" y="11760"/>
                    </a:lnTo>
                    <a:lnTo>
                      <a:pt x="73986" y="11697"/>
                    </a:lnTo>
                    <a:lnTo>
                      <a:pt x="74028" y="11655"/>
                    </a:lnTo>
                    <a:lnTo>
                      <a:pt x="74174" y="11655"/>
                    </a:lnTo>
                    <a:lnTo>
                      <a:pt x="74342" y="11550"/>
                    </a:lnTo>
                    <a:lnTo>
                      <a:pt x="74300" y="11467"/>
                    </a:lnTo>
                    <a:lnTo>
                      <a:pt x="74321" y="11404"/>
                    </a:lnTo>
                    <a:lnTo>
                      <a:pt x="74405" y="11467"/>
                    </a:lnTo>
                    <a:lnTo>
                      <a:pt x="74426" y="11571"/>
                    </a:lnTo>
                    <a:lnTo>
                      <a:pt x="74530" y="11592"/>
                    </a:lnTo>
                    <a:lnTo>
                      <a:pt x="74614" y="11550"/>
                    </a:lnTo>
                    <a:lnTo>
                      <a:pt x="74739" y="11613"/>
                    </a:lnTo>
                    <a:lnTo>
                      <a:pt x="75158" y="11613"/>
                    </a:lnTo>
                    <a:lnTo>
                      <a:pt x="75242" y="11676"/>
                    </a:lnTo>
                    <a:lnTo>
                      <a:pt x="75283" y="11655"/>
                    </a:lnTo>
                    <a:lnTo>
                      <a:pt x="75242" y="11488"/>
                    </a:lnTo>
                    <a:lnTo>
                      <a:pt x="75137" y="11404"/>
                    </a:lnTo>
                    <a:lnTo>
                      <a:pt x="75137" y="11362"/>
                    </a:lnTo>
                    <a:lnTo>
                      <a:pt x="75221" y="11341"/>
                    </a:lnTo>
                    <a:lnTo>
                      <a:pt x="75221" y="10986"/>
                    </a:lnTo>
                    <a:lnTo>
                      <a:pt x="75053" y="10755"/>
                    </a:lnTo>
                    <a:lnTo>
                      <a:pt x="74928" y="10734"/>
                    </a:lnTo>
                    <a:lnTo>
                      <a:pt x="74760" y="10525"/>
                    </a:lnTo>
                    <a:lnTo>
                      <a:pt x="74844" y="10442"/>
                    </a:lnTo>
                    <a:lnTo>
                      <a:pt x="74677" y="10316"/>
                    </a:lnTo>
                    <a:lnTo>
                      <a:pt x="74426" y="10253"/>
                    </a:lnTo>
                    <a:lnTo>
                      <a:pt x="74153" y="10086"/>
                    </a:lnTo>
                    <a:lnTo>
                      <a:pt x="74049" y="9918"/>
                    </a:lnTo>
                    <a:lnTo>
                      <a:pt x="74028" y="10023"/>
                    </a:lnTo>
                    <a:lnTo>
                      <a:pt x="73944" y="10002"/>
                    </a:lnTo>
                    <a:lnTo>
                      <a:pt x="73902" y="10023"/>
                    </a:lnTo>
                    <a:lnTo>
                      <a:pt x="73881" y="10149"/>
                    </a:lnTo>
                    <a:lnTo>
                      <a:pt x="73735" y="10190"/>
                    </a:lnTo>
                    <a:lnTo>
                      <a:pt x="73693" y="10107"/>
                    </a:lnTo>
                    <a:lnTo>
                      <a:pt x="73693" y="9981"/>
                    </a:lnTo>
                    <a:lnTo>
                      <a:pt x="73819" y="9897"/>
                    </a:lnTo>
                    <a:lnTo>
                      <a:pt x="73735" y="9793"/>
                    </a:lnTo>
                    <a:lnTo>
                      <a:pt x="73777" y="9730"/>
                    </a:lnTo>
                    <a:lnTo>
                      <a:pt x="73840" y="9730"/>
                    </a:lnTo>
                    <a:lnTo>
                      <a:pt x="73923" y="9814"/>
                    </a:lnTo>
                    <a:lnTo>
                      <a:pt x="73693" y="9458"/>
                    </a:lnTo>
                    <a:lnTo>
                      <a:pt x="73526" y="9312"/>
                    </a:lnTo>
                    <a:lnTo>
                      <a:pt x="73526" y="9479"/>
                    </a:lnTo>
                    <a:lnTo>
                      <a:pt x="73526" y="9521"/>
                    </a:lnTo>
                    <a:lnTo>
                      <a:pt x="73463" y="9521"/>
                    </a:lnTo>
                    <a:lnTo>
                      <a:pt x="73254" y="9312"/>
                    </a:lnTo>
                    <a:lnTo>
                      <a:pt x="73254" y="9207"/>
                    </a:lnTo>
                    <a:lnTo>
                      <a:pt x="73358" y="9249"/>
                    </a:lnTo>
                    <a:lnTo>
                      <a:pt x="73296" y="9144"/>
                    </a:lnTo>
                    <a:lnTo>
                      <a:pt x="73003" y="8893"/>
                    </a:lnTo>
                    <a:lnTo>
                      <a:pt x="72961" y="8893"/>
                    </a:lnTo>
                    <a:lnTo>
                      <a:pt x="72982" y="8977"/>
                    </a:lnTo>
                    <a:lnTo>
                      <a:pt x="72940" y="9081"/>
                    </a:lnTo>
                    <a:lnTo>
                      <a:pt x="72773" y="9102"/>
                    </a:lnTo>
                    <a:lnTo>
                      <a:pt x="72647" y="8977"/>
                    </a:lnTo>
                    <a:lnTo>
                      <a:pt x="72521" y="8956"/>
                    </a:lnTo>
                    <a:lnTo>
                      <a:pt x="72375" y="8726"/>
                    </a:lnTo>
                    <a:lnTo>
                      <a:pt x="72375" y="8642"/>
                    </a:lnTo>
                    <a:lnTo>
                      <a:pt x="72312" y="8579"/>
                    </a:lnTo>
                    <a:lnTo>
                      <a:pt x="72208" y="8621"/>
                    </a:lnTo>
                    <a:lnTo>
                      <a:pt x="72019" y="8768"/>
                    </a:lnTo>
                    <a:lnTo>
                      <a:pt x="72019" y="8830"/>
                    </a:lnTo>
                    <a:lnTo>
                      <a:pt x="71915" y="8789"/>
                    </a:lnTo>
                    <a:lnTo>
                      <a:pt x="71831" y="8851"/>
                    </a:lnTo>
                    <a:lnTo>
                      <a:pt x="71831" y="9081"/>
                    </a:lnTo>
                    <a:lnTo>
                      <a:pt x="71894" y="9144"/>
                    </a:lnTo>
                    <a:lnTo>
                      <a:pt x="71894" y="9144"/>
                    </a:lnTo>
                    <a:lnTo>
                      <a:pt x="71789" y="9081"/>
                    </a:lnTo>
                    <a:lnTo>
                      <a:pt x="71705" y="8872"/>
                    </a:lnTo>
                    <a:lnTo>
                      <a:pt x="71747" y="8726"/>
                    </a:lnTo>
                    <a:lnTo>
                      <a:pt x="71580" y="8621"/>
                    </a:lnTo>
                    <a:lnTo>
                      <a:pt x="71517" y="8454"/>
                    </a:lnTo>
                    <a:lnTo>
                      <a:pt x="71475" y="8454"/>
                    </a:lnTo>
                    <a:lnTo>
                      <a:pt x="71580" y="8433"/>
                    </a:lnTo>
                    <a:lnTo>
                      <a:pt x="71685" y="8558"/>
                    </a:lnTo>
                    <a:lnTo>
                      <a:pt x="71685" y="8433"/>
                    </a:lnTo>
                    <a:lnTo>
                      <a:pt x="71810" y="8433"/>
                    </a:lnTo>
                    <a:lnTo>
                      <a:pt x="71915" y="8475"/>
                    </a:lnTo>
                    <a:lnTo>
                      <a:pt x="72061" y="8370"/>
                    </a:lnTo>
                    <a:lnTo>
                      <a:pt x="72019" y="8265"/>
                    </a:lnTo>
                    <a:lnTo>
                      <a:pt x="71705" y="8140"/>
                    </a:lnTo>
                    <a:lnTo>
                      <a:pt x="71622" y="8265"/>
                    </a:lnTo>
                    <a:lnTo>
                      <a:pt x="71475" y="8265"/>
                    </a:lnTo>
                    <a:lnTo>
                      <a:pt x="71329" y="8224"/>
                    </a:lnTo>
                    <a:lnTo>
                      <a:pt x="71475" y="8224"/>
                    </a:lnTo>
                    <a:lnTo>
                      <a:pt x="71580" y="8098"/>
                    </a:lnTo>
                    <a:lnTo>
                      <a:pt x="71685" y="8056"/>
                    </a:lnTo>
                    <a:lnTo>
                      <a:pt x="71789" y="8119"/>
                    </a:lnTo>
                    <a:lnTo>
                      <a:pt x="71936" y="8140"/>
                    </a:lnTo>
                    <a:lnTo>
                      <a:pt x="72061" y="8245"/>
                    </a:lnTo>
                    <a:lnTo>
                      <a:pt x="72229" y="8433"/>
                    </a:lnTo>
                    <a:lnTo>
                      <a:pt x="72354" y="8433"/>
                    </a:lnTo>
                    <a:lnTo>
                      <a:pt x="72417" y="8537"/>
                    </a:lnTo>
                    <a:lnTo>
                      <a:pt x="72480" y="8558"/>
                    </a:lnTo>
                    <a:lnTo>
                      <a:pt x="72626" y="8475"/>
                    </a:lnTo>
                    <a:lnTo>
                      <a:pt x="72668" y="8558"/>
                    </a:lnTo>
                    <a:lnTo>
                      <a:pt x="72940" y="8349"/>
                    </a:lnTo>
                    <a:lnTo>
                      <a:pt x="72961" y="8391"/>
                    </a:lnTo>
                    <a:lnTo>
                      <a:pt x="72940" y="8496"/>
                    </a:lnTo>
                    <a:lnTo>
                      <a:pt x="73045" y="8433"/>
                    </a:lnTo>
                    <a:lnTo>
                      <a:pt x="73045" y="8286"/>
                    </a:lnTo>
                    <a:lnTo>
                      <a:pt x="73170" y="8077"/>
                    </a:lnTo>
                    <a:lnTo>
                      <a:pt x="73149" y="8014"/>
                    </a:lnTo>
                    <a:lnTo>
                      <a:pt x="73149" y="7847"/>
                    </a:lnTo>
                    <a:lnTo>
                      <a:pt x="73086" y="7617"/>
                    </a:lnTo>
                    <a:lnTo>
                      <a:pt x="73191" y="7240"/>
                    </a:lnTo>
                    <a:lnTo>
                      <a:pt x="73191" y="7010"/>
                    </a:lnTo>
                    <a:lnTo>
                      <a:pt x="73086" y="6884"/>
                    </a:lnTo>
                    <a:lnTo>
                      <a:pt x="73045" y="6759"/>
                    </a:lnTo>
                    <a:lnTo>
                      <a:pt x="72877" y="6612"/>
                    </a:lnTo>
                    <a:lnTo>
                      <a:pt x="72793" y="6445"/>
                    </a:lnTo>
                    <a:lnTo>
                      <a:pt x="72856" y="6445"/>
                    </a:lnTo>
                    <a:lnTo>
                      <a:pt x="72961" y="6571"/>
                    </a:lnTo>
                    <a:lnTo>
                      <a:pt x="72982" y="6571"/>
                    </a:lnTo>
                    <a:lnTo>
                      <a:pt x="72940" y="6403"/>
                    </a:lnTo>
                    <a:lnTo>
                      <a:pt x="72773" y="6340"/>
                    </a:lnTo>
                    <a:lnTo>
                      <a:pt x="72647" y="6382"/>
                    </a:lnTo>
                    <a:lnTo>
                      <a:pt x="72417" y="6340"/>
                    </a:lnTo>
                    <a:lnTo>
                      <a:pt x="72103" y="5943"/>
                    </a:lnTo>
                    <a:lnTo>
                      <a:pt x="72019" y="5880"/>
                    </a:lnTo>
                    <a:lnTo>
                      <a:pt x="72040" y="5817"/>
                    </a:lnTo>
                    <a:lnTo>
                      <a:pt x="72208" y="5817"/>
                    </a:lnTo>
                    <a:lnTo>
                      <a:pt x="72249" y="5671"/>
                    </a:lnTo>
                    <a:lnTo>
                      <a:pt x="72166" y="5608"/>
                    </a:lnTo>
                    <a:lnTo>
                      <a:pt x="72040" y="5608"/>
                    </a:lnTo>
                    <a:lnTo>
                      <a:pt x="71998" y="5545"/>
                    </a:lnTo>
                    <a:lnTo>
                      <a:pt x="72061" y="5504"/>
                    </a:lnTo>
                    <a:lnTo>
                      <a:pt x="72019" y="5336"/>
                    </a:lnTo>
                    <a:lnTo>
                      <a:pt x="72040" y="5315"/>
                    </a:lnTo>
                    <a:lnTo>
                      <a:pt x="72166" y="5462"/>
                    </a:lnTo>
                    <a:lnTo>
                      <a:pt x="72354" y="5566"/>
                    </a:lnTo>
                    <a:lnTo>
                      <a:pt x="72375" y="5504"/>
                    </a:lnTo>
                    <a:lnTo>
                      <a:pt x="72312" y="5420"/>
                    </a:lnTo>
                    <a:lnTo>
                      <a:pt x="72312" y="5315"/>
                    </a:lnTo>
                    <a:lnTo>
                      <a:pt x="72270" y="5232"/>
                    </a:lnTo>
                    <a:lnTo>
                      <a:pt x="72333" y="5190"/>
                    </a:lnTo>
                    <a:lnTo>
                      <a:pt x="72375" y="5252"/>
                    </a:lnTo>
                    <a:lnTo>
                      <a:pt x="72417" y="5336"/>
                    </a:lnTo>
                    <a:lnTo>
                      <a:pt x="72521" y="5357"/>
                    </a:lnTo>
                    <a:lnTo>
                      <a:pt x="72563" y="5650"/>
                    </a:lnTo>
                    <a:lnTo>
                      <a:pt x="72542" y="5734"/>
                    </a:lnTo>
                    <a:lnTo>
                      <a:pt x="72835" y="5943"/>
                    </a:lnTo>
                    <a:lnTo>
                      <a:pt x="72940" y="5880"/>
                    </a:lnTo>
                    <a:lnTo>
                      <a:pt x="73065" y="5943"/>
                    </a:lnTo>
                    <a:lnTo>
                      <a:pt x="73065" y="6152"/>
                    </a:lnTo>
                    <a:lnTo>
                      <a:pt x="73170" y="6152"/>
                    </a:lnTo>
                    <a:lnTo>
                      <a:pt x="73379" y="5859"/>
                    </a:lnTo>
                    <a:lnTo>
                      <a:pt x="73421" y="5734"/>
                    </a:lnTo>
                    <a:lnTo>
                      <a:pt x="73379" y="5608"/>
                    </a:lnTo>
                    <a:lnTo>
                      <a:pt x="73400" y="5357"/>
                    </a:lnTo>
                    <a:lnTo>
                      <a:pt x="73379" y="5252"/>
                    </a:lnTo>
                    <a:lnTo>
                      <a:pt x="73421" y="5357"/>
                    </a:lnTo>
                    <a:lnTo>
                      <a:pt x="73421" y="5524"/>
                    </a:lnTo>
                    <a:lnTo>
                      <a:pt x="73505" y="5524"/>
                    </a:lnTo>
                    <a:lnTo>
                      <a:pt x="73609" y="5420"/>
                    </a:lnTo>
                    <a:lnTo>
                      <a:pt x="73798" y="5357"/>
                    </a:lnTo>
                    <a:lnTo>
                      <a:pt x="73819" y="5232"/>
                    </a:lnTo>
                    <a:lnTo>
                      <a:pt x="74007" y="5294"/>
                    </a:lnTo>
                    <a:lnTo>
                      <a:pt x="73986" y="5336"/>
                    </a:lnTo>
                    <a:lnTo>
                      <a:pt x="74007" y="5399"/>
                    </a:lnTo>
                    <a:lnTo>
                      <a:pt x="74300" y="5608"/>
                    </a:lnTo>
                    <a:lnTo>
                      <a:pt x="74342" y="5629"/>
                    </a:lnTo>
                    <a:lnTo>
                      <a:pt x="74405" y="5776"/>
                    </a:lnTo>
                    <a:lnTo>
                      <a:pt x="74405" y="5838"/>
                    </a:lnTo>
                    <a:lnTo>
                      <a:pt x="74446" y="5859"/>
                    </a:lnTo>
                    <a:lnTo>
                      <a:pt x="74698" y="5817"/>
                    </a:lnTo>
                    <a:lnTo>
                      <a:pt x="74739" y="5838"/>
                    </a:lnTo>
                    <a:lnTo>
                      <a:pt x="74739" y="5880"/>
                    </a:lnTo>
                    <a:lnTo>
                      <a:pt x="74760" y="5880"/>
                    </a:lnTo>
                    <a:lnTo>
                      <a:pt x="74865" y="5776"/>
                    </a:lnTo>
                    <a:lnTo>
                      <a:pt x="74823" y="5671"/>
                    </a:lnTo>
                    <a:lnTo>
                      <a:pt x="74844" y="5650"/>
                    </a:lnTo>
                    <a:lnTo>
                      <a:pt x="74928" y="5650"/>
                    </a:lnTo>
                    <a:lnTo>
                      <a:pt x="74886" y="5504"/>
                    </a:lnTo>
                    <a:lnTo>
                      <a:pt x="74970" y="5524"/>
                    </a:lnTo>
                    <a:lnTo>
                      <a:pt x="75032" y="5608"/>
                    </a:lnTo>
                    <a:lnTo>
                      <a:pt x="74990" y="5671"/>
                    </a:lnTo>
                    <a:lnTo>
                      <a:pt x="75095" y="5671"/>
                    </a:lnTo>
                    <a:lnTo>
                      <a:pt x="75200" y="5629"/>
                    </a:lnTo>
                    <a:lnTo>
                      <a:pt x="75472" y="5650"/>
                    </a:lnTo>
                    <a:lnTo>
                      <a:pt x="75555" y="5713"/>
                    </a:lnTo>
                    <a:lnTo>
                      <a:pt x="75618" y="5713"/>
                    </a:lnTo>
                    <a:lnTo>
                      <a:pt x="75660" y="5755"/>
                    </a:lnTo>
                    <a:lnTo>
                      <a:pt x="75702" y="5755"/>
                    </a:lnTo>
                    <a:lnTo>
                      <a:pt x="75786" y="5671"/>
                    </a:lnTo>
                    <a:lnTo>
                      <a:pt x="75723" y="5462"/>
                    </a:lnTo>
                    <a:lnTo>
                      <a:pt x="75786" y="5504"/>
                    </a:lnTo>
                    <a:lnTo>
                      <a:pt x="75911" y="5671"/>
                    </a:lnTo>
                    <a:lnTo>
                      <a:pt x="76078" y="5608"/>
                    </a:lnTo>
                    <a:lnTo>
                      <a:pt x="76078" y="5524"/>
                    </a:lnTo>
                    <a:lnTo>
                      <a:pt x="75995" y="5357"/>
                    </a:lnTo>
                    <a:lnTo>
                      <a:pt x="75869" y="5378"/>
                    </a:lnTo>
                    <a:lnTo>
                      <a:pt x="75744" y="5294"/>
                    </a:lnTo>
                    <a:lnTo>
                      <a:pt x="75806" y="5190"/>
                    </a:lnTo>
                    <a:lnTo>
                      <a:pt x="75911" y="5232"/>
                    </a:lnTo>
                    <a:lnTo>
                      <a:pt x="75995" y="5211"/>
                    </a:lnTo>
                    <a:lnTo>
                      <a:pt x="75995" y="5064"/>
                    </a:lnTo>
                    <a:lnTo>
                      <a:pt x="75890" y="5022"/>
                    </a:lnTo>
                    <a:lnTo>
                      <a:pt x="75806" y="4980"/>
                    </a:lnTo>
                    <a:lnTo>
                      <a:pt x="75744" y="5022"/>
                    </a:lnTo>
                    <a:lnTo>
                      <a:pt x="75744" y="5127"/>
                    </a:lnTo>
                    <a:lnTo>
                      <a:pt x="75681" y="5064"/>
                    </a:lnTo>
                    <a:lnTo>
                      <a:pt x="75555" y="5085"/>
                    </a:lnTo>
                    <a:lnTo>
                      <a:pt x="75576" y="4918"/>
                    </a:lnTo>
                    <a:lnTo>
                      <a:pt x="75493" y="4855"/>
                    </a:lnTo>
                    <a:lnTo>
                      <a:pt x="75388" y="4876"/>
                    </a:lnTo>
                    <a:lnTo>
                      <a:pt x="75388" y="4980"/>
                    </a:lnTo>
                    <a:lnTo>
                      <a:pt x="75346" y="4897"/>
                    </a:lnTo>
                    <a:lnTo>
                      <a:pt x="75346" y="4813"/>
                    </a:lnTo>
                    <a:lnTo>
                      <a:pt x="75472" y="4771"/>
                    </a:lnTo>
                    <a:lnTo>
                      <a:pt x="75451" y="4583"/>
                    </a:lnTo>
                    <a:lnTo>
                      <a:pt x="75367" y="4562"/>
                    </a:lnTo>
                    <a:lnTo>
                      <a:pt x="75493" y="4457"/>
                    </a:lnTo>
                    <a:lnTo>
                      <a:pt x="75430" y="4290"/>
                    </a:lnTo>
                    <a:lnTo>
                      <a:pt x="75451" y="4227"/>
                    </a:lnTo>
                    <a:lnTo>
                      <a:pt x="75283" y="4081"/>
                    </a:lnTo>
                    <a:lnTo>
                      <a:pt x="75158" y="4102"/>
                    </a:lnTo>
                    <a:lnTo>
                      <a:pt x="75032" y="4248"/>
                    </a:lnTo>
                    <a:lnTo>
                      <a:pt x="75053" y="4060"/>
                    </a:lnTo>
                    <a:lnTo>
                      <a:pt x="75158" y="4018"/>
                    </a:lnTo>
                    <a:lnTo>
                      <a:pt x="75053" y="3851"/>
                    </a:lnTo>
                    <a:lnTo>
                      <a:pt x="75053" y="3746"/>
                    </a:lnTo>
                    <a:lnTo>
                      <a:pt x="75011" y="3746"/>
                    </a:lnTo>
                    <a:lnTo>
                      <a:pt x="74928" y="3830"/>
                    </a:lnTo>
                    <a:lnTo>
                      <a:pt x="74865" y="3746"/>
                    </a:lnTo>
                    <a:lnTo>
                      <a:pt x="74739" y="3746"/>
                    </a:lnTo>
                    <a:lnTo>
                      <a:pt x="74593" y="3767"/>
                    </a:lnTo>
                    <a:lnTo>
                      <a:pt x="74718" y="3662"/>
                    </a:lnTo>
                    <a:lnTo>
                      <a:pt x="74865" y="3662"/>
                    </a:lnTo>
                    <a:lnTo>
                      <a:pt x="75011" y="3558"/>
                    </a:lnTo>
                    <a:lnTo>
                      <a:pt x="75053" y="3620"/>
                    </a:lnTo>
                    <a:lnTo>
                      <a:pt x="75158" y="3432"/>
                    </a:lnTo>
                    <a:lnTo>
                      <a:pt x="75283" y="3411"/>
                    </a:lnTo>
                    <a:lnTo>
                      <a:pt x="75325" y="3307"/>
                    </a:lnTo>
                    <a:lnTo>
                      <a:pt x="75242" y="3202"/>
                    </a:lnTo>
                    <a:lnTo>
                      <a:pt x="74970" y="3139"/>
                    </a:lnTo>
                    <a:lnTo>
                      <a:pt x="75158" y="3118"/>
                    </a:lnTo>
                    <a:lnTo>
                      <a:pt x="75346" y="3118"/>
                    </a:lnTo>
                    <a:lnTo>
                      <a:pt x="75388" y="3035"/>
                    </a:lnTo>
                    <a:lnTo>
                      <a:pt x="75346" y="2909"/>
                    </a:lnTo>
                    <a:lnTo>
                      <a:pt x="75221" y="2867"/>
                    </a:lnTo>
                    <a:lnTo>
                      <a:pt x="75137" y="2721"/>
                    </a:lnTo>
                    <a:lnTo>
                      <a:pt x="75032" y="2763"/>
                    </a:lnTo>
                    <a:lnTo>
                      <a:pt x="75011" y="2679"/>
                    </a:lnTo>
                    <a:lnTo>
                      <a:pt x="75053" y="2511"/>
                    </a:lnTo>
                    <a:lnTo>
                      <a:pt x="74949" y="2198"/>
                    </a:lnTo>
                    <a:lnTo>
                      <a:pt x="74970" y="2135"/>
                    </a:lnTo>
                    <a:lnTo>
                      <a:pt x="75032" y="2051"/>
                    </a:lnTo>
                    <a:lnTo>
                      <a:pt x="75032" y="1967"/>
                    </a:lnTo>
                    <a:lnTo>
                      <a:pt x="74928" y="1905"/>
                    </a:lnTo>
                    <a:lnTo>
                      <a:pt x="74823" y="2051"/>
                    </a:lnTo>
                    <a:lnTo>
                      <a:pt x="74718" y="2135"/>
                    </a:lnTo>
                    <a:lnTo>
                      <a:pt x="74718" y="1967"/>
                    </a:lnTo>
                    <a:lnTo>
                      <a:pt x="74614" y="1967"/>
                    </a:lnTo>
                    <a:lnTo>
                      <a:pt x="74614" y="2051"/>
                    </a:lnTo>
                    <a:lnTo>
                      <a:pt x="74530" y="2072"/>
                    </a:lnTo>
                    <a:lnTo>
                      <a:pt x="74509" y="2030"/>
                    </a:lnTo>
                    <a:lnTo>
                      <a:pt x="74530" y="1884"/>
                    </a:lnTo>
                    <a:lnTo>
                      <a:pt x="74174" y="1842"/>
                    </a:lnTo>
                    <a:lnTo>
                      <a:pt x="74091" y="1884"/>
                    </a:lnTo>
                    <a:lnTo>
                      <a:pt x="73923" y="1863"/>
                    </a:lnTo>
                    <a:lnTo>
                      <a:pt x="73819" y="1758"/>
                    </a:lnTo>
                    <a:lnTo>
                      <a:pt x="73798" y="1716"/>
                    </a:lnTo>
                    <a:lnTo>
                      <a:pt x="73693" y="1675"/>
                    </a:lnTo>
                    <a:lnTo>
                      <a:pt x="73651" y="1716"/>
                    </a:lnTo>
                    <a:lnTo>
                      <a:pt x="73589" y="1633"/>
                    </a:lnTo>
                    <a:lnTo>
                      <a:pt x="73484" y="1633"/>
                    </a:lnTo>
                    <a:lnTo>
                      <a:pt x="73379" y="1779"/>
                    </a:lnTo>
                    <a:lnTo>
                      <a:pt x="73275" y="1821"/>
                    </a:lnTo>
                    <a:lnTo>
                      <a:pt x="73233" y="1842"/>
                    </a:lnTo>
                    <a:lnTo>
                      <a:pt x="73170" y="1884"/>
                    </a:lnTo>
                    <a:lnTo>
                      <a:pt x="73296" y="1884"/>
                    </a:lnTo>
                    <a:lnTo>
                      <a:pt x="73254" y="1967"/>
                    </a:lnTo>
                    <a:lnTo>
                      <a:pt x="73128" y="2051"/>
                    </a:lnTo>
                    <a:lnTo>
                      <a:pt x="73065" y="2051"/>
                    </a:lnTo>
                    <a:lnTo>
                      <a:pt x="73086" y="2156"/>
                    </a:lnTo>
                    <a:lnTo>
                      <a:pt x="73191" y="2239"/>
                    </a:lnTo>
                    <a:lnTo>
                      <a:pt x="73170" y="2281"/>
                    </a:lnTo>
                    <a:lnTo>
                      <a:pt x="73065" y="2260"/>
                    </a:lnTo>
                    <a:lnTo>
                      <a:pt x="72982" y="2051"/>
                    </a:lnTo>
                    <a:lnTo>
                      <a:pt x="73024" y="1988"/>
                    </a:lnTo>
                    <a:lnTo>
                      <a:pt x="73024" y="1988"/>
                    </a:lnTo>
                    <a:lnTo>
                      <a:pt x="72940" y="2030"/>
                    </a:lnTo>
                    <a:lnTo>
                      <a:pt x="72773" y="2239"/>
                    </a:lnTo>
                    <a:lnTo>
                      <a:pt x="72710" y="2386"/>
                    </a:lnTo>
                    <a:lnTo>
                      <a:pt x="72605" y="2491"/>
                    </a:lnTo>
                    <a:lnTo>
                      <a:pt x="72626" y="2553"/>
                    </a:lnTo>
                    <a:lnTo>
                      <a:pt x="72773" y="2407"/>
                    </a:lnTo>
                    <a:lnTo>
                      <a:pt x="72856" y="2407"/>
                    </a:lnTo>
                    <a:lnTo>
                      <a:pt x="72919" y="2511"/>
                    </a:lnTo>
                    <a:lnTo>
                      <a:pt x="73024" y="2616"/>
                    </a:lnTo>
                    <a:lnTo>
                      <a:pt x="73233" y="2783"/>
                    </a:lnTo>
                    <a:lnTo>
                      <a:pt x="73254" y="2909"/>
                    </a:lnTo>
                    <a:lnTo>
                      <a:pt x="73170" y="2993"/>
                    </a:lnTo>
                    <a:lnTo>
                      <a:pt x="73191" y="3097"/>
                    </a:lnTo>
                    <a:lnTo>
                      <a:pt x="73358" y="3076"/>
                    </a:lnTo>
                    <a:lnTo>
                      <a:pt x="73505" y="2993"/>
                    </a:lnTo>
                    <a:lnTo>
                      <a:pt x="73589" y="3097"/>
                    </a:lnTo>
                    <a:lnTo>
                      <a:pt x="73589" y="3202"/>
                    </a:lnTo>
                    <a:lnTo>
                      <a:pt x="73672" y="3390"/>
                    </a:lnTo>
                    <a:lnTo>
                      <a:pt x="73672" y="3432"/>
                    </a:lnTo>
                    <a:lnTo>
                      <a:pt x="73568" y="3327"/>
                    </a:lnTo>
                    <a:lnTo>
                      <a:pt x="73484" y="3181"/>
                    </a:lnTo>
                    <a:lnTo>
                      <a:pt x="73400" y="3139"/>
                    </a:lnTo>
                    <a:lnTo>
                      <a:pt x="73358" y="3244"/>
                    </a:lnTo>
                    <a:lnTo>
                      <a:pt x="73379" y="3348"/>
                    </a:lnTo>
                    <a:lnTo>
                      <a:pt x="73442" y="3390"/>
                    </a:lnTo>
                    <a:lnTo>
                      <a:pt x="73400" y="3411"/>
                    </a:lnTo>
                    <a:lnTo>
                      <a:pt x="73296" y="3390"/>
                    </a:lnTo>
                    <a:lnTo>
                      <a:pt x="73191" y="3223"/>
                    </a:lnTo>
                    <a:lnTo>
                      <a:pt x="73045" y="3202"/>
                    </a:lnTo>
                    <a:lnTo>
                      <a:pt x="72940" y="3307"/>
                    </a:lnTo>
                    <a:lnTo>
                      <a:pt x="72856" y="3286"/>
                    </a:lnTo>
                    <a:lnTo>
                      <a:pt x="72835" y="3139"/>
                    </a:lnTo>
                    <a:lnTo>
                      <a:pt x="72877" y="3097"/>
                    </a:lnTo>
                    <a:lnTo>
                      <a:pt x="72814" y="2972"/>
                    </a:lnTo>
                    <a:lnTo>
                      <a:pt x="72710" y="2888"/>
                    </a:lnTo>
                    <a:lnTo>
                      <a:pt x="72668" y="2763"/>
                    </a:lnTo>
                    <a:lnTo>
                      <a:pt x="72459" y="2700"/>
                    </a:lnTo>
                    <a:lnTo>
                      <a:pt x="72291" y="2365"/>
                    </a:lnTo>
                    <a:lnTo>
                      <a:pt x="72187" y="2239"/>
                    </a:lnTo>
                    <a:lnTo>
                      <a:pt x="72208" y="2177"/>
                    </a:lnTo>
                    <a:lnTo>
                      <a:pt x="72124" y="2093"/>
                    </a:lnTo>
                    <a:lnTo>
                      <a:pt x="72019" y="2072"/>
                    </a:lnTo>
                    <a:lnTo>
                      <a:pt x="72019" y="2072"/>
                    </a:lnTo>
                    <a:lnTo>
                      <a:pt x="72040" y="2135"/>
                    </a:lnTo>
                    <a:lnTo>
                      <a:pt x="72019" y="2239"/>
                    </a:lnTo>
                    <a:lnTo>
                      <a:pt x="71977" y="2198"/>
                    </a:lnTo>
                    <a:lnTo>
                      <a:pt x="71915" y="2072"/>
                    </a:lnTo>
                    <a:lnTo>
                      <a:pt x="71685" y="1947"/>
                    </a:lnTo>
                    <a:lnTo>
                      <a:pt x="71559" y="1926"/>
                    </a:lnTo>
                    <a:lnTo>
                      <a:pt x="71454" y="1947"/>
                    </a:lnTo>
                    <a:lnTo>
                      <a:pt x="71475" y="2030"/>
                    </a:lnTo>
                    <a:lnTo>
                      <a:pt x="71580" y="2072"/>
                    </a:lnTo>
                    <a:lnTo>
                      <a:pt x="71789" y="2156"/>
                    </a:lnTo>
                    <a:lnTo>
                      <a:pt x="71622" y="2198"/>
                    </a:lnTo>
                    <a:lnTo>
                      <a:pt x="71413" y="2135"/>
                    </a:lnTo>
                    <a:lnTo>
                      <a:pt x="71308" y="2030"/>
                    </a:lnTo>
                    <a:lnTo>
                      <a:pt x="71350" y="1947"/>
                    </a:lnTo>
                    <a:lnTo>
                      <a:pt x="71287" y="1926"/>
                    </a:lnTo>
                    <a:lnTo>
                      <a:pt x="71099" y="1926"/>
                    </a:lnTo>
                    <a:lnTo>
                      <a:pt x="71161" y="1947"/>
                    </a:lnTo>
                    <a:lnTo>
                      <a:pt x="71161" y="1988"/>
                    </a:lnTo>
                    <a:lnTo>
                      <a:pt x="70994" y="2051"/>
                    </a:lnTo>
                    <a:lnTo>
                      <a:pt x="70931" y="1947"/>
                    </a:lnTo>
                    <a:lnTo>
                      <a:pt x="70952" y="1884"/>
                    </a:lnTo>
                    <a:lnTo>
                      <a:pt x="70764" y="1863"/>
                    </a:lnTo>
                    <a:lnTo>
                      <a:pt x="70722" y="1884"/>
                    </a:lnTo>
                    <a:lnTo>
                      <a:pt x="70743" y="1988"/>
                    </a:lnTo>
                    <a:lnTo>
                      <a:pt x="70638" y="1967"/>
                    </a:lnTo>
                    <a:lnTo>
                      <a:pt x="70576" y="1863"/>
                    </a:lnTo>
                    <a:lnTo>
                      <a:pt x="70429" y="1863"/>
                    </a:lnTo>
                    <a:lnTo>
                      <a:pt x="70471" y="1967"/>
                    </a:lnTo>
                    <a:lnTo>
                      <a:pt x="70471" y="1967"/>
                    </a:lnTo>
                    <a:lnTo>
                      <a:pt x="69990" y="1863"/>
                    </a:lnTo>
                    <a:lnTo>
                      <a:pt x="69843" y="1926"/>
                    </a:lnTo>
                    <a:lnTo>
                      <a:pt x="69676" y="1842"/>
                    </a:lnTo>
                    <a:lnTo>
                      <a:pt x="69676" y="1758"/>
                    </a:lnTo>
                    <a:lnTo>
                      <a:pt x="69508" y="1716"/>
                    </a:lnTo>
                    <a:lnTo>
                      <a:pt x="69488" y="1737"/>
                    </a:lnTo>
                    <a:lnTo>
                      <a:pt x="69488" y="1779"/>
                    </a:lnTo>
                    <a:lnTo>
                      <a:pt x="69425" y="1737"/>
                    </a:lnTo>
                    <a:lnTo>
                      <a:pt x="69320" y="1716"/>
                    </a:lnTo>
                    <a:lnTo>
                      <a:pt x="69216" y="1633"/>
                    </a:lnTo>
                    <a:lnTo>
                      <a:pt x="69153" y="1654"/>
                    </a:lnTo>
                    <a:lnTo>
                      <a:pt x="69174" y="1758"/>
                    </a:lnTo>
                    <a:lnTo>
                      <a:pt x="69006" y="1758"/>
                    </a:lnTo>
                    <a:lnTo>
                      <a:pt x="68860" y="1779"/>
                    </a:lnTo>
                    <a:lnTo>
                      <a:pt x="68839" y="1884"/>
                    </a:lnTo>
                    <a:lnTo>
                      <a:pt x="68651" y="1884"/>
                    </a:lnTo>
                    <a:lnTo>
                      <a:pt x="68316" y="1758"/>
                    </a:lnTo>
                    <a:lnTo>
                      <a:pt x="68337" y="1716"/>
                    </a:lnTo>
                    <a:lnTo>
                      <a:pt x="68546" y="1779"/>
                    </a:lnTo>
                    <a:lnTo>
                      <a:pt x="68651" y="1842"/>
                    </a:lnTo>
                    <a:lnTo>
                      <a:pt x="68672" y="1779"/>
                    </a:lnTo>
                    <a:lnTo>
                      <a:pt x="68337" y="1549"/>
                    </a:lnTo>
                    <a:lnTo>
                      <a:pt x="67939" y="1507"/>
                    </a:lnTo>
                    <a:lnTo>
                      <a:pt x="67793" y="1549"/>
                    </a:lnTo>
                    <a:lnTo>
                      <a:pt x="67730" y="1507"/>
                    </a:lnTo>
                    <a:lnTo>
                      <a:pt x="67793" y="1444"/>
                    </a:lnTo>
                    <a:lnTo>
                      <a:pt x="67688" y="1402"/>
                    </a:lnTo>
                    <a:lnTo>
                      <a:pt x="67542" y="1423"/>
                    </a:lnTo>
                    <a:lnTo>
                      <a:pt x="67604" y="1444"/>
                    </a:lnTo>
                    <a:lnTo>
                      <a:pt x="67521" y="1465"/>
                    </a:lnTo>
                    <a:lnTo>
                      <a:pt x="67395" y="1423"/>
                    </a:lnTo>
                    <a:lnTo>
                      <a:pt x="67019" y="1319"/>
                    </a:lnTo>
                    <a:lnTo>
                      <a:pt x="66851" y="1340"/>
                    </a:lnTo>
                    <a:lnTo>
                      <a:pt x="66788" y="1423"/>
                    </a:lnTo>
                    <a:lnTo>
                      <a:pt x="66705" y="1402"/>
                    </a:lnTo>
                    <a:lnTo>
                      <a:pt x="66663" y="1319"/>
                    </a:lnTo>
                    <a:lnTo>
                      <a:pt x="66558" y="1361"/>
                    </a:lnTo>
                    <a:lnTo>
                      <a:pt x="66349" y="1361"/>
                    </a:lnTo>
                    <a:lnTo>
                      <a:pt x="66244" y="1298"/>
                    </a:lnTo>
                    <a:lnTo>
                      <a:pt x="66161" y="1319"/>
                    </a:lnTo>
                    <a:lnTo>
                      <a:pt x="66014" y="1340"/>
                    </a:lnTo>
                    <a:lnTo>
                      <a:pt x="65951" y="1319"/>
                    </a:lnTo>
                    <a:lnTo>
                      <a:pt x="65847" y="1402"/>
                    </a:lnTo>
                    <a:lnTo>
                      <a:pt x="65826" y="1507"/>
                    </a:lnTo>
                    <a:lnTo>
                      <a:pt x="65763" y="1402"/>
                    </a:lnTo>
                    <a:lnTo>
                      <a:pt x="65303" y="1528"/>
                    </a:lnTo>
                    <a:lnTo>
                      <a:pt x="65303" y="1633"/>
                    </a:lnTo>
                    <a:lnTo>
                      <a:pt x="65198" y="1612"/>
                    </a:lnTo>
                    <a:lnTo>
                      <a:pt x="65135" y="1737"/>
                    </a:lnTo>
                    <a:lnTo>
                      <a:pt x="65094" y="1737"/>
                    </a:lnTo>
                    <a:lnTo>
                      <a:pt x="65031" y="1654"/>
                    </a:lnTo>
                    <a:lnTo>
                      <a:pt x="64884" y="1675"/>
                    </a:lnTo>
                    <a:lnTo>
                      <a:pt x="64884" y="1779"/>
                    </a:lnTo>
                    <a:lnTo>
                      <a:pt x="64801" y="1779"/>
                    </a:lnTo>
                    <a:lnTo>
                      <a:pt x="64696" y="1842"/>
                    </a:lnTo>
                    <a:lnTo>
                      <a:pt x="64529" y="1737"/>
                    </a:lnTo>
                    <a:lnTo>
                      <a:pt x="64403" y="1779"/>
                    </a:lnTo>
                    <a:lnTo>
                      <a:pt x="64403" y="1863"/>
                    </a:lnTo>
                    <a:lnTo>
                      <a:pt x="64152" y="1863"/>
                    </a:lnTo>
                    <a:lnTo>
                      <a:pt x="63838" y="1884"/>
                    </a:lnTo>
                    <a:lnTo>
                      <a:pt x="63754" y="1842"/>
                    </a:lnTo>
                    <a:lnTo>
                      <a:pt x="63482" y="1884"/>
                    </a:lnTo>
                    <a:lnTo>
                      <a:pt x="63462" y="1905"/>
                    </a:lnTo>
                    <a:lnTo>
                      <a:pt x="63629" y="2009"/>
                    </a:lnTo>
                    <a:lnTo>
                      <a:pt x="63692" y="2198"/>
                    </a:lnTo>
                    <a:lnTo>
                      <a:pt x="63775" y="2260"/>
                    </a:lnTo>
                    <a:lnTo>
                      <a:pt x="63796" y="2386"/>
                    </a:lnTo>
                    <a:lnTo>
                      <a:pt x="63880" y="2574"/>
                    </a:lnTo>
                    <a:lnTo>
                      <a:pt x="63838" y="2637"/>
                    </a:lnTo>
                    <a:lnTo>
                      <a:pt x="63838" y="2804"/>
                    </a:lnTo>
                    <a:lnTo>
                      <a:pt x="63880" y="2804"/>
                    </a:lnTo>
                    <a:lnTo>
                      <a:pt x="63985" y="2700"/>
                    </a:lnTo>
                    <a:lnTo>
                      <a:pt x="64194" y="2804"/>
                    </a:lnTo>
                    <a:lnTo>
                      <a:pt x="64257" y="2888"/>
                    </a:lnTo>
                    <a:lnTo>
                      <a:pt x="64319" y="2909"/>
                    </a:lnTo>
                    <a:lnTo>
                      <a:pt x="64529" y="3118"/>
                    </a:lnTo>
                    <a:lnTo>
                      <a:pt x="64570" y="3307"/>
                    </a:lnTo>
                    <a:lnTo>
                      <a:pt x="64717" y="3348"/>
                    </a:lnTo>
                    <a:lnTo>
                      <a:pt x="64822" y="3516"/>
                    </a:lnTo>
                    <a:lnTo>
                      <a:pt x="64822" y="3579"/>
                    </a:lnTo>
                    <a:lnTo>
                      <a:pt x="64842" y="3662"/>
                    </a:lnTo>
                    <a:lnTo>
                      <a:pt x="64801" y="3725"/>
                    </a:lnTo>
                    <a:lnTo>
                      <a:pt x="64884" y="3830"/>
                    </a:lnTo>
                    <a:lnTo>
                      <a:pt x="64822" y="3871"/>
                    </a:lnTo>
                    <a:lnTo>
                      <a:pt x="64738" y="3851"/>
                    </a:lnTo>
                    <a:lnTo>
                      <a:pt x="64612" y="3934"/>
                    </a:lnTo>
                    <a:lnTo>
                      <a:pt x="64633" y="4039"/>
                    </a:lnTo>
                    <a:lnTo>
                      <a:pt x="64508" y="4060"/>
                    </a:lnTo>
                    <a:lnTo>
                      <a:pt x="64403" y="4143"/>
                    </a:lnTo>
                    <a:lnTo>
                      <a:pt x="64215" y="4102"/>
                    </a:lnTo>
                    <a:lnTo>
                      <a:pt x="64152" y="4039"/>
                    </a:lnTo>
                    <a:lnTo>
                      <a:pt x="64152" y="3892"/>
                    </a:lnTo>
                    <a:lnTo>
                      <a:pt x="63964" y="3641"/>
                    </a:lnTo>
                    <a:lnTo>
                      <a:pt x="63880" y="3641"/>
                    </a:lnTo>
                    <a:lnTo>
                      <a:pt x="63838" y="3662"/>
                    </a:lnTo>
                    <a:lnTo>
                      <a:pt x="63566" y="3620"/>
                    </a:lnTo>
                    <a:lnTo>
                      <a:pt x="63378" y="3641"/>
                    </a:lnTo>
                    <a:lnTo>
                      <a:pt x="63315" y="3579"/>
                    </a:lnTo>
                    <a:lnTo>
                      <a:pt x="63148" y="3411"/>
                    </a:lnTo>
                    <a:lnTo>
                      <a:pt x="63148" y="3286"/>
                    </a:lnTo>
                    <a:lnTo>
                      <a:pt x="63043" y="3202"/>
                    </a:lnTo>
                    <a:lnTo>
                      <a:pt x="62897" y="3181"/>
                    </a:lnTo>
                    <a:lnTo>
                      <a:pt x="62855" y="3097"/>
                    </a:lnTo>
                    <a:lnTo>
                      <a:pt x="62813" y="2951"/>
                    </a:lnTo>
                    <a:lnTo>
                      <a:pt x="62625" y="2909"/>
                    </a:lnTo>
                    <a:lnTo>
                      <a:pt x="62583" y="2951"/>
                    </a:lnTo>
                    <a:lnTo>
                      <a:pt x="62583" y="3097"/>
                    </a:lnTo>
                    <a:lnTo>
                      <a:pt x="62583" y="3244"/>
                    </a:lnTo>
                    <a:lnTo>
                      <a:pt x="62604" y="3327"/>
                    </a:lnTo>
                    <a:lnTo>
                      <a:pt x="62478" y="3516"/>
                    </a:lnTo>
                    <a:lnTo>
                      <a:pt x="62415" y="3641"/>
                    </a:lnTo>
                    <a:lnTo>
                      <a:pt x="62332" y="3558"/>
                    </a:lnTo>
                    <a:lnTo>
                      <a:pt x="62311" y="3474"/>
                    </a:lnTo>
                    <a:lnTo>
                      <a:pt x="62269" y="3474"/>
                    </a:lnTo>
                    <a:lnTo>
                      <a:pt x="62164" y="3558"/>
                    </a:lnTo>
                    <a:lnTo>
                      <a:pt x="61913" y="3537"/>
                    </a:lnTo>
                    <a:lnTo>
                      <a:pt x="61704" y="3620"/>
                    </a:lnTo>
                    <a:lnTo>
                      <a:pt x="61641" y="3579"/>
                    </a:lnTo>
                    <a:lnTo>
                      <a:pt x="61474" y="3725"/>
                    </a:lnTo>
                    <a:lnTo>
                      <a:pt x="61327" y="3746"/>
                    </a:lnTo>
                    <a:lnTo>
                      <a:pt x="61223" y="3725"/>
                    </a:lnTo>
                    <a:lnTo>
                      <a:pt x="61118" y="3620"/>
                    </a:lnTo>
                    <a:lnTo>
                      <a:pt x="61034" y="3620"/>
                    </a:lnTo>
                    <a:lnTo>
                      <a:pt x="60972" y="3662"/>
                    </a:lnTo>
                    <a:lnTo>
                      <a:pt x="61013" y="3746"/>
                    </a:lnTo>
                    <a:lnTo>
                      <a:pt x="60804" y="3830"/>
                    </a:lnTo>
                    <a:lnTo>
                      <a:pt x="60700" y="3913"/>
                    </a:lnTo>
                    <a:lnTo>
                      <a:pt x="60449" y="3934"/>
                    </a:lnTo>
                    <a:lnTo>
                      <a:pt x="60323" y="4081"/>
                    </a:lnTo>
                    <a:lnTo>
                      <a:pt x="60323" y="4290"/>
                    </a:lnTo>
                    <a:lnTo>
                      <a:pt x="60323" y="4562"/>
                    </a:lnTo>
                    <a:lnTo>
                      <a:pt x="60532" y="4855"/>
                    </a:lnTo>
                    <a:lnTo>
                      <a:pt x="60553" y="5022"/>
                    </a:lnTo>
                    <a:lnTo>
                      <a:pt x="60407" y="4813"/>
                    </a:lnTo>
                    <a:lnTo>
                      <a:pt x="60281" y="4688"/>
                    </a:lnTo>
                    <a:lnTo>
                      <a:pt x="60177" y="4708"/>
                    </a:lnTo>
                    <a:lnTo>
                      <a:pt x="60030" y="4625"/>
                    </a:lnTo>
                    <a:lnTo>
                      <a:pt x="60072" y="4729"/>
                    </a:lnTo>
                    <a:lnTo>
                      <a:pt x="60177" y="4792"/>
                    </a:lnTo>
                    <a:lnTo>
                      <a:pt x="60218" y="4980"/>
                    </a:lnTo>
                    <a:lnTo>
                      <a:pt x="60218" y="5022"/>
                    </a:lnTo>
                    <a:lnTo>
                      <a:pt x="60072" y="4813"/>
                    </a:lnTo>
                    <a:lnTo>
                      <a:pt x="59967" y="4813"/>
                    </a:lnTo>
                    <a:lnTo>
                      <a:pt x="59925" y="4604"/>
                    </a:lnTo>
                    <a:lnTo>
                      <a:pt x="59758" y="4415"/>
                    </a:lnTo>
                    <a:lnTo>
                      <a:pt x="59674" y="4269"/>
                    </a:lnTo>
                    <a:lnTo>
                      <a:pt x="59570" y="4269"/>
                    </a:lnTo>
                    <a:lnTo>
                      <a:pt x="59612" y="4457"/>
                    </a:lnTo>
                    <a:lnTo>
                      <a:pt x="59591" y="4562"/>
                    </a:lnTo>
                    <a:lnTo>
                      <a:pt x="59549" y="4415"/>
                    </a:lnTo>
                    <a:lnTo>
                      <a:pt x="59402" y="4353"/>
                    </a:lnTo>
                    <a:lnTo>
                      <a:pt x="59256" y="4374"/>
                    </a:lnTo>
                    <a:lnTo>
                      <a:pt x="59256" y="4457"/>
                    </a:lnTo>
                    <a:lnTo>
                      <a:pt x="59172" y="4374"/>
                    </a:lnTo>
                    <a:lnTo>
                      <a:pt x="59026" y="4374"/>
                    </a:lnTo>
                    <a:lnTo>
                      <a:pt x="58879" y="4520"/>
                    </a:lnTo>
                    <a:lnTo>
                      <a:pt x="58754" y="4562"/>
                    </a:lnTo>
                    <a:lnTo>
                      <a:pt x="58837" y="4415"/>
                    </a:lnTo>
                    <a:lnTo>
                      <a:pt x="58837" y="4311"/>
                    </a:lnTo>
                    <a:lnTo>
                      <a:pt x="58712" y="4081"/>
                    </a:lnTo>
                    <a:lnTo>
                      <a:pt x="58712" y="3934"/>
                    </a:lnTo>
                    <a:lnTo>
                      <a:pt x="58649" y="3871"/>
                    </a:lnTo>
                    <a:lnTo>
                      <a:pt x="58649" y="3767"/>
                    </a:lnTo>
                    <a:lnTo>
                      <a:pt x="58544" y="3558"/>
                    </a:lnTo>
                    <a:lnTo>
                      <a:pt x="58335" y="3327"/>
                    </a:lnTo>
                    <a:lnTo>
                      <a:pt x="58105" y="3202"/>
                    </a:lnTo>
                    <a:lnTo>
                      <a:pt x="57875" y="2930"/>
                    </a:lnTo>
                    <a:lnTo>
                      <a:pt x="57310" y="2742"/>
                    </a:lnTo>
                    <a:lnTo>
                      <a:pt x="57038" y="2742"/>
                    </a:lnTo>
                    <a:lnTo>
                      <a:pt x="56892" y="2783"/>
                    </a:lnTo>
                    <a:lnTo>
                      <a:pt x="56661" y="2930"/>
                    </a:lnTo>
                    <a:lnTo>
                      <a:pt x="56661" y="2993"/>
                    </a:lnTo>
                    <a:lnTo>
                      <a:pt x="56536" y="2951"/>
                    </a:lnTo>
                    <a:lnTo>
                      <a:pt x="56327" y="3035"/>
                    </a:lnTo>
                    <a:lnTo>
                      <a:pt x="55887" y="3244"/>
                    </a:lnTo>
                    <a:lnTo>
                      <a:pt x="55720" y="3265"/>
                    </a:lnTo>
                    <a:lnTo>
                      <a:pt x="55531" y="3453"/>
                    </a:lnTo>
                    <a:lnTo>
                      <a:pt x="55427" y="3516"/>
                    </a:lnTo>
                    <a:lnTo>
                      <a:pt x="55197" y="3683"/>
                    </a:lnTo>
                    <a:lnTo>
                      <a:pt x="55071" y="3746"/>
                    </a:lnTo>
                    <a:lnTo>
                      <a:pt x="54946" y="3871"/>
                    </a:lnTo>
                    <a:lnTo>
                      <a:pt x="54757" y="3934"/>
                    </a:lnTo>
                    <a:lnTo>
                      <a:pt x="54590" y="3871"/>
                    </a:lnTo>
                    <a:lnTo>
                      <a:pt x="54360" y="3934"/>
                    </a:lnTo>
                    <a:lnTo>
                      <a:pt x="54213" y="3997"/>
                    </a:lnTo>
                    <a:lnTo>
                      <a:pt x="54339" y="3871"/>
                    </a:lnTo>
                    <a:lnTo>
                      <a:pt x="54527" y="3767"/>
                    </a:lnTo>
                    <a:lnTo>
                      <a:pt x="54548" y="3662"/>
                    </a:lnTo>
                    <a:lnTo>
                      <a:pt x="54381" y="3474"/>
                    </a:lnTo>
                    <a:lnTo>
                      <a:pt x="54109" y="3411"/>
                    </a:lnTo>
                    <a:lnTo>
                      <a:pt x="53837" y="3223"/>
                    </a:lnTo>
                    <a:lnTo>
                      <a:pt x="53753" y="3160"/>
                    </a:lnTo>
                    <a:lnTo>
                      <a:pt x="53711" y="3223"/>
                    </a:lnTo>
                    <a:lnTo>
                      <a:pt x="53607" y="3453"/>
                    </a:lnTo>
                    <a:lnTo>
                      <a:pt x="53607" y="3579"/>
                    </a:lnTo>
                    <a:lnTo>
                      <a:pt x="53544" y="3516"/>
                    </a:lnTo>
                    <a:lnTo>
                      <a:pt x="53502" y="3537"/>
                    </a:lnTo>
                    <a:lnTo>
                      <a:pt x="53439" y="3662"/>
                    </a:lnTo>
                    <a:lnTo>
                      <a:pt x="53376" y="3725"/>
                    </a:lnTo>
                    <a:lnTo>
                      <a:pt x="53335" y="3662"/>
                    </a:lnTo>
                    <a:lnTo>
                      <a:pt x="53397" y="3516"/>
                    </a:lnTo>
                    <a:lnTo>
                      <a:pt x="53439" y="3432"/>
                    </a:lnTo>
                    <a:lnTo>
                      <a:pt x="53397" y="3265"/>
                    </a:lnTo>
                    <a:lnTo>
                      <a:pt x="53272" y="3202"/>
                    </a:lnTo>
                    <a:lnTo>
                      <a:pt x="53125" y="3327"/>
                    </a:lnTo>
                    <a:lnTo>
                      <a:pt x="53167" y="3411"/>
                    </a:lnTo>
                    <a:lnTo>
                      <a:pt x="53083" y="3537"/>
                    </a:lnTo>
                    <a:lnTo>
                      <a:pt x="53000" y="3453"/>
                    </a:lnTo>
                    <a:lnTo>
                      <a:pt x="52979" y="3307"/>
                    </a:lnTo>
                    <a:lnTo>
                      <a:pt x="52916" y="3160"/>
                    </a:lnTo>
                    <a:lnTo>
                      <a:pt x="52874" y="3014"/>
                    </a:lnTo>
                    <a:lnTo>
                      <a:pt x="52770" y="3118"/>
                    </a:lnTo>
                    <a:lnTo>
                      <a:pt x="52560" y="3139"/>
                    </a:lnTo>
                    <a:lnTo>
                      <a:pt x="52246" y="3223"/>
                    </a:lnTo>
                    <a:lnTo>
                      <a:pt x="52163" y="3202"/>
                    </a:lnTo>
                    <a:lnTo>
                      <a:pt x="52267" y="3118"/>
                    </a:lnTo>
                    <a:lnTo>
                      <a:pt x="52246" y="3014"/>
                    </a:lnTo>
                    <a:lnTo>
                      <a:pt x="52246" y="2909"/>
                    </a:lnTo>
                    <a:lnTo>
                      <a:pt x="52226" y="2783"/>
                    </a:lnTo>
                    <a:lnTo>
                      <a:pt x="52246" y="2763"/>
                    </a:lnTo>
                    <a:lnTo>
                      <a:pt x="52456" y="2909"/>
                    </a:lnTo>
                    <a:lnTo>
                      <a:pt x="52560" y="2825"/>
                    </a:lnTo>
                    <a:lnTo>
                      <a:pt x="52581" y="2700"/>
                    </a:lnTo>
                    <a:lnTo>
                      <a:pt x="52393" y="2428"/>
                    </a:lnTo>
                    <a:lnTo>
                      <a:pt x="52016" y="2302"/>
                    </a:lnTo>
                    <a:lnTo>
                      <a:pt x="51702" y="2281"/>
                    </a:lnTo>
                    <a:lnTo>
                      <a:pt x="51347" y="2365"/>
                    </a:lnTo>
                    <a:lnTo>
                      <a:pt x="51033" y="2407"/>
                    </a:lnTo>
                    <a:lnTo>
                      <a:pt x="50824" y="2574"/>
                    </a:lnTo>
                    <a:lnTo>
                      <a:pt x="50886" y="3139"/>
                    </a:lnTo>
                    <a:lnTo>
                      <a:pt x="50866" y="3307"/>
                    </a:lnTo>
                    <a:lnTo>
                      <a:pt x="50907" y="3411"/>
                    </a:lnTo>
                    <a:lnTo>
                      <a:pt x="50803" y="3579"/>
                    </a:lnTo>
                    <a:lnTo>
                      <a:pt x="50803" y="3746"/>
                    </a:lnTo>
                    <a:lnTo>
                      <a:pt x="50656" y="3851"/>
                    </a:lnTo>
                    <a:lnTo>
                      <a:pt x="50552" y="3851"/>
                    </a:lnTo>
                    <a:lnTo>
                      <a:pt x="50489" y="3788"/>
                    </a:lnTo>
                    <a:lnTo>
                      <a:pt x="50489" y="3725"/>
                    </a:lnTo>
                    <a:lnTo>
                      <a:pt x="50363" y="3620"/>
                    </a:lnTo>
                    <a:lnTo>
                      <a:pt x="50447" y="3537"/>
                    </a:lnTo>
                    <a:lnTo>
                      <a:pt x="50510" y="3558"/>
                    </a:lnTo>
                    <a:lnTo>
                      <a:pt x="50594" y="3369"/>
                    </a:lnTo>
                    <a:lnTo>
                      <a:pt x="50552" y="3139"/>
                    </a:lnTo>
                    <a:lnTo>
                      <a:pt x="50405" y="3097"/>
                    </a:lnTo>
                    <a:lnTo>
                      <a:pt x="50342" y="2888"/>
                    </a:lnTo>
                    <a:lnTo>
                      <a:pt x="50405" y="2909"/>
                    </a:lnTo>
                    <a:lnTo>
                      <a:pt x="50510" y="2804"/>
                    </a:lnTo>
                    <a:lnTo>
                      <a:pt x="50510" y="2930"/>
                    </a:lnTo>
                    <a:lnTo>
                      <a:pt x="50614" y="3035"/>
                    </a:lnTo>
                    <a:lnTo>
                      <a:pt x="50698" y="3223"/>
                    </a:lnTo>
                    <a:lnTo>
                      <a:pt x="50719" y="3160"/>
                    </a:lnTo>
                    <a:lnTo>
                      <a:pt x="50698" y="2888"/>
                    </a:lnTo>
                    <a:lnTo>
                      <a:pt x="50656" y="2679"/>
                    </a:lnTo>
                    <a:lnTo>
                      <a:pt x="50259" y="2825"/>
                    </a:lnTo>
                    <a:lnTo>
                      <a:pt x="49945" y="3035"/>
                    </a:lnTo>
                    <a:lnTo>
                      <a:pt x="49945" y="3160"/>
                    </a:lnTo>
                    <a:lnTo>
                      <a:pt x="49757" y="3307"/>
                    </a:lnTo>
                    <a:lnTo>
                      <a:pt x="49652" y="3223"/>
                    </a:lnTo>
                    <a:lnTo>
                      <a:pt x="49673" y="3139"/>
                    </a:lnTo>
                    <a:lnTo>
                      <a:pt x="49777" y="3118"/>
                    </a:lnTo>
                    <a:lnTo>
                      <a:pt x="49673" y="2993"/>
                    </a:lnTo>
                    <a:lnTo>
                      <a:pt x="49757" y="2742"/>
                    </a:lnTo>
                    <a:lnTo>
                      <a:pt x="49882" y="2804"/>
                    </a:lnTo>
                    <a:lnTo>
                      <a:pt x="49945" y="2783"/>
                    </a:lnTo>
                    <a:lnTo>
                      <a:pt x="50070" y="2825"/>
                    </a:lnTo>
                    <a:lnTo>
                      <a:pt x="50468" y="2637"/>
                    </a:lnTo>
                    <a:lnTo>
                      <a:pt x="50614" y="2595"/>
                    </a:lnTo>
                    <a:lnTo>
                      <a:pt x="50342" y="2595"/>
                    </a:lnTo>
                    <a:lnTo>
                      <a:pt x="50175" y="2616"/>
                    </a:lnTo>
                    <a:lnTo>
                      <a:pt x="49945" y="2595"/>
                    </a:lnTo>
                    <a:lnTo>
                      <a:pt x="49443" y="2595"/>
                    </a:lnTo>
                    <a:lnTo>
                      <a:pt x="49338" y="2637"/>
                    </a:lnTo>
                    <a:lnTo>
                      <a:pt x="48669" y="2700"/>
                    </a:lnTo>
                    <a:lnTo>
                      <a:pt x="48271" y="2700"/>
                    </a:lnTo>
                    <a:lnTo>
                      <a:pt x="48041" y="2742"/>
                    </a:lnTo>
                    <a:lnTo>
                      <a:pt x="47769" y="2637"/>
                    </a:lnTo>
                    <a:lnTo>
                      <a:pt x="47539" y="2679"/>
                    </a:lnTo>
                    <a:lnTo>
                      <a:pt x="47371" y="2742"/>
                    </a:lnTo>
                    <a:lnTo>
                      <a:pt x="47518" y="2909"/>
                    </a:lnTo>
                    <a:lnTo>
                      <a:pt x="47685" y="2909"/>
                    </a:lnTo>
                    <a:lnTo>
                      <a:pt x="47790" y="2951"/>
                    </a:lnTo>
                    <a:lnTo>
                      <a:pt x="47894" y="2930"/>
                    </a:lnTo>
                    <a:lnTo>
                      <a:pt x="48041" y="3055"/>
                    </a:lnTo>
                    <a:lnTo>
                      <a:pt x="48041" y="3139"/>
                    </a:lnTo>
                    <a:lnTo>
                      <a:pt x="47832" y="3327"/>
                    </a:lnTo>
                    <a:lnTo>
                      <a:pt x="47685" y="3307"/>
                    </a:lnTo>
                    <a:lnTo>
                      <a:pt x="47518" y="3369"/>
                    </a:lnTo>
                    <a:lnTo>
                      <a:pt x="47476" y="3537"/>
                    </a:lnTo>
                    <a:lnTo>
                      <a:pt x="47434" y="3641"/>
                    </a:lnTo>
                    <a:lnTo>
                      <a:pt x="47560" y="3871"/>
                    </a:lnTo>
                    <a:lnTo>
                      <a:pt x="47769" y="3934"/>
                    </a:lnTo>
                    <a:lnTo>
                      <a:pt x="47790" y="3788"/>
                    </a:lnTo>
                    <a:lnTo>
                      <a:pt x="47936" y="3662"/>
                    </a:lnTo>
                    <a:lnTo>
                      <a:pt x="48145" y="3579"/>
                    </a:lnTo>
                    <a:lnTo>
                      <a:pt x="48104" y="3788"/>
                    </a:lnTo>
                    <a:lnTo>
                      <a:pt x="47894" y="3788"/>
                    </a:lnTo>
                    <a:lnTo>
                      <a:pt x="47999" y="3934"/>
                    </a:lnTo>
                    <a:lnTo>
                      <a:pt x="47978" y="3955"/>
                    </a:lnTo>
                    <a:lnTo>
                      <a:pt x="48041" y="4060"/>
                    </a:lnTo>
                    <a:lnTo>
                      <a:pt x="47894" y="4143"/>
                    </a:lnTo>
                    <a:lnTo>
                      <a:pt x="48041" y="4164"/>
                    </a:lnTo>
                    <a:lnTo>
                      <a:pt x="48166" y="4102"/>
                    </a:lnTo>
                    <a:lnTo>
                      <a:pt x="48208" y="4206"/>
                    </a:lnTo>
                    <a:lnTo>
                      <a:pt x="48187" y="4353"/>
                    </a:lnTo>
                    <a:lnTo>
                      <a:pt x="48313" y="4478"/>
                    </a:lnTo>
                    <a:lnTo>
                      <a:pt x="48459" y="4499"/>
                    </a:lnTo>
                    <a:lnTo>
                      <a:pt x="48627" y="4708"/>
                    </a:lnTo>
                    <a:lnTo>
                      <a:pt x="48606" y="4813"/>
                    </a:lnTo>
                    <a:lnTo>
                      <a:pt x="48522" y="4771"/>
                    </a:lnTo>
                    <a:lnTo>
                      <a:pt x="48397" y="4813"/>
                    </a:lnTo>
                    <a:lnTo>
                      <a:pt x="48459" y="4939"/>
                    </a:lnTo>
                    <a:lnTo>
                      <a:pt x="48376" y="5001"/>
                    </a:lnTo>
                    <a:lnTo>
                      <a:pt x="48313" y="4939"/>
                    </a:lnTo>
                    <a:lnTo>
                      <a:pt x="48250" y="4980"/>
                    </a:lnTo>
                    <a:lnTo>
                      <a:pt x="48187" y="4834"/>
                    </a:lnTo>
                    <a:lnTo>
                      <a:pt x="47999" y="4708"/>
                    </a:lnTo>
                    <a:lnTo>
                      <a:pt x="47936" y="4729"/>
                    </a:lnTo>
                    <a:lnTo>
                      <a:pt x="47978" y="4813"/>
                    </a:lnTo>
                    <a:lnTo>
                      <a:pt x="47873" y="4897"/>
                    </a:lnTo>
                    <a:lnTo>
                      <a:pt x="47790" y="4834"/>
                    </a:lnTo>
                    <a:lnTo>
                      <a:pt x="47727" y="4897"/>
                    </a:lnTo>
                    <a:lnTo>
                      <a:pt x="47769" y="5022"/>
                    </a:lnTo>
                    <a:lnTo>
                      <a:pt x="47790" y="5211"/>
                    </a:lnTo>
                    <a:lnTo>
                      <a:pt x="47936" y="5232"/>
                    </a:lnTo>
                    <a:lnTo>
                      <a:pt x="48083" y="5148"/>
                    </a:lnTo>
                    <a:lnTo>
                      <a:pt x="48187" y="5252"/>
                    </a:lnTo>
                    <a:lnTo>
                      <a:pt x="48104" y="5336"/>
                    </a:lnTo>
                    <a:lnTo>
                      <a:pt x="48250" y="5399"/>
                    </a:lnTo>
                    <a:lnTo>
                      <a:pt x="48145" y="5462"/>
                    </a:lnTo>
                    <a:lnTo>
                      <a:pt x="47978" y="5420"/>
                    </a:lnTo>
                    <a:lnTo>
                      <a:pt x="47978" y="5462"/>
                    </a:lnTo>
                    <a:lnTo>
                      <a:pt x="48145" y="5566"/>
                    </a:lnTo>
                    <a:lnTo>
                      <a:pt x="47873" y="5566"/>
                    </a:lnTo>
                    <a:lnTo>
                      <a:pt x="47832" y="5462"/>
                    </a:lnTo>
                    <a:lnTo>
                      <a:pt x="47643" y="5462"/>
                    </a:lnTo>
                    <a:lnTo>
                      <a:pt x="47560" y="5336"/>
                    </a:lnTo>
                    <a:lnTo>
                      <a:pt x="47434" y="5315"/>
                    </a:lnTo>
                    <a:lnTo>
                      <a:pt x="47308" y="5190"/>
                    </a:lnTo>
                    <a:lnTo>
                      <a:pt x="47120" y="5190"/>
                    </a:lnTo>
                    <a:lnTo>
                      <a:pt x="46995" y="5106"/>
                    </a:lnTo>
                    <a:lnTo>
                      <a:pt x="46890" y="5127"/>
                    </a:lnTo>
                    <a:lnTo>
                      <a:pt x="46827" y="5106"/>
                    </a:lnTo>
                    <a:lnTo>
                      <a:pt x="46430" y="5252"/>
                    </a:lnTo>
                    <a:lnTo>
                      <a:pt x="46409" y="5357"/>
                    </a:lnTo>
                    <a:lnTo>
                      <a:pt x="46367" y="5420"/>
                    </a:lnTo>
                    <a:lnTo>
                      <a:pt x="46430" y="5504"/>
                    </a:lnTo>
                    <a:lnTo>
                      <a:pt x="46409" y="5566"/>
                    </a:lnTo>
                    <a:lnTo>
                      <a:pt x="46492" y="5713"/>
                    </a:lnTo>
                    <a:lnTo>
                      <a:pt x="46472" y="5734"/>
                    </a:lnTo>
                    <a:lnTo>
                      <a:pt x="46367" y="5629"/>
                    </a:lnTo>
                    <a:lnTo>
                      <a:pt x="46283" y="5671"/>
                    </a:lnTo>
                    <a:lnTo>
                      <a:pt x="46179" y="5629"/>
                    </a:lnTo>
                    <a:lnTo>
                      <a:pt x="45739" y="5671"/>
                    </a:lnTo>
                    <a:lnTo>
                      <a:pt x="45530" y="5650"/>
                    </a:lnTo>
                    <a:lnTo>
                      <a:pt x="45384" y="5524"/>
                    </a:lnTo>
                    <a:lnTo>
                      <a:pt x="45258" y="5504"/>
                    </a:lnTo>
                    <a:lnTo>
                      <a:pt x="45132" y="5357"/>
                    </a:lnTo>
                    <a:lnTo>
                      <a:pt x="45049" y="5211"/>
                    </a:lnTo>
                    <a:lnTo>
                      <a:pt x="44944" y="5148"/>
                    </a:lnTo>
                    <a:lnTo>
                      <a:pt x="44944" y="5232"/>
                    </a:lnTo>
                    <a:lnTo>
                      <a:pt x="45028" y="5420"/>
                    </a:lnTo>
                    <a:lnTo>
                      <a:pt x="45049" y="5734"/>
                    </a:lnTo>
                    <a:lnTo>
                      <a:pt x="45216" y="6068"/>
                    </a:lnTo>
                    <a:lnTo>
                      <a:pt x="45342" y="6340"/>
                    </a:lnTo>
                    <a:lnTo>
                      <a:pt x="45446" y="6926"/>
                    </a:lnTo>
                    <a:lnTo>
                      <a:pt x="45425" y="7073"/>
                    </a:lnTo>
                    <a:lnTo>
                      <a:pt x="45342" y="7073"/>
                    </a:lnTo>
                    <a:lnTo>
                      <a:pt x="45258" y="6968"/>
                    </a:lnTo>
                    <a:lnTo>
                      <a:pt x="45237" y="6864"/>
                    </a:lnTo>
                    <a:lnTo>
                      <a:pt x="45132" y="6759"/>
                    </a:lnTo>
                    <a:lnTo>
                      <a:pt x="45070" y="6801"/>
                    </a:lnTo>
                    <a:lnTo>
                      <a:pt x="45132" y="6884"/>
                    </a:lnTo>
                    <a:lnTo>
                      <a:pt x="45112" y="6968"/>
                    </a:lnTo>
                    <a:lnTo>
                      <a:pt x="44923" y="6905"/>
                    </a:lnTo>
                    <a:lnTo>
                      <a:pt x="44756" y="6717"/>
                    </a:lnTo>
                    <a:lnTo>
                      <a:pt x="44505" y="6696"/>
                    </a:lnTo>
                    <a:lnTo>
                      <a:pt x="44379" y="6550"/>
                    </a:lnTo>
                    <a:lnTo>
                      <a:pt x="44275" y="6508"/>
                    </a:lnTo>
                    <a:lnTo>
                      <a:pt x="43898" y="6173"/>
                    </a:lnTo>
                    <a:lnTo>
                      <a:pt x="43877" y="6173"/>
                    </a:lnTo>
                    <a:lnTo>
                      <a:pt x="43793" y="6236"/>
                    </a:lnTo>
                    <a:lnTo>
                      <a:pt x="43689" y="6236"/>
                    </a:lnTo>
                    <a:lnTo>
                      <a:pt x="43647" y="6152"/>
                    </a:lnTo>
                    <a:lnTo>
                      <a:pt x="43877" y="5943"/>
                    </a:lnTo>
                    <a:lnTo>
                      <a:pt x="43982" y="5943"/>
                    </a:lnTo>
                    <a:lnTo>
                      <a:pt x="43898" y="5880"/>
                    </a:lnTo>
                    <a:lnTo>
                      <a:pt x="43772" y="5817"/>
                    </a:lnTo>
                    <a:lnTo>
                      <a:pt x="43647" y="5671"/>
                    </a:lnTo>
                    <a:lnTo>
                      <a:pt x="43626" y="5671"/>
                    </a:lnTo>
                    <a:lnTo>
                      <a:pt x="43647" y="5755"/>
                    </a:lnTo>
                    <a:lnTo>
                      <a:pt x="43751" y="5859"/>
                    </a:lnTo>
                    <a:lnTo>
                      <a:pt x="43751" y="5964"/>
                    </a:lnTo>
                    <a:lnTo>
                      <a:pt x="43626" y="6048"/>
                    </a:lnTo>
                    <a:lnTo>
                      <a:pt x="43417" y="5985"/>
                    </a:lnTo>
                    <a:lnTo>
                      <a:pt x="43207" y="5838"/>
                    </a:lnTo>
                    <a:lnTo>
                      <a:pt x="43145" y="5755"/>
                    </a:lnTo>
                    <a:lnTo>
                      <a:pt x="42935" y="5734"/>
                    </a:lnTo>
                    <a:lnTo>
                      <a:pt x="42894" y="5608"/>
                    </a:lnTo>
                    <a:lnTo>
                      <a:pt x="42789" y="5545"/>
                    </a:lnTo>
                    <a:lnTo>
                      <a:pt x="43040" y="5545"/>
                    </a:lnTo>
                    <a:lnTo>
                      <a:pt x="43270" y="5608"/>
                    </a:lnTo>
                    <a:lnTo>
                      <a:pt x="43375" y="5671"/>
                    </a:lnTo>
                    <a:lnTo>
                      <a:pt x="43521" y="5629"/>
                    </a:lnTo>
                    <a:lnTo>
                      <a:pt x="43626" y="5441"/>
                    </a:lnTo>
                    <a:lnTo>
                      <a:pt x="43626" y="5378"/>
                    </a:lnTo>
                    <a:lnTo>
                      <a:pt x="43542" y="5420"/>
                    </a:lnTo>
                    <a:lnTo>
                      <a:pt x="43521" y="5336"/>
                    </a:lnTo>
                    <a:lnTo>
                      <a:pt x="43417" y="5357"/>
                    </a:lnTo>
                    <a:lnTo>
                      <a:pt x="43459" y="5190"/>
                    </a:lnTo>
                    <a:lnTo>
                      <a:pt x="43333" y="5043"/>
                    </a:lnTo>
                    <a:lnTo>
                      <a:pt x="43249" y="5106"/>
                    </a:lnTo>
                    <a:lnTo>
                      <a:pt x="43228" y="5001"/>
                    </a:lnTo>
                    <a:lnTo>
                      <a:pt x="43145" y="4980"/>
                    </a:lnTo>
                    <a:lnTo>
                      <a:pt x="43061" y="5022"/>
                    </a:lnTo>
                    <a:lnTo>
                      <a:pt x="43019" y="5085"/>
                    </a:lnTo>
                    <a:lnTo>
                      <a:pt x="42831" y="5043"/>
                    </a:lnTo>
                    <a:lnTo>
                      <a:pt x="42810" y="4897"/>
                    </a:lnTo>
                    <a:lnTo>
                      <a:pt x="43019" y="4708"/>
                    </a:lnTo>
                    <a:lnTo>
                      <a:pt x="42998" y="4625"/>
                    </a:lnTo>
                    <a:lnTo>
                      <a:pt x="42894" y="4625"/>
                    </a:lnTo>
                    <a:lnTo>
                      <a:pt x="42726" y="4792"/>
                    </a:lnTo>
                    <a:lnTo>
                      <a:pt x="42705" y="4667"/>
                    </a:lnTo>
                    <a:lnTo>
                      <a:pt x="42768" y="4562"/>
                    </a:lnTo>
                    <a:lnTo>
                      <a:pt x="42726" y="4415"/>
                    </a:lnTo>
                    <a:lnTo>
                      <a:pt x="42663" y="4457"/>
                    </a:lnTo>
                    <a:lnTo>
                      <a:pt x="42622" y="4499"/>
                    </a:lnTo>
                    <a:lnTo>
                      <a:pt x="42601" y="4395"/>
                    </a:lnTo>
                    <a:lnTo>
                      <a:pt x="42496" y="4395"/>
                    </a:lnTo>
                    <a:lnTo>
                      <a:pt x="42454" y="4353"/>
                    </a:lnTo>
                    <a:lnTo>
                      <a:pt x="42391" y="4269"/>
                    </a:lnTo>
                    <a:lnTo>
                      <a:pt x="42433" y="4102"/>
                    </a:lnTo>
                    <a:lnTo>
                      <a:pt x="42391" y="4060"/>
                    </a:lnTo>
                    <a:lnTo>
                      <a:pt x="42308" y="4102"/>
                    </a:lnTo>
                    <a:lnTo>
                      <a:pt x="42224" y="4248"/>
                    </a:lnTo>
                    <a:lnTo>
                      <a:pt x="42203" y="4039"/>
                    </a:lnTo>
                    <a:lnTo>
                      <a:pt x="42099" y="3955"/>
                    </a:lnTo>
                    <a:lnTo>
                      <a:pt x="41994" y="4039"/>
                    </a:lnTo>
                    <a:lnTo>
                      <a:pt x="41910" y="4039"/>
                    </a:lnTo>
                    <a:lnTo>
                      <a:pt x="41868" y="3871"/>
                    </a:lnTo>
                    <a:lnTo>
                      <a:pt x="41764" y="3976"/>
                    </a:lnTo>
                    <a:lnTo>
                      <a:pt x="41701" y="3976"/>
                    </a:lnTo>
                    <a:lnTo>
                      <a:pt x="41680" y="4060"/>
                    </a:lnTo>
                    <a:lnTo>
                      <a:pt x="41659" y="3892"/>
                    </a:lnTo>
                    <a:lnTo>
                      <a:pt x="41659" y="3830"/>
                    </a:lnTo>
                    <a:lnTo>
                      <a:pt x="41492" y="3830"/>
                    </a:lnTo>
                    <a:lnTo>
                      <a:pt x="41408" y="3851"/>
                    </a:lnTo>
                    <a:lnTo>
                      <a:pt x="41366" y="3788"/>
                    </a:lnTo>
                    <a:lnTo>
                      <a:pt x="41199" y="3851"/>
                    </a:lnTo>
                    <a:lnTo>
                      <a:pt x="41094" y="3851"/>
                    </a:lnTo>
                    <a:lnTo>
                      <a:pt x="41073" y="3892"/>
                    </a:lnTo>
                    <a:lnTo>
                      <a:pt x="41136" y="3955"/>
                    </a:lnTo>
                    <a:lnTo>
                      <a:pt x="41178" y="4081"/>
                    </a:lnTo>
                    <a:lnTo>
                      <a:pt x="41115" y="4060"/>
                    </a:lnTo>
                    <a:lnTo>
                      <a:pt x="41052" y="4081"/>
                    </a:lnTo>
                    <a:lnTo>
                      <a:pt x="41052" y="4164"/>
                    </a:lnTo>
                    <a:lnTo>
                      <a:pt x="41031" y="4143"/>
                    </a:lnTo>
                    <a:lnTo>
                      <a:pt x="40885" y="4164"/>
                    </a:lnTo>
                    <a:lnTo>
                      <a:pt x="40843" y="4143"/>
                    </a:lnTo>
                    <a:lnTo>
                      <a:pt x="40885" y="4039"/>
                    </a:lnTo>
                    <a:lnTo>
                      <a:pt x="40969" y="3976"/>
                    </a:lnTo>
                    <a:lnTo>
                      <a:pt x="40927" y="3871"/>
                    </a:lnTo>
                    <a:lnTo>
                      <a:pt x="40822" y="3851"/>
                    </a:lnTo>
                    <a:lnTo>
                      <a:pt x="40822" y="3955"/>
                    </a:lnTo>
                    <a:lnTo>
                      <a:pt x="40738" y="3997"/>
                    </a:lnTo>
                    <a:lnTo>
                      <a:pt x="40655" y="3892"/>
                    </a:lnTo>
                    <a:lnTo>
                      <a:pt x="40550" y="3871"/>
                    </a:lnTo>
                    <a:lnTo>
                      <a:pt x="40446" y="3767"/>
                    </a:lnTo>
                    <a:lnTo>
                      <a:pt x="40425" y="3851"/>
                    </a:lnTo>
                    <a:lnTo>
                      <a:pt x="40341" y="3871"/>
                    </a:lnTo>
                    <a:lnTo>
                      <a:pt x="40194" y="3871"/>
                    </a:lnTo>
                    <a:lnTo>
                      <a:pt x="40132" y="3788"/>
                    </a:lnTo>
                    <a:lnTo>
                      <a:pt x="40111" y="3892"/>
                    </a:lnTo>
                    <a:lnTo>
                      <a:pt x="40027" y="3955"/>
                    </a:lnTo>
                    <a:lnTo>
                      <a:pt x="39902" y="3851"/>
                    </a:lnTo>
                    <a:lnTo>
                      <a:pt x="39818" y="3851"/>
                    </a:lnTo>
                    <a:lnTo>
                      <a:pt x="39860" y="3955"/>
                    </a:lnTo>
                    <a:lnTo>
                      <a:pt x="39881" y="3997"/>
                    </a:lnTo>
                    <a:lnTo>
                      <a:pt x="39755" y="4102"/>
                    </a:lnTo>
                    <a:lnTo>
                      <a:pt x="39692" y="4081"/>
                    </a:lnTo>
                    <a:lnTo>
                      <a:pt x="39671" y="3997"/>
                    </a:lnTo>
                    <a:lnTo>
                      <a:pt x="39609" y="4102"/>
                    </a:lnTo>
                    <a:lnTo>
                      <a:pt x="39630" y="4269"/>
                    </a:lnTo>
                    <a:lnTo>
                      <a:pt x="39713" y="4353"/>
                    </a:lnTo>
                    <a:lnTo>
                      <a:pt x="39734" y="4457"/>
                    </a:lnTo>
                    <a:lnTo>
                      <a:pt x="39797" y="4478"/>
                    </a:lnTo>
                    <a:lnTo>
                      <a:pt x="39818" y="4625"/>
                    </a:lnTo>
                    <a:lnTo>
                      <a:pt x="39964" y="4667"/>
                    </a:lnTo>
                    <a:lnTo>
                      <a:pt x="40006" y="4729"/>
                    </a:lnTo>
                    <a:lnTo>
                      <a:pt x="40006" y="4834"/>
                    </a:lnTo>
                    <a:lnTo>
                      <a:pt x="40111" y="4918"/>
                    </a:lnTo>
                    <a:lnTo>
                      <a:pt x="40132" y="5001"/>
                    </a:lnTo>
                    <a:lnTo>
                      <a:pt x="40069" y="5106"/>
                    </a:lnTo>
                    <a:lnTo>
                      <a:pt x="40006" y="5085"/>
                    </a:lnTo>
                    <a:lnTo>
                      <a:pt x="39985" y="5001"/>
                    </a:lnTo>
                    <a:lnTo>
                      <a:pt x="39818" y="5043"/>
                    </a:lnTo>
                    <a:lnTo>
                      <a:pt x="39713" y="5022"/>
                    </a:lnTo>
                    <a:lnTo>
                      <a:pt x="39609" y="5043"/>
                    </a:lnTo>
                    <a:lnTo>
                      <a:pt x="39671" y="5127"/>
                    </a:lnTo>
                    <a:lnTo>
                      <a:pt x="39588" y="5232"/>
                    </a:lnTo>
                    <a:lnTo>
                      <a:pt x="39462" y="5232"/>
                    </a:lnTo>
                    <a:lnTo>
                      <a:pt x="39378" y="5211"/>
                    </a:lnTo>
                    <a:lnTo>
                      <a:pt x="39127" y="5336"/>
                    </a:lnTo>
                    <a:lnTo>
                      <a:pt x="38751" y="5399"/>
                    </a:lnTo>
                    <a:lnTo>
                      <a:pt x="38625" y="5336"/>
                    </a:lnTo>
                    <a:lnTo>
                      <a:pt x="38437" y="5336"/>
                    </a:lnTo>
                    <a:lnTo>
                      <a:pt x="38416" y="5357"/>
                    </a:lnTo>
                    <a:lnTo>
                      <a:pt x="38311" y="5336"/>
                    </a:lnTo>
                    <a:lnTo>
                      <a:pt x="37788" y="5315"/>
                    </a:lnTo>
                    <a:lnTo>
                      <a:pt x="37621" y="5190"/>
                    </a:lnTo>
                    <a:lnTo>
                      <a:pt x="37579" y="4980"/>
                    </a:lnTo>
                    <a:lnTo>
                      <a:pt x="37663" y="4834"/>
                    </a:lnTo>
                    <a:lnTo>
                      <a:pt x="37705" y="4813"/>
                    </a:lnTo>
                    <a:lnTo>
                      <a:pt x="37705" y="4729"/>
                    </a:lnTo>
                    <a:lnTo>
                      <a:pt x="37558" y="4688"/>
                    </a:lnTo>
                    <a:lnTo>
                      <a:pt x="37370" y="4688"/>
                    </a:lnTo>
                    <a:lnTo>
                      <a:pt x="37035" y="4834"/>
                    </a:lnTo>
                    <a:lnTo>
                      <a:pt x="36554" y="4876"/>
                    </a:lnTo>
                    <a:lnTo>
                      <a:pt x="36156" y="4980"/>
                    </a:lnTo>
                    <a:lnTo>
                      <a:pt x="35926" y="5022"/>
                    </a:lnTo>
                    <a:lnTo>
                      <a:pt x="35884" y="5106"/>
                    </a:lnTo>
                    <a:lnTo>
                      <a:pt x="35801" y="5106"/>
                    </a:lnTo>
                    <a:lnTo>
                      <a:pt x="35738" y="5190"/>
                    </a:lnTo>
                    <a:lnTo>
                      <a:pt x="35612" y="5252"/>
                    </a:lnTo>
                    <a:lnTo>
                      <a:pt x="35466" y="5399"/>
                    </a:lnTo>
                    <a:lnTo>
                      <a:pt x="35529" y="5545"/>
                    </a:lnTo>
                    <a:lnTo>
                      <a:pt x="35612" y="5566"/>
                    </a:lnTo>
                    <a:lnTo>
                      <a:pt x="35717" y="5524"/>
                    </a:lnTo>
                    <a:lnTo>
                      <a:pt x="35780" y="5545"/>
                    </a:lnTo>
                    <a:lnTo>
                      <a:pt x="35717" y="5629"/>
                    </a:lnTo>
                    <a:lnTo>
                      <a:pt x="35654" y="5650"/>
                    </a:lnTo>
                    <a:lnTo>
                      <a:pt x="35549" y="5755"/>
                    </a:lnTo>
                    <a:lnTo>
                      <a:pt x="35549" y="5817"/>
                    </a:lnTo>
                    <a:lnTo>
                      <a:pt x="35508" y="5755"/>
                    </a:lnTo>
                    <a:lnTo>
                      <a:pt x="35487" y="5545"/>
                    </a:lnTo>
                    <a:lnTo>
                      <a:pt x="35319" y="5420"/>
                    </a:lnTo>
                    <a:lnTo>
                      <a:pt x="35298" y="5336"/>
                    </a:lnTo>
                    <a:lnTo>
                      <a:pt x="35319" y="5252"/>
                    </a:lnTo>
                    <a:lnTo>
                      <a:pt x="35194" y="5148"/>
                    </a:lnTo>
                    <a:lnTo>
                      <a:pt x="35110" y="5148"/>
                    </a:lnTo>
                    <a:lnTo>
                      <a:pt x="34880" y="4939"/>
                    </a:lnTo>
                    <a:lnTo>
                      <a:pt x="34817" y="4939"/>
                    </a:lnTo>
                    <a:lnTo>
                      <a:pt x="34817" y="5022"/>
                    </a:lnTo>
                    <a:lnTo>
                      <a:pt x="35005" y="5232"/>
                    </a:lnTo>
                    <a:lnTo>
                      <a:pt x="35026" y="5357"/>
                    </a:lnTo>
                    <a:lnTo>
                      <a:pt x="34922" y="5462"/>
                    </a:lnTo>
                    <a:lnTo>
                      <a:pt x="34733" y="5504"/>
                    </a:lnTo>
                    <a:lnTo>
                      <a:pt x="34650" y="5545"/>
                    </a:lnTo>
                    <a:lnTo>
                      <a:pt x="34482" y="5545"/>
                    </a:lnTo>
                    <a:lnTo>
                      <a:pt x="34168" y="5294"/>
                    </a:lnTo>
                    <a:lnTo>
                      <a:pt x="34168" y="5190"/>
                    </a:lnTo>
                    <a:lnTo>
                      <a:pt x="34231" y="5106"/>
                    </a:lnTo>
                    <a:lnTo>
                      <a:pt x="34210" y="5022"/>
                    </a:lnTo>
                    <a:lnTo>
                      <a:pt x="34043" y="5085"/>
                    </a:lnTo>
                    <a:lnTo>
                      <a:pt x="34043" y="5211"/>
                    </a:lnTo>
                    <a:lnTo>
                      <a:pt x="33959" y="5294"/>
                    </a:lnTo>
                    <a:lnTo>
                      <a:pt x="33750" y="5148"/>
                    </a:lnTo>
                    <a:lnTo>
                      <a:pt x="33604" y="5148"/>
                    </a:lnTo>
                    <a:lnTo>
                      <a:pt x="33499" y="5252"/>
                    </a:lnTo>
                    <a:lnTo>
                      <a:pt x="33520" y="5441"/>
                    </a:lnTo>
                    <a:lnTo>
                      <a:pt x="33436" y="5566"/>
                    </a:lnTo>
                    <a:lnTo>
                      <a:pt x="33520" y="5734"/>
                    </a:lnTo>
                    <a:lnTo>
                      <a:pt x="33645" y="5776"/>
                    </a:lnTo>
                    <a:lnTo>
                      <a:pt x="33813" y="5650"/>
                    </a:lnTo>
                    <a:lnTo>
                      <a:pt x="33834" y="5566"/>
                    </a:lnTo>
                    <a:lnTo>
                      <a:pt x="34043" y="5441"/>
                    </a:lnTo>
                    <a:lnTo>
                      <a:pt x="34106" y="5524"/>
                    </a:lnTo>
                    <a:lnTo>
                      <a:pt x="34064" y="5650"/>
                    </a:lnTo>
                    <a:lnTo>
                      <a:pt x="33855" y="5817"/>
                    </a:lnTo>
                    <a:lnTo>
                      <a:pt x="33938" y="5880"/>
                    </a:lnTo>
                    <a:lnTo>
                      <a:pt x="33855" y="6027"/>
                    </a:lnTo>
                    <a:lnTo>
                      <a:pt x="33729" y="6068"/>
                    </a:lnTo>
                    <a:lnTo>
                      <a:pt x="33604" y="5985"/>
                    </a:lnTo>
                    <a:lnTo>
                      <a:pt x="33604" y="6048"/>
                    </a:lnTo>
                    <a:lnTo>
                      <a:pt x="33645" y="6173"/>
                    </a:lnTo>
                    <a:lnTo>
                      <a:pt x="33583" y="6299"/>
                    </a:lnTo>
                    <a:lnTo>
                      <a:pt x="33394" y="6445"/>
                    </a:lnTo>
                    <a:lnTo>
                      <a:pt x="33436" y="6550"/>
                    </a:lnTo>
                    <a:lnTo>
                      <a:pt x="33394" y="6592"/>
                    </a:lnTo>
                    <a:lnTo>
                      <a:pt x="33311" y="6592"/>
                    </a:lnTo>
                    <a:lnTo>
                      <a:pt x="33164" y="6759"/>
                    </a:lnTo>
                    <a:lnTo>
                      <a:pt x="32955" y="6780"/>
                    </a:lnTo>
                    <a:lnTo>
                      <a:pt x="32746" y="6801"/>
                    </a:lnTo>
                    <a:lnTo>
                      <a:pt x="32683" y="6926"/>
                    </a:lnTo>
                    <a:lnTo>
                      <a:pt x="32746" y="7094"/>
                    </a:lnTo>
                    <a:lnTo>
                      <a:pt x="32913" y="7303"/>
                    </a:lnTo>
                    <a:lnTo>
                      <a:pt x="32997" y="7324"/>
                    </a:lnTo>
                    <a:lnTo>
                      <a:pt x="32913" y="7345"/>
                    </a:lnTo>
                    <a:lnTo>
                      <a:pt x="32767" y="7345"/>
                    </a:lnTo>
                    <a:lnTo>
                      <a:pt x="32746" y="7429"/>
                    </a:lnTo>
                    <a:lnTo>
                      <a:pt x="32767" y="7491"/>
                    </a:lnTo>
                    <a:lnTo>
                      <a:pt x="32704" y="7596"/>
                    </a:lnTo>
                    <a:lnTo>
                      <a:pt x="32599" y="7701"/>
                    </a:lnTo>
                    <a:lnTo>
                      <a:pt x="32495" y="7701"/>
                    </a:lnTo>
                    <a:lnTo>
                      <a:pt x="32474" y="7763"/>
                    </a:lnTo>
                    <a:lnTo>
                      <a:pt x="32495" y="7659"/>
                    </a:lnTo>
                    <a:lnTo>
                      <a:pt x="32599" y="7596"/>
                    </a:lnTo>
                    <a:lnTo>
                      <a:pt x="32683" y="7282"/>
                    </a:lnTo>
                    <a:lnTo>
                      <a:pt x="32599" y="7219"/>
                    </a:lnTo>
                    <a:lnTo>
                      <a:pt x="32599" y="7115"/>
                    </a:lnTo>
                    <a:lnTo>
                      <a:pt x="32662" y="7073"/>
                    </a:lnTo>
                    <a:lnTo>
                      <a:pt x="32662" y="6926"/>
                    </a:lnTo>
                    <a:lnTo>
                      <a:pt x="32599" y="6780"/>
                    </a:lnTo>
                    <a:lnTo>
                      <a:pt x="32662" y="6612"/>
                    </a:lnTo>
                    <a:lnTo>
                      <a:pt x="32767" y="6550"/>
                    </a:lnTo>
                    <a:lnTo>
                      <a:pt x="32808" y="6445"/>
                    </a:lnTo>
                    <a:lnTo>
                      <a:pt x="32767" y="6194"/>
                    </a:lnTo>
                    <a:lnTo>
                      <a:pt x="32746" y="6152"/>
                    </a:lnTo>
                    <a:lnTo>
                      <a:pt x="32788" y="6068"/>
                    </a:lnTo>
                    <a:lnTo>
                      <a:pt x="32871" y="6068"/>
                    </a:lnTo>
                    <a:lnTo>
                      <a:pt x="32913" y="6089"/>
                    </a:lnTo>
                    <a:lnTo>
                      <a:pt x="33080" y="6048"/>
                    </a:lnTo>
                    <a:lnTo>
                      <a:pt x="33185" y="5776"/>
                    </a:lnTo>
                    <a:lnTo>
                      <a:pt x="33164" y="5671"/>
                    </a:lnTo>
                    <a:lnTo>
                      <a:pt x="33101" y="5545"/>
                    </a:lnTo>
                    <a:lnTo>
                      <a:pt x="33185" y="5252"/>
                    </a:lnTo>
                    <a:lnTo>
                      <a:pt x="33269" y="5127"/>
                    </a:lnTo>
                    <a:lnTo>
                      <a:pt x="33373" y="4939"/>
                    </a:lnTo>
                    <a:lnTo>
                      <a:pt x="33311" y="4792"/>
                    </a:lnTo>
                    <a:lnTo>
                      <a:pt x="33290" y="4792"/>
                    </a:lnTo>
                    <a:lnTo>
                      <a:pt x="33206" y="4876"/>
                    </a:lnTo>
                    <a:lnTo>
                      <a:pt x="33122" y="4876"/>
                    </a:lnTo>
                    <a:lnTo>
                      <a:pt x="32997" y="4813"/>
                    </a:lnTo>
                    <a:lnTo>
                      <a:pt x="33122" y="4813"/>
                    </a:lnTo>
                    <a:lnTo>
                      <a:pt x="33269" y="4708"/>
                    </a:lnTo>
                    <a:lnTo>
                      <a:pt x="33373" y="4667"/>
                    </a:lnTo>
                    <a:lnTo>
                      <a:pt x="33415" y="4562"/>
                    </a:lnTo>
                    <a:lnTo>
                      <a:pt x="33394" y="4499"/>
                    </a:lnTo>
                    <a:lnTo>
                      <a:pt x="33436" y="4415"/>
                    </a:lnTo>
                    <a:lnTo>
                      <a:pt x="33520" y="4248"/>
                    </a:lnTo>
                    <a:lnTo>
                      <a:pt x="33499" y="4185"/>
                    </a:lnTo>
                    <a:lnTo>
                      <a:pt x="33541" y="4081"/>
                    </a:lnTo>
                    <a:lnTo>
                      <a:pt x="33708" y="3997"/>
                    </a:lnTo>
                    <a:lnTo>
                      <a:pt x="33708" y="3892"/>
                    </a:lnTo>
                    <a:lnTo>
                      <a:pt x="33624" y="3830"/>
                    </a:lnTo>
                    <a:lnTo>
                      <a:pt x="33624" y="3767"/>
                    </a:lnTo>
                    <a:lnTo>
                      <a:pt x="33708" y="3641"/>
                    </a:lnTo>
                    <a:lnTo>
                      <a:pt x="33687" y="3537"/>
                    </a:lnTo>
                    <a:lnTo>
                      <a:pt x="33729" y="3432"/>
                    </a:lnTo>
                    <a:lnTo>
                      <a:pt x="33792" y="3411"/>
                    </a:lnTo>
                    <a:lnTo>
                      <a:pt x="33855" y="3223"/>
                    </a:lnTo>
                    <a:lnTo>
                      <a:pt x="33855" y="3014"/>
                    </a:lnTo>
                    <a:lnTo>
                      <a:pt x="33813" y="2804"/>
                    </a:lnTo>
                    <a:lnTo>
                      <a:pt x="33708" y="2616"/>
                    </a:lnTo>
                    <a:lnTo>
                      <a:pt x="33729" y="2574"/>
                    </a:lnTo>
                    <a:lnTo>
                      <a:pt x="33708" y="2491"/>
                    </a:lnTo>
                    <a:lnTo>
                      <a:pt x="33645" y="2470"/>
                    </a:lnTo>
                    <a:lnTo>
                      <a:pt x="33604" y="2491"/>
                    </a:lnTo>
                    <a:lnTo>
                      <a:pt x="33520" y="2428"/>
                    </a:lnTo>
                    <a:lnTo>
                      <a:pt x="33478" y="2365"/>
                    </a:lnTo>
                    <a:lnTo>
                      <a:pt x="33436" y="2365"/>
                    </a:lnTo>
                    <a:lnTo>
                      <a:pt x="33394" y="2491"/>
                    </a:lnTo>
                    <a:lnTo>
                      <a:pt x="33332" y="2532"/>
                    </a:lnTo>
                    <a:lnTo>
                      <a:pt x="33290" y="2491"/>
                    </a:lnTo>
                    <a:lnTo>
                      <a:pt x="33206" y="2365"/>
                    </a:lnTo>
                    <a:lnTo>
                      <a:pt x="33227" y="2323"/>
                    </a:lnTo>
                    <a:lnTo>
                      <a:pt x="33185" y="2302"/>
                    </a:lnTo>
                    <a:lnTo>
                      <a:pt x="33018" y="2281"/>
                    </a:lnTo>
                    <a:lnTo>
                      <a:pt x="32955" y="2177"/>
                    </a:lnTo>
                    <a:lnTo>
                      <a:pt x="32976" y="2156"/>
                    </a:lnTo>
                    <a:lnTo>
                      <a:pt x="33122" y="2156"/>
                    </a:lnTo>
                    <a:lnTo>
                      <a:pt x="33332" y="2219"/>
                    </a:lnTo>
                    <a:lnTo>
                      <a:pt x="33415" y="2302"/>
                    </a:lnTo>
                    <a:lnTo>
                      <a:pt x="33478" y="2260"/>
                    </a:lnTo>
                    <a:lnTo>
                      <a:pt x="33520" y="2260"/>
                    </a:lnTo>
                    <a:lnTo>
                      <a:pt x="33583" y="2323"/>
                    </a:lnTo>
                    <a:lnTo>
                      <a:pt x="33604" y="2386"/>
                    </a:lnTo>
                    <a:lnTo>
                      <a:pt x="33645" y="2386"/>
                    </a:lnTo>
                    <a:lnTo>
                      <a:pt x="33645" y="2302"/>
                    </a:lnTo>
                    <a:lnTo>
                      <a:pt x="33541" y="2177"/>
                    </a:lnTo>
                    <a:lnTo>
                      <a:pt x="33541" y="2072"/>
                    </a:lnTo>
                    <a:lnTo>
                      <a:pt x="33478" y="1967"/>
                    </a:lnTo>
                    <a:lnTo>
                      <a:pt x="33394" y="1905"/>
                    </a:lnTo>
                    <a:lnTo>
                      <a:pt x="33332" y="1905"/>
                    </a:lnTo>
                    <a:lnTo>
                      <a:pt x="33290" y="1967"/>
                    </a:lnTo>
                    <a:lnTo>
                      <a:pt x="33206" y="1947"/>
                    </a:lnTo>
                    <a:lnTo>
                      <a:pt x="33185" y="1800"/>
                    </a:lnTo>
                    <a:lnTo>
                      <a:pt x="33018" y="1654"/>
                    </a:lnTo>
                    <a:lnTo>
                      <a:pt x="33018" y="1549"/>
                    </a:lnTo>
                    <a:lnTo>
                      <a:pt x="32955" y="1465"/>
                    </a:lnTo>
                    <a:lnTo>
                      <a:pt x="32892" y="1382"/>
                    </a:lnTo>
                    <a:lnTo>
                      <a:pt x="32808" y="1382"/>
                    </a:lnTo>
                    <a:lnTo>
                      <a:pt x="32704" y="1444"/>
                    </a:lnTo>
                    <a:lnTo>
                      <a:pt x="32704" y="1549"/>
                    </a:lnTo>
                    <a:lnTo>
                      <a:pt x="32808" y="1549"/>
                    </a:lnTo>
                    <a:lnTo>
                      <a:pt x="32892" y="1591"/>
                    </a:lnTo>
                    <a:lnTo>
                      <a:pt x="32871" y="1654"/>
                    </a:lnTo>
                    <a:lnTo>
                      <a:pt x="32788" y="1695"/>
                    </a:lnTo>
                    <a:lnTo>
                      <a:pt x="32788" y="1779"/>
                    </a:lnTo>
                    <a:lnTo>
                      <a:pt x="32746" y="1800"/>
                    </a:lnTo>
                    <a:lnTo>
                      <a:pt x="32536" y="1570"/>
                    </a:lnTo>
                    <a:lnTo>
                      <a:pt x="32536" y="1486"/>
                    </a:lnTo>
                    <a:lnTo>
                      <a:pt x="32474" y="1361"/>
                    </a:lnTo>
                    <a:lnTo>
                      <a:pt x="32369" y="1340"/>
                    </a:lnTo>
                    <a:lnTo>
                      <a:pt x="31930" y="1068"/>
                    </a:lnTo>
                    <a:lnTo>
                      <a:pt x="31825" y="1026"/>
                    </a:lnTo>
                    <a:lnTo>
                      <a:pt x="31804" y="1005"/>
                    </a:lnTo>
                    <a:lnTo>
                      <a:pt x="31532" y="1026"/>
                    </a:lnTo>
                    <a:lnTo>
                      <a:pt x="31511" y="921"/>
                    </a:lnTo>
                    <a:lnTo>
                      <a:pt x="31553" y="858"/>
                    </a:lnTo>
                    <a:lnTo>
                      <a:pt x="31532" y="796"/>
                    </a:lnTo>
                    <a:lnTo>
                      <a:pt x="31407" y="817"/>
                    </a:lnTo>
                    <a:lnTo>
                      <a:pt x="31344" y="754"/>
                    </a:lnTo>
                    <a:lnTo>
                      <a:pt x="31218" y="796"/>
                    </a:lnTo>
                    <a:lnTo>
                      <a:pt x="31135" y="858"/>
                    </a:lnTo>
                    <a:lnTo>
                      <a:pt x="31093" y="838"/>
                    </a:lnTo>
                    <a:lnTo>
                      <a:pt x="30988" y="942"/>
                    </a:lnTo>
                    <a:lnTo>
                      <a:pt x="30925" y="1047"/>
                    </a:lnTo>
                    <a:lnTo>
                      <a:pt x="30779" y="1047"/>
                    </a:lnTo>
                    <a:lnTo>
                      <a:pt x="30695" y="1026"/>
                    </a:lnTo>
                    <a:lnTo>
                      <a:pt x="30570" y="1172"/>
                    </a:lnTo>
                    <a:lnTo>
                      <a:pt x="30381" y="1235"/>
                    </a:lnTo>
                    <a:lnTo>
                      <a:pt x="30298" y="1256"/>
                    </a:lnTo>
                    <a:lnTo>
                      <a:pt x="30256" y="1214"/>
                    </a:lnTo>
                    <a:lnTo>
                      <a:pt x="30172" y="1214"/>
                    </a:lnTo>
                    <a:lnTo>
                      <a:pt x="30130" y="1256"/>
                    </a:lnTo>
                    <a:lnTo>
                      <a:pt x="30130" y="1361"/>
                    </a:lnTo>
                    <a:lnTo>
                      <a:pt x="30193" y="1382"/>
                    </a:lnTo>
                    <a:lnTo>
                      <a:pt x="30256" y="1382"/>
                    </a:lnTo>
                    <a:lnTo>
                      <a:pt x="30298" y="1549"/>
                    </a:lnTo>
                    <a:lnTo>
                      <a:pt x="30339" y="1758"/>
                    </a:lnTo>
                    <a:lnTo>
                      <a:pt x="30256" y="1905"/>
                    </a:lnTo>
                    <a:lnTo>
                      <a:pt x="30067" y="1905"/>
                    </a:lnTo>
                    <a:lnTo>
                      <a:pt x="29942" y="2051"/>
                    </a:lnTo>
                    <a:lnTo>
                      <a:pt x="29733" y="2093"/>
                    </a:lnTo>
                    <a:lnTo>
                      <a:pt x="29649" y="2072"/>
                    </a:lnTo>
                    <a:lnTo>
                      <a:pt x="29754" y="1988"/>
                    </a:lnTo>
                    <a:lnTo>
                      <a:pt x="29837" y="1967"/>
                    </a:lnTo>
                    <a:lnTo>
                      <a:pt x="29858" y="1842"/>
                    </a:lnTo>
                    <a:lnTo>
                      <a:pt x="29733" y="1591"/>
                    </a:lnTo>
                    <a:lnTo>
                      <a:pt x="29816" y="1444"/>
                    </a:lnTo>
                    <a:lnTo>
                      <a:pt x="29816" y="1340"/>
                    </a:lnTo>
                    <a:lnTo>
                      <a:pt x="29858" y="1256"/>
                    </a:lnTo>
                    <a:lnTo>
                      <a:pt x="29775" y="1068"/>
                    </a:lnTo>
                    <a:lnTo>
                      <a:pt x="29775" y="963"/>
                    </a:lnTo>
                    <a:lnTo>
                      <a:pt x="29628" y="817"/>
                    </a:lnTo>
                    <a:lnTo>
                      <a:pt x="29523" y="858"/>
                    </a:lnTo>
                    <a:lnTo>
                      <a:pt x="29440" y="817"/>
                    </a:lnTo>
                    <a:lnTo>
                      <a:pt x="29398" y="817"/>
                    </a:lnTo>
                    <a:lnTo>
                      <a:pt x="29356" y="942"/>
                    </a:lnTo>
                    <a:lnTo>
                      <a:pt x="29210" y="963"/>
                    </a:lnTo>
                    <a:lnTo>
                      <a:pt x="29147" y="921"/>
                    </a:lnTo>
                    <a:lnTo>
                      <a:pt x="29042" y="963"/>
                    </a:lnTo>
                    <a:lnTo>
                      <a:pt x="28938" y="1130"/>
                    </a:lnTo>
                    <a:lnTo>
                      <a:pt x="28707" y="1130"/>
                    </a:lnTo>
                    <a:lnTo>
                      <a:pt x="28707" y="1047"/>
                    </a:lnTo>
                    <a:lnTo>
                      <a:pt x="28791" y="921"/>
                    </a:lnTo>
                    <a:lnTo>
                      <a:pt x="28791" y="838"/>
                    </a:lnTo>
                    <a:lnTo>
                      <a:pt x="28707" y="817"/>
                    </a:lnTo>
                    <a:lnTo>
                      <a:pt x="28519" y="1110"/>
                    </a:lnTo>
                    <a:lnTo>
                      <a:pt x="28268" y="1214"/>
                    </a:lnTo>
                    <a:lnTo>
                      <a:pt x="28163" y="1172"/>
                    </a:lnTo>
                    <a:lnTo>
                      <a:pt x="28268" y="1026"/>
                    </a:lnTo>
                    <a:lnTo>
                      <a:pt x="28394" y="1005"/>
                    </a:lnTo>
                    <a:lnTo>
                      <a:pt x="28519" y="817"/>
                    </a:lnTo>
                    <a:lnTo>
                      <a:pt x="28498" y="691"/>
                    </a:lnTo>
                    <a:lnTo>
                      <a:pt x="28561" y="586"/>
                    </a:lnTo>
                    <a:lnTo>
                      <a:pt x="28561" y="524"/>
                    </a:lnTo>
                    <a:lnTo>
                      <a:pt x="28645" y="440"/>
                    </a:lnTo>
                    <a:lnTo>
                      <a:pt x="28645" y="398"/>
                    </a:lnTo>
                    <a:lnTo>
                      <a:pt x="28477" y="335"/>
                    </a:lnTo>
                    <a:lnTo>
                      <a:pt x="28414" y="294"/>
                    </a:lnTo>
                    <a:lnTo>
                      <a:pt x="28414" y="126"/>
                    </a:lnTo>
                    <a:lnTo>
                      <a:pt x="28373" y="105"/>
                    </a:lnTo>
                    <a:lnTo>
                      <a:pt x="28205" y="231"/>
                    </a:lnTo>
                    <a:lnTo>
                      <a:pt x="28059" y="210"/>
                    </a:lnTo>
                    <a:lnTo>
                      <a:pt x="27996" y="63"/>
                    </a:lnTo>
                    <a:lnTo>
                      <a:pt x="27891" y="63"/>
                    </a:lnTo>
                    <a:lnTo>
                      <a:pt x="27787" y="168"/>
                    </a:lnTo>
                    <a:lnTo>
                      <a:pt x="276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1512" name="Google Shape;1512;p51"/>
              <p:cNvSpPr/>
              <p:nvPr/>
            </p:nvSpPr>
            <p:spPr>
              <a:xfrm>
                <a:off x="5538025" y="2213300"/>
                <a:ext cx="94175" cy="208750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8350" extrusionOk="0">
                    <a:moveTo>
                      <a:pt x="251" y="1"/>
                    </a:moveTo>
                    <a:lnTo>
                      <a:pt x="209" y="63"/>
                    </a:lnTo>
                    <a:lnTo>
                      <a:pt x="251" y="105"/>
                    </a:lnTo>
                    <a:lnTo>
                      <a:pt x="251" y="189"/>
                    </a:lnTo>
                    <a:lnTo>
                      <a:pt x="188" y="210"/>
                    </a:lnTo>
                    <a:lnTo>
                      <a:pt x="105" y="168"/>
                    </a:lnTo>
                    <a:lnTo>
                      <a:pt x="0" y="168"/>
                    </a:lnTo>
                    <a:lnTo>
                      <a:pt x="168" y="314"/>
                    </a:lnTo>
                    <a:lnTo>
                      <a:pt x="356" y="461"/>
                    </a:lnTo>
                    <a:lnTo>
                      <a:pt x="419" y="524"/>
                    </a:lnTo>
                    <a:lnTo>
                      <a:pt x="398" y="670"/>
                    </a:lnTo>
                    <a:lnTo>
                      <a:pt x="460" y="607"/>
                    </a:lnTo>
                    <a:lnTo>
                      <a:pt x="502" y="607"/>
                    </a:lnTo>
                    <a:lnTo>
                      <a:pt x="565" y="691"/>
                    </a:lnTo>
                    <a:lnTo>
                      <a:pt x="502" y="733"/>
                    </a:lnTo>
                    <a:lnTo>
                      <a:pt x="419" y="775"/>
                    </a:lnTo>
                    <a:lnTo>
                      <a:pt x="460" y="838"/>
                    </a:lnTo>
                    <a:lnTo>
                      <a:pt x="523" y="838"/>
                    </a:lnTo>
                    <a:lnTo>
                      <a:pt x="565" y="984"/>
                    </a:lnTo>
                    <a:lnTo>
                      <a:pt x="481" y="1026"/>
                    </a:lnTo>
                    <a:lnTo>
                      <a:pt x="377" y="1005"/>
                    </a:lnTo>
                    <a:lnTo>
                      <a:pt x="314" y="900"/>
                    </a:lnTo>
                    <a:lnTo>
                      <a:pt x="251" y="984"/>
                    </a:lnTo>
                    <a:lnTo>
                      <a:pt x="168" y="1130"/>
                    </a:lnTo>
                    <a:lnTo>
                      <a:pt x="272" y="1235"/>
                    </a:lnTo>
                    <a:lnTo>
                      <a:pt x="314" y="1382"/>
                    </a:lnTo>
                    <a:lnTo>
                      <a:pt x="419" y="1528"/>
                    </a:lnTo>
                    <a:lnTo>
                      <a:pt x="523" y="1716"/>
                    </a:lnTo>
                    <a:lnTo>
                      <a:pt x="523" y="1946"/>
                    </a:lnTo>
                    <a:lnTo>
                      <a:pt x="586" y="1988"/>
                    </a:lnTo>
                    <a:lnTo>
                      <a:pt x="607" y="2177"/>
                    </a:lnTo>
                    <a:lnTo>
                      <a:pt x="691" y="2470"/>
                    </a:lnTo>
                    <a:lnTo>
                      <a:pt x="774" y="2658"/>
                    </a:lnTo>
                    <a:lnTo>
                      <a:pt x="900" y="2700"/>
                    </a:lnTo>
                    <a:lnTo>
                      <a:pt x="900" y="2762"/>
                    </a:lnTo>
                    <a:lnTo>
                      <a:pt x="837" y="2804"/>
                    </a:lnTo>
                    <a:lnTo>
                      <a:pt x="1130" y="3097"/>
                    </a:lnTo>
                    <a:lnTo>
                      <a:pt x="1235" y="3118"/>
                    </a:lnTo>
                    <a:lnTo>
                      <a:pt x="1360" y="3307"/>
                    </a:lnTo>
                    <a:lnTo>
                      <a:pt x="1402" y="3516"/>
                    </a:lnTo>
                    <a:lnTo>
                      <a:pt x="1402" y="3641"/>
                    </a:lnTo>
                    <a:lnTo>
                      <a:pt x="1465" y="3809"/>
                    </a:lnTo>
                    <a:lnTo>
                      <a:pt x="1465" y="3934"/>
                    </a:lnTo>
                    <a:lnTo>
                      <a:pt x="1569" y="3976"/>
                    </a:lnTo>
                    <a:lnTo>
                      <a:pt x="1674" y="4123"/>
                    </a:lnTo>
                    <a:lnTo>
                      <a:pt x="1653" y="4143"/>
                    </a:lnTo>
                    <a:lnTo>
                      <a:pt x="1653" y="4227"/>
                    </a:lnTo>
                    <a:lnTo>
                      <a:pt x="1779" y="4436"/>
                    </a:lnTo>
                    <a:lnTo>
                      <a:pt x="1821" y="4562"/>
                    </a:lnTo>
                    <a:lnTo>
                      <a:pt x="1883" y="4708"/>
                    </a:lnTo>
                    <a:lnTo>
                      <a:pt x="1883" y="4918"/>
                    </a:lnTo>
                    <a:lnTo>
                      <a:pt x="1946" y="5001"/>
                    </a:lnTo>
                    <a:lnTo>
                      <a:pt x="1925" y="5106"/>
                    </a:lnTo>
                    <a:lnTo>
                      <a:pt x="1946" y="5315"/>
                    </a:lnTo>
                    <a:lnTo>
                      <a:pt x="2051" y="5524"/>
                    </a:lnTo>
                    <a:lnTo>
                      <a:pt x="2030" y="5608"/>
                    </a:lnTo>
                    <a:lnTo>
                      <a:pt x="2030" y="5755"/>
                    </a:lnTo>
                    <a:lnTo>
                      <a:pt x="2155" y="5859"/>
                    </a:lnTo>
                    <a:lnTo>
                      <a:pt x="2365" y="6131"/>
                    </a:lnTo>
                    <a:lnTo>
                      <a:pt x="2365" y="6257"/>
                    </a:lnTo>
                    <a:lnTo>
                      <a:pt x="2448" y="6424"/>
                    </a:lnTo>
                    <a:lnTo>
                      <a:pt x="2406" y="6654"/>
                    </a:lnTo>
                    <a:lnTo>
                      <a:pt x="2448" y="6843"/>
                    </a:lnTo>
                    <a:lnTo>
                      <a:pt x="2553" y="7010"/>
                    </a:lnTo>
                    <a:lnTo>
                      <a:pt x="2574" y="7156"/>
                    </a:lnTo>
                    <a:lnTo>
                      <a:pt x="2720" y="7324"/>
                    </a:lnTo>
                    <a:lnTo>
                      <a:pt x="2762" y="7408"/>
                    </a:lnTo>
                    <a:lnTo>
                      <a:pt x="2699" y="7596"/>
                    </a:lnTo>
                    <a:lnTo>
                      <a:pt x="2699" y="7847"/>
                    </a:lnTo>
                    <a:lnTo>
                      <a:pt x="2762" y="7993"/>
                    </a:lnTo>
                    <a:lnTo>
                      <a:pt x="2867" y="8098"/>
                    </a:lnTo>
                    <a:lnTo>
                      <a:pt x="2929" y="8244"/>
                    </a:lnTo>
                    <a:lnTo>
                      <a:pt x="3097" y="8349"/>
                    </a:lnTo>
                    <a:lnTo>
                      <a:pt x="3097" y="8349"/>
                    </a:lnTo>
                    <a:lnTo>
                      <a:pt x="3076" y="8224"/>
                    </a:lnTo>
                    <a:lnTo>
                      <a:pt x="3097" y="8098"/>
                    </a:lnTo>
                    <a:lnTo>
                      <a:pt x="3034" y="7993"/>
                    </a:lnTo>
                    <a:lnTo>
                      <a:pt x="3013" y="7847"/>
                    </a:lnTo>
                    <a:lnTo>
                      <a:pt x="3034" y="7680"/>
                    </a:lnTo>
                    <a:lnTo>
                      <a:pt x="3139" y="7575"/>
                    </a:lnTo>
                    <a:lnTo>
                      <a:pt x="3201" y="7596"/>
                    </a:lnTo>
                    <a:lnTo>
                      <a:pt x="3201" y="7680"/>
                    </a:lnTo>
                    <a:lnTo>
                      <a:pt x="3243" y="7721"/>
                    </a:lnTo>
                    <a:lnTo>
                      <a:pt x="3494" y="7700"/>
                    </a:lnTo>
                    <a:lnTo>
                      <a:pt x="3515" y="7638"/>
                    </a:lnTo>
                    <a:lnTo>
                      <a:pt x="3557" y="7638"/>
                    </a:lnTo>
                    <a:lnTo>
                      <a:pt x="3599" y="7700"/>
                    </a:lnTo>
                    <a:lnTo>
                      <a:pt x="3557" y="7721"/>
                    </a:lnTo>
                    <a:lnTo>
                      <a:pt x="3557" y="7826"/>
                    </a:lnTo>
                    <a:lnTo>
                      <a:pt x="3704" y="7952"/>
                    </a:lnTo>
                    <a:lnTo>
                      <a:pt x="3725" y="8056"/>
                    </a:lnTo>
                    <a:lnTo>
                      <a:pt x="3766" y="8119"/>
                    </a:lnTo>
                    <a:lnTo>
                      <a:pt x="3766" y="8035"/>
                    </a:lnTo>
                    <a:lnTo>
                      <a:pt x="3745" y="7993"/>
                    </a:lnTo>
                    <a:lnTo>
                      <a:pt x="3766" y="7847"/>
                    </a:lnTo>
                    <a:lnTo>
                      <a:pt x="3766" y="7721"/>
                    </a:lnTo>
                    <a:lnTo>
                      <a:pt x="3662" y="7638"/>
                    </a:lnTo>
                    <a:lnTo>
                      <a:pt x="3641" y="7491"/>
                    </a:lnTo>
                    <a:lnTo>
                      <a:pt x="3599" y="7387"/>
                    </a:lnTo>
                    <a:lnTo>
                      <a:pt x="3515" y="7428"/>
                    </a:lnTo>
                    <a:lnTo>
                      <a:pt x="3432" y="7428"/>
                    </a:lnTo>
                    <a:lnTo>
                      <a:pt x="3285" y="7324"/>
                    </a:lnTo>
                    <a:lnTo>
                      <a:pt x="3243" y="7156"/>
                    </a:lnTo>
                    <a:lnTo>
                      <a:pt x="3181" y="7010"/>
                    </a:lnTo>
                    <a:lnTo>
                      <a:pt x="3034" y="6905"/>
                    </a:lnTo>
                    <a:lnTo>
                      <a:pt x="2929" y="6884"/>
                    </a:lnTo>
                    <a:lnTo>
                      <a:pt x="2867" y="6780"/>
                    </a:lnTo>
                    <a:lnTo>
                      <a:pt x="2804" y="6571"/>
                    </a:lnTo>
                    <a:lnTo>
                      <a:pt x="2720" y="6424"/>
                    </a:lnTo>
                    <a:lnTo>
                      <a:pt x="2678" y="6278"/>
                    </a:lnTo>
                    <a:lnTo>
                      <a:pt x="2678" y="6089"/>
                    </a:lnTo>
                    <a:lnTo>
                      <a:pt x="2657" y="5859"/>
                    </a:lnTo>
                    <a:lnTo>
                      <a:pt x="2595" y="5755"/>
                    </a:lnTo>
                    <a:lnTo>
                      <a:pt x="2616" y="5545"/>
                    </a:lnTo>
                    <a:lnTo>
                      <a:pt x="2595" y="5441"/>
                    </a:lnTo>
                    <a:lnTo>
                      <a:pt x="2511" y="5294"/>
                    </a:lnTo>
                    <a:lnTo>
                      <a:pt x="2574" y="5211"/>
                    </a:lnTo>
                    <a:lnTo>
                      <a:pt x="2595" y="5127"/>
                    </a:lnTo>
                    <a:lnTo>
                      <a:pt x="2595" y="5085"/>
                    </a:lnTo>
                    <a:lnTo>
                      <a:pt x="2657" y="5043"/>
                    </a:lnTo>
                    <a:lnTo>
                      <a:pt x="2720" y="5085"/>
                    </a:lnTo>
                    <a:lnTo>
                      <a:pt x="2867" y="5043"/>
                    </a:lnTo>
                    <a:lnTo>
                      <a:pt x="2992" y="5043"/>
                    </a:lnTo>
                    <a:lnTo>
                      <a:pt x="3118" y="5127"/>
                    </a:lnTo>
                    <a:lnTo>
                      <a:pt x="3201" y="5315"/>
                    </a:lnTo>
                    <a:lnTo>
                      <a:pt x="3306" y="5336"/>
                    </a:lnTo>
                    <a:lnTo>
                      <a:pt x="3411" y="5420"/>
                    </a:lnTo>
                    <a:lnTo>
                      <a:pt x="3515" y="5566"/>
                    </a:lnTo>
                    <a:lnTo>
                      <a:pt x="3599" y="5608"/>
                    </a:lnTo>
                    <a:lnTo>
                      <a:pt x="3536" y="5483"/>
                    </a:lnTo>
                    <a:lnTo>
                      <a:pt x="3411" y="5315"/>
                    </a:lnTo>
                    <a:lnTo>
                      <a:pt x="3243" y="5211"/>
                    </a:lnTo>
                    <a:lnTo>
                      <a:pt x="3139" y="5022"/>
                    </a:lnTo>
                    <a:lnTo>
                      <a:pt x="3034" y="4897"/>
                    </a:lnTo>
                    <a:lnTo>
                      <a:pt x="3034" y="4813"/>
                    </a:lnTo>
                    <a:lnTo>
                      <a:pt x="2992" y="4771"/>
                    </a:lnTo>
                    <a:lnTo>
                      <a:pt x="2888" y="4562"/>
                    </a:lnTo>
                    <a:lnTo>
                      <a:pt x="2825" y="4436"/>
                    </a:lnTo>
                    <a:lnTo>
                      <a:pt x="2762" y="4395"/>
                    </a:lnTo>
                    <a:lnTo>
                      <a:pt x="2720" y="4269"/>
                    </a:lnTo>
                    <a:lnTo>
                      <a:pt x="2574" y="4060"/>
                    </a:lnTo>
                    <a:lnTo>
                      <a:pt x="2406" y="3809"/>
                    </a:lnTo>
                    <a:lnTo>
                      <a:pt x="2365" y="3641"/>
                    </a:lnTo>
                    <a:lnTo>
                      <a:pt x="2155" y="3390"/>
                    </a:lnTo>
                    <a:lnTo>
                      <a:pt x="2072" y="3181"/>
                    </a:lnTo>
                    <a:lnTo>
                      <a:pt x="1967" y="3118"/>
                    </a:lnTo>
                    <a:lnTo>
                      <a:pt x="1967" y="3014"/>
                    </a:lnTo>
                    <a:lnTo>
                      <a:pt x="1925" y="2888"/>
                    </a:lnTo>
                    <a:lnTo>
                      <a:pt x="1841" y="2867"/>
                    </a:lnTo>
                    <a:lnTo>
                      <a:pt x="1841" y="2909"/>
                    </a:lnTo>
                    <a:lnTo>
                      <a:pt x="1758" y="2909"/>
                    </a:lnTo>
                    <a:lnTo>
                      <a:pt x="1737" y="2867"/>
                    </a:lnTo>
                    <a:lnTo>
                      <a:pt x="1758" y="2762"/>
                    </a:lnTo>
                    <a:lnTo>
                      <a:pt x="1737" y="2679"/>
                    </a:lnTo>
                    <a:lnTo>
                      <a:pt x="1632" y="2616"/>
                    </a:lnTo>
                    <a:lnTo>
                      <a:pt x="1528" y="2490"/>
                    </a:lnTo>
                    <a:lnTo>
                      <a:pt x="1465" y="2344"/>
                    </a:lnTo>
                    <a:lnTo>
                      <a:pt x="1402" y="2260"/>
                    </a:lnTo>
                    <a:lnTo>
                      <a:pt x="1402" y="2135"/>
                    </a:lnTo>
                    <a:lnTo>
                      <a:pt x="1423" y="2030"/>
                    </a:lnTo>
                    <a:lnTo>
                      <a:pt x="1444" y="2051"/>
                    </a:lnTo>
                    <a:lnTo>
                      <a:pt x="1423" y="1884"/>
                    </a:lnTo>
                    <a:lnTo>
                      <a:pt x="1402" y="1716"/>
                    </a:lnTo>
                    <a:lnTo>
                      <a:pt x="1360" y="1570"/>
                    </a:lnTo>
                    <a:lnTo>
                      <a:pt x="1235" y="1528"/>
                    </a:lnTo>
                    <a:lnTo>
                      <a:pt x="1109" y="1382"/>
                    </a:lnTo>
                    <a:lnTo>
                      <a:pt x="1109" y="1319"/>
                    </a:lnTo>
                    <a:lnTo>
                      <a:pt x="1046" y="1256"/>
                    </a:lnTo>
                    <a:lnTo>
                      <a:pt x="1046" y="1193"/>
                    </a:lnTo>
                    <a:lnTo>
                      <a:pt x="1109" y="1193"/>
                    </a:lnTo>
                    <a:lnTo>
                      <a:pt x="1214" y="1298"/>
                    </a:lnTo>
                    <a:lnTo>
                      <a:pt x="1318" y="1444"/>
                    </a:lnTo>
                    <a:lnTo>
                      <a:pt x="1318" y="1444"/>
                    </a:lnTo>
                    <a:lnTo>
                      <a:pt x="1256" y="1298"/>
                    </a:lnTo>
                    <a:lnTo>
                      <a:pt x="1130" y="1110"/>
                    </a:lnTo>
                    <a:lnTo>
                      <a:pt x="1005" y="942"/>
                    </a:lnTo>
                    <a:lnTo>
                      <a:pt x="942" y="942"/>
                    </a:lnTo>
                    <a:lnTo>
                      <a:pt x="921" y="858"/>
                    </a:lnTo>
                    <a:lnTo>
                      <a:pt x="691" y="670"/>
                    </a:lnTo>
                    <a:lnTo>
                      <a:pt x="607" y="566"/>
                    </a:lnTo>
                    <a:lnTo>
                      <a:pt x="607" y="335"/>
                    </a:lnTo>
                    <a:lnTo>
                      <a:pt x="523" y="273"/>
                    </a:lnTo>
                    <a:lnTo>
                      <a:pt x="377" y="210"/>
                    </a:lnTo>
                    <a:lnTo>
                      <a:pt x="293" y="63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3" name="Google Shape;1513;p51"/>
          <p:cNvGrpSpPr/>
          <p:nvPr/>
        </p:nvGrpSpPr>
        <p:grpSpPr>
          <a:xfrm>
            <a:off x="3237692" y="2595261"/>
            <a:ext cx="92620" cy="97916"/>
            <a:chOff x="3960625" y="2587825"/>
            <a:chExt cx="94050" cy="104125"/>
          </a:xfrm>
        </p:grpSpPr>
        <p:sp>
          <p:nvSpPr>
            <p:cNvPr id="1514" name="Google Shape;1514;p51"/>
            <p:cNvSpPr/>
            <p:nvPr/>
          </p:nvSpPr>
          <p:spPr>
            <a:xfrm>
              <a:off x="3960625" y="2587825"/>
              <a:ext cx="94050" cy="51200"/>
            </a:xfrm>
            <a:custGeom>
              <a:avLst/>
              <a:gdLst/>
              <a:ahLst/>
              <a:cxnLst/>
              <a:rect l="l" t="t" r="r" b="b"/>
              <a:pathLst>
                <a:path w="3762" h="2048" extrusionOk="0">
                  <a:moveTo>
                    <a:pt x="190" y="2048"/>
                  </a:moveTo>
                  <a:lnTo>
                    <a:pt x="0" y="1762"/>
                  </a:lnTo>
                  <a:lnTo>
                    <a:pt x="309" y="1048"/>
                  </a:lnTo>
                  <a:lnTo>
                    <a:pt x="3762" y="0"/>
                  </a:lnTo>
                  <a:lnTo>
                    <a:pt x="3714" y="1072"/>
                  </a:lnTo>
                  <a:lnTo>
                    <a:pt x="2929" y="1143"/>
                  </a:lnTo>
                  <a:lnTo>
                    <a:pt x="2167" y="100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15" name="Google Shape;1515;p51"/>
            <p:cNvSpPr/>
            <p:nvPr/>
          </p:nvSpPr>
          <p:spPr>
            <a:xfrm>
              <a:off x="3963000" y="2596725"/>
              <a:ext cx="86850" cy="95225"/>
            </a:xfrm>
            <a:custGeom>
              <a:avLst/>
              <a:gdLst/>
              <a:ahLst/>
              <a:cxnLst/>
              <a:rect l="l" t="t" r="r" b="b"/>
              <a:pathLst>
                <a:path w="3474" h="3809" extrusionOk="0">
                  <a:moveTo>
                    <a:pt x="1549" y="2009"/>
                  </a:moveTo>
                  <a:lnTo>
                    <a:pt x="1632" y="2030"/>
                  </a:lnTo>
                  <a:lnTo>
                    <a:pt x="1695" y="2093"/>
                  </a:lnTo>
                  <a:lnTo>
                    <a:pt x="1674" y="2135"/>
                  </a:lnTo>
                  <a:lnTo>
                    <a:pt x="1674" y="2189"/>
                  </a:lnTo>
                  <a:lnTo>
                    <a:pt x="1674" y="2189"/>
                  </a:lnTo>
                  <a:cubicBezTo>
                    <a:pt x="1645" y="2167"/>
                    <a:pt x="1613" y="2146"/>
                    <a:pt x="1569" y="2135"/>
                  </a:cubicBezTo>
                  <a:cubicBezTo>
                    <a:pt x="1549" y="2114"/>
                    <a:pt x="1528" y="2114"/>
                    <a:pt x="1486" y="2114"/>
                  </a:cubicBezTo>
                  <a:lnTo>
                    <a:pt x="1549" y="2072"/>
                  </a:lnTo>
                  <a:lnTo>
                    <a:pt x="1549" y="2009"/>
                  </a:lnTo>
                  <a:close/>
                  <a:moveTo>
                    <a:pt x="3327" y="1"/>
                  </a:moveTo>
                  <a:lnTo>
                    <a:pt x="3201" y="105"/>
                  </a:lnTo>
                  <a:lnTo>
                    <a:pt x="3201" y="231"/>
                  </a:lnTo>
                  <a:lnTo>
                    <a:pt x="3243" y="335"/>
                  </a:lnTo>
                  <a:lnTo>
                    <a:pt x="3160" y="377"/>
                  </a:lnTo>
                  <a:lnTo>
                    <a:pt x="2929" y="356"/>
                  </a:lnTo>
                  <a:lnTo>
                    <a:pt x="2825" y="419"/>
                  </a:lnTo>
                  <a:lnTo>
                    <a:pt x="2720" y="356"/>
                  </a:lnTo>
                  <a:lnTo>
                    <a:pt x="2616" y="356"/>
                  </a:lnTo>
                  <a:lnTo>
                    <a:pt x="2532" y="419"/>
                  </a:lnTo>
                  <a:lnTo>
                    <a:pt x="2427" y="419"/>
                  </a:lnTo>
                  <a:lnTo>
                    <a:pt x="2406" y="314"/>
                  </a:lnTo>
                  <a:lnTo>
                    <a:pt x="2260" y="314"/>
                  </a:lnTo>
                  <a:lnTo>
                    <a:pt x="2113" y="273"/>
                  </a:lnTo>
                  <a:lnTo>
                    <a:pt x="2009" y="377"/>
                  </a:lnTo>
                  <a:lnTo>
                    <a:pt x="1862" y="419"/>
                  </a:lnTo>
                  <a:lnTo>
                    <a:pt x="1674" y="419"/>
                  </a:lnTo>
                  <a:lnTo>
                    <a:pt x="1632" y="377"/>
                  </a:lnTo>
                  <a:lnTo>
                    <a:pt x="1549" y="440"/>
                  </a:lnTo>
                  <a:lnTo>
                    <a:pt x="1444" y="440"/>
                  </a:lnTo>
                  <a:lnTo>
                    <a:pt x="1318" y="524"/>
                  </a:lnTo>
                  <a:lnTo>
                    <a:pt x="1025" y="524"/>
                  </a:lnTo>
                  <a:lnTo>
                    <a:pt x="900" y="586"/>
                  </a:lnTo>
                  <a:lnTo>
                    <a:pt x="900" y="649"/>
                  </a:lnTo>
                  <a:lnTo>
                    <a:pt x="732" y="691"/>
                  </a:lnTo>
                  <a:lnTo>
                    <a:pt x="502" y="838"/>
                  </a:lnTo>
                  <a:lnTo>
                    <a:pt x="481" y="984"/>
                  </a:lnTo>
                  <a:lnTo>
                    <a:pt x="398" y="1151"/>
                  </a:lnTo>
                  <a:lnTo>
                    <a:pt x="168" y="1214"/>
                  </a:lnTo>
                  <a:lnTo>
                    <a:pt x="168" y="1361"/>
                  </a:lnTo>
                  <a:lnTo>
                    <a:pt x="84" y="1507"/>
                  </a:lnTo>
                  <a:lnTo>
                    <a:pt x="0" y="1570"/>
                  </a:lnTo>
                  <a:lnTo>
                    <a:pt x="0" y="1716"/>
                  </a:lnTo>
                  <a:lnTo>
                    <a:pt x="209" y="1884"/>
                  </a:lnTo>
                  <a:lnTo>
                    <a:pt x="335" y="2072"/>
                  </a:lnTo>
                  <a:lnTo>
                    <a:pt x="398" y="2093"/>
                  </a:lnTo>
                  <a:lnTo>
                    <a:pt x="398" y="2135"/>
                  </a:lnTo>
                  <a:lnTo>
                    <a:pt x="544" y="2365"/>
                  </a:lnTo>
                  <a:lnTo>
                    <a:pt x="586" y="2532"/>
                  </a:lnTo>
                  <a:lnTo>
                    <a:pt x="649" y="2553"/>
                  </a:lnTo>
                  <a:lnTo>
                    <a:pt x="753" y="2449"/>
                  </a:lnTo>
                  <a:lnTo>
                    <a:pt x="837" y="2553"/>
                  </a:lnTo>
                  <a:lnTo>
                    <a:pt x="963" y="2595"/>
                  </a:lnTo>
                  <a:lnTo>
                    <a:pt x="1025" y="2511"/>
                  </a:lnTo>
                  <a:lnTo>
                    <a:pt x="1130" y="2511"/>
                  </a:lnTo>
                  <a:lnTo>
                    <a:pt x="1277" y="2595"/>
                  </a:lnTo>
                  <a:lnTo>
                    <a:pt x="1360" y="2532"/>
                  </a:lnTo>
                  <a:lnTo>
                    <a:pt x="1381" y="2616"/>
                  </a:lnTo>
                  <a:lnTo>
                    <a:pt x="1465" y="2616"/>
                  </a:lnTo>
                  <a:lnTo>
                    <a:pt x="1528" y="2658"/>
                  </a:lnTo>
                  <a:lnTo>
                    <a:pt x="1653" y="2700"/>
                  </a:lnTo>
                  <a:lnTo>
                    <a:pt x="1569" y="2742"/>
                  </a:lnTo>
                  <a:lnTo>
                    <a:pt x="1486" y="2825"/>
                  </a:lnTo>
                  <a:lnTo>
                    <a:pt x="1423" y="2762"/>
                  </a:lnTo>
                  <a:lnTo>
                    <a:pt x="1318" y="2742"/>
                  </a:lnTo>
                  <a:lnTo>
                    <a:pt x="1067" y="2595"/>
                  </a:lnTo>
                  <a:lnTo>
                    <a:pt x="963" y="2616"/>
                  </a:lnTo>
                  <a:lnTo>
                    <a:pt x="858" y="2658"/>
                  </a:lnTo>
                  <a:lnTo>
                    <a:pt x="753" y="2616"/>
                  </a:lnTo>
                  <a:lnTo>
                    <a:pt x="691" y="2721"/>
                  </a:lnTo>
                  <a:lnTo>
                    <a:pt x="628" y="2742"/>
                  </a:lnTo>
                  <a:lnTo>
                    <a:pt x="607" y="2846"/>
                  </a:lnTo>
                  <a:lnTo>
                    <a:pt x="732" y="2972"/>
                  </a:lnTo>
                  <a:lnTo>
                    <a:pt x="858" y="3035"/>
                  </a:lnTo>
                  <a:lnTo>
                    <a:pt x="1004" y="3139"/>
                  </a:lnTo>
                  <a:lnTo>
                    <a:pt x="1004" y="3223"/>
                  </a:lnTo>
                  <a:lnTo>
                    <a:pt x="942" y="3265"/>
                  </a:lnTo>
                  <a:lnTo>
                    <a:pt x="942" y="3369"/>
                  </a:lnTo>
                  <a:lnTo>
                    <a:pt x="1046" y="3495"/>
                  </a:lnTo>
                  <a:lnTo>
                    <a:pt x="1130" y="3579"/>
                  </a:lnTo>
                  <a:lnTo>
                    <a:pt x="1151" y="3495"/>
                  </a:lnTo>
                  <a:lnTo>
                    <a:pt x="1130" y="3453"/>
                  </a:lnTo>
                  <a:lnTo>
                    <a:pt x="1172" y="3348"/>
                  </a:lnTo>
                  <a:lnTo>
                    <a:pt x="1214" y="3474"/>
                  </a:lnTo>
                  <a:lnTo>
                    <a:pt x="1360" y="3537"/>
                  </a:lnTo>
                  <a:lnTo>
                    <a:pt x="1381" y="3599"/>
                  </a:lnTo>
                  <a:lnTo>
                    <a:pt x="1360" y="3704"/>
                  </a:lnTo>
                  <a:lnTo>
                    <a:pt x="1423" y="3788"/>
                  </a:lnTo>
                  <a:lnTo>
                    <a:pt x="1423" y="3746"/>
                  </a:lnTo>
                  <a:lnTo>
                    <a:pt x="1465" y="3599"/>
                  </a:lnTo>
                  <a:lnTo>
                    <a:pt x="1569" y="3599"/>
                  </a:lnTo>
                  <a:lnTo>
                    <a:pt x="1632" y="3704"/>
                  </a:lnTo>
                  <a:lnTo>
                    <a:pt x="1800" y="3809"/>
                  </a:lnTo>
                  <a:lnTo>
                    <a:pt x="1800" y="3809"/>
                  </a:lnTo>
                  <a:lnTo>
                    <a:pt x="1737" y="3704"/>
                  </a:lnTo>
                  <a:lnTo>
                    <a:pt x="1758" y="3641"/>
                  </a:lnTo>
                  <a:lnTo>
                    <a:pt x="1695" y="3537"/>
                  </a:lnTo>
                  <a:lnTo>
                    <a:pt x="1632" y="3348"/>
                  </a:lnTo>
                  <a:lnTo>
                    <a:pt x="1549" y="3244"/>
                  </a:lnTo>
                  <a:lnTo>
                    <a:pt x="1549" y="3181"/>
                  </a:lnTo>
                  <a:lnTo>
                    <a:pt x="1632" y="3181"/>
                  </a:lnTo>
                  <a:lnTo>
                    <a:pt x="1758" y="3265"/>
                  </a:lnTo>
                  <a:lnTo>
                    <a:pt x="1737" y="3327"/>
                  </a:lnTo>
                  <a:lnTo>
                    <a:pt x="1758" y="3369"/>
                  </a:lnTo>
                  <a:lnTo>
                    <a:pt x="1841" y="3286"/>
                  </a:lnTo>
                  <a:lnTo>
                    <a:pt x="1967" y="3348"/>
                  </a:lnTo>
                  <a:lnTo>
                    <a:pt x="1967" y="3286"/>
                  </a:lnTo>
                  <a:lnTo>
                    <a:pt x="1904" y="3244"/>
                  </a:lnTo>
                  <a:lnTo>
                    <a:pt x="1904" y="3181"/>
                  </a:lnTo>
                  <a:lnTo>
                    <a:pt x="1862" y="3181"/>
                  </a:lnTo>
                  <a:lnTo>
                    <a:pt x="1758" y="3139"/>
                  </a:lnTo>
                  <a:lnTo>
                    <a:pt x="1758" y="3076"/>
                  </a:lnTo>
                  <a:lnTo>
                    <a:pt x="1653" y="3014"/>
                  </a:lnTo>
                  <a:lnTo>
                    <a:pt x="1758" y="2951"/>
                  </a:lnTo>
                  <a:lnTo>
                    <a:pt x="1862" y="2951"/>
                  </a:lnTo>
                  <a:lnTo>
                    <a:pt x="1904" y="2909"/>
                  </a:lnTo>
                  <a:lnTo>
                    <a:pt x="2072" y="3014"/>
                  </a:lnTo>
                  <a:lnTo>
                    <a:pt x="2093" y="3055"/>
                  </a:lnTo>
                  <a:lnTo>
                    <a:pt x="2197" y="3076"/>
                  </a:lnTo>
                  <a:lnTo>
                    <a:pt x="2218" y="3035"/>
                  </a:lnTo>
                  <a:lnTo>
                    <a:pt x="2113" y="2909"/>
                  </a:lnTo>
                  <a:lnTo>
                    <a:pt x="2155" y="2762"/>
                  </a:lnTo>
                  <a:lnTo>
                    <a:pt x="2093" y="2700"/>
                  </a:lnTo>
                  <a:lnTo>
                    <a:pt x="1841" y="2532"/>
                  </a:lnTo>
                  <a:lnTo>
                    <a:pt x="1758" y="2511"/>
                  </a:lnTo>
                  <a:lnTo>
                    <a:pt x="1737" y="2490"/>
                  </a:lnTo>
                  <a:cubicBezTo>
                    <a:pt x="1758" y="2490"/>
                    <a:pt x="1779" y="2449"/>
                    <a:pt x="1800" y="2407"/>
                  </a:cubicBezTo>
                  <a:lnTo>
                    <a:pt x="1862" y="2449"/>
                  </a:lnTo>
                  <a:lnTo>
                    <a:pt x="1946" y="2490"/>
                  </a:lnTo>
                  <a:lnTo>
                    <a:pt x="1988" y="2553"/>
                  </a:lnTo>
                  <a:lnTo>
                    <a:pt x="2093" y="2616"/>
                  </a:lnTo>
                  <a:lnTo>
                    <a:pt x="2176" y="2616"/>
                  </a:lnTo>
                  <a:lnTo>
                    <a:pt x="2197" y="2658"/>
                  </a:lnTo>
                  <a:lnTo>
                    <a:pt x="2281" y="2762"/>
                  </a:lnTo>
                  <a:lnTo>
                    <a:pt x="2323" y="2825"/>
                  </a:lnTo>
                  <a:lnTo>
                    <a:pt x="2323" y="2867"/>
                  </a:lnTo>
                  <a:lnTo>
                    <a:pt x="2365" y="2930"/>
                  </a:lnTo>
                  <a:lnTo>
                    <a:pt x="2427" y="2972"/>
                  </a:lnTo>
                  <a:lnTo>
                    <a:pt x="2490" y="2951"/>
                  </a:lnTo>
                  <a:lnTo>
                    <a:pt x="2532" y="2972"/>
                  </a:lnTo>
                  <a:lnTo>
                    <a:pt x="2595" y="2867"/>
                  </a:lnTo>
                  <a:lnTo>
                    <a:pt x="2490" y="2867"/>
                  </a:lnTo>
                  <a:lnTo>
                    <a:pt x="2469" y="2888"/>
                  </a:lnTo>
                  <a:lnTo>
                    <a:pt x="2385" y="2825"/>
                  </a:lnTo>
                  <a:lnTo>
                    <a:pt x="2385" y="2742"/>
                  </a:lnTo>
                  <a:lnTo>
                    <a:pt x="2365" y="2679"/>
                  </a:lnTo>
                  <a:lnTo>
                    <a:pt x="2365" y="2637"/>
                  </a:lnTo>
                  <a:lnTo>
                    <a:pt x="2302" y="2553"/>
                  </a:lnTo>
                  <a:lnTo>
                    <a:pt x="2176" y="2428"/>
                  </a:lnTo>
                  <a:lnTo>
                    <a:pt x="2176" y="2449"/>
                  </a:lnTo>
                  <a:lnTo>
                    <a:pt x="2093" y="2449"/>
                  </a:lnTo>
                  <a:lnTo>
                    <a:pt x="2093" y="2428"/>
                  </a:lnTo>
                  <a:lnTo>
                    <a:pt x="1988" y="2365"/>
                  </a:lnTo>
                  <a:lnTo>
                    <a:pt x="1883" y="2344"/>
                  </a:lnTo>
                  <a:lnTo>
                    <a:pt x="1800" y="2239"/>
                  </a:lnTo>
                  <a:lnTo>
                    <a:pt x="1758" y="2239"/>
                  </a:lnTo>
                  <a:cubicBezTo>
                    <a:pt x="1730" y="2230"/>
                    <a:pt x="1706" y="2212"/>
                    <a:pt x="1680" y="2193"/>
                  </a:cubicBezTo>
                  <a:lnTo>
                    <a:pt x="1680" y="2193"/>
                  </a:lnTo>
                  <a:lnTo>
                    <a:pt x="1737" y="2156"/>
                  </a:lnTo>
                  <a:lnTo>
                    <a:pt x="1758" y="2030"/>
                  </a:lnTo>
                  <a:lnTo>
                    <a:pt x="1674" y="1946"/>
                  </a:lnTo>
                  <a:lnTo>
                    <a:pt x="1486" y="1737"/>
                  </a:lnTo>
                  <a:lnTo>
                    <a:pt x="1423" y="1695"/>
                  </a:lnTo>
                  <a:lnTo>
                    <a:pt x="1381" y="1612"/>
                  </a:lnTo>
                  <a:lnTo>
                    <a:pt x="1256" y="1507"/>
                  </a:lnTo>
                  <a:lnTo>
                    <a:pt x="1318" y="1465"/>
                  </a:lnTo>
                  <a:lnTo>
                    <a:pt x="1277" y="1235"/>
                  </a:lnTo>
                  <a:lnTo>
                    <a:pt x="1360" y="1130"/>
                  </a:lnTo>
                  <a:lnTo>
                    <a:pt x="1486" y="1089"/>
                  </a:lnTo>
                  <a:lnTo>
                    <a:pt x="1528" y="1193"/>
                  </a:lnTo>
                  <a:lnTo>
                    <a:pt x="1465" y="1193"/>
                  </a:lnTo>
                  <a:lnTo>
                    <a:pt x="1465" y="1256"/>
                  </a:lnTo>
                  <a:lnTo>
                    <a:pt x="1653" y="1319"/>
                  </a:lnTo>
                  <a:lnTo>
                    <a:pt x="1674" y="1465"/>
                  </a:lnTo>
                  <a:lnTo>
                    <a:pt x="1779" y="1570"/>
                  </a:lnTo>
                  <a:lnTo>
                    <a:pt x="1904" y="1570"/>
                  </a:lnTo>
                  <a:lnTo>
                    <a:pt x="1841" y="1507"/>
                  </a:lnTo>
                  <a:lnTo>
                    <a:pt x="1779" y="1423"/>
                  </a:lnTo>
                  <a:lnTo>
                    <a:pt x="1800" y="1361"/>
                  </a:lnTo>
                  <a:lnTo>
                    <a:pt x="1946" y="1402"/>
                  </a:lnTo>
                  <a:lnTo>
                    <a:pt x="2009" y="1528"/>
                  </a:lnTo>
                  <a:lnTo>
                    <a:pt x="2093" y="1570"/>
                  </a:lnTo>
                  <a:lnTo>
                    <a:pt x="2155" y="1486"/>
                  </a:lnTo>
                  <a:lnTo>
                    <a:pt x="2072" y="1423"/>
                  </a:lnTo>
                  <a:lnTo>
                    <a:pt x="1988" y="1402"/>
                  </a:lnTo>
                  <a:lnTo>
                    <a:pt x="1988" y="1361"/>
                  </a:lnTo>
                  <a:lnTo>
                    <a:pt x="2197" y="1361"/>
                  </a:lnTo>
                  <a:lnTo>
                    <a:pt x="2281" y="1423"/>
                  </a:lnTo>
                  <a:lnTo>
                    <a:pt x="2302" y="1402"/>
                  </a:lnTo>
                  <a:lnTo>
                    <a:pt x="2176" y="1298"/>
                  </a:lnTo>
                  <a:lnTo>
                    <a:pt x="2051" y="1277"/>
                  </a:lnTo>
                  <a:lnTo>
                    <a:pt x="1946" y="1151"/>
                  </a:lnTo>
                  <a:lnTo>
                    <a:pt x="1988" y="1068"/>
                  </a:lnTo>
                  <a:lnTo>
                    <a:pt x="2093" y="1089"/>
                  </a:lnTo>
                  <a:lnTo>
                    <a:pt x="2176" y="1047"/>
                  </a:lnTo>
                  <a:lnTo>
                    <a:pt x="2218" y="879"/>
                  </a:lnTo>
                  <a:lnTo>
                    <a:pt x="2302" y="858"/>
                  </a:lnTo>
                  <a:lnTo>
                    <a:pt x="2427" y="963"/>
                  </a:lnTo>
                  <a:lnTo>
                    <a:pt x="2532" y="963"/>
                  </a:lnTo>
                  <a:lnTo>
                    <a:pt x="2637" y="858"/>
                  </a:lnTo>
                  <a:lnTo>
                    <a:pt x="2637" y="796"/>
                  </a:lnTo>
                  <a:lnTo>
                    <a:pt x="2699" y="796"/>
                  </a:lnTo>
                  <a:lnTo>
                    <a:pt x="2783" y="879"/>
                  </a:lnTo>
                  <a:lnTo>
                    <a:pt x="3013" y="879"/>
                  </a:lnTo>
                  <a:lnTo>
                    <a:pt x="3201" y="942"/>
                  </a:lnTo>
                  <a:lnTo>
                    <a:pt x="3327" y="900"/>
                  </a:lnTo>
                  <a:lnTo>
                    <a:pt x="3348" y="566"/>
                  </a:lnTo>
                  <a:lnTo>
                    <a:pt x="3327" y="440"/>
                  </a:lnTo>
                  <a:lnTo>
                    <a:pt x="3473" y="335"/>
                  </a:lnTo>
                  <a:lnTo>
                    <a:pt x="3473" y="210"/>
                  </a:lnTo>
                  <a:lnTo>
                    <a:pt x="3369" y="147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6" name="Google Shape;1516;p51"/>
          <p:cNvGrpSpPr/>
          <p:nvPr/>
        </p:nvGrpSpPr>
        <p:grpSpPr>
          <a:xfrm>
            <a:off x="3045385" y="2513520"/>
            <a:ext cx="170961" cy="176719"/>
            <a:chOff x="3765350" y="2500900"/>
            <a:chExt cx="173600" cy="187925"/>
          </a:xfrm>
        </p:grpSpPr>
        <p:sp>
          <p:nvSpPr>
            <p:cNvPr id="1517" name="Google Shape;1517;p51"/>
            <p:cNvSpPr/>
            <p:nvPr/>
          </p:nvSpPr>
          <p:spPr>
            <a:xfrm>
              <a:off x="3765350" y="2500900"/>
              <a:ext cx="108950" cy="64300"/>
            </a:xfrm>
            <a:custGeom>
              <a:avLst/>
              <a:gdLst/>
              <a:ahLst/>
              <a:cxnLst/>
              <a:rect l="l" t="t" r="r" b="b"/>
              <a:pathLst>
                <a:path w="4358" h="2572" extrusionOk="0">
                  <a:moveTo>
                    <a:pt x="1286" y="596"/>
                  </a:moveTo>
                  <a:lnTo>
                    <a:pt x="0" y="1072"/>
                  </a:lnTo>
                  <a:lnTo>
                    <a:pt x="429" y="2239"/>
                  </a:lnTo>
                  <a:lnTo>
                    <a:pt x="857" y="2572"/>
                  </a:lnTo>
                  <a:lnTo>
                    <a:pt x="2191" y="1215"/>
                  </a:lnTo>
                  <a:lnTo>
                    <a:pt x="4024" y="1072"/>
                  </a:lnTo>
                  <a:lnTo>
                    <a:pt x="4358" y="429"/>
                  </a:lnTo>
                  <a:lnTo>
                    <a:pt x="3120" y="0"/>
                  </a:lnTo>
                  <a:lnTo>
                    <a:pt x="2477" y="35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18" name="Google Shape;1518;p51"/>
            <p:cNvSpPr/>
            <p:nvPr/>
          </p:nvSpPr>
          <p:spPr>
            <a:xfrm>
              <a:off x="3797175" y="2609800"/>
              <a:ext cx="2625" cy="3700"/>
            </a:xfrm>
            <a:custGeom>
              <a:avLst/>
              <a:gdLst/>
              <a:ahLst/>
              <a:cxnLst/>
              <a:rect l="l" t="t" r="r" b="b"/>
              <a:pathLst>
                <a:path w="105" h="148" extrusionOk="0">
                  <a:moveTo>
                    <a:pt x="42" y="1"/>
                  </a:moveTo>
                  <a:lnTo>
                    <a:pt x="21" y="43"/>
                  </a:lnTo>
                  <a:lnTo>
                    <a:pt x="0" y="84"/>
                  </a:lnTo>
                  <a:lnTo>
                    <a:pt x="0" y="147"/>
                  </a:lnTo>
                  <a:lnTo>
                    <a:pt x="21" y="147"/>
                  </a:lnTo>
                  <a:lnTo>
                    <a:pt x="42" y="105"/>
                  </a:lnTo>
                  <a:lnTo>
                    <a:pt x="105" y="2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3796125" y="2610325"/>
              <a:ext cx="22525" cy="41875"/>
            </a:xfrm>
            <a:custGeom>
              <a:avLst/>
              <a:gdLst/>
              <a:ahLst/>
              <a:cxnLst/>
              <a:rect l="l" t="t" r="r" b="b"/>
              <a:pathLst>
                <a:path w="901" h="1675" extrusionOk="0">
                  <a:moveTo>
                    <a:pt x="565" y="1"/>
                  </a:moveTo>
                  <a:lnTo>
                    <a:pt x="461" y="22"/>
                  </a:lnTo>
                  <a:lnTo>
                    <a:pt x="252" y="273"/>
                  </a:lnTo>
                  <a:lnTo>
                    <a:pt x="168" y="273"/>
                  </a:lnTo>
                  <a:lnTo>
                    <a:pt x="42" y="189"/>
                  </a:lnTo>
                  <a:lnTo>
                    <a:pt x="42" y="314"/>
                  </a:lnTo>
                  <a:lnTo>
                    <a:pt x="1" y="398"/>
                  </a:lnTo>
                  <a:lnTo>
                    <a:pt x="105" y="503"/>
                  </a:lnTo>
                  <a:lnTo>
                    <a:pt x="105" y="586"/>
                  </a:lnTo>
                  <a:lnTo>
                    <a:pt x="189" y="649"/>
                  </a:lnTo>
                  <a:lnTo>
                    <a:pt x="189" y="796"/>
                  </a:lnTo>
                  <a:lnTo>
                    <a:pt x="105" y="858"/>
                  </a:lnTo>
                  <a:lnTo>
                    <a:pt x="147" y="942"/>
                  </a:lnTo>
                  <a:lnTo>
                    <a:pt x="273" y="942"/>
                  </a:lnTo>
                  <a:lnTo>
                    <a:pt x="273" y="1005"/>
                  </a:lnTo>
                  <a:lnTo>
                    <a:pt x="189" y="1068"/>
                  </a:lnTo>
                  <a:lnTo>
                    <a:pt x="147" y="1277"/>
                  </a:lnTo>
                  <a:lnTo>
                    <a:pt x="189" y="1361"/>
                  </a:lnTo>
                  <a:lnTo>
                    <a:pt x="252" y="1591"/>
                  </a:lnTo>
                  <a:lnTo>
                    <a:pt x="314" y="1674"/>
                  </a:lnTo>
                  <a:lnTo>
                    <a:pt x="377" y="1654"/>
                  </a:lnTo>
                  <a:lnTo>
                    <a:pt x="419" y="1674"/>
                  </a:lnTo>
                  <a:lnTo>
                    <a:pt x="503" y="1654"/>
                  </a:lnTo>
                  <a:lnTo>
                    <a:pt x="524" y="1528"/>
                  </a:lnTo>
                  <a:lnTo>
                    <a:pt x="565" y="1444"/>
                  </a:lnTo>
                  <a:lnTo>
                    <a:pt x="670" y="1444"/>
                  </a:lnTo>
                  <a:lnTo>
                    <a:pt x="733" y="1528"/>
                  </a:lnTo>
                  <a:lnTo>
                    <a:pt x="796" y="1528"/>
                  </a:lnTo>
                  <a:lnTo>
                    <a:pt x="837" y="1444"/>
                  </a:lnTo>
                  <a:lnTo>
                    <a:pt x="837" y="1214"/>
                  </a:lnTo>
                  <a:lnTo>
                    <a:pt x="879" y="1151"/>
                  </a:lnTo>
                  <a:lnTo>
                    <a:pt x="837" y="921"/>
                  </a:lnTo>
                  <a:lnTo>
                    <a:pt x="900" y="712"/>
                  </a:lnTo>
                  <a:lnTo>
                    <a:pt x="733" y="586"/>
                  </a:lnTo>
                  <a:lnTo>
                    <a:pt x="879" y="503"/>
                  </a:lnTo>
                  <a:lnTo>
                    <a:pt x="879" y="419"/>
                  </a:lnTo>
                  <a:lnTo>
                    <a:pt x="837" y="294"/>
                  </a:lnTo>
                  <a:lnTo>
                    <a:pt x="775" y="189"/>
                  </a:lnTo>
                  <a:lnTo>
                    <a:pt x="691" y="63"/>
                  </a:lnTo>
                  <a:lnTo>
                    <a:pt x="670" y="84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3821225" y="2579475"/>
              <a:ext cx="6300" cy="4200"/>
            </a:xfrm>
            <a:custGeom>
              <a:avLst/>
              <a:gdLst/>
              <a:ahLst/>
              <a:cxnLst/>
              <a:rect l="l" t="t" r="r" b="b"/>
              <a:pathLst>
                <a:path w="252" h="168" extrusionOk="0">
                  <a:moveTo>
                    <a:pt x="189" y="0"/>
                  </a:moveTo>
                  <a:lnTo>
                    <a:pt x="147" y="42"/>
                  </a:lnTo>
                  <a:lnTo>
                    <a:pt x="43" y="84"/>
                  </a:lnTo>
                  <a:lnTo>
                    <a:pt x="1" y="147"/>
                  </a:lnTo>
                  <a:lnTo>
                    <a:pt x="43" y="167"/>
                  </a:lnTo>
                  <a:lnTo>
                    <a:pt x="189" y="147"/>
                  </a:lnTo>
                  <a:lnTo>
                    <a:pt x="252" y="147"/>
                  </a:lnTo>
                  <a:lnTo>
                    <a:pt x="252" y="6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3833800" y="2589400"/>
              <a:ext cx="1575" cy="1600"/>
            </a:xfrm>
            <a:custGeom>
              <a:avLst/>
              <a:gdLst/>
              <a:ahLst/>
              <a:cxnLst/>
              <a:rect l="l" t="t" r="r" b="b"/>
              <a:pathLst>
                <a:path w="63" h="64" extrusionOk="0">
                  <a:moveTo>
                    <a:pt x="42" y="1"/>
                  </a:moveTo>
                  <a:lnTo>
                    <a:pt x="0" y="22"/>
                  </a:lnTo>
                  <a:lnTo>
                    <a:pt x="63" y="6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3774675" y="2506225"/>
              <a:ext cx="164275" cy="182600"/>
            </a:xfrm>
            <a:custGeom>
              <a:avLst/>
              <a:gdLst/>
              <a:ahLst/>
              <a:cxnLst/>
              <a:rect l="l" t="t" r="r" b="b"/>
              <a:pathLst>
                <a:path w="6571" h="7304" extrusionOk="0">
                  <a:moveTo>
                    <a:pt x="2595" y="1"/>
                  </a:moveTo>
                  <a:lnTo>
                    <a:pt x="2302" y="189"/>
                  </a:lnTo>
                  <a:lnTo>
                    <a:pt x="2114" y="105"/>
                  </a:lnTo>
                  <a:lnTo>
                    <a:pt x="2009" y="252"/>
                  </a:lnTo>
                  <a:lnTo>
                    <a:pt x="2072" y="419"/>
                  </a:lnTo>
                  <a:lnTo>
                    <a:pt x="1842" y="482"/>
                  </a:lnTo>
                  <a:lnTo>
                    <a:pt x="1800" y="691"/>
                  </a:lnTo>
                  <a:lnTo>
                    <a:pt x="1695" y="608"/>
                  </a:lnTo>
                  <a:lnTo>
                    <a:pt x="1591" y="608"/>
                  </a:lnTo>
                  <a:lnTo>
                    <a:pt x="1340" y="524"/>
                  </a:lnTo>
                  <a:lnTo>
                    <a:pt x="1340" y="691"/>
                  </a:lnTo>
                  <a:lnTo>
                    <a:pt x="1235" y="901"/>
                  </a:lnTo>
                  <a:lnTo>
                    <a:pt x="1172" y="796"/>
                  </a:lnTo>
                  <a:lnTo>
                    <a:pt x="1005" y="712"/>
                  </a:lnTo>
                  <a:lnTo>
                    <a:pt x="1026" y="587"/>
                  </a:lnTo>
                  <a:lnTo>
                    <a:pt x="900" y="503"/>
                  </a:lnTo>
                  <a:lnTo>
                    <a:pt x="691" y="880"/>
                  </a:lnTo>
                  <a:lnTo>
                    <a:pt x="524" y="796"/>
                  </a:lnTo>
                  <a:lnTo>
                    <a:pt x="294" y="942"/>
                  </a:lnTo>
                  <a:lnTo>
                    <a:pt x="168" y="901"/>
                  </a:lnTo>
                  <a:lnTo>
                    <a:pt x="105" y="942"/>
                  </a:lnTo>
                  <a:lnTo>
                    <a:pt x="126" y="1089"/>
                  </a:lnTo>
                  <a:lnTo>
                    <a:pt x="231" y="1193"/>
                  </a:lnTo>
                  <a:lnTo>
                    <a:pt x="210" y="1361"/>
                  </a:lnTo>
                  <a:lnTo>
                    <a:pt x="84" y="1403"/>
                  </a:lnTo>
                  <a:lnTo>
                    <a:pt x="1" y="1465"/>
                  </a:lnTo>
                  <a:lnTo>
                    <a:pt x="126" y="1633"/>
                  </a:lnTo>
                  <a:lnTo>
                    <a:pt x="168" y="1926"/>
                  </a:lnTo>
                  <a:lnTo>
                    <a:pt x="335" y="2051"/>
                  </a:lnTo>
                  <a:lnTo>
                    <a:pt x="524" y="2051"/>
                  </a:lnTo>
                  <a:lnTo>
                    <a:pt x="440" y="2240"/>
                  </a:lnTo>
                  <a:lnTo>
                    <a:pt x="503" y="2365"/>
                  </a:lnTo>
                  <a:lnTo>
                    <a:pt x="796" y="2302"/>
                  </a:lnTo>
                  <a:lnTo>
                    <a:pt x="900" y="2177"/>
                  </a:lnTo>
                  <a:lnTo>
                    <a:pt x="900" y="2072"/>
                  </a:lnTo>
                  <a:lnTo>
                    <a:pt x="1172" y="1926"/>
                  </a:lnTo>
                  <a:lnTo>
                    <a:pt x="1570" y="2030"/>
                  </a:lnTo>
                  <a:lnTo>
                    <a:pt x="1675" y="2093"/>
                  </a:lnTo>
                  <a:lnTo>
                    <a:pt x="1842" y="2156"/>
                  </a:lnTo>
                  <a:lnTo>
                    <a:pt x="1884" y="2261"/>
                  </a:lnTo>
                  <a:lnTo>
                    <a:pt x="1905" y="2302"/>
                  </a:lnTo>
                  <a:lnTo>
                    <a:pt x="1967" y="2386"/>
                  </a:lnTo>
                  <a:lnTo>
                    <a:pt x="2072" y="2574"/>
                  </a:lnTo>
                  <a:lnTo>
                    <a:pt x="2072" y="2679"/>
                  </a:lnTo>
                  <a:lnTo>
                    <a:pt x="2156" y="2721"/>
                  </a:lnTo>
                  <a:lnTo>
                    <a:pt x="2156" y="2888"/>
                  </a:lnTo>
                  <a:lnTo>
                    <a:pt x="2281" y="2930"/>
                  </a:lnTo>
                  <a:lnTo>
                    <a:pt x="2365" y="3035"/>
                  </a:lnTo>
                  <a:lnTo>
                    <a:pt x="2511" y="3202"/>
                  </a:lnTo>
                  <a:lnTo>
                    <a:pt x="2532" y="3307"/>
                  </a:lnTo>
                  <a:lnTo>
                    <a:pt x="2700" y="3307"/>
                  </a:lnTo>
                  <a:lnTo>
                    <a:pt x="2804" y="3432"/>
                  </a:lnTo>
                  <a:lnTo>
                    <a:pt x="2825" y="3537"/>
                  </a:lnTo>
                  <a:lnTo>
                    <a:pt x="2909" y="3558"/>
                  </a:lnTo>
                  <a:lnTo>
                    <a:pt x="3139" y="3851"/>
                  </a:lnTo>
                  <a:lnTo>
                    <a:pt x="3369" y="4018"/>
                  </a:lnTo>
                  <a:lnTo>
                    <a:pt x="3474" y="4039"/>
                  </a:lnTo>
                  <a:lnTo>
                    <a:pt x="3579" y="4081"/>
                  </a:lnTo>
                  <a:lnTo>
                    <a:pt x="3620" y="4186"/>
                  </a:lnTo>
                  <a:lnTo>
                    <a:pt x="3725" y="4186"/>
                  </a:lnTo>
                  <a:lnTo>
                    <a:pt x="3788" y="4123"/>
                  </a:lnTo>
                  <a:lnTo>
                    <a:pt x="3934" y="4165"/>
                  </a:lnTo>
                  <a:lnTo>
                    <a:pt x="4039" y="4165"/>
                  </a:lnTo>
                  <a:lnTo>
                    <a:pt x="4164" y="4395"/>
                  </a:lnTo>
                  <a:lnTo>
                    <a:pt x="4248" y="4458"/>
                  </a:lnTo>
                  <a:lnTo>
                    <a:pt x="4290" y="4416"/>
                  </a:lnTo>
                  <a:lnTo>
                    <a:pt x="4395" y="4458"/>
                  </a:lnTo>
                  <a:lnTo>
                    <a:pt x="4395" y="4520"/>
                  </a:lnTo>
                  <a:lnTo>
                    <a:pt x="4604" y="4520"/>
                  </a:lnTo>
                  <a:lnTo>
                    <a:pt x="4688" y="4625"/>
                  </a:lnTo>
                  <a:lnTo>
                    <a:pt x="4688" y="4730"/>
                  </a:lnTo>
                  <a:lnTo>
                    <a:pt x="4646" y="4792"/>
                  </a:lnTo>
                  <a:lnTo>
                    <a:pt x="4708" y="4834"/>
                  </a:lnTo>
                  <a:lnTo>
                    <a:pt x="4834" y="4834"/>
                  </a:lnTo>
                  <a:lnTo>
                    <a:pt x="4897" y="4939"/>
                  </a:lnTo>
                  <a:lnTo>
                    <a:pt x="5043" y="4981"/>
                  </a:lnTo>
                  <a:lnTo>
                    <a:pt x="5106" y="4939"/>
                  </a:lnTo>
                  <a:lnTo>
                    <a:pt x="5169" y="5002"/>
                  </a:lnTo>
                  <a:lnTo>
                    <a:pt x="5232" y="5190"/>
                  </a:lnTo>
                  <a:lnTo>
                    <a:pt x="5252" y="5357"/>
                  </a:lnTo>
                  <a:lnTo>
                    <a:pt x="5315" y="5441"/>
                  </a:lnTo>
                  <a:lnTo>
                    <a:pt x="5357" y="5650"/>
                  </a:lnTo>
                  <a:lnTo>
                    <a:pt x="5420" y="5755"/>
                  </a:lnTo>
                  <a:lnTo>
                    <a:pt x="5420" y="5859"/>
                  </a:lnTo>
                  <a:lnTo>
                    <a:pt x="5357" y="5943"/>
                  </a:lnTo>
                  <a:lnTo>
                    <a:pt x="5315" y="5943"/>
                  </a:lnTo>
                  <a:lnTo>
                    <a:pt x="5273" y="5964"/>
                  </a:lnTo>
                  <a:lnTo>
                    <a:pt x="5315" y="6069"/>
                  </a:lnTo>
                  <a:lnTo>
                    <a:pt x="5273" y="6173"/>
                  </a:lnTo>
                  <a:lnTo>
                    <a:pt x="5211" y="6257"/>
                  </a:lnTo>
                  <a:lnTo>
                    <a:pt x="5127" y="6278"/>
                  </a:lnTo>
                  <a:lnTo>
                    <a:pt x="5106" y="6341"/>
                  </a:lnTo>
                  <a:lnTo>
                    <a:pt x="5106" y="6362"/>
                  </a:lnTo>
                  <a:lnTo>
                    <a:pt x="5211" y="6466"/>
                  </a:lnTo>
                  <a:lnTo>
                    <a:pt x="5357" y="6445"/>
                  </a:lnTo>
                  <a:lnTo>
                    <a:pt x="5441" y="6341"/>
                  </a:lnTo>
                  <a:lnTo>
                    <a:pt x="5462" y="6194"/>
                  </a:lnTo>
                  <a:lnTo>
                    <a:pt x="5629" y="6069"/>
                  </a:lnTo>
                  <a:lnTo>
                    <a:pt x="5650" y="5818"/>
                  </a:lnTo>
                  <a:lnTo>
                    <a:pt x="5755" y="5713"/>
                  </a:lnTo>
                  <a:lnTo>
                    <a:pt x="5859" y="5671"/>
                  </a:lnTo>
                  <a:lnTo>
                    <a:pt x="5880" y="5608"/>
                  </a:lnTo>
                  <a:lnTo>
                    <a:pt x="5859" y="5546"/>
                  </a:lnTo>
                  <a:lnTo>
                    <a:pt x="5880" y="5399"/>
                  </a:lnTo>
                  <a:lnTo>
                    <a:pt x="5859" y="5336"/>
                  </a:lnTo>
                  <a:lnTo>
                    <a:pt x="5692" y="5190"/>
                  </a:lnTo>
                  <a:lnTo>
                    <a:pt x="5587" y="5190"/>
                  </a:lnTo>
                  <a:lnTo>
                    <a:pt x="5566" y="5127"/>
                  </a:lnTo>
                  <a:lnTo>
                    <a:pt x="5566" y="5043"/>
                  </a:lnTo>
                  <a:lnTo>
                    <a:pt x="5650" y="5002"/>
                  </a:lnTo>
                  <a:lnTo>
                    <a:pt x="5671" y="4918"/>
                  </a:lnTo>
                  <a:lnTo>
                    <a:pt x="5671" y="4834"/>
                  </a:lnTo>
                  <a:lnTo>
                    <a:pt x="5734" y="4771"/>
                  </a:lnTo>
                  <a:lnTo>
                    <a:pt x="5776" y="4625"/>
                  </a:lnTo>
                  <a:lnTo>
                    <a:pt x="5838" y="4604"/>
                  </a:lnTo>
                  <a:lnTo>
                    <a:pt x="5901" y="4604"/>
                  </a:lnTo>
                  <a:lnTo>
                    <a:pt x="6006" y="4667"/>
                  </a:lnTo>
                  <a:lnTo>
                    <a:pt x="6048" y="4709"/>
                  </a:lnTo>
                  <a:lnTo>
                    <a:pt x="6215" y="4709"/>
                  </a:lnTo>
                  <a:lnTo>
                    <a:pt x="6278" y="4730"/>
                  </a:lnTo>
                  <a:lnTo>
                    <a:pt x="6257" y="4813"/>
                  </a:lnTo>
                  <a:lnTo>
                    <a:pt x="6299" y="4918"/>
                  </a:lnTo>
                  <a:lnTo>
                    <a:pt x="6382" y="5022"/>
                  </a:lnTo>
                  <a:lnTo>
                    <a:pt x="6487" y="5085"/>
                  </a:lnTo>
                  <a:lnTo>
                    <a:pt x="6487" y="5043"/>
                  </a:lnTo>
                  <a:lnTo>
                    <a:pt x="6508" y="5022"/>
                  </a:lnTo>
                  <a:lnTo>
                    <a:pt x="6487" y="5002"/>
                  </a:lnTo>
                  <a:lnTo>
                    <a:pt x="6550" y="4918"/>
                  </a:lnTo>
                  <a:lnTo>
                    <a:pt x="6571" y="4771"/>
                  </a:lnTo>
                  <a:lnTo>
                    <a:pt x="6508" y="4688"/>
                  </a:lnTo>
                  <a:lnTo>
                    <a:pt x="6403" y="4604"/>
                  </a:lnTo>
                  <a:lnTo>
                    <a:pt x="6236" y="4562"/>
                  </a:lnTo>
                  <a:lnTo>
                    <a:pt x="6131" y="4416"/>
                  </a:lnTo>
                  <a:lnTo>
                    <a:pt x="5943" y="4290"/>
                  </a:lnTo>
                  <a:lnTo>
                    <a:pt x="5504" y="4060"/>
                  </a:lnTo>
                  <a:lnTo>
                    <a:pt x="5294" y="4018"/>
                  </a:lnTo>
                  <a:lnTo>
                    <a:pt x="5148" y="4018"/>
                  </a:lnTo>
                  <a:lnTo>
                    <a:pt x="5106" y="3914"/>
                  </a:lnTo>
                  <a:lnTo>
                    <a:pt x="5106" y="3851"/>
                  </a:lnTo>
                  <a:lnTo>
                    <a:pt x="5232" y="3746"/>
                  </a:lnTo>
                  <a:lnTo>
                    <a:pt x="5252" y="3662"/>
                  </a:lnTo>
                  <a:lnTo>
                    <a:pt x="5148" y="3621"/>
                  </a:lnTo>
                  <a:lnTo>
                    <a:pt x="5022" y="3642"/>
                  </a:lnTo>
                  <a:lnTo>
                    <a:pt x="4918" y="3621"/>
                  </a:lnTo>
                  <a:lnTo>
                    <a:pt x="4708" y="3621"/>
                  </a:lnTo>
                  <a:lnTo>
                    <a:pt x="4625" y="3558"/>
                  </a:lnTo>
                  <a:lnTo>
                    <a:pt x="4520" y="3537"/>
                  </a:lnTo>
                  <a:lnTo>
                    <a:pt x="4457" y="3453"/>
                  </a:lnTo>
                  <a:lnTo>
                    <a:pt x="4290" y="3328"/>
                  </a:lnTo>
                  <a:lnTo>
                    <a:pt x="4206" y="3202"/>
                  </a:lnTo>
                  <a:lnTo>
                    <a:pt x="4102" y="3097"/>
                  </a:lnTo>
                  <a:lnTo>
                    <a:pt x="4039" y="2993"/>
                  </a:lnTo>
                  <a:lnTo>
                    <a:pt x="4039" y="2867"/>
                  </a:lnTo>
                  <a:lnTo>
                    <a:pt x="3976" y="2825"/>
                  </a:lnTo>
                  <a:lnTo>
                    <a:pt x="3976" y="2721"/>
                  </a:lnTo>
                  <a:lnTo>
                    <a:pt x="3620" y="2365"/>
                  </a:lnTo>
                  <a:lnTo>
                    <a:pt x="3537" y="2261"/>
                  </a:lnTo>
                  <a:lnTo>
                    <a:pt x="3411" y="2177"/>
                  </a:lnTo>
                  <a:lnTo>
                    <a:pt x="3139" y="2051"/>
                  </a:lnTo>
                  <a:lnTo>
                    <a:pt x="3097" y="1968"/>
                  </a:lnTo>
                  <a:lnTo>
                    <a:pt x="3056" y="1821"/>
                  </a:lnTo>
                  <a:lnTo>
                    <a:pt x="3014" y="1654"/>
                  </a:lnTo>
                  <a:lnTo>
                    <a:pt x="3056" y="1612"/>
                  </a:lnTo>
                  <a:lnTo>
                    <a:pt x="3139" y="1465"/>
                  </a:lnTo>
                  <a:lnTo>
                    <a:pt x="3056" y="1361"/>
                  </a:lnTo>
                  <a:lnTo>
                    <a:pt x="3014" y="1235"/>
                  </a:lnTo>
                  <a:lnTo>
                    <a:pt x="3056" y="1152"/>
                  </a:lnTo>
                  <a:lnTo>
                    <a:pt x="3202" y="1131"/>
                  </a:lnTo>
                  <a:lnTo>
                    <a:pt x="3307" y="1026"/>
                  </a:lnTo>
                  <a:lnTo>
                    <a:pt x="3432" y="1026"/>
                  </a:lnTo>
                  <a:lnTo>
                    <a:pt x="3516" y="942"/>
                  </a:lnTo>
                  <a:lnTo>
                    <a:pt x="3579" y="901"/>
                  </a:lnTo>
                  <a:lnTo>
                    <a:pt x="3725" y="921"/>
                  </a:lnTo>
                  <a:lnTo>
                    <a:pt x="3683" y="712"/>
                  </a:lnTo>
                  <a:lnTo>
                    <a:pt x="3725" y="691"/>
                  </a:lnTo>
                  <a:lnTo>
                    <a:pt x="3662" y="587"/>
                  </a:lnTo>
                  <a:lnTo>
                    <a:pt x="3788" y="398"/>
                  </a:lnTo>
                  <a:lnTo>
                    <a:pt x="3725" y="315"/>
                  </a:lnTo>
                  <a:lnTo>
                    <a:pt x="3537" y="356"/>
                  </a:lnTo>
                  <a:lnTo>
                    <a:pt x="3202" y="273"/>
                  </a:lnTo>
                  <a:lnTo>
                    <a:pt x="2909" y="105"/>
                  </a:lnTo>
                  <a:lnTo>
                    <a:pt x="2930" y="1"/>
                  </a:lnTo>
                  <a:lnTo>
                    <a:pt x="2721" y="43"/>
                  </a:lnTo>
                  <a:lnTo>
                    <a:pt x="2595" y="1"/>
                  </a:lnTo>
                  <a:close/>
                  <a:moveTo>
                    <a:pt x="4960" y="6236"/>
                  </a:moveTo>
                  <a:lnTo>
                    <a:pt x="4813" y="6362"/>
                  </a:lnTo>
                  <a:lnTo>
                    <a:pt x="4750" y="6362"/>
                  </a:lnTo>
                  <a:lnTo>
                    <a:pt x="4625" y="6278"/>
                  </a:lnTo>
                  <a:lnTo>
                    <a:pt x="4499" y="6403"/>
                  </a:lnTo>
                  <a:lnTo>
                    <a:pt x="4227" y="6382"/>
                  </a:lnTo>
                  <a:lnTo>
                    <a:pt x="4018" y="6445"/>
                  </a:lnTo>
                  <a:lnTo>
                    <a:pt x="3872" y="6403"/>
                  </a:lnTo>
                  <a:lnTo>
                    <a:pt x="3767" y="6341"/>
                  </a:lnTo>
                  <a:lnTo>
                    <a:pt x="3641" y="6341"/>
                  </a:lnTo>
                  <a:lnTo>
                    <a:pt x="3558" y="6382"/>
                  </a:lnTo>
                  <a:lnTo>
                    <a:pt x="3495" y="6341"/>
                  </a:lnTo>
                  <a:lnTo>
                    <a:pt x="3369" y="6382"/>
                  </a:lnTo>
                  <a:lnTo>
                    <a:pt x="3348" y="6571"/>
                  </a:lnTo>
                  <a:lnTo>
                    <a:pt x="3474" y="6675"/>
                  </a:lnTo>
                  <a:lnTo>
                    <a:pt x="3600" y="6655"/>
                  </a:lnTo>
                  <a:lnTo>
                    <a:pt x="3809" y="6801"/>
                  </a:lnTo>
                  <a:lnTo>
                    <a:pt x="3955" y="6822"/>
                  </a:lnTo>
                  <a:lnTo>
                    <a:pt x="4060" y="6927"/>
                  </a:lnTo>
                  <a:lnTo>
                    <a:pt x="4311" y="7031"/>
                  </a:lnTo>
                  <a:lnTo>
                    <a:pt x="4374" y="7010"/>
                  </a:lnTo>
                  <a:lnTo>
                    <a:pt x="4478" y="7094"/>
                  </a:lnTo>
                  <a:lnTo>
                    <a:pt x="4499" y="7199"/>
                  </a:lnTo>
                  <a:lnTo>
                    <a:pt x="4750" y="7303"/>
                  </a:lnTo>
                  <a:lnTo>
                    <a:pt x="4855" y="7282"/>
                  </a:lnTo>
                  <a:lnTo>
                    <a:pt x="4855" y="7136"/>
                  </a:lnTo>
                  <a:lnTo>
                    <a:pt x="4918" y="7073"/>
                  </a:lnTo>
                  <a:lnTo>
                    <a:pt x="4918" y="6927"/>
                  </a:lnTo>
                  <a:lnTo>
                    <a:pt x="4813" y="6801"/>
                  </a:lnTo>
                  <a:lnTo>
                    <a:pt x="4918" y="6508"/>
                  </a:lnTo>
                  <a:lnTo>
                    <a:pt x="5022" y="6403"/>
                  </a:lnTo>
                  <a:lnTo>
                    <a:pt x="5022" y="6362"/>
                  </a:lnTo>
                  <a:lnTo>
                    <a:pt x="5043" y="6362"/>
                  </a:lnTo>
                  <a:lnTo>
                    <a:pt x="5043" y="6341"/>
                  </a:lnTo>
                  <a:lnTo>
                    <a:pt x="4960" y="62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51"/>
          <p:cNvGrpSpPr/>
          <p:nvPr/>
        </p:nvGrpSpPr>
        <p:grpSpPr>
          <a:xfrm>
            <a:off x="3030737" y="2495606"/>
            <a:ext cx="83831" cy="48711"/>
            <a:chOff x="3750475" y="2481850"/>
            <a:chExt cx="85125" cy="51800"/>
          </a:xfrm>
        </p:grpSpPr>
        <p:sp>
          <p:nvSpPr>
            <p:cNvPr id="1524" name="Google Shape;1524;p51"/>
            <p:cNvSpPr/>
            <p:nvPr/>
          </p:nvSpPr>
          <p:spPr>
            <a:xfrm>
              <a:off x="3762125" y="2492625"/>
              <a:ext cx="64900" cy="36650"/>
            </a:xfrm>
            <a:custGeom>
              <a:avLst/>
              <a:gdLst/>
              <a:ahLst/>
              <a:cxnLst/>
              <a:rect l="l" t="t" r="r" b="b"/>
              <a:pathLst>
                <a:path w="2596" h="1466" extrusionOk="0">
                  <a:moveTo>
                    <a:pt x="1507" y="1"/>
                  </a:moveTo>
                  <a:lnTo>
                    <a:pt x="1361" y="64"/>
                  </a:lnTo>
                  <a:lnTo>
                    <a:pt x="1402" y="105"/>
                  </a:lnTo>
                  <a:lnTo>
                    <a:pt x="1340" y="189"/>
                  </a:lnTo>
                  <a:lnTo>
                    <a:pt x="1214" y="126"/>
                  </a:lnTo>
                  <a:lnTo>
                    <a:pt x="1109" y="189"/>
                  </a:lnTo>
                  <a:lnTo>
                    <a:pt x="1005" y="168"/>
                  </a:lnTo>
                  <a:lnTo>
                    <a:pt x="817" y="210"/>
                  </a:lnTo>
                  <a:lnTo>
                    <a:pt x="712" y="210"/>
                  </a:lnTo>
                  <a:lnTo>
                    <a:pt x="691" y="126"/>
                  </a:lnTo>
                  <a:lnTo>
                    <a:pt x="565" y="126"/>
                  </a:lnTo>
                  <a:lnTo>
                    <a:pt x="482" y="231"/>
                  </a:lnTo>
                  <a:lnTo>
                    <a:pt x="607" y="294"/>
                  </a:lnTo>
                  <a:lnTo>
                    <a:pt x="607" y="398"/>
                  </a:lnTo>
                  <a:lnTo>
                    <a:pt x="503" y="440"/>
                  </a:lnTo>
                  <a:lnTo>
                    <a:pt x="398" y="608"/>
                  </a:lnTo>
                  <a:lnTo>
                    <a:pt x="314" y="628"/>
                  </a:lnTo>
                  <a:lnTo>
                    <a:pt x="168" y="859"/>
                  </a:lnTo>
                  <a:lnTo>
                    <a:pt x="147" y="1047"/>
                  </a:lnTo>
                  <a:lnTo>
                    <a:pt x="147" y="1152"/>
                  </a:lnTo>
                  <a:lnTo>
                    <a:pt x="84" y="1152"/>
                  </a:lnTo>
                  <a:lnTo>
                    <a:pt x="0" y="1173"/>
                  </a:lnTo>
                  <a:lnTo>
                    <a:pt x="42" y="1277"/>
                  </a:lnTo>
                  <a:lnTo>
                    <a:pt x="147" y="1277"/>
                  </a:lnTo>
                  <a:lnTo>
                    <a:pt x="293" y="1235"/>
                  </a:lnTo>
                  <a:lnTo>
                    <a:pt x="252" y="1068"/>
                  </a:lnTo>
                  <a:lnTo>
                    <a:pt x="314" y="1026"/>
                  </a:lnTo>
                  <a:lnTo>
                    <a:pt x="482" y="1026"/>
                  </a:lnTo>
                  <a:lnTo>
                    <a:pt x="524" y="1131"/>
                  </a:lnTo>
                  <a:lnTo>
                    <a:pt x="586" y="1277"/>
                  </a:lnTo>
                  <a:lnTo>
                    <a:pt x="670" y="1340"/>
                  </a:lnTo>
                  <a:lnTo>
                    <a:pt x="670" y="1424"/>
                  </a:lnTo>
                  <a:lnTo>
                    <a:pt x="796" y="1465"/>
                  </a:lnTo>
                  <a:lnTo>
                    <a:pt x="1026" y="1319"/>
                  </a:lnTo>
                  <a:lnTo>
                    <a:pt x="1151" y="1361"/>
                  </a:lnTo>
                  <a:lnTo>
                    <a:pt x="1361" y="1026"/>
                  </a:lnTo>
                  <a:lnTo>
                    <a:pt x="1507" y="1110"/>
                  </a:lnTo>
                  <a:lnTo>
                    <a:pt x="1507" y="1235"/>
                  </a:lnTo>
                  <a:lnTo>
                    <a:pt x="1674" y="1319"/>
                  </a:lnTo>
                  <a:lnTo>
                    <a:pt x="1737" y="1445"/>
                  </a:lnTo>
                  <a:lnTo>
                    <a:pt x="1842" y="1235"/>
                  </a:lnTo>
                  <a:lnTo>
                    <a:pt x="1842" y="1068"/>
                  </a:lnTo>
                  <a:lnTo>
                    <a:pt x="2093" y="1131"/>
                  </a:lnTo>
                  <a:lnTo>
                    <a:pt x="2197" y="1131"/>
                  </a:lnTo>
                  <a:lnTo>
                    <a:pt x="2302" y="1214"/>
                  </a:lnTo>
                  <a:lnTo>
                    <a:pt x="2302" y="1005"/>
                  </a:lnTo>
                  <a:lnTo>
                    <a:pt x="2553" y="942"/>
                  </a:lnTo>
                  <a:lnTo>
                    <a:pt x="2490" y="754"/>
                  </a:lnTo>
                  <a:lnTo>
                    <a:pt x="2595" y="628"/>
                  </a:lnTo>
                  <a:lnTo>
                    <a:pt x="2553" y="524"/>
                  </a:lnTo>
                  <a:lnTo>
                    <a:pt x="2469" y="524"/>
                  </a:lnTo>
                  <a:lnTo>
                    <a:pt x="2365" y="628"/>
                  </a:lnTo>
                  <a:lnTo>
                    <a:pt x="2260" y="503"/>
                  </a:lnTo>
                  <a:lnTo>
                    <a:pt x="2177" y="524"/>
                  </a:lnTo>
                  <a:lnTo>
                    <a:pt x="2030" y="524"/>
                  </a:lnTo>
                  <a:lnTo>
                    <a:pt x="1988" y="440"/>
                  </a:lnTo>
                  <a:lnTo>
                    <a:pt x="2030" y="398"/>
                  </a:lnTo>
                  <a:lnTo>
                    <a:pt x="2030" y="294"/>
                  </a:lnTo>
                  <a:lnTo>
                    <a:pt x="1884" y="210"/>
                  </a:lnTo>
                  <a:lnTo>
                    <a:pt x="1737" y="84"/>
                  </a:lnTo>
                  <a:lnTo>
                    <a:pt x="1653" y="84"/>
                  </a:lnTo>
                  <a:lnTo>
                    <a:pt x="1612" y="126"/>
                  </a:lnTo>
                  <a:lnTo>
                    <a:pt x="1528" y="105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3750475" y="2481850"/>
              <a:ext cx="85125" cy="51800"/>
            </a:xfrm>
            <a:custGeom>
              <a:avLst/>
              <a:gdLst/>
              <a:ahLst/>
              <a:cxnLst/>
              <a:rect l="l" t="t" r="r" b="b"/>
              <a:pathLst>
                <a:path w="3405" h="2072" extrusionOk="0">
                  <a:moveTo>
                    <a:pt x="1095" y="286"/>
                  </a:moveTo>
                  <a:lnTo>
                    <a:pt x="0" y="1667"/>
                  </a:lnTo>
                  <a:lnTo>
                    <a:pt x="547" y="2072"/>
                  </a:lnTo>
                  <a:lnTo>
                    <a:pt x="1214" y="1858"/>
                  </a:lnTo>
                  <a:lnTo>
                    <a:pt x="1881" y="1262"/>
                  </a:lnTo>
                  <a:lnTo>
                    <a:pt x="2976" y="1286"/>
                  </a:lnTo>
                  <a:lnTo>
                    <a:pt x="3405" y="786"/>
                  </a:lnTo>
                  <a:lnTo>
                    <a:pt x="2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grpSp>
        <p:nvGrpSpPr>
          <p:cNvPr id="1526" name="Google Shape;1526;p51"/>
          <p:cNvGrpSpPr/>
          <p:nvPr/>
        </p:nvGrpSpPr>
        <p:grpSpPr>
          <a:xfrm>
            <a:off x="2909311" y="2449152"/>
            <a:ext cx="169484" cy="158993"/>
            <a:chOff x="3627175" y="2432450"/>
            <a:chExt cx="172100" cy="169075"/>
          </a:xfrm>
        </p:grpSpPr>
        <p:sp>
          <p:nvSpPr>
            <p:cNvPr id="1527" name="Google Shape;1527;p51"/>
            <p:cNvSpPr/>
            <p:nvPr/>
          </p:nvSpPr>
          <p:spPr>
            <a:xfrm>
              <a:off x="3627175" y="2433000"/>
              <a:ext cx="164800" cy="156950"/>
            </a:xfrm>
            <a:custGeom>
              <a:avLst/>
              <a:gdLst/>
              <a:ahLst/>
              <a:cxnLst/>
              <a:rect l="l" t="t" r="r" b="b"/>
              <a:pathLst>
                <a:path w="6592" h="6278" extrusionOk="0">
                  <a:moveTo>
                    <a:pt x="3829" y="0"/>
                  </a:moveTo>
                  <a:lnTo>
                    <a:pt x="3808" y="42"/>
                  </a:lnTo>
                  <a:lnTo>
                    <a:pt x="3599" y="105"/>
                  </a:lnTo>
                  <a:lnTo>
                    <a:pt x="3578" y="63"/>
                  </a:lnTo>
                  <a:lnTo>
                    <a:pt x="3390" y="168"/>
                  </a:lnTo>
                  <a:lnTo>
                    <a:pt x="3369" y="272"/>
                  </a:lnTo>
                  <a:lnTo>
                    <a:pt x="3390" y="398"/>
                  </a:lnTo>
                  <a:lnTo>
                    <a:pt x="3348" y="607"/>
                  </a:lnTo>
                  <a:lnTo>
                    <a:pt x="3181" y="796"/>
                  </a:lnTo>
                  <a:lnTo>
                    <a:pt x="3181" y="837"/>
                  </a:lnTo>
                  <a:lnTo>
                    <a:pt x="2992" y="900"/>
                  </a:lnTo>
                  <a:lnTo>
                    <a:pt x="2888" y="900"/>
                  </a:lnTo>
                  <a:lnTo>
                    <a:pt x="2783" y="879"/>
                  </a:lnTo>
                  <a:lnTo>
                    <a:pt x="2574" y="1005"/>
                  </a:lnTo>
                  <a:lnTo>
                    <a:pt x="2532" y="1089"/>
                  </a:lnTo>
                  <a:lnTo>
                    <a:pt x="2574" y="1151"/>
                  </a:lnTo>
                  <a:lnTo>
                    <a:pt x="2658" y="1193"/>
                  </a:lnTo>
                  <a:lnTo>
                    <a:pt x="2532" y="1298"/>
                  </a:lnTo>
                  <a:lnTo>
                    <a:pt x="2365" y="1319"/>
                  </a:lnTo>
                  <a:lnTo>
                    <a:pt x="2134" y="1298"/>
                  </a:lnTo>
                  <a:lnTo>
                    <a:pt x="2030" y="1235"/>
                  </a:lnTo>
                  <a:lnTo>
                    <a:pt x="1946" y="1298"/>
                  </a:lnTo>
                  <a:lnTo>
                    <a:pt x="1925" y="1214"/>
                  </a:lnTo>
                  <a:lnTo>
                    <a:pt x="1841" y="1151"/>
                  </a:lnTo>
                  <a:lnTo>
                    <a:pt x="1883" y="1047"/>
                  </a:lnTo>
                  <a:lnTo>
                    <a:pt x="1800" y="1026"/>
                  </a:lnTo>
                  <a:lnTo>
                    <a:pt x="1695" y="1047"/>
                  </a:lnTo>
                  <a:lnTo>
                    <a:pt x="1569" y="1047"/>
                  </a:lnTo>
                  <a:lnTo>
                    <a:pt x="1507" y="1026"/>
                  </a:lnTo>
                  <a:lnTo>
                    <a:pt x="1528" y="1151"/>
                  </a:lnTo>
                  <a:lnTo>
                    <a:pt x="1507" y="1214"/>
                  </a:lnTo>
                  <a:lnTo>
                    <a:pt x="1716" y="1402"/>
                  </a:lnTo>
                  <a:lnTo>
                    <a:pt x="1674" y="1444"/>
                  </a:lnTo>
                  <a:lnTo>
                    <a:pt x="1695" y="1528"/>
                  </a:lnTo>
                  <a:lnTo>
                    <a:pt x="1695" y="1633"/>
                  </a:lnTo>
                  <a:lnTo>
                    <a:pt x="1737" y="1716"/>
                  </a:lnTo>
                  <a:lnTo>
                    <a:pt x="1737" y="1821"/>
                  </a:lnTo>
                  <a:lnTo>
                    <a:pt x="1569" y="1779"/>
                  </a:lnTo>
                  <a:lnTo>
                    <a:pt x="1465" y="1821"/>
                  </a:lnTo>
                  <a:lnTo>
                    <a:pt x="1381" y="1779"/>
                  </a:lnTo>
                  <a:lnTo>
                    <a:pt x="1277" y="1821"/>
                  </a:lnTo>
                  <a:lnTo>
                    <a:pt x="1256" y="1758"/>
                  </a:lnTo>
                  <a:lnTo>
                    <a:pt x="1109" y="1863"/>
                  </a:lnTo>
                  <a:lnTo>
                    <a:pt x="963" y="1653"/>
                  </a:lnTo>
                  <a:lnTo>
                    <a:pt x="858" y="1633"/>
                  </a:lnTo>
                  <a:lnTo>
                    <a:pt x="733" y="1653"/>
                  </a:lnTo>
                  <a:lnTo>
                    <a:pt x="628" y="1758"/>
                  </a:lnTo>
                  <a:lnTo>
                    <a:pt x="565" y="1737"/>
                  </a:lnTo>
                  <a:lnTo>
                    <a:pt x="481" y="1779"/>
                  </a:lnTo>
                  <a:lnTo>
                    <a:pt x="440" y="1758"/>
                  </a:lnTo>
                  <a:lnTo>
                    <a:pt x="335" y="1758"/>
                  </a:lnTo>
                  <a:lnTo>
                    <a:pt x="251" y="1842"/>
                  </a:lnTo>
                  <a:lnTo>
                    <a:pt x="63" y="1863"/>
                  </a:lnTo>
                  <a:lnTo>
                    <a:pt x="0" y="1946"/>
                  </a:lnTo>
                  <a:lnTo>
                    <a:pt x="42" y="2030"/>
                  </a:lnTo>
                  <a:lnTo>
                    <a:pt x="147" y="1988"/>
                  </a:lnTo>
                  <a:lnTo>
                    <a:pt x="251" y="2030"/>
                  </a:lnTo>
                  <a:lnTo>
                    <a:pt x="272" y="2051"/>
                  </a:lnTo>
                  <a:lnTo>
                    <a:pt x="272" y="2051"/>
                  </a:lnTo>
                  <a:lnTo>
                    <a:pt x="147" y="2030"/>
                  </a:lnTo>
                  <a:lnTo>
                    <a:pt x="105" y="2051"/>
                  </a:lnTo>
                  <a:lnTo>
                    <a:pt x="126" y="2156"/>
                  </a:lnTo>
                  <a:lnTo>
                    <a:pt x="168" y="2072"/>
                  </a:lnTo>
                  <a:lnTo>
                    <a:pt x="230" y="2093"/>
                  </a:lnTo>
                  <a:lnTo>
                    <a:pt x="251" y="2177"/>
                  </a:lnTo>
                  <a:lnTo>
                    <a:pt x="209" y="2197"/>
                  </a:lnTo>
                  <a:lnTo>
                    <a:pt x="105" y="2239"/>
                  </a:lnTo>
                  <a:lnTo>
                    <a:pt x="105" y="2260"/>
                  </a:lnTo>
                  <a:lnTo>
                    <a:pt x="209" y="2260"/>
                  </a:lnTo>
                  <a:lnTo>
                    <a:pt x="230" y="2386"/>
                  </a:lnTo>
                  <a:lnTo>
                    <a:pt x="230" y="2469"/>
                  </a:lnTo>
                  <a:lnTo>
                    <a:pt x="335" y="2386"/>
                  </a:lnTo>
                  <a:lnTo>
                    <a:pt x="481" y="2386"/>
                  </a:lnTo>
                  <a:lnTo>
                    <a:pt x="670" y="2469"/>
                  </a:lnTo>
                  <a:lnTo>
                    <a:pt x="733" y="2511"/>
                  </a:lnTo>
                  <a:lnTo>
                    <a:pt x="774" y="2511"/>
                  </a:lnTo>
                  <a:lnTo>
                    <a:pt x="900" y="2595"/>
                  </a:lnTo>
                  <a:lnTo>
                    <a:pt x="1005" y="2511"/>
                  </a:lnTo>
                  <a:lnTo>
                    <a:pt x="1067" y="2553"/>
                  </a:lnTo>
                  <a:lnTo>
                    <a:pt x="1046" y="2595"/>
                  </a:lnTo>
                  <a:lnTo>
                    <a:pt x="1067" y="2658"/>
                  </a:lnTo>
                  <a:lnTo>
                    <a:pt x="1172" y="2595"/>
                  </a:lnTo>
                  <a:lnTo>
                    <a:pt x="1214" y="2658"/>
                  </a:lnTo>
                  <a:lnTo>
                    <a:pt x="1172" y="2762"/>
                  </a:lnTo>
                  <a:lnTo>
                    <a:pt x="1214" y="2825"/>
                  </a:lnTo>
                  <a:lnTo>
                    <a:pt x="1297" y="2825"/>
                  </a:lnTo>
                  <a:lnTo>
                    <a:pt x="1402" y="2783"/>
                  </a:lnTo>
                  <a:lnTo>
                    <a:pt x="1528" y="2783"/>
                  </a:lnTo>
                  <a:lnTo>
                    <a:pt x="1611" y="2888"/>
                  </a:lnTo>
                  <a:lnTo>
                    <a:pt x="1507" y="2825"/>
                  </a:lnTo>
                  <a:lnTo>
                    <a:pt x="1402" y="2825"/>
                  </a:lnTo>
                  <a:lnTo>
                    <a:pt x="1360" y="2930"/>
                  </a:lnTo>
                  <a:lnTo>
                    <a:pt x="1402" y="2972"/>
                  </a:lnTo>
                  <a:lnTo>
                    <a:pt x="1423" y="3076"/>
                  </a:lnTo>
                  <a:lnTo>
                    <a:pt x="1381" y="3181"/>
                  </a:lnTo>
                  <a:lnTo>
                    <a:pt x="1402" y="3244"/>
                  </a:lnTo>
                  <a:lnTo>
                    <a:pt x="1486" y="3244"/>
                  </a:lnTo>
                  <a:lnTo>
                    <a:pt x="1632" y="3432"/>
                  </a:lnTo>
                  <a:lnTo>
                    <a:pt x="1779" y="3453"/>
                  </a:lnTo>
                  <a:lnTo>
                    <a:pt x="1904" y="3537"/>
                  </a:lnTo>
                  <a:lnTo>
                    <a:pt x="1904" y="3641"/>
                  </a:lnTo>
                  <a:lnTo>
                    <a:pt x="1946" y="3725"/>
                  </a:lnTo>
                  <a:lnTo>
                    <a:pt x="1904" y="3830"/>
                  </a:lnTo>
                  <a:lnTo>
                    <a:pt x="1883" y="3850"/>
                  </a:lnTo>
                  <a:lnTo>
                    <a:pt x="1841" y="3934"/>
                  </a:lnTo>
                  <a:lnTo>
                    <a:pt x="1946" y="3955"/>
                  </a:lnTo>
                  <a:lnTo>
                    <a:pt x="2134" y="4081"/>
                  </a:lnTo>
                  <a:lnTo>
                    <a:pt x="2260" y="4436"/>
                  </a:lnTo>
                  <a:lnTo>
                    <a:pt x="2260" y="4436"/>
                  </a:lnTo>
                  <a:lnTo>
                    <a:pt x="2113" y="4269"/>
                  </a:lnTo>
                  <a:lnTo>
                    <a:pt x="2093" y="4143"/>
                  </a:lnTo>
                  <a:lnTo>
                    <a:pt x="1946" y="4081"/>
                  </a:lnTo>
                  <a:lnTo>
                    <a:pt x="1904" y="4122"/>
                  </a:lnTo>
                  <a:lnTo>
                    <a:pt x="1841" y="4394"/>
                  </a:lnTo>
                  <a:lnTo>
                    <a:pt x="1841" y="4604"/>
                  </a:lnTo>
                  <a:lnTo>
                    <a:pt x="1946" y="4687"/>
                  </a:lnTo>
                  <a:lnTo>
                    <a:pt x="1883" y="4750"/>
                  </a:lnTo>
                  <a:lnTo>
                    <a:pt x="1841" y="5127"/>
                  </a:lnTo>
                  <a:lnTo>
                    <a:pt x="1737" y="5482"/>
                  </a:lnTo>
                  <a:lnTo>
                    <a:pt x="1590" y="5545"/>
                  </a:lnTo>
                  <a:lnTo>
                    <a:pt x="1695" y="5608"/>
                  </a:lnTo>
                  <a:lnTo>
                    <a:pt x="1716" y="5629"/>
                  </a:lnTo>
                  <a:lnTo>
                    <a:pt x="1779" y="5629"/>
                  </a:lnTo>
                  <a:lnTo>
                    <a:pt x="1800" y="5754"/>
                  </a:lnTo>
                  <a:lnTo>
                    <a:pt x="1800" y="5859"/>
                  </a:lnTo>
                  <a:lnTo>
                    <a:pt x="1946" y="5838"/>
                  </a:lnTo>
                  <a:lnTo>
                    <a:pt x="2197" y="5922"/>
                  </a:lnTo>
                  <a:lnTo>
                    <a:pt x="2302" y="6047"/>
                  </a:lnTo>
                  <a:lnTo>
                    <a:pt x="2406" y="6006"/>
                  </a:lnTo>
                  <a:lnTo>
                    <a:pt x="2532" y="6131"/>
                  </a:lnTo>
                  <a:lnTo>
                    <a:pt x="2678" y="6131"/>
                  </a:lnTo>
                  <a:lnTo>
                    <a:pt x="2762" y="6152"/>
                  </a:lnTo>
                  <a:lnTo>
                    <a:pt x="2867" y="6047"/>
                  </a:lnTo>
                  <a:lnTo>
                    <a:pt x="3139" y="6047"/>
                  </a:lnTo>
                  <a:lnTo>
                    <a:pt x="3243" y="6110"/>
                  </a:lnTo>
                  <a:lnTo>
                    <a:pt x="3390" y="6068"/>
                  </a:lnTo>
                  <a:lnTo>
                    <a:pt x="3557" y="6173"/>
                  </a:lnTo>
                  <a:lnTo>
                    <a:pt x="3829" y="6152"/>
                  </a:lnTo>
                  <a:lnTo>
                    <a:pt x="4018" y="6257"/>
                  </a:lnTo>
                  <a:lnTo>
                    <a:pt x="4101" y="6278"/>
                  </a:lnTo>
                  <a:lnTo>
                    <a:pt x="4101" y="6236"/>
                  </a:lnTo>
                  <a:lnTo>
                    <a:pt x="4038" y="6068"/>
                  </a:lnTo>
                  <a:lnTo>
                    <a:pt x="4101" y="5859"/>
                  </a:lnTo>
                  <a:lnTo>
                    <a:pt x="4101" y="5796"/>
                  </a:lnTo>
                  <a:lnTo>
                    <a:pt x="4227" y="5650"/>
                  </a:lnTo>
                  <a:lnTo>
                    <a:pt x="4436" y="5441"/>
                  </a:lnTo>
                  <a:lnTo>
                    <a:pt x="4499" y="5441"/>
                  </a:lnTo>
                  <a:lnTo>
                    <a:pt x="4562" y="5503"/>
                  </a:lnTo>
                  <a:lnTo>
                    <a:pt x="4708" y="5503"/>
                  </a:lnTo>
                  <a:lnTo>
                    <a:pt x="4834" y="5587"/>
                  </a:lnTo>
                  <a:lnTo>
                    <a:pt x="4938" y="5587"/>
                  </a:lnTo>
                  <a:lnTo>
                    <a:pt x="5022" y="5524"/>
                  </a:lnTo>
                  <a:lnTo>
                    <a:pt x="5085" y="5503"/>
                  </a:lnTo>
                  <a:lnTo>
                    <a:pt x="5461" y="5734"/>
                  </a:lnTo>
                  <a:lnTo>
                    <a:pt x="5545" y="5817"/>
                  </a:lnTo>
                  <a:lnTo>
                    <a:pt x="5796" y="5817"/>
                  </a:lnTo>
                  <a:lnTo>
                    <a:pt x="5901" y="5734"/>
                  </a:lnTo>
                  <a:lnTo>
                    <a:pt x="5880" y="5692"/>
                  </a:lnTo>
                  <a:lnTo>
                    <a:pt x="5984" y="5545"/>
                  </a:lnTo>
                  <a:lnTo>
                    <a:pt x="6340" y="5294"/>
                  </a:lnTo>
                  <a:lnTo>
                    <a:pt x="6382" y="5273"/>
                  </a:lnTo>
                  <a:lnTo>
                    <a:pt x="6319" y="5169"/>
                  </a:lnTo>
                  <a:lnTo>
                    <a:pt x="6403" y="4980"/>
                  </a:lnTo>
                  <a:lnTo>
                    <a:pt x="6235" y="4980"/>
                  </a:lnTo>
                  <a:lnTo>
                    <a:pt x="6068" y="4855"/>
                  </a:lnTo>
                  <a:lnTo>
                    <a:pt x="6026" y="4562"/>
                  </a:lnTo>
                  <a:lnTo>
                    <a:pt x="5880" y="4394"/>
                  </a:lnTo>
                  <a:lnTo>
                    <a:pt x="5963" y="4332"/>
                  </a:lnTo>
                  <a:lnTo>
                    <a:pt x="6089" y="4290"/>
                  </a:lnTo>
                  <a:lnTo>
                    <a:pt x="6131" y="4122"/>
                  </a:lnTo>
                  <a:lnTo>
                    <a:pt x="6026" y="4018"/>
                  </a:lnTo>
                  <a:lnTo>
                    <a:pt x="6005" y="3850"/>
                  </a:lnTo>
                  <a:lnTo>
                    <a:pt x="6068" y="3809"/>
                  </a:lnTo>
                  <a:lnTo>
                    <a:pt x="6068" y="3725"/>
                  </a:lnTo>
                  <a:lnTo>
                    <a:pt x="5984" y="3662"/>
                  </a:lnTo>
                  <a:lnTo>
                    <a:pt x="5922" y="3516"/>
                  </a:lnTo>
                  <a:lnTo>
                    <a:pt x="5880" y="3411"/>
                  </a:lnTo>
                  <a:lnTo>
                    <a:pt x="5712" y="3411"/>
                  </a:lnTo>
                  <a:lnTo>
                    <a:pt x="5650" y="3453"/>
                  </a:lnTo>
                  <a:lnTo>
                    <a:pt x="5691" y="3620"/>
                  </a:lnTo>
                  <a:lnTo>
                    <a:pt x="5545" y="3662"/>
                  </a:lnTo>
                  <a:lnTo>
                    <a:pt x="5440" y="3662"/>
                  </a:lnTo>
                  <a:lnTo>
                    <a:pt x="5398" y="3558"/>
                  </a:lnTo>
                  <a:lnTo>
                    <a:pt x="5482" y="3537"/>
                  </a:lnTo>
                  <a:lnTo>
                    <a:pt x="5545" y="3537"/>
                  </a:lnTo>
                  <a:lnTo>
                    <a:pt x="5545" y="3432"/>
                  </a:lnTo>
                  <a:lnTo>
                    <a:pt x="5566" y="3244"/>
                  </a:lnTo>
                  <a:lnTo>
                    <a:pt x="5712" y="3013"/>
                  </a:lnTo>
                  <a:lnTo>
                    <a:pt x="5796" y="2993"/>
                  </a:lnTo>
                  <a:lnTo>
                    <a:pt x="5901" y="2825"/>
                  </a:lnTo>
                  <a:lnTo>
                    <a:pt x="6005" y="2783"/>
                  </a:lnTo>
                  <a:lnTo>
                    <a:pt x="6005" y="2679"/>
                  </a:lnTo>
                  <a:lnTo>
                    <a:pt x="5880" y="2616"/>
                  </a:lnTo>
                  <a:lnTo>
                    <a:pt x="5963" y="2511"/>
                  </a:lnTo>
                  <a:lnTo>
                    <a:pt x="6089" y="2511"/>
                  </a:lnTo>
                  <a:lnTo>
                    <a:pt x="6110" y="2595"/>
                  </a:lnTo>
                  <a:lnTo>
                    <a:pt x="6215" y="2595"/>
                  </a:lnTo>
                  <a:lnTo>
                    <a:pt x="6403" y="2553"/>
                  </a:lnTo>
                  <a:lnTo>
                    <a:pt x="6340" y="2449"/>
                  </a:lnTo>
                  <a:lnTo>
                    <a:pt x="6235" y="2365"/>
                  </a:lnTo>
                  <a:lnTo>
                    <a:pt x="6235" y="2197"/>
                  </a:lnTo>
                  <a:lnTo>
                    <a:pt x="6298" y="2030"/>
                  </a:lnTo>
                  <a:lnTo>
                    <a:pt x="6382" y="1946"/>
                  </a:lnTo>
                  <a:lnTo>
                    <a:pt x="6382" y="1842"/>
                  </a:lnTo>
                  <a:lnTo>
                    <a:pt x="6445" y="1674"/>
                  </a:lnTo>
                  <a:lnTo>
                    <a:pt x="6591" y="1549"/>
                  </a:lnTo>
                  <a:lnTo>
                    <a:pt x="6445" y="1465"/>
                  </a:lnTo>
                  <a:lnTo>
                    <a:pt x="6340" y="1465"/>
                  </a:lnTo>
                  <a:lnTo>
                    <a:pt x="6215" y="1402"/>
                  </a:lnTo>
                  <a:lnTo>
                    <a:pt x="6110" y="1444"/>
                  </a:lnTo>
                  <a:lnTo>
                    <a:pt x="6026" y="1402"/>
                  </a:lnTo>
                  <a:lnTo>
                    <a:pt x="5922" y="1402"/>
                  </a:lnTo>
                  <a:lnTo>
                    <a:pt x="5859" y="1444"/>
                  </a:lnTo>
                  <a:lnTo>
                    <a:pt x="5754" y="1361"/>
                  </a:lnTo>
                  <a:lnTo>
                    <a:pt x="5754" y="1298"/>
                  </a:lnTo>
                  <a:lnTo>
                    <a:pt x="5650" y="1214"/>
                  </a:lnTo>
                  <a:lnTo>
                    <a:pt x="5566" y="1235"/>
                  </a:lnTo>
                  <a:lnTo>
                    <a:pt x="5398" y="1193"/>
                  </a:lnTo>
                  <a:lnTo>
                    <a:pt x="5357" y="1089"/>
                  </a:lnTo>
                  <a:lnTo>
                    <a:pt x="5252" y="1089"/>
                  </a:lnTo>
                  <a:lnTo>
                    <a:pt x="5189" y="1130"/>
                  </a:lnTo>
                  <a:lnTo>
                    <a:pt x="5085" y="1047"/>
                  </a:lnTo>
                  <a:lnTo>
                    <a:pt x="4980" y="1026"/>
                  </a:lnTo>
                  <a:lnTo>
                    <a:pt x="4854" y="879"/>
                  </a:lnTo>
                  <a:lnTo>
                    <a:pt x="4771" y="837"/>
                  </a:lnTo>
                  <a:lnTo>
                    <a:pt x="4729" y="796"/>
                  </a:lnTo>
                  <a:lnTo>
                    <a:pt x="4645" y="796"/>
                  </a:lnTo>
                  <a:lnTo>
                    <a:pt x="4603" y="837"/>
                  </a:lnTo>
                  <a:lnTo>
                    <a:pt x="4457" y="775"/>
                  </a:lnTo>
                  <a:lnTo>
                    <a:pt x="4457" y="607"/>
                  </a:lnTo>
                  <a:lnTo>
                    <a:pt x="4394" y="586"/>
                  </a:lnTo>
                  <a:lnTo>
                    <a:pt x="4310" y="524"/>
                  </a:lnTo>
                  <a:lnTo>
                    <a:pt x="4227" y="524"/>
                  </a:lnTo>
                  <a:lnTo>
                    <a:pt x="4080" y="398"/>
                  </a:lnTo>
                  <a:lnTo>
                    <a:pt x="4038" y="293"/>
                  </a:lnTo>
                  <a:lnTo>
                    <a:pt x="3913" y="252"/>
                  </a:lnTo>
                  <a:lnTo>
                    <a:pt x="3892" y="63"/>
                  </a:lnTo>
                  <a:lnTo>
                    <a:pt x="38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3658200" y="2557475"/>
              <a:ext cx="70850" cy="44050"/>
            </a:xfrm>
            <a:custGeom>
              <a:avLst/>
              <a:gdLst/>
              <a:ahLst/>
              <a:cxnLst/>
              <a:rect l="l" t="t" r="r" b="b"/>
              <a:pathLst>
                <a:path w="2834" h="1762" extrusionOk="0">
                  <a:moveTo>
                    <a:pt x="571" y="595"/>
                  </a:moveTo>
                  <a:lnTo>
                    <a:pt x="0" y="1119"/>
                  </a:lnTo>
                  <a:lnTo>
                    <a:pt x="1833" y="1762"/>
                  </a:lnTo>
                  <a:lnTo>
                    <a:pt x="2714" y="1476"/>
                  </a:lnTo>
                  <a:lnTo>
                    <a:pt x="2834" y="1071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529" name="Google Shape;1529;p51"/>
            <p:cNvSpPr/>
            <p:nvPr/>
          </p:nvSpPr>
          <p:spPr>
            <a:xfrm>
              <a:off x="3719525" y="2432450"/>
              <a:ext cx="79750" cy="89900"/>
            </a:xfrm>
            <a:custGeom>
              <a:avLst/>
              <a:gdLst/>
              <a:ahLst/>
              <a:cxnLst/>
              <a:rect l="l" t="t" r="r" b="b"/>
              <a:pathLst>
                <a:path w="3190" h="3596" extrusionOk="0">
                  <a:moveTo>
                    <a:pt x="0" y="167"/>
                  </a:moveTo>
                  <a:lnTo>
                    <a:pt x="261" y="0"/>
                  </a:lnTo>
                  <a:lnTo>
                    <a:pt x="1619" y="1095"/>
                  </a:lnTo>
                  <a:lnTo>
                    <a:pt x="2381" y="1286"/>
                  </a:lnTo>
                  <a:lnTo>
                    <a:pt x="3190" y="1429"/>
                  </a:lnTo>
                  <a:lnTo>
                    <a:pt x="2809" y="2595"/>
                  </a:lnTo>
                  <a:lnTo>
                    <a:pt x="2071" y="2429"/>
                  </a:lnTo>
                  <a:lnTo>
                    <a:pt x="1524" y="35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1530" name="Google Shape;1530;p51"/>
          <p:cNvGrpSpPr/>
          <p:nvPr/>
        </p:nvGrpSpPr>
        <p:grpSpPr>
          <a:xfrm>
            <a:off x="2844678" y="2593108"/>
            <a:ext cx="60603" cy="93142"/>
            <a:chOff x="3561536" y="2585450"/>
            <a:chExt cx="61539" cy="99045"/>
          </a:xfrm>
        </p:grpSpPr>
        <p:sp>
          <p:nvSpPr>
            <p:cNvPr id="1531" name="Google Shape;1531;p51"/>
            <p:cNvSpPr/>
            <p:nvPr/>
          </p:nvSpPr>
          <p:spPr>
            <a:xfrm rot="192277">
              <a:off x="3564002" y="2593849"/>
              <a:ext cx="44498" cy="89472"/>
            </a:xfrm>
            <a:custGeom>
              <a:avLst/>
              <a:gdLst/>
              <a:ahLst/>
              <a:cxnLst/>
              <a:rect l="l" t="t" r="r" b="b"/>
              <a:pathLst>
                <a:path w="1780" h="3579" extrusionOk="0">
                  <a:moveTo>
                    <a:pt x="628" y="1"/>
                  </a:moveTo>
                  <a:lnTo>
                    <a:pt x="356" y="22"/>
                  </a:lnTo>
                  <a:lnTo>
                    <a:pt x="377" y="147"/>
                  </a:lnTo>
                  <a:lnTo>
                    <a:pt x="461" y="357"/>
                  </a:lnTo>
                  <a:lnTo>
                    <a:pt x="440" y="712"/>
                  </a:lnTo>
                  <a:lnTo>
                    <a:pt x="440" y="775"/>
                  </a:lnTo>
                  <a:lnTo>
                    <a:pt x="419" y="943"/>
                  </a:lnTo>
                  <a:lnTo>
                    <a:pt x="482" y="1026"/>
                  </a:lnTo>
                  <a:lnTo>
                    <a:pt x="440" y="1131"/>
                  </a:lnTo>
                  <a:lnTo>
                    <a:pt x="356" y="1256"/>
                  </a:lnTo>
                  <a:lnTo>
                    <a:pt x="356" y="1445"/>
                  </a:lnTo>
                  <a:lnTo>
                    <a:pt x="231" y="1654"/>
                  </a:lnTo>
                  <a:lnTo>
                    <a:pt x="231" y="1759"/>
                  </a:lnTo>
                  <a:lnTo>
                    <a:pt x="64" y="1968"/>
                  </a:lnTo>
                  <a:lnTo>
                    <a:pt x="1" y="2303"/>
                  </a:lnTo>
                  <a:lnTo>
                    <a:pt x="1" y="2386"/>
                  </a:lnTo>
                  <a:lnTo>
                    <a:pt x="105" y="2386"/>
                  </a:lnTo>
                  <a:lnTo>
                    <a:pt x="168" y="2303"/>
                  </a:lnTo>
                  <a:lnTo>
                    <a:pt x="273" y="2219"/>
                  </a:lnTo>
                  <a:lnTo>
                    <a:pt x="252" y="2303"/>
                  </a:lnTo>
                  <a:lnTo>
                    <a:pt x="315" y="2344"/>
                  </a:lnTo>
                  <a:lnTo>
                    <a:pt x="126" y="2428"/>
                  </a:lnTo>
                  <a:lnTo>
                    <a:pt x="126" y="2554"/>
                  </a:lnTo>
                  <a:lnTo>
                    <a:pt x="168" y="2616"/>
                  </a:lnTo>
                  <a:lnTo>
                    <a:pt x="252" y="2533"/>
                  </a:lnTo>
                  <a:lnTo>
                    <a:pt x="419" y="2533"/>
                  </a:lnTo>
                  <a:lnTo>
                    <a:pt x="336" y="2616"/>
                  </a:lnTo>
                  <a:lnTo>
                    <a:pt x="377" y="2763"/>
                  </a:lnTo>
                  <a:lnTo>
                    <a:pt x="336" y="2909"/>
                  </a:lnTo>
                  <a:lnTo>
                    <a:pt x="336" y="3223"/>
                  </a:lnTo>
                  <a:lnTo>
                    <a:pt x="273" y="3432"/>
                  </a:lnTo>
                  <a:lnTo>
                    <a:pt x="231" y="3495"/>
                  </a:lnTo>
                  <a:lnTo>
                    <a:pt x="273" y="3537"/>
                  </a:lnTo>
                  <a:lnTo>
                    <a:pt x="440" y="3432"/>
                  </a:lnTo>
                  <a:lnTo>
                    <a:pt x="691" y="3495"/>
                  </a:lnTo>
                  <a:lnTo>
                    <a:pt x="796" y="3579"/>
                  </a:lnTo>
                  <a:lnTo>
                    <a:pt x="963" y="3474"/>
                  </a:lnTo>
                  <a:lnTo>
                    <a:pt x="1110" y="3474"/>
                  </a:lnTo>
                  <a:lnTo>
                    <a:pt x="1152" y="3432"/>
                  </a:lnTo>
                  <a:lnTo>
                    <a:pt x="1152" y="3286"/>
                  </a:lnTo>
                  <a:lnTo>
                    <a:pt x="1068" y="3160"/>
                  </a:lnTo>
                  <a:lnTo>
                    <a:pt x="1193" y="2909"/>
                  </a:lnTo>
                  <a:lnTo>
                    <a:pt x="1319" y="2805"/>
                  </a:lnTo>
                  <a:lnTo>
                    <a:pt x="1361" y="2658"/>
                  </a:lnTo>
                  <a:lnTo>
                    <a:pt x="1214" y="2658"/>
                  </a:lnTo>
                  <a:lnTo>
                    <a:pt x="1152" y="2512"/>
                  </a:lnTo>
                  <a:lnTo>
                    <a:pt x="1319" y="2323"/>
                  </a:lnTo>
                  <a:lnTo>
                    <a:pt x="1319" y="2093"/>
                  </a:lnTo>
                  <a:lnTo>
                    <a:pt x="1193" y="2010"/>
                  </a:lnTo>
                  <a:lnTo>
                    <a:pt x="1047" y="1717"/>
                  </a:lnTo>
                  <a:lnTo>
                    <a:pt x="1172" y="1696"/>
                  </a:lnTo>
                  <a:lnTo>
                    <a:pt x="1277" y="1696"/>
                  </a:lnTo>
                  <a:lnTo>
                    <a:pt x="1424" y="1487"/>
                  </a:lnTo>
                  <a:lnTo>
                    <a:pt x="1319" y="1382"/>
                  </a:lnTo>
                  <a:lnTo>
                    <a:pt x="1465" y="1277"/>
                  </a:lnTo>
                  <a:lnTo>
                    <a:pt x="1465" y="922"/>
                  </a:lnTo>
                  <a:lnTo>
                    <a:pt x="1424" y="754"/>
                  </a:lnTo>
                  <a:lnTo>
                    <a:pt x="1675" y="545"/>
                  </a:lnTo>
                  <a:lnTo>
                    <a:pt x="1737" y="545"/>
                  </a:lnTo>
                  <a:lnTo>
                    <a:pt x="1779" y="440"/>
                  </a:lnTo>
                  <a:lnTo>
                    <a:pt x="1675" y="252"/>
                  </a:lnTo>
                  <a:lnTo>
                    <a:pt x="1633" y="127"/>
                  </a:lnTo>
                  <a:lnTo>
                    <a:pt x="1382" y="85"/>
                  </a:lnTo>
                  <a:lnTo>
                    <a:pt x="1277" y="210"/>
                  </a:lnTo>
                  <a:lnTo>
                    <a:pt x="942" y="127"/>
                  </a:lnTo>
                  <a:lnTo>
                    <a:pt x="754" y="231"/>
                  </a:lnTo>
                  <a:lnTo>
                    <a:pt x="691" y="147"/>
                  </a:lnTo>
                  <a:lnTo>
                    <a:pt x="733" y="22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3580800" y="2585450"/>
              <a:ext cx="42275" cy="93450"/>
            </a:xfrm>
            <a:custGeom>
              <a:avLst/>
              <a:gdLst/>
              <a:ahLst/>
              <a:cxnLst/>
              <a:rect l="l" t="t" r="r" b="b"/>
              <a:pathLst>
                <a:path w="1691" h="3738" extrusionOk="0">
                  <a:moveTo>
                    <a:pt x="453" y="0"/>
                  </a:moveTo>
                  <a:lnTo>
                    <a:pt x="0" y="547"/>
                  </a:lnTo>
                  <a:lnTo>
                    <a:pt x="0" y="3429"/>
                  </a:lnTo>
                  <a:lnTo>
                    <a:pt x="429" y="3738"/>
                  </a:lnTo>
                  <a:lnTo>
                    <a:pt x="1691" y="2714"/>
                  </a:lnTo>
                  <a:lnTo>
                    <a:pt x="1691" y="5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1533" name="Google Shape;1533;p51"/>
          <p:cNvGrpSpPr/>
          <p:nvPr/>
        </p:nvGrpSpPr>
        <p:grpSpPr>
          <a:xfrm>
            <a:off x="3184217" y="2027913"/>
            <a:ext cx="153702" cy="247153"/>
            <a:chOff x="3906325" y="1984500"/>
            <a:chExt cx="156075" cy="262825"/>
          </a:xfrm>
        </p:grpSpPr>
        <p:sp>
          <p:nvSpPr>
            <p:cNvPr id="1534" name="Google Shape;1534;p51"/>
            <p:cNvSpPr/>
            <p:nvPr/>
          </p:nvSpPr>
          <p:spPr>
            <a:xfrm>
              <a:off x="3906325" y="1984500"/>
              <a:ext cx="100825" cy="124200"/>
            </a:xfrm>
            <a:custGeom>
              <a:avLst/>
              <a:gdLst/>
              <a:ahLst/>
              <a:cxnLst/>
              <a:rect l="l" t="t" r="r" b="b"/>
              <a:pathLst>
                <a:path w="4033" h="4968" extrusionOk="0">
                  <a:moveTo>
                    <a:pt x="2901" y="4968"/>
                  </a:moveTo>
                  <a:lnTo>
                    <a:pt x="1524" y="4673"/>
                  </a:lnTo>
                  <a:lnTo>
                    <a:pt x="0" y="1771"/>
                  </a:lnTo>
                  <a:lnTo>
                    <a:pt x="737" y="886"/>
                  </a:lnTo>
                  <a:lnTo>
                    <a:pt x="2508" y="1181"/>
                  </a:lnTo>
                  <a:lnTo>
                    <a:pt x="2655" y="345"/>
                  </a:lnTo>
                  <a:lnTo>
                    <a:pt x="3442" y="0"/>
                  </a:lnTo>
                  <a:lnTo>
                    <a:pt x="4033" y="44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35" name="Google Shape;1535;p51"/>
            <p:cNvSpPr/>
            <p:nvPr/>
          </p:nvSpPr>
          <p:spPr>
            <a:xfrm>
              <a:off x="3919575" y="1989950"/>
              <a:ext cx="142825" cy="257375"/>
            </a:xfrm>
            <a:custGeom>
              <a:avLst/>
              <a:gdLst/>
              <a:ahLst/>
              <a:cxnLst/>
              <a:rect l="l" t="t" r="r" b="b"/>
              <a:pathLst>
                <a:path w="5713" h="10295" extrusionOk="0">
                  <a:moveTo>
                    <a:pt x="2867" y="0"/>
                  </a:moveTo>
                  <a:lnTo>
                    <a:pt x="2762" y="105"/>
                  </a:lnTo>
                  <a:lnTo>
                    <a:pt x="2762" y="147"/>
                  </a:lnTo>
                  <a:lnTo>
                    <a:pt x="2679" y="189"/>
                  </a:lnTo>
                  <a:lnTo>
                    <a:pt x="2532" y="147"/>
                  </a:lnTo>
                  <a:lnTo>
                    <a:pt x="2386" y="209"/>
                  </a:lnTo>
                  <a:lnTo>
                    <a:pt x="2386" y="293"/>
                  </a:lnTo>
                  <a:lnTo>
                    <a:pt x="2323" y="419"/>
                  </a:lnTo>
                  <a:lnTo>
                    <a:pt x="2239" y="461"/>
                  </a:lnTo>
                  <a:lnTo>
                    <a:pt x="2281" y="544"/>
                  </a:lnTo>
                  <a:lnTo>
                    <a:pt x="2260" y="628"/>
                  </a:lnTo>
                  <a:lnTo>
                    <a:pt x="2239" y="921"/>
                  </a:lnTo>
                  <a:lnTo>
                    <a:pt x="2281" y="1088"/>
                  </a:lnTo>
                  <a:lnTo>
                    <a:pt x="2344" y="1193"/>
                  </a:lnTo>
                  <a:lnTo>
                    <a:pt x="2281" y="1277"/>
                  </a:lnTo>
                  <a:lnTo>
                    <a:pt x="2177" y="1360"/>
                  </a:lnTo>
                  <a:lnTo>
                    <a:pt x="2072" y="1360"/>
                  </a:lnTo>
                  <a:lnTo>
                    <a:pt x="1967" y="1444"/>
                  </a:lnTo>
                  <a:lnTo>
                    <a:pt x="1905" y="1486"/>
                  </a:lnTo>
                  <a:lnTo>
                    <a:pt x="1821" y="1611"/>
                  </a:lnTo>
                  <a:lnTo>
                    <a:pt x="1674" y="1590"/>
                  </a:lnTo>
                  <a:lnTo>
                    <a:pt x="1507" y="1465"/>
                  </a:lnTo>
                  <a:lnTo>
                    <a:pt x="1381" y="1465"/>
                  </a:lnTo>
                  <a:lnTo>
                    <a:pt x="1298" y="1549"/>
                  </a:lnTo>
                  <a:lnTo>
                    <a:pt x="1151" y="1674"/>
                  </a:lnTo>
                  <a:lnTo>
                    <a:pt x="900" y="1674"/>
                  </a:lnTo>
                  <a:lnTo>
                    <a:pt x="733" y="1590"/>
                  </a:lnTo>
                  <a:lnTo>
                    <a:pt x="670" y="1465"/>
                  </a:lnTo>
                  <a:lnTo>
                    <a:pt x="607" y="1339"/>
                  </a:lnTo>
                  <a:lnTo>
                    <a:pt x="377" y="1130"/>
                  </a:lnTo>
                  <a:lnTo>
                    <a:pt x="293" y="984"/>
                  </a:lnTo>
                  <a:lnTo>
                    <a:pt x="189" y="963"/>
                  </a:lnTo>
                  <a:lnTo>
                    <a:pt x="105" y="1046"/>
                  </a:lnTo>
                  <a:lnTo>
                    <a:pt x="84" y="1151"/>
                  </a:lnTo>
                  <a:lnTo>
                    <a:pt x="105" y="1214"/>
                  </a:lnTo>
                  <a:lnTo>
                    <a:pt x="84" y="1256"/>
                  </a:lnTo>
                  <a:lnTo>
                    <a:pt x="42" y="1214"/>
                  </a:lnTo>
                  <a:lnTo>
                    <a:pt x="1" y="1256"/>
                  </a:lnTo>
                  <a:lnTo>
                    <a:pt x="105" y="1360"/>
                  </a:lnTo>
                  <a:lnTo>
                    <a:pt x="273" y="1423"/>
                  </a:lnTo>
                  <a:lnTo>
                    <a:pt x="482" y="1674"/>
                  </a:lnTo>
                  <a:lnTo>
                    <a:pt x="628" y="1779"/>
                  </a:lnTo>
                  <a:lnTo>
                    <a:pt x="879" y="1800"/>
                  </a:lnTo>
                  <a:lnTo>
                    <a:pt x="942" y="1841"/>
                  </a:lnTo>
                  <a:lnTo>
                    <a:pt x="1026" y="1883"/>
                  </a:lnTo>
                  <a:lnTo>
                    <a:pt x="1130" y="2009"/>
                  </a:lnTo>
                  <a:lnTo>
                    <a:pt x="1193" y="2113"/>
                  </a:lnTo>
                  <a:lnTo>
                    <a:pt x="1298" y="2113"/>
                  </a:lnTo>
                  <a:lnTo>
                    <a:pt x="1402" y="2239"/>
                  </a:lnTo>
                  <a:lnTo>
                    <a:pt x="1465" y="2239"/>
                  </a:lnTo>
                  <a:lnTo>
                    <a:pt x="1528" y="2323"/>
                  </a:lnTo>
                  <a:lnTo>
                    <a:pt x="1465" y="2427"/>
                  </a:lnTo>
                  <a:lnTo>
                    <a:pt x="1507" y="2574"/>
                  </a:lnTo>
                  <a:lnTo>
                    <a:pt x="1444" y="2720"/>
                  </a:lnTo>
                  <a:lnTo>
                    <a:pt x="1444" y="2825"/>
                  </a:lnTo>
                  <a:lnTo>
                    <a:pt x="1612" y="2825"/>
                  </a:lnTo>
                  <a:lnTo>
                    <a:pt x="1633" y="2950"/>
                  </a:lnTo>
                  <a:lnTo>
                    <a:pt x="1591" y="3034"/>
                  </a:lnTo>
                  <a:lnTo>
                    <a:pt x="1612" y="3181"/>
                  </a:lnTo>
                  <a:lnTo>
                    <a:pt x="1653" y="3285"/>
                  </a:lnTo>
                  <a:lnTo>
                    <a:pt x="1695" y="3494"/>
                  </a:lnTo>
                  <a:lnTo>
                    <a:pt x="1653" y="3599"/>
                  </a:lnTo>
                  <a:lnTo>
                    <a:pt x="1695" y="3683"/>
                  </a:lnTo>
                  <a:lnTo>
                    <a:pt x="1695" y="3913"/>
                  </a:lnTo>
                  <a:lnTo>
                    <a:pt x="1653" y="3997"/>
                  </a:lnTo>
                  <a:lnTo>
                    <a:pt x="1716" y="4143"/>
                  </a:lnTo>
                  <a:lnTo>
                    <a:pt x="1821" y="4185"/>
                  </a:lnTo>
                  <a:lnTo>
                    <a:pt x="1925" y="4394"/>
                  </a:lnTo>
                  <a:lnTo>
                    <a:pt x="1967" y="4478"/>
                  </a:lnTo>
                  <a:lnTo>
                    <a:pt x="1967" y="4603"/>
                  </a:lnTo>
                  <a:lnTo>
                    <a:pt x="1988" y="4645"/>
                  </a:lnTo>
                  <a:lnTo>
                    <a:pt x="2093" y="4645"/>
                  </a:lnTo>
                  <a:lnTo>
                    <a:pt x="2197" y="4750"/>
                  </a:lnTo>
                  <a:lnTo>
                    <a:pt x="2407" y="4750"/>
                  </a:lnTo>
                  <a:lnTo>
                    <a:pt x="2574" y="4875"/>
                  </a:lnTo>
                  <a:lnTo>
                    <a:pt x="2490" y="4938"/>
                  </a:lnTo>
                  <a:lnTo>
                    <a:pt x="2553" y="5022"/>
                  </a:lnTo>
                  <a:lnTo>
                    <a:pt x="2553" y="5189"/>
                  </a:lnTo>
                  <a:lnTo>
                    <a:pt x="2490" y="5231"/>
                  </a:lnTo>
                  <a:lnTo>
                    <a:pt x="2679" y="5378"/>
                  </a:lnTo>
                  <a:lnTo>
                    <a:pt x="2553" y="5357"/>
                  </a:lnTo>
                  <a:lnTo>
                    <a:pt x="2490" y="5378"/>
                  </a:lnTo>
                  <a:lnTo>
                    <a:pt x="2658" y="5524"/>
                  </a:lnTo>
                  <a:lnTo>
                    <a:pt x="2658" y="5587"/>
                  </a:lnTo>
                  <a:lnTo>
                    <a:pt x="2469" y="5482"/>
                  </a:lnTo>
                  <a:lnTo>
                    <a:pt x="2302" y="5482"/>
                  </a:lnTo>
                  <a:lnTo>
                    <a:pt x="2156" y="5587"/>
                  </a:lnTo>
                  <a:lnTo>
                    <a:pt x="2156" y="5691"/>
                  </a:lnTo>
                  <a:lnTo>
                    <a:pt x="2051" y="5796"/>
                  </a:lnTo>
                  <a:lnTo>
                    <a:pt x="2051" y="5880"/>
                  </a:lnTo>
                  <a:lnTo>
                    <a:pt x="1988" y="5901"/>
                  </a:lnTo>
                  <a:lnTo>
                    <a:pt x="1821" y="6089"/>
                  </a:lnTo>
                  <a:lnTo>
                    <a:pt x="1779" y="6277"/>
                  </a:lnTo>
                  <a:lnTo>
                    <a:pt x="1737" y="6298"/>
                  </a:lnTo>
                  <a:lnTo>
                    <a:pt x="1716" y="6256"/>
                  </a:lnTo>
                  <a:lnTo>
                    <a:pt x="1653" y="6256"/>
                  </a:lnTo>
                  <a:lnTo>
                    <a:pt x="1716" y="6361"/>
                  </a:lnTo>
                  <a:lnTo>
                    <a:pt x="1674" y="6445"/>
                  </a:lnTo>
                  <a:lnTo>
                    <a:pt x="1549" y="6445"/>
                  </a:lnTo>
                  <a:lnTo>
                    <a:pt x="1465" y="6549"/>
                  </a:lnTo>
                  <a:lnTo>
                    <a:pt x="1507" y="6717"/>
                  </a:lnTo>
                  <a:lnTo>
                    <a:pt x="1570" y="6759"/>
                  </a:lnTo>
                  <a:lnTo>
                    <a:pt x="1444" y="6717"/>
                  </a:lnTo>
                  <a:lnTo>
                    <a:pt x="1402" y="6654"/>
                  </a:lnTo>
                  <a:lnTo>
                    <a:pt x="1319" y="6696"/>
                  </a:lnTo>
                  <a:lnTo>
                    <a:pt x="1256" y="6821"/>
                  </a:lnTo>
                  <a:lnTo>
                    <a:pt x="1298" y="6884"/>
                  </a:lnTo>
                  <a:lnTo>
                    <a:pt x="1214" y="6842"/>
                  </a:lnTo>
                  <a:lnTo>
                    <a:pt x="1193" y="6905"/>
                  </a:lnTo>
                  <a:lnTo>
                    <a:pt x="1256" y="6968"/>
                  </a:lnTo>
                  <a:lnTo>
                    <a:pt x="1256" y="7031"/>
                  </a:lnTo>
                  <a:lnTo>
                    <a:pt x="1193" y="7114"/>
                  </a:lnTo>
                  <a:lnTo>
                    <a:pt x="1151" y="7156"/>
                  </a:lnTo>
                  <a:lnTo>
                    <a:pt x="1047" y="7219"/>
                  </a:lnTo>
                  <a:lnTo>
                    <a:pt x="1005" y="7177"/>
                  </a:lnTo>
                  <a:lnTo>
                    <a:pt x="984" y="7135"/>
                  </a:lnTo>
                  <a:lnTo>
                    <a:pt x="900" y="7114"/>
                  </a:lnTo>
                  <a:lnTo>
                    <a:pt x="817" y="7135"/>
                  </a:lnTo>
                  <a:lnTo>
                    <a:pt x="837" y="7240"/>
                  </a:lnTo>
                  <a:lnTo>
                    <a:pt x="796" y="7282"/>
                  </a:lnTo>
                  <a:lnTo>
                    <a:pt x="837" y="7386"/>
                  </a:lnTo>
                  <a:lnTo>
                    <a:pt x="796" y="7491"/>
                  </a:lnTo>
                  <a:lnTo>
                    <a:pt x="733" y="7533"/>
                  </a:lnTo>
                  <a:lnTo>
                    <a:pt x="691" y="7637"/>
                  </a:lnTo>
                  <a:lnTo>
                    <a:pt x="733" y="7742"/>
                  </a:lnTo>
                  <a:lnTo>
                    <a:pt x="775" y="7763"/>
                  </a:lnTo>
                  <a:lnTo>
                    <a:pt x="733" y="7867"/>
                  </a:lnTo>
                  <a:lnTo>
                    <a:pt x="775" y="7951"/>
                  </a:lnTo>
                  <a:lnTo>
                    <a:pt x="858" y="7909"/>
                  </a:lnTo>
                  <a:lnTo>
                    <a:pt x="900" y="7972"/>
                  </a:lnTo>
                  <a:lnTo>
                    <a:pt x="879" y="8098"/>
                  </a:lnTo>
                  <a:lnTo>
                    <a:pt x="837" y="8160"/>
                  </a:lnTo>
                  <a:lnTo>
                    <a:pt x="879" y="8265"/>
                  </a:lnTo>
                  <a:lnTo>
                    <a:pt x="837" y="8307"/>
                  </a:lnTo>
                  <a:lnTo>
                    <a:pt x="942" y="8495"/>
                  </a:lnTo>
                  <a:lnTo>
                    <a:pt x="1005" y="8537"/>
                  </a:lnTo>
                  <a:lnTo>
                    <a:pt x="942" y="8621"/>
                  </a:lnTo>
                  <a:lnTo>
                    <a:pt x="1026" y="8746"/>
                  </a:lnTo>
                  <a:lnTo>
                    <a:pt x="942" y="8788"/>
                  </a:lnTo>
                  <a:lnTo>
                    <a:pt x="984" y="8955"/>
                  </a:lnTo>
                  <a:lnTo>
                    <a:pt x="942" y="9039"/>
                  </a:lnTo>
                  <a:lnTo>
                    <a:pt x="942" y="9269"/>
                  </a:lnTo>
                  <a:lnTo>
                    <a:pt x="1005" y="9353"/>
                  </a:lnTo>
                  <a:lnTo>
                    <a:pt x="942" y="9479"/>
                  </a:lnTo>
                  <a:lnTo>
                    <a:pt x="942" y="9562"/>
                  </a:lnTo>
                  <a:lnTo>
                    <a:pt x="1005" y="9625"/>
                  </a:lnTo>
                  <a:lnTo>
                    <a:pt x="1151" y="9541"/>
                  </a:lnTo>
                  <a:lnTo>
                    <a:pt x="1214" y="9583"/>
                  </a:lnTo>
                  <a:lnTo>
                    <a:pt x="1235" y="9520"/>
                  </a:lnTo>
                  <a:lnTo>
                    <a:pt x="1361" y="9646"/>
                  </a:lnTo>
                  <a:lnTo>
                    <a:pt x="1444" y="9625"/>
                  </a:lnTo>
                  <a:lnTo>
                    <a:pt x="1528" y="9688"/>
                  </a:lnTo>
                  <a:lnTo>
                    <a:pt x="1674" y="9667"/>
                  </a:lnTo>
                  <a:lnTo>
                    <a:pt x="1737" y="9688"/>
                  </a:lnTo>
                  <a:lnTo>
                    <a:pt x="1674" y="9772"/>
                  </a:lnTo>
                  <a:lnTo>
                    <a:pt x="1737" y="9772"/>
                  </a:lnTo>
                  <a:lnTo>
                    <a:pt x="1863" y="9667"/>
                  </a:lnTo>
                  <a:lnTo>
                    <a:pt x="1863" y="9751"/>
                  </a:lnTo>
                  <a:lnTo>
                    <a:pt x="1779" y="9855"/>
                  </a:lnTo>
                  <a:lnTo>
                    <a:pt x="1946" y="10064"/>
                  </a:lnTo>
                  <a:lnTo>
                    <a:pt x="1967" y="10148"/>
                  </a:lnTo>
                  <a:lnTo>
                    <a:pt x="1946" y="10274"/>
                  </a:lnTo>
                  <a:lnTo>
                    <a:pt x="1967" y="10295"/>
                  </a:lnTo>
                  <a:lnTo>
                    <a:pt x="2030" y="10148"/>
                  </a:lnTo>
                  <a:lnTo>
                    <a:pt x="2114" y="10106"/>
                  </a:lnTo>
                  <a:lnTo>
                    <a:pt x="2135" y="10190"/>
                  </a:lnTo>
                  <a:lnTo>
                    <a:pt x="2239" y="10148"/>
                  </a:lnTo>
                  <a:lnTo>
                    <a:pt x="2323" y="10148"/>
                  </a:lnTo>
                  <a:lnTo>
                    <a:pt x="2490" y="10002"/>
                  </a:lnTo>
                  <a:lnTo>
                    <a:pt x="2595" y="10002"/>
                  </a:lnTo>
                  <a:lnTo>
                    <a:pt x="2825" y="9855"/>
                  </a:lnTo>
                  <a:lnTo>
                    <a:pt x="2867" y="9792"/>
                  </a:lnTo>
                  <a:lnTo>
                    <a:pt x="3014" y="9855"/>
                  </a:lnTo>
                  <a:lnTo>
                    <a:pt x="3118" y="9834"/>
                  </a:lnTo>
                  <a:lnTo>
                    <a:pt x="3223" y="9688"/>
                  </a:lnTo>
                  <a:lnTo>
                    <a:pt x="3244" y="9751"/>
                  </a:lnTo>
                  <a:lnTo>
                    <a:pt x="3202" y="9855"/>
                  </a:lnTo>
                  <a:lnTo>
                    <a:pt x="3244" y="9876"/>
                  </a:lnTo>
                  <a:lnTo>
                    <a:pt x="3306" y="9751"/>
                  </a:lnTo>
                  <a:lnTo>
                    <a:pt x="3348" y="9772"/>
                  </a:lnTo>
                  <a:lnTo>
                    <a:pt x="3306" y="9646"/>
                  </a:lnTo>
                  <a:lnTo>
                    <a:pt x="3348" y="9583"/>
                  </a:lnTo>
                  <a:lnTo>
                    <a:pt x="3411" y="9688"/>
                  </a:lnTo>
                  <a:lnTo>
                    <a:pt x="3453" y="9688"/>
                  </a:lnTo>
                  <a:lnTo>
                    <a:pt x="3495" y="9625"/>
                  </a:lnTo>
                  <a:lnTo>
                    <a:pt x="3537" y="9751"/>
                  </a:lnTo>
                  <a:lnTo>
                    <a:pt x="3620" y="9730"/>
                  </a:lnTo>
                  <a:lnTo>
                    <a:pt x="3620" y="9646"/>
                  </a:lnTo>
                  <a:lnTo>
                    <a:pt x="3662" y="9667"/>
                  </a:lnTo>
                  <a:lnTo>
                    <a:pt x="3704" y="9730"/>
                  </a:lnTo>
                  <a:lnTo>
                    <a:pt x="3767" y="9646"/>
                  </a:lnTo>
                  <a:lnTo>
                    <a:pt x="3934" y="9625"/>
                  </a:lnTo>
                  <a:lnTo>
                    <a:pt x="4018" y="9688"/>
                  </a:lnTo>
                  <a:lnTo>
                    <a:pt x="4206" y="9667"/>
                  </a:lnTo>
                  <a:lnTo>
                    <a:pt x="4206" y="9625"/>
                  </a:lnTo>
                  <a:lnTo>
                    <a:pt x="4143" y="9562"/>
                  </a:lnTo>
                  <a:lnTo>
                    <a:pt x="4206" y="9541"/>
                  </a:lnTo>
                  <a:lnTo>
                    <a:pt x="4269" y="9562"/>
                  </a:lnTo>
                  <a:lnTo>
                    <a:pt x="4311" y="9646"/>
                  </a:lnTo>
                  <a:lnTo>
                    <a:pt x="4415" y="9667"/>
                  </a:lnTo>
                  <a:lnTo>
                    <a:pt x="4457" y="9562"/>
                  </a:lnTo>
                  <a:lnTo>
                    <a:pt x="4436" y="9416"/>
                  </a:lnTo>
                  <a:lnTo>
                    <a:pt x="4687" y="9144"/>
                  </a:lnTo>
                  <a:lnTo>
                    <a:pt x="4876" y="9123"/>
                  </a:lnTo>
                  <a:lnTo>
                    <a:pt x="5043" y="8872"/>
                  </a:lnTo>
                  <a:lnTo>
                    <a:pt x="5190" y="8621"/>
                  </a:lnTo>
                  <a:lnTo>
                    <a:pt x="5315" y="8349"/>
                  </a:lnTo>
                  <a:lnTo>
                    <a:pt x="5566" y="7951"/>
                  </a:lnTo>
                  <a:lnTo>
                    <a:pt x="5713" y="7533"/>
                  </a:lnTo>
                  <a:lnTo>
                    <a:pt x="5692" y="7344"/>
                  </a:lnTo>
                  <a:lnTo>
                    <a:pt x="5420" y="7051"/>
                  </a:lnTo>
                  <a:lnTo>
                    <a:pt x="5273" y="7010"/>
                  </a:lnTo>
                  <a:lnTo>
                    <a:pt x="5001" y="6633"/>
                  </a:lnTo>
                  <a:lnTo>
                    <a:pt x="5064" y="6466"/>
                  </a:lnTo>
                  <a:lnTo>
                    <a:pt x="5169" y="6298"/>
                  </a:lnTo>
                  <a:lnTo>
                    <a:pt x="5169" y="6110"/>
                  </a:lnTo>
                  <a:lnTo>
                    <a:pt x="4980" y="5984"/>
                  </a:lnTo>
                  <a:lnTo>
                    <a:pt x="4938" y="5859"/>
                  </a:lnTo>
                  <a:lnTo>
                    <a:pt x="4938" y="5650"/>
                  </a:lnTo>
                  <a:lnTo>
                    <a:pt x="4980" y="5587"/>
                  </a:lnTo>
                  <a:lnTo>
                    <a:pt x="4938" y="5482"/>
                  </a:lnTo>
                  <a:lnTo>
                    <a:pt x="4792" y="5461"/>
                  </a:lnTo>
                  <a:lnTo>
                    <a:pt x="4729" y="5357"/>
                  </a:lnTo>
                  <a:lnTo>
                    <a:pt x="4729" y="5168"/>
                  </a:lnTo>
                  <a:lnTo>
                    <a:pt x="4792" y="5064"/>
                  </a:lnTo>
                  <a:lnTo>
                    <a:pt x="4687" y="5043"/>
                  </a:lnTo>
                  <a:lnTo>
                    <a:pt x="4687" y="4938"/>
                  </a:lnTo>
                  <a:lnTo>
                    <a:pt x="4729" y="4582"/>
                  </a:lnTo>
                  <a:lnTo>
                    <a:pt x="4834" y="4541"/>
                  </a:lnTo>
                  <a:lnTo>
                    <a:pt x="4562" y="3955"/>
                  </a:lnTo>
                  <a:lnTo>
                    <a:pt x="4332" y="3494"/>
                  </a:lnTo>
                  <a:lnTo>
                    <a:pt x="4269" y="3348"/>
                  </a:lnTo>
                  <a:lnTo>
                    <a:pt x="4143" y="3181"/>
                  </a:lnTo>
                  <a:lnTo>
                    <a:pt x="4248" y="2929"/>
                  </a:lnTo>
                  <a:lnTo>
                    <a:pt x="4353" y="2741"/>
                  </a:lnTo>
                  <a:lnTo>
                    <a:pt x="4415" y="2553"/>
                  </a:lnTo>
                  <a:lnTo>
                    <a:pt x="4332" y="2490"/>
                  </a:lnTo>
                  <a:lnTo>
                    <a:pt x="4060" y="2323"/>
                  </a:lnTo>
                  <a:lnTo>
                    <a:pt x="4018" y="2218"/>
                  </a:lnTo>
                  <a:lnTo>
                    <a:pt x="3934" y="2093"/>
                  </a:lnTo>
                  <a:lnTo>
                    <a:pt x="3767" y="2009"/>
                  </a:lnTo>
                  <a:lnTo>
                    <a:pt x="3704" y="2009"/>
                  </a:lnTo>
                  <a:lnTo>
                    <a:pt x="3599" y="1758"/>
                  </a:lnTo>
                  <a:lnTo>
                    <a:pt x="3516" y="1653"/>
                  </a:lnTo>
                  <a:lnTo>
                    <a:pt x="3558" y="1465"/>
                  </a:lnTo>
                  <a:lnTo>
                    <a:pt x="3599" y="1297"/>
                  </a:lnTo>
                  <a:lnTo>
                    <a:pt x="3495" y="1277"/>
                  </a:lnTo>
                  <a:lnTo>
                    <a:pt x="3599" y="1235"/>
                  </a:lnTo>
                  <a:lnTo>
                    <a:pt x="3746" y="1172"/>
                  </a:lnTo>
                  <a:lnTo>
                    <a:pt x="3725" y="942"/>
                  </a:lnTo>
                  <a:lnTo>
                    <a:pt x="3830" y="774"/>
                  </a:lnTo>
                  <a:lnTo>
                    <a:pt x="3850" y="649"/>
                  </a:lnTo>
                  <a:lnTo>
                    <a:pt x="3746" y="523"/>
                  </a:lnTo>
                  <a:lnTo>
                    <a:pt x="3725" y="419"/>
                  </a:lnTo>
                  <a:lnTo>
                    <a:pt x="3537" y="398"/>
                  </a:lnTo>
                  <a:lnTo>
                    <a:pt x="3411" y="335"/>
                  </a:lnTo>
                  <a:lnTo>
                    <a:pt x="3327" y="251"/>
                  </a:lnTo>
                  <a:lnTo>
                    <a:pt x="3202" y="84"/>
                  </a:lnTo>
                  <a:lnTo>
                    <a:pt x="30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1"/>
          <p:cNvGrpSpPr/>
          <p:nvPr/>
        </p:nvGrpSpPr>
        <p:grpSpPr>
          <a:xfrm>
            <a:off x="713261" y="1701487"/>
            <a:ext cx="1380268" cy="1155009"/>
            <a:chOff x="1397225" y="1637375"/>
            <a:chExt cx="1401575" cy="1228250"/>
          </a:xfrm>
        </p:grpSpPr>
        <p:sp>
          <p:nvSpPr>
            <p:cNvPr id="1537" name="Google Shape;1537;p51"/>
            <p:cNvSpPr/>
            <p:nvPr/>
          </p:nvSpPr>
          <p:spPr>
            <a:xfrm>
              <a:off x="2050925" y="2362200"/>
              <a:ext cx="747875" cy="497225"/>
            </a:xfrm>
            <a:custGeom>
              <a:avLst/>
              <a:gdLst/>
              <a:ahLst/>
              <a:cxnLst/>
              <a:rect l="l" t="t" r="r" b="b"/>
              <a:pathLst>
                <a:path w="29915" h="19889" extrusionOk="0">
                  <a:moveTo>
                    <a:pt x="107" y="1186"/>
                  </a:moveTo>
                  <a:lnTo>
                    <a:pt x="0" y="0"/>
                  </a:lnTo>
                  <a:lnTo>
                    <a:pt x="15577" y="1563"/>
                  </a:lnTo>
                  <a:lnTo>
                    <a:pt x="26519" y="5336"/>
                  </a:lnTo>
                  <a:lnTo>
                    <a:pt x="27435" y="5444"/>
                  </a:lnTo>
                  <a:lnTo>
                    <a:pt x="28783" y="4420"/>
                  </a:lnTo>
                  <a:lnTo>
                    <a:pt x="29753" y="4527"/>
                  </a:lnTo>
                  <a:lnTo>
                    <a:pt x="29915" y="6198"/>
                  </a:lnTo>
                  <a:lnTo>
                    <a:pt x="26465" y="6899"/>
                  </a:lnTo>
                  <a:lnTo>
                    <a:pt x="11157" y="16062"/>
                  </a:lnTo>
                  <a:lnTo>
                    <a:pt x="10295" y="18649"/>
                  </a:lnTo>
                  <a:lnTo>
                    <a:pt x="10295" y="19889"/>
                  </a:lnTo>
                  <a:lnTo>
                    <a:pt x="2803" y="15846"/>
                  </a:lnTo>
                  <a:lnTo>
                    <a:pt x="1347" y="14876"/>
                  </a:lnTo>
                  <a:lnTo>
                    <a:pt x="0" y="14607"/>
                  </a:lnTo>
                  <a:lnTo>
                    <a:pt x="916" y="11642"/>
                  </a:lnTo>
                  <a:lnTo>
                    <a:pt x="1725" y="38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grpSp>
          <p:nvGrpSpPr>
            <p:cNvPr id="1538" name="Google Shape;1538;p51"/>
            <p:cNvGrpSpPr/>
            <p:nvPr/>
          </p:nvGrpSpPr>
          <p:grpSpPr>
            <a:xfrm>
              <a:off x="1397225" y="1637375"/>
              <a:ext cx="1398775" cy="1228250"/>
              <a:chOff x="1397225" y="1637375"/>
              <a:chExt cx="1398775" cy="1228250"/>
            </a:xfrm>
          </p:grpSpPr>
          <p:sp>
            <p:nvSpPr>
              <p:cNvPr id="1539" name="Google Shape;1539;p51"/>
              <p:cNvSpPr/>
              <p:nvPr/>
            </p:nvSpPr>
            <p:spPr>
              <a:xfrm>
                <a:off x="1397225" y="1637375"/>
                <a:ext cx="692600" cy="594250"/>
              </a:xfrm>
              <a:custGeom>
                <a:avLst/>
                <a:gdLst/>
                <a:ahLst/>
                <a:cxnLst/>
                <a:rect l="l" t="t" r="r" b="b"/>
                <a:pathLst>
                  <a:path w="27704" h="23770" extrusionOk="0">
                    <a:moveTo>
                      <a:pt x="14864" y="15547"/>
                    </a:moveTo>
                    <a:lnTo>
                      <a:pt x="14836" y="15589"/>
                    </a:lnTo>
                    <a:lnTo>
                      <a:pt x="14836" y="15568"/>
                    </a:lnTo>
                    <a:lnTo>
                      <a:pt x="14864" y="15547"/>
                    </a:lnTo>
                    <a:close/>
                    <a:moveTo>
                      <a:pt x="19460" y="16760"/>
                    </a:moveTo>
                    <a:lnTo>
                      <a:pt x="19523" y="16823"/>
                    </a:lnTo>
                    <a:lnTo>
                      <a:pt x="19460" y="16844"/>
                    </a:lnTo>
                    <a:lnTo>
                      <a:pt x="19460" y="16760"/>
                    </a:lnTo>
                    <a:close/>
                    <a:moveTo>
                      <a:pt x="23686" y="18497"/>
                    </a:moveTo>
                    <a:lnTo>
                      <a:pt x="23624" y="18644"/>
                    </a:lnTo>
                    <a:lnTo>
                      <a:pt x="23561" y="18853"/>
                    </a:lnTo>
                    <a:lnTo>
                      <a:pt x="23582" y="19020"/>
                    </a:lnTo>
                    <a:lnTo>
                      <a:pt x="23477" y="19229"/>
                    </a:lnTo>
                    <a:lnTo>
                      <a:pt x="23477" y="19355"/>
                    </a:lnTo>
                    <a:lnTo>
                      <a:pt x="23519" y="19439"/>
                    </a:lnTo>
                    <a:lnTo>
                      <a:pt x="23393" y="19355"/>
                    </a:lnTo>
                    <a:lnTo>
                      <a:pt x="23393" y="19543"/>
                    </a:lnTo>
                    <a:lnTo>
                      <a:pt x="23393" y="19564"/>
                    </a:lnTo>
                    <a:cubicBezTo>
                      <a:pt x="23352" y="19648"/>
                      <a:pt x="23310" y="19753"/>
                      <a:pt x="23310" y="19836"/>
                    </a:cubicBezTo>
                    <a:lnTo>
                      <a:pt x="23310" y="19962"/>
                    </a:lnTo>
                    <a:lnTo>
                      <a:pt x="23289" y="19941"/>
                    </a:lnTo>
                    <a:lnTo>
                      <a:pt x="23289" y="19836"/>
                    </a:lnTo>
                    <a:lnTo>
                      <a:pt x="23258" y="19791"/>
                    </a:lnTo>
                    <a:lnTo>
                      <a:pt x="23268" y="19773"/>
                    </a:lnTo>
                    <a:lnTo>
                      <a:pt x="23268" y="19627"/>
                    </a:lnTo>
                    <a:lnTo>
                      <a:pt x="23331" y="19543"/>
                    </a:lnTo>
                    <a:lnTo>
                      <a:pt x="23352" y="19250"/>
                    </a:lnTo>
                    <a:lnTo>
                      <a:pt x="23435" y="19020"/>
                    </a:lnTo>
                    <a:lnTo>
                      <a:pt x="23435" y="18790"/>
                    </a:lnTo>
                    <a:lnTo>
                      <a:pt x="23414" y="18623"/>
                    </a:lnTo>
                    <a:lnTo>
                      <a:pt x="23352" y="18539"/>
                    </a:lnTo>
                    <a:lnTo>
                      <a:pt x="23352" y="18518"/>
                    </a:lnTo>
                    <a:lnTo>
                      <a:pt x="23414" y="18539"/>
                    </a:lnTo>
                    <a:lnTo>
                      <a:pt x="23456" y="18685"/>
                    </a:lnTo>
                    <a:lnTo>
                      <a:pt x="23519" y="18706"/>
                    </a:lnTo>
                    <a:lnTo>
                      <a:pt x="23561" y="18581"/>
                    </a:lnTo>
                    <a:lnTo>
                      <a:pt x="23686" y="18497"/>
                    </a:lnTo>
                    <a:close/>
                    <a:moveTo>
                      <a:pt x="23204" y="19889"/>
                    </a:moveTo>
                    <a:lnTo>
                      <a:pt x="23184" y="19941"/>
                    </a:lnTo>
                    <a:lnTo>
                      <a:pt x="23142" y="20297"/>
                    </a:lnTo>
                    <a:lnTo>
                      <a:pt x="23038" y="20464"/>
                    </a:lnTo>
                    <a:lnTo>
                      <a:pt x="23017" y="20631"/>
                    </a:lnTo>
                    <a:lnTo>
                      <a:pt x="23121" y="20694"/>
                    </a:lnTo>
                    <a:lnTo>
                      <a:pt x="23080" y="20778"/>
                    </a:lnTo>
                    <a:lnTo>
                      <a:pt x="23121" y="20841"/>
                    </a:lnTo>
                    <a:lnTo>
                      <a:pt x="22996" y="20841"/>
                    </a:lnTo>
                    <a:lnTo>
                      <a:pt x="22912" y="20924"/>
                    </a:lnTo>
                    <a:lnTo>
                      <a:pt x="22912" y="21050"/>
                    </a:lnTo>
                    <a:cubicBezTo>
                      <a:pt x="22891" y="21050"/>
                      <a:pt x="22870" y="21092"/>
                      <a:pt x="22870" y="21134"/>
                    </a:cubicBezTo>
                    <a:lnTo>
                      <a:pt x="22870" y="21154"/>
                    </a:lnTo>
                    <a:lnTo>
                      <a:pt x="22847" y="21178"/>
                    </a:lnTo>
                    <a:lnTo>
                      <a:pt x="22847" y="21178"/>
                    </a:lnTo>
                    <a:lnTo>
                      <a:pt x="22849" y="21154"/>
                    </a:lnTo>
                    <a:lnTo>
                      <a:pt x="22849" y="20945"/>
                    </a:lnTo>
                    <a:lnTo>
                      <a:pt x="22828" y="20882"/>
                    </a:lnTo>
                    <a:cubicBezTo>
                      <a:pt x="22828" y="20820"/>
                      <a:pt x="22849" y="20778"/>
                      <a:pt x="22849" y="20736"/>
                    </a:cubicBezTo>
                    <a:lnTo>
                      <a:pt x="22891" y="20778"/>
                    </a:lnTo>
                    <a:lnTo>
                      <a:pt x="22954" y="20778"/>
                    </a:lnTo>
                    <a:lnTo>
                      <a:pt x="22954" y="20610"/>
                    </a:lnTo>
                    <a:lnTo>
                      <a:pt x="23017" y="20569"/>
                    </a:lnTo>
                    <a:lnTo>
                      <a:pt x="22954" y="20485"/>
                    </a:lnTo>
                    <a:lnTo>
                      <a:pt x="22828" y="20464"/>
                    </a:lnTo>
                    <a:lnTo>
                      <a:pt x="22828" y="20380"/>
                    </a:lnTo>
                    <a:lnTo>
                      <a:pt x="22703" y="20150"/>
                    </a:lnTo>
                    <a:lnTo>
                      <a:pt x="22703" y="20108"/>
                    </a:lnTo>
                    <a:lnTo>
                      <a:pt x="22828" y="20255"/>
                    </a:lnTo>
                    <a:lnTo>
                      <a:pt x="22912" y="20380"/>
                    </a:lnTo>
                    <a:lnTo>
                      <a:pt x="22996" y="20401"/>
                    </a:lnTo>
                    <a:lnTo>
                      <a:pt x="23038" y="20359"/>
                    </a:lnTo>
                    <a:lnTo>
                      <a:pt x="23017" y="20276"/>
                    </a:lnTo>
                    <a:lnTo>
                      <a:pt x="23121" y="20255"/>
                    </a:lnTo>
                    <a:lnTo>
                      <a:pt x="23121" y="20171"/>
                    </a:lnTo>
                    <a:lnTo>
                      <a:pt x="23059" y="20108"/>
                    </a:lnTo>
                    <a:cubicBezTo>
                      <a:pt x="23101" y="20066"/>
                      <a:pt x="23121" y="19983"/>
                      <a:pt x="23142" y="19941"/>
                    </a:cubicBezTo>
                    <a:lnTo>
                      <a:pt x="23163" y="19962"/>
                    </a:lnTo>
                    <a:lnTo>
                      <a:pt x="23204" y="19889"/>
                    </a:lnTo>
                    <a:close/>
                    <a:moveTo>
                      <a:pt x="23519" y="19836"/>
                    </a:moveTo>
                    <a:lnTo>
                      <a:pt x="23540" y="19962"/>
                    </a:lnTo>
                    <a:lnTo>
                      <a:pt x="23582" y="19962"/>
                    </a:lnTo>
                    <a:lnTo>
                      <a:pt x="23582" y="20087"/>
                    </a:lnTo>
                    <a:lnTo>
                      <a:pt x="23665" y="20171"/>
                    </a:lnTo>
                    <a:lnTo>
                      <a:pt x="23728" y="20108"/>
                    </a:lnTo>
                    <a:lnTo>
                      <a:pt x="23770" y="20150"/>
                    </a:lnTo>
                    <a:lnTo>
                      <a:pt x="23875" y="20087"/>
                    </a:lnTo>
                    <a:lnTo>
                      <a:pt x="24021" y="20087"/>
                    </a:lnTo>
                    <a:lnTo>
                      <a:pt x="24021" y="20108"/>
                    </a:lnTo>
                    <a:lnTo>
                      <a:pt x="23854" y="20213"/>
                    </a:lnTo>
                    <a:lnTo>
                      <a:pt x="23812" y="20255"/>
                    </a:lnTo>
                    <a:lnTo>
                      <a:pt x="23812" y="20297"/>
                    </a:lnTo>
                    <a:lnTo>
                      <a:pt x="23875" y="20359"/>
                    </a:lnTo>
                    <a:lnTo>
                      <a:pt x="23854" y="20401"/>
                    </a:lnTo>
                    <a:lnTo>
                      <a:pt x="23770" y="20401"/>
                    </a:lnTo>
                    <a:lnTo>
                      <a:pt x="23770" y="20464"/>
                    </a:lnTo>
                    <a:lnTo>
                      <a:pt x="23854" y="20590"/>
                    </a:lnTo>
                    <a:lnTo>
                      <a:pt x="23854" y="20694"/>
                    </a:lnTo>
                    <a:lnTo>
                      <a:pt x="23812" y="20715"/>
                    </a:lnTo>
                    <a:lnTo>
                      <a:pt x="23728" y="20631"/>
                    </a:lnTo>
                    <a:lnTo>
                      <a:pt x="23665" y="20548"/>
                    </a:lnTo>
                    <a:lnTo>
                      <a:pt x="23645" y="20610"/>
                    </a:lnTo>
                    <a:lnTo>
                      <a:pt x="23665" y="20694"/>
                    </a:lnTo>
                    <a:lnTo>
                      <a:pt x="23624" y="20757"/>
                    </a:lnTo>
                    <a:lnTo>
                      <a:pt x="23624" y="20903"/>
                    </a:lnTo>
                    <a:lnTo>
                      <a:pt x="23645" y="20924"/>
                    </a:lnTo>
                    <a:cubicBezTo>
                      <a:pt x="23629" y="20919"/>
                      <a:pt x="23614" y="20916"/>
                      <a:pt x="23601" y="20916"/>
                    </a:cubicBezTo>
                    <a:cubicBezTo>
                      <a:pt x="23562" y="20916"/>
                      <a:pt x="23535" y="20940"/>
                      <a:pt x="23519" y="20987"/>
                    </a:cubicBezTo>
                    <a:cubicBezTo>
                      <a:pt x="23456" y="21071"/>
                      <a:pt x="23414" y="21154"/>
                      <a:pt x="23373" y="21259"/>
                    </a:cubicBezTo>
                    <a:lnTo>
                      <a:pt x="23268" y="21154"/>
                    </a:lnTo>
                    <a:lnTo>
                      <a:pt x="23121" y="21154"/>
                    </a:lnTo>
                    <a:lnTo>
                      <a:pt x="23121" y="21238"/>
                    </a:lnTo>
                    <a:lnTo>
                      <a:pt x="23163" y="21322"/>
                    </a:lnTo>
                    <a:lnTo>
                      <a:pt x="23142" y="21426"/>
                    </a:lnTo>
                    <a:lnTo>
                      <a:pt x="23247" y="21468"/>
                    </a:lnTo>
                    <a:lnTo>
                      <a:pt x="23205" y="21552"/>
                    </a:lnTo>
                    <a:lnTo>
                      <a:pt x="23121" y="21552"/>
                    </a:lnTo>
                    <a:lnTo>
                      <a:pt x="23101" y="21531"/>
                    </a:lnTo>
                    <a:lnTo>
                      <a:pt x="23038" y="21615"/>
                    </a:lnTo>
                    <a:lnTo>
                      <a:pt x="23038" y="21531"/>
                    </a:lnTo>
                    <a:lnTo>
                      <a:pt x="23101" y="21447"/>
                    </a:lnTo>
                    <a:lnTo>
                      <a:pt x="22996" y="21322"/>
                    </a:lnTo>
                    <a:cubicBezTo>
                      <a:pt x="22996" y="21259"/>
                      <a:pt x="22996" y="21196"/>
                      <a:pt x="23017" y="21134"/>
                    </a:cubicBezTo>
                    <a:lnTo>
                      <a:pt x="23163" y="21050"/>
                    </a:lnTo>
                    <a:lnTo>
                      <a:pt x="23205" y="20882"/>
                    </a:lnTo>
                    <a:lnTo>
                      <a:pt x="23268" y="20903"/>
                    </a:lnTo>
                    <a:lnTo>
                      <a:pt x="23331" y="20841"/>
                    </a:lnTo>
                    <a:lnTo>
                      <a:pt x="23331" y="20736"/>
                    </a:lnTo>
                    <a:lnTo>
                      <a:pt x="23352" y="20673"/>
                    </a:lnTo>
                    <a:lnTo>
                      <a:pt x="23352" y="20276"/>
                    </a:lnTo>
                    <a:lnTo>
                      <a:pt x="23373" y="20171"/>
                    </a:lnTo>
                    <a:lnTo>
                      <a:pt x="23435" y="20401"/>
                    </a:lnTo>
                    <a:lnTo>
                      <a:pt x="23414" y="20673"/>
                    </a:lnTo>
                    <a:lnTo>
                      <a:pt x="23456" y="20694"/>
                    </a:lnTo>
                    <a:lnTo>
                      <a:pt x="23540" y="20527"/>
                    </a:lnTo>
                    <a:lnTo>
                      <a:pt x="23519" y="20108"/>
                    </a:lnTo>
                    <a:lnTo>
                      <a:pt x="23435" y="20004"/>
                    </a:lnTo>
                    <a:cubicBezTo>
                      <a:pt x="23456" y="19983"/>
                      <a:pt x="23456" y="19941"/>
                      <a:pt x="23498" y="19899"/>
                    </a:cubicBezTo>
                    <a:cubicBezTo>
                      <a:pt x="23519" y="19878"/>
                      <a:pt x="23519" y="19857"/>
                      <a:pt x="23519" y="19836"/>
                    </a:cubicBezTo>
                    <a:close/>
                    <a:moveTo>
                      <a:pt x="22808" y="1"/>
                    </a:moveTo>
                    <a:lnTo>
                      <a:pt x="22598" y="105"/>
                    </a:lnTo>
                    <a:lnTo>
                      <a:pt x="22556" y="168"/>
                    </a:lnTo>
                    <a:lnTo>
                      <a:pt x="22389" y="168"/>
                    </a:lnTo>
                    <a:lnTo>
                      <a:pt x="22264" y="231"/>
                    </a:lnTo>
                    <a:lnTo>
                      <a:pt x="22033" y="440"/>
                    </a:lnTo>
                    <a:lnTo>
                      <a:pt x="21866" y="503"/>
                    </a:lnTo>
                    <a:lnTo>
                      <a:pt x="21615" y="503"/>
                    </a:lnTo>
                    <a:lnTo>
                      <a:pt x="21448" y="398"/>
                    </a:lnTo>
                    <a:lnTo>
                      <a:pt x="21406" y="335"/>
                    </a:lnTo>
                    <a:lnTo>
                      <a:pt x="21406" y="398"/>
                    </a:lnTo>
                    <a:lnTo>
                      <a:pt x="21322" y="398"/>
                    </a:lnTo>
                    <a:lnTo>
                      <a:pt x="21217" y="294"/>
                    </a:lnTo>
                    <a:lnTo>
                      <a:pt x="21113" y="335"/>
                    </a:lnTo>
                    <a:lnTo>
                      <a:pt x="21092" y="419"/>
                    </a:lnTo>
                    <a:lnTo>
                      <a:pt x="21029" y="419"/>
                    </a:lnTo>
                    <a:lnTo>
                      <a:pt x="21008" y="335"/>
                    </a:lnTo>
                    <a:lnTo>
                      <a:pt x="21029" y="273"/>
                    </a:lnTo>
                    <a:lnTo>
                      <a:pt x="21134" y="210"/>
                    </a:lnTo>
                    <a:lnTo>
                      <a:pt x="21092" y="168"/>
                    </a:lnTo>
                    <a:lnTo>
                      <a:pt x="20945" y="210"/>
                    </a:lnTo>
                    <a:lnTo>
                      <a:pt x="20736" y="315"/>
                    </a:lnTo>
                    <a:lnTo>
                      <a:pt x="20590" y="398"/>
                    </a:lnTo>
                    <a:lnTo>
                      <a:pt x="20527" y="524"/>
                    </a:lnTo>
                    <a:lnTo>
                      <a:pt x="20569" y="628"/>
                    </a:lnTo>
                    <a:lnTo>
                      <a:pt x="20694" y="649"/>
                    </a:lnTo>
                    <a:lnTo>
                      <a:pt x="20611" y="733"/>
                    </a:lnTo>
                    <a:lnTo>
                      <a:pt x="20255" y="733"/>
                    </a:lnTo>
                    <a:lnTo>
                      <a:pt x="20088" y="859"/>
                    </a:lnTo>
                    <a:lnTo>
                      <a:pt x="19983" y="1131"/>
                    </a:lnTo>
                    <a:lnTo>
                      <a:pt x="19941" y="1319"/>
                    </a:lnTo>
                    <a:lnTo>
                      <a:pt x="19878" y="1319"/>
                    </a:lnTo>
                    <a:lnTo>
                      <a:pt x="19857" y="1256"/>
                    </a:lnTo>
                    <a:lnTo>
                      <a:pt x="19878" y="1068"/>
                    </a:lnTo>
                    <a:lnTo>
                      <a:pt x="20025" y="817"/>
                    </a:lnTo>
                    <a:lnTo>
                      <a:pt x="20025" y="733"/>
                    </a:lnTo>
                    <a:lnTo>
                      <a:pt x="19983" y="733"/>
                    </a:lnTo>
                    <a:lnTo>
                      <a:pt x="19732" y="1047"/>
                    </a:lnTo>
                    <a:lnTo>
                      <a:pt x="19585" y="1047"/>
                    </a:lnTo>
                    <a:lnTo>
                      <a:pt x="19523" y="1026"/>
                    </a:lnTo>
                    <a:lnTo>
                      <a:pt x="19439" y="921"/>
                    </a:lnTo>
                    <a:lnTo>
                      <a:pt x="19313" y="900"/>
                    </a:lnTo>
                    <a:lnTo>
                      <a:pt x="19230" y="900"/>
                    </a:lnTo>
                    <a:lnTo>
                      <a:pt x="19230" y="942"/>
                    </a:lnTo>
                    <a:lnTo>
                      <a:pt x="19418" y="1026"/>
                    </a:lnTo>
                    <a:lnTo>
                      <a:pt x="19460" y="1110"/>
                    </a:lnTo>
                    <a:lnTo>
                      <a:pt x="19418" y="1131"/>
                    </a:lnTo>
                    <a:lnTo>
                      <a:pt x="19251" y="1068"/>
                    </a:lnTo>
                    <a:lnTo>
                      <a:pt x="19062" y="1047"/>
                    </a:lnTo>
                    <a:lnTo>
                      <a:pt x="18832" y="1151"/>
                    </a:lnTo>
                    <a:lnTo>
                      <a:pt x="18539" y="1423"/>
                    </a:lnTo>
                    <a:lnTo>
                      <a:pt x="18204" y="1570"/>
                    </a:lnTo>
                    <a:lnTo>
                      <a:pt x="17974" y="1758"/>
                    </a:lnTo>
                    <a:lnTo>
                      <a:pt x="17744" y="1967"/>
                    </a:lnTo>
                    <a:lnTo>
                      <a:pt x="17451" y="2219"/>
                    </a:lnTo>
                    <a:lnTo>
                      <a:pt x="17263" y="2302"/>
                    </a:lnTo>
                    <a:lnTo>
                      <a:pt x="17158" y="2323"/>
                    </a:lnTo>
                    <a:lnTo>
                      <a:pt x="17012" y="2428"/>
                    </a:lnTo>
                    <a:lnTo>
                      <a:pt x="16865" y="2428"/>
                    </a:lnTo>
                    <a:lnTo>
                      <a:pt x="16698" y="2574"/>
                    </a:lnTo>
                    <a:lnTo>
                      <a:pt x="16510" y="2574"/>
                    </a:lnTo>
                    <a:lnTo>
                      <a:pt x="16426" y="2491"/>
                    </a:lnTo>
                    <a:lnTo>
                      <a:pt x="16238" y="2470"/>
                    </a:lnTo>
                    <a:lnTo>
                      <a:pt x="16091" y="2365"/>
                    </a:lnTo>
                    <a:lnTo>
                      <a:pt x="15986" y="2302"/>
                    </a:lnTo>
                    <a:lnTo>
                      <a:pt x="15798" y="2219"/>
                    </a:lnTo>
                    <a:lnTo>
                      <a:pt x="15714" y="2260"/>
                    </a:lnTo>
                    <a:lnTo>
                      <a:pt x="15589" y="2386"/>
                    </a:lnTo>
                    <a:lnTo>
                      <a:pt x="15380" y="2595"/>
                    </a:lnTo>
                    <a:lnTo>
                      <a:pt x="15338" y="2721"/>
                    </a:lnTo>
                    <a:lnTo>
                      <a:pt x="15233" y="2825"/>
                    </a:lnTo>
                    <a:lnTo>
                      <a:pt x="15170" y="2951"/>
                    </a:lnTo>
                    <a:lnTo>
                      <a:pt x="15087" y="2951"/>
                    </a:lnTo>
                    <a:lnTo>
                      <a:pt x="15024" y="2909"/>
                    </a:lnTo>
                    <a:lnTo>
                      <a:pt x="14940" y="2951"/>
                    </a:lnTo>
                    <a:lnTo>
                      <a:pt x="15045" y="3202"/>
                    </a:lnTo>
                    <a:lnTo>
                      <a:pt x="15170" y="3683"/>
                    </a:lnTo>
                    <a:lnTo>
                      <a:pt x="15296" y="4081"/>
                    </a:lnTo>
                    <a:lnTo>
                      <a:pt x="15359" y="4416"/>
                    </a:lnTo>
                    <a:lnTo>
                      <a:pt x="15338" y="4729"/>
                    </a:lnTo>
                    <a:lnTo>
                      <a:pt x="15191" y="4980"/>
                    </a:lnTo>
                    <a:lnTo>
                      <a:pt x="15087" y="5127"/>
                    </a:lnTo>
                    <a:lnTo>
                      <a:pt x="15087" y="5190"/>
                    </a:lnTo>
                    <a:lnTo>
                      <a:pt x="15296" y="5441"/>
                    </a:lnTo>
                    <a:lnTo>
                      <a:pt x="15442" y="5504"/>
                    </a:lnTo>
                    <a:lnTo>
                      <a:pt x="15442" y="5357"/>
                    </a:lnTo>
                    <a:lnTo>
                      <a:pt x="15484" y="5420"/>
                    </a:lnTo>
                    <a:lnTo>
                      <a:pt x="15589" y="5357"/>
                    </a:lnTo>
                    <a:lnTo>
                      <a:pt x="15673" y="5357"/>
                    </a:lnTo>
                    <a:lnTo>
                      <a:pt x="15589" y="5441"/>
                    </a:lnTo>
                    <a:lnTo>
                      <a:pt x="15589" y="5525"/>
                    </a:lnTo>
                    <a:lnTo>
                      <a:pt x="15882" y="5755"/>
                    </a:lnTo>
                    <a:lnTo>
                      <a:pt x="15798" y="5817"/>
                    </a:lnTo>
                    <a:lnTo>
                      <a:pt x="15673" y="5776"/>
                    </a:lnTo>
                    <a:lnTo>
                      <a:pt x="15652" y="5859"/>
                    </a:lnTo>
                    <a:lnTo>
                      <a:pt x="15610" y="6152"/>
                    </a:lnTo>
                    <a:lnTo>
                      <a:pt x="15610" y="6278"/>
                    </a:lnTo>
                    <a:lnTo>
                      <a:pt x="15673" y="6341"/>
                    </a:lnTo>
                    <a:lnTo>
                      <a:pt x="15756" y="6257"/>
                    </a:lnTo>
                    <a:lnTo>
                      <a:pt x="15882" y="6236"/>
                    </a:lnTo>
                    <a:lnTo>
                      <a:pt x="15986" y="6278"/>
                    </a:lnTo>
                    <a:lnTo>
                      <a:pt x="16028" y="6361"/>
                    </a:lnTo>
                    <a:lnTo>
                      <a:pt x="16196" y="6299"/>
                    </a:lnTo>
                    <a:lnTo>
                      <a:pt x="16384" y="6361"/>
                    </a:lnTo>
                    <a:lnTo>
                      <a:pt x="16530" y="6445"/>
                    </a:lnTo>
                    <a:lnTo>
                      <a:pt x="16384" y="6508"/>
                    </a:lnTo>
                    <a:lnTo>
                      <a:pt x="16405" y="6654"/>
                    </a:lnTo>
                    <a:lnTo>
                      <a:pt x="16384" y="6759"/>
                    </a:lnTo>
                    <a:lnTo>
                      <a:pt x="16196" y="6780"/>
                    </a:lnTo>
                    <a:lnTo>
                      <a:pt x="16217" y="6696"/>
                    </a:lnTo>
                    <a:lnTo>
                      <a:pt x="16112" y="6613"/>
                    </a:lnTo>
                    <a:lnTo>
                      <a:pt x="16028" y="6675"/>
                    </a:lnTo>
                    <a:lnTo>
                      <a:pt x="15882" y="6654"/>
                    </a:lnTo>
                    <a:lnTo>
                      <a:pt x="15819" y="6592"/>
                    </a:lnTo>
                    <a:lnTo>
                      <a:pt x="15777" y="6445"/>
                    </a:lnTo>
                    <a:lnTo>
                      <a:pt x="15673" y="6403"/>
                    </a:lnTo>
                    <a:lnTo>
                      <a:pt x="15610" y="6403"/>
                    </a:lnTo>
                    <a:lnTo>
                      <a:pt x="15484" y="6299"/>
                    </a:lnTo>
                    <a:lnTo>
                      <a:pt x="15505" y="6131"/>
                    </a:lnTo>
                    <a:lnTo>
                      <a:pt x="15652" y="5776"/>
                    </a:lnTo>
                    <a:lnTo>
                      <a:pt x="15610" y="5671"/>
                    </a:lnTo>
                    <a:lnTo>
                      <a:pt x="15568" y="5671"/>
                    </a:lnTo>
                    <a:lnTo>
                      <a:pt x="15463" y="5776"/>
                    </a:lnTo>
                    <a:lnTo>
                      <a:pt x="15463" y="6131"/>
                    </a:lnTo>
                    <a:lnTo>
                      <a:pt x="15401" y="6341"/>
                    </a:lnTo>
                    <a:lnTo>
                      <a:pt x="15296" y="6445"/>
                    </a:lnTo>
                    <a:lnTo>
                      <a:pt x="15296" y="6508"/>
                    </a:lnTo>
                    <a:lnTo>
                      <a:pt x="15380" y="6382"/>
                    </a:lnTo>
                    <a:lnTo>
                      <a:pt x="15463" y="6382"/>
                    </a:lnTo>
                    <a:lnTo>
                      <a:pt x="15505" y="6445"/>
                    </a:lnTo>
                    <a:lnTo>
                      <a:pt x="15652" y="6445"/>
                    </a:lnTo>
                    <a:lnTo>
                      <a:pt x="15694" y="6571"/>
                    </a:lnTo>
                    <a:lnTo>
                      <a:pt x="15694" y="6780"/>
                    </a:lnTo>
                    <a:lnTo>
                      <a:pt x="15589" y="6905"/>
                    </a:lnTo>
                    <a:lnTo>
                      <a:pt x="15442" y="6968"/>
                    </a:lnTo>
                    <a:lnTo>
                      <a:pt x="15442" y="6968"/>
                    </a:lnTo>
                    <a:lnTo>
                      <a:pt x="15589" y="6780"/>
                    </a:lnTo>
                    <a:lnTo>
                      <a:pt x="15589" y="6696"/>
                    </a:lnTo>
                    <a:lnTo>
                      <a:pt x="15505" y="6675"/>
                    </a:lnTo>
                    <a:lnTo>
                      <a:pt x="15463" y="6613"/>
                    </a:lnTo>
                    <a:lnTo>
                      <a:pt x="15380" y="6675"/>
                    </a:lnTo>
                    <a:lnTo>
                      <a:pt x="15191" y="6801"/>
                    </a:lnTo>
                    <a:lnTo>
                      <a:pt x="15191" y="6905"/>
                    </a:lnTo>
                    <a:lnTo>
                      <a:pt x="15087" y="6926"/>
                    </a:lnTo>
                    <a:lnTo>
                      <a:pt x="14982" y="6989"/>
                    </a:lnTo>
                    <a:lnTo>
                      <a:pt x="14961" y="6885"/>
                    </a:lnTo>
                    <a:lnTo>
                      <a:pt x="14898" y="6864"/>
                    </a:lnTo>
                    <a:lnTo>
                      <a:pt x="14752" y="6864"/>
                    </a:lnTo>
                    <a:lnTo>
                      <a:pt x="14668" y="6822"/>
                    </a:lnTo>
                    <a:lnTo>
                      <a:pt x="14647" y="6696"/>
                    </a:lnTo>
                    <a:lnTo>
                      <a:pt x="14564" y="6675"/>
                    </a:lnTo>
                    <a:lnTo>
                      <a:pt x="14522" y="6696"/>
                    </a:lnTo>
                    <a:lnTo>
                      <a:pt x="14417" y="6696"/>
                    </a:lnTo>
                    <a:lnTo>
                      <a:pt x="14417" y="6613"/>
                    </a:lnTo>
                    <a:lnTo>
                      <a:pt x="14334" y="6571"/>
                    </a:lnTo>
                    <a:lnTo>
                      <a:pt x="14250" y="6613"/>
                    </a:lnTo>
                    <a:lnTo>
                      <a:pt x="14208" y="6613"/>
                    </a:lnTo>
                    <a:lnTo>
                      <a:pt x="14208" y="6487"/>
                    </a:lnTo>
                    <a:lnTo>
                      <a:pt x="14145" y="6403"/>
                    </a:lnTo>
                    <a:lnTo>
                      <a:pt x="14145" y="6341"/>
                    </a:lnTo>
                    <a:lnTo>
                      <a:pt x="14250" y="6299"/>
                    </a:lnTo>
                    <a:lnTo>
                      <a:pt x="14396" y="6131"/>
                    </a:lnTo>
                    <a:lnTo>
                      <a:pt x="14459" y="6131"/>
                    </a:lnTo>
                    <a:lnTo>
                      <a:pt x="14543" y="6048"/>
                    </a:lnTo>
                    <a:lnTo>
                      <a:pt x="14543" y="5964"/>
                    </a:lnTo>
                    <a:lnTo>
                      <a:pt x="14396" y="5817"/>
                    </a:lnTo>
                    <a:lnTo>
                      <a:pt x="14313" y="5755"/>
                    </a:lnTo>
                    <a:lnTo>
                      <a:pt x="14208" y="5755"/>
                    </a:lnTo>
                    <a:lnTo>
                      <a:pt x="14020" y="5859"/>
                    </a:lnTo>
                    <a:lnTo>
                      <a:pt x="13915" y="5859"/>
                    </a:lnTo>
                    <a:lnTo>
                      <a:pt x="13810" y="5776"/>
                    </a:lnTo>
                    <a:lnTo>
                      <a:pt x="13706" y="5776"/>
                    </a:lnTo>
                    <a:lnTo>
                      <a:pt x="13371" y="5922"/>
                    </a:lnTo>
                    <a:lnTo>
                      <a:pt x="13329" y="5964"/>
                    </a:lnTo>
                    <a:lnTo>
                      <a:pt x="13392" y="6027"/>
                    </a:lnTo>
                    <a:lnTo>
                      <a:pt x="13517" y="6131"/>
                    </a:lnTo>
                    <a:lnTo>
                      <a:pt x="13497" y="6152"/>
                    </a:lnTo>
                    <a:lnTo>
                      <a:pt x="13392" y="6131"/>
                    </a:lnTo>
                    <a:lnTo>
                      <a:pt x="13287" y="6131"/>
                    </a:lnTo>
                    <a:lnTo>
                      <a:pt x="13225" y="6069"/>
                    </a:lnTo>
                    <a:lnTo>
                      <a:pt x="13120" y="6048"/>
                    </a:lnTo>
                    <a:lnTo>
                      <a:pt x="12911" y="6027"/>
                    </a:lnTo>
                    <a:lnTo>
                      <a:pt x="12701" y="6048"/>
                    </a:lnTo>
                    <a:lnTo>
                      <a:pt x="12639" y="6089"/>
                    </a:lnTo>
                    <a:lnTo>
                      <a:pt x="12639" y="6152"/>
                    </a:lnTo>
                    <a:lnTo>
                      <a:pt x="12534" y="6152"/>
                    </a:lnTo>
                    <a:lnTo>
                      <a:pt x="12492" y="6131"/>
                    </a:lnTo>
                    <a:lnTo>
                      <a:pt x="12429" y="6131"/>
                    </a:lnTo>
                    <a:lnTo>
                      <a:pt x="12262" y="6236"/>
                    </a:lnTo>
                    <a:lnTo>
                      <a:pt x="12262" y="6278"/>
                    </a:lnTo>
                    <a:lnTo>
                      <a:pt x="12178" y="6299"/>
                    </a:lnTo>
                    <a:lnTo>
                      <a:pt x="12011" y="6382"/>
                    </a:lnTo>
                    <a:lnTo>
                      <a:pt x="11865" y="6466"/>
                    </a:lnTo>
                    <a:lnTo>
                      <a:pt x="11802" y="6466"/>
                    </a:lnTo>
                    <a:lnTo>
                      <a:pt x="11823" y="6403"/>
                    </a:lnTo>
                    <a:lnTo>
                      <a:pt x="11844" y="6341"/>
                    </a:lnTo>
                    <a:lnTo>
                      <a:pt x="11739" y="6382"/>
                    </a:lnTo>
                    <a:lnTo>
                      <a:pt x="11634" y="6508"/>
                    </a:lnTo>
                    <a:lnTo>
                      <a:pt x="11634" y="6571"/>
                    </a:lnTo>
                    <a:lnTo>
                      <a:pt x="11802" y="6759"/>
                    </a:lnTo>
                    <a:lnTo>
                      <a:pt x="11948" y="6989"/>
                    </a:lnTo>
                    <a:lnTo>
                      <a:pt x="12116" y="7031"/>
                    </a:lnTo>
                    <a:lnTo>
                      <a:pt x="12241" y="7198"/>
                    </a:lnTo>
                    <a:lnTo>
                      <a:pt x="12367" y="7282"/>
                    </a:lnTo>
                    <a:lnTo>
                      <a:pt x="12429" y="7408"/>
                    </a:lnTo>
                    <a:lnTo>
                      <a:pt x="12534" y="7429"/>
                    </a:lnTo>
                    <a:lnTo>
                      <a:pt x="12660" y="7512"/>
                    </a:lnTo>
                    <a:lnTo>
                      <a:pt x="12597" y="7533"/>
                    </a:lnTo>
                    <a:lnTo>
                      <a:pt x="12429" y="7533"/>
                    </a:lnTo>
                    <a:lnTo>
                      <a:pt x="12388" y="7429"/>
                    </a:lnTo>
                    <a:lnTo>
                      <a:pt x="12262" y="7324"/>
                    </a:lnTo>
                    <a:lnTo>
                      <a:pt x="12178" y="7282"/>
                    </a:lnTo>
                    <a:lnTo>
                      <a:pt x="12137" y="7282"/>
                    </a:lnTo>
                    <a:lnTo>
                      <a:pt x="12011" y="7408"/>
                    </a:lnTo>
                    <a:lnTo>
                      <a:pt x="11885" y="7408"/>
                    </a:lnTo>
                    <a:lnTo>
                      <a:pt x="11802" y="7303"/>
                    </a:lnTo>
                    <a:lnTo>
                      <a:pt x="11906" y="7198"/>
                    </a:lnTo>
                    <a:lnTo>
                      <a:pt x="11906" y="7136"/>
                    </a:lnTo>
                    <a:lnTo>
                      <a:pt x="11823" y="7136"/>
                    </a:lnTo>
                    <a:lnTo>
                      <a:pt x="11739" y="7282"/>
                    </a:lnTo>
                    <a:lnTo>
                      <a:pt x="11781" y="7512"/>
                    </a:lnTo>
                    <a:lnTo>
                      <a:pt x="11802" y="7554"/>
                    </a:lnTo>
                    <a:lnTo>
                      <a:pt x="11802" y="7638"/>
                    </a:lnTo>
                    <a:lnTo>
                      <a:pt x="11676" y="7742"/>
                    </a:lnTo>
                    <a:lnTo>
                      <a:pt x="11593" y="7910"/>
                    </a:lnTo>
                    <a:lnTo>
                      <a:pt x="11572" y="8056"/>
                    </a:lnTo>
                    <a:lnTo>
                      <a:pt x="11593" y="8224"/>
                    </a:lnTo>
                    <a:lnTo>
                      <a:pt x="11802" y="8454"/>
                    </a:lnTo>
                    <a:lnTo>
                      <a:pt x="11990" y="8538"/>
                    </a:lnTo>
                    <a:lnTo>
                      <a:pt x="12116" y="8663"/>
                    </a:lnTo>
                    <a:lnTo>
                      <a:pt x="12199" y="8663"/>
                    </a:lnTo>
                    <a:lnTo>
                      <a:pt x="12346" y="8558"/>
                    </a:lnTo>
                    <a:lnTo>
                      <a:pt x="12492" y="8496"/>
                    </a:lnTo>
                    <a:lnTo>
                      <a:pt x="12639" y="8579"/>
                    </a:lnTo>
                    <a:lnTo>
                      <a:pt x="12890" y="8600"/>
                    </a:lnTo>
                    <a:lnTo>
                      <a:pt x="12994" y="8684"/>
                    </a:lnTo>
                    <a:lnTo>
                      <a:pt x="13015" y="8810"/>
                    </a:lnTo>
                    <a:lnTo>
                      <a:pt x="13078" y="8851"/>
                    </a:lnTo>
                    <a:lnTo>
                      <a:pt x="13141" y="8789"/>
                    </a:lnTo>
                    <a:lnTo>
                      <a:pt x="13141" y="8642"/>
                    </a:lnTo>
                    <a:lnTo>
                      <a:pt x="13162" y="8579"/>
                    </a:lnTo>
                    <a:lnTo>
                      <a:pt x="13266" y="8642"/>
                    </a:lnTo>
                    <a:lnTo>
                      <a:pt x="13266" y="8705"/>
                    </a:lnTo>
                    <a:lnTo>
                      <a:pt x="13162" y="8851"/>
                    </a:lnTo>
                    <a:lnTo>
                      <a:pt x="13162" y="8956"/>
                    </a:lnTo>
                    <a:lnTo>
                      <a:pt x="13204" y="8956"/>
                    </a:lnTo>
                    <a:lnTo>
                      <a:pt x="13371" y="8810"/>
                    </a:lnTo>
                    <a:lnTo>
                      <a:pt x="13413" y="8747"/>
                    </a:lnTo>
                    <a:lnTo>
                      <a:pt x="13601" y="8684"/>
                    </a:lnTo>
                    <a:lnTo>
                      <a:pt x="13831" y="8538"/>
                    </a:lnTo>
                    <a:lnTo>
                      <a:pt x="13999" y="8496"/>
                    </a:lnTo>
                    <a:lnTo>
                      <a:pt x="14082" y="8391"/>
                    </a:lnTo>
                    <a:lnTo>
                      <a:pt x="14124" y="8391"/>
                    </a:lnTo>
                    <a:lnTo>
                      <a:pt x="14145" y="8475"/>
                    </a:lnTo>
                    <a:lnTo>
                      <a:pt x="14208" y="8496"/>
                    </a:lnTo>
                    <a:lnTo>
                      <a:pt x="14396" y="8370"/>
                    </a:lnTo>
                    <a:lnTo>
                      <a:pt x="14543" y="8370"/>
                    </a:lnTo>
                    <a:lnTo>
                      <a:pt x="14606" y="8328"/>
                    </a:lnTo>
                    <a:lnTo>
                      <a:pt x="14543" y="8391"/>
                    </a:lnTo>
                    <a:lnTo>
                      <a:pt x="14417" y="8475"/>
                    </a:lnTo>
                    <a:lnTo>
                      <a:pt x="14417" y="8538"/>
                    </a:lnTo>
                    <a:lnTo>
                      <a:pt x="14459" y="8558"/>
                    </a:lnTo>
                    <a:lnTo>
                      <a:pt x="14354" y="8747"/>
                    </a:lnTo>
                    <a:lnTo>
                      <a:pt x="14208" y="8768"/>
                    </a:lnTo>
                    <a:lnTo>
                      <a:pt x="14145" y="8705"/>
                    </a:lnTo>
                    <a:lnTo>
                      <a:pt x="14082" y="8705"/>
                    </a:lnTo>
                    <a:lnTo>
                      <a:pt x="13915" y="8851"/>
                    </a:lnTo>
                    <a:lnTo>
                      <a:pt x="13915" y="8872"/>
                    </a:lnTo>
                    <a:lnTo>
                      <a:pt x="14041" y="8893"/>
                    </a:lnTo>
                    <a:lnTo>
                      <a:pt x="14124" y="8977"/>
                    </a:lnTo>
                    <a:lnTo>
                      <a:pt x="14124" y="9123"/>
                    </a:lnTo>
                    <a:lnTo>
                      <a:pt x="13936" y="9333"/>
                    </a:lnTo>
                    <a:lnTo>
                      <a:pt x="13915" y="9479"/>
                    </a:lnTo>
                    <a:lnTo>
                      <a:pt x="13873" y="9542"/>
                    </a:lnTo>
                    <a:lnTo>
                      <a:pt x="13831" y="9626"/>
                    </a:lnTo>
                    <a:lnTo>
                      <a:pt x="13873" y="9688"/>
                    </a:lnTo>
                    <a:lnTo>
                      <a:pt x="13894" y="9751"/>
                    </a:lnTo>
                    <a:lnTo>
                      <a:pt x="13873" y="9856"/>
                    </a:lnTo>
                    <a:lnTo>
                      <a:pt x="13748" y="10002"/>
                    </a:lnTo>
                    <a:lnTo>
                      <a:pt x="13643" y="10065"/>
                    </a:lnTo>
                    <a:lnTo>
                      <a:pt x="13538" y="10065"/>
                    </a:lnTo>
                    <a:lnTo>
                      <a:pt x="13476" y="10128"/>
                    </a:lnTo>
                    <a:lnTo>
                      <a:pt x="13371" y="10232"/>
                    </a:lnTo>
                    <a:lnTo>
                      <a:pt x="13287" y="10253"/>
                    </a:lnTo>
                    <a:lnTo>
                      <a:pt x="13162" y="10232"/>
                    </a:lnTo>
                    <a:lnTo>
                      <a:pt x="12994" y="10128"/>
                    </a:lnTo>
                    <a:lnTo>
                      <a:pt x="12953" y="10149"/>
                    </a:lnTo>
                    <a:lnTo>
                      <a:pt x="12890" y="10107"/>
                    </a:lnTo>
                    <a:lnTo>
                      <a:pt x="12806" y="10002"/>
                    </a:lnTo>
                    <a:lnTo>
                      <a:pt x="12785" y="10023"/>
                    </a:lnTo>
                    <a:lnTo>
                      <a:pt x="12681" y="10170"/>
                    </a:lnTo>
                    <a:lnTo>
                      <a:pt x="12555" y="10253"/>
                    </a:lnTo>
                    <a:lnTo>
                      <a:pt x="12471" y="10358"/>
                    </a:lnTo>
                    <a:lnTo>
                      <a:pt x="12241" y="10442"/>
                    </a:lnTo>
                    <a:lnTo>
                      <a:pt x="12157" y="10483"/>
                    </a:lnTo>
                    <a:lnTo>
                      <a:pt x="12053" y="10483"/>
                    </a:lnTo>
                    <a:lnTo>
                      <a:pt x="11948" y="10462"/>
                    </a:lnTo>
                    <a:lnTo>
                      <a:pt x="11760" y="10462"/>
                    </a:lnTo>
                    <a:lnTo>
                      <a:pt x="11634" y="10567"/>
                    </a:lnTo>
                    <a:lnTo>
                      <a:pt x="11509" y="10567"/>
                    </a:lnTo>
                    <a:lnTo>
                      <a:pt x="11425" y="10630"/>
                    </a:lnTo>
                    <a:lnTo>
                      <a:pt x="11425" y="10755"/>
                    </a:lnTo>
                    <a:lnTo>
                      <a:pt x="11341" y="10965"/>
                    </a:lnTo>
                    <a:lnTo>
                      <a:pt x="11279" y="11048"/>
                    </a:lnTo>
                    <a:lnTo>
                      <a:pt x="11279" y="10965"/>
                    </a:lnTo>
                    <a:lnTo>
                      <a:pt x="11132" y="10839"/>
                    </a:lnTo>
                    <a:lnTo>
                      <a:pt x="10986" y="10839"/>
                    </a:lnTo>
                    <a:lnTo>
                      <a:pt x="10902" y="10860"/>
                    </a:lnTo>
                    <a:lnTo>
                      <a:pt x="10923" y="10944"/>
                    </a:lnTo>
                    <a:lnTo>
                      <a:pt x="11007" y="10986"/>
                    </a:lnTo>
                    <a:lnTo>
                      <a:pt x="10965" y="11090"/>
                    </a:lnTo>
                    <a:lnTo>
                      <a:pt x="10902" y="11090"/>
                    </a:lnTo>
                    <a:lnTo>
                      <a:pt x="10860" y="10986"/>
                    </a:lnTo>
                    <a:lnTo>
                      <a:pt x="10756" y="10881"/>
                    </a:lnTo>
                    <a:lnTo>
                      <a:pt x="10693" y="10881"/>
                    </a:lnTo>
                    <a:lnTo>
                      <a:pt x="10546" y="11048"/>
                    </a:lnTo>
                    <a:lnTo>
                      <a:pt x="10484" y="11174"/>
                    </a:lnTo>
                    <a:lnTo>
                      <a:pt x="10400" y="11195"/>
                    </a:lnTo>
                    <a:lnTo>
                      <a:pt x="10337" y="11195"/>
                    </a:lnTo>
                    <a:lnTo>
                      <a:pt x="10065" y="11425"/>
                    </a:lnTo>
                    <a:lnTo>
                      <a:pt x="10023" y="11613"/>
                    </a:lnTo>
                    <a:lnTo>
                      <a:pt x="9960" y="11634"/>
                    </a:lnTo>
                    <a:lnTo>
                      <a:pt x="9835" y="11676"/>
                    </a:lnTo>
                    <a:lnTo>
                      <a:pt x="9730" y="11613"/>
                    </a:lnTo>
                    <a:lnTo>
                      <a:pt x="9709" y="11634"/>
                    </a:lnTo>
                    <a:lnTo>
                      <a:pt x="9814" y="11781"/>
                    </a:lnTo>
                    <a:lnTo>
                      <a:pt x="9772" y="11843"/>
                    </a:lnTo>
                    <a:lnTo>
                      <a:pt x="9709" y="11843"/>
                    </a:lnTo>
                    <a:lnTo>
                      <a:pt x="9647" y="11739"/>
                    </a:lnTo>
                    <a:lnTo>
                      <a:pt x="9605" y="11739"/>
                    </a:lnTo>
                    <a:lnTo>
                      <a:pt x="9542" y="11843"/>
                    </a:lnTo>
                    <a:lnTo>
                      <a:pt x="9416" y="12011"/>
                    </a:lnTo>
                    <a:lnTo>
                      <a:pt x="9416" y="12095"/>
                    </a:lnTo>
                    <a:lnTo>
                      <a:pt x="9521" y="12241"/>
                    </a:lnTo>
                    <a:lnTo>
                      <a:pt x="9542" y="12367"/>
                    </a:lnTo>
                    <a:lnTo>
                      <a:pt x="9521" y="12471"/>
                    </a:lnTo>
                    <a:lnTo>
                      <a:pt x="9458" y="12576"/>
                    </a:lnTo>
                    <a:lnTo>
                      <a:pt x="9500" y="12680"/>
                    </a:lnTo>
                    <a:lnTo>
                      <a:pt x="9563" y="12659"/>
                    </a:lnTo>
                    <a:lnTo>
                      <a:pt x="9647" y="12576"/>
                    </a:lnTo>
                    <a:lnTo>
                      <a:pt x="9668" y="12639"/>
                    </a:lnTo>
                    <a:lnTo>
                      <a:pt x="9709" y="12785"/>
                    </a:lnTo>
                    <a:lnTo>
                      <a:pt x="9647" y="12827"/>
                    </a:lnTo>
                    <a:lnTo>
                      <a:pt x="9605" y="12869"/>
                    </a:lnTo>
                    <a:lnTo>
                      <a:pt x="9626" y="12931"/>
                    </a:lnTo>
                    <a:lnTo>
                      <a:pt x="9709" y="12931"/>
                    </a:lnTo>
                    <a:lnTo>
                      <a:pt x="9751" y="12869"/>
                    </a:lnTo>
                    <a:lnTo>
                      <a:pt x="9835" y="12869"/>
                    </a:lnTo>
                    <a:lnTo>
                      <a:pt x="9856" y="12931"/>
                    </a:lnTo>
                    <a:lnTo>
                      <a:pt x="9856" y="12973"/>
                    </a:lnTo>
                    <a:lnTo>
                      <a:pt x="9981" y="12994"/>
                    </a:lnTo>
                    <a:lnTo>
                      <a:pt x="10086" y="13057"/>
                    </a:lnTo>
                    <a:lnTo>
                      <a:pt x="10232" y="13057"/>
                    </a:lnTo>
                    <a:lnTo>
                      <a:pt x="10337" y="12973"/>
                    </a:lnTo>
                    <a:lnTo>
                      <a:pt x="10379" y="12764"/>
                    </a:lnTo>
                    <a:lnTo>
                      <a:pt x="10463" y="12680"/>
                    </a:lnTo>
                    <a:lnTo>
                      <a:pt x="10672" y="12680"/>
                    </a:lnTo>
                    <a:lnTo>
                      <a:pt x="10756" y="12639"/>
                    </a:lnTo>
                    <a:lnTo>
                      <a:pt x="10651" y="12764"/>
                    </a:lnTo>
                    <a:lnTo>
                      <a:pt x="10546" y="12764"/>
                    </a:lnTo>
                    <a:lnTo>
                      <a:pt x="10358" y="12952"/>
                    </a:lnTo>
                    <a:lnTo>
                      <a:pt x="10337" y="13057"/>
                    </a:lnTo>
                    <a:lnTo>
                      <a:pt x="10253" y="13141"/>
                    </a:lnTo>
                    <a:lnTo>
                      <a:pt x="10358" y="13266"/>
                    </a:lnTo>
                    <a:lnTo>
                      <a:pt x="10358" y="13350"/>
                    </a:lnTo>
                    <a:lnTo>
                      <a:pt x="10191" y="13392"/>
                    </a:lnTo>
                    <a:lnTo>
                      <a:pt x="10149" y="13350"/>
                    </a:lnTo>
                    <a:lnTo>
                      <a:pt x="10149" y="13266"/>
                    </a:lnTo>
                    <a:lnTo>
                      <a:pt x="10086" y="13203"/>
                    </a:lnTo>
                    <a:lnTo>
                      <a:pt x="9981" y="13203"/>
                    </a:lnTo>
                    <a:lnTo>
                      <a:pt x="9940" y="13099"/>
                    </a:lnTo>
                    <a:lnTo>
                      <a:pt x="9772" y="13078"/>
                    </a:lnTo>
                    <a:lnTo>
                      <a:pt x="9730" y="12994"/>
                    </a:lnTo>
                    <a:lnTo>
                      <a:pt x="9647" y="13078"/>
                    </a:lnTo>
                    <a:lnTo>
                      <a:pt x="9542" y="13099"/>
                    </a:lnTo>
                    <a:lnTo>
                      <a:pt x="9521" y="13203"/>
                    </a:lnTo>
                    <a:lnTo>
                      <a:pt x="9437" y="13266"/>
                    </a:lnTo>
                    <a:lnTo>
                      <a:pt x="9312" y="13245"/>
                    </a:lnTo>
                    <a:lnTo>
                      <a:pt x="9291" y="13308"/>
                    </a:lnTo>
                    <a:lnTo>
                      <a:pt x="9333" y="13413"/>
                    </a:lnTo>
                    <a:lnTo>
                      <a:pt x="9396" y="13413"/>
                    </a:lnTo>
                    <a:lnTo>
                      <a:pt x="9312" y="13496"/>
                    </a:lnTo>
                    <a:lnTo>
                      <a:pt x="9291" y="13664"/>
                    </a:lnTo>
                    <a:lnTo>
                      <a:pt x="9312" y="13768"/>
                    </a:lnTo>
                    <a:lnTo>
                      <a:pt x="9396" y="13768"/>
                    </a:lnTo>
                    <a:lnTo>
                      <a:pt x="9396" y="13936"/>
                    </a:lnTo>
                    <a:lnTo>
                      <a:pt x="9416" y="13999"/>
                    </a:lnTo>
                    <a:lnTo>
                      <a:pt x="9416" y="14082"/>
                    </a:lnTo>
                    <a:lnTo>
                      <a:pt x="9521" y="14187"/>
                    </a:lnTo>
                    <a:lnTo>
                      <a:pt x="9521" y="14229"/>
                    </a:lnTo>
                    <a:lnTo>
                      <a:pt x="9396" y="14250"/>
                    </a:lnTo>
                    <a:lnTo>
                      <a:pt x="9354" y="14312"/>
                    </a:lnTo>
                    <a:lnTo>
                      <a:pt x="9730" y="14501"/>
                    </a:lnTo>
                    <a:lnTo>
                      <a:pt x="9877" y="14501"/>
                    </a:lnTo>
                    <a:lnTo>
                      <a:pt x="10065" y="14417"/>
                    </a:lnTo>
                    <a:lnTo>
                      <a:pt x="10170" y="14396"/>
                    </a:lnTo>
                    <a:lnTo>
                      <a:pt x="10232" y="14438"/>
                    </a:lnTo>
                    <a:lnTo>
                      <a:pt x="10295" y="14438"/>
                    </a:lnTo>
                    <a:lnTo>
                      <a:pt x="10463" y="14229"/>
                    </a:lnTo>
                    <a:lnTo>
                      <a:pt x="10463" y="14124"/>
                    </a:lnTo>
                    <a:lnTo>
                      <a:pt x="10400" y="14040"/>
                    </a:lnTo>
                    <a:lnTo>
                      <a:pt x="10400" y="13999"/>
                    </a:lnTo>
                    <a:lnTo>
                      <a:pt x="10567" y="13915"/>
                    </a:lnTo>
                    <a:lnTo>
                      <a:pt x="10714" y="13789"/>
                    </a:lnTo>
                    <a:lnTo>
                      <a:pt x="10986" y="13622"/>
                    </a:lnTo>
                    <a:lnTo>
                      <a:pt x="11090" y="13664"/>
                    </a:lnTo>
                    <a:lnTo>
                      <a:pt x="10986" y="13664"/>
                    </a:lnTo>
                    <a:lnTo>
                      <a:pt x="10756" y="13894"/>
                    </a:lnTo>
                    <a:lnTo>
                      <a:pt x="10588" y="13978"/>
                    </a:lnTo>
                    <a:lnTo>
                      <a:pt x="10588" y="14019"/>
                    </a:lnTo>
                    <a:lnTo>
                      <a:pt x="10693" y="14103"/>
                    </a:lnTo>
                    <a:lnTo>
                      <a:pt x="10693" y="14187"/>
                    </a:lnTo>
                    <a:lnTo>
                      <a:pt x="10588" y="14333"/>
                    </a:lnTo>
                    <a:lnTo>
                      <a:pt x="10463" y="14417"/>
                    </a:lnTo>
                    <a:lnTo>
                      <a:pt x="10442" y="14543"/>
                    </a:lnTo>
                    <a:lnTo>
                      <a:pt x="10463" y="14710"/>
                    </a:lnTo>
                    <a:lnTo>
                      <a:pt x="10442" y="14815"/>
                    </a:lnTo>
                    <a:lnTo>
                      <a:pt x="10442" y="14856"/>
                    </a:lnTo>
                    <a:lnTo>
                      <a:pt x="10442" y="14961"/>
                    </a:lnTo>
                    <a:lnTo>
                      <a:pt x="10463" y="15087"/>
                    </a:lnTo>
                    <a:lnTo>
                      <a:pt x="10295" y="15149"/>
                    </a:lnTo>
                    <a:lnTo>
                      <a:pt x="10232" y="15191"/>
                    </a:lnTo>
                    <a:lnTo>
                      <a:pt x="10191" y="15275"/>
                    </a:lnTo>
                    <a:lnTo>
                      <a:pt x="10044" y="15442"/>
                    </a:lnTo>
                    <a:lnTo>
                      <a:pt x="10002" y="15463"/>
                    </a:lnTo>
                    <a:lnTo>
                      <a:pt x="10044" y="15568"/>
                    </a:lnTo>
                    <a:lnTo>
                      <a:pt x="10044" y="15672"/>
                    </a:lnTo>
                    <a:lnTo>
                      <a:pt x="10107" y="15693"/>
                    </a:lnTo>
                    <a:lnTo>
                      <a:pt x="10212" y="15672"/>
                    </a:lnTo>
                    <a:lnTo>
                      <a:pt x="10274" y="15672"/>
                    </a:lnTo>
                    <a:lnTo>
                      <a:pt x="10316" y="15714"/>
                    </a:lnTo>
                    <a:lnTo>
                      <a:pt x="10253" y="15798"/>
                    </a:lnTo>
                    <a:lnTo>
                      <a:pt x="10128" y="15798"/>
                    </a:lnTo>
                    <a:lnTo>
                      <a:pt x="10065" y="15840"/>
                    </a:lnTo>
                    <a:lnTo>
                      <a:pt x="10086" y="15903"/>
                    </a:lnTo>
                    <a:lnTo>
                      <a:pt x="10065" y="15944"/>
                    </a:lnTo>
                    <a:lnTo>
                      <a:pt x="10086" y="16028"/>
                    </a:lnTo>
                    <a:lnTo>
                      <a:pt x="10023" y="16091"/>
                    </a:lnTo>
                    <a:lnTo>
                      <a:pt x="9940" y="16112"/>
                    </a:lnTo>
                    <a:lnTo>
                      <a:pt x="9835" y="16154"/>
                    </a:lnTo>
                    <a:lnTo>
                      <a:pt x="9751" y="16133"/>
                    </a:lnTo>
                    <a:lnTo>
                      <a:pt x="9709" y="16154"/>
                    </a:lnTo>
                    <a:lnTo>
                      <a:pt x="9772" y="16216"/>
                    </a:lnTo>
                    <a:lnTo>
                      <a:pt x="9877" y="16237"/>
                    </a:lnTo>
                    <a:lnTo>
                      <a:pt x="9960" y="16300"/>
                    </a:lnTo>
                    <a:lnTo>
                      <a:pt x="10086" y="16154"/>
                    </a:lnTo>
                    <a:lnTo>
                      <a:pt x="10337" y="16007"/>
                    </a:lnTo>
                    <a:lnTo>
                      <a:pt x="10379" y="16007"/>
                    </a:lnTo>
                    <a:lnTo>
                      <a:pt x="10463" y="16028"/>
                    </a:lnTo>
                    <a:lnTo>
                      <a:pt x="10546" y="15944"/>
                    </a:lnTo>
                    <a:lnTo>
                      <a:pt x="10714" y="15882"/>
                    </a:lnTo>
                    <a:lnTo>
                      <a:pt x="10693" y="15944"/>
                    </a:lnTo>
                    <a:lnTo>
                      <a:pt x="10630" y="16007"/>
                    </a:lnTo>
                    <a:lnTo>
                      <a:pt x="10630" y="16049"/>
                    </a:lnTo>
                    <a:lnTo>
                      <a:pt x="10693" y="16091"/>
                    </a:lnTo>
                    <a:lnTo>
                      <a:pt x="10714" y="16196"/>
                    </a:lnTo>
                    <a:lnTo>
                      <a:pt x="10693" y="16237"/>
                    </a:lnTo>
                    <a:lnTo>
                      <a:pt x="10776" y="16300"/>
                    </a:lnTo>
                    <a:lnTo>
                      <a:pt x="10881" y="16216"/>
                    </a:lnTo>
                    <a:lnTo>
                      <a:pt x="10944" y="16133"/>
                    </a:lnTo>
                    <a:lnTo>
                      <a:pt x="10986" y="16196"/>
                    </a:lnTo>
                    <a:lnTo>
                      <a:pt x="10965" y="16237"/>
                    </a:lnTo>
                    <a:lnTo>
                      <a:pt x="11049" y="16363"/>
                    </a:lnTo>
                    <a:lnTo>
                      <a:pt x="11069" y="16551"/>
                    </a:lnTo>
                    <a:lnTo>
                      <a:pt x="11049" y="16656"/>
                    </a:lnTo>
                    <a:lnTo>
                      <a:pt x="11090" y="16823"/>
                    </a:lnTo>
                    <a:lnTo>
                      <a:pt x="11153" y="16823"/>
                    </a:lnTo>
                    <a:lnTo>
                      <a:pt x="11195" y="16677"/>
                    </a:lnTo>
                    <a:lnTo>
                      <a:pt x="11195" y="16572"/>
                    </a:lnTo>
                    <a:lnTo>
                      <a:pt x="11300" y="16426"/>
                    </a:lnTo>
                    <a:lnTo>
                      <a:pt x="11321" y="16321"/>
                    </a:lnTo>
                    <a:lnTo>
                      <a:pt x="11467" y="16216"/>
                    </a:lnTo>
                    <a:lnTo>
                      <a:pt x="11488" y="16216"/>
                    </a:lnTo>
                    <a:lnTo>
                      <a:pt x="11593" y="16133"/>
                    </a:lnTo>
                    <a:lnTo>
                      <a:pt x="11739" y="16133"/>
                    </a:lnTo>
                    <a:lnTo>
                      <a:pt x="11593" y="16216"/>
                    </a:lnTo>
                    <a:lnTo>
                      <a:pt x="11425" y="16405"/>
                    </a:lnTo>
                    <a:lnTo>
                      <a:pt x="11425" y="16447"/>
                    </a:lnTo>
                    <a:lnTo>
                      <a:pt x="11572" y="16614"/>
                    </a:lnTo>
                    <a:lnTo>
                      <a:pt x="11634" y="16635"/>
                    </a:lnTo>
                    <a:lnTo>
                      <a:pt x="11802" y="16551"/>
                    </a:lnTo>
                    <a:lnTo>
                      <a:pt x="12032" y="16530"/>
                    </a:lnTo>
                    <a:lnTo>
                      <a:pt x="12137" y="16447"/>
                    </a:lnTo>
                    <a:lnTo>
                      <a:pt x="12220" y="16447"/>
                    </a:lnTo>
                    <a:lnTo>
                      <a:pt x="12429" y="16342"/>
                    </a:lnTo>
                    <a:lnTo>
                      <a:pt x="12513" y="16342"/>
                    </a:lnTo>
                    <a:lnTo>
                      <a:pt x="12429" y="16363"/>
                    </a:lnTo>
                    <a:lnTo>
                      <a:pt x="12304" y="16530"/>
                    </a:lnTo>
                    <a:lnTo>
                      <a:pt x="12304" y="16572"/>
                    </a:lnTo>
                    <a:lnTo>
                      <a:pt x="12220" y="16656"/>
                    </a:lnTo>
                    <a:lnTo>
                      <a:pt x="11906" y="16844"/>
                    </a:lnTo>
                    <a:lnTo>
                      <a:pt x="11781" y="16970"/>
                    </a:lnTo>
                    <a:lnTo>
                      <a:pt x="11676" y="17158"/>
                    </a:lnTo>
                    <a:lnTo>
                      <a:pt x="11634" y="17263"/>
                    </a:lnTo>
                    <a:lnTo>
                      <a:pt x="11697" y="17367"/>
                    </a:lnTo>
                    <a:lnTo>
                      <a:pt x="11802" y="17451"/>
                    </a:lnTo>
                    <a:lnTo>
                      <a:pt x="11613" y="17409"/>
                    </a:lnTo>
                    <a:lnTo>
                      <a:pt x="11530" y="17451"/>
                    </a:lnTo>
                    <a:lnTo>
                      <a:pt x="11425" y="17577"/>
                    </a:lnTo>
                    <a:lnTo>
                      <a:pt x="11383" y="17702"/>
                    </a:lnTo>
                    <a:lnTo>
                      <a:pt x="11216" y="17869"/>
                    </a:lnTo>
                    <a:lnTo>
                      <a:pt x="11153" y="17974"/>
                    </a:lnTo>
                    <a:lnTo>
                      <a:pt x="11174" y="18016"/>
                    </a:lnTo>
                    <a:lnTo>
                      <a:pt x="11216" y="18079"/>
                    </a:lnTo>
                    <a:lnTo>
                      <a:pt x="11195" y="18141"/>
                    </a:lnTo>
                    <a:lnTo>
                      <a:pt x="11111" y="18121"/>
                    </a:lnTo>
                    <a:lnTo>
                      <a:pt x="11090" y="18037"/>
                    </a:lnTo>
                    <a:lnTo>
                      <a:pt x="11007" y="18016"/>
                    </a:lnTo>
                    <a:lnTo>
                      <a:pt x="10944" y="18121"/>
                    </a:lnTo>
                    <a:lnTo>
                      <a:pt x="10776" y="18204"/>
                    </a:lnTo>
                    <a:lnTo>
                      <a:pt x="10839" y="18288"/>
                    </a:lnTo>
                    <a:lnTo>
                      <a:pt x="10776" y="18351"/>
                    </a:lnTo>
                    <a:lnTo>
                      <a:pt x="10693" y="18330"/>
                    </a:lnTo>
                    <a:lnTo>
                      <a:pt x="10672" y="18288"/>
                    </a:lnTo>
                    <a:lnTo>
                      <a:pt x="10630" y="18330"/>
                    </a:lnTo>
                    <a:lnTo>
                      <a:pt x="10358" y="18539"/>
                    </a:lnTo>
                    <a:lnTo>
                      <a:pt x="10274" y="18644"/>
                    </a:lnTo>
                    <a:lnTo>
                      <a:pt x="10316" y="18727"/>
                    </a:lnTo>
                    <a:lnTo>
                      <a:pt x="10253" y="18769"/>
                    </a:lnTo>
                    <a:lnTo>
                      <a:pt x="10170" y="18748"/>
                    </a:lnTo>
                    <a:lnTo>
                      <a:pt x="10170" y="18644"/>
                    </a:lnTo>
                    <a:lnTo>
                      <a:pt x="10023" y="18727"/>
                    </a:lnTo>
                    <a:lnTo>
                      <a:pt x="9898" y="18811"/>
                    </a:lnTo>
                    <a:lnTo>
                      <a:pt x="9793" y="18853"/>
                    </a:lnTo>
                    <a:lnTo>
                      <a:pt x="9751" y="18937"/>
                    </a:lnTo>
                    <a:lnTo>
                      <a:pt x="9647" y="18978"/>
                    </a:lnTo>
                    <a:lnTo>
                      <a:pt x="9500" y="18978"/>
                    </a:lnTo>
                    <a:lnTo>
                      <a:pt x="9333" y="19146"/>
                    </a:lnTo>
                    <a:lnTo>
                      <a:pt x="9082" y="19250"/>
                    </a:lnTo>
                    <a:lnTo>
                      <a:pt x="8893" y="19397"/>
                    </a:lnTo>
                    <a:lnTo>
                      <a:pt x="8810" y="19564"/>
                    </a:lnTo>
                    <a:lnTo>
                      <a:pt x="8810" y="19606"/>
                    </a:lnTo>
                    <a:lnTo>
                      <a:pt x="8872" y="19711"/>
                    </a:lnTo>
                    <a:lnTo>
                      <a:pt x="8872" y="19794"/>
                    </a:lnTo>
                    <a:lnTo>
                      <a:pt x="8852" y="19815"/>
                    </a:lnTo>
                    <a:lnTo>
                      <a:pt x="8768" y="19711"/>
                    </a:lnTo>
                    <a:lnTo>
                      <a:pt x="8747" y="19711"/>
                    </a:lnTo>
                    <a:lnTo>
                      <a:pt x="8705" y="19773"/>
                    </a:lnTo>
                    <a:lnTo>
                      <a:pt x="8747" y="19857"/>
                    </a:lnTo>
                    <a:lnTo>
                      <a:pt x="8684" y="19878"/>
                    </a:lnTo>
                    <a:lnTo>
                      <a:pt x="8621" y="19794"/>
                    </a:lnTo>
                    <a:lnTo>
                      <a:pt x="8705" y="19711"/>
                    </a:lnTo>
                    <a:cubicBezTo>
                      <a:pt x="8761" y="19673"/>
                      <a:pt x="8717" y="19603"/>
                      <a:pt x="8677" y="19603"/>
                    </a:cubicBezTo>
                    <a:cubicBezTo>
                      <a:pt x="8673" y="19603"/>
                      <a:pt x="8668" y="19604"/>
                      <a:pt x="8663" y="19606"/>
                    </a:cubicBezTo>
                    <a:lnTo>
                      <a:pt x="8600" y="19585"/>
                    </a:lnTo>
                    <a:lnTo>
                      <a:pt x="8496" y="19585"/>
                    </a:lnTo>
                    <a:lnTo>
                      <a:pt x="8454" y="19564"/>
                    </a:lnTo>
                    <a:lnTo>
                      <a:pt x="8349" y="19585"/>
                    </a:lnTo>
                    <a:lnTo>
                      <a:pt x="8161" y="19606"/>
                    </a:lnTo>
                    <a:lnTo>
                      <a:pt x="8056" y="19669"/>
                    </a:lnTo>
                    <a:lnTo>
                      <a:pt x="7973" y="19773"/>
                    </a:lnTo>
                    <a:lnTo>
                      <a:pt x="7826" y="19815"/>
                    </a:lnTo>
                    <a:lnTo>
                      <a:pt x="7680" y="19899"/>
                    </a:lnTo>
                    <a:lnTo>
                      <a:pt x="7554" y="20066"/>
                    </a:lnTo>
                    <a:lnTo>
                      <a:pt x="7575" y="20108"/>
                    </a:lnTo>
                    <a:lnTo>
                      <a:pt x="7533" y="20171"/>
                    </a:lnTo>
                    <a:lnTo>
                      <a:pt x="7471" y="20171"/>
                    </a:lnTo>
                    <a:lnTo>
                      <a:pt x="7345" y="20213"/>
                    </a:lnTo>
                    <a:lnTo>
                      <a:pt x="7261" y="20276"/>
                    </a:lnTo>
                    <a:lnTo>
                      <a:pt x="7261" y="20338"/>
                    </a:lnTo>
                    <a:lnTo>
                      <a:pt x="7219" y="20338"/>
                    </a:lnTo>
                    <a:lnTo>
                      <a:pt x="7115" y="20318"/>
                    </a:lnTo>
                    <a:lnTo>
                      <a:pt x="7010" y="20338"/>
                    </a:lnTo>
                    <a:lnTo>
                      <a:pt x="6989" y="20422"/>
                    </a:lnTo>
                    <a:lnTo>
                      <a:pt x="6947" y="20548"/>
                    </a:lnTo>
                    <a:lnTo>
                      <a:pt x="6947" y="20590"/>
                    </a:lnTo>
                    <a:cubicBezTo>
                      <a:pt x="6927" y="20590"/>
                      <a:pt x="6906" y="20610"/>
                      <a:pt x="6885" y="20610"/>
                    </a:cubicBezTo>
                    <a:lnTo>
                      <a:pt x="6843" y="20590"/>
                    </a:lnTo>
                    <a:lnTo>
                      <a:pt x="6906" y="20485"/>
                    </a:lnTo>
                    <a:lnTo>
                      <a:pt x="6822" y="20380"/>
                    </a:lnTo>
                    <a:lnTo>
                      <a:pt x="6675" y="20380"/>
                    </a:lnTo>
                    <a:lnTo>
                      <a:pt x="6634" y="20422"/>
                    </a:lnTo>
                    <a:lnTo>
                      <a:pt x="6571" y="20485"/>
                    </a:lnTo>
                    <a:lnTo>
                      <a:pt x="6466" y="20485"/>
                    </a:lnTo>
                    <a:lnTo>
                      <a:pt x="6403" y="20527"/>
                    </a:lnTo>
                    <a:lnTo>
                      <a:pt x="6299" y="20422"/>
                    </a:lnTo>
                    <a:lnTo>
                      <a:pt x="6257" y="20422"/>
                    </a:lnTo>
                    <a:lnTo>
                      <a:pt x="6152" y="20610"/>
                    </a:lnTo>
                    <a:lnTo>
                      <a:pt x="6090" y="20631"/>
                    </a:lnTo>
                    <a:lnTo>
                      <a:pt x="5985" y="20715"/>
                    </a:lnTo>
                    <a:lnTo>
                      <a:pt x="5943" y="20694"/>
                    </a:lnTo>
                    <a:lnTo>
                      <a:pt x="5880" y="20736"/>
                    </a:lnTo>
                    <a:lnTo>
                      <a:pt x="5859" y="20841"/>
                    </a:lnTo>
                    <a:lnTo>
                      <a:pt x="5880" y="20945"/>
                    </a:lnTo>
                    <a:lnTo>
                      <a:pt x="5943" y="20966"/>
                    </a:lnTo>
                    <a:cubicBezTo>
                      <a:pt x="5776" y="21029"/>
                      <a:pt x="5629" y="21071"/>
                      <a:pt x="5462" y="21154"/>
                    </a:cubicBezTo>
                    <a:lnTo>
                      <a:pt x="5441" y="21071"/>
                    </a:lnTo>
                    <a:lnTo>
                      <a:pt x="5378" y="21050"/>
                    </a:lnTo>
                    <a:lnTo>
                      <a:pt x="5378" y="21154"/>
                    </a:lnTo>
                    <a:lnTo>
                      <a:pt x="5378" y="21217"/>
                    </a:lnTo>
                    <a:cubicBezTo>
                      <a:pt x="5357" y="21217"/>
                      <a:pt x="5336" y="21238"/>
                      <a:pt x="5274" y="21238"/>
                    </a:cubicBezTo>
                    <a:lnTo>
                      <a:pt x="5232" y="21217"/>
                    </a:lnTo>
                    <a:lnTo>
                      <a:pt x="5169" y="21134"/>
                    </a:lnTo>
                    <a:lnTo>
                      <a:pt x="5064" y="21154"/>
                    </a:lnTo>
                    <a:lnTo>
                      <a:pt x="5064" y="21238"/>
                    </a:lnTo>
                    <a:lnTo>
                      <a:pt x="5127" y="21280"/>
                    </a:lnTo>
                    <a:cubicBezTo>
                      <a:pt x="5106" y="21322"/>
                      <a:pt x="5043" y="21322"/>
                      <a:pt x="5022" y="21343"/>
                    </a:cubicBezTo>
                    <a:lnTo>
                      <a:pt x="4960" y="21280"/>
                    </a:lnTo>
                    <a:lnTo>
                      <a:pt x="4960" y="21364"/>
                    </a:lnTo>
                    <a:cubicBezTo>
                      <a:pt x="4939" y="21385"/>
                      <a:pt x="4918" y="21385"/>
                      <a:pt x="4897" y="21385"/>
                    </a:cubicBezTo>
                    <a:lnTo>
                      <a:pt x="4855" y="21343"/>
                    </a:lnTo>
                    <a:lnTo>
                      <a:pt x="4730" y="21322"/>
                    </a:lnTo>
                    <a:lnTo>
                      <a:pt x="4688" y="21238"/>
                    </a:lnTo>
                    <a:lnTo>
                      <a:pt x="4583" y="21238"/>
                    </a:lnTo>
                    <a:lnTo>
                      <a:pt x="4478" y="21343"/>
                    </a:lnTo>
                    <a:lnTo>
                      <a:pt x="4478" y="21426"/>
                    </a:lnTo>
                    <a:lnTo>
                      <a:pt x="4541" y="21489"/>
                    </a:lnTo>
                    <a:cubicBezTo>
                      <a:pt x="4520" y="21489"/>
                      <a:pt x="4499" y="21531"/>
                      <a:pt x="4499" y="21531"/>
                    </a:cubicBezTo>
                    <a:lnTo>
                      <a:pt x="4395" y="21468"/>
                    </a:lnTo>
                    <a:lnTo>
                      <a:pt x="4290" y="21552"/>
                    </a:lnTo>
                    <a:lnTo>
                      <a:pt x="4290" y="21594"/>
                    </a:lnTo>
                    <a:cubicBezTo>
                      <a:pt x="4081" y="21678"/>
                      <a:pt x="3893" y="21761"/>
                      <a:pt x="3683" y="21845"/>
                    </a:cubicBezTo>
                    <a:lnTo>
                      <a:pt x="3704" y="21782"/>
                    </a:lnTo>
                    <a:lnTo>
                      <a:pt x="3809" y="21740"/>
                    </a:lnTo>
                    <a:lnTo>
                      <a:pt x="3746" y="21698"/>
                    </a:lnTo>
                    <a:lnTo>
                      <a:pt x="3704" y="21573"/>
                    </a:lnTo>
                    <a:lnTo>
                      <a:pt x="3600" y="21636"/>
                    </a:lnTo>
                    <a:lnTo>
                      <a:pt x="3432" y="21636"/>
                    </a:lnTo>
                    <a:lnTo>
                      <a:pt x="3453" y="21698"/>
                    </a:lnTo>
                    <a:lnTo>
                      <a:pt x="3390" y="21803"/>
                    </a:lnTo>
                    <a:lnTo>
                      <a:pt x="3286" y="21845"/>
                    </a:lnTo>
                    <a:lnTo>
                      <a:pt x="3160" y="21970"/>
                    </a:lnTo>
                    <a:lnTo>
                      <a:pt x="3160" y="22012"/>
                    </a:lnTo>
                    <a:cubicBezTo>
                      <a:pt x="2951" y="22096"/>
                      <a:pt x="2742" y="22159"/>
                      <a:pt x="2533" y="22201"/>
                    </a:cubicBezTo>
                    <a:lnTo>
                      <a:pt x="2512" y="22180"/>
                    </a:lnTo>
                    <a:lnTo>
                      <a:pt x="2386" y="22222"/>
                    </a:lnTo>
                    <a:lnTo>
                      <a:pt x="2407" y="22263"/>
                    </a:lnTo>
                    <a:cubicBezTo>
                      <a:pt x="2344" y="22263"/>
                      <a:pt x="2302" y="22284"/>
                      <a:pt x="2240" y="22284"/>
                    </a:cubicBezTo>
                    <a:cubicBezTo>
                      <a:pt x="2177" y="22305"/>
                      <a:pt x="2093" y="22305"/>
                      <a:pt x="2009" y="22326"/>
                    </a:cubicBezTo>
                    <a:lnTo>
                      <a:pt x="1926" y="22263"/>
                    </a:lnTo>
                    <a:lnTo>
                      <a:pt x="1821" y="22368"/>
                    </a:lnTo>
                    <a:lnTo>
                      <a:pt x="1821" y="22389"/>
                    </a:lnTo>
                    <a:cubicBezTo>
                      <a:pt x="1758" y="22410"/>
                      <a:pt x="1654" y="22410"/>
                      <a:pt x="1570" y="22431"/>
                    </a:cubicBezTo>
                    <a:cubicBezTo>
                      <a:pt x="1264" y="22480"/>
                      <a:pt x="957" y="22500"/>
                      <a:pt x="651" y="22500"/>
                    </a:cubicBezTo>
                    <a:cubicBezTo>
                      <a:pt x="434" y="22500"/>
                      <a:pt x="218" y="22490"/>
                      <a:pt x="1" y="22473"/>
                    </a:cubicBezTo>
                    <a:lnTo>
                      <a:pt x="1" y="22473"/>
                    </a:lnTo>
                    <a:cubicBezTo>
                      <a:pt x="332" y="22512"/>
                      <a:pt x="664" y="22527"/>
                      <a:pt x="990" y="22527"/>
                    </a:cubicBezTo>
                    <a:cubicBezTo>
                      <a:pt x="1179" y="22527"/>
                      <a:pt x="1365" y="22522"/>
                      <a:pt x="1549" y="22514"/>
                    </a:cubicBezTo>
                    <a:lnTo>
                      <a:pt x="1549" y="22535"/>
                    </a:lnTo>
                    <a:lnTo>
                      <a:pt x="1654" y="22577"/>
                    </a:lnTo>
                    <a:lnTo>
                      <a:pt x="1612" y="22514"/>
                    </a:lnTo>
                    <a:cubicBezTo>
                      <a:pt x="2093" y="22473"/>
                      <a:pt x="2533" y="22389"/>
                      <a:pt x="2972" y="22263"/>
                    </a:cubicBezTo>
                    <a:lnTo>
                      <a:pt x="2972" y="22263"/>
                    </a:lnTo>
                    <a:lnTo>
                      <a:pt x="2867" y="22368"/>
                    </a:lnTo>
                    <a:lnTo>
                      <a:pt x="3077" y="22368"/>
                    </a:lnTo>
                    <a:lnTo>
                      <a:pt x="3223" y="22222"/>
                    </a:lnTo>
                    <a:lnTo>
                      <a:pt x="3370" y="22222"/>
                    </a:lnTo>
                    <a:lnTo>
                      <a:pt x="3453" y="22159"/>
                    </a:lnTo>
                    <a:cubicBezTo>
                      <a:pt x="3579" y="22096"/>
                      <a:pt x="3746" y="22075"/>
                      <a:pt x="3872" y="22012"/>
                    </a:cubicBezTo>
                    <a:lnTo>
                      <a:pt x="3893" y="22054"/>
                    </a:lnTo>
                    <a:lnTo>
                      <a:pt x="4081" y="22054"/>
                    </a:lnTo>
                    <a:lnTo>
                      <a:pt x="4227" y="21991"/>
                    </a:lnTo>
                    <a:lnTo>
                      <a:pt x="4290" y="21719"/>
                    </a:lnTo>
                    <a:lnTo>
                      <a:pt x="4311" y="21803"/>
                    </a:lnTo>
                    <a:lnTo>
                      <a:pt x="4374" y="21845"/>
                    </a:lnTo>
                    <a:lnTo>
                      <a:pt x="4416" y="21740"/>
                    </a:lnTo>
                    <a:lnTo>
                      <a:pt x="4458" y="21657"/>
                    </a:lnTo>
                    <a:lnTo>
                      <a:pt x="4520" y="21678"/>
                    </a:lnTo>
                    <a:lnTo>
                      <a:pt x="4562" y="21740"/>
                    </a:lnTo>
                    <a:lnTo>
                      <a:pt x="4604" y="21719"/>
                    </a:lnTo>
                    <a:lnTo>
                      <a:pt x="4688" y="21615"/>
                    </a:lnTo>
                    <a:lnTo>
                      <a:pt x="4834" y="21531"/>
                    </a:lnTo>
                    <a:lnTo>
                      <a:pt x="4834" y="21468"/>
                    </a:lnTo>
                    <a:cubicBezTo>
                      <a:pt x="5043" y="21406"/>
                      <a:pt x="5253" y="21301"/>
                      <a:pt x="5462" y="21217"/>
                    </a:cubicBezTo>
                    <a:lnTo>
                      <a:pt x="5462" y="21217"/>
                    </a:lnTo>
                    <a:lnTo>
                      <a:pt x="5420" y="21238"/>
                    </a:lnTo>
                    <a:lnTo>
                      <a:pt x="5546" y="21238"/>
                    </a:lnTo>
                    <a:lnTo>
                      <a:pt x="5504" y="21196"/>
                    </a:lnTo>
                    <a:cubicBezTo>
                      <a:pt x="5839" y="21050"/>
                      <a:pt x="6173" y="20903"/>
                      <a:pt x="6508" y="20778"/>
                    </a:cubicBezTo>
                    <a:lnTo>
                      <a:pt x="6571" y="20799"/>
                    </a:lnTo>
                    <a:lnTo>
                      <a:pt x="6759" y="20778"/>
                    </a:lnTo>
                    <a:lnTo>
                      <a:pt x="6822" y="20694"/>
                    </a:lnTo>
                    <a:lnTo>
                      <a:pt x="6989" y="20715"/>
                    </a:lnTo>
                    <a:lnTo>
                      <a:pt x="6989" y="20673"/>
                    </a:lnTo>
                    <a:lnTo>
                      <a:pt x="6927" y="20610"/>
                    </a:lnTo>
                    <a:cubicBezTo>
                      <a:pt x="7031" y="20569"/>
                      <a:pt x="7136" y="20527"/>
                      <a:pt x="7240" y="20485"/>
                    </a:cubicBezTo>
                    <a:lnTo>
                      <a:pt x="7282" y="20485"/>
                    </a:lnTo>
                    <a:cubicBezTo>
                      <a:pt x="7324" y="20464"/>
                      <a:pt x="7387" y="20422"/>
                      <a:pt x="7429" y="20422"/>
                    </a:cubicBezTo>
                    <a:lnTo>
                      <a:pt x="7450" y="20485"/>
                    </a:lnTo>
                    <a:lnTo>
                      <a:pt x="7554" y="20485"/>
                    </a:lnTo>
                    <a:lnTo>
                      <a:pt x="7617" y="20380"/>
                    </a:lnTo>
                    <a:lnTo>
                      <a:pt x="7638" y="20464"/>
                    </a:lnTo>
                    <a:lnTo>
                      <a:pt x="7659" y="20464"/>
                    </a:lnTo>
                    <a:lnTo>
                      <a:pt x="7701" y="20380"/>
                    </a:lnTo>
                    <a:lnTo>
                      <a:pt x="7763" y="20318"/>
                    </a:lnTo>
                    <a:lnTo>
                      <a:pt x="7868" y="20318"/>
                    </a:lnTo>
                    <a:lnTo>
                      <a:pt x="7973" y="20255"/>
                    </a:lnTo>
                    <a:lnTo>
                      <a:pt x="8015" y="20171"/>
                    </a:lnTo>
                    <a:cubicBezTo>
                      <a:pt x="8077" y="20150"/>
                      <a:pt x="8161" y="20087"/>
                      <a:pt x="8224" y="20066"/>
                    </a:cubicBezTo>
                    <a:lnTo>
                      <a:pt x="8224" y="20066"/>
                    </a:lnTo>
                    <a:lnTo>
                      <a:pt x="8182" y="20108"/>
                    </a:lnTo>
                    <a:lnTo>
                      <a:pt x="8182" y="20213"/>
                    </a:lnTo>
                    <a:lnTo>
                      <a:pt x="8224" y="20255"/>
                    </a:lnTo>
                    <a:lnTo>
                      <a:pt x="8370" y="20150"/>
                    </a:lnTo>
                    <a:lnTo>
                      <a:pt x="8391" y="20066"/>
                    </a:lnTo>
                    <a:lnTo>
                      <a:pt x="8475" y="20045"/>
                    </a:lnTo>
                    <a:lnTo>
                      <a:pt x="8496" y="20087"/>
                    </a:lnTo>
                    <a:lnTo>
                      <a:pt x="8538" y="20045"/>
                    </a:lnTo>
                    <a:lnTo>
                      <a:pt x="8580" y="20045"/>
                    </a:lnTo>
                    <a:lnTo>
                      <a:pt x="8600" y="20108"/>
                    </a:lnTo>
                    <a:lnTo>
                      <a:pt x="8580" y="20192"/>
                    </a:lnTo>
                    <a:lnTo>
                      <a:pt x="8642" y="20192"/>
                    </a:lnTo>
                    <a:lnTo>
                      <a:pt x="8705" y="20087"/>
                    </a:lnTo>
                    <a:lnTo>
                      <a:pt x="8789" y="20087"/>
                    </a:lnTo>
                    <a:lnTo>
                      <a:pt x="8872" y="20004"/>
                    </a:lnTo>
                    <a:lnTo>
                      <a:pt x="8977" y="20004"/>
                    </a:lnTo>
                    <a:lnTo>
                      <a:pt x="9082" y="19857"/>
                    </a:lnTo>
                    <a:lnTo>
                      <a:pt x="9186" y="19794"/>
                    </a:lnTo>
                    <a:lnTo>
                      <a:pt x="9270" y="19836"/>
                    </a:lnTo>
                    <a:lnTo>
                      <a:pt x="9270" y="19899"/>
                    </a:lnTo>
                    <a:lnTo>
                      <a:pt x="9186" y="20004"/>
                    </a:lnTo>
                    <a:lnTo>
                      <a:pt x="9103" y="20150"/>
                    </a:lnTo>
                    <a:lnTo>
                      <a:pt x="9103" y="20192"/>
                    </a:lnTo>
                    <a:lnTo>
                      <a:pt x="9165" y="20192"/>
                    </a:lnTo>
                    <a:lnTo>
                      <a:pt x="9312" y="20045"/>
                    </a:lnTo>
                    <a:lnTo>
                      <a:pt x="9312" y="19857"/>
                    </a:lnTo>
                    <a:lnTo>
                      <a:pt x="9333" y="19836"/>
                    </a:lnTo>
                    <a:lnTo>
                      <a:pt x="9396" y="19899"/>
                    </a:lnTo>
                    <a:lnTo>
                      <a:pt x="9479" y="19857"/>
                    </a:lnTo>
                    <a:lnTo>
                      <a:pt x="9542" y="19878"/>
                    </a:lnTo>
                    <a:lnTo>
                      <a:pt x="9647" y="19878"/>
                    </a:lnTo>
                    <a:lnTo>
                      <a:pt x="9751" y="19753"/>
                    </a:lnTo>
                    <a:lnTo>
                      <a:pt x="9793" y="19753"/>
                    </a:lnTo>
                    <a:lnTo>
                      <a:pt x="9814" y="19773"/>
                    </a:lnTo>
                    <a:lnTo>
                      <a:pt x="9856" y="19648"/>
                    </a:lnTo>
                    <a:lnTo>
                      <a:pt x="9919" y="19585"/>
                    </a:lnTo>
                    <a:lnTo>
                      <a:pt x="9940" y="19627"/>
                    </a:lnTo>
                    <a:lnTo>
                      <a:pt x="9919" y="19690"/>
                    </a:lnTo>
                    <a:lnTo>
                      <a:pt x="9919" y="19794"/>
                    </a:lnTo>
                    <a:lnTo>
                      <a:pt x="9960" y="19773"/>
                    </a:lnTo>
                    <a:lnTo>
                      <a:pt x="10044" y="19669"/>
                    </a:lnTo>
                    <a:lnTo>
                      <a:pt x="10002" y="19648"/>
                    </a:lnTo>
                    <a:lnTo>
                      <a:pt x="10065" y="19564"/>
                    </a:lnTo>
                    <a:lnTo>
                      <a:pt x="10065" y="19522"/>
                    </a:lnTo>
                    <a:lnTo>
                      <a:pt x="9898" y="19522"/>
                    </a:lnTo>
                    <a:lnTo>
                      <a:pt x="9856" y="19481"/>
                    </a:lnTo>
                    <a:lnTo>
                      <a:pt x="10023" y="19439"/>
                    </a:lnTo>
                    <a:lnTo>
                      <a:pt x="10212" y="19334"/>
                    </a:lnTo>
                    <a:lnTo>
                      <a:pt x="10442" y="19334"/>
                    </a:lnTo>
                    <a:lnTo>
                      <a:pt x="10484" y="19271"/>
                    </a:lnTo>
                    <a:lnTo>
                      <a:pt x="10484" y="19209"/>
                    </a:lnTo>
                    <a:lnTo>
                      <a:pt x="10442" y="19209"/>
                    </a:lnTo>
                    <a:lnTo>
                      <a:pt x="10484" y="19167"/>
                    </a:lnTo>
                    <a:lnTo>
                      <a:pt x="10567" y="19146"/>
                    </a:lnTo>
                    <a:lnTo>
                      <a:pt x="10651" y="19104"/>
                    </a:lnTo>
                    <a:lnTo>
                      <a:pt x="10693" y="19104"/>
                    </a:lnTo>
                    <a:lnTo>
                      <a:pt x="10735" y="19209"/>
                    </a:lnTo>
                    <a:lnTo>
                      <a:pt x="10839" y="19209"/>
                    </a:lnTo>
                    <a:lnTo>
                      <a:pt x="10881" y="19125"/>
                    </a:lnTo>
                    <a:lnTo>
                      <a:pt x="10860" y="19104"/>
                    </a:lnTo>
                    <a:lnTo>
                      <a:pt x="10944" y="19020"/>
                    </a:lnTo>
                    <a:lnTo>
                      <a:pt x="10944" y="18916"/>
                    </a:lnTo>
                    <a:lnTo>
                      <a:pt x="10986" y="18853"/>
                    </a:lnTo>
                    <a:lnTo>
                      <a:pt x="11049" y="18916"/>
                    </a:lnTo>
                    <a:lnTo>
                      <a:pt x="11049" y="18999"/>
                    </a:lnTo>
                    <a:lnTo>
                      <a:pt x="11090" y="19041"/>
                    </a:lnTo>
                    <a:lnTo>
                      <a:pt x="11216" y="18957"/>
                    </a:lnTo>
                    <a:lnTo>
                      <a:pt x="11279" y="18895"/>
                    </a:lnTo>
                    <a:lnTo>
                      <a:pt x="11362" y="18895"/>
                    </a:lnTo>
                    <a:lnTo>
                      <a:pt x="11404" y="18790"/>
                    </a:lnTo>
                    <a:lnTo>
                      <a:pt x="11425" y="18748"/>
                    </a:lnTo>
                    <a:lnTo>
                      <a:pt x="11488" y="18811"/>
                    </a:lnTo>
                    <a:lnTo>
                      <a:pt x="11593" y="18790"/>
                    </a:lnTo>
                    <a:lnTo>
                      <a:pt x="11718" y="18623"/>
                    </a:lnTo>
                    <a:lnTo>
                      <a:pt x="11718" y="18539"/>
                    </a:lnTo>
                    <a:lnTo>
                      <a:pt x="11613" y="18539"/>
                    </a:lnTo>
                    <a:lnTo>
                      <a:pt x="11593" y="18518"/>
                    </a:lnTo>
                    <a:lnTo>
                      <a:pt x="11739" y="18413"/>
                    </a:lnTo>
                    <a:lnTo>
                      <a:pt x="11844" y="18393"/>
                    </a:lnTo>
                    <a:lnTo>
                      <a:pt x="11927" y="18288"/>
                    </a:lnTo>
                    <a:lnTo>
                      <a:pt x="11990" y="18288"/>
                    </a:lnTo>
                    <a:lnTo>
                      <a:pt x="12011" y="18330"/>
                    </a:lnTo>
                    <a:lnTo>
                      <a:pt x="12137" y="18204"/>
                    </a:lnTo>
                    <a:lnTo>
                      <a:pt x="12241" y="18141"/>
                    </a:lnTo>
                    <a:lnTo>
                      <a:pt x="12262" y="18079"/>
                    </a:lnTo>
                    <a:lnTo>
                      <a:pt x="12346" y="18037"/>
                    </a:lnTo>
                    <a:lnTo>
                      <a:pt x="12367" y="17995"/>
                    </a:lnTo>
                    <a:lnTo>
                      <a:pt x="12450" y="17995"/>
                    </a:lnTo>
                    <a:lnTo>
                      <a:pt x="12471" y="18079"/>
                    </a:lnTo>
                    <a:lnTo>
                      <a:pt x="12534" y="18100"/>
                    </a:lnTo>
                    <a:lnTo>
                      <a:pt x="12555" y="18016"/>
                    </a:lnTo>
                    <a:lnTo>
                      <a:pt x="12660" y="18016"/>
                    </a:lnTo>
                    <a:lnTo>
                      <a:pt x="12722" y="17995"/>
                    </a:lnTo>
                    <a:lnTo>
                      <a:pt x="12722" y="17911"/>
                    </a:lnTo>
                    <a:lnTo>
                      <a:pt x="12827" y="17890"/>
                    </a:lnTo>
                    <a:lnTo>
                      <a:pt x="12848" y="17828"/>
                    </a:lnTo>
                    <a:lnTo>
                      <a:pt x="12869" y="17869"/>
                    </a:lnTo>
                    <a:lnTo>
                      <a:pt x="13036" y="17890"/>
                    </a:lnTo>
                    <a:lnTo>
                      <a:pt x="13057" y="17786"/>
                    </a:lnTo>
                    <a:lnTo>
                      <a:pt x="13099" y="17786"/>
                    </a:lnTo>
                    <a:lnTo>
                      <a:pt x="13099" y="17849"/>
                    </a:lnTo>
                    <a:lnTo>
                      <a:pt x="13162" y="17849"/>
                    </a:lnTo>
                    <a:lnTo>
                      <a:pt x="13204" y="17786"/>
                    </a:lnTo>
                    <a:lnTo>
                      <a:pt x="13266" y="17849"/>
                    </a:lnTo>
                    <a:lnTo>
                      <a:pt x="13308" y="17807"/>
                    </a:lnTo>
                    <a:lnTo>
                      <a:pt x="13371" y="17660"/>
                    </a:lnTo>
                    <a:lnTo>
                      <a:pt x="13308" y="17660"/>
                    </a:lnTo>
                    <a:lnTo>
                      <a:pt x="13266" y="17681"/>
                    </a:lnTo>
                    <a:lnTo>
                      <a:pt x="13287" y="17597"/>
                    </a:lnTo>
                    <a:lnTo>
                      <a:pt x="13350" y="17556"/>
                    </a:lnTo>
                    <a:cubicBezTo>
                      <a:pt x="13371" y="17618"/>
                      <a:pt x="13392" y="17702"/>
                      <a:pt x="13455" y="17765"/>
                    </a:cubicBezTo>
                    <a:cubicBezTo>
                      <a:pt x="13517" y="17849"/>
                      <a:pt x="13392" y="17995"/>
                      <a:pt x="13308" y="18079"/>
                    </a:cubicBezTo>
                    <a:lnTo>
                      <a:pt x="13245" y="18183"/>
                    </a:lnTo>
                    <a:lnTo>
                      <a:pt x="13266" y="18225"/>
                    </a:lnTo>
                    <a:lnTo>
                      <a:pt x="13371" y="18309"/>
                    </a:lnTo>
                    <a:lnTo>
                      <a:pt x="13350" y="18413"/>
                    </a:lnTo>
                    <a:lnTo>
                      <a:pt x="13266" y="18351"/>
                    </a:lnTo>
                    <a:lnTo>
                      <a:pt x="13245" y="18393"/>
                    </a:lnTo>
                    <a:lnTo>
                      <a:pt x="13266" y="18497"/>
                    </a:lnTo>
                    <a:lnTo>
                      <a:pt x="13162" y="18623"/>
                    </a:lnTo>
                    <a:lnTo>
                      <a:pt x="13099" y="18602"/>
                    </a:lnTo>
                    <a:lnTo>
                      <a:pt x="13099" y="18351"/>
                    </a:lnTo>
                    <a:lnTo>
                      <a:pt x="13057" y="18330"/>
                    </a:lnTo>
                    <a:lnTo>
                      <a:pt x="12890" y="18351"/>
                    </a:lnTo>
                    <a:lnTo>
                      <a:pt x="12639" y="18497"/>
                    </a:lnTo>
                    <a:lnTo>
                      <a:pt x="12471" y="18602"/>
                    </a:lnTo>
                    <a:lnTo>
                      <a:pt x="12450" y="18665"/>
                    </a:lnTo>
                    <a:lnTo>
                      <a:pt x="12471" y="18727"/>
                    </a:lnTo>
                    <a:lnTo>
                      <a:pt x="12471" y="18853"/>
                    </a:lnTo>
                    <a:lnTo>
                      <a:pt x="12450" y="18957"/>
                    </a:lnTo>
                    <a:lnTo>
                      <a:pt x="12409" y="19041"/>
                    </a:lnTo>
                    <a:lnTo>
                      <a:pt x="12409" y="19146"/>
                    </a:lnTo>
                    <a:lnTo>
                      <a:pt x="12471" y="19188"/>
                    </a:lnTo>
                    <a:lnTo>
                      <a:pt x="12555" y="19167"/>
                    </a:lnTo>
                    <a:lnTo>
                      <a:pt x="12576" y="19125"/>
                    </a:lnTo>
                    <a:lnTo>
                      <a:pt x="12555" y="19083"/>
                    </a:lnTo>
                    <a:lnTo>
                      <a:pt x="12513" y="19062"/>
                    </a:lnTo>
                    <a:lnTo>
                      <a:pt x="12555" y="19020"/>
                    </a:lnTo>
                    <a:lnTo>
                      <a:pt x="12681" y="19020"/>
                    </a:lnTo>
                    <a:lnTo>
                      <a:pt x="12660" y="19062"/>
                    </a:lnTo>
                    <a:lnTo>
                      <a:pt x="12722" y="19125"/>
                    </a:lnTo>
                    <a:lnTo>
                      <a:pt x="12785" y="19041"/>
                    </a:lnTo>
                    <a:lnTo>
                      <a:pt x="12848" y="19041"/>
                    </a:lnTo>
                    <a:lnTo>
                      <a:pt x="12764" y="19146"/>
                    </a:lnTo>
                    <a:lnTo>
                      <a:pt x="12764" y="19188"/>
                    </a:lnTo>
                    <a:lnTo>
                      <a:pt x="12555" y="19355"/>
                    </a:lnTo>
                    <a:lnTo>
                      <a:pt x="12534" y="19397"/>
                    </a:lnTo>
                    <a:lnTo>
                      <a:pt x="12639" y="19439"/>
                    </a:lnTo>
                    <a:lnTo>
                      <a:pt x="12681" y="19355"/>
                    </a:lnTo>
                    <a:lnTo>
                      <a:pt x="12764" y="19292"/>
                    </a:lnTo>
                    <a:lnTo>
                      <a:pt x="12764" y="19229"/>
                    </a:lnTo>
                    <a:lnTo>
                      <a:pt x="12890" y="19146"/>
                    </a:lnTo>
                    <a:lnTo>
                      <a:pt x="12869" y="19083"/>
                    </a:lnTo>
                    <a:lnTo>
                      <a:pt x="12932" y="19041"/>
                    </a:lnTo>
                    <a:lnTo>
                      <a:pt x="12973" y="19041"/>
                    </a:lnTo>
                    <a:lnTo>
                      <a:pt x="13036" y="18916"/>
                    </a:lnTo>
                    <a:lnTo>
                      <a:pt x="13078" y="18937"/>
                    </a:lnTo>
                    <a:lnTo>
                      <a:pt x="13183" y="18916"/>
                    </a:lnTo>
                    <a:lnTo>
                      <a:pt x="13287" y="18937"/>
                    </a:lnTo>
                    <a:lnTo>
                      <a:pt x="13455" y="18832"/>
                    </a:lnTo>
                    <a:lnTo>
                      <a:pt x="13413" y="18748"/>
                    </a:lnTo>
                    <a:lnTo>
                      <a:pt x="13287" y="18706"/>
                    </a:lnTo>
                    <a:lnTo>
                      <a:pt x="13371" y="18665"/>
                    </a:lnTo>
                    <a:lnTo>
                      <a:pt x="13497" y="18665"/>
                    </a:lnTo>
                    <a:lnTo>
                      <a:pt x="13580" y="18769"/>
                    </a:lnTo>
                    <a:lnTo>
                      <a:pt x="13664" y="18769"/>
                    </a:lnTo>
                    <a:lnTo>
                      <a:pt x="13727" y="18665"/>
                    </a:lnTo>
                    <a:lnTo>
                      <a:pt x="13685" y="18539"/>
                    </a:lnTo>
                    <a:lnTo>
                      <a:pt x="13580" y="18518"/>
                    </a:lnTo>
                    <a:lnTo>
                      <a:pt x="13622" y="18455"/>
                    </a:lnTo>
                    <a:lnTo>
                      <a:pt x="13706" y="18455"/>
                    </a:lnTo>
                    <a:lnTo>
                      <a:pt x="13789" y="18497"/>
                    </a:lnTo>
                    <a:lnTo>
                      <a:pt x="13852" y="18455"/>
                    </a:lnTo>
                    <a:lnTo>
                      <a:pt x="13894" y="18518"/>
                    </a:lnTo>
                    <a:lnTo>
                      <a:pt x="13957" y="18539"/>
                    </a:lnTo>
                    <a:lnTo>
                      <a:pt x="14041" y="18413"/>
                    </a:lnTo>
                    <a:lnTo>
                      <a:pt x="14020" y="18330"/>
                    </a:lnTo>
                    <a:lnTo>
                      <a:pt x="13957" y="18309"/>
                    </a:lnTo>
                    <a:lnTo>
                      <a:pt x="13957" y="18225"/>
                    </a:lnTo>
                    <a:lnTo>
                      <a:pt x="14062" y="18225"/>
                    </a:lnTo>
                    <a:lnTo>
                      <a:pt x="14166" y="18204"/>
                    </a:lnTo>
                    <a:lnTo>
                      <a:pt x="14124" y="18079"/>
                    </a:lnTo>
                    <a:lnTo>
                      <a:pt x="14041" y="18037"/>
                    </a:lnTo>
                    <a:lnTo>
                      <a:pt x="13957" y="18079"/>
                    </a:lnTo>
                    <a:lnTo>
                      <a:pt x="14041" y="17995"/>
                    </a:lnTo>
                    <a:cubicBezTo>
                      <a:pt x="14062" y="17974"/>
                      <a:pt x="14041" y="17932"/>
                      <a:pt x="14041" y="17932"/>
                    </a:cubicBezTo>
                    <a:lnTo>
                      <a:pt x="14145" y="17828"/>
                    </a:lnTo>
                    <a:lnTo>
                      <a:pt x="14166" y="17911"/>
                    </a:lnTo>
                    <a:lnTo>
                      <a:pt x="14229" y="17911"/>
                    </a:lnTo>
                    <a:lnTo>
                      <a:pt x="14313" y="17807"/>
                    </a:lnTo>
                    <a:lnTo>
                      <a:pt x="14354" y="17869"/>
                    </a:lnTo>
                    <a:lnTo>
                      <a:pt x="14438" y="17828"/>
                    </a:lnTo>
                    <a:lnTo>
                      <a:pt x="14417" y="17765"/>
                    </a:lnTo>
                    <a:lnTo>
                      <a:pt x="14334" y="17723"/>
                    </a:lnTo>
                    <a:lnTo>
                      <a:pt x="14396" y="17660"/>
                    </a:lnTo>
                    <a:lnTo>
                      <a:pt x="14438" y="17597"/>
                    </a:lnTo>
                    <a:lnTo>
                      <a:pt x="14396" y="17514"/>
                    </a:lnTo>
                    <a:lnTo>
                      <a:pt x="14313" y="17556"/>
                    </a:lnTo>
                    <a:lnTo>
                      <a:pt x="14292" y="17597"/>
                    </a:lnTo>
                    <a:lnTo>
                      <a:pt x="14229" y="17597"/>
                    </a:lnTo>
                    <a:lnTo>
                      <a:pt x="14250" y="17493"/>
                    </a:lnTo>
                    <a:lnTo>
                      <a:pt x="14208" y="17472"/>
                    </a:lnTo>
                    <a:lnTo>
                      <a:pt x="14103" y="17493"/>
                    </a:lnTo>
                    <a:lnTo>
                      <a:pt x="14041" y="17577"/>
                    </a:lnTo>
                    <a:lnTo>
                      <a:pt x="14103" y="17618"/>
                    </a:lnTo>
                    <a:lnTo>
                      <a:pt x="14041" y="17723"/>
                    </a:lnTo>
                    <a:lnTo>
                      <a:pt x="13999" y="17702"/>
                    </a:lnTo>
                    <a:lnTo>
                      <a:pt x="13978" y="17786"/>
                    </a:lnTo>
                    <a:lnTo>
                      <a:pt x="13894" y="17765"/>
                    </a:lnTo>
                    <a:lnTo>
                      <a:pt x="13831" y="17807"/>
                    </a:lnTo>
                    <a:lnTo>
                      <a:pt x="13873" y="17869"/>
                    </a:lnTo>
                    <a:lnTo>
                      <a:pt x="13999" y="17995"/>
                    </a:lnTo>
                    <a:lnTo>
                      <a:pt x="13831" y="18141"/>
                    </a:lnTo>
                    <a:lnTo>
                      <a:pt x="13831" y="18079"/>
                    </a:lnTo>
                    <a:lnTo>
                      <a:pt x="13727" y="17995"/>
                    </a:lnTo>
                    <a:lnTo>
                      <a:pt x="13685" y="18037"/>
                    </a:lnTo>
                    <a:lnTo>
                      <a:pt x="13706" y="18121"/>
                    </a:lnTo>
                    <a:lnTo>
                      <a:pt x="13685" y="18225"/>
                    </a:lnTo>
                    <a:lnTo>
                      <a:pt x="13622" y="18204"/>
                    </a:lnTo>
                    <a:lnTo>
                      <a:pt x="13580" y="18225"/>
                    </a:lnTo>
                    <a:lnTo>
                      <a:pt x="13517" y="18330"/>
                    </a:lnTo>
                    <a:lnTo>
                      <a:pt x="13434" y="18351"/>
                    </a:lnTo>
                    <a:lnTo>
                      <a:pt x="13434" y="18288"/>
                    </a:lnTo>
                    <a:lnTo>
                      <a:pt x="13497" y="18225"/>
                    </a:lnTo>
                    <a:lnTo>
                      <a:pt x="13497" y="18121"/>
                    </a:lnTo>
                    <a:lnTo>
                      <a:pt x="13413" y="18079"/>
                    </a:lnTo>
                    <a:lnTo>
                      <a:pt x="13371" y="18079"/>
                    </a:lnTo>
                    <a:cubicBezTo>
                      <a:pt x="13413" y="17995"/>
                      <a:pt x="13476" y="17911"/>
                      <a:pt x="13559" y="17849"/>
                    </a:cubicBezTo>
                    <a:lnTo>
                      <a:pt x="13559" y="17807"/>
                    </a:lnTo>
                    <a:cubicBezTo>
                      <a:pt x="13497" y="17702"/>
                      <a:pt x="13476" y="17597"/>
                      <a:pt x="13434" y="17493"/>
                    </a:cubicBezTo>
                    <a:lnTo>
                      <a:pt x="13476" y="17493"/>
                    </a:lnTo>
                    <a:lnTo>
                      <a:pt x="13517" y="17535"/>
                    </a:lnTo>
                    <a:lnTo>
                      <a:pt x="13538" y="17493"/>
                    </a:lnTo>
                    <a:lnTo>
                      <a:pt x="13497" y="17409"/>
                    </a:lnTo>
                    <a:lnTo>
                      <a:pt x="13413" y="17388"/>
                    </a:lnTo>
                    <a:lnTo>
                      <a:pt x="13476" y="17367"/>
                    </a:lnTo>
                    <a:lnTo>
                      <a:pt x="13580" y="17388"/>
                    </a:lnTo>
                    <a:lnTo>
                      <a:pt x="13706" y="17263"/>
                    </a:lnTo>
                    <a:lnTo>
                      <a:pt x="13831" y="17263"/>
                    </a:lnTo>
                    <a:lnTo>
                      <a:pt x="13936" y="17158"/>
                    </a:lnTo>
                    <a:lnTo>
                      <a:pt x="14020" y="17137"/>
                    </a:lnTo>
                    <a:lnTo>
                      <a:pt x="14145" y="16991"/>
                    </a:lnTo>
                    <a:lnTo>
                      <a:pt x="14145" y="16844"/>
                    </a:lnTo>
                    <a:lnTo>
                      <a:pt x="14103" y="16781"/>
                    </a:lnTo>
                    <a:lnTo>
                      <a:pt x="14082" y="16781"/>
                    </a:lnTo>
                    <a:lnTo>
                      <a:pt x="14020" y="16656"/>
                    </a:lnTo>
                    <a:lnTo>
                      <a:pt x="13957" y="16635"/>
                    </a:lnTo>
                    <a:lnTo>
                      <a:pt x="13810" y="16635"/>
                    </a:lnTo>
                    <a:lnTo>
                      <a:pt x="13831" y="16530"/>
                    </a:lnTo>
                    <a:lnTo>
                      <a:pt x="13831" y="16426"/>
                    </a:lnTo>
                    <a:lnTo>
                      <a:pt x="13999" y="16363"/>
                    </a:lnTo>
                    <a:lnTo>
                      <a:pt x="14020" y="16321"/>
                    </a:lnTo>
                    <a:lnTo>
                      <a:pt x="14103" y="16300"/>
                    </a:lnTo>
                    <a:lnTo>
                      <a:pt x="14124" y="16216"/>
                    </a:lnTo>
                    <a:lnTo>
                      <a:pt x="14103" y="16216"/>
                    </a:lnTo>
                    <a:lnTo>
                      <a:pt x="14145" y="16154"/>
                    </a:lnTo>
                    <a:lnTo>
                      <a:pt x="14250" y="16196"/>
                    </a:lnTo>
                    <a:lnTo>
                      <a:pt x="14417" y="16091"/>
                    </a:lnTo>
                    <a:lnTo>
                      <a:pt x="14522" y="16175"/>
                    </a:lnTo>
                    <a:lnTo>
                      <a:pt x="14647" y="16091"/>
                    </a:lnTo>
                    <a:lnTo>
                      <a:pt x="14626" y="16175"/>
                    </a:lnTo>
                    <a:lnTo>
                      <a:pt x="14647" y="16216"/>
                    </a:lnTo>
                    <a:lnTo>
                      <a:pt x="14731" y="16216"/>
                    </a:lnTo>
                    <a:lnTo>
                      <a:pt x="14857" y="16091"/>
                    </a:lnTo>
                    <a:lnTo>
                      <a:pt x="14836" y="16028"/>
                    </a:lnTo>
                    <a:lnTo>
                      <a:pt x="14773" y="16007"/>
                    </a:lnTo>
                    <a:lnTo>
                      <a:pt x="14752" y="15965"/>
                    </a:lnTo>
                    <a:lnTo>
                      <a:pt x="14794" y="15924"/>
                    </a:lnTo>
                    <a:lnTo>
                      <a:pt x="14919" y="15986"/>
                    </a:lnTo>
                    <a:lnTo>
                      <a:pt x="15129" y="15924"/>
                    </a:lnTo>
                    <a:lnTo>
                      <a:pt x="15170" y="15777"/>
                    </a:lnTo>
                    <a:lnTo>
                      <a:pt x="15129" y="15631"/>
                    </a:lnTo>
                    <a:lnTo>
                      <a:pt x="14961" y="15526"/>
                    </a:lnTo>
                    <a:lnTo>
                      <a:pt x="14891" y="15526"/>
                    </a:lnTo>
                    <a:lnTo>
                      <a:pt x="14919" y="15505"/>
                    </a:lnTo>
                    <a:lnTo>
                      <a:pt x="15066" y="15505"/>
                    </a:lnTo>
                    <a:lnTo>
                      <a:pt x="15150" y="15589"/>
                    </a:lnTo>
                    <a:lnTo>
                      <a:pt x="15296" y="15589"/>
                    </a:lnTo>
                    <a:lnTo>
                      <a:pt x="15401" y="15484"/>
                    </a:lnTo>
                    <a:lnTo>
                      <a:pt x="15401" y="15400"/>
                    </a:lnTo>
                    <a:lnTo>
                      <a:pt x="15673" y="15275"/>
                    </a:lnTo>
                    <a:lnTo>
                      <a:pt x="15798" y="15149"/>
                    </a:lnTo>
                    <a:lnTo>
                      <a:pt x="15924" y="15149"/>
                    </a:lnTo>
                    <a:lnTo>
                      <a:pt x="15986" y="15087"/>
                    </a:lnTo>
                    <a:lnTo>
                      <a:pt x="15986" y="15003"/>
                    </a:lnTo>
                    <a:lnTo>
                      <a:pt x="16217" y="14836"/>
                    </a:lnTo>
                    <a:lnTo>
                      <a:pt x="16426" y="14794"/>
                    </a:lnTo>
                    <a:lnTo>
                      <a:pt x="16656" y="14584"/>
                    </a:lnTo>
                    <a:lnTo>
                      <a:pt x="16844" y="14564"/>
                    </a:lnTo>
                    <a:lnTo>
                      <a:pt x="17033" y="14333"/>
                    </a:lnTo>
                    <a:lnTo>
                      <a:pt x="16949" y="14480"/>
                    </a:lnTo>
                    <a:lnTo>
                      <a:pt x="16949" y="14626"/>
                    </a:lnTo>
                    <a:lnTo>
                      <a:pt x="17012" y="14647"/>
                    </a:lnTo>
                    <a:lnTo>
                      <a:pt x="17075" y="14668"/>
                    </a:lnTo>
                    <a:lnTo>
                      <a:pt x="17116" y="14731"/>
                    </a:lnTo>
                    <a:lnTo>
                      <a:pt x="17263" y="14564"/>
                    </a:lnTo>
                    <a:lnTo>
                      <a:pt x="17367" y="14522"/>
                    </a:lnTo>
                    <a:lnTo>
                      <a:pt x="17598" y="14438"/>
                    </a:lnTo>
                    <a:lnTo>
                      <a:pt x="17681" y="14354"/>
                    </a:lnTo>
                    <a:lnTo>
                      <a:pt x="17681" y="14354"/>
                    </a:lnTo>
                    <a:lnTo>
                      <a:pt x="17639" y="14480"/>
                    </a:lnTo>
                    <a:lnTo>
                      <a:pt x="17451" y="14584"/>
                    </a:lnTo>
                    <a:lnTo>
                      <a:pt x="17326" y="14584"/>
                    </a:lnTo>
                    <a:lnTo>
                      <a:pt x="17054" y="14856"/>
                    </a:lnTo>
                    <a:lnTo>
                      <a:pt x="17033" y="14961"/>
                    </a:lnTo>
                    <a:lnTo>
                      <a:pt x="17158" y="15149"/>
                    </a:lnTo>
                    <a:lnTo>
                      <a:pt x="17179" y="15275"/>
                    </a:lnTo>
                    <a:lnTo>
                      <a:pt x="17054" y="15191"/>
                    </a:lnTo>
                    <a:lnTo>
                      <a:pt x="16949" y="15191"/>
                    </a:lnTo>
                    <a:lnTo>
                      <a:pt x="16886" y="15212"/>
                    </a:lnTo>
                    <a:lnTo>
                      <a:pt x="16823" y="15212"/>
                    </a:lnTo>
                    <a:lnTo>
                      <a:pt x="16719" y="15149"/>
                    </a:lnTo>
                    <a:lnTo>
                      <a:pt x="16698" y="14982"/>
                    </a:lnTo>
                    <a:lnTo>
                      <a:pt x="16510" y="15066"/>
                    </a:lnTo>
                    <a:lnTo>
                      <a:pt x="16405" y="15066"/>
                    </a:lnTo>
                    <a:lnTo>
                      <a:pt x="16238" y="15170"/>
                    </a:lnTo>
                    <a:lnTo>
                      <a:pt x="16091" y="15170"/>
                    </a:lnTo>
                    <a:lnTo>
                      <a:pt x="15986" y="15275"/>
                    </a:lnTo>
                    <a:lnTo>
                      <a:pt x="15986" y="15380"/>
                    </a:lnTo>
                    <a:lnTo>
                      <a:pt x="16007" y="15421"/>
                    </a:lnTo>
                    <a:lnTo>
                      <a:pt x="15903" y="15610"/>
                    </a:lnTo>
                    <a:lnTo>
                      <a:pt x="15777" y="15693"/>
                    </a:lnTo>
                    <a:lnTo>
                      <a:pt x="15714" y="15840"/>
                    </a:lnTo>
                    <a:lnTo>
                      <a:pt x="15380" y="16133"/>
                    </a:lnTo>
                    <a:lnTo>
                      <a:pt x="15296" y="16237"/>
                    </a:lnTo>
                    <a:lnTo>
                      <a:pt x="15296" y="16321"/>
                    </a:lnTo>
                    <a:lnTo>
                      <a:pt x="15401" y="16468"/>
                    </a:lnTo>
                    <a:lnTo>
                      <a:pt x="15463" y="16405"/>
                    </a:lnTo>
                    <a:lnTo>
                      <a:pt x="15505" y="16405"/>
                    </a:lnTo>
                    <a:lnTo>
                      <a:pt x="15610" y="16321"/>
                    </a:lnTo>
                    <a:lnTo>
                      <a:pt x="15694" y="16342"/>
                    </a:lnTo>
                    <a:lnTo>
                      <a:pt x="15694" y="16405"/>
                    </a:lnTo>
                    <a:lnTo>
                      <a:pt x="15484" y="16551"/>
                    </a:lnTo>
                    <a:lnTo>
                      <a:pt x="15401" y="16551"/>
                    </a:lnTo>
                    <a:lnTo>
                      <a:pt x="15359" y="16656"/>
                    </a:lnTo>
                    <a:lnTo>
                      <a:pt x="15254" y="16614"/>
                    </a:lnTo>
                    <a:lnTo>
                      <a:pt x="15170" y="16614"/>
                    </a:lnTo>
                    <a:lnTo>
                      <a:pt x="15087" y="16635"/>
                    </a:lnTo>
                    <a:lnTo>
                      <a:pt x="15087" y="16740"/>
                    </a:lnTo>
                    <a:lnTo>
                      <a:pt x="15024" y="16719"/>
                    </a:lnTo>
                    <a:lnTo>
                      <a:pt x="14919" y="16740"/>
                    </a:lnTo>
                    <a:lnTo>
                      <a:pt x="14919" y="16865"/>
                    </a:lnTo>
                    <a:lnTo>
                      <a:pt x="15066" y="17053"/>
                    </a:lnTo>
                    <a:lnTo>
                      <a:pt x="15129" y="17032"/>
                    </a:lnTo>
                    <a:lnTo>
                      <a:pt x="15170" y="16949"/>
                    </a:lnTo>
                    <a:lnTo>
                      <a:pt x="15233" y="17032"/>
                    </a:lnTo>
                    <a:lnTo>
                      <a:pt x="15275" y="16886"/>
                    </a:lnTo>
                    <a:lnTo>
                      <a:pt x="15359" y="16886"/>
                    </a:lnTo>
                    <a:lnTo>
                      <a:pt x="15359" y="16991"/>
                    </a:lnTo>
                    <a:lnTo>
                      <a:pt x="15442" y="16949"/>
                    </a:lnTo>
                    <a:lnTo>
                      <a:pt x="15463" y="16865"/>
                    </a:lnTo>
                    <a:lnTo>
                      <a:pt x="15526" y="16823"/>
                    </a:lnTo>
                    <a:lnTo>
                      <a:pt x="15652" y="16740"/>
                    </a:lnTo>
                    <a:lnTo>
                      <a:pt x="15652" y="16614"/>
                    </a:lnTo>
                    <a:lnTo>
                      <a:pt x="15714" y="16530"/>
                    </a:lnTo>
                    <a:lnTo>
                      <a:pt x="15714" y="16572"/>
                    </a:lnTo>
                    <a:lnTo>
                      <a:pt x="15673" y="16635"/>
                    </a:lnTo>
                    <a:lnTo>
                      <a:pt x="15714" y="16719"/>
                    </a:lnTo>
                    <a:lnTo>
                      <a:pt x="15840" y="16719"/>
                    </a:lnTo>
                    <a:lnTo>
                      <a:pt x="16028" y="16572"/>
                    </a:lnTo>
                    <a:lnTo>
                      <a:pt x="16175" y="16572"/>
                    </a:lnTo>
                    <a:lnTo>
                      <a:pt x="16196" y="16656"/>
                    </a:lnTo>
                    <a:lnTo>
                      <a:pt x="16258" y="16614"/>
                    </a:lnTo>
                    <a:lnTo>
                      <a:pt x="16321" y="16405"/>
                    </a:lnTo>
                    <a:lnTo>
                      <a:pt x="16447" y="16321"/>
                    </a:lnTo>
                    <a:lnTo>
                      <a:pt x="16510" y="16321"/>
                    </a:lnTo>
                    <a:lnTo>
                      <a:pt x="16363" y="16468"/>
                    </a:lnTo>
                    <a:lnTo>
                      <a:pt x="16363" y="16551"/>
                    </a:lnTo>
                    <a:lnTo>
                      <a:pt x="16447" y="16509"/>
                    </a:lnTo>
                    <a:lnTo>
                      <a:pt x="16572" y="16342"/>
                    </a:lnTo>
                    <a:lnTo>
                      <a:pt x="16656" y="16154"/>
                    </a:lnTo>
                    <a:lnTo>
                      <a:pt x="16740" y="16112"/>
                    </a:lnTo>
                    <a:lnTo>
                      <a:pt x="16740" y="16196"/>
                    </a:lnTo>
                    <a:lnTo>
                      <a:pt x="16656" y="16321"/>
                    </a:lnTo>
                    <a:lnTo>
                      <a:pt x="16656" y="16363"/>
                    </a:lnTo>
                    <a:lnTo>
                      <a:pt x="16782" y="16237"/>
                    </a:lnTo>
                    <a:lnTo>
                      <a:pt x="16844" y="16321"/>
                    </a:lnTo>
                    <a:lnTo>
                      <a:pt x="16844" y="16405"/>
                    </a:lnTo>
                    <a:lnTo>
                      <a:pt x="16970" y="16426"/>
                    </a:lnTo>
                    <a:lnTo>
                      <a:pt x="17033" y="16468"/>
                    </a:lnTo>
                    <a:lnTo>
                      <a:pt x="17095" y="16405"/>
                    </a:lnTo>
                    <a:lnTo>
                      <a:pt x="17158" y="16258"/>
                    </a:lnTo>
                    <a:lnTo>
                      <a:pt x="17305" y="16237"/>
                    </a:lnTo>
                    <a:lnTo>
                      <a:pt x="17409" y="16154"/>
                    </a:lnTo>
                    <a:lnTo>
                      <a:pt x="17347" y="16133"/>
                    </a:lnTo>
                    <a:lnTo>
                      <a:pt x="17367" y="16007"/>
                    </a:lnTo>
                    <a:lnTo>
                      <a:pt x="17577" y="15924"/>
                    </a:lnTo>
                    <a:lnTo>
                      <a:pt x="17598" y="15840"/>
                    </a:lnTo>
                    <a:lnTo>
                      <a:pt x="17598" y="15735"/>
                    </a:lnTo>
                    <a:lnTo>
                      <a:pt x="17493" y="15777"/>
                    </a:lnTo>
                    <a:lnTo>
                      <a:pt x="17409" y="15714"/>
                    </a:lnTo>
                    <a:lnTo>
                      <a:pt x="17284" y="15693"/>
                    </a:lnTo>
                    <a:lnTo>
                      <a:pt x="17347" y="15610"/>
                    </a:lnTo>
                    <a:lnTo>
                      <a:pt x="17451" y="15610"/>
                    </a:lnTo>
                    <a:lnTo>
                      <a:pt x="17514" y="15631"/>
                    </a:lnTo>
                    <a:lnTo>
                      <a:pt x="17577" y="15568"/>
                    </a:lnTo>
                    <a:lnTo>
                      <a:pt x="17577" y="15463"/>
                    </a:lnTo>
                    <a:lnTo>
                      <a:pt x="17472" y="15505"/>
                    </a:lnTo>
                    <a:lnTo>
                      <a:pt x="17367" y="15400"/>
                    </a:lnTo>
                    <a:lnTo>
                      <a:pt x="17367" y="15317"/>
                    </a:lnTo>
                    <a:lnTo>
                      <a:pt x="17514" y="15296"/>
                    </a:lnTo>
                    <a:lnTo>
                      <a:pt x="17598" y="15275"/>
                    </a:lnTo>
                    <a:lnTo>
                      <a:pt x="17660" y="15296"/>
                    </a:lnTo>
                    <a:lnTo>
                      <a:pt x="17681" y="15254"/>
                    </a:lnTo>
                    <a:lnTo>
                      <a:pt x="17619" y="15108"/>
                    </a:lnTo>
                    <a:lnTo>
                      <a:pt x="17807" y="15045"/>
                    </a:lnTo>
                    <a:lnTo>
                      <a:pt x="17911" y="15108"/>
                    </a:lnTo>
                    <a:lnTo>
                      <a:pt x="17995" y="15087"/>
                    </a:lnTo>
                    <a:lnTo>
                      <a:pt x="18121" y="15087"/>
                    </a:lnTo>
                    <a:lnTo>
                      <a:pt x="17911" y="15254"/>
                    </a:lnTo>
                    <a:lnTo>
                      <a:pt x="17911" y="15359"/>
                    </a:lnTo>
                    <a:lnTo>
                      <a:pt x="17932" y="15526"/>
                    </a:lnTo>
                    <a:lnTo>
                      <a:pt x="17995" y="15526"/>
                    </a:lnTo>
                    <a:lnTo>
                      <a:pt x="18079" y="15317"/>
                    </a:lnTo>
                    <a:lnTo>
                      <a:pt x="18142" y="15275"/>
                    </a:lnTo>
                    <a:lnTo>
                      <a:pt x="18204" y="15275"/>
                    </a:lnTo>
                    <a:lnTo>
                      <a:pt x="18183" y="15359"/>
                    </a:lnTo>
                    <a:lnTo>
                      <a:pt x="18121" y="15421"/>
                    </a:lnTo>
                    <a:lnTo>
                      <a:pt x="18142" y="15505"/>
                    </a:lnTo>
                    <a:lnTo>
                      <a:pt x="18288" y="15400"/>
                    </a:lnTo>
                    <a:lnTo>
                      <a:pt x="18309" y="15317"/>
                    </a:lnTo>
                    <a:lnTo>
                      <a:pt x="18393" y="15400"/>
                    </a:lnTo>
                    <a:lnTo>
                      <a:pt x="18497" y="15317"/>
                    </a:lnTo>
                    <a:lnTo>
                      <a:pt x="18539" y="15317"/>
                    </a:lnTo>
                    <a:lnTo>
                      <a:pt x="18644" y="15254"/>
                    </a:lnTo>
                    <a:lnTo>
                      <a:pt x="18769" y="15212"/>
                    </a:lnTo>
                    <a:lnTo>
                      <a:pt x="18874" y="15254"/>
                    </a:lnTo>
                    <a:lnTo>
                      <a:pt x="18853" y="15296"/>
                    </a:lnTo>
                    <a:lnTo>
                      <a:pt x="18727" y="15296"/>
                    </a:lnTo>
                    <a:lnTo>
                      <a:pt x="18602" y="15421"/>
                    </a:lnTo>
                    <a:lnTo>
                      <a:pt x="18686" y="15421"/>
                    </a:lnTo>
                    <a:lnTo>
                      <a:pt x="18623" y="15505"/>
                    </a:lnTo>
                    <a:lnTo>
                      <a:pt x="18686" y="15568"/>
                    </a:lnTo>
                    <a:lnTo>
                      <a:pt x="18895" y="15610"/>
                    </a:lnTo>
                    <a:lnTo>
                      <a:pt x="18958" y="15693"/>
                    </a:lnTo>
                    <a:lnTo>
                      <a:pt x="18958" y="15735"/>
                    </a:lnTo>
                    <a:lnTo>
                      <a:pt x="18832" y="15631"/>
                    </a:lnTo>
                    <a:lnTo>
                      <a:pt x="18686" y="15610"/>
                    </a:lnTo>
                    <a:lnTo>
                      <a:pt x="18581" y="15672"/>
                    </a:lnTo>
                    <a:lnTo>
                      <a:pt x="18581" y="15777"/>
                    </a:lnTo>
                    <a:lnTo>
                      <a:pt x="18644" y="15798"/>
                    </a:lnTo>
                    <a:lnTo>
                      <a:pt x="18748" y="15735"/>
                    </a:lnTo>
                    <a:lnTo>
                      <a:pt x="18832" y="15819"/>
                    </a:lnTo>
                    <a:lnTo>
                      <a:pt x="18790" y="15840"/>
                    </a:lnTo>
                    <a:lnTo>
                      <a:pt x="18644" y="15840"/>
                    </a:lnTo>
                    <a:lnTo>
                      <a:pt x="18644" y="15924"/>
                    </a:lnTo>
                    <a:lnTo>
                      <a:pt x="18811" y="15986"/>
                    </a:lnTo>
                    <a:lnTo>
                      <a:pt x="18853" y="16049"/>
                    </a:lnTo>
                    <a:lnTo>
                      <a:pt x="18790" y="16091"/>
                    </a:lnTo>
                    <a:lnTo>
                      <a:pt x="18707" y="16112"/>
                    </a:lnTo>
                    <a:lnTo>
                      <a:pt x="18707" y="16154"/>
                    </a:lnTo>
                    <a:lnTo>
                      <a:pt x="18811" y="16154"/>
                    </a:lnTo>
                    <a:lnTo>
                      <a:pt x="18916" y="16112"/>
                    </a:lnTo>
                    <a:lnTo>
                      <a:pt x="19020" y="16196"/>
                    </a:lnTo>
                    <a:lnTo>
                      <a:pt x="19125" y="16237"/>
                    </a:lnTo>
                    <a:lnTo>
                      <a:pt x="19271" y="16196"/>
                    </a:lnTo>
                    <a:lnTo>
                      <a:pt x="19334" y="16258"/>
                    </a:lnTo>
                    <a:lnTo>
                      <a:pt x="19334" y="16321"/>
                    </a:lnTo>
                    <a:lnTo>
                      <a:pt x="19251" y="16363"/>
                    </a:lnTo>
                    <a:lnTo>
                      <a:pt x="19271" y="16447"/>
                    </a:lnTo>
                    <a:lnTo>
                      <a:pt x="19334" y="16468"/>
                    </a:lnTo>
                    <a:lnTo>
                      <a:pt x="19355" y="16551"/>
                    </a:lnTo>
                    <a:lnTo>
                      <a:pt x="19439" y="16572"/>
                    </a:lnTo>
                    <a:lnTo>
                      <a:pt x="19523" y="16488"/>
                    </a:lnTo>
                    <a:lnTo>
                      <a:pt x="19481" y="16426"/>
                    </a:lnTo>
                    <a:lnTo>
                      <a:pt x="19523" y="16384"/>
                    </a:lnTo>
                    <a:lnTo>
                      <a:pt x="19648" y="16384"/>
                    </a:lnTo>
                    <a:lnTo>
                      <a:pt x="19564" y="16488"/>
                    </a:lnTo>
                    <a:lnTo>
                      <a:pt x="19564" y="16551"/>
                    </a:lnTo>
                    <a:lnTo>
                      <a:pt x="19418" y="16719"/>
                    </a:lnTo>
                    <a:lnTo>
                      <a:pt x="19443" y="16744"/>
                    </a:lnTo>
                    <a:lnTo>
                      <a:pt x="19376" y="16760"/>
                    </a:lnTo>
                    <a:lnTo>
                      <a:pt x="19418" y="16844"/>
                    </a:lnTo>
                    <a:lnTo>
                      <a:pt x="19690" y="16907"/>
                    </a:lnTo>
                    <a:lnTo>
                      <a:pt x="19774" y="16865"/>
                    </a:lnTo>
                    <a:lnTo>
                      <a:pt x="19857" y="16907"/>
                    </a:lnTo>
                    <a:lnTo>
                      <a:pt x="20108" y="16907"/>
                    </a:lnTo>
                    <a:lnTo>
                      <a:pt x="20234" y="16865"/>
                    </a:lnTo>
                    <a:lnTo>
                      <a:pt x="20297" y="16907"/>
                    </a:lnTo>
                    <a:lnTo>
                      <a:pt x="20297" y="16970"/>
                    </a:lnTo>
                    <a:lnTo>
                      <a:pt x="20380" y="16970"/>
                    </a:lnTo>
                    <a:lnTo>
                      <a:pt x="20443" y="17053"/>
                    </a:lnTo>
                    <a:lnTo>
                      <a:pt x="20527" y="17116"/>
                    </a:lnTo>
                    <a:lnTo>
                      <a:pt x="20548" y="17179"/>
                    </a:lnTo>
                    <a:lnTo>
                      <a:pt x="20652" y="17179"/>
                    </a:lnTo>
                    <a:lnTo>
                      <a:pt x="20820" y="17116"/>
                    </a:lnTo>
                    <a:lnTo>
                      <a:pt x="20841" y="17074"/>
                    </a:lnTo>
                    <a:lnTo>
                      <a:pt x="20904" y="17116"/>
                    </a:lnTo>
                    <a:lnTo>
                      <a:pt x="20904" y="17179"/>
                    </a:lnTo>
                    <a:lnTo>
                      <a:pt x="20820" y="17263"/>
                    </a:lnTo>
                    <a:lnTo>
                      <a:pt x="20715" y="17284"/>
                    </a:lnTo>
                    <a:lnTo>
                      <a:pt x="20736" y="17346"/>
                    </a:lnTo>
                    <a:lnTo>
                      <a:pt x="20904" y="17388"/>
                    </a:lnTo>
                    <a:lnTo>
                      <a:pt x="20924" y="17493"/>
                    </a:lnTo>
                    <a:lnTo>
                      <a:pt x="21008" y="17577"/>
                    </a:lnTo>
                    <a:lnTo>
                      <a:pt x="21176" y="17639"/>
                    </a:lnTo>
                    <a:lnTo>
                      <a:pt x="21385" y="17577"/>
                    </a:lnTo>
                    <a:lnTo>
                      <a:pt x="21468" y="17556"/>
                    </a:lnTo>
                    <a:lnTo>
                      <a:pt x="21489" y="17597"/>
                    </a:lnTo>
                    <a:lnTo>
                      <a:pt x="21573" y="17535"/>
                    </a:lnTo>
                    <a:lnTo>
                      <a:pt x="21740" y="17430"/>
                    </a:lnTo>
                    <a:lnTo>
                      <a:pt x="21782" y="17430"/>
                    </a:lnTo>
                    <a:lnTo>
                      <a:pt x="21740" y="17493"/>
                    </a:lnTo>
                    <a:lnTo>
                      <a:pt x="21636" y="17577"/>
                    </a:lnTo>
                    <a:lnTo>
                      <a:pt x="21594" y="17786"/>
                    </a:lnTo>
                    <a:lnTo>
                      <a:pt x="21552" y="17911"/>
                    </a:lnTo>
                    <a:lnTo>
                      <a:pt x="21468" y="17911"/>
                    </a:lnTo>
                    <a:lnTo>
                      <a:pt x="21343" y="17849"/>
                    </a:lnTo>
                    <a:lnTo>
                      <a:pt x="21280" y="17869"/>
                    </a:lnTo>
                    <a:lnTo>
                      <a:pt x="21364" y="17995"/>
                    </a:lnTo>
                    <a:lnTo>
                      <a:pt x="21385" y="18100"/>
                    </a:lnTo>
                    <a:lnTo>
                      <a:pt x="21468" y="18162"/>
                    </a:lnTo>
                    <a:lnTo>
                      <a:pt x="21573" y="18121"/>
                    </a:lnTo>
                    <a:lnTo>
                      <a:pt x="21657" y="18162"/>
                    </a:lnTo>
                    <a:lnTo>
                      <a:pt x="21636" y="18225"/>
                    </a:lnTo>
                    <a:lnTo>
                      <a:pt x="21552" y="18225"/>
                    </a:lnTo>
                    <a:lnTo>
                      <a:pt x="21552" y="18288"/>
                    </a:lnTo>
                    <a:lnTo>
                      <a:pt x="21720" y="18434"/>
                    </a:lnTo>
                    <a:lnTo>
                      <a:pt x="21761" y="18413"/>
                    </a:lnTo>
                    <a:lnTo>
                      <a:pt x="21887" y="18434"/>
                    </a:lnTo>
                    <a:lnTo>
                      <a:pt x="21950" y="18330"/>
                    </a:lnTo>
                    <a:lnTo>
                      <a:pt x="22075" y="18100"/>
                    </a:lnTo>
                    <a:lnTo>
                      <a:pt x="22033" y="18288"/>
                    </a:lnTo>
                    <a:lnTo>
                      <a:pt x="22033" y="18413"/>
                    </a:lnTo>
                    <a:lnTo>
                      <a:pt x="21992" y="18497"/>
                    </a:lnTo>
                    <a:lnTo>
                      <a:pt x="21950" y="18518"/>
                    </a:lnTo>
                    <a:lnTo>
                      <a:pt x="21866" y="18623"/>
                    </a:lnTo>
                    <a:lnTo>
                      <a:pt x="21887" y="18706"/>
                    </a:lnTo>
                    <a:lnTo>
                      <a:pt x="21971" y="18748"/>
                    </a:lnTo>
                    <a:lnTo>
                      <a:pt x="21929" y="18811"/>
                    </a:lnTo>
                    <a:lnTo>
                      <a:pt x="21929" y="19062"/>
                    </a:lnTo>
                    <a:lnTo>
                      <a:pt x="21971" y="19125"/>
                    </a:lnTo>
                    <a:lnTo>
                      <a:pt x="22054" y="19125"/>
                    </a:lnTo>
                    <a:lnTo>
                      <a:pt x="22033" y="19229"/>
                    </a:lnTo>
                    <a:lnTo>
                      <a:pt x="22054" y="19334"/>
                    </a:lnTo>
                    <a:lnTo>
                      <a:pt x="22243" y="19522"/>
                    </a:lnTo>
                    <a:lnTo>
                      <a:pt x="22284" y="19543"/>
                    </a:lnTo>
                    <a:lnTo>
                      <a:pt x="22284" y="19585"/>
                    </a:lnTo>
                    <a:lnTo>
                      <a:pt x="22347" y="19543"/>
                    </a:lnTo>
                    <a:lnTo>
                      <a:pt x="22389" y="19627"/>
                    </a:lnTo>
                    <a:lnTo>
                      <a:pt x="22473" y="19585"/>
                    </a:lnTo>
                    <a:lnTo>
                      <a:pt x="22452" y="19543"/>
                    </a:lnTo>
                    <a:lnTo>
                      <a:pt x="22473" y="19481"/>
                    </a:lnTo>
                    <a:lnTo>
                      <a:pt x="22515" y="19543"/>
                    </a:lnTo>
                    <a:lnTo>
                      <a:pt x="22598" y="19564"/>
                    </a:lnTo>
                    <a:lnTo>
                      <a:pt x="22661" y="19481"/>
                    </a:lnTo>
                    <a:lnTo>
                      <a:pt x="22577" y="19334"/>
                    </a:lnTo>
                    <a:lnTo>
                      <a:pt x="22515" y="19334"/>
                    </a:lnTo>
                    <a:lnTo>
                      <a:pt x="22473" y="19355"/>
                    </a:lnTo>
                    <a:lnTo>
                      <a:pt x="22452" y="19334"/>
                    </a:lnTo>
                    <a:lnTo>
                      <a:pt x="22515" y="19229"/>
                    </a:lnTo>
                    <a:lnTo>
                      <a:pt x="22515" y="19146"/>
                    </a:lnTo>
                    <a:lnTo>
                      <a:pt x="22494" y="19062"/>
                    </a:lnTo>
                    <a:lnTo>
                      <a:pt x="22410" y="19041"/>
                    </a:lnTo>
                    <a:lnTo>
                      <a:pt x="22410" y="18999"/>
                    </a:lnTo>
                    <a:lnTo>
                      <a:pt x="22473" y="18937"/>
                    </a:lnTo>
                    <a:lnTo>
                      <a:pt x="22494" y="18811"/>
                    </a:lnTo>
                    <a:lnTo>
                      <a:pt x="22577" y="18811"/>
                    </a:lnTo>
                    <a:lnTo>
                      <a:pt x="22577" y="18916"/>
                    </a:lnTo>
                    <a:lnTo>
                      <a:pt x="22598" y="18999"/>
                    </a:lnTo>
                    <a:lnTo>
                      <a:pt x="22682" y="18895"/>
                    </a:lnTo>
                    <a:lnTo>
                      <a:pt x="22703" y="18957"/>
                    </a:lnTo>
                    <a:lnTo>
                      <a:pt x="22766" y="19041"/>
                    </a:lnTo>
                    <a:lnTo>
                      <a:pt x="22703" y="19146"/>
                    </a:lnTo>
                    <a:lnTo>
                      <a:pt x="22724" y="19229"/>
                    </a:lnTo>
                    <a:lnTo>
                      <a:pt x="22787" y="19250"/>
                    </a:lnTo>
                    <a:lnTo>
                      <a:pt x="22891" y="19146"/>
                    </a:lnTo>
                    <a:lnTo>
                      <a:pt x="22933" y="19146"/>
                    </a:lnTo>
                    <a:lnTo>
                      <a:pt x="22912" y="19229"/>
                    </a:lnTo>
                    <a:lnTo>
                      <a:pt x="22828" y="19313"/>
                    </a:lnTo>
                    <a:lnTo>
                      <a:pt x="22828" y="19376"/>
                    </a:lnTo>
                    <a:lnTo>
                      <a:pt x="22870" y="19481"/>
                    </a:lnTo>
                    <a:lnTo>
                      <a:pt x="22808" y="19627"/>
                    </a:lnTo>
                    <a:lnTo>
                      <a:pt x="22828" y="19669"/>
                    </a:lnTo>
                    <a:lnTo>
                      <a:pt x="22891" y="19669"/>
                    </a:lnTo>
                    <a:lnTo>
                      <a:pt x="22891" y="19857"/>
                    </a:lnTo>
                    <a:cubicBezTo>
                      <a:pt x="22891" y="19899"/>
                      <a:pt x="22870" y="19983"/>
                      <a:pt x="22870" y="20045"/>
                    </a:cubicBezTo>
                    <a:lnTo>
                      <a:pt x="22828" y="20087"/>
                    </a:lnTo>
                    <a:lnTo>
                      <a:pt x="22808" y="20004"/>
                    </a:lnTo>
                    <a:lnTo>
                      <a:pt x="22870" y="19941"/>
                    </a:lnTo>
                    <a:lnTo>
                      <a:pt x="22870" y="19857"/>
                    </a:lnTo>
                    <a:lnTo>
                      <a:pt x="22766" y="19794"/>
                    </a:lnTo>
                    <a:lnTo>
                      <a:pt x="22598" y="19836"/>
                    </a:lnTo>
                    <a:lnTo>
                      <a:pt x="22577" y="19878"/>
                    </a:lnTo>
                    <a:lnTo>
                      <a:pt x="22515" y="19899"/>
                    </a:lnTo>
                    <a:lnTo>
                      <a:pt x="22473" y="19794"/>
                    </a:lnTo>
                    <a:lnTo>
                      <a:pt x="22410" y="19941"/>
                    </a:lnTo>
                    <a:lnTo>
                      <a:pt x="22452" y="20066"/>
                    </a:lnTo>
                    <a:lnTo>
                      <a:pt x="22515" y="20108"/>
                    </a:lnTo>
                    <a:lnTo>
                      <a:pt x="22473" y="20192"/>
                    </a:lnTo>
                    <a:lnTo>
                      <a:pt x="22410" y="20150"/>
                    </a:lnTo>
                    <a:lnTo>
                      <a:pt x="22368" y="20255"/>
                    </a:lnTo>
                    <a:lnTo>
                      <a:pt x="22452" y="20401"/>
                    </a:lnTo>
                    <a:lnTo>
                      <a:pt x="22410" y="20506"/>
                    </a:lnTo>
                    <a:lnTo>
                      <a:pt x="22494" y="20569"/>
                    </a:lnTo>
                    <a:lnTo>
                      <a:pt x="22410" y="20631"/>
                    </a:lnTo>
                    <a:lnTo>
                      <a:pt x="22515" y="20778"/>
                    </a:lnTo>
                    <a:lnTo>
                      <a:pt x="22619" y="20778"/>
                    </a:lnTo>
                    <a:lnTo>
                      <a:pt x="22703" y="20694"/>
                    </a:lnTo>
                    <a:lnTo>
                      <a:pt x="22703" y="20569"/>
                    </a:lnTo>
                    <a:lnTo>
                      <a:pt x="22619" y="20401"/>
                    </a:lnTo>
                    <a:lnTo>
                      <a:pt x="22661" y="20297"/>
                    </a:lnTo>
                    <a:lnTo>
                      <a:pt x="22787" y="20527"/>
                    </a:lnTo>
                    <a:lnTo>
                      <a:pt x="22787" y="20631"/>
                    </a:lnTo>
                    <a:lnTo>
                      <a:pt x="22787" y="20694"/>
                    </a:lnTo>
                    <a:cubicBezTo>
                      <a:pt x="22766" y="20694"/>
                      <a:pt x="22724" y="20694"/>
                      <a:pt x="22724" y="20715"/>
                    </a:cubicBezTo>
                    <a:lnTo>
                      <a:pt x="22724" y="20736"/>
                    </a:lnTo>
                    <a:lnTo>
                      <a:pt x="22682" y="20799"/>
                    </a:lnTo>
                    <a:lnTo>
                      <a:pt x="22577" y="20841"/>
                    </a:lnTo>
                    <a:lnTo>
                      <a:pt x="22598" y="20924"/>
                    </a:lnTo>
                    <a:lnTo>
                      <a:pt x="22682" y="21008"/>
                    </a:lnTo>
                    <a:lnTo>
                      <a:pt x="22598" y="21092"/>
                    </a:lnTo>
                    <a:lnTo>
                      <a:pt x="22598" y="21196"/>
                    </a:lnTo>
                    <a:lnTo>
                      <a:pt x="22536" y="21259"/>
                    </a:lnTo>
                    <a:lnTo>
                      <a:pt x="22431" y="21301"/>
                    </a:lnTo>
                    <a:lnTo>
                      <a:pt x="22431" y="21343"/>
                    </a:lnTo>
                    <a:lnTo>
                      <a:pt x="22577" y="21364"/>
                    </a:lnTo>
                    <a:lnTo>
                      <a:pt x="22536" y="21426"/>
                    </a:lnTo>
                    <a:lnTo>
                      <a:pt x="22494" y="21447"/>
                    </a:lnTo>
                    <a:lnTo>
                      <a:pt x="22494" y="21531"/>
                    </a:lnTo>
                    <a:lnTo>
                      <a:pt x="22536" y="21531"/>
                    </a:lnTo>
                    <a:lnTo>
                      <a:pt x="22619" y="21510"/>
                    </a:lnTo>
                    <a:lnTo>
                      <a:pt x="22640" y="21552"/>
                    </a:lnTo>
                    <a:lnTo>
                      <a:pt x="22598" y="21615"/>
                    </a:lnTo>
                    <a:lnTo>
                      <a:pt x="22515" y="21636"/>
                    </a:lnTo>
                    <a:lnTo>
                      <a:pt x="22473" y="21719"/>
                    </a:lnTo>
                    <a:lnTo>
                      <a:pt x="22494" y="21866"/>
                    </a:lnTo>
                    <a:lnTo>
                      <a:pt x="22536" y="21929"/>
                    </a:lnTo>
                    <a:lnTo>
                      <a:pt x="22515" y="21991"/>
                    </a:lnTo>
                    <a:lnTo>
                      <a:pt x="22536" y="22075"/>
                    </a:lnTo>
                    <a:lnTo>
                      <a:pt x="22598" y="22054"/>
                    </a:lnTo>
                    <a:lnTo>
                      <a:pt x="22619" y="21970"/>
                    </a:lnTo>
                    <a:lnTo>
                      <a:pt x="22640" y="21845"/>
                    </a:lnTo>
                    <a:lnTo>
                      <a:pt x="22703" y="21678"/>
                    </a:lnTo>
                    <a:lnTo>
                      <a:pt x="22745" y="21615"/>
                    </a:lnTo>
                    <a:lnTo>
                      <a:pt x="22787" y="21406"/>
                    </a:lnTo>
                    <a:lnTo>
                      <a:pt x="22828" y="21343"/>
                    </a:lnTo>
                    <a:lnTo>
                      <a:pt x="22844" y="21204"/>
                    </a:lnTo>
                    <a:lnTo>
                      <a:pt x="22870" y="21217"/>
                    </a:lnTo>
                    <a:cubicBezTo>
                      <a:pt x="22870" y="21301"/>
                      <a:pt x="22870" y="21364"/>
                      <a:pt x="22891" y="21447"/>
                    </a:cubicBezTo>
                    <a:lnTo>
                      <a:pt x="22870" y="21426"/>
                    </a:lnTo>
                    <a:lnTo>
                      <a:pt x="22808" y="21510"/>
                    </a:lnTo>
                    <a:lnTo>
                      <a:pt x="22808" y="21636"/>
                    </a:lnTo>
                    <a:lnTo>
                      <a:pt x="22870" y="21678"/>
                    </a:lnTo>
                    <a:lnTo>
                      <a:pt x="22787" y="21782"/>
                    </a:lnTo>
                    <a:lnTo>
                      <a:pt x="22891" y="21845"/>
                    </a:lnTo>
                    <a:lnTo>
                      <a:pt x="22891" y="21929"/>
                    </a:lnTo>
                    <a:lnTo>
                      <a:pt x="22828" y="21970"/>
                    </a:lnTo>
                    <a:lnTo>
                      <a:pt x="22766" y="21929"/>
                    </a:lnTo>
                    <a:lnTo>
                      <a:pt x="22703" y="21991"/>
                    </a:lnTo>
                    <a:lnTo>
                      <a:pt x="22703" y="22054"/>
                    </a:lnTo>
                    <a:lnTo>
                      <a:pt x="22661" y="22138"/>
                    </a:lnTo>
                    <a:lnTo>
                      <a:pt x="22619" y="22201"/>
                    </a:lnTo>
                    <a:lnTo>
                      <a:pt x="22682" y="22263"/>
                    </a:lnTo>
                    <a:lnTo>
                      <a:pt x="22766" y="22054"/>
                    </a:lnTo>
                    <a:lnTo>
                      <a:pt x="22787" y="22096"/>
                    </a:lnTo>
                    <a:lnTo>
                      <a:pt x="22724" y="22201"/>
                    </a:lnTo>
                    <a:lnTo>
                      <a:pt x="22828" y="22180"/>
                    </a:lnTo>
                    <a:lnTo>
                      <a:pt x="22891" y="22096"/>
                    </a:lnTo>
                    <a:lnTo>
                      <a:pt x="22891" y="21991"/>
                    </a:lnTo>
                    <a:lnTo>
                      <a:pt x="23017" y="21845"/>
                    </a:lnTo>
                    <a:cubicBezTo>
                      <a:pt x="23017" y="21929"/>
                      <a:pt x="23017" y="21991"/>
                      <a:pt x="23038" y="22075"/>
                    </a:cubicBezTo>
                    <a:lnTo>
                      <a:pt x="23017" y="22096"/>
                    </a:lnTo>
                    <a:lnTo>
                      <a:pt x="23080" y="22159"/>
                    </a:lnTo>
                    <a:cubicBezTo>
                      <a:pt x="23101" y="22201"/>
                      <a:pt x="23101" y="22284"/>
                      <a:pt x="23121" y="22326"/>
                    </a:cubicBezTo>
                    <a:lnTo>
                      <a:pt x="23080" y="22473"/>
                    </a:lnTo>
                    <a:lnTo>
                      <a:pt x="23080" y="22556"/>
                    </a:lnTo>
                    <a:lnTo>
                      <a:pt x="23038" y="22640"/>
                    </a:lnTo>
                    <a:lnTo>
                      <a:pt x="22933" y="22682"/>
                    </a:lnTo>
                    <a:lnTo>
                      <a:pt x="22912" y="22724"/>
                    </a:lnTo>
                    <a:lnTo>
                      <a:pt x="22933" y="22786"/>
                    </a:lnTo>
                    <a:lnTo>
                      <a:pt x="23017" y="22745"/>
                    </a:lnTo>
                    <a:lnTo>
                      <a:pt x="23101" y="22786"/>
                    </a:lnTo>
                    <a:lnTo>
                      <a:pt x="23101" y="22828"/>
                    </a:lnTo>
                    <a:lnTo>
                      <a:pt x="22996" y="22912"/>
                    </a:lnTo>
                    <a:lnTo>
                      <a:pt x="22996" y="22954"/>
                    </a:lnTo>
                    <a:lnTo>
                      <a:pt x="22975" y="23038"/>
                    </a:lnTo>
                    <a:lnTo>
                      <a:pt x="22912" y="23038"/>
                    </a:lnTo>
                    <a:lnTo>
                      <a:pt x="22870" y="23100"/>
                    </a:lnTo>
                    <a:lnTo>
                      <a:pt x="22891" y="23142"/>
                    </a:lnTo>
                    <a:lnTo>
                      <a:pt x="22975" y="23142"/>
                    </a:lnTo>
                    <a:lnTo>
                      <a:pt x="23017" y="23205"/>
                    </a:lnTo>
                    <a:lnTo>
                      <a:pt x="23038" y="23142"/>
                    </a:lnTo>
                    <a:lnTo>
                      <a:pt x="23121" y="23121"/>
                    </a:lnTo>
                    <a:lnTo>
                      <a:pt x="23184" y="23163"/>
                    </a:lnTo>
                    <a:lnTo>
                      <a:pt x="23101" y="23226"/>
                    </a:lnTo>
                    <a:lnTo>
                      <a:pt x="23080" y="23268"/>
                    </a:lnTo>
                    <a:lnTo>
                      <a:pt x="23121" y="23351"/>
                    </a:lnTo>
                    <a:lnTo>
                      <a:pt x="23038" y="23435"/>
                    </a:lnTo>
                    <a:lnTo>
                      <a:pt x="23017" y="23519"/>
                    </a:lnTo>
                    <a:lnTo>
                      <a:pt x="23121" y="23582"/>
                    </a:lnTo>
                    <a:lnTo>
                      <a:pt x="23101" y="23686"/>
                    </a:lnTo>
                    <a:lnTo>
                      <a:pt x="23142" y="23749"/>
                    </a:lnTo>
                    <a:lnTo>
                      <a:pt x="23247" y="23749"/>
                    </a:lnTo>
                    <a:lnTo>
                      <a:pt x="23310" y="23686"/>
                    </a:lnTo>
                    <a:lnTo>
                      <a:pt x="23247" y="23623"/>
                    </a:lnTo>
                    <a:lnTo>
                      <a:pt x="23310" y="23561"/>
                    </a:lnTo>
                    <a:lnTo>
                      <a:pt x="23247" y="23519"/>
                    </a:lnTo>
                    <a:lnTo>
                      <a:pt x="23205" y="23519"/>
                    </a:lnTo>
                    <a:lnTo>
                      <a:pt x="23247" y="23435"/>
                    </a:lnTo>
                    <a:lnTo>
                      <a:pt x="23331" y="23414"/>
                    </a:lnTo>
                    <a:lnTo>
                      <a:pt x="23435" y="23331"/>
                    </a:lnTo>
                    <a:lnTo>
                      <a:pt x="23435" y="23247"/>
                    </a:lnTo>
                    <a:lnTo>
                      <a:pt x="23393" y="23226"/>
                    </a:lnTo>
                    <a:lnTo>
                      <a:pt x="23310" y="23226"/>
                    </a:lnTo>
                    <a:lnTo>
                      <a:pt x="23310" y="23205"/>
                    </a:lnTo>
                    <a:lnTo>
                      <a:pt x="23414" y="23121"/>
                    </a:lnTo>
                    <a:lnTo>
                      <a:pt x="23393" y="23017"/>
                    </a:lnTo>
                    <a:lnTo>
                      <a:pt x="23247" y="22912"/>
                    </a:lnTo>
                    <a:lnTo>
                      <a:pt x="23310" y="22807"/>
                    </a:lnTo>
                    <a:lnTo>
                      <a:pt x="23331" y="22828"/>
                    </a:lnTo>
                    <a:lnTo>
                      <a:pt x="23414" y="22828"/>
                    </a:lnTo>
                    <a:lnTo>
                      <a:pt x="23414" y="22766"/>
                    </a:lnTo>
                    <a:lnTo>
                      <a:pt x="23310" y="22661"/>
                    </a:lnTo>
                    <a:lnTo>
                      <a:pt x="23373" y="22661"/>
                    </a:lnTo>
                    <a:lnTo>
                      <a:pt x="23373" y="22473"/>
                    </a:lnTo>
                    <a:lnTo>
                      <a:pt x="23247" y="22389"/>
                    </a:lnTo>
                    <a:lnTo>
                      <a:pt x="23226" y="22410"/>
                    </a:lnTo>
                    <a:lnTo>
                      <a:pt x="23142" y="22347"/>
                    </a:lnTo>
                    <a:lnTo>
                      <a:pt x="23163" y="22305"/>
                    </a:lnTo>
                    <a:lnTo>
                      <a:pt x="23163" y="22284"/>
                    </a:lnTo>
                    <a:lnTo>
                      <a:pt x="23247" y="22180"/>
                    </a:lnTo>
                    <a:lnTo>
                      <a:pt x="23205" y="22096"/>
                    </a:lnTo>
                    <a:cubicBezTo>
                      <a:pt x="23205" y="22054"/>
                      <a:pt x="23226" y="21991"/>
                      <a:pt x="23226" y="21950"/>
                    </a:cubicBezTo>
                    <a:lnTo>
                      <a:pt x="23226" y="21887"/>
                    </a:lnTo>
                    <a:lnTo>
                      <a:pt x="23268" y="21929"/>
                    </a:lnTo>
                    <a:lnTo>
                      <a:pt x="23352" y="21866"/>
                    </a:lnTo>
                    <a:lnTo>
                      <a:pt x="23310" y="21761"/>
                    </a:lnTo>
                    <a:lnTo>
                      <a:pt x="23352" y="21719"/>
                    </a:lnTo>
                    <a:lnTo>
                      <a:pt x="23352" y="21573"/>
                    </a:lnTo>
                    <a:lnTo>
                      <a:pt x="23414" y="21552"/>
                    </a:lnTo>
                    <a:lnTo>
                      <a:pt x="23435" y="21719"/>
                    </a:lnTo>
                    <a:lnTo>
                      <a:pt x="23477" y="21678"/>
                    </a:lnTo>
                    <a:lnTo>
                      <a:pt x="23519" y="21657"/>
                    </a:lnTo>
                    <a:lnTo>
                      <a:pt x="23519" y="21678"/>
                    </a:lnTo>
                    <a:lnTo>
                      <a:pt x="23519" y="21719"/>
                    </a:lnTo>
                    <a:lnTo>
                      <a:pt x="23477" y="21761"/>
                    </a:lnTo>
                    <a:lnTo>
                      <a:pt x="23477" y="21845"/>
                    </a:lnTo>
                    <a:lnTo>
                      <a:pt x="23540" y="21887"/>
                    </a:lnTo>
                    <a:lnTo>
                      <a:pt x="23665" y="21866"/>
                    </a:lnTo>
                    <a:lnTo>
                      <a:pt x="23749" y="21761"/>
                    </a:lnTo>
                    <a:lnTo>
                      <a:pt x="23728" y="21719"/>
                    </a:lnTo>
                    <a:cubicBezTo>
                      <a:pt x="23749" y="21657"/>
                      <a:pt x="23770" y="21573"/>
                      <a:pt x="23791" y="21510"/>
                    </a:cubicBezTo>
                    <a:lnTo>
                      <a:pt x="23833" y="21531"/>
                    </a:lnTo>
                    <a:lnTo>
                      <a:pt x="23854" y="21636"/>
                    </a:lnTo>
                    <a:lnTo>
                      <a:pt x="23958" y="21719"/>
                    </a:lnTo>
                    <a:lnTo>
                      <a:pt x="24000" y="21719"/>
                    </a:lnTo>
                    <a:lnTo>
                      <a:pt x="23937" y="21740"/>
                    </a:lnTo>
                    <a:lnTo>
                      <a:pt x="23854" y="21740"/>
                    </a:lnTo>
                    <a:lnTo>
                      <a:pt x="23833" y="21782"/>
                    </a:lnTo>
                    <a:cubicBezTo>
                      <a:pt x="23749" y="21824"/>
                      <a:pt x="23665" y="21866"/>
                      <a:pt x="23665" y="21970"/>
                    </a:cubicBezTo>
                    <a:cubicBezTo>
                      <a:pt x="23665" y="22054"/>
                      <a:pt x="23665" y="22096"/>
                      <a:pt x="23686" y="22180"/>
                    </a:cubicBezTo>
                    <a:lnTo>
                      <a:pt x="23665" y="22159"/>
                    </a:lnTo>
                    <a:lnTo>
                      <a:pt x="23665" y="22138"/>
                    </a:lnTo>
                    <a:lnTo>
                      <a:pt x="23645" y="22159"/>
                    </a:lnTo>
                    <a:cubicBezTo>
                      <a:pt x="23624" y="22159"/>
                      <a:pt x="23603" y="22138"/>
                      <a:pt x="23561" y="22138"/>
                    </a:cubicBezTo>
                    <a:lnTo>
                      <a:pt x="23624" y="22075"/>
                    </a:lnTo>
                    <a:lnTo>
                      <a:pt x="23645" y="21991"/>
                    </a:lnTo>
                    <a:lnTo>
                      <a:pt x="23456" y="21970"/>
                    </a:lnTo>
                    <a:lnTo>
                      <a:pt x="23352" y="22075"/>
                    </a:lnTo>
                    <a:lnTo>
                      <a:pt x="23414" y="22180"/>
                    </a:lnTo>
                    <a:lnTo>
                      <a:pt x="23435" y="22180"/>
                    </a:lnTo>
                    <a:cubicBezTo>
                      <a:pt x="23414" y="22201"/>
                      <a:pt x="23414" y="22222"/>
                      <a:pt x="23414" y="22263"/>
                    </a:cubicBezTo>
                    <a:cubicBezTo>
                      <a:pt x="23435" y="22284"/>
                      <a:pt x="23435" y="22326"/>
                      <a:pt x="23456" y="22368"/>
                    </a:cubicBezTo>
                    <a:cubicBezTo>
                      <a:pt x="23498" y="22389"/>
                      <a:pt x="23519" y="22431"/>
                      <a:pt x="23540" y="22494"/>
                    </a:cubicBezTo>
                    <a:lnTo>
                      <a:pt x="23561" y="22494"/>
                    </a:lnTo>
                    <a:cubicBezTo>
                      <a:pt x="23561" y="22494"/>
                      <a:pt x="23561" y="22514"/>
                      <a:pt x="23582" y="22514"/>
                    </a:cubicBezTo>
                    <a:cubicBezTo>
                      <a:pt x="23624" y="22577"/>
                      <a:pt x="23665" y="22577"/>
                      <a:pt x="23686" y="22598"/>
                    </a:cubicBezTo>
                    <a:lnTo>
                      <a:pt x="23665" y="22619"/>
                    </a:lnTo>
                    <a:lnTo>
                      <a:pt x="23540" y="22724"/>
                    </a:lnTo>
                    <a:lnTo>
                      <a:pt x="23540" y="22828"/>
                    </a:lnTo>
                    <a:lnTo>
                      <a:pt x="23603" y="22933"/>
                    </a:lnTo>
                    <a:lnTo>
                      <a:pt x="23728" y="22828"/>
                    </a:lnTo>
                    <a:lnTo>
                      <a:pt x="23812" y="22682"/>
                    </a:lnTo>
                    <a:lnTo>
                      <a:pt x="23812" y="22619"/>
                    </a:lnTo>
                    <a:lnTo>
                      <a:pt x="23875" y="22598"/>
                    </a:lnTo>
                    <a:lnTo>
                      <a:pt x="24021" y="22473"/>
                    </a:lnTo>
                    <a:lnTo>
                      <a:pt x="24042" y="22514"/>
                    </a:lnTo>
                    <a:lnTo>
                      <a:pt x="24251" y="22514"/>
                    </a:lnTo>
                    <a:lnTo>
                      <a:pt x="24168" y="22619"/>
                    </a:lnTo>
                    <a:lnTo>
                      <a:pt x="24189" y="22640"/>
                    </a:lnTo>
                    <a:lnTo>
                      <a:pt x="24314" y="22640"/>
                    </a:lnTo>
                    <a:lnTo>
                      <a:pt x="24314" y="22703"/>
                    </a:lnTo>
                    <a:lnTo>
                      <a:pt x="24209" y="22807"/>
                    </a:lnTo>
                    <a:cubicBezTo>
                      <a:pt x="24189" y="22807"/>
                      <a:pt x="24168" y="22828"/>
                      <a:pt x="24147" y="22828"/>
                    </a:cubicBezTo>
                    <a:lnTo>
                      <a:pt x="24168" y="22724"/>
                    </a:lnTo>
                    <a:lnTo>
                      <a:pt x="24105" y="22598"/>
                    </a:lnTo>
                    <a:lnTo>
                      <a:pt x="23979" y="22598"/>
                    </a:lnTo>
                    <a:lnTo>
                      <a:pt x="23979" y="22640"/>
                    </a:lnTo>
                    <a:lnTo>
                      <a:pt x="23875" y="22703"/>
                    </a:lnTo>
                    <a:lnTo>
                      <a:pt x="23833" y="22849"/>
                    </a:lnTo>
                    <a:lnTo>
                      <a:pt x="23833" y="22912"/>
                    </a:lnTo>
                    <a:lnTo>
                      <a:pt x="23728" y="23017"/>
                    </a:lnTo>
                    <a:lnTo>
                      <a:pt x="23749" y="23100"/>
                    </a:lnTo>
                    <a:lnTo>
                      <a:pt x="23937" y="23017"/>
                    </a:lnTo>
                    <a:cubicBezTo>
                      <a:pt x="23937" y="23038"/>
                      <a:pt x="23958" y="23038"/>
                      <a:pt x="23958" y="23038"/>
                    </a:cubicBezTo>
                    <a:lnTo>
                      <a:pt x="23854" y="23121"/>
                    </a:lnTo>
                    <a:lnTo>
                      <a:pt x="23770" y="23247"/>
                    </a:lnTo>
                    <a:lnTo>
                      <a:pt x="23833" y="23310"/>
                    </a:lnTo>
                    <a:lnTo>
                      <a:pt x="24000" y="23163"/>
                    </a:lnTo>
                    <a:lnTo>
                      <a:pt x="24063" y="23100"/>
                    </a:lnTo>
                    <a:cubicBezTo>
                      <a:pt x="24084" y="23121"/>
                      <a:pt x="24105" y="23121"/>
                      <a:pt x="24147" y="23142"/>
                    </a:cubicBezTo>
                    <a:lnTo>
                      <a:pt x="24147" y="23163"/>
                    </a:lnTo>
                    <a:lnTo>
                      <a:pt x="24168" y="23226"/>
                    </a:lnTo>
                    <a:lnTo>
                      <a:pt x="24189" y="23268"/>
                    </a:lnTo>
                    <a:lnTo>
                      <a:pt x="24000" y="23268"/>
                    </a:lnTo>
                    <a:lnTo>
                      <a:pt x="23937" y="23351"/>
                    </a:lnTo>
                    <a:lnTo>
                      <a:pt x="23937" y="23414"/>
                    </a:lnTo>
                    <a:lnTo>
                      <a:pt x="24000" y="23414"/>
                    </a:lnTo>
                    <a:lnTo>
                      <a:pt x="24063" y="23372"/>
                    </a:lnTo>
                    <a:lnTo>
                      <a:pt x="24168" y="23372"/>
                    </a:lnTo>
                    <a:lnTo>
                      <a:pt x="24168" y="23414"/>
                    </a:lnTo>
                    <a:lnTo>
                      <a:pt x="24063" y="23477"/>
                    </a:lnTo>
                    <a:lnTo>
                      <a:pt x="23937" y="23477"/>
                    </a:lnTo>
                    <a:lnTo>
                      <a:pt x="23875" y="23540"/>
                    </a:lnTo>
                    <a:lnTo>
                      <a:pt x="23854" y="23665"/>
                    </a:lnTo>
                    <a:lnTo>
                      <a:pt x="23896" y="23770"/>
                    </a:lnTo>
                    <a:lnTo>
                      <a:pt x="23979" y="23728"/>
                    </a:lnTo>
                    <a:lnTo>
                      <a:pt x="24000" y="23644"/>
                    </a:lnTo>
                    <a:lnTo>
                      <a:pt x="24084" y="23644"/>
                    </a:lnTo>
                    <a:lnTo>
                      <a:pt x="24189" y="23582"/>
                    </a:lnTo>
                    <a:lnTo>
                      <a:pt x="24314" y="23435"/>
                    </a:lnTo>
                    <a:lnTo>
                      <a:pt x="24461" y="23247"/>
                    </a:lnTo>
                    <a:lnTo>
                      <a:pt x="24502" y="23017"/>
                    </a:lnTo>
                    <a:lnTo>
                      <a:pt x="24628" y="22745"/>
                    </a:lnTo>
                    <a:lnTo>
                      <a:pt x="24691" y="22724"/>
                    </a:lnTo>
                    <a:lnTo>
                      <a:pt x="24691" y="22703"/>
                    </a:lnTo>
                    <a:lnTo>
                      <a:pt x="24691" y="22661"/>
                    </a:lnTo>
                    <a:lnTo>
                      <a:pt x="24670" y="22661"/>
                    </a:lnTo>
                    <a:lnTo>
                      <a:pt x="24712" y="22619"/>
                    </a:lnTo>
                    <a:lnTo>
                      <a:pt x="24712" y="22577"/>
                    </a:lnTo>
                    <a:lnTo>
                      <a:pt x="24753" y="22514"/>
                    </a:lnTo>
                    <a:lnTo>
                      <a:pt x="24712" y="22473"/>
                    </a:lnTo>
                    <a:lnTo>
                      <a:pt x="24670" y="22452"/>
                    </a:lnTo>
                    <a:lnTo>
                      <a:pt x="24670" y="22347"/>
                    </a:lnTo>
                    <a:lnTo>
                      <a:pt x="24607" y="22242"/>
                    </a:lnTo>
                    <a:lnTo>
                      <a:pt x="24481" y="22159"/>
                    </a:lnTo>
                    <a:lnTo>
                      <a:pt x="24398" y="22096"/>
                    </a:lnTo>
                    <a:lnTo>
                      <a:pt x="24377" y="22033"/>
                    </a:lnTo>
                    <a:lnTo>
                      <a:pt x="24272" y="21866"/>
                    </a:lnTo>
                    <a:lnTo>
                      <a:pt x="24189" y="21845"/>
                    </a:lnTo>
                    <a:lnTo>
                      <a:pt x="24084" y="21845"/>
                    </a:lnTo>
                    <a:lnTo>
                      <a:pt x="24084" y="21782"/>
                    </a:lnTo>
                    <a:lnTo>
                      <a:pt x="24126" y="21740"/>
                    </a:lnTo>
                    <a:lnTo>
                      <a:pt x="24084" y="21657"/>
                    </a:lnTo>
                    <a:lnTo>
                      <a:pt x="24042" y="21615"/>
                    </a:lnTo>
                    <a:lnTo>
                      <a:pt x="24021" y="21531"/>
                    </a:lnTo>
                    <a:lnTo>
                      <a:pt x="24063" y="21468"/>
                    </a:lnTo>
                    <a:lnTo>
                      <a:pt x="24126" y="21447"/>
                    </a:lnTo>
                    <a:lnTo>
                      <a:pt x="24084" y="21406"/>
                    </a:lnTo>
                    <a:lnTo>
                      <a:pt x="24021" y="21343"/>
                    </a:lnTo>
                    <a:lnTo>
                      <a:pt x="23958" y="21343"/>
                    </a:lnTo>
                    <a:lnTo>
                      <a:pt x="23958" y="21259"/>
                    </a:lnTo>
                    <a:lnTo>
                      <a:pt x="24063" y="21217"/>
                    </a:lnTo>
                    <a:lnTo>
                      <a:pt x="24042" y="20799"/>
                    </a:lnTo>
                    <a:lnTo>
                      <a:pt x="24042" y="20380"/>
                    </a:lnTo>
                    <a:lnTo>
                      <a:pt x="24084" y="20025"/>
                    </a:lnTo>
                    <a:lnTo>
                      <a:pt x="24063" y="19941"/>
                    </a:lnTo>
                    <a:lnTo>
                      <a:pt x="24063" y="19836"/>
                    </a:lnTo>
                    <a:lnTo>
                      <a:pt x="24126" y="19732"/>
                    </a:lnTo>
                    <a:lnTo>
                      <a:pt x="24084" y="19627"/>
                    </a:lnTo>
                    <a:lnTo>
                      <a:pt x="24042" y="19543"/>
                    </a:lnTo>
                    <a:lnTo>
                      <a:pt x="24021" y="19334"/>
                    </a:lnTo>
                    <a:lnTo>
                      <a:pt x="23875" y="19167"/>
                    </a:lnTo>
                    <a:lnTo>
                      <a:pt x="23833" y="18957"/>
                    </a:lnTo>
                    <a:lnTo>
                      <a:pt x="23854" y="18853"/>
                    </a:lnTo>
                    <a:lnTo>
                      <a:pt x="23728" y="18518"/>
                    </a:lnTo>
                    <a:lnTo>
                      <a:pt x="23749" y="18434"/>
                    </a:lnTo>
                    <a:lnTo>
                      <a:pt x="23833" y="18288"/>
                    </a:lnTo>
                    <a:lnTo>
                      <a:pt x="23812" y="18204"/>
                    </a:lnTo>
                    <a:lnTo>
                      <a:pt x="23812" y="18100"/>
                    </a:lnTo>
                    <a:lnTo>
                      <a:pt x="23665" y="17995"/>
                    </a:lnTo>
                    <a:lnTo>
                      <a:pt x="23498" y="17995"/>
                    </a:lnTo>
                    <a:lnTo>
                      <a:pt x="23289" y="18058"/>
                    </a:lnTo>
                    <a:lnTo>
                      <a:pt x="23226" y="18079"/>
                    </a:lnTo>
                    <a:lnTo>
                      <a:pt x="23017" y="18162"/>
                    </a:lnTo>
                    <a:lnTo>
                      <a:pt x="22891" y="18288"/>
                    </a:lnTo>
                    <a:lnTo>
                      <a:pt x="22724" y="18518"/>
                    </a:lnTo>
                    <a:lnTo>
                      <a:pt x="22598" y="18602"/>
                    </a:lnTo>
                    <a:lnTo>
                      <a:pt x="22410" y="18623"/>
                    </a:lnTo>
                    <a:lnTo>
                      <a:pt x="22201" y="18644"/>
                    </a:lnTo>
                    <a:lnTo>
                      <a:pt x="22159" y="18644"/>
                    </a:lnTo>
                    <a:lnTo>
                      <a:pt x="22159" y="18581"/>
                    </a:lnTo>
                    <a:lnTo>
                      <a:pt x="22264" y="18413"/>
                    </a:lnTo>
                    <a:lnTo>
                      <a:pt x="22201" y="18267"/>
                    </a:lnTo>
                    <a:lnTo>
                      <a:pt x="22054" y="17597"/>
                    </a:lnTo>
                    <a:lnTo>
                      <a:pt x="21950" y="17325"/>
                    </a:lnTo>
                    <a:lnTo>
                      <a:pt x="21887" y="17179"/>
                    </a:lnTo>
                    <a:lnTo>
                      <a:pt x="22033" y="16928"/>
                    </a:lnTo>
                    <a:lnTo>
                      <a:pt x="21740" y="16886"/>
                    </a:lnTo>
                    <a:lnTo>
                      <a:pt x="21531" y="17032"/>
                    </a:lnTo>
                    <a:lnTo>
                      <a:pt x="21406" y="16970"/>
                    </a:lnTo>
                    <a:lnTo>
                      <a:pt x="21029" y="16970"/>
                    </a:lnTo>
                    <a:lnTo>
                      <a:pt x="27704" y="4792"/>
                    </a:lnTo>
                    <a:lnTo>
                      <a:pt x="27683" y="4729"/>
                    </a:lnTo>
                    <a:lnTo>
                      <a:pt x="27536" y="4708"/>
                    </a:lnTo>
                    <a:lnTo>
                      <a:pt x="27474" y="4729"/>
                    </a:lnTo>
                    <a:lnTo>
                      <a:pt x="27411" y="4667"/>
                    </a:lnTo>
                    <a:lnTo>
                      <a:pt x="27369" y="4416"/>
                    </a:lnTo>
                    <a:lnTo>
                      <a:pt x="27306" y="4290"/>
                    </a:lnTo>
                    <a:lnTo>
                      <a:pt x="27222" y="4248"/>
                    </a:lnTo>
                    <a:lnTo>
                      <a:pt x="27202" y="4102"/>
                    </a:lnTo>
                    <a:lnTo>
                      <a:pt x="27118" y="3955"/>
                    </a:lnTo>
                    <a:lnTo>
                      <a:pt x="27076" y="3892"/>
                    </a:lnTo>
                    <a:lnTo>
                      <a:pt x="26867" y="3892"/>
                    </a:lnTo>
                    <a:lnTo>
                      <a:pt x="26846" y="3934"/>
                    </a:lnTo>
                    <a:lnTo>
                      <a:pt x="26678" y="3892"/>
                    </a:lnTo>
                    <a:lnTo>
                      <a:pt x="26532" y="3934"/>
                    </a:lnTo>
                    <a:lnTo>
                      <a:pt x="26448" y="3872"/>
                    </a:lnTo>
                    <a:lnTo>
                      <a:pt x="26386" y="3892"/>
                    </a:lnTo>
                    <a:lnTo>
                      <a:pt x="26344" y="3872"/>
                    </a:lnTo>
                    <a:lnTo>
                      <a:pt x="26323" y="3892"/>
                    </a:lnTo>
                    <a:lnTo>
                      <a:pt x="26239" y="3892"/>
                    </a:lnTo>
                    <a:lnTo>
                      <a:pt x="26239" y="3872"/>
                    </a:lnTo>
                    <a:lnTo>
                      <a:pt x="26281" y="3872"/>
                    </a:lnTo>
                    <a:lnTo>
                      <a:pt x="26281" y="3830"/>
                    </a:lnTo>
                    <a:lnTo>
                      <a:pt x="26176" y="3746"/>
                    </a:lnTo>
                    <a:lnTo>
                      <a:pt x="26114" y="3767"/>
                    </a:lnTo>
                    <a:lnTo>
                      <a:pt x="26030" y="3746"/>
                    </a:lnTo>
                    <a:lnTo>
                      <a:pt x="26051" y="3725"/>
                    </a:lnTo>
                    <a:lnTo>
                      <a:pt x="26114" y="3683"/>
                    </a:lnTo>
                    <a:lnTo>
                      <a:pt x="26051" y="3641"/>
                    </a:lnTo>
                    <a:lnTo>
                      <a:pt x="25967" y="3641"/>
                    </a:lnTo>
                    <a:lnTo>
                      <a:pt x="25904" y="3620"/>
                    </a:lnTo>
                    <a:lnTo>
                      <a:pt x="25904" y="3558"/>
                    </a:lnTo>
                    <a:lnTo>
                      <a:pt x="25821" y="3474"/>
                    </a:lnTo>
                    <a:lnTo>
                      <a:pt x="25737" y="3411"/>
                    </a:lnTo>
                    <a:lnTo>
                      <a:pt x="25716" y="3411"/>
                    </a:lnTo>
                    <a:lnTo>
                      <a:pt x="25653" y="3369"/>
                    </a:lnTo>
                    <a:lnTo>
                      <a:pt x="25611" y="3369"/>
                    </a:lnTo>
                    <a:lnTo>
                      <a:pt x="25549" y="3432"/>
                    </a:lnTo>
                    <a:lnTo>
                      <a:pt x="25549" y="3369"/>
                    </a:lnTo>
                    <a:lnTo>
                      <a:pt x="25528" y="3328"/>
                    </a:lnTo>
                    <a:lnTo>
                      <a:pt x="25444" y="3265"/>
                    </a:lnTo>
                    <a:lnTo>
                      <a:pt x="25381" y="3369"/>
                    </a:lnTo>
                    <a:lnTo>
                      <a:pt x="25318" y="3328"/>
                    </a:lnTo>
                    <a:lnTo>
                      <a:pt x="25318" y="3244"/>
                    </a:lnTo>
                    <a:lnTo>
                      <a:pt x="25381" y="3223"/>
                    </a:lnTo>
                    <a:lnTo>
                      <a:pt x="25339" y="3160"/>
                    </a:lnTo>
                    <a:lnTo>
                      <a:pt x="25277" y="3139"/>
                    </a:lnTo>
                    <a:lnTo>
                      <a:pt x="25193" y="3160"/>
                    </a:lnTo>
                    <a:lnTo>
                      <a:pt x="25193" y="3160"/>
                    </a:lnTo>
                    <a:lnTo>
                      <a:pt x="25214" y="3118"/>
                    </a:lnTo>
                    <a:lnTo>
                      <a:pt x="25214" y="3056"/>
                    </a:lnTo>
                    <a:lnTo>
                      <a:pt x="25109" y="3014"/>
                    </a:lnTo>
                    <a:lnTo>
                      <a:pt x="25025" y="2909"/>
                    </a:lnTo>
                    <a:lnTo>
                      <a:pt x="25067" y="2888"/>
                    </a:lnTo>
                    <a:lnTo>
                      <a:pt x="25025" y="2825"/>
                    </a:lnTo>
                    <a:lnTo>
                      <a:pt x="24963" y="2804"/>
                    </a:lnTo>
                    <a:lnTo>
                      <a:pt x="24900" y="2846"/>
                    </a:lnTo>
                    <a:lnTo>
                      <a:pt x="24691" y="3056"/>
                    </a:lnTo>
                    <a:lnTo>
                      <a:pt x="24461" y="3202"/>
                    </a:lnTo>
                    <a:lnTo>
                      <a:pt x="24670" y="3035"/>
                    </a:lnTo>
                    <a:lnTo>
                      <a:pt x="24795" y="2846"/>
                    </a:lnTo>
                    <a:lnTo>
                      <a:pt x="24921" y="2721"/>
                    </a:lnTo>
                    <a:lnTo>
                      <a:pt x="24963" y="2595"/>
                    </a:lnTo>
                    <a:lnTo>
                      <a:pt x="24879" y="2532"/>
                    </a:lnTo>
                    <a:lnTo>
                      <a:pt x="24712" y="2428"/>
                    </a:lnTo>
                    <a:lnTo>
                      <a:pt x="24586" y="2428"/>
                    </a:lnTo>
                    <a:lnTo>
                      <a:pt x="24440" y="2491"/>
                    </a:lnTo>
                    <a:lnTo>
                      <a:pt x="24356" y="2491"/>
                    </a:lnTo>
                    <a:lnTo>
                      <a:pt x="24293" y="2512"/>
                    </a:lnTo>
                    <a:lnTo>
                      <a:pt x="24147" y="2532"/>
                    </a:lnTo>
                    <a:lnTo>
                      <a:pt x="23979" y="2721"/>
                    </a:lnTo>
                    <a:lnTo>
                      <a:pt x="23854" y="2825"/>
                    </a:lnTo>
                    <a:lnTo>
                      <a:pt x="23854" y="2825"/>
                    </a:lnTo>
                    <a:lnTo>
                      <a:pt x="23958" y="2700"/>
                    </a:lnTo>
                    <a:lnTo>
                      <a:pt x="23937" y="2532"/>
                    </a:lnTo>
                    <a:lnTo>
                      <a:pt x="23958" y="2407"/>
                    </a:lnTo>
                    <a:lnTo>
                      <a:pt x="23958" y="2302"/>
                    </a:lnTo>
                    <a:lnTo>
                      <a:pt x="23770" y="2198"/>
                    </a:lnTo>
                    <a:lnTo>
                      <a:pt x="23770" y="2156"/>
                    </a:lnTo>
                    <a:lnTo>
                      <a:pt x="23875" y="2093"/>
                    </a:lnTo>
                    <a:lnTo>
                      <a:pt x="23979" y="2093"/>
                    </a:lnTo>
                    <a:lnTo>
                      <a:pt x="23979" y="2051"/>
                    </a:lnTo>
                    <a:lnTo>
                      <a:pt x="23707" y="1884"/>
                    </a:lnTo>
                    <a:lnTo>
                      <a:pt x="23665" y="1800"/>
                    </a:lnTo>
                    <a:lnTo>
                      <a:pt x="23728" y="1737"/>
                    </a:lnTo>
                    <a:lnTo>
                      <a:pt x="23875" y="1654"/>
                    </a:lnTo>
                    <a:lnTo>
                      <a:pt x="23958" y="1570"/>
                    </a:lnTo>
                    <a:lnTo>
                      <a:pt x="23917" y="1486"/>
                    </a:lnTo>
                    <a:lnTo>
                      <a:pt x="23854" y="1361"/>
                    </a:lnTo>
                    <a:lnTo>
                      <a:pt x="23812" y="1361"/>
                    </a:lnTo>
                    <a:lnTo>
                      <a:pt x="23749" y="1382"/>
                    </a:lnTo>
                    <a:lnTo>
                      <a:pt x="23707" y="1319"/>
                    </a:lnTo>
                    <a:lnTo>
                      <a:pt x="23624" y="1256"/>
                    </a:lnTo>
                    <a:lnTo>
                      <a:pt x="23519" y="1256"/>
                    </a:lnTo>
                    <a:lnTo>
                      <a:pt x="23393" y="1214"/>
                    </a:lnTo>
                    <a:lnTo>
                      <a:pt x="23331" y="1172"/>
                    </a:lnTo>
                    <a:lnTo>
                      <a:pt x="23247" y="1214"/>
                    </a:lnTo>
                    <a:lnTo>
                      <a:pt x="23121" y="1214"/>
                    </a:lnTo>
                    <a:lnTo>
                      <a:pt x="23080" y="1319"/>
                    </a:lnTo>
                    <a:lnTo>
                      <a:pt x="23080" y="1361"/>
                    </a:lnTo>
                    <a:lnTo>
                      <a:pt x="22996" y="1256"/>
                    </a:lnTo>
                    <a:lnTo>
                      <a:pt x="23038" y="1151"/>
                    </a:lnTo>
                    <a:lnTo>
                      <a:pt x="23101" y="1131"/>
                    </a:lnTo>
                    <a:lnTo>
                      <a:pt x="23101" y="1026"/>
                    </a:lnTo>
                    <a:lnTo>
                      <a:pt x="23142" y="942"/>
                    </a:lnTo>
                    <a:lnTo>
                      <a:pt x="23205" y="921"/>
                    </a:lnTo>
                    <a:lnTo>
                      <a:pt x="23205" y="817"/>
                    </a:lnTo>
                    <a:lnTo>
                      <a:pt x="23226" y="712"/>
                    </a:lnTo>
                    <a:lnTo>
                      <a:pt x="23205" y="649"/>
                    </a:lnTo>
                    <a:lnTo>
                      <a:pt x="23184" y="649"/>
                    </a:lnTo>
                    <a:lnTo>
                      <a:pt x="23038" y="796"/>
                    </a:lnTo>
                    <a:lnTo>
                      <a:pt x="23017" y="900"/>
                    </a:lnTo>
                    <a:lnTo>
                      <a:pt x="22996" y="900"/>
                    </a:lnTo>
                    <a:lnTo>
                      <a:pt x="22912" y="838"/>
                    </a:lnTo>
                    <a:lnTo>
                      <a:pt x="22808" y="900"/>
                    </a:lnTo>
                    <a:lnTo>
                      <a:pt x="22787" y="942"/>
                    </a:lnTo>
                    <a:lnTo>
                      <a:pt x="22808" y="1047"/>
                    </a:lnTo>
                    <a:lnTo>
                      <a:pt x="22724" y="1131"/>
                    </a:lnTo>
                    <a:lnTo>
                      <a:pt x="22682" y="1131"/>
                    </a:lnTo>
                    <a:lnTo>
                      <a:pt x="22661" y="1068"/>
                    </a:lnTo>
                    <a:lnTo>
                      <a:pt x="22598" y="1214"/>
                    </a:lnTo>
                    <a:lnTo>
                      <a:pt x="22598" y="1319"/>
                    </a:lnTo>
                    <a:lnTo>
                      <a:pt x="22556" y="1172"/>
                    </a:lnTo>
                    <a:lnTo>
                      <a:pt x="22556" y="1047"/>
                    </a:lnTo>
                    <a:lnTo>
                      <a:pt x="22598" y="942"/>
                    </a:lnTo>
                    <a:lnTo>
                      <a:pt x="22556" y="921"/>
                    </a:lnTo>
                    <a:lnTo>
                      <a:pt x="22473" y="1005"/>
                    </a:lnTo>
                    <a:lnTo>
                      <a:pt x="22452" y="1068"/>
                    </a:lnTo>
                    <a:lnTo>
                      <a:pt x="22368" y="1110"/>
                    </a:lnTo>
                    <a:lnTo>
                      <a:pt x="22410" y="921"/>
                    </a:lnTo>
                    <a:lnTo>
                      <a:pt x="22368" y="817"/>
                    </a:lnTo>
                    <a:lnTo>
                      <a:pt x="22264" y="817"/>
                    </a:lnTo>
                    <a:lnTo>
                      <a:pt x="22284" y="733"/>
                    </a:lnTo>
                    <a:lnTo>
                      <a:pt x="22410" y="628"/>
                    </a:lnTo>
                    <a:lnTo>
                      <a:pt x="22515" y="607"/>
                    </a:lnTo>
                    <a:lnTo>
                      <a:pt x="22661" y="712"/>
                    </a:lnTo>
                    <a:lnTo>
                      <a:pt x="22808" y="628"/>
                    </a:lnTo>
                    <a:lnTo>
                      <a:pt x="22912" y="607"/>
                    </a:lnTo>
                    <a:lnTo>
                      <a:pt x="23017" y="503"/>
                    </a:lnTo>
                    <a:lnTo>
                      <a:pt x="23017" y="440"/>
                    </a:lnTo>
                    <a:lnTo>
                      <a:pt x="23038" y="398"/>
                    </a:lnTo>
                    <a:lnTo>
                      <a:pt x="23017" y="335"/>
                    </a:lnTo>
                    <a:lnTo>
                      <a:pt x="22891" y="294"/>
                    </a:lnTo>
                    <a:lnTo>
                      <a:pt x="22828" y="294"/>
                    </a:lnTo>
                    <a:lnTo>
                      <a:pt x="22828" y="189"/>
                    </a:lnTo>
                    <a:lnTo>
                      <a:pt x="22787" y="126"/>
                    </a:lnTo>
                    <a:lnTo>
                      <a:pt x="22766" y="105"/>
                    </a:lnTo>
                    <a:lnTo>
                      <a:pt x="22787" y="84"/>
                    </a:lnTo>
                    <a:lnTo>
                      <a:pt x="22828" y="63"/>
                    </a:lnTo>
                    <a:lnTo>
                      <a:pt x="228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51"/>
              <p:cNvSpPr/>
              <p:nvPr/>
            </p:nvSpPr>
            <p:spPr>
              <a:xfrm>
                <a:off x="1979950" y="2384350"/>
                <a:ext cx="816050" cy="481275"/>
              </a:xfrm>
              <a:custGeom>
                <a:avLst/>
                <a:gdLst/>
                <a:ahLst/>
                <a:cxnLst/>
                <a:rect l="l" t="t" r="r" b="b"/>
                <a:pathLst>
                  <a:path w="32642" h="19251" extrusionOk="0">
                    <a:moveTo>
                      <a:pt x="2846" y="1"/>
                    </a:moveTo>
                    <a:lnTo>
                      <a:pt x="2909" y="210"/>
                    </a:lnTo>
                    <a:lnTo>
                      <a:pt x="3035" y="273"/>
                    </a:lnTo>
                    <a:lnTo>
                      <a:pt x="2993" y="356"/>
                    </a:lnTo>
                    <a:lnTo>
                      <a:pt x="2909" y="440"/>
                    </a:lnTo>
                    <a:lnTo>
                      <a:pt x="2930" y="545"/>
                    </a:lnTo>
                    <a:lnTo>
                      <a:pt x="2993" y="586"/>
                    </a:lnTo>
                    <a:lnTo>
                      <a:pt x="2972" y="649"/>
                    </a:lnTo>
                    <a:lnTo>
                      <a:pt x="2909" y="733"/>
                    </a:lnTo>
                    <a:lnTo>
                      <a:pt x="2951" y="775"/>
                    </a:lnTo>
                    <a:lnTo>
                      <a:pt x="2951" y="858"/>
                    </a:lnTo>
                    <a:lnTo>
                      <a:pt x="2993" y="900"/>
                    </a:lnTo>
                    <a:lnTo>
                      <a:pt x="2909" y="1047"/>
                    </a:lnTo>
                    <a:lnTo>
                      <a:pt x="2825" y="1089"/>
                    </a:lnTo>
                    <a:lnTo>
                      <a:pt x="2763" y="1256"/>
                    </a:lnTo>
                    <a:lnTo>
                      <a:pt x="2721" y="1298"/>
                    </a:lnTo>
                    <a:lnTo>
                      <a:pt x="2721" y="1423"/>
                    </a:lnTo>
                    <a:lnTo>
                      <a:pt x="2637" y="1486"/>
                    </a:lnTo>
                    <a:lnTo>
                      <a:pt x="2616" y="1591"/>
                    </a:lnTo>
                    <a:lnTo>
                      <a:pt x="2470" y="1674"/>
                    </a:lnTo>
                    <a:lnTo>
                      <a:pt x="2386" y="1633"/>
                    </a:lnTo>
                    <a:lnTo>
                      <a:pt x="2344" y="1570"/>
                    </a:lnTo>
                    <a:lnTo>
                      <a:pt x="2428" y="1465"/>
                    </a:lnTo>
                    <a:lnTo>
                      <a:pt x="2449" y="1507"/>
                    </a:lnTo>
                    <a:lnTo>
                      <a:pt x="2532" y="1465"/>
                    </a:lnTo>
                    <a:lnTo>
                      <a:pt x="2553" y="1528"/>
                    </a:lnTo>
                    <a:lnTo>
                      <a:pt x="2595" y="1486"/>
                    </a:lnTo>
                    <a:lnTo>
                      <a:pt x="2595" y="1361"/>
                    </a:lnTo>
                    <a:lnTo>
                      <a:pt x="2658" y="1214"/>
                    </a:lnTo>
                    <a:lnTo>
                      <a:pt x="2742" y="1151"/>
                    </a:lnTo>
                    <a:lnTo>
                      <a:pt x="2742" y="1047"/>
                    </a:lnTo>
                    <a:lnTo>
                      <a:pt x="2700" y="1068"/>
                    </a:lnTo>
                    <a:lnTo>
                      <a:pt x="2553" y="1172"/>
                    </a:lnTo>
                    <a:lnTo>
                      <a:pt x="2512" y="1214"/>
                    </a:lnTo>
                    <a:lnTo>
                      <a:pt x="2428" y="1214"/>
                    </a:lnTo>
                    <a:lnTo>
                      <a:pt x="2428" y="1172"/>
                    </a:lnTo>
                    <a:lnTo>
                      <a:pt x="2532" y="1068"/>
                    </a:lnTo>
                    <a:lnTo>
                      <a:pt x="2658" y="1005"/>
                    </a:lnTo>
                    <a:lnTo>
                      <a:pt x="2700" y="963"/>
                    </a:lnTo>
                    <a:lnTo>
                      <a:pt x="2658" y="879"/>
                    </a:lnTo>
                    <a:lnTo>
                      <a:pt x="2616" y="879"/>
                    </a:lnTo>
                    <a:lnTo>
                      <a:pt x="2532" y="900"/>
                    </a:lnTo>
                    <a:lnTo>
                      <a:pt x="2470" y="796"/>
                    </a:lnTo>
                    <a:lnTo>
                      <a:pt x="2407" y="754"/>
                    </a:lnTo>
                    <a:lnTo>
                      <a:pt x="2135" y="754"/>
                    </a:lnTo>
                    <a:lnTo>
                      <a:pt x="2009" y="649"/>
                    </a:lnTo>
                    <a:lnTo>
                      <a:pt x="1716" y="419"/>
                    </a:lnTo>
                    <a:lnTo>
                      <a:pt x="1696" y="440"/>
                    </a:lnTo>
                    <a:lnTo>
                      <a:pt x="1675" y="545"/>
                    </a:lnTo>
                    <a:lnTo>
                      <a:pt x="1591" y="754"/>
                    </a:lnTo>
                    <a:lnTo>
                      <a:pt x="1591" y="858"/>
                    </a:lnTo>
                    <a:lnTo>
                      <a:pt x="1654" y="1068"/>
                    </a:lnTo>
                    <a:lnTo>
                      <a:pt x="1591" y="1382"/>
                    </a:lnTo>
                    <a:lnTo>
                      <a:pt x="1612" y="1507"/>
                    </a:lnTo>
                    <a:lnTo>
                      <a:pt x="1591" y="1674"/>
                    </a:lnTo>
                    <a:lnTo>
                      <a:pt x="1612" y="1737"/>
                    </a:lnTo>
                    <a:lnTo>
                      <a:pt x="1675" y="1737"/>
                    </a:lnTo>
                    <a:lnTo>
                      <a:pt x="1696" y="1800"/>
                    </a:lnTo>
                    <a:lnTo>
                      <a:pt x="1654" y="1884"/>
                    </a:lnTo>
                    <a:lnTo>
                      <a:pt x="1591" y="1884"/>
                    </a:lnTo>
                    <a:lnTo>
                      <a:pt x="1570" y="1946"/>
                    </a:lnTo>
                    <a:lnTo>
                      <a:pt x="1591" y="2009"/>
                    </a:lnTo>
                    <a:lnTo>
                      <a:pt x="1696" y="2030"/>
                    </a:lnTo>
                    <a:lnTo>
                      <a:pt x="1654" y="2135"/>
                    </a:lnTo>
                    <a:lnTo>
                      <a:pt x="1654" y="2239"/>
                    </a:lnTo>
                    <a:lnTo>
                      <a:pt x="1591" y="2323"/>
                    </a:lnTo>
                    <a:lnTo>
                      <a:pt x="1549" y="2302"/>
                    </a:lnTo>
                    <a:lnTo>
                      <a:pt x="1507" y="2344"/>
                    </a:lnTo>
                    <a:lnTo>
                      <a:pt x="1507" y="2428"/>
                    </a:lnTo>
                    <a:lnTo>
                      <a:pt x="1675" y="2449"/>
                    </a:lnTo>
                    <a:lnTo>
                      <a:pt x="1821" y="2470"/>
                    </a:lnTo>
                    <a:lnTo>
                      <a:pt x="1926" y="2553"/>
                    </a:lnTo>
                    <a:lnTo>
                      <a:pt x="2072" y="2553"/>
                    </a:lnTo>
                    <a:lnTo>
                      <a:pt x="2114" y="2637"/>
                    </a:lnTo>
                    <a:lnTo>
                      <a:pt x="2135" y="2783"/>
                    </a:lnTo>
                    <a:lnTo>
                      <a:pt x="2093" y="2658"/>
                    </a:lnTo>
                    <a:lnTo>
                      <a:pt x="1988" y="2574"/>
                    </a:lnTo>
                    <a:lnTo>
                      <a:pt x="1905" y="2616"/>
                    </a:lnTo>
                    <a:lnTo>
                      <a:pt x="1821" y="2553"/>
                    </a:lnTo>
                    <a:lnTo>
                      <a:pt x="1612" y="2532"/>
                    </a:lnTo>
                    <a:lnTo>
                      <a:pt x="1570" y="2470"/>
                    </a:lnTo>
                    <a:lnTo>
                      <a:pt x="1507" y="2511"/>
                    </a:lnTo>
                    <a:lnTo>
                      <a:pt x="1507" y="2616"/>
                    </a:lnTo>
                    <a:lnTo>
                      <a:pt x="1403" y="2763"/>
                    </a:lnTo>
                    <a:lnTo>
                      <a:pt x="1403" y="2846"/>
                    </a:lnTo>
                    <a:lnTo>
                      <a:pt x="1403" y="2930"/>
                    </a:lnTo>
                    <a:lnTo>
                      <a:pt x="1340" y="3076"/>
                    </a:lnTo>
                    <a:lnTo>
                      <a:pt x="1277" y="3202"/>
                    </a:lnTo>
                    <a:lnTo>
                      <a:pt x="1131" y="3558"/>
                    </a:lnTo>
                    <a:lnTo>
                      <a:pt x="1089" y="3809"/>
                    </a:lnTo>
                    <a:lnTo>
                      <a:pt x="942" y="4102"/>
                    </a:lnTo>
                    <a:lnTo>
                      <a:pt x="921" y="4415"/>
                    </a:lnTo>
                    <a:lnTo>
                      <a:pt x="838" y="4541"/>
                    </a:lnTo>
                    <a:lnTo>
                      <a:pt x="733" y="4667"/>
                    </a:lnTo>
                    <a:lnTo>
                      <a:pt x="649" y="4855"/>
                    </a:lnTo>
                    <a:lnTo>
                      <a:pt x="608" y="4939"/>
                    </a:lnTo>
                    <a:lnTo>
                      <a:pt x="566" y="5043"/>
                    </a:lnTo>
                    <a:lnTo>
                      <a:pt x="419" y="5231"/>
                    </a:lnTo>
                    <a:lnTo>
                      <a:pt x="356" y="5336"/>
                    </a:lnTo>
                    <a:lnTo>
                      <a:pt x="398" y="5566"/>
                    </a:lnTo>
                    <a:lnTo>
                      <a:pt x="336" y="5776"/>
                    </a:lnTo>
                    <a:lnTo>
                      <a:pt x="336" y="5922"/>
                    </a:lnTo>
                    <a:lnTo>
                      <a:pt x="419" y="6027"/>
                    </a:lnTo>
                    <a:lnTo>
                      <a:pt x="356" y="6110"/>
                    </a:lnTo>
                    <a:lnTo>
                      <a:pt x="336" y="6194"/>
                    </a:lnTo>
                    <a:lnTo>
                      <a:pt x="398" y="6340"/>
                    </a:lnTo>
                    <a:lnTo>
                      <a:pt x="356" y="6592"/>
                    </a:lnTo>
                    <a:lnTo>
                      <a:pt x="315" y="6717"/>
                    </a:lnTo>
                    <a:lnTo>
                      <a:pt x="231" y="6759"/>
                    </a:lnTo>
                    <a:lnTo>
                      <a:pt x="252" y="6843"/>
                    </a:lnTo>
                    <a:lnTo>
                      <a:pt x="294" y="6864"/>
                    </a:lnTo>
                    <a:lnTo>
                      <a:pt x="231" y="7031"/>
                    </a:lnTo>
                    <a:lnTo>
                      <a:pt x="84" y="7136"/>
                    </a:lnTo>
                    <a:lnTo>
                      <a:pt x="1" y="7261"/>
                    </a:lnTo>
                    <a:lnTo>
                      <a:pt x="1" y="7387"/>
                    </a:lnTo>
                    <a:lnTo>
                      <a:pt x="105" y="7554"/>
                    </a:lnTo>
                    <a:lnTo>
                      <a:pt x="210" y="7763"/>
                    </a:lnTo>
                    <a:lnTo>
                      <a:pt x="210" y="7993"/>
                    </a:lnTo>
                    <a:lnTo>
                      <a:pt x="189" y="8119"/>
                    </a:lnTo>
                    <a:lnTo>
                      <a:pt x="126" y="8203"/>
                    </a:lnTo>
                    <a:lnTo>
                      <a:pt x="126" y="8286"/>
                    </a:lnTo>
                    <a:lnTo>
                      <a:pt x="147" y="8370"/>
                    </a:lnTo>
                    <a:lnTo>
                      <a:pt x="189" y="8496"/>
                    </a:lnTo>
                    <a:lnTo>
                      <a:pt x="126" y="8579"/>
                    </a:lnTo>
                    <a:lnTo>
                      <a:pt x="105" y="8642"/>
                    </a:lnTo>
                    <a:lnTo>
                      <a:pt x="126" y="8726"/>
                    </a:lnTo>
                    <a:lnTo>
                      <a:pt x="356" y="9102"/>
                    </a:lnTo>
                    <a:lnTo>
                      <a:pt x="398" y="9207"/>
                    </a:lnTo>
                    <a:lnTo>
                      <a:pt x="356" y="9270"/>
                    </a:lnTo>
                    <a:lnTo>
                      <a:pt x="398" y="9353"/>
                    </a:lnTo>
                    <a:lnTo>
                      <a:pt x="524" y="9479"/>
                    </a:lnTo>
                    <a:lnTo>
                      <a:pt x="545" y="9542"/>
                    </a:lnTo>
                    <a:lnTo>
                      <a:pt x="628" y="9542"/>
                    </a:lnTo>
                    <a:lnTo>
                      <a:pt x="628" y="9437"/>
                    </a:lnTo>
                    <a:lnTo>
                      <a:pt x="628" y="9312"/>
                    </a:lnTo>
                    <a:lnTo>
                      <a:pt x="712" y="9333"/>
                    </a:lnTo>
                    <a:lnTo>
                      <a:pt x="733" y="9312"/>
                    </a:lnTo>
                    <a:lnTo>
                      <a:pt x="733" y="9353"/>
                    </a:lnTo>
                    <a:lnTo>
                      <a:pt x="838" y="9353"/>
                    </a:lnTo>
                    <a:lnTo>
                      <a:pt x="859" y="9416"/>
                    </a:lnTo>
                    <a:lnTo>
                      <a:pt x="984" y="9437"/>
                    </a:lnTo>
                    <a:lnTo>
                      <a:pt x="880" y="9437"/>
                    </a:lnTo>
                    <a:lnTo>
                      <a:pt x="817" y="9479"/>
                    </a:lnTo>
                    <a:lnTo>
                      <a:pt x="754" y="9437"/>
                    </a:lnTo>
                    <a:lnTo>
                      <a:pt x="712" y="9437"/>
                    </a:lnTo>
                    <a:lnTo>
                      <a:pt x="712" y="9521"/>
                    </a:lnTo>
                    <a:lnTo>
                      <a:pt x="754" y="9542"/>
                    </a:lnTo>
                    <a:lnTo>
                      <a:pt x="754" y="9688"/>
                    </a:lnTo>
                    <a:lnTo>
                      <a:pt x="817" y="9793"/>
                    </a:lnTo>
                    <a:lnTo>
                      <a:pt x="838" y="9835"/>
                    </a:lnTo>
                    <a:lnTo>
                      <a:pt x="733" y="9793"/>
                    </a:lnTo>
                    <a:lnTo>
                      <a:pt x="670" y="9688"/>
                    </a:lnTo>
                    <a:lnTo>
                      <a:pt x="649" y="9646"/>
                    </a:lnTo>
                    <a:lnTo>
                      <a:pt x="608" y="9688"/>
                    </a:lnTo>
                    <a:lnTo>
                      <a:pt x="608" y="9772"/>
                    </a:lnTo>
                    <a:lnTo>
                      <a:pt x="545" y="9835"/>
                    </a:lnTo>
                    <a:lnTo>
                      <a:pt x="566" y="9877"/>
                    </a:lnTo>
                    <a:lnTo>
                      <a:pt x="545" y="9981"/>
                    </a:lnTo>
                    <a:lnTo>
                      <a:pt x="545" y="10086"/>
                    </a:lnTo>
                    <a:lnTo>
                      <a:pt x="608" y="10107"/>
                    </a:lnTo>
                    <a:lnTo>
                      <a:pt x="628" y="10211"/>
                    </a:lnTo>
                    <a:lnTo>
                      <a:pt x="733" y="10274"/>
                    </a:lnTo>
                    <a:lnTo>
                      <a:pt x="775" y="10358"/>
                    </a:lnTo>
                    <a:lnTo>
                      <a:pt x="775" y="10421"/>
                    </a:lnTo>
                    <a:lnTo>
                      <a:pt x="712" y="10504"/>
                    </a:lnTo>
                    <a:lnTo>
                      <a:pt x="649" y="10504"/>
                    </a:lnTo>
                    <a:lnTo>
                      <a:pt x="649" y="10567"/>
                    </a:lnTo>
                    <a:lnTo>
                      <a:pt x="670" y="10672"/>
                    </a:lnTo>
                    <a:lnTo>
                      <a:pt x="670" y="10797"/>
                    </a:lnTo>
                    <a:lnTo>
                      <a:pt x="712" y="10839"/>
                    </a:lnTo>
                    <a:lnTo>
                      <a:pt x="775" y="10923"/>
                    </a:lnTo>
                    <a:lnTo>
                      <a:pt x="817" y="11111"/>
                    </a:lnTo>
                    <a:lnTo>
                      <a:pt x="942" y="11362"/>
                    </a:lnTo>
                    <a:lnTo>
                      <a:pt x="1026" y="11509"/>
                    </a:lnTo>
                    <a:lnTo>
                      <a:pt x="1068" y="11530"/>
                    </a:lnTo>
                    <a:lnTo>
                      <a:pt x="1047" y="11571"/>
                    </a:lnTo>
                    <a:lnTo>
                      <a:pt x="1047" y="11613"/>
                    </a:lnTo>
                    <a:lnTo>
                      <a:pt x="1152" y="11718"/>
                    </a:lnTo>
                    <a:lnTo>
                      <a:pt x="1172" y="11843"/>
                    </a:lnTo>
                    <a:lnTo>
                      <a:pt x="1152" y="11990"/>
                    </a:lnTo>
                    <a:lnTo>
                      <a:pt x="1131" y="12094"/>
                    </a:lnTo>
                    <a:lnTo>
                      <a:pt x="1089" y="12136"/>
                    </a:lnTo>
                    <a:lnTo>
                      <a:pt x="1131" y="12199"/>
                    </a:lnTo>
                    <a:lnTo>
                      <a:pt x="1172" y="12262"/>
                    </a:lnTo>
                    <a:lnTo>
                      <a:pt x="1382" y="12262"/>
                    </a:lnTo>
                    <a:lnTo>
                      <a:pt x="1486" y="12283"/>
                    </a:lnTo>
                    <a:lnTo>
                      <a:pt x="1591" y="12346"/>
                    </a:lnTo>
                    <a:lnTo>
                      <a:pt x="1675" y="12366"/>
                    </a:lnTo>
                    <a:lnTo>
                      <a:pt x="1821" y="12366"/>
                    </a:lnTo>
                    <a:lnTo>
                      <a:pt x="1884" y="12450"/>
                    </a:lnTo>
                    <a:lnTo>
                      <a:pt x="1884" y="12555"/>
                    </a:lnTo>
                    <a:lnTo>
                      <a:pt x="2030" y="12618"/>
                    </a:lnTo>
                    <a:lnTo>
                      <a:pt x="2135" y="12618"/>
                    </a:lnTo>
                    <a:lnTo>
                      <a:pt x="2281" y="12680"/>
                    </a:lnTo>
                    <a:lnTo>
                      <a:pt x="2302" y="12722"/>
                    </a:lnTo>
                    <a:lnTo>
                      <a:pt x="2302" y="12827"/>
                    </a:lnTo>
                    <a:lnTo>
                      <a:pt x="2344" y="12869"/>
                    </a:lnTo>
                    <a:lnTo>
                      <a:pt x="2407" y="12827"/>
                    </a:lnTo>
                    <a:lnTo>
                      <a:pt x="2470" y="12827"/>
                    </a:lnTo>
                    <a:lnTo>
                      <a:pt x="2616" y="12973"/>
                    </a:lnTo>
                    <a:lnTo>
                      <a:pt x="2805" y="13245"/>
                    </a:lnTo>
                    <a:lnTo>
                      <a:pt x="2825" y="13434"/>
                    </a:lnTo>
                    <a:lnTo>
                      <a:pt x="2805" y="13559"/>
                    </a:lnTo>
                    <a:lnTo>
                      <a:pt x="2805" y="13664"/>
                    </a:lnTo>
                    <a:lnTo>
                      <a:pt x="4185" y="13643"/>
                    </a:lnTo>
                    <a:lnTo>
                      <a:pt x="4206" y="13706"/>
                    </a:lnTo>
                    <a:lnTo>
                      <a:pt x="4206" y="13747"/>
                    </a:lnTo>
                    <a:lnTo>
                      <a:pt x="6131" y="14647"/>
                    </a:lnTo>
                    <a:lnTo>
                      <a:pt x="7784" y="14689"/>
                    </a:lnTo>
                    <a:lnTo>
                      <a:pt x="7826" y="14480"/>
                    </a:lnTo>
                    <a:lnTo>
                      <a:pt x="8747" y="14501"/>
                    </a:lnTo>
                    <a:lnTo>
                      <a:pt x="8872" y="14584"/>
                    </a:lnTo>
                    <a:lnTo>
                      <a:pt x="8935" y="14710"/>
                    </a:lnTo>
                    <a:lnTo>
                      <a:pt x="8998" y="14773"/>
                    </a:lnTo>
                    <a:lnTo>
                      <a:pt x="9019" y="14815"/>
                    </a:lnTo>
                    <a:lnTo>
                      <a:pt x="9082" y="14815"/>
                    </a:lnTo>
                    <a:lnTo>
                      <a:pt x="9123" y="14898"/>
                    </a:lnTo>
                    <a:lnTo>
                      <a:pt x="9103" y="14961"/>
                    </a:lnTo>
                    <a:lnTo>
                      <a:pt x="9207" y="14982"/>
                    </a:lnTo>
                    <a:lnTo>
                      <a:pt x="9270" y="15066"/>
                    </a:lnTo>
                    <a:lnTo>
                      <a:pt x="9270" y="15107"/>
                    </a:lnTo>
                    <a:lnTo>
                      <a:pt x="9228" y="15170"/>
                    </a:lnTo>
                    <a:lnTo>
                      <a:pt x="9312" y="15191"/>
                    </a:lnTo>
                    <a:lnTo>
                      <a:pt x="9395" y="15233"/>
                    </a:lnTo>
                    <a:lnTo>
                      <a:pt x="9437" y="15317"/>
                    </a:lnTo>
                    <a:lnTo>
                      <a:pt x="9458" y="15442"/>
                    </a:lnTo>
                    <a:lnTo>
                      <a:pt x="9500" y="15484"/>
                    </a:lnTo>
                    <a:lnTo>
                      <a:pt x="9521" y="15505"/>
                    </a:lnTo>
                    <a:lnTo>
                      <a:pt x="9542" y="15526"/>
                    </a:lnTo>
                    <a:lnTo>
                      <a:pt x="9626" y="15610"/>
                    </a:lnTo>
                    <a:lnTo>
                      <a:pt x="9626" y="15693"/>
                    </a:lnTo>
                    <a:lnTo>
                      <a:pt x="9605" y="15714"/>
                    </a:lnTo>
                    <a:lnTo>
                      <a:pt x="9521" y="15735"/>
                    </a:lnTo>
                    <a:lnTo>
                      <a:pt x="9521" y="15756"/>
                    </a:lnTo>
                    <a:lnTo>
                      <a:pt x="9626" y="15903"/>
                    </a:lnTo>
                    <a:lnTo>
                      <a:pt x="9709" y="15965"/>
                    </a:lnTo>
                    <a:lnTo>
                      <a:pt x="9730" y="16070"/>
                    </a:lnTo>
                    <a:lnTo>
                      <a:pt x="9730" y="16112"/>
                    </a:lnTo>
                    <a:lnTo>
                      <a:pt x="9751" y="16112"/>
                    </a:lnTo>
                    <a:lnTo>
                      <a:pt x="9793" y="16133"/>
                    </a:lnTo>
                    <a:lnTo>
                      <a:pt x="9835" y="16133"/>
                    </a:lnTo>
                    <a:lnTo>
                      <a:pt x="9877" y="16154"/>
                    </a:lnTo>
                    <a:lnTo>
                      <a:pt x="9919" y="16216"/>
                    </a:lnTo>
                    <a:lnTo>
                      <a:pt x="9919" y="16237"/>
                    </a:lnTo>
                    <a:lnTo>
                      <a:pt x="9960" y="16279"/>
                    </a:lnTo>
                    <a:lnTo>
                      <a:pt x="10023" y="16279"/>
                    </a:lnTo>
                    <a:lnTo>
                      <a:pt x="10149" y="16342"/>
                    </a:lnTo>
                    <a:lnTo>
                      <a:pt x="10170" y="16384"/>
                    </a:lnTo>
                    <a:lnTo>
                      <a:pt x="10253" y="16426"/>
                    </a:lnTo>
                    <a:lnTo>
                      <a:pt x="10379" y="16467"/>
                    </a:lnTo>
                    <a:lnTo>
                      <a:pt x="10400" y="16530"/>
                    </a:lnTo>
                    <a:lnTo>
                      <a:pt x="10463" y="16530"/>
                    </a:lnTo>
                    <a:lnTo>
                      <a:pt x="10504" y="16488"/>
                    </a:lnTo>
                    <a:lnTo>
                      <a:pt x="10504" y="16467"/>
                    </a:lnTo>
                    <a:lnTo>
                      <a:pt x="10609" y="16384"/>
                    </a:lnTo>
                    <a:lnTo>
                      <a:pt x="10672" y="16384"/>
                    </a:lnTo>
                    <a:lnTo>
                      <a:pt x="10672" y="16342"/>
                    </a:lnTo>
                    <a:lnTo>
                      <a:pt x="10672" y="16321"/>
                    </a:lnTo>
                    <a:lnTo>
                      <a:pt x="10714" y="16237"/>
                    </a:lnTo>
                    <a:lnTo>
                      <a:pt x="10797" y="16070"/>
                    </a:lnTo>
                    <a:lnTo>
                      <a:pt x="10839" y="16028"/>
                    </a:lnTo>
                    <a:lnTo>
                      <a:pt x="10923" y="16007"/>
                    </a:lnTo>
                    <a:lnTo>
                      <a:pt x="10965" y="16007"/>
                    </a:lnTo>
                    <a:lnTo>
                      <a:pt x="10986" y="16028"/>
                    </a:lnTo>
                    <a:lnTo>
                      <a:pt x="11027" y="16028"/>
                    </a:lnTo>
                    <a:lnTo>
                      <a:pt x="11069" y="15944"/>
                    </a:lnTo>
                    <a:lnTo>
                      <a:pt x="11174" y="15944"/>
                    </a:lnTo>
                    <a:lnTo>
                      <a:pt x="11279" y="15965"/>
                    </a:lnTo>
                    <a:lnTo>
                      <a:pt x="11383" y="15944"/>
                    </a:lnTo>
                    <a:lnTo>
                      <a:pt x="11404" y="15965"/>
                    </a:lnTo>
                    <a:lnTo>
                      <a:pt x="11425" y="16007"/>
                    </a:lnTo>
                    <a:lnTo>
                      <a:pt x="11509" y="16007"/>
                    </a:lnTo>
                    <a:lnTo>
                      <a:pt x="11592" y="16028"/>
                    </a:lnTo>
                    <a:lnTo>
                      <a:pt x="11634" y="16133"/>
                    </a:lnTo>
                    <a:lnTo>
                      <a:pt x="11739" y="16216"/>
                    </a:lnTo>
                    <a:lnTo>
                      <a:pt x="11844" y="16363"/>
                    </a:lnTo>
                    <a:lnTo>
                      <a:pt x="11864" y="16467"/>
                    </a:lnTo>
                    <a:lnTo>
                      <a:pt x="11927" y="16530"/>
                    </a:lnTo>
                    <a:lnTo>
                      <a:pt x="11927" y="16593"/>
                    </a:lnTo>
                    <a:lnTo>
                      <a:pt x="11927" y="16760"/>
                    </a:lnTo>
                    <a:lnTo>
                      <a:pt x="12011" y="16781"/>
                    </a:lnTo>
                    <a:lnTo>
                      <a:pt x="12032" y="16865"/>
                    </a:lnTo>
                    <a:lnTo>
                      <a:pt x="12116" y="17074"/>
                    </a:lnTo>
                    <a:lnTo>
                      <a:pt x="12157" y="17095"/>
                    </a:lnTo>
                    <a:lnTo>
                      <a:pt x="12178" y="17179"/>
                    </a:lnTo>
                    <a:lnTo>
                      <a:pt x="12262" y="17221"/>
                    </a:lnTo>
                    <a:lnTo>
                      <a:pt x="12283" y="17325"/>
                    </a:lnTo>
                    <a:lnTo>
                      <a:pt x="12346" y="17430"/>
                    </a:lnTo>
                    <a:lnTo>
                      <a:pt x="12450" y="17514"/>
                    </a:lnTo>
                    <a:lnTo>
                      <a:pt x="12429" y="17618"/>
                    </a:lnTo>
                    <a:lnTo>
                      <a:pt x="12429" y="17723"/>
                    </a:lnTo>
                    <a:lnTo>
                      <a:pt x="12429" y="17786"/>
                    </a:lnTo>
                    <a:lnTo>
                      <a:pt x="12429" y="17807"/>
                    </a:lnTo>
                    <a:lnTo>
                      <a:pt x="12555" y="18141"/>
                    </a:lnTo>
                    <a:lnTo>
                      <a:pt x="12534" y="18309"/>
                    </a:lnTo>
                    <a:lnTo>
                      <a:pt x="12576" y="18351"/>
                    </a:lnTo>
                    <a:lnTo>
                      <a:pt x="12597" y="18351"/>
                    </a:lnTo>
                    <a:lnTo>
                      <a:pt x="12660" y="18372"/>
                    </a:lnTo>
                    <a:lnTo>
                      <a:pt x="12743" y="18372"/>
                    </a:lnTo>
                    <a:lnTo>
                      <a:pt x="12806" y="18413"/>
                    </a:lnTo>
                    <a:lnTo>
                      <a:pt x="12911" y="18518"/>
                    </a:lnTo>
                    <a:lnTo>
                      <a:pt x="13099" y="18560"/>
                    </a:lnTo>
                    <a:lnTo>
                      <a:pt x="13204" y="18644"/>
                    </a:lnTo>
                    <a:lnTo>
                      <a:pt x="13308" y="18644"/>
                    </a:lnTo>
                    <a:lnTo>
                      <a:pt x="13329" y="18727"/>
                    </a:lnTo>
                    <a:lnTo>
                      <a:pt x="13392" y="18748"/>
                    </a:lnTo>
                    <a:lnTo>
                      <a:pt x="13476" y="18581"/>
                    </a:lnTo>
                    <a:lnTo>
                      <a:pt x="13496" y="18455"/>
                    </a:lnTo>
                    <a:lnTo>
                      <a:pt x="13476" y="18372"/>
                    </a:lnTo>
                    <a:lnTo>
                      <a:pt x="13476" y="18120"/>
                    </a:lnTo>
                    <a:lnTo>
                      <a:pt x="13413" y="18037"/>
                    </a:lnTo>
                    <a:lnTo>
                      <a:pt x="13496" y="17911"/>
                    </a:lnTo>
                    <a:lnTo>
                      <a:pt x="13538" y="17723"/>
                    </a:lnTo>
                    <a:lnTo>
                      <a:pt x="13622" y="17618"/>
                    </a:lnTo>
                    <a:lnTo>
                      <a:pt x="13580" y="17409"/>
                    </a:lnTo>
                    <a:lnTo>
                      <a:pt x="13685" y="17367"/>
                    </a:lnTo>
                    <a:lnTo>
                      <a:pt x="13789" y="17284"/>
                    </a:lnTo>
                    <a:lnTo>
                      <a:pt x="13727" y="17200"/>
                    </a:lnTo>
                    <a:lnTo>
                      <a:pt x="13831" y="17074"/>
                    </a:lnTo>
                    <a:lnTo>
                      <a:pt x="13894" y="17095"/>
                    </a:lnTo>
                    <a:lnTo>
                      <a:pt x="13999" y="17053"/>
                    </a:lnTo>
                    <a:lnTo>
                      <a:pt x="13957" y="16907"/>
                    </a:lnTo>
                    <a:lnTo>
                      <a:pt x="13957" y="16907"/>
                    </a:lnTo>
                    <a:lnTo>
                      <a:pt x="14040" y="16970"/>
                    </a:lnTo>
                    <a:lnTo>
                      <a:pt x="14145" y="16907"/>
                    </a:lnTo>
                    <a:lnTo>
                      <a:pt x="14103" y="16865"/>
                    </a:lnTo>
                    <a:lnTo>
                      <a:pt x="14208" y="16781"/>
                    </a:lnTo>
                    <a:lnTo>
                      <a:pt x="14250" y="16802"/>
                    </a:lnTo>
                    <a:lnTo>
                      <a:pt x="14312" y="16781"/>
                    </a:lnTo>
                    <a:lnTo>
                      <a:pt x="14375" y="16865"/>
                    </a:lnTo>
                    <a:lnTo>
                      <a:pt x="14271" y="16949"/>
                    </a:lnTo>
                    <a:lnTo>
                      <a:pt x="14354" y="16949"/>
                    </a:lnTo>
                    <a:lnTo>
                      <a:pt x="14459" y="16844"/>
                    </a:lnTo>
                    <a:lnTo>
                      <a:pt x="14543" y="16844"/>
                    </a:lnTo>
                    <a:lnTo>
                      <a:pt x="14794" y="16739"/>
                    </a:lnTo>
                    <a:lnTo>
                      <a:pt x="14982" y="16551"/>
                    </a:lnTo>
                    <a:lnTo>
                      <a:pt x="15066" y="16551"/>
                    </a:lnTo>
                    <a:lnTo>
                      <a:pt x="15108" y="16488"/>
                    </a:lnTo>
                    <a:lnTo>
                      <a:pt x="15087" y="16384"/>
                    </a:lnTo>
                    <a:lnTo>
                      <a:pt x="15108" y="16258"/>
                    </a:lnTo>
                    <a:lnTo>
                      <a:pt x="15045" y="16112"/>
                    </a:lnTo>
                    <a:lnTo>
                      <a:pt x="15087" y="16175"/>
                    </a:lnTo>
                    <a:lnTo>
                      <a:pt x="15170" y="16175"/>
                    </a:lnTo>
                    <a:lnTo>
                      <a:pt x="15275" y="16070"/>
                    </a:lnTo>
                    <a:lnTo>
                      <a:pt x="15275" y="16028"/>
                    </a:lnTo>
                    <a:lnTo>
                      <a:pt x="15317" y="16133"/>
                    </a:lnTo>
                    <a:lnTo>
                      <a:pt x="15254" y="16237"/>
                    </a:lnTo>
                    <a:lnTo>
                      <a:pt x="15275" y="16321"/>
                    </a:lnTo>
                    <a:lnTo>
                      <a:pt x="15275" y="16426"/>
                    </a:lnTo>
                    <a:lnTo>
                      <a:pt x="15401" y="16384"/>
                    </a:lnTo>
                    <a:lnTo>
                      <a:pt x="15484" y="16258"/>
                    </a:lnTo>
                    <a:lnTo>
                      <a:pt x="15568" y="16258"/>
                    </a:lnTo>
                    <a:lnTo>
                      <a:pt x="15631" y="16216"/>
                    </a:lnTo>
                    <a:lnTo>
                      <a:pt x="15840" y="16154"/>
                    </a:lnTo>
                    <a:lnTo>
                      <a:pt x="16007" y="16154"/>
                    </a:lnTo>
                    <a:lnTo>
                      <a:pt x="16258" y="16237"/>
                    </a:lnTo>
                    <a:lnTo>
                      <a:pt x="16321" y="16279"/>
                    </a:lnTo>
                    <a:lnTo>
                      <a:pt x="16635" y="16321"/>
                    </a:lnTo>
                    <a:lnTo>
                      <a:pt x="16740" y="16279"/>
                    </a:lnTo>
                    <a:lnTo>
                      <a:pt x="16740" y="16237"/>
                    </a:lnTo>
                    <a:lnTo>
                      <a:pt x="16740" y="16154"/>
                    </a:lnTo>
                    <a:lnTo>
                      <a:pt x="16844" y="16133"/>
                    </a:lnTo>
                    <a:lnTo>
                      <a:pt x="16928" y="16154"/>
                    </a:lnTo>
                    <a:lnTo>
                      <a:pt x="16865" y="16216"/>
                    </a:lnTo>
                    <a:lnTo>
                      <a:pt x="16928" y="16237"/>
                    </a:lnTo>
                    <a:lnTo>
                      <a:pt x="16991" y="16216"/>
                    </a:lnTo>
                    <a:lnTo>
                      <a:pt x="17053" y="16258"/>
                    </a:lnTo>
                    <a:lnTo>
                      <a:pt x="17053" y="16342"/>
                    </a:lnTo>
                    <a:lnTo>
                      <a:pt x="17074" y="16384"/>
                    </a:lnTo>
                    <a:lnTo>
                      <a:pt x="17200" y="16363"/>
                    </a:lnTo>
                    <a:lnTo>
                      <a:pt x="17242" y="16426"/>
                    </a:lnTo>
                    <a:lnTo>
                      <a:pt x="17158" y="16488"/>
                    </a:lnTo>
                    <a:lnTo>
                      <a:pt x="17095" y="16551"/>
                    </a:lnTo>
                    <a:lnTo>
                      <a:pt x="17179" y="16572"/>
                    </a:lnTo>
                    <a:lnTo>
                      <a:pt x="17263" y="16551"/>
                    </a:lnTo>
                    <a:lnTo>
                      <a:pt x="17346" y="16593"/>
                    </a:lnTo>
                    <a:lnTo>
                      <a:pt x="17493" y="16656"/>
                    </a:lnTo>
                    <a:lnTo>
                      <a:pt x="17556" y="16572"/>
                    </a:lnTo>
                    <a:lnTo>
                      <a:pt x="17618" y="16530"/>
                    </a:lnTo>
                    <a:lnTo>
                      <a:pt x="17723" y="16593"/>
                    </a:lnTo>
                    <a:lnTo>
                      <a:pt x="17786" y="16656"/>
                    </a:lnTo>
                    <a:lnTo>
                      <a:pt x="17870" y="16635"/>
                    </a:lnTo>
                    <a:lnTo>
                      <a:pt x="17870" y="16467"/>
                    </a:lnTo>
                    <a:lnTo>
                      <a:pt x="17807" y="16363"/>
                    </a:lnTo>
                    <a:lnTo>
                      <a:pt x="17911" y="16363"/>
                    </a:lnTo>
                    <a:lnTo>
                      <a:pt x="18016" y="16488"/>
                    </a:lnTo>
                    <a:lnTo>
                      <a:pt x="18100" y="16530"/>
                    </a:lnTo>
                    <a:lnTo>
                      <a:pt x="18142" y="16593"/>
                    </a:lnTo>
                    <a:lnTo>
                      <a:pt x="18204" y="16593"/>
                    </a:lnTo>
                    <a:lnTo>
                      <a:pt x="18288" y="16635"/>
                    </a:lnTo>
                    <a:lnTo>
                      <a:pt x="18288" y="16760"/>
                    </a:lnTo>
                    <a:lnTo>
                      <a:pt x="18309" y="16677"/>
                    </a:lnTo>
                    <a:lnTo>
                      <a:pt x="18414" y="16656"/>
                    </a:lnTo>
                    <a:lnTo>
                      <a:pt x="18414" y="16635"/>
                    </a:lnTo>
                    <a:lnTo>
                      <a:pt x="18288" y="16530"/>
                    </a:lnTo>
                    <a:lnTo>
                      <a:pt x="18100" y="16447"/>
                    </a:lnTo>
                    <a:lnTo>
                      <a:pt x="18037" y="16363"/>
                    </a:lnTo>
                    <a:lnTo>
                      <a:pt x="18037" y="16258"/>
                    </a:lnTo>
                    <a:lnTo>
                      <a:pt x="18225" y="16175"/>
                    </a:lnTo>
                    <a:lnTo>
                      <a:pt x="18288" y="16154"/>
                    </a:lnTo>
                    <a:lnTo>
                      <a:pt x="18183" y="16112"/>
                    </a:lnTo>
                    <a:lnTo>
                      <a:pt x="18121" y="16049"/>
                    </a:lnTo>
                    <a:lnTo>
                      <a:pt x="18100" y="16049"/>
                    </a:lnTo>
                    <a:lnTo>
                      <a:pt x="18016" y="16112"/>
                    </a:lnTo>
                    <a:lnTo>
                      <a:pt x="17932" y="16154"/>
                    </a:lnTo>
                    <a:lnTo>
                      <a:pt x="17932" y="16070"/>
                    </a:lnTo>
                    <a:lnTo>
                      <a:pt x="18037" y="15944"/>
                    </a:lnTo>
                    <a:lnTo>
                      <a:pt x="18246" y="15861"/>
                    </a:lnTo>
                    <a:lnTo>
                      <a:pt x="18330" y="15798"/>
                    </a:lnTo>
                    <a:lnTo>
                      <a:pt x="18665" y="15735"/>
                    </a:lnTo>
                    <a:lnTo>
                      <a:pt x="18811" y="15756"/>
                    </a:lnTo>
                    <a:lnTo>
                      <a:pt x="18874" y="15735"/>
                    </a:lnTo>
                    <a:lnTo>
                      <a:pt x="18958" y="15735"/>
                    </a:lnTo>
                    <a:lnTo>
                      <a:pt x="19020" y="15651"/>
                    </a:lnTo>
                    <a:lnTo>
                      <a:pt x="19062" y="15547"/>
                    </a:lnTo>
                    <a:lnTo>
                      <a:pt x="19146" y="15547"/>
                    </a:lnTo>
                    <a:lnTo>
                      <a:pt x="19125" y="15631"/>
                    </a:lnTo>
                    <a:lnTo>
                      <a:pt x="19125" y="15714"/>
                    </a:lnTo>
                    <a:lnTo>
                      <a:pt x="19250" y="15819"/>
                    </a:lnTo>
                    <a:lnTo>
                      <a:pt x="19334" y="15756"/>
                    </a:lnTo>
                    <a:lnTo>
                      <a:pt x="19481" y="15756"/>
                    </a:lnTo>
                    <a:lnTo>
                      <a:pt x="19585" y="15735"/>
                    </a:lnTo>
                    <a:lnTo>
                      <a:pt x="19648" y="15798"/>
                    </a:lnTo>
                    <a:lnTo>
                      <a:pt x="19815" y="15756"/>
                    </a:lnTo>
                    <a:lnTo>
                      <a:pt x="19878" y="15798"/>
                    </a:lnTo>
                    <a:lnTo>
                      <a:pt x="20004" y="15714"/>
                    </a:lnTo>
                    <a:lnTo>
                      <a:pt x="20108" y="15714"/>
                    </a:lnTo>
                    <a:lnTo>
                      <a:pt x="20129" y="15735"/>
                    </a:lnTo>
                    <a:lnTo>
                      <a:pt x="20087" y="15756"/>
                    </a:lnTo>
                    <a:lnTo>
                      <a:pt x="19962" y="15756"/>
                    </a:lnTo>
                    <a:lnTo>
                      <a:pt x="19920" y="15798"/>
                    </a:lnTo>
                    <a:lnTo>
                      <a:pt x="20087" y="15819"/>
                    </a:lnTo>
                    <a:lnTo>
                      <a:pt x="20213" y="15819"/>
                    </a:lnTo>
                    <a:lnTo>
                      <a:pt x="20318" y="15903"/>
                    </a:lnTo>
                    <a:lnTo>
                      <a:pt x="20401" y="15944"/>
                    </a:lnTo>
                    <a:lnTo>
                      <a:pt x="20338" y="15861"/>
                    </a:lnTo>
                    <a:lnTo>
                      <a:pt x="20338" y="15819"/>
                    </a:lnTo>
                    <a:lnTo>
                      <a:pt x="20401" y="15819"/>
                    </a:lnTo>
                    <a:lnTo>
                      <a:pt x="20422" y="15861"/>
                    </a:lnTo>
                    <a:lnTo>
                      <a:pt x="20527" y="15944"/>
                    </a:lnTo>
                    <a:lnTo>
                      <a:pt x="20506" y="16007"/>
                    </a:lnTo>
                    <a:lnTo>
                      <a:pt x="20443" y="15944"/>
                    </a:lnTo>
                    <a:lnTo>
                      <a:pt x="20422" y="15965"/>
                    </a:lnTo>
                    <a:lnTo>
                      <a:pt x="20548" y="16049"/>
                    </a:lnTo>
                    <a:lnTo>
                      <a:pt x="20610" y="16133"/>
                    </a:lnTo>
                    <a:lnTo>
                      <a:pt x="20652" y="16175"/>
                    </a:lnTo>
                    <a:lnTo>
                      <a:pt x="20631" y="16216"/>
                    </a:lnTo>
                    <a:lnTo>
                      <a:pt x="20610" y="16154"/>
                    </a:lnTo>
                    <a:lnTo>
                      <a:pt x="20590" y="16216"/>
                    </a:lnTo>
                    <a:lnTo>
                      <a:pt x="20610" y="16258"/>
                    </a:lnTo>
                    <a:lnTo>
                      <a:pt x="20799" y="16237"/>
                    </a:lnTo>
                    <a:lnTo>
                      <a:pt x="20903" y="16216"/>
                    </a:lnTo>
                    <a:lnTo>
                      <a:pt x="21029" y="16070"/>
                    </a:lnTo>
                    <a:lnTo>
                      <a:pt x="21113" y="16070"/>
                    </a:lnTo>
                    <a:lnTo>
                      <a:pt x="21113" y="16049"/>
                    </a:lnTo>
                    <a:lnTo>
                      <a:pt x="21175" y="15965"/>
                    </a:lnTo>
                    <a:lnTo>
                      <a:pt x="21280" y="15965"/>
                    </a:lnTo>
                    <a:lnTo>
                      <a:pt x="21364" y="16007"/>
                    </a:lnTo>
                    <a:lnTo>
                      <a:pt x="21489" y="16049"/>
                    </a:lnTo>
                    <a:lnTo>
                      <a:pt x="21552" y="16258"/>
                    </a:lnTo>
                    <a:lnTo>
                      <a:pt x="21636" y="16321"/>
                    </a:lnTo>
                    <a:lnTo>
                      <a:pt x="21657" y="16321"/>
                    </a:lnTo>
                    <a:lnTo>
                      <a:pt x="21678" y="16447"/>
                    </a:lnTo>
                    <a:lnTo>
                      <a:pt x="21761" y="16488"/>
                    </a:lnTo>
                    <a:lnTo>
                      <a:pt x="21803" y="16488"/>
                    </a:lnTo>
                    <a:lnTo>
                      <a:pt x="21803" y="16551"/>
                    </a:lnTo>
                    <a:lnTo>
                      <a:pt x="21866" y="16635"/>
                    </a:lnTo>
                    <a:lnTo>
                      <a:pt x="21950" y="16656"/>
                    </a:lnTo>
                    <a:lnTo>
                      <a:pt x="22012" y="16781"/>
                    </a:lnTo>
                    <a:lnTo>
                      <a:pt x="21991" y="16907"/>
                    </a:lnTo>
                    <a:lnTo>
                      <a:pt x="21908" y="17179"/>
                    </a:lnTo>
                    <a:lnTo>
                      <a:pt x="21803" y="17409"/>
                    </a:lnTo>
                    <a:lnTo>
                      <a:pt x="21803" y="17493"/>
                    </a:lnTo>
                    <a:lnTo>
                      <a:pt x="21887" y="17597"/>
                    </a:lnTo>
                    <a:lnTo>
                      <a:pt x="21908" y="17576"/>
                    </a:lnTo>
                    <a:lnTo>
                      <a:pt x="21971" y="17493"/>
                    </a:lnTo>
                    <a:lnTo>
                      <a:pt x="21971" y="17430"/>
                    </a:lnTo>
                    <a:lnTo>
                      <a:pt x="21991" y="17388"/>
                    </a:lnTo>
                    <a:lnTo>
                      <a:pt x="22075" y="17430"/>
                    </a:lnTo>
                    <a:lnTo>
                      <a:pt x="22096" y="17535"/>
                    </a:lnTo>
                    <a:lnTo>
                      <a:pt x="21950" y="17744"/>
                    </a:lnTo>
                    <a:lnTo>
                      <a:pt x="21971" y="17807"/>
                    </a:lnTo>
                    <a:lnTo>
                      <a:pt x="21991" y="17911"/>
                    </a:lnTo>
                    <a:lnTo>
                      <a:pt x="22054" y="18016"/>
                    </a:lnTo>
                    <a:lnTo>
                      <a:pt x="22075" y="18058"/>
                    </a:lnTo>
                    <a:lnTo>
                      <a:pt x="22117" y="18037"/>
                    </a:lnTo>
                    <a:lnTo>
                      <a:pt x="22159" y="18141"/>
                    </a:lnTo>
                    <a:lnTo>
                      <a:pt x="22201" y="18100"/>
                    </a:lnTo>
                    <a:lnTo>
                      <a:pt x="22201" y="18058"/>
                    </a:lnTo>
                    <a:lnTo>
                      <a:pt x="22222" y="18100"/>
                    </a:lnTo>
                    <a:lnTo>
                      <a:pt x="22368" y="18058"/>
                    </a:lnTo>
                    <a:lnTo>
                      <a:pt x="22368" y="18058"/>
                    </a:lnTo>
                    <a:lnTo>
                      <a:pt x="22263" y="18141"/>
                    </a:lnTo>
                    <a:lnTo>
                      <a:pt x="22222" y="18246"/>
                    </a:lnTo>
                    <a:lnTo>
                      <a:pt x="22201" y="18309"/>
                    </a:lnTo>
                    <a:lnTo>
                      <a:pt x="22201" y="18351"/>
                    </a:lnTo>
                    <a:lnTo>
                      <a:pt x="22368" y="18455"/>
                    </a:lnTo>
                    <a:lnTo>
                      <a:pt x="22368" y="18581"/>
                    </a:lnTo>
                    <a:lnTo>
                      <a:pt x="22368" y="18748"/>
                    </a:lnTo>
                    <a:lnTo>
                      <a:pt x="22410" y="18769"/>
                    </a:lnTo>
                    <a:lnTo>
                      <a:pt x="22494" y="18769"/>
                    </a:lnTo>
                    <a:lnTo>
                      <a:pt x="22535" y="18853"/>
                    </a:lnTo>
                    <a:lnTo>
                      <a:pt x="22515" y="18957"/>
                    </a:lnTo>
                    <a:lnTo>
                      <a:pt x="22682" y="19062"/>
                    </a:lnTo>
                    <a:lnTo>
                      <a:pt x="22598" y="19083"/>
                    </a:lnTo>
                    <a:lnTo>
                      <a:pt x="22724" y="19146"/>
                    </a:lnTo>
                    <a:lnTo>
                      <a:pt x="22787" y="19188"/>
                    </a:lnTo>
                    <a:lnTo>
                      <a:pt x="22891" y="19250"/>
                    </a:lnTo>
                    <a:lnTo>
                      <a:pt x="22996" y="19188"/>
                    </a:lnTo>
                    <a:lnTo>
                      <a:pt x="23100" y="19167"/>
                    </a:lnTo>
                    <a:lnTo>
                      <a:pt x="23100" y="18999"/>
                    </a:lnTo>
                    <a:lnTo>
                      <a:pt x="23163" y="18895"/>
                    </a:lnTo>
                    <a:lnTo>
                      <a:pt x="23226" y="18769"/>
                    </a:lnTo>
                    <a:lnTo>
                      <a:pt x="23331" y="18560"/>
                    </a:lnTo>
                    <a:lnTo>
                      <a:pt x="23310" y="18455"/>
                    </a:lnTo>
                    <a:lnTo>
                      <a:pt x="23351" y="18413"/>
                    </a:lnTo>
                    <a:lnTo>
                      <a:pt x="23351" y="18225"/>
                    </a:lnTo>
                    <a:lnTo>
                      <a:pt x="23331" y="18162"/>
                    </a:lnTo>
                    <a:lnTo>
                      <a:pt x="23414" y="18120"/>
                    </a:lnTo>
                    <a:lnTo>
                      <a:pt x="23351" y="17932"/>
                    </a:lnTo>
                    <a:lnTo>
                      <a:pt x="23247" y="17848"/>
                    </a:lnTo>
                    <a:lnTo>
                      <a:pt x="23205" y="17493"/>
                    </a:lnTo>
                    <a:lnTo>
                      <a:pt x="23142" y="17430"/>
                    </a:lnTo>
                    <a:lnTo>
                      <a:pt x="23163" y="17263"/>
                    </a:lnTo>
                    <a:lnTo>
                      <a:pt x="23205" y="17116"/>
                    </a:lnTo>
                    <a:lnTo>
                      <a:pt x="23163" y="17011"/>
                    </a:lnTo>
                    <a:lnTo>
                      <a:pt x="23100" y="16907"/>
                    </a:lnTo>
                    <a:lnTo>
                      <a:pt x="23038" y="16656"/>
                    </a:lnTo>
                    <a:lnTo>
                      <a:pt x="22996" y="16551"/>
                    </a:lnTo>
                    <a:lnTo>
                      <a:pt x="22954" y="16279"/>
                    </a:lnTo>
                    <a:lnTo>
                      <a:pt x="22912" y="16133"/>
                    </a:lnTo>
                    <a:lnTo>
                      <a:pt x="22933" y="15903"/>
                    </a:lnTo>
                    <a:lnTo>
                      <a:pt x="22912" y="15714"/>
                    </a:lnTo>
                    <a:lnTo>
                      <a:pt x="22933" y="15379"/>
                    </a:lnTo>
                    <a:lnTo>
                      <a:pt x="22933" y="15170"/>
                    </a:lnTo>
                    <a:lnTo>
                      <a:pt x="23038" y="15003"/>
                    </a:lnTo>
                    <a:lnTo>
                      <a:pt x="23121" y="14856"/>
                    </a:lnTo>
                    <a:lnTo>
                      <a:pt x="23226" y="14815"/>
                    </a:lnTo>
                    <a:lnTo>
                      <a:pt x="23268" y="14752"/>
                    </a:lnTo>
                    <a:lnTo>
                      <a:pt x="23331" y="14752"/>
                    </a:lnTo>
                    <a:lnTo>
                      <a:pt x="23414" y="14605"/>
                    </a:lnTo>
                    <a:lnTo>
                      <a:pt x="23414" y="14543"/>
                    </a:lnTo>
                    <a:lnTo>
                      <a:pt x="23372" y="14501"/>
                    </a:lnTo>
                    <a:lnTo>
                      <a:pt x="23414" y="14480"/>
                    </a:lnTo>
                    <a:lnTo>
                      <a:pt x="23540" y="14480"/>
                    </a:lnTo>
                    <a:lnTo>
                      <a:pt x="23561" y="14396"/>
                    </a:lnTo>
                    <a:lnTo>
                      <a:pt x="23665" y="14396"/>
                    </a:lnTo>
                    <a:lnTo>
                      <a:pt x="23686" y="14354"/>
                    </a:lnTo>
                    <a:lnTo>
                      <a:pt x="23875" y="14333"/>
                    </a:lnTo>
                    <a:lnTo>
                      <a:pt x="23937" y="14250"/>
                    </a:lnTo>
                    <a:lnTo>
                      <a:pt x="24063" y="14250"/>
                    </a:lnTo>
                    <a:lnTo>
                      <a:pt x="24084" y="14187"/>
                    </a:lnTo>
                    <a:lnTo>
                      <a:pt x="24168" y="14187"/>
                    </a:lnTo>
                    <a:lnTo>
                      <a:pt x="24209" y="14229"/>
                    </a:lnTo>
                    <a:lnTo>
                      <a:pt x="24314" y="14082"/>
                    </a:lnTo>
                    <a:lnTo>
                      <a:pt x="24314" y="14040"/>
                    </a:lnTo>
                    <a:lnTo>
                      <a:pt x="24377" y="14040"/>
                    </a:lnTo>
                    <a:lnTo>
                      <a:pt x="24481" y="13957"/>
                    </a:lnTo>
                    <a:lnTo>
                      <a:pt x="24481" y="13873"/>
                    </a:lnTo>
                    <a:lnTo>
                      <a:pt x="24691" y="13601"/>
                    </a:lnTo>
                    <a:lnTo>
                      <a:pt x="24795" y="13496"/>
                    </a:lnTo>
                    <a:lnTo>
                      <a:pt x="24984" y="13496"/>
                    </a:lnTo>
                    <a:lnTo>
                      <a:pt x="25025" y="13517"/>
                    </a:lnTo>
                    <a:lnTo>
                      <a:pt x="25088" y="13517"/>
                    </a:lnTo>
                    <a:lnTo>
                      <a:pt x="25193" y="13329"/>
                    </a:lnTo>
                    <a:lnTo>
                      <a:pt x="25465" y="13099"/>
                    </a:lnTo>
                    <a:lnTo>
                      <a:pt x="25737" y="12931"/>
                    </a:lnTo>
                    <a:lnTo>
                      <a:pt x="25862" y="12910"/>
                    </a:lnTo>
                    <a:lnTo>
                      <a:pt x="25925" y="12890"/>
                    </a:lnTo>
                    <a:lnTo>
                      <a:pt x="25988" y="12890"/>
                    </a:lnTo>
                    <a:lnTo>
                      <a:pt x="25988" y="12910"/>
                    </a:lnTo>
                    <a:lnTo>
                      <a:pt x="26092" y="12910"/>
                    </a:lnTo>
                    <a:lnTo>
                      <a:pt x="26197" y="12785"/>
                    </a:lnTo>
                    <a:lnTo>
                      <a:pt x="26155" y="12785"/>
                    </a:lnTo>
                    <a:lnTo>
                      <a:pt x="26134" y="12722"/>
                    </a:lnTo>
                    <a:lnTo>
                      <a:pt x="26030" y="12827"/>
                    </a:lnTo>
                    <a:lnTo>
                      <a:pt x="25883" y="12806"/>
                    </a:lnTo>
                    <a:lnTo>
                      <a:pt x="25820" y="12722"/>
                    </a:lnTo>
                    <a:lnTo>
                      <a:pt x="25925" y="12785"/>
                    </a:lnTo>
                    <a:lnTo>
                      <a:pt x="26051" y="12701"/>
                    </a:lnTo>
                    <a:lnTo>
                      <a:pt x="26030" y="12680"/>
                    </a:lnTo>
                    <a:lnTo>
                      <a:pt x="26092" y="12618"/>
                    </a:lnTo>
                    <a:lnTo>
                      <a:pt x="26051" y="12555"/>
                    </a:lnTo>
                    <a:lnTo>
                      <a:pt x="25925" y="12513"/>
                    </a:lnTo>
                    <a:lnTo>
                      <a:pt x="25862" y="12471"/>
                    </a:lnTo>
                    <a:lnTo>
                      <a:pt x="25946" y="12471"/>
                    </a:lnTo>
                    <a:lnTo>
                      <a:pt x="26030" y="12492"/>
                    </a:lnTo>
                    <a:lnTo>
                      <a:pt x="26092" y="12471"/>
                    </a:lnTo>
                    <a:lnTo>
                      <a:pt x="26092" y="12387"/>
                    </a:lnTo>
                    <a:lnTo>
                      <a:pt x="26155" y="12513"/>
                    </a:lnTo>
                    <a:lnTo>
                      <a:pt x="26239" y="12492"/>
                    </a:lnTo>
                    <a:lnTo>
                      <a:pt x="26302" y="12555"/>
                    </a:lnTo>
                    <a:lnTo>
                      <a:pt x="26364" y="12513"/>
                    </a:lnTo>
                    <a:lnTo>
                      <a:pt x="26385" y="12408"/>
                    </a:lnTo>
                    <a:lnTo>
                      <a:pt x="26511" y="12304"/>
                    </a:lnTo>
                    <a:lnTo>
                      <a:pt x="26553" y="12304"/>
                    </a:lnTo>
                    <a:lnTo>
                      <a:pt x="26574" y="12199"/>
                    </a:lnTo>
                    <a:lnTo>
                      <a:pt x="26553" y="12094"/>
                    </a:lnTo>
                    <a:lnTo>
                      <a:pt x="26511" y="12094"/>
                    </a:lnTo>
                    <a:lnTo>
                      <a:pt x="26448" y="12241"/>
                    </a:lnTo>
                    <a:lnTo>
                      <a:pt x="26448" y="12283"/>
                    </a:lnTo>
                    <a:lnTo>
                      <a:pt x="26385" y="12262"/>
                    </a:lnTo>
                    <a:lnTo>
                      <a:pt x="26364" y="12094"/>
                    </a:lnTo>
                    <a:lnTo>
                      <a:pt x="26344" y="12074"/>
                    </a:lnTo>
                    <a:lnTo>
                      <a:pt x="26092" y="12094"/>
                    </a:lnTo>
                    <a:lnTo>
                      <a:pt x="25967" y="12157"/>
                    </a:lnTo>
                    <a:lnTo>
                      <a:pt x="25988" y="12074"/>
                    </a:lnTo>
                    <a:lnTo>
                      <a:pt x="25988" y="11927"/>
                    </a:lnTo>
                    <a:lnTo>
                      <a:pt x="26051" y="11885"/>
                    </a:lnTo>
                    <a:lnTo>
                      <a:pt x="26092" y="11990"/>
                    </a:lnTo>
                    <a:lnTo>
                      <a:pt x="26176" y="12032"/>
                    </a:lnTo>
                    <a:lnTo>
                      <a:pt x="26239" y="11969"/>
                    </a:lnTo>
                    <a:lnTo>
                      <a:pt x="26385" y="11948"/>
                    </a:lnTo>
                    <a:lnTo>
                      <a:pt x="26406" y="11885"/>
                    </a:lnTo>
                    <a:lnTo>
                      <a:pt x="26490" y="11885"/>
                    </a:lnTo>
                    <a:lnTo>
                      <a:pt x="26511" y="11843"/>
                    </a:lnTo>
                    <a:lnTo>
                      <a:pt x="26490" y="11718"/>
                    </a:lnTo>
                    <a:lnTo>
                      <a:pt x="26448" y="11655"/>
                    </a:lnTo>
                    <a:lnTo>
                      <a:pt x="26469" y="11613"/>
                    </a:lnTo>
                    <a:lnTo>
                      <a:pt x="26511" y="11634"/>
                    </a:lnTo>
                    <a:lnTo>
                      <a:pt x="26574" y="11530"/>
                    </a:lnTo>
                    <a:lnTo>
                      <a:pt x="26511" y="11425"/>
                    </a:lnTo>
                    <a:lnTo>
                      <a:pt x="26469" y="11362"/>
                    </a:lnTo>
                    <a:lnTo>
                      <a:pt x="26385" y="11404"/>
                    </a:lnTo>
                    <a:lnTo>
                      <a:pt x="26302" y="11362"/>
                    </a:lnTo>
                    <a:lnTo>
                      <a:pt x="26260" y="11237"/>
                    </a:lnTo>
                    <a:lnTo>
                      <a:pt x="26176" y="11237"/>
                    </a:lnTo>
                    <a:lnTo>
                      <a:pt x="26092" y="11195"/>
                    </a:lnTo>
                    <a:lnTo>
                      <a:pt x="26030" y="11111"/>
                    </a:lnTo>
                    <a:lnTo>
                      <a:pt x="26030" y="11111"/>
                    </a:lnTo>
                    <a:lnTo>
                      <a:pt x="26092" y="11153"/>
                    </a:lnTo>
                    <a:lnTo>
                      <a:pt x="26260" y="11153"/>
                    </a:lnTo>
                    <a:lnTo>
                      <a:pt x="26302" y="11257"/>
                    </a:lnTo>
                    <a:lnTo>
                      <a:pt x="26385" y="11299"/>
                    </a:lnTo>
                    <a:lnTo>
                      <a:pt x="26406" y="11216"/>
                    </a:lnTo>
                    <a:lnTo>
                      <a:pt x="26281" y="11090"/>
                    </a:lnTo>
                    <a:lnTo>
                      <a:pt x="26385" y="11111"/>
                    </a:lnTo>
                    <a:lnTo>
                      <a:pt x="26406" y="11048"/>
                    </a:lnTo>
                    <a:lnTo>
                      <a:pt x="26448" y="11027"/>
                    </a:lnTo>
                    <a:lnTo>
                      <a:pt x="26406" y="10944"/>
                    </a:lnTo>
                    <a:lnTo>
                      <a:pt x="26281" y="10881"/>
                    </a:lnTo>
                    <a:lnTo>
                      <a:pt x="26239" y="10713"/>
                    </a:lnTo>
                    <a:lnTo>
                      <a:pt x="26281" y="10734"/>
                    </a:lnTo>
                    <a:lnTo>
                      <a:pt x="26344" y="10839"/>
                    </a:lnTo>
                    <a:lnTo>
                      <a:pt x="26406" y="10839"/>
                    </a:lnTo>
                    <a:lnTo>
                      <a:pt x="26448" y="10734"/>
                    </a:lnTo>
                    <a:lnTo>
                      <a:pt x="26448" y="10630"/>
                    </a:lnTo>
                    <a:lnTo>
                      <a:pt x="26344" y="10588"/>
                    </a:lnTo>
                    <a:lnTo>
                      <a:pt x="26197" y="10421"/>
                    </a:lnTo>
                    <a:lnTo>
                      <a:pt x="26092" y="10379"/>
                    </a:lnTo>
                    <a:lnTo>
                      <a:pt x="26030" y="10274"/>
                    </a:lnTo>
                    <a:lnTo>
                      <a:pt x="25946" y="10253"/>
                    </a:lnTo>
                    <a:lnTo>
                      <a:pt x="25946" y="10149"/>
                    </a:lnTo>
                    <a:lnTo>
                      <a:pt x="26030" y="10044"/>
                    </a:lnTo>
                    <a:lnTo>
                      <a:pt x="25967" y="10149"/>
                    </a:lnTo>
                    <a:lnTo>
                      <a:pt x="25988" y="10190"/>
                    </a:lnTo>
                    <a:lnTo>
                      <a:pt x="26051" y="10211"/>
                    </a:lnTo>
                    <a:lnTo>
                      <a:pt x="26134" y="10316"/>
                    </a:lnTo>
                    <a:lnTo>
                      <a:pt x="26239" y="10358"/>
                    </a:lnTo>
                    <a:lnTo>
                      <a:pt x="26364" y="10504"/>
                    </a:lnTo>
                    <a:lnTo>
                      <a:pt x="26385" y="10504"/>
                    </a:lnTo>
                    <a:lnTo>
                      <a:pt x="26406" y="10274"/>
                    </a:lnTo>
                    <a:lnTo>
                      <a:pt x="26406" y="10169"/>
                    </a:lnTo>
                    <a:lnTo>
                      <a:pt x="26406" y="10086"/>
                    </a:lnTo>
                    <a:lnTo>
                      <a:pt x="26385" y="10044"/>
                    </a:lnTo>
                    <a:lnTo>
                      <a:pt x="26406" y="9856"/>
                    </a:lnTo>
                    <a:lnTo>
                      <a:pt x="26448" y="9793"/>
                    </a:lnTo>
                    <a:lnTo>
                      <a:pt x="26409" y="9728"/>
                    </a:lnTo>
                    <a:lnTo>
                      <a:pt x="26409" y="9728"/>
                    </a:lnTo>
                    <a:lnTo>
                      <a:pt x="26490" y="9667"/>
                    </a:lnTo>
                    <a:lnTo>
                      <a:pt x="26616" y="9563"/>
                    </a:lnTo>
                    <a:lnTo>
                      <a:pt x="26657" y="9458"/>
                    </a:lnTo>
                    <a:lnTo>
                      <a:pt x="26657" y="9437"/>
                    </a:lnTo>
                    <a:lnTo>
                      <a:pt x="26678" y="9458"/>
                    </a:lnTo>
                    <a:lnTo>
                      <a:pt x="26657" y="9584"/>
                    </a:lnTo>
                    <a:lnTo>
                      <a:pt x="26678" y="9625"/>
                    </a:lnTo>
                    <a:lnTo>
                      <a:pt x="26574" y="9667"/>
                    </a:lnTo>
                    <a:lnTo>
                      <a:pt x="26511" y="9793"/>
                    </a:lnTo>
                    <a:lnTo>
                      <a:pt x="26595" y="9960"/>
                    </a:lnTo>
                    <a:lnTo>
                      <a:pt x="26574" y="10107"/>
                    </a:lnTo>
                    <a:lnTo>
                      <a:pt x="26490" y="10253"/>
                    </a:lnTo>
                    <a:lnTo>
                      <a:pt x="26490" y="10358"/>
                    </a:lnTo>
                    <a:lnTo>
                      <a:pt x="26595" y="10462"/>
                    </a:lnTo>
                    <a:lnTo>
                      <a:pt x="26616" y="10400"/>
                    </a:lnTo>
                    <a:lnTo>
                      <a:pt x="26657" y="10462"/>
                    </a:lnTo>
                    <a:lnTo>
                      <a:pt x="26699" y="10462"/>
                    </a:lnTo>
                    <a:lnTo>
                      <a:pt x="26699" y="10483"/>
                    </a:lnTo>
                    <a:lnTo>
                      <a:pt x="26678" y="10525"/>
                    </a:lnTo>
                    <a:lnTo>
                      <a:pt x="26699" y="10609"/>
                    </a:lnTo>
                    <a:lnTo>
                      <a:pt x="26825" y="10609"/>
                    </a:lnTo>
                    <a:lnTo>
                      <a:pt x="26762" y="10672"/>
                    </a:lnTo>
                    <a:lnTo>
                      <a:pt x="26762" y="10693"/>
                    </a:lnTo>
                    <a:lnTo>
                      <a:pt x="26699" y="10797"/>
                    </a:lnTo>
                    <a:lnTo>
                      <a:pt x="26699" y="10881"/>
                    </a:lnTo>
                    <a:lnTo>
                      <a:pt x="26657" y="10985"/>
                    </a:lnTo>
                    <a:lnTo>
                      <a:pt x="26616" y="11111"/>
                    </a:lnTo>
                    <a:lnTo>
                      <a:pt x="26616" y="11216"/>
                    </a:lnTo>
                    <a:lnTo>
                      <a:pt x="26657" y="11153"/>
                    </a:lnTo>
                    <a:lnTo>
                      <a:pt x="26678" y="11111"/>
                    </a:lnTo>
                    <a:lnTo>
                      <a:pt x="26783" y="10902"/>
                    </a:lnTo>
                    <a:lnTo>
                      <a:pt x="26804" y="10944"/>
                    </a:lnTo>
                    <a:lnTo>
                      <a:pt x="26804" y="11006"/>
                    </a:lnTo>
                    <a:lnTo>
                      <a:pt x="26825" y="10944"/>
                    </a:lnTo>
                    <a:lnTo>
                      <a:pt x="26825" y="10881"/>
                    </a:lnTo>
                    <a:lnTo>
                      <a:pt x="26909" y="10776"/>
                    </a:lnTo>
                    <a:lnTo>
                      <a:pt x="26992" y="10525"/>
                    </a:lnTo>
                    <a:lnTo>
                      <a:pt x="27118" y="10462"/>
                    </a:lnTo>
                    <a:lnTo>
                      <a:pt x="27222" y="10253"/>
                    </a:lnTo>
                    <a:lnTo>
                      <a:pt x="27222" y="10086"/>
                    </a:lnTo>
                    <a:lnTo>
                      <a:pt x="27139" y="9897"/>
                    </a:lnTo>
                    <a:lnTo>
                      <a:pt x="27097" y="9856"/>
                    </a:lnTo>
                    <a:lnTo>
                      <a:pt x="27076" y="9688"/>
                    </a:lnTo>
                    <a:lnTo>
                      <a:pt x="27013" y="9625"/>
                    </a:lnTo>
                    <a:lnTo>
                      <a:pt x="27013" y="9521"/>
                    </a:lnTo>
                    <a:lnTo>
                      <a:pt x="27076" y="9416"/>
                    </a:lnTo>
                    <a:lnTo>
                      <a:pt x="27181" y="9312"/>
                    </a:lnTo>
                    <a:lnTo>
                      <a:pt x="27306" y="9249"/>
                    </a:lnTo>
                    <a:lnTo>
                      <a:pt x="27118" y="9458"/>
                    </a:lnTo>
                    <a:lnTo>
                      <a:pt x="27076" y="9542"/>
                    </a:lnTo>
                    <a:lnTo>
                      <a:pt x="27118" y="9625"/>
                    </a:lnTo>
                    <a:lnTo>
                      <a:pt x="27243" y="9751"/>
                    </a:lnTo>
                    <a:lnTo>
                      <a:pt x="27327" y="9730"/>
                    </a:lnTo>
                    <a:lnTo>
                      <a:pt x="27390" y="9772"/>
                    </a:lnTo>
                    <a:lnTo>
                      <a:pt x="27327" y="9939"/>
                    </a:lnTo>
                    <a:lnTo>
                      <a:pt x="27327" y="9939"/>
                    </a:lnTo>
                    <a:lnTo>
                      <a:pt x="27411" y="9877"/>
                    </a:lnTo>
                    <a:lnTo>
                      <a:pt x="27432" y="9897"/>
                    </a:lnTo>
                    <a:lnTo>
                      <a:pt x="27515" y="9793"/>
                    </a:lnTo>
                    <a:lnTo>
                      <a:pt x="27515" y="9730"/>
                    </a:lnTo>
                    <a:lnTo>
                      <a:pt x="27557" y="9730"/>
                    </a:lnTo>
                    <a:lnTo>
                      <a:pt x="27620" y="9646"/>
                    </a:lnTo>
                    <a:lnTo>
                      <a:pt x="27704" y="9625"/>
                    </a:lnTo>
                    <a:lnTo>
                      <a:pt x="27745" y="9458"/>
                    </a:lnTo>
                    <a:lnTo>
                      <a:pt x="27808" y="9374"/>
                    </a:lnTo>
                    <a:lnTo>
                      <a:pt x="27850" y="9374"/>
                    </a:lnTo>
                    <a:lnTo>
                      <a:pt x="27913" y="9270"/>
                    </a:lnTo>
                    <a:lnTo>
                      <a:pt x="27934" y="9207"/>
                    </a:lnTo>
                    <a:lnTo>
                      <a:pt x="27934" y="9144"/>
                    </a:lnTo>
                    <a:lnTo>
                      <a:pt x="27976" y="9040"/>
                    </a:lnTo>
                    <a:lnTo>
                      <a:pt x="27976" y="8998"/>
                    </a:lnTo>
                    <a:lnTo>
                      <a:pt x="28038" y="8914"/>
                    </a:lnTo>
                    <a:lnTo>
                      <a:pt x="28017" y="8830"/>
                    </a:lnTo>
                    <a:lnTo>
                      <a:pt x="27955" y="8789"/>
                    </a:lnTo>
                    <a:lnTo>
                      <a:pt x="27913" y="8705"/>
                    </a:lnTo>
                    <a:lnTo>
                      <a:pt x="28059" y="8621"/>
                    </a:lnTo>
                    <a:lnTo>
                      <a:pt x="28059" y="8537"/>
                    </a:lnTo>
                    <a:lnTo>
                      <a:pt x="28164" y="8475"/>
                    </a:lnTo>
                    <a:lnTo>
                      <a:pt x="28248" y="8433"/>
                    </a:lnTo>
                    <a:lnTo>
                      <a:pt x="28436" y="8328"/>
                    </a:lnTo>
                    <a:lnTo>
                      <a:pt x="28561" y="8328"/>
                    </a:lnTo>
                    <a:lnTo>
                      <a:pt x="28750" y="8203"/>
                    </a:lnTo>
                    <a:lnTo>
                      <a:pt x="28813" y="8203"/>
                    </a:lnTo>
                    <a:lnTo>
                      <a:pt x="28854" y="8224"/>
                    </a:lnTo>
                    <a:lnTo>
                      <a:pt x="29085" y="8203"/>
                    </a:lnTo>
                    <a:lnTo>
                      <a:pt x="29189" y="8265"/>
                    </a:lnTo>
                    <a:lnTo>
                      <a:pt x="29336" y="8203"/>
                    </a:lnTo>
                    <a:lnTo>
                      <a:pt x="29587" y="8203"/>
                    </a:lnTo>
                    <a:lnTo>
                      <a:pt x="29629" y="8182"/>
                    </a:lnTo>
                    <a:lnTo>
                      <a:pt x="29608" y="8119"/>
                    </a:lnTo>
                    <a:lnTo>
                      <a:pt x="29608" y="7972"/>
                    </a:lnTo>
                    <a:lnTo>
                      <a:pt x="29608" y="7847"/>
                    </a:lnTo>
                    <a:lnTo>
                      <a:pt x="29733" y="7952"/>
                    </a:lnTo>
                    <a:lnTo>
                      <a:pt x="29733" y="8077"/>
                    </a:lnTo>
                    <a:lnTo>
                      <a:pt x="29712" y="8161"/>
                    </a:lnTo>
                    <a:lnTo>
                      <a:pt x="29796" y="8161"/>
                    </a:lnTo>
                    <a:lnTo>
                      <a:pt x="29901" y="8056"/>
                    </a:lnTo>
                    <a:lnTo>
                      <a:pt x="30005" y="7868"/>
                    </a:lnTo>
                    <a:lnTo>
                      <a:pt x="30047" y="7972"/>
                    </a:lnTo>
                    <a:lnTo>
                      <a:pt x="30047" y="8056"/>
                    </a:lnTo>
                    <a:lnTo>
                      <a:pt x="30131" y="8077"/>
                    </a:lnTo>
                    <a:lnTo>
                      <a:pt x="30382" y="7952"/>
                    </a:lnTo>
                    <a:lnTo>
                      <a:pt x="30466" y="7805"/>
                    </a:lnTo>
                    <a:lnTo>
                      <a:pt x="30424" y="7596"/>
                    </a:lnTo>
                    <a:lnTo>
                      <a:pt x="30361" y="7638"/>
                    </a:lnTo>
                    <a:lnTo>
                      <a:pt x="30361" y="7742"/>
                    </a:lnTo>
                    <a:lnTo>
                      <a:pt x="30319" y="7868"/>
                    </a:lnTo>
                    <a:lnTo>
                      <a:pt x="30152" y="7868"/>
                    </a:lnTo>
                    <a:lnTo>
                      <a:pt x="30131" y="7763"/>
                    </a:lnTo>
                    <a:lnTo>
                      <a:pt x="30068" y="7575"/>
                    </a:lnTo>
                    <a:lnTo>
                      <a:pt x="29922" y="7491"/>
                    </a:lnTo>
                    <a:lnTo>
                      <a:pt x="29922" y="7449"/>
                    </a:lnTo>
                    <a:lnTo>
                      <a:pt x="30131" y="7261"/>
                    </a:lnTo>
                    <a:lnTo>
                      <a:pt x="30131" y="7177"/>
                    </a:lnTo>
                    <a:lnTo>
                      <a:pt x="30047" y="7177"/>
                    </a:lnTo>
                    <a:lnTo>
                      <a:pt x="30047" y="7115"/>
                    </a:lnTo>
                    <a:lnTo>
                      <a:pt x="30131" y="7052"/>
                    </a:lnTo>
                    <a:lnTo>
                      <a:pt x="30152" y="6968"/>
                    </a:lnTo>
                    <a:lnTo>
                      <a:pt x="30214" y="6905"/>
                    </a:lnTo>
                    <a:lnTo>
                      <a:pt x="30277" y="6696"/>
                    </a:lnTo>
                    <a:lnTo>
                      <a:pt x="30486" y="6529"/>
                    </a:lnTo>
                    <a:lnTo>
                      <a:pt x="30570" y="6382"/>
                    </a:lnTo>
                    <a:lnTo>
                      <a:pt x="30633" y="6382"/>
                    </a:lnTo>
                    <a:lnTo>
                      <a:pt x="30696" y="6278"/>
                    </a:lnTo>
                    <a:lnTo>
                      <a:pt x="30696" y="6340"/>
                    </a:lnTo>
                    <a:lnTo>
                      <a:pt x="30779" y="6382"/>
                    </a:lnTo>
                    <a:lnTo>
                      <a:pt x="30842" y="6299"/>
                    </a:lnTo>
                    <a:lnTo>
                      <a:pt x="30905" y="6173"/>
                    </a:lnTo>
                    <a:lnTo>
                      <a:pt x="30905" y="6299"/>
                    </a:lnTo>
                    <a:lnTo>
                      <a:pt x="30989" y="6299"/>
                    </a:lnTo>
                    <a:lnTo>
                      <a:pt x="31051" y="6173"/>
                    </a:lnTo>
                    <a:lnTo>
                      <a:pt x="31093" y="6215"/>
                    </a:lnTo>
                    <a:lnTo>
                      <a:pt x="31156" y="6173"/>
                    </a:lnTo>
                    <a:lnTo>
                      <a:pt x="31261" y="6006"/>
                    </a:lnTo>
                    <a:lnTo>
                      <a:pt x="31407" y="5796"/>
                    </a:lnTo>
                    <a:lnTo>
                      <a:pt x="31386" y="5922"/>
                    </a:lnTo>
                    <a:lnTo>
                      <a:pt x="31407" y="6006"/>
                    </a:lnTo>
                    <a:lnTo>
                      <a:pt x="31512" y="6006"/>
                    </a:lnTo>
                    <a:lnTo>
                      <a:pt x="31616" y="5880"/>
                    </a:lnTo>
                    <a:lnTo>
                      <a:pt x="31742" y="5880"/>
                    </a:lnTo>
                    <a:lnTo>
                      <a:pt x="31784" y="6006"/>
                    </a:lnTo>
                    <a:lnTo>
                      <a:pt x="31846" y="6006"/>
                    </a:lnTo>
                    <a:lnTo>
                      <a:pt x="31951" y="5880"/>
                    </a:lnTo>
                    <a:lnTo>
                      <a:pt x="32035" y="5922"/>
                    </a:lnTo>
                    <a:lnTo>
                      <a:pt x="32098" y="5901"/>
                    </a:lnTo>
                    <a:lnTo>
                      <a:pt x="32202" y="5817"/>
                    </a:lnTo>
                    <a:lnTo>
                      <a:pt x="32307" y="5817"/>
                    </a:lnTo>
                    <a:lnTo>
                      <a:pt x="32432" y="5755"/>
                    </a:lnTo>
                    <a:lnTo>
                      <a:pt x="32474" y="5817"/>
                    </a:lnTo>
                    <a:lnTo>
                      <a:pt x="32558" y="5796"/>
                    </a:lnTo>
                    <a:lnTo>
                      <a:pt x="32642" y="5713"/>
                    </a:lnTo>
                    <a:lnTo>
                      <a:pt x="32537" y="5650"/>
                    </a:lnTo>
                    <a:lnTo>
                      <a:pt x="32474" y="5713"/>
                    </a:lnTo>
                    <a:lnTo>
                      <a:pt x="32411" y="5650"/>
                    </a:lnTo>
                    <a:lnTo>
                      <a:pt x="32453" y="5504"/>
                    </a:lnTo>
                    <a:lnTo>
                      <a:pt x="32223" y="5378"/>
                    </a:lnTo>
                    <a:lnTo>
                      <a:pt x="32202" y="5357"/>
                    </a:lnTo>
                    <a:lnTo>
                      <a:pt x="32223" y="5294"/>
                    </a:lnTo>
                    <a:lnTo>
                      <a:pt x="32223" y="5252"/>
                    </a:lnTo>
                    <a:lnTo>
                      <a:pt x="32223" y="5169"/>
                    </a:lnTo>
                    <a:lnTo>
                      <a:pt x="32244" y="5085"/>
                    </a:lnTo>
                    <a:lnTo>
                      <a:pt x="32202" y="5022"/>
                    </a:lnTo>
                    <a:lnTo>
                      <a:pt x="32139" y="4959"/>
                    </a:lnTo>
                    <a:lnTo>
                      <a:pt x="32098" y="4939"/>
                    </a:lnTo>
                    <a:lnTo>
                      <a:pt x="32118" y="4855"/>
                    </a:lnTo>
                    <a:lnTo>
                      <a:pt x="32244" y="4123"/>
                    </a:lnTo>
                    <a:lnTo>
                      <a:pt x="32244" y="3934"/>
                    </a:lnTo>
                    <a:lnTo>
                      <a:pt x="32014" y="3725"/>
                    </a:lnTo>
                    <a:lnTo>
                      <a:pt x="31951" y="3788"/>
                    </a:lnTo>
                    <a:lnTo>
                      <a:pt x="31805" y="3725"/>
                    </a:lnTo>
                    <a:lnTo>
                      <a:pt x="31700" y="3767"/>
                    </a:lnTo>
                    <a:lnTo>
                      <a:pt x="31616" y="3683"/>
                    </a:lnTo>
                    <a:lnTo>
                      <a:pt x="31533" y="3662"/>
                    </a:lnTo>
                    <a:lnTo>
                      <a:pt x="31512" y="3662"/>
                    </a:lnTo>
                    <a:lnTo>
                      <a:pt x="31407" y="3767"/>
                    </a:lnTo>
                    <a:lnTo>
                      <a:pt x="31365" y="3830"/>
                    </a:lnTo>
                    <a:lnTo>
                      <a:pt x="31156" y="4081"/>
                    </a:lnTo>
                    <a:lnTo>
                      <a:pt x="31072" y="4206"/>
                    </a:lnTo>
                    <a:lnTo>
                      <a:pt x="31072" y="4311"/>
                    </a:lnTo>
                    <a:lnTo>
                      <a:pt x="30905" y="4395"/>
                    </a:lnTo>
                    <a:lnTo>
                      <a:pt x="30905" y="4520"/>
                    </a:lnTo>
                    <a:lnTo>
                      <a:pt x="30863" y="4625"/>
                    </a:lnTo>
                    <a:lnTo>
                      <a:pt x="30696" y="4813"/>
                    </a:lnTo>
                    <a:lnTo>
                      <a:pt x="30633" y="4834"/>
                    </a:lnTo>
                    <a:lnTo>
                      <a:pt x="30445" y="5043"/>
                    </a:lnTo>
                    <a:lnTo>
                      <a:pt x="30424" y="5127"/>
                    </a:lnTo>
                    <a:lnTo>
                      <a:pt x="30340" y="5169"/>
                    </a:lnTo>
                    <a:lnTo>
                      <a:pt x="30235" y="5148"/>
                    </a:lnTo>
                    <a:lnTo>
                      <a:pt x="30173" y="5148"/>
                    </a:lnTo>
                    <a:lnTo>
                      <a:pt x="30131" y="5190"/>
                    </a:lnTo>
                    <a:lnTo>
                      <a:pt x="30068" y="5190"/>
                    </a:lnTo>
                    <a:lnTo>
                      <a:pt x="29942" y="5336"/>
                    </a:lnTo>
                    <a:lnTo>
                      <a:pt x="28269" y="5294"/>
                    </a:lnTo>
                    <a:lnTo>
                      <a:pt x="28059" y="5336"/>
                    </a:lnTo>
                    <a:lnTo>
                      <a:pt x="27955" y="5441"/>
                    </a:lnTo>
                    <a:lnTo>
                      <a:pt x="27829" y="5483"/>
                    </a:lnTo>
                    <a:lnTo>
                      <a:pt x="27704" y="5566"/>
                    </a:lnTo>
                    <a:lnTo>
                      <a:pt x="27453" y="5817"/>
                    </a:lnTo>
                    <a:lnTo>
                      <a:pt x="27285" y="5859"/>
                    </a:lnTo>
                    <a:lnTo>
                      <a:pt x="27181" y="5922"/>
                    </a:lnTo>
                    <a:lnTo>
                      <a:pt x="26699" y="6299"/>
                    </a:lnTo>
                    <a:lnTo>
                      <a:pt x="25611" y="6612"/>
                    </a:lnTo>
                    <a:lnTo>
                      <a:pt x="25569" y="6864"/>
                    </a:lnTo>
                    <a:lnTo>
                      <a:pt x="25318" y="6968"/>
                    </a:lnTo>
                    <a:lnTo>
                      <a:pt x="23331" y="7491"/>
                    </a:lnTo>
                    <a:lnTo>
                      <a:pt x="23247" y="7324"/>
                    </a:lnTo>
                    <a:lnTo>
                      <a:pt x="23351" y="7177"/>
                    </a:lnTo>
                    <a:lnTo>
                      <a:pt x="23561" y="7073"/>
                    </a:lnTo>
                    <a:lnTo>
                      <a:pt x="23665" y="6947"/>
                    </a:lnTo>
                    <a:lnTo>
                      <a:pt x="23728" y="6822"/>
                    </a:lnTo>
                    <a:lnTo>
                      <a:pt x="23770" y="6696"/>
                    </a:lnTo>
                    <a:lnTo>
                      <a:pt x="23833" y="5922"/>
                    </a:lnTo>
                    <a:lnTo>
                      <a:pt x="23456" y="4143"/>
                    </a:lnTo>
                    <a:lnTo>
                      <a:pt x="23100" y="3871"/>
                    </a:lnTo>
                    <a:lnTo>
                      <a:pt x="22954" y="3683"/>
                    </a:lnTo>
                    <a:lnTo>
                      <a:pt x="20652" y="2616"/>
                    </a:lnTo>
                    <a:lnTo>
                      <a:pt x="20548" y="2553"/>
                    </a:lnTo>
                    <a:lnTo>
                      <a:pt x="20422" y="2511"/>
                    </a:lnTo>
                    <a:lnTo>
                      <a:pt x="20380" y="2449"/>
                    </a:lnTo>
                    <a:lnTo>
                      <a:pt x="20087" y="2449"/>
                    </a:lnTo>
                    <a:lnTo>
                      <a:pt x="20066" y="2344"/>
                    </a:lnTo>
                    <a:lnTo>
                      <a:pt x="19983" y="2302"/>
                    </a:lnTo>
                    <a:lnTo>
                      <a:pt x="19899" y="2344"/>
                    </a:lnTo>
                    <a:lnTo>
                      <a:pt x="19711" y="2344"/>
                    </a:lnTo>
                    <a:lnTo>
                      <a:pt x="19606" y="2323"/>
                    </a:lnTo>
                    <a:lnTo>
                      <a:pt x="19543" y="2239"/>
                    </a:lnTo>
                    <a:lnTo>
                      <a:pt x="19439" y="2198"/>
                    </a:lnTo>
                    <a:lnTo>
                      <a:pt x="19230" y="2135"/>
                    </a:lnTo>
                    <a:lnTo>
                      <a:pt x="19167" y="2009"/>
                    </a:lnTo>
                    <a:lnTo>
                      <a:pt x="19083" y="2009"/>
                    </a:lnTo>
                    <a:lnTo>
                      <a:pt x="18958" y="1905"/>
                    </a:lnTo>
                    <a:lnTo>
                      <a:pt x="18853" y="1905"/>
                    </a:lnTo>
                    <a:lnTo>
                      <a:pt x="18769" y="1884"/>
                    </a:lnTo>
                    <a:lnTo>
                      <a:pt x="18644" y="1905"/>
                    </a:lnTo>
                    <a:lnTo>
                      <a:pt x="18623" y="1926"/>
                    </a:lnTo>
                    <a:lnTo>
                      <a:pt x="18560" y="1842"/>
                    </a:lnTo>
                    <a:lnTo>
                      <a:pt x="18434" y="1821"/>
                    </a:lnTo>
                    <a:lnTo>
                      <a:pt x="18414" y="1800"/>
                    </a:lnTo>
                    <a:lnTo>
                      <a:pt x="18309" y="1737"/>
                    </a:lnTo>
                    <a:lnTo>
                      <a:pt x="18288" y="1716"/>
                    </a:lnTo>
                    <a:lnTo>
                      <a:pt x="18204" y="1633"/>
                    </a:lnTo>
                    <a:lnTo>
                      <a:pt x="18204" y="1612"/>
                    </a:lnTo>
                    <a:lnTo>
                      <a:pt x="18079" y="1507"/>
                    </a:lnTo>
                    <a:lnTo>
                      <a:pt x="17932" y="1507"/>
                    </a:lnTo>
                    <a:lnTo>
                      <a:pt x="17807" y="1486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1" name="Google Shape;1541;p51"/>
          <p:cNvGrpSpPr/>
          <p:nvPr/>
        </p:nvGrpSpPr>
        <p:grpSpPr>
          <a:xfrm>
            <a:off x="1903365" y="3126594"/>
            <a:ext cx="585093" cy="579503"/>
            <a:chOff x="2605700" y="3152850"/>
            <a:chExt cx="594125" cy="616250"/>
          </a:xfrm>
        </p:grpSpPr>
        <p:sp>
          <p:nvSpPr>
            <p:cNvPr id="1542" name="Google Shape;1542;p51"/>
            <p:cNvSpPr/>
            <p:nvPr/>
          </p:nvSpPr>
          <p:spPr>
            <a:xfrm>
              <a:off x="2605700" y="3152850"/>
              <a:ext cx="379825" cy="616250"/>
            </a:xfrm>
            <a:custGeom>
              <a:avLst/>
              <a:gdLst/>
              <a:ahLst/>
              <a:cxnLst/>
              <a:rect l="l" t="t" r="r" b="b"/>
              <a:pathLst>
                <a:path w="15193" h="24650" extrusionOk="0">
                  <a:moveTo>
                    <a:pt x="14024" y="2338"/>
                  </a:moveTo>
                  <a:lnTo>
                    <a:pt x="8818" y="0"/>
                  </a:lnTo>
                  <a:lnTo>
                    <a:pt x="4037" y="1594"/>
                  </a:lnTo>
                  <a:lnTo>
                    <a:pt x="0" y="7225"/>
                  </a:lnTo>
                  <a:lnTo>
                    <a:pt x="2018" y="11156"/>
                  </a:lnTo>
                  <a:lnTo>
                    <a:pt x="7331" y="12325"/>
                  </a:lnTo>
                  <a:lnTo>
                    <a:pt x="10518" y="17531"/>
                  </a:lnTo>
                  <a:lnTo>
                    <a:pt x="11049" y="22843"/>
                  </a:lnTo>
                  <a:lnTo>
                    <a:pt x="13705" y="24650"/>
                  </a:lnTo>
                  <a:lnTo>
                    <a:pt x="15193" y="18700"/>
                  </a:lnTo>
                  <a:lnTo>
                    <a:pt x="12218" y="584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43" name="Google Shape;1543;p51"/>
            <p:cNvSpPr/>
            <p:nvPr/>
          </p:nvSpPr>
          <p:spPr>
            <a:xfrm>
              <a:off x="2632775" y="3168475"/>
              <a:ext cx="567050" cy="590050"/>
            </a:xfrm>
            <a:custGeom>
              <a:avLst/>
              <a:gdLst/>
              <a:ahLst/>
              <a:cxnLst/>
              <a:rect l="l" t="t" r="r" b="b"/>
              <a:pathLst>
                <a:path w="22682" h="23602" extrusionOk="0">
                  <a:moveTo>
                    <a:pt x="13852" y="21070"/>
                  </a:moveTo>
                  <a:lnTo>
                    <a:pt x="13894" y="21091"/>
                  </a:lnTo>
                  <a:lnTo>
                    <a:pt x="13977" y="21217"/>
                  </a:lnTo>
                  <a:lnTo>
                    <a:pt x="14103" y="21384"/>
                  </a:lnTo>
                  <a:lnTo>
                    <a:pt x="14166" y="21384"/>
                  </a:lnTo>
                  <a:lnTo>
                    <a:pt x="14208" y="21342"/>
                  </a:lnTo>
                  <a:lnTo>
                    <a:pt x="14228" y="21384"/>
                  </a:lnTo>
                  <a:lnTo>
                    <a:pt x="14228" y="21489"/>
                  </a:lnTo>
                  <a:lnTo>
                    <a:pt x="14187" y="21489"/>
                  </a:lnTo>
                  <a:lnTo>
                    <a:pt x="14124" y="21698"/>
                  </a:lnTo>
                  <a:lnTo>
                    <a:pt x="13998" y="21928"/>
                  </a:lnTo>
                  <a:lnTo>
                    <a:pt x="13873" y="21928"/>
                  </a:lnTo>
                  <a:lnTo>
                    <a:pt x="13852" y="22075"/>
                  </a:lnTo>
                  <a:lnTo>
                    <a:pt x="13789" y="22158"/>
                  </a:lnTo>
                  <a:lnTo>
                    <a:pt x="13768" y="22158"/>
                  </a:lnTo>
                  <a:lnTo>
                    <a:pt x="13643" y="22242"/>
                  </a:lnTo>
                  <a:lnTo>
                    <a:pt x="13559" y="22326"/>
                  </a:lnTo>
                  <a:lnTo>
                    <a:pt x="13559" y="22367"/>
                  </a:lnTo>
                  <a:lnTo>
                    <a:pt x="13454" y="22388"/>
                  </a:lnTo>
                  <a:lnTo>
                    <a:pt x="13392" y="22451"/>
                  </a:lnTo>
                  <a:lnTo>
                    <a:pt x="13392" y="22472"/>
                  </a:lnTo>
                  <a:lnTo>
                    <a:pt x="13329" y="22347"/>
                  </a:lnTo>
                  <a:lnTo>
                    <a:pt x="13371" y="22242"/>
                  </a:lnTo>
                  <a:lnTo>
                    <a:pt x="13454" y="22179"/>
                  </a:lnTo>
                  <a:lnTo>
                    <a:pt x="13454" y="22116"/>
                  </a:lnTo>
                  <a:lnTo>
                    <a:pt x="13559" y="22012"/>
                  </a:lnTo>
                  <a:lnTo>
                    <a:pt x="13559" y="21928"/>
                  </a:lnTo>
                  <a:lnTo>
                    <a:pt x="13601" y="21970"/>
                  </a:lnTo>
                  <a:lnTo>
                    <a:pt x="13684" y="21970"/>
                  </a:lnTo>
                  <a:lnTo>
                    <a:pt x="13789" y="21865"/>
                  </a:lnTo>
                  <a:lnTo>
                    <a:pt x="13789" y="21761"/>
                  </a:lnTo>
                  <a:lnTo>
                    <a:pt x="13810" y="21740"/>
                  </a:lnTo>
                  <a:lnTo>
                    <a:pt x="13810" y="21614"/>
                  </a:lnTo>
                  <a:lnTo>
                    <a:pt x="13873" y="21551"/>
                  </a:lnTo>
                  <a:lnTo>
                    <a:pt x="13915" y="21551"/>
                  </a:lnTo>
                  <a:lnTo>
                    <a:pt x="13977" y="21447"/>
                  </a:lnTo>
                  <a:lnTo>
                    <a:pt x="13956" y="21384"/>
                  </a:lnTo>
                  <a:lnTo>
                    <a:pt x="13894" y="21300"/>
                  </a:lnTo>
                  <a:lnTo>
                    <a:pt x="13894" y="21112"/>
                  </a:lnTo>
                  <a:lnTo>
                    <a:pt x="13852" y="21070"/>
                  </a:lnTo>
                  <a:close/>
                  <a:moveTo>
                    <a:pt x="7617" y="0"/>
                  </a:moveTo>
                  <a:lnTo>
                    <a:pt x="7617" y="147"/>
                  </a:lnTo>
                  <a:lnTo>
                    <a:pt x="7575" y="272"/>
                  </a:lnTo>
                  <a:lnTo>
                    <a:pt x="7282" y="481"/>
                  </a:lnTo>
                  <a:lnTo>
                    <a:pt x="7094" y="502"/>
                  </a:lnTo>
                  <a:lnTo>
                    <a:pt x="6842" y="607"/>
                  </a:lnTo>
                  <a:lnTo>
                    <a:pt x="6738" y="565"/>
                  </a:lnTo>
                  <a:lnTo>
                    <a:pt x="6570" y="586"/>
                  </a:lnTo>
                  <a:lnTo>
                    <a:pt x="6382" y="732"/>
                  </a:lnTo>
                  <a:lnTo>
                    <a:pt x="6215" y="795"/>
                  </a:lnTo>
                  <a:lnTo>
                    <a:pt x="6152" y="732"/>
                  </a:lnTo>
                  <a:lnTo>
                    <a:pt x="5901" y="774"/>
                  </a:lnTo>
                  <a:lnTo>
                    <a:pt x="5692" y="774"/>
                  </a:lnTo>
                  <a:lnTo>
                    <a:pt x="5503" y="670"/>
                  </a:lnTo>
                  <a:lnTo>
                    <a:pt x="5315" y="628"/>
                  </a:lnTo>
                  <a:lnTo>
                    <a:pt x="5169" y="586"/>
                  </a:lnTo>
                  <a:lnTo>
                    <a:pt x="5169" y="586"/>
                  </a:lnTo>
                  <a:lnTo>
                    <a:pt x="5231" y="711"/>
                  </a:lnTo>
                  <a:lnTo>
                    <a:pt x="5378" y="774"/>
                  </a:lnTo>
                  <a:lnTo>
                    <a:pt x="5503" y="879"/>
                  </a:lnTo>
                  <a:lnTo>
                    <a:pt x="5545" y="984"/>
                  </a:lnTo>
                  <a:lnTo>
                    <a:pt x="5399" y="1235"/>
                  </a:lnTo>
                  <a:lnTo>
                    <a:pt x="5420" y="1297"/>
                  </a:lnTo>
                  <a:lnTo>
                    <a:pt x="5441" y="1339"/>
                  </a:lnTo>
                  <a:lnTo>
                    <a:pt x="5420" y="1528"/>
                  </a:lnTo>
                  <a:lnTo>
                    <a:pt x="5692" y="1611"/>
                  </a:lnTo>
                  <a:lnTo>
                    <a:pt x="5859" y="1569"/>
                  </a:lnTo>
                  <a:lnTo>
                    <a:pt x="6047" y="1611"/>
                  </a:lnTo>
                  <a:lnTo>
                    <a:pt x="6047" y="1716"/>
                  </a:lnTo>
                  <a:lnTo>
                    <a:pt x="5922" y="1758"/>
                  </a:lnTo>
                  <a:lnTo>
                    <a:pt x="5650" y="1820"/>
                  </a:lnTo>
                  <a:lnTo>
                    <a:pt x="5608" y="1862"/>
                  </a:lnTo>
                  <a:lnTo>
                    <a:pt x="5545" y="1925"/>
                  </a:lnTo>
                  <a:lnTo>
                    <a:pt x="5503" y="2072"/>
                  </a:lnTo>
                  <a:lnTo>
                    <a:pt x="5210" y="2239"/>
                  </a:lnTo>
                  <a:lnTo>
                    <a:pt x="5106" y="2344"/>
                  </a:lnTo>
                  <a:lnTo>
                    <a:pt x="4897" y="2469"/>
                  </a:lnTo>
                  <a:lnTo>
                    <a:pt x="4771" y="2616"/>
                  </a:lnTo>
                  <a:lnTo>
                    <a:pt x="4541" y="2616"/>
                  </a:lnTo>
                  <a:lnTo>
                    <a:pt x="4394" y="2595"/>
                  </a:lnTo>
                  <a:lnTo>
                    <a:pt x="4164" y="2406"/>
                  </a:lnTo>
                  <a:lnTo>
                    <a:pt x="3955" y="2260"/>
                  </a:lnTo>
                  <a:lnTo>
                    <a:pt x="3809" y="2281"/>
                  </a:lnTo>
                  <a:lnTo>
                    <a:pt x="3809" y="2134"/>
                  </a:lnTo>
                  <a:lnTo>
                    <a:pt x="3767" y="1988"/>
                  </a:lnTo>
                  <a:lnTo>
                    <a:pt x="3662" y="1883"/>
                  </a:lnTo>
                  <a:lnTo>
                    <a:pt x="3641" y="1820"/>
                  </a:lnTo>
                  <a:lnTo>
                    <a:pt x="3495" y="1862"/>
                  </a:lnTo>
                  <a:lnTo>
                    <a:pt x="3390" y="1988"/>
                  </a:lnTo>
                  <a:lnTo>
                    <a:pt x="3306" y="1988"/>
                  </a:lnTo>
                  <a:lnTo>
                    <a:pt x="3244" y="1946"/>
                  </a:lnTo>
                  <a:lnTo>
                    <a:pt x="3139" y="1946"/>
                  </a:lnTo>
                  <a:lnTo>
                    <a:pt x="3076" y="2030"/>
                  </a:lnTo>
                  <a:lnTo>
                    <a:pt x="2407" y="2030"/>
                  </a:lnTo>
                  <a:lnTo>
                    <a:pt x="2386" y="2197"/>
                  </a:lnTo>
                  <a:lnTo>
                    <a:pt x="2448" y="2344"/>
                  </a:lnTo>
                  <a:lnTo>
                    <a:pt x="2658" y="2385"/>
                  </a:lnTo>
                  <a:lnTo>
                    <a:pt x="2720" y="2553"/>
                  </a:lnTo>
                  <a:lnTo>
                    <a:pt x="2679" y="2616"/>
                  </a:lnTo>
                  <a:lnTo>
                    <a:pt x="2762" y="2699"/>
                  </a:lnTo>
                  <a:lnTo>
                    <a:pt x="2720" y="2804"/>
                  </a:lnTo>
                  <a:lnTo>
                    <a:pt x="2595" y="2720"/>
                  </a:lnTo>
                  <a:lnTo>
                    <a:pt x="2197" y="2867"/>
                  </a:lnTo>
                  <a:lnTo>
                    <a:pt x="2239" y="3180"/>
                  </a:lnTo>
                  <a:lnTo>
                    <a:pt x="2344" y="3306"/>
                  </a:lnTo>
                  <a:lnTo>
                    <a:pt x="2553" y="3452"/>
                  </a:lnTo>
                  <a:lnTo>
                    <a:pt x="2679" y="3724"/>
                  </a:lnTo>
                  <a:lnTo>
                    <a:pt x="2679" y="3913"/>
                  </a:lnTo>
                  <a:lnTo>
                    <a:pt x="2679" y="3976"/>
                  </a:lnTo>
                  <a:lnTo>
                    <a:pt x="2365" y="5189"/>
                  </a:lnTo>
                  <a:lnTo>
                    <a:pt x="2260" y="5503"/>
                  </a:lnTo>
                  <a:lnTo>
                    <a:pt x="2281" y="5545"/>
                  </a:lnTo>
                  <a:lnTo>
                    <a:pt x="2239" y="5629"/>
                  </a:lnTo>
                  <a:lnTo>
                    <a:pt x="2093" y="5608"/>
                  </a:lnTo>
                  <a:lnTo>
                    <a:pt x="2093" y="5587"/>
                  </a:lnTo>
                  <a:lnTo>
                    <a:pt x="1967" y="5503"/>
                  </a:lnTo>
                  <a:lnTo>
                    <a:pt x="1821" y="5503"/>
                  </a:lnTo>
                  <a:lnTo>
                    <a:pt x="1758" y="5482"/>
                  </a:lnTo>
                  <a:lnTo>
                    <a:pt x="1716" y="5545"/>
                  </a:lnTo>
                  <a:lnTo>
                    <a:pt x="1319" y="5691"/>
                  </a:lnTo>
                  <a:lnTo>
                    <a:pt x="1026" y="5733"/>
                  </a:lnTo>
                  <a:lnTo>
                    <a:pt x="942" y="5817"/>
                  </a:lnTo>
                  <a:lnTo>
                    <a:pt x="879" y="5838"/>
                  </a:lnTo>
                  <a:lnTo>
                    <a:pt x="733" y="5963"/>
                  </a:lnTo>
                  <a:lnTo>
                    <a:pt x="607" y="6026"/>
                  </a:lnTo>
                  <a:lnTo>
                    <a:pt x="503" y="6110"/>
                  </a:lnTo>
                  <a:lnTo>
                    <a:pt x="523" y="6256"/>
                  </a:lnTo>
                  <a:lnTo>
                    <a:pt x="482" y="6340"/>
                  </a:lnTo>
                  <a:lnTo>
                    <a:pt x="503" y="6424"/>
                  </a:lnTo>
                  <a:lnTo>
                    <a:pt x="356" y="6570"/>
                  </a:lnTo>
                  <a:lnTo>
                    <a:pt x="398" y="6779"/>
                  </a:lnTo>
                  <a:lnTo>
                    <a:pt x="461" y="6884"/>
                  </a:lnTo>
                  <a:lnTo>
                    <a:pt x="356" y="6968"/>
                  </a:lnTo>
                  <a:lnTo>
                    <a:pt x="272" y="6947"/>
                  </a:lnTo>
                  <a:lnTo>
                    <a:pt x="105" y="7051"/>
                  </a:lnTo>
                  <a:lnTo>
                    <a:pt x="105" y="7156"/>
                  </a:lnTo>
                  <a:lnTo>
                    <a:pt x="63" y="7198"/>
                  </a:lnTo>
                  <a:lnTo>
                    <a:pt x="84" y="7282"/>
                  </a:lnTo>
                  <a:lnTo>
                    <a:pt x="63" y="7407"/>
                  </a:lnTo>
                  <a:lnTo>
                    <a:pt x="0" y="7512"/>
                  </a:lnTo>
                  <a:lnTo>
                    <a:pt x="63" y="7616"/>
                  </a:lnTo>
                  <a:lnTo>
                    <a:pt x="42" y="7700"/>
                  </a:lnTo>
                  <a:lnTo>
                    <a:pt x="189" y="7846"/>
                  </a:lnTo>
                  <a:lnTo>
                    <a:pt x="482" y="8307"/>
                  </a:lnTo>
                  <a:lnTo>
                    <a:pt x="314" y="8474"/>
                  </a:lnTo>
                  <a:lnTo>
                    <a:pt x="691" y="8453"/>
                  </a:lnTo>
                  <a:lnTo>
                    <a:pt x="879" y="8474"/>
                  </a:lnTo>
                  <a:lnTo>
                    <a:pt x="1005" y="8662"/>
                  </a:lnTo>
                  <a:lnTo>
                    <a:pt x="1026" y="8830"/>
                  </a:lnTo>
                  <a:lnTo>
                    <a:pt x="1256" y="8830"/>
                  </a:lnTo>
                  <a:lnTo>
                    <a:pt x="1549" y="8851"/>
                  </a:lnTo>
                  <a:lnTo>
                    <a:pt x="1779" y="8621"/>
                  </a:lnTo>
                  <a:lnTo>
                    <a:pt x="1988" y="8474"/>
                  </a:lnTo>
                  <a:lnTo>
                    <a:pt x="2051" y="8537"/>
                  </a:lnTo>
                  <a:lnTo>
                    <a:pt x="2030" y="8662"/>
                  </a:lnTo>
                  <a:lnTo>
                    <a:pt x="1967" y="8725"/>
                  </a:lnTo>
                  <a:lnTo>
                    <a:pt x="1967" y="8934"/>
                  </a:lnTo>
                  <a:lnTo>
                    <a:pt x="1988" y="9269"/>
                  </a:lnTo>
                  <a:lnTo>
                    <a:pt x="1988" y="9395"/>
                  </a:lnTo>
                  <a:lnTo>
                    <a:pt x="2072" y="9478"/>
                  </a:lnTo>
                  <a:lnTo>
                    <a:pt x="2176" y="9458"/>
                  </a:lnTo>
                  <a:lnTo>
                    <a:pt x="2281" y="9416"/>
                  </a:lnTo>
                  <a:lnTo>
                    <a:pt x="2469" y="9416"/>
                  </a:lnTo>
                  <a:lnTo>
                    <a:pt x="2511" y="9458"/>
                  </a:lnTo>
                  <a:lnTo>
                    <a:pt x="3076" y="9458"/>
                  </a:lnTo>
                  <a:lnTo>
                    <a:pt x="3223" y="9353"/>
                  </a:lnTo>
                  <a:lnTo>
                    <a:pt x="3306" y="9353"/>
                  </a:lnTo>
                  <a:lnTo>
                    <a:pt x="3432" y="9248"/>
                  </a:lnTo>
                  <a:lnTo>
                    <a:pt x="3557" y="9248"/>
                  </a:lnTo>
                  <a:lnTo>
                    <a:pt x="3725" y="9186"/>
                  </a:lnTo>
                  <a:lnTo>
                    <a:pt x="3829" y="8934"/>
                  </a:lnTo>
                  <a:lnTo>
                    <a:pt x="4081" y="8746"/>
                  </a:lnTo>
                  <a:lnTo>
                    <a:pt x="4269" y="8725"/>
                  </a:lnTo>
                  <a:lnTo>
                    <a:pt x="4457" y="8621"/>
                  </a:lnTo>
                  <a:lnTo>
                    <a:pt x="4583" y="8621"/>
                  </a:lnTo>
                  <a:lnTo>
                    <a:pt x="4687" y="8683"/>
                  </a:lnTo>
                  <a:lnTo>
                    <a:pt x="4813" y="8621"/>
                  </a:lnTo>
                  <a:lnTo>
                    <a:pt x="4897" y="8662"/>
                  </a:lnTo>
                  <a:lnTo>
                    <a:pt x="4876" y="8788"/>
                  </a:lnTo>
                  <a:lnTo>
                    <a:pt x="4959" y="8997"/>
                  </a:lnTo>
                  <a:lnTo>
                    <a:pt x="5085" y="9374"/>
                  </a:lnTo>
                  <a:lnTo>
                    <a:pt x="5169" y="9646"/>
                  </a:lnTo>
                  <a:lnTo>
                    <a:pt x="5106" y="9751"/>
                  </a:lnTo>
                  <a:lnTo>
                    <a:pt x="5210" y="9960"/>
                  </a:lnTo>
                  <a:lnTo>
                    <a:pt x="5357" y="10002"/>
                  </a:lnTo>
                  <a:lnTo>
                    <a:pt x="5399" y="10190"/>
                  </a:lnTo>
                  <a:lnTo>
                    <a:pt x="5524" y="10274"/>
                  </a:lnTo>
                  <a:lnTo>
                    <a:pt x="5713" y="10357"/>
                  </a:lnTo>
                  <a:lnTo>
                    <a:pt x="5838" y="10462"/>
                  </a:lnTo>
                  <a:lnTo>
                    <a:pt x="5901" y="10420"/>
                  </a:lnTo>
                  <a:lnTo>
                    <a:pt x="6131" y="10357"/>
                  </a:lnTo>
                  <a:lnTo>
                    <a:pt x="6340" y="10587"/>
                  </a:lnTo>
                  <a:lnTo>
                    <a:pt x="6508" y="10525"/>
                  </a:lnTo>
                  <a:lnTo>
                    <a:pt x="6717" y="10755"/>
                  </a:lnTo>
                  <a:lnTo>
                    <a:pt x="6822" y="10755"/>
                  </a:lnTo>
                  <a:lnTo>
                    <a:pt x="7073" y="10839"/>
                  </a:lnTo>
                  <a:lnTo>
                    <a:pt x="7240" y="10880"/>
                  </a:lnTo>
                  <a:lnTo>
                    <a:pt x="7261" y="11048"/>
                  </a:lnTo>
                  <a:lnTo>
                    <a:pt x="7366" y="11069"/>
                  </a:lnTo>
                  <a:lnTo>
                    <a:pt x="7512" y="11152"/>
                  </a:lnTo>
                  <a:lnTo>
                    <a:pt x="7868" y="11131"/>
                  </a:lnTo>
                  <a:lnTo>
                    <a:pt x="8098" y="11257"/>
                  </a:lnTo>
                  <a:lnTo>
                    <a:pt x="8140" y="11362"/>
                  </a:lnTo>
                  <a:lnTo>
                    <a:pt x="8119" y="11634"/>
                  </a:lnTo>
                  <a:lnTo>
                    <a:pt x="8182" y="11843"/>
                  </a:lnTo>
                  <a:lnTo>
                    <a:pt x="8098" y="11968"/>
                  </a:lnTo>
                  <a:lnTo>
                    <a:pt x="8307" y="12324"/>
                  </a:lnTo>
                  <a:lnTo>
                    <a:pt x="8286" y="12596"/>
                  </a:lnTo>
                  <a:lnTo>
                    <a:pt x="9290" y="12617"/>
                  </a:lnTo>
                  <a:lnTo>
                    <a:pt x="9353" y="12973"/>
                  </a:lnTo>
                  <a:lnTo>
                    <a:pt x="9332" y="13224"/>
                  </a:lnTo>
                  <a:lnTo>
                    <a:pt x="9604" y="13287"/>
                  </a:lnTo>
                  <a:lnTo>
                    <a:pt x="9897" y="13810"/>
                  </a:lnTo>
                  <a:lnTo>
                    <a:pt x="9918" y="14103"/>
                  </a:lnTo>
                  <a:lnTo>
                    <a:pt x="9646" y="14688"/>
                  </a:lnTo>
                  <a:lnTo>
                    <a:pt x="9667" y="14772"/>
                  </a:lnTo>
                  <a:lnTo>
                    <a:pt x="9583" y="14856"/>
                  </a:lnTo>
                  <a:lnTo>
                    <a:pt x="9646" y="14919"/>
                  </a:lnTo>
                  <a:lnTo>
                    <a:pt x="9604" y="15044"/>
                  </a:lnTo>
                  <a:lnTo>
                    <a:pt x="9751" y="15149"/>
                  </a:lnTo>
                  <a:lnTo>
                    <a:pt x="9751" y="15337"/>
                  </a:lnTo>
                  <a:lnTo>
                    <a:pt x="9855" y="15525"/>
                  </a:lnTo>
                  <a:lnTo>
                    <a:pt x="9793" y="15860"/>
                  </a:lnTo>
                  <a:lnTo>
                    <a:pt x="9814" y="15986"/>
                  </a:lnTo>
                  <a:lnTo>
                    <a:pt x="9772" y="16111"/>
                  </a:lnTo>
                  <a:lnTo>
                    <a:pt x="9814" y="16258"/>
                  </a:lnTo>
                  <a:lnTo>
                    <a:pt x="10023" y="16216"/>
                  </a:lnTo>
                  <a:lnTo>
                    <a:pt x="10107" y="16279"/>
                  </a:lnTo>
                  <a:lnTo>
                    <a:pt x="10379" y="16258"/>
                  </a:lnTo>
                  <a:lnTo>
                    <a:pt x="10525" y="16300"/>
                  </a:lnTo>
                  <a:lnTo>
                    <a:pt x="10797" y="16195"/>
                  </a:lnTo>
                  <a:lnTo>
                    <a:pt x="10923" y="16300"/>
                  </a:lnTo>
                  <a:lnTo>
                    <a:pt x="11027" y="16321"/>
                  </a:lnTo>
                  <a:lnTo>
                    <a:pt x="11069" y="16467"/>
                  </a:lnTo>
                  <a:lnTo>
                    <a:pt x="11236" y="17095"/>
                  </a:lnTo>
                  <a:lnTo>
                    <a:pt x="11341" y="17304"/>
                  </a:lnTo>
                  <a:lnTo>
                    <a:pt x="11446" y="17325"/>
                  </a:lnTo>
                  <a:lnTo>
                    <a:pt x="11676" y="17199"/>
                  </a:lnTo>
                  <a:lnTo>
                    <a:pt x="11801" y="17241"/>
                  </a:lnTo>
                  <a:lnTo>
                    <a:pt x="11885" y="17325"/>
                  </a:lnTo>
                  <a:lnTo>
                    <a:pt x="11969" y="17346"/>
                  </a:lnTo>
                  <a:lnTo>
                    <a:pt x="11906" y="17450"/>
                  </a:lnTo>
                  <a:lnTo>
                    <a:pt x="11885" y="17994"/>
                  </a:lnTo>
                  <a:lnTo>
                    <a:pt x="11864" y="18057"/>
                  </a:lnTo>
                  <a:lnTo>
                    <a:pt x="11822" y="18078"/>
                  </a:lnTo>
                  <a:lnTo>
                    <a:pt x="11822" y="18162"/>
                  </a:lnTo>
                  <a:lnTo>
                    <a:pt x="11801" y="18204"/>
                  </a:lnTo>
                  <a:lnTo>
                    <a:pt x="11801" y="18287"/>
                  </a:lnTo>
                  <a:lnTo>
                    <a:pt x="11906" y="18204"/>
                  </a:lnTo>
                  <a:lnTo>
                    <a:pt x="12178" y="18245"/>
                  </a:lnTo>
                  <a:lnTo>
                    <a:pt x="12178" y="18350"/>
                  </a:lnTo>
                  <a:lnTo>
                    <a:pt x="12283" y="18580"/>
                  </a:lnTo>
                  <a:lnTo>
                    <a:pt x="12283" y="18769"/>
                  </a:lnTo>
                  <a:lnTo>
                    <a:pt x="12303" y="18999"/>
                  </a:lnTo>
                  <a:lnTo>
                    <a:pt x="12324" y="19208"/>
                  </a:lnTo>
                  <a:lnTo>
                    <a:pt x="12303" y="19292"/>
                  </a:lnTo>
                  <a:lnTo>
                    <a:pt x="12199" y="19292"/>
                  </a:lnTo>
                  <a:lnTo>
                    <a:pt x="12073" y="19354"/>
                  </a:lnTo>
                  <a:lnTo>
                    <a:pt x="12031" y="19417"/>
                  </a:lnTo>
                  <a:lnTo>
                    <a:pt x="11969" y="19501"/>
                  </a:lnTo>
                  <a:lnTo>
                    <a:pt x="11927" y="19459"/>
                  </a:lnTo>
                  <a:lnTo>
                    <a:pt x="11697" y="19626"/>
                  </a:lnTo>
                  <a:lnTo>
                    <a:pt x="11655" y="19710"/>
                  </a:lnTo>
                  <a:lnTo>
                    <a:pt x="11571" y="19731"/>
                  </a:lnTo>
                  <a:lnTo>
                    <a:pt x="11362" y="19919"/>
                  </a:lnTo>
                  <a:lnTo>
                    <a:pt x="11278" y="19940"/>
                  </a:lnTo>
                  <a:lnTo>
                    <a:pt x="11278" y="20066"/>
                  </a:lnTo>
                  <a:lnTo>
                    <a:pt x="11195" y="20087"/>
                  </a:lnTo>
                  <a:lnTo>
                    <a:pt x="11132" y="20087"/>
                  </a:lnTo>
                  <a:lnTo>
                    <a:pt x="10943" y="20338"/>
                  </a:lnTo>
                  <a:lnTo>
                    <a:pt x="10923" y="20401"/>
                  </a:lnTo>
                  <a:lnTo>
                    <a:pt x="10923" y="20547"/>
                  </a:lnTo>
                  <a:lnTo>
                    <a:pt x="10839" y="20568"/>
                  </a:lnTo>
                  <a:lnTo>
                    <a:pt x="10776" y="20652"/>
                  </a:lnTo>
                  <a:lnTo>
                    <a:pt x="10671" y="20861"/>
                  </a:lnTo>
                  <a:lnTo>
                    <a:pt x="10609" y="20924"/>
                  </a:lnTo>
                  <a:lnTo>
                    <a:pt x="10504" y="21091"/>
                  </a:lnTo>
                  <a:lnTo>
                    <a:pt x="10504" y="21133"/>
                  </a:lnTo>
                  <a:lnTo>
                    <a:pt x="10399" y="21217"/>
                  </a:lnTo>
                  <a:lnTo>
                    <a:pt x="10358" y="21279"/>
                  </a:lnTo>
                  <a:lnTo>
                    <a:pt x="10441" y="21279"/>
                  </a:lnTo>
                  <a:lnTo>
                    <a:pt x="10504" y="21300"/>
                  </a:lnTo>
                  <a:lnTo>
                    <a:pt x="10776" y="21217"/>
                  </a:lnTo>
                  <a:lnTo>
                    <a:pt x="10923" y="21300"/>
                  </a:lnTo>
                  <a:lnTo>
                    <a:pt x="11048" y="21489"/>
                  </a:lnTo>
                  <a:lnTo>
                    <a:pt x="11153" y="21530"/>
                  </a:lnTo>
                  <a:lnTo>
                    <a:pt x="11236" y="21698"/>
                  </a:lnTo>
                  <a:lnTo>
                    <a:pt x="11362" y="21928"/>
                  </a:lnTo>
                  <a:lnTo>
                    <a:pt x="11446" y="21928"/>
                  </a:lnTo>
                  <a:lnTo>
                    <a:pt x="11550" y="21803"/>
                  </a:lnTo>
                  <a:lnTo>
                    <a:pt x="11592" y="21803"/>
                  </a:lnTo>
                  <a:lnTo>
                    <a:pt x="11718" y="22012"/>
                  </a:lnTo>
                  <a:lnTo>
                    <a:pt x="11885" y="22075"/>
                  </a:lnTo>
                  <a:lnTo>
                    <a:pt x="12011" y="22116"/>
                  </a:lnTo>
                  <a:lnTo>
                    <a:pt x="12136" y="22242"/>
                  </a:lnTo>
                  <a:lnTo>
                    <a:pt x="12136" y="22388"/>
                  </a:lnTo>
                  <a:lnTo>
                    <a:pt x="12241" y="22367"/>
                  </a:lnTo>
                  <a:lnTo>
                    <a:pt x="12492" y="22472"/>
                  </a:lnTo>
                  <a:lnTo>
                    <a:pt x="12617" y="22639"/>
                  </a:lnTo>
                  <a:lnTo>
                    <a:pt x="12743" y="22849"/>
                  </a:lnTo>
                  <a:lnTo>
                    <a:pt x="12868" y="22911"/>
                  </a:lnTo>
                  <a:lnTo>
                    <a:pt x="12848" y="23079"/>
                  </a:lnTo>
                  <a:lnTo>
                    <a:pt x="12743" y="23225"/>
                  </a:lnTo>
                  <a:lnTo>
                    <a:pt x="12806" y="23414"/>
                  </a:lnTo>
                  <a:lnTo>
                    <a:pt x="12827" y="23476"/>
                  </a:lnTo>
                  <a:lnTo>
                    <a:pt x="12848" y="23497"/>
                  </a:lnTo>
                  <a:lnTo>
                    <a:pt x="12931" y="23581"/>
                  </a:lnTo>
                  <a:lnTo>
                    <a:pt x="12952" y="23602"/>
                  </a:lnTo>
                  <a:lnTo>
                    <a:pt x="13161" y="23414"/>
                  </a:lnTo>
                  <a:lnTo>
                    <a:pt x="13245" y="23225"/>
                  </a:lnTo>
                  <a:lnTo>
                    <a:pt x="13350" y="22849"/>
                  </a:lnTo>
                  <a:lnTo>
                    <a:pt x="13433" y="22577"/>
                  </a:lnTo>
                  <a:lnTo>
                    <a:pt x="13454" y="22535"/>
                  </a:lnTo>
                  <a:lnTo>
                    <a:pt x="13426" y="22507"/>
                  </a:lnTo>
                  <a:lnTo>
                    <a:pt x="13426" y="22507"/>
                  </a:lnTo>
                  <a:lnTo>
                    <a:pt x="13496" y="22535"/>
                  </a:lnTo>
                  <a:lnTo>
                    <a:pt x="13873" y="22242"/>
                  </a:lnTo>
                  <a:lnTo>
                    <a:pt x="14061" y="22033"/>
                  </a:lnTo>
                  <a:lnTo>
                    <a:pt x="14312" y="21551"/>
                  </a:lnTo>
                  <a:lnTo>
                    <a:pt x="14417" y="21321"/>
                  </a:lnTo>
                  <a:lnTo>
                    <a:pt x="14521" y="21028"/>
                  </a:lnTo>
                  <a:lnTo>
                    <a:pt x="14793" y="20547"/>
                  </a:lnTo>
                  <a:lnTo>
                    <a:pt x="15044" y="20233"/>
                  </a:lnTo>
                  <a:lnTo>
                    <a:pt x="15107" y="20129"/>
                  </a:lnTo>
                  <a:lnTo>
                    <a:pt x="15065" y="20087"/>
                  </a:lnTo>
                  <a:lnTo>
                    <a:pt x="15065" y="20024"/>
                  </a:lnTo>
                  <a:lnTo>
                    <a:pt x="15128" y="19982"/>
                  </a:lnTo>
                  <a:lnTo>
                    <a:pt x="15170" y="19857"/>
                  </a:lnTo>
                  <a:lnTo>
                    <a:pt x="15254" y="19815"/>
                  </a:lnTo>
                  <a:lnTo>
                    <a:pt x="15233" y="19710"/>
                  </a:lnTo>
                  <a:lnTo>
                    <a:pt x="15254" y="19626"/>
                  </a:lnTo>
                  <a:lnTo>
                    <a:pt x="15233" y="19606"/>
                  </a:lnTo>
                  <a:lnTo>
                    <a:pt x="15296" y="19585"/>
                  </a:lnTo>
                  <a:lnTo>
                    <a:pt x="15296" y="19480"/>
                  </a:lnTo>
                  <a:lnTo>
                    <a:pt x="15191" y="19313"/>
                  </a:lnTo>
                  <a:lnTo>
                    <a:pt x="15191" y="19229"/>
                  </a:lnTo>
                  <a:lnTo>
                    <a:pt x="15212" y="19166"/>
                  </a:lnTo>
                  <a:lnTo>
                    <a:pt x="15191" y="19082"/>
                  </a:lnTo>
                  <a:lnTo>
                    <a:pt x="15149" y="18915"/>
                  </a:lnTo>
                  <a:lnTo>
                    <a:pt x="15107" y="18748"/>
                  </a:lnTo>
                  <a:lnTo>
                    <a:pt x="15149" y="18685"/>
                  </a:lnTo>
                  <a:lnTo>
                    <a:pt x="15316" y="18664"/>
                  </a:lnTo>
                  <a:lnTo>
                    <a:pt x="15296" y="18559"/>
                  </a:lnTo>
                  <a:lnTo>
                    <a:pt x="15212" y="18497"/>
                  </a:lnTo>
                  <a:lnTo>
                    <a:pt x="15337" y="18476"/>
                  </a:lnTo>
                  <a:lnTo>
                    <a:pt x="15337" y="18371"/>
                  </a:lnTo>
                  <a:lnTo>
                    <a:pt x="15212" y="18308"/>
                  </a:lnTo>
                  <a:lnTo>
                    <a:pt x="15316" y="18287"/>
                  </a:lnTo>
                  <a:lnTo>
                    <a:pt x="15379" y="18183"/>
                  </a:lnTo>
                  <a:lnTo>
                    <a:pt x="15442" y="18245"/>
                  </a:lnTo>
                  <a:lnTo>
                    <a:pt x="15630" y="18057"/>
                  </a:lnTo>
                  <a:lnTo>
                    <a:pt x="15735" y="17973"/>
                  </a:lnTo>
                  <a:lnTo>
                    <a:pt x="15735" y="17932"/>
                  </a:lnTo>
                  <a:lnTo>
                    <a:pt x="15881" y="17785"/>
                  </a:lnTo>
                  <a:lnTo>
                    <a:pt x="16070" y="17681"/>
                  </a:lnTo>
                  <a:lnTo>
                    <a:pt x="16300" y="17429"/>
                  </a:lnTo>
                  <a:lnTo>
                    <a:pt x="16509" y="17409"/>
                  </a:lnTo>
                  <a:lnTo>
                    <a:pt x="16614" y="17304"/>
                  </a:lnTo>
                  <a:lnTo>
                    <a:pt x="16739" y="17199"/>
                  </a:lnTo>
                  <a:lnTo>
                    <a:pt x="16844" y="17199"/>
                  </a:lnTo>
                  <a:lnTo>
                    <a:pt x="16928" y="17241"/>
                  </a:lnTo>
                  <a:lnTo>
                    <a:pt x="17011" y="17283"/>
                  </a:lnTo>
                  <a:lnTo>
                    <a:pt x="17011" y="17199"/>
                  </a:lnTo>
                  <a:lnTo>
                    <a:pt x="17095" y="17032"/>
                  </a:lnTo>
                  <a:lnTo>
                    <a:pt x="17325" y="16885"/>
                  </a:lnTo>
                  <a:lnTo>
                    <a:pt x="17430" y="16865"/>
                  </a:lnTo>
                  <a:lnTo>
                    <a:pt x="17430" y="16802"/>
                  </a:lnTo>
                  <a:lnTo>
                    <a:pt x="17367" y="16781"/>
                  </a:lnTo>
                  <a:lnTo>
                    <a:pt x="17304" y="16739"/>
                  </a:lnTo>
                  <a:lnTo>
                    <a:pt x="17262" y="16676"/>
                  </a:lnTo>
                  <a:lnTo>
                    <a:pt x="17346" y="16634"/>
                  </a:lnTo>
                  <a:lnTo>
                    <a:pt x="17513" y="16572"/>
                  </a:lnTo>
                  <a:lnTo>
                    <a:pt x="17576" y="16593"/>
                  </a:lnTo>
                  <a:lnTo>
                    <a:pt x="17681" y="16593"/>
                  </a:lnTo>
                  <a:lnTo>
                    <a:pt x="17765" y="16530"/>
                  </a:lnTo>
                  <a:lnTo>
                    <a:pt x="17869" y="16530"/>
                  </a:lnTo>
                  <a:lnTo>
                    <a:pt x="17869" y="16593"/>
                  </a:lnTo>
                  <a:lnTo>
                    <a:pt x="17744" y="16676"/>
                  </a:lnTo>
                  <a:lnTo>
                    <a:pt x="17576" y="16697"/>
                  </a:lnTo>
                  <a:lnTo>
                    <a:pt x="17555" y="16718"/>
                  </a:lnTo>
                  <a:lnTo>
                    <a:pt x="17618" y="16739"/>
                  </a:lnTo>
                  <a:lnTo>
                    <a:pt x="17848" y="16676"/>
                  </a:lnTo>
                  <a:lnTo>
                    <a:pt x="18099" y="16572"/>
                  </a:lnTo>
                  <a:lnTo>
                    <a:pt x="18078" y="16509"/>
                  </a:lnTo>
                  <a:lnTo>
                    <a:pt x="18162" y="16467"/>
                  </a:lnTo>
                  <a:lnTo>
                    <a:pt x="18246" y="16467"/>
                  </a:lnTo>
                  <a:lnTo>
                    <a:pt x="18204" y="16509"/>
                  </a:lnTo>
                  <a:cubicBezTo>
                    <a:pt x="18204" y="16509"/>
                    <a:pt x="18204" y="16613"/>
                    <a:pt x="18246" y="16613"/>
                  </a:cubicBezTo>
                  <a:lnTo>
                    <a:pt x="18392" y="16634"/>
                  </a:lnTo>
                  <a:lnTo>
                    <a:pt x="18497" y="16593"/>
                  </a:lnTo>
                  <a:lnTo>
                    <a:pt x="18664" y="16593"/>
                  </a:lnTo>
                  <a:lnTo>
                    <a:pt x="18832" y="16613"/>
                  </a:lnTo>
                  <a:lnTo>
                    <a:pt x="18936" y="16551"/>
                  </a:lnTo>
                  <a:lnTo>
                    <a:pt x="18936" y="16488"/>
                  </a:lnTo>
                  <a:lnTo>
                    <a:pt x="18915" y="16467"/>
                  </a:lnTo>
                  <a:lnTo>
                    <a:pt x="18936" y="16404"/>
                  </a:lnTo>
                  <a:lnTo>
                    <a:pt x="19208" y="16237"/>
                  </a:lnTo>
                  <a:lnTo>
                    <a:pt x="19418" y="16153"/>
                  </a:lnTo>
                  <a:lnTo>
                    <a:pt x="19522" y="16069"/>
                  </a:lnTo>
                  <a:lnTo>
                    <a:pt x="19543" y="15986"/>
                  </a:lnTo>
                  <a:lnTo>
                    <a:pt x="19522" y="15944"/>
                  </a:lnTo>
                  <a:lnTo>
                    <a:pt x="19418" y="15735"/>
                  </a:lnTo>
                  <a:lnTo>
                    <a:pt x="19501" y="15567"/>
                  </a:lnTo>
                  <a:lnTo>
                    <a:pt x="19564" y="15463"/>
                  </a:lnTo>
                  <a:lnTo>
                    <a:pt x="19564" y="15358"/>
                  </a:lnTo>
                  <a:lnTo>
                    <a:pt x="19627" y="15316"/>
                  </a:lnTo>
                  <a:lnTo>
                    <a:pt x="19731" y="15232"/>
                  </a:lnTo>
                  <a:lnTo>
                    <a:pt x="19752" y="15128"/>
                  </a:lnTo>
                  <a:lnTo>
                    <a:pt x="19731" y="15107"/>
                  </a:lnTo>
                  <a:lnTo>
                    <a:pt x="19878" y="14835"/>
                  </a:lnTo>
                  <a:lnTo>
                    <a:pt x="20087" y="14584"/>
                  </a:lnTo>
                  <a:lnTo>
                    <a:pt x="20087" y="14479"/>
                  </a:lnTo>
                  <a:lnTo>
                    <a:pt x="20045" y="14103"/>
                  </a:lnTo>
                  <a:lnTo>
                    <a:pt x="20003" y="14082"/>
                  </a:lnTo>
                  <a:lnTo>
                    <a:pt x="20066" y="13872"/>
                  </a:lnTo>
                  <a:lnTo>
                    <a:pt x="20129" y="13789"/>
                  </a:lnTo>
                  <a:lnTo>
                    <a:pt x="20129" y="13726"/>
                  </a:lnTo>
                  <a:lnTo>
                    <a:pt x="20317" y="13580"/>
                  </a:lnTo>
                  <a:lnTo>
                    <a:pt x="20338" y="13496"/>
                  </a:lnTo>
                  <a:lnTo>
                    <a:pt x="20275" y="13287"/>
                  </a:lnTo>
                  <a:lnTo>
                    <a:pt x="20359" y="13036"/>
                  </a:lnTo>
                  <a:lnTo>
                    <a:pt x="20338" y="12826"/>
                  </a:lnTo>
                  <a:lnTo>
                    <a:pt x="20359" y="12659"/>
                  </a:lnTo>
                  <a:lnTo>
                    <a:pt x="20359" y="12596"/>
                  </a:lnTo>
                  <a:lnTo>
                    <a:pt x="20422" y="12387"/>
                  </a:lnTo>
                  <a:lnTo>
                    <a:pt x="20359" y="11592"/>
                  </a:lnTo>
                  <a:lnTo>
                    <a:pt x="20359" y="11445"/>
                  </a:lnTo>
                  <a:lnTo>
                    <a:pt x="20422" y="11341"/>
                  </a:lnTo>
                  <a:lnTo>
                    <a:pt x="20422" y="11236"/>
                  </a:lnTo>
                  <a:lnTo>
                    <a:pt x="20359" y="11278"/>
                  </a:lnTo>
                  <a:lnTo>
                    <a:pt x="20275" y="11194"/>
                  </a:lnTo>
                  <a:lnTo>
                    <a:pt x="20275" y="11131"/>
                  </a:lnTo>
                  <a:lnTo>
                    <a:pt x="20359" y="10985"/>
                  </a:lnTo>
                  <a:lnTo>
                    <a:pt x="20338" y="10859"/>
                  </a:lnTo>
                  <a:lnTo>
                    <a:pt x="20359" y="10776"/>
                  </a:lnTo>
                  <a:lnTo>
                    <a:pt x="20443" y="10755"/>
                  </a:lnTo>
                  <a:lnTo>
                    <a:pt x="20464" y="10629"/>
                  </a:lnTo>
                  <a:lnTo>
                    <a:pt x="20380" y="10504"/>
                  </a:lnTo>
                  <a:lnTo>
                    <a:pt x="20234" y="10420"/>
                  </a:lnTo>
                  <a:lnTo>
                    <a:pt x="20275" y="10399"/>
                  </a:lnTo>
                  <a:lnTo>
                    <a:pt x="20317" y="10336"/>
                  </a:lnTo>
                  <a:lnTo>
                    <a:pt x="20338" y="10399"/>
                  </a:lnTo>
                  <a:lnTo>
                    <a:pt x="20422" y="10441"/>
                  </a:lnTo>
                  <a:lnTo>
                    <a:pt x="20485" y="10462"/>
                  </a:lnTo>
                  <a:lnTo>
                    <a:pt x="20526" y="10336"/>
                  </a:lnTo>
                  <a:lnTo>
                    <a:pt x="20589" y="10336"/>
                  </a:lnTo>
                  <a:lnTo>
                    <a:pt x="20631" y="10420"/>
                  </a:lnTo>
                  <a:lnTo>
                    <a:pt x="20673" y="10441"/>
                  </a:lnTo>
                  <a:lnTo>
                    <a:pt x="20631" y="10525"/>
                  </a:lnTo>
                  <a:lnTo>
                    <a:pt x="20547" y="10567"/>
                  </a:lnTo>
                  <a:lnTo>
                    <a:pt x="20526" y="10650"/>
                  </a:lnTo>
                  <a:lnTo>
                    <a:pt x="20568" y="10650"/>
                  </a:lnTo>
                  <a:lnTo>
                    <a:pt x="20673" y="10546"/>
                  </a:lnTo>
                  <a:lnTo>
                    <a:pt x="20840" y="10462"/>
                  </a:lnTo>
                  <a:lnTo>
                    <a:pt x="21008" y="10190"/>
                  </a:lnTo>
                  <a:lnTo>
                    <a:pt x="21091" y="9981"/>
                  </a:lnTo>
                  <a:lnTo>
                    <a:pt x="21112" y="9834"/>
                  </a:lnTo>
                  <a:lnTo>
                    <a:pt x="21196" y="9771"/>
                  </a:lnTo>
                  <a:lnTo>
                    <a:pt x="21280" y="9562"/>
                  </a:lnTo>
                  <a:lnTo>
                    <a:pt x="21363" y="9374"/>
                  </a:lnTo>
                  <a:lnTo>
                    <a:pt x="21677" y="9165"/>
                  </a:lnTo>
                  <a:lnTo>
                    <a:pt x="21698" y="9060"/>
                  </a:lnTo>
                  <a:lnTo>
                    <a:pt x="21803" y="9039"/>
                  </a:lnTo>
                  <a:lnTo>
                    <a:pt x="21887" y="8934"/>
                  </a:lnTo>
                  <a:lnTo>
                    <a:pt x="22138" y="8683"/>
                  </a:lnTo>
                  <a:lnTo>
                    <a:pt x="22368" y="8370"/>
                  </a:lnTo>
                  <a:lnTo>
                    <a:pt x="22431" y="8307"/>
                  </a:lnTo>
                  <a:lnTo>
                    <a:pt x="22556" y="7993"/>
                  </a:lnTo>
                  <a:lnTo>
                    <a:pt x="22577" y="7846"/>
                  </a:lnTo>
                  <a:lnTo>
                    <a:pt x="22661" y="7742"/>
                  </a:lnTo>
                  <a:lnTo>
                    <a:pt x="22661" y="7637"/>
                  </a:lnTo>
                  <a:lnTo>
                    <a:pt x="22577" y="7533"/>
                  </a:lnTo>
                  <a:lnTo>
                    <a:pt x="22619" y="7449"/>
                  </a:lnTo>
                  <a:lnTo>
                    <a:pt x="22682" y="7449"/>
                  </a:lnTo>
                  <a:lnTo>
                    <a:pt x="22661" y="7156"/>
                  </a:lnTo>
                  <a:lnTo>
                    <a:pt x="22577" y="7093"/>
                  </a:lnTo>
                  <a:lnTo>
                    <a:pt x="22556" y="6968"/>
                  </a:lnTo>
                  <a:lnTo>
                    <a:pt x="22347" y="6528"/>
                  </a:lnTo>
                  <a:lnTo>
                    <a:pt x="22347" y="6361"/>
                  </a:lnTo>
                  <a:lnTo>
                    <a:pt x="22326" y="6193"/>
                  </a:lnTo>
                  <a:lnTo>
                    <a:pt x="21949" y="6026"/>
                  </a:lnTo>
                  <a:lnTo>
                    <a:pt x="21740" y="6026"/>
                  </a:lnTo>
                  <a:lnTo>
                    <a:pt x="21594" y="6110"/>
                  </a:lnTo>
                  <a:lnTo>
                    <a:pt x="21489" y="5942"/>
                  </a:lnTo>
                  <a:lnTo>
                    <a:pt x="21342" y="5921"/>
                  </a:lnTo>
                  <a:lnTo>
                    <a:pt x="21217" y="5796"/>
                  </a:lnTo>
                  <a:lnTo>
                    <a:pt x="21070" y="5712"/>
                  </a:lnTo>
                  <a:lnTo>
                    <a:pt x="20966" y="5691"/>
                  </a:lnTo>
                  <a:lnTo>
                    <a:pt x="20694" y="5398"/>
                  </a:lnTo>
                  <a:lnTo>
                    <a:pt x="20485" y="5105"/>
                  </a:lnTo>
                  <a:lnTo>
                    <a:pt x="20380" y="5085"/>
                  </a:lnTo>
                  <a:lnTo>
                    <a:pt x="20254" y="4959"/>
                  </a:lnTo>
                  <a:lnTo>
                    <a:pt x="20129" y="4959"/>
                  </a:lnTo>
                  <a:lnTo>
                    <a:pt x="19773" y="4687"/>
                  </a:lnTo>
                  <a:lnTo>
                    <a:pt x="19627" y="4687"/>
                  </a:lnTo>
                  <a:lnTo>
                    <a:pt x="19438" y="4603"/>
                  </a:lnTo>
                  <a:lnTo>
                    <a:pt x="19334" y="4666"/>
                  </a:lnTo>
                  <a:lnTo>
                    <a:pt x="19187" y="4666"/>
                  </a:lnTo>
                  <a:lnTo>
                    <a:pt x="19083" y="4603"/>
                  </a:lnTo>
                  <a:lnTo>
                    <a:pt x="18978" y="4666"/>
                  </a:lnTo>
                  <a:lnTo>
                    <a:pt x="18915" y="4750"/>
                  </a:lnTo>
                  <a:lnTo>
                    <a:pt x="18832" y="4666"/>
                  </a:lnTo>
                  <a:lnTo>
                    <a:pt x="18685" y="4561"/>
                  </a:lnTo>
                  <a:lnTo>
                    <a:pt x="18685" y="4666"/>
                  </a:lnTo>
                  <a:lnTo>
                    <a:pt x="18602" y="4624"/>
                  </a:lnTo>
                  <a:lnTo>
                    <a:pt x="18581" y="4687"/>
                  </a:lnTo>
                  <a:lnTo>
                    <a:pt x="18581" y="4750"/>
                  </a:lnTo>
                  <a:lnTo>
                    <a:pt x="18476" y="4666"/>
                  </a:lnTo>
                  <a:lnTo>
                    <a:pt x="18455" y="4624"/>
                  </a:lnTo>
                  <a:lnTo>
                    <a:pt x="18371" y="4582"/>
                  </a:lnTo>
                  <a:lnTo>
                    <a:pt x="18371" y="4582"/>
                  </a:lnTo>
                  <a:lnTo>
                    <a:pt x="18392" y="4645"/>
                  </a:lnTo>
                  <a:lnTo>
                    <a:pt x="18371" y="4666"/>
                  </a:lnTo>
                  <a:lnTo>
                    <a:pt x="18183" y="4582"/>
                  </a:lnTo>
                  <a:lnTo>
                    <a:pt x="18141" y="4582"/>
                  </a:lnTo>
                  <a:lnTo>
                    <a:pt x="17995" y="4561"/>
                  </a:lnTo>
                  <a:lnTo>
                    <a:pt x="17702" y="4394"/>
                  </a:lnTo>
                  <a:lnTo>
                    <a:pt x="17555" y="4394"/>
                  </a:lnTo>
                  <a:lnTo>
                    <a:pt x="17555" y="4436"/>
                  </a:lnTo>
                  <a:lnTo>
                    <a:pt x="17597" y="4478"/>
                  </a:lnTo>
                  <a:lnTo>
                    <a:pt x="17555" y="4520"/>
                  </a:lnTo>
                  <a:lnTo>
                    <a:pt x="17472" y="4478"/>
                  </a:lnTo>
                  <a:lnTo>
                    <a:pt x="17451" y="4520"/>
                  </a:lnTo>
                  <a:lnTo>
                    <a:pt x="17430" y="4561"/>
                  </a:lnTo>
                  <a:lnTo>
                    <a:pt x="17325" y="4603"/>
                  </a:lnTo>
                  <a:lnTo>
                    <a:pt x="17262" y="4666"/>
                  </a:lnTo>
                  <a:lnTo>
                    <a:pt x="17241" y="4792"/>
                  </a:lnTo>
                  <a:lnTo>
                    <a:pt x="17200" y="4687"/>
                  </a:lnTo>
                  <a:lnTo>
                    <a:pt x="17158" y="4603"/>
                  </a:lnTo>
                  <a:lnTo>
                    <a:pt x="17116" y="4645"/>
                  </a:lnTo>
                  <a:lnTo>
                    <a:pt x="17116" y="4750"/>
                  </a:lnTo>
                  <a:lnTo>
                    <a:pt x="17011" y="4917"/>
                  </a:lnTo>
                  <a:lnTo>
                    <a:pt x="17011" y="5085"/>
                  </a:lnTo>
                  <a:lnTo>
                    <a:pt x="16990" y="4917"/>
                  </a:lnTo>
                  <a:lnTo>
                    <a:pt x="17011" y="4771"/>
                  </a:lnTo>
                  <a:lnTo>
                    <a:pt x="16990" y="4645"/>
                  </a:lnTo>
                  <a:lnTo>
                    <a:pt x="17032" y="4457"/>
                  </a:lnTo>
                  <a:lnTo>
                    <a:pt x="17095" y="4394"/>
                  </a:lnTo>
                  <a:lnTo>
                    <a:pt x="17032" y="4373"/>
                  </a:lnTo>
                  <a:lnTo>
                    <a:pt x="16928" y="4373"/>
                  </a:lnTo>
                  <a:lnTo>
                    <a:pt x="17053" y="4248"/>
                  </a:lnTo>
                  <a:lnTo>
                    <a:pt x="16907" y="4059"/>
                  </a:lnTo>
                  <a:lnTo>
                    <a:pt x="16823" y="3913"/>
                  </a:lnTo>
                  <a:lnTo>
                    <a:pt x="16739" y="3913"/>
                  </a:lnTo>
                  <a:lnTo>
                    <a:pt x="16614" y="3871"/>
                  </a:lnTo>
                  <a:lnTo>
                    <a:pt x="16530" y="3976"/>
                  </a:lnTo>
                  <a:lnTo>
                    <a:pt x="16467" y="4017"/>
                  </a:lnTo>
                  <a:lnTo>
                    <a:pt x="16425" y="3934"/>
                  </a:lnTo>
                  <a:lnTo>
                    <a:pt x="16384" y="3913"/>
                  </a:lnTo>
                  <a:lnTo>
                    <a:pt x="16363" y="3829"/>
                  </a:lnTo>
                  <a:lnTo>
                    <a:pt x="16279" y="3766"/>
                  </a:lnTo>
                  <a:lnTo>
                    <a:pt x="16195" y="3766"/>
                  </a:lnTo>
                  <a:lnTo>
                    <a:pt x="16153" y="3724"/>
                  </a:lnTo>
                  <a:lnTo>
                    <a:pt x="16070" y="3704"/>
                  </a:lnTo>
                  <a:lnTo>
                    <a:pt x="16007" y="3745"/>
                  </a:lnTo>
                  <a:lnTo>
                    <a:pt x="16007" y="3704"/>
                  </a:lnTo>
                  <a:lnTo>
                    <a:pt x="15965" y="3662"/>
                  </a:lnTo>
                  <a:lnTo>
                    <a:pt x="15902" y="3599"/>
                  </a:lnTo>
                  <a:lnTo>
                    <a:pt x="15840" y="3620"/>
                  </a:lnTo>
                  <a:lnTo>
                    <a:pt x="15693" y="3599"/>
                  </a:lnTo>
                  <a:lnTo>
                    <a:pt x="15526" y="3494"/>
                  </a:lnTo>
                  <a:lnTo>
                    <a:pt x="15463" y="3494"/>
                  </a:lnTo>
                  <a:lnTo>
                    <a:pt x="15442" y="3536"/>
                  </a:lnTo>
                  <a:lnTo>
                    <a:pt x="15337" y="3452"/>
                  </a:lnTo>
                  <a:lnTo>
                    <a:pt x="15254" y="3452"/>
                  </a:lnTo>
                  <a:lnTo>
                    <a:pt x="15233" y="3536"/>
                  </a:lnTo>
                  <a:lnTo>
                    <a:pt x="15170" y="3536"/>
                  </a:lnTo>
                  <a:lnTo>
                    <a:pt x="15149" y="3452"/>
                  </a:lnTo>
                  <a:lnTo>
                    <a:pt x="15024" y="3452"/>
                  </a:lnTo>
                  <a:lnTo>
                    <a:pt x="14919" y="3515"/>
                  </a:lnTo>
                  <a:lnTo>
                    <a:pt x="14856" y="3620"/>
                  </a:lnTo>
                  <a:lnTo>
                    <a:pt x="14856" y="3704"/>
                  </a:lnTo>
                  <a:lnTo>
                    <a:pt x="14731" y="3829"/>
                  </a:lnTo>
                  <a:lnTo>
                    <a:pt x="14584" y="3934"/>
                  </a:lnTo>
                  <a:lnTo>
                    <a:pt x="14375" y="4059"/>
                  </a:lnTo>
                  <a:lnTo>
                    <a:pt x="14270" y="4185"/>
                  </a:lnTo>
                  <a:lnTo>
                    <a:pt x="14208" y="4352"/>
                  </a:lnTo>
                  <a:lnTo>
                    <a:pt x="14187" y="4499"/>
                  </a:lnTo>
                  <a:lnTo>
                    <a:pt x="14124" y="4582"/>
                  </a:lnTo>
                  <a:lnTo>
                    <a:pt x="14019" y="4687"/>
                  </a:lnTo>
                  <a:lnTo>
                    <a:pt x="14019" y="4771"/>
                  </a:lnTo>
                  <a:lnTo>
                    <a:pt x="14061" y="4896"/>
                  </a:lnTo>
                  <a:lnTo>
                    <a:pt x="14019" y="5105"/>
                  </a:lnTo>
                  <a:lnTo>
                    <a:pt x="13998" y="4980"/>
                  </a:lnTo>
                  <a:lnTo>
                    <a:pt x="13915" y="4854"/>
                  </a:lnTo>
                  <a:lnTo>
                    <a:pt x="13915" y="4750"/>
                  </a:lnTo>
                  <a:lnTo>
                    <a:pt x="13998" y="4645"/>
                  </a:lnTo>
                  <a:lnTo>
                    <a:pt x="14103" y="4561"/>
                  </a:lnTo>
                  <a:lnTo>
                    <a:pt x="14082" y="4394"/>
                  </a:lnTo>
                  <a:lnTo>
                    <a:pt x="14124" y="4269"/>
                  </a:lnTo>
                  <a:lnTo>
                    <a:pt x="14124" y="4185"/>
                  </a:lnTo>
                  <a:lnTo>
                    <a:pt x="14061" y="4185"/>
                  </a:lnTo>
                  <a:lnTo>
                    <a:pt x="13915" y="4248"/>
                  </a:lnTo>
                  <a:lnTo>
                    <a:pt x="13768" y="4185"/>
                  </a:lnTo>
                  <a:lnTo>
                    <a:pt x="13643" y="4185"/>
                  </a:lnTo>
                  <a:lnTo>
                    <a:pt x="13538" y="4227"/>
                  </a:lnTo>
                  <a:lnTo>
                    <a:pt x="13454" y="4164"/>
                  </a:lnTo>
                  <a:lnTo>
                    <a:pt x="13538" y="4164"/>
                  </a:lnTo>
                  <a:lnTo>
                    <a:pt x="13643" y="4080"/>
                  </a:lnTo>
                  <a:lnTo>
                    <a:pt x="13747" y="4059"/>
                  </a:lnTo>
                  <a:lnTo>
                    <a:pt x="13915" y="4080"/>
                  </a:lnTo>
                  <a:lnTo>
                    <a:pt x="14019" y="4059"/>
                  </a:lnTo>
                  <a:lnTo>
                    <a:pt x="14103" y="3955"/>
                  </a:lnTo>
                  <a:lnTo>
                    <a:pt x="14166" y="3955"/>
                  </a:lnTo>
                  <a:lnTo>
                    <a:pt x="14208" y="4017"/>
                  </a:lnTo>
                  <a:lnTo>
                    <a:pt x="14270" y="3976"/>
                  </a:lnTo>
                  <a:lnTo>
                    <a:pt x="14375" y="3934"/>
                  </a:lnTo>
                  <a:lnTo>
                    <a:pt x="14521" y="3871"/>
                  </a:lnTo>
                  <a:lnTo>
                    <a:pt x="14521" y="3745"/>
                  </a:lnTo>
                  <a:lnTo>
                    <a:pt x="14689" y="3557"/>
                  </a:lnTo>
                  <a:lnTo>
                    <a:pt x="14689" y="3432"/>
                  </a:lnTo>
                  <a:lnTo>
                    <a:pt x="14731" y="3348"/>
                  </a:lnTo>
                  <a:lnTo>
                    <a:pt x="14731" y="3243"/>
                  </a:lnTo>
                  <a:lnTo>
                    <a:pt x="14584" y="3222"/>
                  </a:lnTo>
                  <a:lnTo>
                    <a:pt x="14438" y="3118"/>
                  </a:lnTo>
                  <a:lnTo>
                    <a:pt x="14333" y="3118"/>
                  </a:lnTo>
                  <a:lnTo>
                    <a:pt x="14187" y="3222"/>
                  </a:lnTo>
                  <a:lnTo>
                    <a:pt x="14061" y="3222"/>
                  </a:lnTo>
                  <a:lnTo>
                    <a:pt x="13852" y="3139"/>
                  </a:lnTo>
                  <a:lnTo>
                    <a:pt x="13643" y="3118"/>
                  </a:lnTo>
                  <a:lnTo>
                    <a:pt x="13475" y="3285"/>
                  </a:lnTo>
                  <a:lnTo>
                    <a:pt x="13475" y="3348"/>
                  </a:lnTo>
                  <a:lnTo>
                    <a:pt x="13538" y="3390"/>
                  </a:lnTo>
                  <a:lnTo>
                    <a:pt x="13559" y="3432"/>
                  </a:lnTo>
                  <a:lnTo>
                    <a:pt x="13475" y="3432"/>
                  </a:lnTo>
                  <a:lnTo>
                    <a:pt x="13433" y="3452"/>
                  </a:lnTo>
                  <a:lnTo>
                    <a:pt x="13371" y="3557"/>
                  </a:lnTo>
                  <a:lnTo>
                    <a:pt x="13350" y="3494"/>
                  </a:lnTo>
                  <a:lnTo>
                    <a:pt x="13287" y="3452"/>
                  </a:lnTo>
                  <a:lnTo>
                    <a:pt x="13161" y="3515"/>
                  </a:lnTo>
                  <a:lnTo>
                    <a:pt x="13036" y="3704"/>
                  </a:lnTo>
                  <a:lnTo>
                    <a:pt x="12848" y="3913"/>
                  </a:lnTo>
                  <a:lnTo>
                    <a:pt x="12973" y="3724"/>
                  </a:lnTo>
                  <a:lnTo>
                    <a:pt x="12973" y="3599"/>
                  </a:lnTo>
                  <a:lnTo>
                    <a:pt x="13015" y="3515"/>
                  </a:lnTo>
                  <a:lnTo>
                    <a:pt x="13015" y="3432"/>
                  </a:lnTo>
                  <a:lnTo>
                    <a:pt x="12952" y="3432"/>
                  </a:lnTo>
                  <a:lnTo>
                    <a:pt x="12848" y="3536"/>
                  </a:lnTo>
                  <a:lnTo>
                    <a:pt x="12806" y="3662"/>
                  </a:lnTo>
                  <a:lnTo>
                    <a:pt x="12743" y="3829"/>
                  </a:lnTo>
                  <a:lnTo>
                    <a:pt x="12638" y="3871"/>
                  </a:lnTo>
                  <a:lnTo>
                    <a:pt x="12722" y="3704"/>
                  </a:lnTo>
                  <a:lnTo>
                    <a:pt x="12743" y="3557"/>
                  </a:lnTo>
                  <a:lnTo>
                    <a:pt x="12952" y="3306"/>
                  </a:lnTo>
                  <a:lnTo>
                    <a:pt x="13015" y="3118"/>
                  </a:lnTo>
                  <a:lnTo>
                    <a:pt x="13078" y="3013"/>
                  </a:lnTo>
                  <a:lnTo>
                    <a:pt x="13182" y="2971"/>
                  </a:lnTo>
                  <a:lnTo>
                    <a:pt x="13329" y="2888"/>
                  </a:lnTo>
                  <a:lnTo>
                    <a:pt x="13392" y="2867"/>
                  </a:lnTo>
                  <a:lnTo>
                    <a:pt x="13496" y="2699"/>
                  </a:lnTo>
                  <a:lnTo>
                    <a:pt x="13768" y="2448"/>
                  </a:lnTo>
                  <a:lnTo>
                    <a:pt x="13789" y="2364"/>
                  </a:lnTo>
                  <a:lnTo>
                    <a:pt x="13852" y="2302"/>
                  </a:lnTo>
                  <a:lnTo>
                    <a:pt x="13789" y="2239"/>
                  </a:lnTo>
                  <a:lnTo>
                    <a:pt x="13810" y="2155"/>
                  </a:lnTo>
                  <a:lnTo>
                    <a:pt x="13852" y="2134"/>
                  </a:lnTo>
                  <a:lnTo>
                    <a:pt x="13852" y="2030"/>
                  </a:lnTo>
                  <a:lnTo>
                    <a:pt x="13747" y="1946"/>
                  </a:lnTo>
                  <a:lnTo>
                    <a:pt x="13601" y="1946"/>
                  </a:lnTo>
                  <a:lnTo>
                    <a:pt x="13580" y="1988"/>
                  </a:lnTo>
                  <a:lnTo>
                    <a:pt x="13538" y="1883"/>
                  </a:lnTo>
                  <a:lnTo>
                    <a:pt x="13454" y="1674"/>
                  </a:lnTo>
                  <a:lnTo>
                    <a:pt x="13329" y="1360"/>
                  </a:lnTo>
                  <a:lnTo>
                    <a:pt x="13224" y="1214"/>
                  </a:lnTo>
                  <a:lnTo>
                    <a:pt x="13140" y="1004"/>
                  </a:lnTo>
                  <a:lnTo>
                    <a:pt x="13140" y="879"/>
                  </a:lnTo>
                  <a:lnTo>
                    <a:pt x="13120" y="732"/>
                  </a:lnTo>
                  <a:lnTo>
                    <a:pt x="13057" y="691"/>
                  </a:lnTo>
                  <a:lnTo>
                    <a:pt x="13036" y="586"/>
                  </a:lnTo>
                  <a:lnTo>
                    <a:pt x="12952" y="460"/>
                  </a:lnTo>
                  <a:lnTo>
                    <a:pt x="12931" y="481"/>
                  </a:lnTo>
                  <a:lnTo>
                    <a:pt x="12931" y="565"/>
                  </a:lnTo>
                  <a:lnTo>
                    <a:pt x="12868" y="628"/>
                  </a:lnTo>
                  <a:lnTo>
                    <a:pt x="12743" y="711"/>
                  </a:lnTo>
                  <a:lnTo>
                    <a:pt x="12701" y="795"/>
                  </a:lnTo>
                  <a:lnTo>
                    <a:pt x="12555" y="984"/>
                  </a:lnTo>
                  <a:lnTo>
                    <a:pt x="12408" y="1151"/>
                  </a:lnTo>
                  <a:lnTo>
                    <a:pt x="12408" y="1256"/>
                  </a:lnTo>
                  <a:lnTo>
                    <a:pt x="12303" y="1507"/>
                  </a:lnTo>
                  <a:lnTo>
                    <a:pt x="12199" y="1653"/>
                  </a:lnTo>
                  <a:lnTo>
                    <a:pt x="12115" y="1779"/>
                  </a:lnTo>
                  <a:lnTo>
                    <a:pt x="12011" y="1820"/>
                  </a:lnTo>
                  <a:lnTo>
                    <a:pt x="11969" y="1862"/>
                  </a:lnTo>
                  <a:lnTo>
                    <a:pt x="11927" y="1967"/>
                  </a:lnTo>
                  <a:lnTo>
                    <a:pt x="11822" y="2051"/>
                  </a:lnTo>
                  <a:lnTo>
                    <a:pt x="11759" y="2030"/>
                  </a:lnTo>
                  <a:lnTo>
                    <a:pt x="11759" y="1862"/>
                  </a:lnTo>
                  <a:lnTo>
                    <a:pt x="11697" y="1841"/>
                  </a:lnTo>
                  <a:lnTo>
                    <a:pt x="11676" y="1779"/>
                  </a:lnTo>
                  <a:lnTo>
                    <a:pt x="11613" y="1779"/>
                  </a:lnTo>
                  <a:lnTo>
                    <a:pt x="11550" y="1820"/>
                  </a:lnTo>
                  <a:lnTo>
                    <a:pt x="11487" y="1883"/>
                  </a:lnTo>
                  <a:lnTo>
                    <a:pt x="11383" y="1862"/>
                  </a:lnTo>
                  <a:lnTo>
                    <a:pt x="11299" y="1779"/>
                  </a:lnTo>
                  <a:lnTo>
                    <a:pt x="11299" y="1737"/>
                  </a:lnTo>
                  <a:lnTo>
                    <a:pt x="11278" y="1716"/>
                  </a:lnTo>
                  <a:lnTo>
                    <a:pt x="11257" y="1611"/>
                  </a:lnTo>
                  <a:lnTo>
                    <a:pt x="11236" y="1548"/>
                  </a:lnTo>
                  <a:lnTo>
                    <a:pt x="11153" y="1528"/>
                  </a:lnTo>
                  <a:lnTo>
                    <a:pt x="11048" y="1423"/>
                  </a:lnTo>
                  <a:lnTo>
                    <a:pt x="10881" y="1423"/>
                  </a:lnTo>
                  <a:lnTo>
                    <a:pt x="10776" y="1465"/>
                  </a:lnTo>
                  <a:lnTo>
                    <a:pt x="10546" y="1465"/>
                  </a:lnTo>
                  <a:lnTo>
                    <a:pt x="10420" y="1444"/>
                  </a:lnTo>
                  <a:lnTo>
                    <a:pt x="10316" y="1528"/>
                  </a:lnTo>
                  <a:lnTo>
                    <a:pt x="10295" y="1632"/>
                  </a:lnTo>
                  <a:lnTo>
                    <a:pt x="10399" y="1737"/>
                  </a:lnTo>
                  <a:lnTo>
                    <a:pt x="10420" y="1820"/>
                  </a:lnTo>
                  <a:lnTo>
                    <a:pt x="10462" y="1946"/>
                  </a:lnTo>
                  <a:lnTo>
                    <a:pt x="10441" y="1988"/>
                  </a:lnTo>
                  <a:lnTo>
                    <a:pt x="10337" y="1988"/>
                  </a:lnTo>
                  <a:lnTo>
                    <a:pt x="10190" y="1946"/>
                  </a:lnTo>
                  <a:lnTo>
                    <a:pt x="10148" y="1925"/>
                  </a:lnTo>
                  <a:lnTo>
                    <a:pt x="9918" y="1925"/>
                  </a:lnTo>
                  <a:lnTo>
                    <a:pt x="9814" y="1946"/>
                  </a:lnTo>
                  <a:lnTo>
                    <a:pt x="9772" y="1883"/>
                  </a:lnTo>
                  <a:lnTo>
                    <a:pt x="9604" y="1883"/>
                  </a:lnTo>
                  <a:lnTo>
                    <a:pt x="9479" y="1946"/>
                  </a:lnTo>
                  <a:lnTo>
                    <a:pt x="9395" y="2134"/>
                  </a:lnTo>
                  <a:lnTo>
                    <a:pt x="9165" y="2134"/>
                  </a:lnTo>
                  <a:lnTo>
                    <a:pt x="9039" y="2155"/>
                  </a:lnTo>
                  <a:lnTo>
                    <a:pt x="8998" y="2197"/>
                  </a:lnTo>
                  <a:lnTo>
                    <a:pt x="8935" y="2302"/>
                  </a:lnTo>
                  <a:lnTo>
                    <a:pt x="8788" y="2302"/>
                  </a:lnTo>
                  <a:lnTo>
                    <a:pt x="8767" y="2281"/>
                  </a:lnTo>
                  <a:lnTo>
                    <a:pt x="8684" y="2302"/>
                  </a:lnTo>
                  <a:lnTo>
                    <a:pt x="8621" y="2385"/>
                  </a:lnTo>
                  <a:lnTo>
                    <a:pt x="8537" y="2364"/>
                  </a:lnTo>
                  <a:lnTo>
                    <a:pt x="8307" y="2176"/>
                  </a:lnTo>
                  <a:lnTo>
                    <a:pt x="8223" y="2072"/>
                  </a:lnTo>
                  <a:lnTo>
                    <a:pt x="8223" y="1988"/>
                  </a:lnTo>
                  <a:lnTo>
                    <a:pt x="8098" y="1862"/>
                  </a:lnTo>
                  <a:lnTo>
                    <a:pt x="7993" y="1758"/>
                  </a:lnTo>
                  <a:lnTo>
                    <a:pt x="7993" y="1653"/>
                  </a:lnTo>
                  <a:lnTo>
                    <a:pt x="8014" y="1569"/>
                  </a:lnTo>
                  <a:lnTo>
                    <a:pt x="7993" y="1528"/>
                  </a:lnTo>
                  <a:lnTo>
                    <a:pt x="8014" y="1423"/>
                  </a:lnTo>
                  <a:lnTo>
                    <a:pt x="8056" y="1339"/>
                  </a:lnTo>
                  <a:lnTo>
                    <a:pt x="8056" y="1214"/>
                  </a:lnTo>
                  <a:lnTo>
                    <a:pt x="8161" y="1025"/>
                  </a:lnTo>
                  <a:lnTo>
                    <a:pt x="8202" y="879"/>
                  </a:lnTo>
                  <a:lnTo>
                    <a:pt x="8307" y="732"/>
                  </a:lnTo>
                  <a:lnTo>
                    <a:pt x="8307" y="691"/>
                  </a:lnTo>
                  <a:lnTo>
                    <a:pt x="8202" y="691"/>
                  </a:lnTo>
                  <a:lnTo>
                    <a:pt x="8140" y="607"/>
                  </a:lnTo>
                  <a:lnTo>
                    <a:pt x="8119" y="523"/>
                  </a:lnTo>
                  <a:lnTo>
                    <a:pt x="7993" y="523"/>
                  </a:lnTo>
                  <a:lnTo>
                    <a:pt x="7889" y="481"/>
                  </a:lnTo>
                  <a:lnTo>
                    <a:pt x="7930" y="398"/>
                  </a:lnTo>
                  <a:lnTo>
                    <a:pt x="8014" y="293"/>
                  </a:lnTo>
                  <a:lnTo>
                    <a:pt x="8014" y="147"/>
                  </a:lnTo>
                  <a:lnTo>
                    <a:pt x="7910" y="0"/>
                  </a:lnTo>
                  <a:lnTo>
                    <a:pt x="7784" y="0"/>
                  </a:lnTo>
                  <a:lnTo>
                    <a:pt x="7721" y="63"/>
                  </a:lnTo>
                  <a:lnTo>
                    <a:pt x="76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</p:grpSp>
      <p:grpSp>
        <p:nvGrpSpPr>
          <p:cNvPr id="1544" name="Google Shape;1544;p51"/>
          <p:cNvGrpSpPr/>
          <p:nvPr/>
        </p:nvGrpSpPr>
        <p:grpSpPr>
          <a:xfrm>
            <a:off x="1976904" y="3381387"/>
            <a:ext cx="180193" cy="715668"/>
            <a:chOff x="2680375" y="3423800"/>
            <a:chExt cx="182975" cy="761050"/>
          </a:xfrm>
        </p:grpSpPr>
        <p:sp>
          <p:nvSpPr>
            <p:cNvPr id="1545" name="Google Shape;1545;p51"/>
            <p:cNvSpPr/>
            <p:nvPr/>
          </p:nvSpPr>
          <p:spPr>
            <a:xfrm>
              <a:off x="2698650" y="3423800"/>
              <a:ext cx="164700" cy="703875"/>
            </a:xfrm>
            <a:custGeom>
              <a:avLst/>
              <a:gdLst/>
              <a:ahLst/>
              <a:cxnLst/>
              <a:rect l="l" t="t" r="r" b="b"/>
              <a:pathLst>
                <a:path w="6588" h="28155" extrusionOk="0">
                  <a:moveTo>
                    <a:pt x="319" y="4568"/>
                  </a:moveTo>
                  <a:lnTo>
                    <a:pt x="107" y="1274"/>
                  </a:lnTo>
                  <a:lnTo>
                    <a:pt x="319" y="0"/>
                  </a:lnTo>
                  <a:lnTo>
                    <a:pt x="6588" y="4356"/>
                  </a:lnTo>
                  <a:lnTo>
                    <a:pt x="4994" y="7331"/>
                  </a:lnTo>
                  <a:lnTo>
                    <a:pt x="1913" y="16149"/>
                  </a:lnTo>
                  <a:lnTo>
                    <a:pt x="2656" y="24330"/>
                  </a:lnTo>
                  <a:lnTo>
                    <a:pt x="4144" y="28155"/>
                  </a:lnTo>
                  <a:lnTo>
                    <a:pt x="1700" y="27836"/>
                  </a:lnTo>
                  <a:lnTo>
                    <a:pt x="532" y="25605"/>
                  </a:lnTo>
                  <a:lnTo>
                    <a:pt x="1063" y="22736"/>
                  </a:lnTo>
                  <a:lnTo>
                    <a:pt x="0" y="17530"/>
                  </a:lnTo>
                  <a:lnTo>
                    <a:pt x="638" y="14024"/>
                  </a:lnTo>
                  <a:lnTo>
                    <a:pt x="213" y="11793"/>
                  </a:lnTo>
                  <a:lnTo>
                    <a:pt x="744" y="775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46" name="Google Shape;1546;p51"/>
            <p:cNvSpPr/>
            <p:nvPr/>
          </p:nvSpPr>
          <p:spPr>
            <a:xfrm>
              <a:off x="2680375" y="3510050"/>
              <a:ext cx="137075" cy="674800"/>
            </a:xfrm>
            <a:custGeom>
              <a:avLst/>
              <a:gdLst/>
              <a:ahLst/>
              <a:cxnLst/>
              <a:rect l="l" t="t" r="r" b="b"/>
              <a:pathLst>
                <a:path w="5483" h="26992" extrusionOk="0">
                  <a:moveTo>
                    <a:pt x="984" y="23016"/>
                  </a:moveTo>
                  <a:lnTo>
                    <a:pt x="984" y="23121"/>
                  </a:lnTo>
                  <a:lnTo>
                    <a:pt x="1026" y="23058"/>
                  </a:lnTo>
                  <a:lnTo>
                    <a:pt x="1088" y="23016"/>
                  </a:lnTo>
                  <a:close/>
                  <a:moveTo>
                    <a:pt x="1047" y="0"/>
                  </a:moveTo>
                  <a:lnTo>
                    <a:pt x="984" y="105"/>
                  </a:lnTo>
                  <a:lnTo>
                    <a:pt x="963" y="209"/>
                  </a:lnTo>
                  <a:lnTo>
                    <a:pt x="1068" y="314"/>
                  </a:lnTo>
                  <a:lnTo>
                    <a:pt x="1005" y="419"/>
                  </a:lnTo>
                  <a:lnTo>
                    <a:pt x="900" y="502"/>
                  </a:lnTo>
                  <a:lnTo>
                    <a:pt x="837" y="461"/>
                  </a:lnTo>
                  <a:lnTo>
                    <a:pt x="691" y="544"/>
                  </a:lnTo>
                  <a:lnTo>
                    <a:pt x="565" y="628"/>
                  </a:lnTo>
                  <a:lnTo>
                    <a:pt x="628" y="670"/>
                  </a:lnTo>
                  <a:lnTo>
                    <a:pt x="628" y="837"/>
                  </a:lnTo>
                  <a:lnTo>
                    <a:pt x="586" y="963"/>
                  </a:lnTo>
                  <a:lnTo>
                    <a:pt x="628" y="1130"/>
                  </a:lnTo>
                  <a:lnTo>
                    <a:pt x="733" y="1549"/>
                  </a:lnTo>
                  <a:lnTo>
                    <a:pt x="733" y="1695"/>
                  </a:lnTo>
                  <a:lnTo>
                    <a:pt x="691" y="1800"/>
                  </a:lnTo>
                  <a:lnTo>
                    <a:pt x="649" y="1883"/>
                  </a:lnTo>
                  <a:lnTo>
                    <a:pt x="691" y="2093"/>
                  </a:lnTo>
                  <a:lnTo>
                    <a:pt x="775" y="2302"/>
                  </a:lnTo>
                  <a:lnTo>
                    <a:pt x="858" y="2490"/>
                  </a:lnTo>
                  <a:lnTo>
                    <a:pt x="858" y="2762"/>
                  </a:lnTo>
                  <a:lnTo>
                    <a:pt x="837" y="2846"/>
                  </a:lnTo>
                  <a:lnTo>
                    <a:pt x="796" y="2909"/>
                  </a:lnTo>
                  <a:lnTo>
                    <a:pt x="837" y="3327"/>
                  </a:lnTo>
                  <a:lnTo>
                    <a:pt x="837" y="3432"/>
                  </a:lnTo>
                  <a:lnTo>
                    <a:pt x="754" y="3474"/>
                  </a:lnTo>
                  <a:lnTo>
                    <a:pt x="670" y="3536"/>
                  </a:lnTo>
                  <a:lnTo>
                    <a:pt x="670" y="3766"/>
                  </a:lnTo>
                  <a:lnTo>
                    <a:pt x="691" y="3829"/>
                  </a:lnTo>
                  <a:lnTo>
                    <a:pt x="775" y="3766"/>
                  </a:lnTo>
                  <a:lnTo>
                    <a:pt x="837" y="3829"/>
                  </a:lnTo>
                  <a:lnTo>
                    <a:pt x="754" y="3892"/>
                  </a:lnTo>
                  <a:lnTo>
                    <a:pt x="754" y="4499"/>
                  </a:lnTo>
                  <a:lnTo>
                    <a:pt x="837" y="4729"/>
                  </a:lnTo>
                  <a:lnTo>
                    <a:pt x="858" y="4917"/>
                  </a:lnTo>
                  <a:lnTo>
                    <a:pt x="837" y="5064"/>
                  </a:lnTo>
                  <a:lnTo>
                    <a:pt x="733" y="5231"/>
                  </a:lnTo>
                  <a:lnTo>
                    <a:pt x="733" y="5399"/>
                  </a:lnTo>
                  <a:lnTo>
                    <a:pt x="837" y="5566"/>
                  </a:lnTo>
                  <a:lnTo>
                    <a:pt x="796" y="5712"/>
                  </a:lnTo>
                  <a:lnTo>
                    <a:pt x="796" y="5984"/>
                  </a:lnTo>
                  <a:lnTo>
                    <a:pt x="754" y="6089"/>
                  </a:lnTo>
                  <a:lnTo>
                    <a:pt x="754" y="6256"/>
                  </a:lnTo>
                  <a:lnTo>
                    <a:pt x="775" y="6340"/>
                  </a:lnTo>
                  <a:lnTo>
                    <a:pt x="775" y="6403"/>
                  </a:lnTo>
                  <a:lnTo>
                    <a:pt x="670" y="6570"/>
                  </a:lnTo>
                  <a:lnTo>
                    <a:pt x="670" y="6717"/>
                  </a:lnTo>
                  <a:lnTo>
                    <a:pt x="628" y="6821"/>
                  </a:lnTo>
                  <a:lnTo>
                    <a:pt x="649" y="7010"/>
                  </a:lnTo>
                  <a:lnTo>
                    <a:pt x="628" y="7093"/>
                  </a:lnTo>
                  <a:lnTo>
                    <a:pt x="524" y="7303"/>
                  </a:lnTo>
                  <a:lnTo>
                    <a:pt x="524" y="7407"/>
                  </a:lnTo>
                  <a:lnTo>
                    <a:pt x="628" y="7554"/>
                  </a:lnTo>
                  <a:lnTo>
                    <a:pt x="649" y="7721"/>
                  </a:lnTo>
                  <a:lnTo>
                    <a:pt x="733" y="7826"/>
                  </a:lnTo>
                  <a:lnTo>
                    <a:pt x="649" y="7867"/>
                  </a:lnTo>
                  <a:lnTo>
                    <a:pt x="586" y="8014"/>
                  </a:lnTo>
                  <a:lnTo>
                    <a:pt x="670" y="8119"/>
                  </a:lnTo>
                  <a:lnTo>
                    <a:pt x="586" y="8202"/>
                  </a:lnTo>
                  <a:lnTo>
                    <a:pt x="524" y="8244"/>
                  </a:lnTo>
                  <a:lnTo>
                    <a:pt x="524" y="8391"/>
                  </a:lnTo>
                  <a:lnTo>
                    <a:pt x="544" y="8537"/>
                  </a:lnTo>
                  <a:lnTo>
                    <a:pt x="544" y="8663"/>
                  </a:lnTo>
                  <a:lnTo>
                    <a:pt x="670" y="8997"/>
                  </a:lnTo>
                  <a:lnTo>
                    <a:pt x="670" y="9186"/>
                  </a:lnTo>
                  <a:lnTo>
                    <a:pt x="628" y="9228"/>
                  </a:lnTo>
                  <a:lnTo>
                    <a:pt x="628" y="9332"/>
                  </a:lnTo>
                  <a:lnTo>
                    <a:pt x="754" y="9520"/>
                  </a:lnTo>
                  <a:lnTo>
                    <a:pt x="754" y="9730"/>
                  </a:lnTo>
                  <a:lnTo>
                    <a:pt x="733" y="9855"/>
                  </a:lnTo>
                  <a:lnTo>
                    <a:pt x="733" y="9918"/>
                  </a:lnTo>
                  <a:lnTo>
                    <a:pt x="754" y="10023"/>
                  </a:lnTo>
                  <a:lnTo>
                    <a:pt x="733" y="10106"/>
                  </a:lnTo>
                  <a:lnTo>
                    <a:pt x="691" y="10211"/>
                  </a:lnTo>
                  <a:lnTo>
                    <a:pt x="733" y="10253"/>
                  </a:lnTo>
                  <a:lnTo>
                    <a:pt x="858" y="10441"/>
                  </a:lnTo>
                  <a:lnTo>
                    <a:pt x="879" y="10546"/>
                  </a:lnTo>
                  <a:lnTo>
                    <a:pt x="837" y="10650"/>
                  </a:lnTo>
                  <a:lnTo>
                    <a:pt x="754" y="10692"/>
                  </a:lnTo>
                  <a:lnTo>
                    <a:pt x="670" y="10860"/>
                  </a:lnTo>
                  <a:lnTo>
                    <a:pt x="670" y="10901"/>
                  </a:lnTo>
                  <a:lnTo>
                    <a:pt x="733" y="10964"/>
                  </a:lnTo>
                  <a:lnTo>
                    <a:pt x="670" y="11090"/>
                  </a:lnTo>
                  <a:lnTo>
                    <a:pt x="586" y="11173"/>
                  </a:lnTo>
                  <a:lnTo>
                    <a:pt x="586" y="11278"/>
                  </a:lnTo>
                  <a:lnTo>
                    <a:pt x="565" y="11466"/>
                  </a:lnTo>
                  <a:lnTo>
                    <a:pt x="524" y="11571"/>
                  </a:lnTo>
                  <a:lnTo>
                    <a:pt x="524" y="11676"/>
                  </a:lnTo>
                  <a:lnTo>
                    <a:pt x="482" y="11717"/>
                  </a:lnTo>
                  <a:lnTo>
                    <a:pt x="482" y="11843"/>
                  </a:lnTo>
                  <a:lnTo>
                    <a:pt x="419" y="11927"/>
                  </a:lnTo>
                  <a:lnTo>
                    <a:pt x="419" y="11989"/>
                  </a:lnTo>
                  <a:lnTo>
                    <a:pt x="461" y="12052"/>
                  </a:lnTo>
                  <a:lnTo>
                    <a:pt x="377" y="12157"/>
                  </a:lnTo>
                  <a:lnTo>
                    <a:pt x="377" y="12324"/>
                  </a:lnTo>
                  <a:lnTo>
                    <a:pt x="377" y="12429"/>
                  </a:lnTo>
                  <a:lnTo>
                    <a:pt x="314" y="12471"/>
                  </a:lnTo>
                  <a:lnTo>
                    <a:pt x="314" y="12575"/>
                  </a:lnTo>
                  <a:lnTo>
                    <a:pt x="272" y="12659"/>
                  </a:lnTo>
                  <a:lnTo>
                    <a:pt x="272" y="12743"/>
                  </a:lnTo>
                  <a:lnTo>
                    <a:pt x="314" y="12847"/>
                  </a:lnTo>
                  <a:lnTo>
                    <a:pt x="314" y="12952"/>
                  </a:lnTo>
                  <a:lnTo>
                    <a:pt x="231" y="13057"/>
                  </a:lnTo>
                  <a:lnTo>
                    <a:pt x="147" y="13057"/>
                  </a:lnTo>
                  <a:lnTo>
                    <a:pt x="63" y="12994"/>
                  </a:lnTo>
                  <a:lnTo>
                    <a:pt x="0" y="13015"/>
                  </a:lnTo>
                  <a:lnTo>
                    <a:pt x="0" y="13098"/>
                  </a:lnTo>
                  <a:lnTo>
                    <a:pt x="21" y="13224"/>
                  </a:lnTo>
                  <a:lnTo>
                    <a:pt x="21" y="13412"/>
                  </a:lnTo>
                  <a:lnTo>
                    <a:pt x="105" y="13517"/>
                  </a:lnTo>
                  <a:lnTo>
                    <a:pt x="231" y="13621"/>
                  </a:lnTo>
                  <a:lnTo>
                    <a:pt x="252" y="13747"/>
                  </a:lnTo>
                  <a:lnTo>
                    <a:pt x="231" y="13914"/>
                  </a:lnTo>
                  <a:lnTo>
                    <a:pt x="398" y="14228"/>
                  </a:lnTo>
                  <a:lnTo>
                    <a:pt x="440" y="14312"/>
                  </a:lnTo>
                  <a:lnTo>
                    <a:pt x="524" y="14375"/>
                  </a:lnTo>
                  <a:lnTo>
                    <a:pt x="524" y="14563"/>
                  </a:lnTo>
                  <a:lnTo>
                    <a:pt x="461" y="14835"/>
                  </a:lnTo>
                  <a:lnTo>
                    <a:pt x="419" y="14856"/>
                  </a:lnTo>
                  <a:lnTo>
                    <a:pt x="440" y="14940"/>
                  </a:lnTo>
                  <a:lnTo>
                    <a:pt x="419" y="15002"/>
                  </a:lnTo>
                  <a:lnTo>
                    <a:pt x="356" y="14982"/>
                  </a:lnTo>
                  <a:lnTo>
                    <a:pt x="314" y="14982"/>
                  </a:lnTo>
                  <a:lnTo>
                    <a:pt x="272" y="15086"/>
                  </a:lnTo>
                  <a:lnTo>
                    <a:pt x="314" y="15191"/>
                  </a:lnTo>
                  <a:lnTo>
                    <a:pt x="377" y="15254"/>
                  </a:lnTo>
                  <a:lnTo>
                    <a:pt x="335" y="15484"/>
                  </a:lnTo>
                  <a:lnTo>
                    <a:pt x="356" y="15588"/>
                  </a:lnTo>
                  <a:lnTo>
                    <a:pt x="314" y="15672"/>
                  </a:lnTo>
                  <a:lnTo>
                    <a:pt x="356" y="15714"/>
                  </a:lnTo>
                  <a:lnTo>
                    <a:pt x="335" y="15798"/>
                  </a:lnTo>
                  <a:lnTo>
                    <a:pt x="314" y="15818"/>
                  </a:lnTo>
                  <a:lnTo>
                    <a:pt x="335" y="15881"/>
                  </a:lnTo>
                  <a:lnTo>
                    <a:pt x="524" y="16153"/>
                  </a:lnTo>
                  <a:lnTo>
                    <a:pt x="565" y="16216"/>
                  </a:lnTo>
                  <a:lnTo>
                    <a:pt x="565" y="16362"/>
                  </a:lnTo>
                  <a:lnTo>
                    <a:pt x="524" y="16342"/>
                  </a:lnTo>
                  <a:lnTo>
                    <a:pt x="377" y="16342"/>
                  </a:lnTo>
                  <a:lnTo>
                    <a:pt x="314" y="16425"/>
                  </a:lnTo>
                  <a:lnTo>
                    <a:pt x="314" y="16467"/>
                  </a:lnTo>
                  <a:lnTo>
                    <a:pt x="356" y="16530"/>
                  </a:lnTo>
                  <a:lnTo>
                    <a:pt x="356" y="16614"/>
                  </a:lnTo>
                  <a:lnTo>
                    <a:pt x="314" y="16655"/>
                  </a:lnTo>
                  <a:lnTo>
                    <a:pt x="272" y="16739"/>
                  </a:lnTo>
                  <a:lnTo>
                    <a:pt x="314" y="16823"/>
                  </a:lnTo>
                  <a:lnTo>
                    <a:pt x="335" y="16844"/>
                  </a:lnTo>
                  <a:lnTo>
                    <a:pt x="377" y="16969"/>
                  </a:lnTo>
                  <a:lnTo>
                    <a:pt x="419" y="17304"/>
                  </a:lnTo>
                  <a:lnTo>
                    <a:pt x="356" y="17451"/>
                  </a:lnTo>
                  <a:lnTo>
                    <a:pt x="482" y="17492"/>
                  </a:lnTo>
                  <a:lnTo>
                    <a:pt x="670" y="17471"/>
                  </a:lnTo>
                  <a:lnTo>
                    <a:pt x="670" y="17409"/>
                  </a:lnTo>
                  <a:lnTo>
                    <a:pt x="670" y="17283"/>
                  </a:lnTo>
                  <a:lnTo>
                    <a:pt x="733" y="17199"/>
                  </a:lnTo>
                  <a:lnTo>
                    <a:pt x="837" y="17241"/>
                  </a:lnTo>
                  <a:lnTo>
                    <a:pt x="858" y="17199"/>
                  </a:lnTo>
                  <a:lnTo>
                    <a:pt x="733" y="17095"/>
                  </a:lnTo>
                  <a:lnTo>
                    <a:pt x="775" y="17053"/>
                  </a:lnTo>
                  <a:lnTo>
                    <a:pt x="649" y="16927"/>
                  </a:lnTo>
                  <a:lnTo>
                    <a:pt x="649" y="16844"/>
                  </a:lnTo>
                  <a:lnTo>
                    <a:pt x="733" y="16844"/>
                  </a:lnTo>
                  <a:lnTo>
                    <a:pt x="837" y="16886"/>
                  </a:lnTo>
                  <a:lnTo>
                    <a:pt x="837" y="16865"/>
                  </a:lnTo>
                  <a:lnTo>
                    <a:pt x="775" y="16823"/>
                  </a:lnTo>
                  <a:lnTo>
                    <a:pt x="649" y="16718"/>
                  </a:lnTo>
                  <a:lnTo>
                    <a:pt x="775" y="16739"/>
                  </a:lnTo>
                  <a:lnTo>
                    <a:pt x="775" y="16634"/>
                  </a:lnTo>
                  <a:lnTo>
                    <a:pt x="754" y="16572"/>
                  </a:lnTo>
                  <a:lnTo>
                    <a:pt x="754" y="16425"/>
                  </a:lnTo>
                  <a:lnTo>
                    <a:pt x="733" y="16362"/>
                  </a:lnTo>
                  <a:cubicBezTo>
                    <a:pt x="733" y="16321"/>
                    <a:pt x="754" y="16258"/>
                    <a:pt x="775" y="16237"/>
                  </a:cubicBezTo>
                  <a:lnTo>
                    <a:pt x="837" y="16258"/>
                  </a:lnTo>
                  <a:lnTo>
                    <a:pt x="879" y="16237"/>
                  </a:lnTo>
                  <a:cubicBezTo>
                    <a:pt x="879" y="16342"/>
                    <a:pt x="900" y="16467"/>
                    <a:pt x="900" y="16572"/>
                  </a:cubicBezTo>
                  <a:lnTo>
                    <a:pt x="1068" y="17764"/>
                  </a:lnTo>
                  <a:lnTo>
                    <a:pt x="1047" y="17785"/>
                  </a:lnTo>
                  <a:lnTo>
                    <a:pt x="1068" y="17869"/>
                  </a:lnTo>
                  <a:lnTo>
                    <a:pt x="1068" y="18036"/>
                  </a:lnTo>
                  <a:lnTo>
                    <a:pt x="1005" y="18078"/>
                  </a:lnTo>
                  <a:lnTo>
                    <a:pt x="1047" y="18120"/>
                  </a:lnTo>
                  <a:lnTo>
                    <a:pt x="1047" y="18287"/>
                  </a:lnTo>
                  <a:lnTo>
                    <a:pt x="1005" y="18350"/>
                  </a:lnTo>
                  <a:lnTo>
                    <a:pt x="1047" y="18434"/>
                  </a:lnTo>
                  <a:lnTo>
                    <a:pt x="1047" y="18455"/>
                  </a:lnTo>
                  <a:cubicBezTo>
                    <a:pt x="1047" y="18643"/>
                    <a:pt x="1005" y="18852"/>
                    <a:pt x="963" y="19041"/>
                  </a:cubicBezTo>
                  <a:cubicBezTo>
                    <a:pt x="921" y="19187"/>
                    <a:pt x="900" y="19334"/>
                    <a:pt x="858" y="19459"/>
                  </a:cubicBezTo>
                  <a:lnTo>
                    <a:pt x="796" y="19480"/>
                  </a:lnTo>
                  <a:lnTo>
                    <a:pt x="691" y="19564"/>
                  </a:lnTo>
                  <a:lnTo>
                    <a:pt x="649" y="19564"/>
                  </a:lnTo>
                  <a:lnTo>
                    <a:pt x="649" y="19501"/>
                  </a:lnTo>
                  <a:lnTo>
                    <a:pt x="754" y="19480"/>
                  </a:lnTo>
                  <a:lnTo>
                    <a:pt x="837" y="19438"/>
                  </a:lnTo>
                  <a:lnTo>
                    <a:pt x="837" y="19271"/>
                  </a:lnTo>
                  <a:lnTo>
                    <a:pt x="775" y="19250"/>
                  </a:lnTo>
                  <a:lnTo>
                    <a:pt x="670" y="19292"/>
                  </a:lnTo>
                  <a:lnTo>
                    <a:pt x="461" y="19292"/>
                  </a:lnTo>
                  <a:lnTo>
                    <a:pt x="377" y="19271"/>
                  </a:lnTo>
                  <a:lnTo>
                    <a:pt x="293" y="19292"/>
                  </a:lnTo>
                  <a:lnTo>
                    <a:pt x="293" y="19375"/>
                  </a:lnTo>
                  <a:lnTo>
                    <a:pt x="356" y="19501"/>
                  </a:lnTo>
                  <a:lnTo>
                    <a:pt x="398" y="19501"/>
                  </a:lnTo>
                  <a:lnTo>
                    <a:pt x="440" y="19585"/>
                  </a:lnTo>
                  <a:lnTo>
                    <a:pt x="356" y="19585"/>
                  </a:lnTo>
                  <a:lnTo>
                    <a:pt x="335" y="19689"/>
                  </a:lnTo>
                  <a:lnTo>
                    <a:pt x="252" y="19752"/>
                  </a:lnTo>
                  <a:lnTo>
                    <a:pt x="189" y="19857"/>
                  </a:lnTo>
                  <a:lnTo>
                    <a:pt x="42" y="19919"/>
                  </a:lnTo>
                  <a:lnTo>
                    <a:pt x="42" y="20003"/>
                  </a:lnTo>
                  <a:lnTo>
                    <a:pt x="189" y="20192"/>
                  </a:lnTo>
                  <a:lnTo>
                    <a:pt x="272" y="20192"/>
                  </a:lnTo>
                  <a:lnTo>
                    <a:pt x="335" y="20129"/>
                  </a:lnTo>
                  <a:lnTo>
                    <a:pt x="335" y="20066"/>
                  </a:lnTo>
                  <a:lnTo>
                    <a:pt x="231" y="20024"/>
                  </a:lnTo>
                  <a:lnTo>
                    <a:pt x="231" y="19982"/>
                  </a:lnTo>
                  <a:lnTo>
                    <a:pt x="272" y="19878"/>
                  </a:lnTo>
                  <a:lnTo>
                    <a:pt x="440" y="19878"/>
                  </a:lnTo>
                  <a:lnTo>
                    <a:pt x="461" y="19857"/>
                  </a:lnTo>
                  <a:lnTo>
                    <a:pt x="482" y="19982"/>
                  </a:lnTo>
                  <a:lnTo>
                    <a:pt x="586" y="20066"/>
                  </a:lnTo>
                  <a:lnTo>
                    <a:pt x="712" y="20066"/>
                  </a:lnTo>
                  <a:lnTo>
                    <a:pt x="754" y="20003"/>
                  </a:lnTo>
                  <a:lnTo>
                    <a:pt x="754" y="20003"/>
                  </a:lnTo>
                  <a:cubicBezTo>
                    <a:pt x="670" y="20317"/>
                    <a:pt x="649" y="20631"/>
                    <a:pt x="649" y="20924"/>
                  </a:cubicBezTo>
                  <a:lnTo>
                    <a:pt x="586" y="20966"/>
                  </a:lnTo>
                  <a:lnTo>
                    <a:pt x="649" y="21008"/>
                  </a:lnTo>
                  <a:lnTo>
                    <a:pt x="649" y="21154"/>
                  </a:lnTo>
                  <a:lnTo>
                    <a:pt x="565" y="21028"/>
                  </a:lnTo>
                  <a:lnTo>
                    <a:pt x="461" y="21008"/>
                  </a:lnTo>
                  <a:lnTo>
                    <a:pt x="440" y="21049"/>
                  </a:lnTo>
                  <a:lnTo>
                    <a:pt x="440" y="21133"/>
                  </a:lnTo>
                  <a:lnTo>
                    <a:pt x="461" y="21259"/>
                  </a:lnTo>
                  <a:lnTo>
                    <a:pt x="565" y="21280"/>
                  </a:lnTo>
                  <a:lnTo>
                    <a:pt x="649" y="21342"/>
                  </a:lnTo>
                  <a:lnTo>
                    <a:pt x="649" y="21384"/>
                  </a:lnTo>
                  <a:lnTo>
                    <a:pt x="691" y="21552"/>
                  </a:lnTo>
                  <a:lnTo>
                    <a:pt x="754" y="21572"/>
                  </a:lnTo>
                  <a:cubicBezTo>
                    <a:pt x="754" y="21635"/>
                    <a:pt x="775" y="21656"/>
                    <a:pt x="796" y="21698"/>
                  </a:cubicBezTo>
                  <a:lnTo>
                    <a:pt x="670" y="21656"/>
                  </a:lnTo>
                  <a:lnTo>
                    <a:pt x="649" y="21635"/>
                  </a:lnTo>
                  <a:lnTo>
                    <a:pt x="586" y="21677"/>
                  </a:lnTo>
                  <a:lnTo>
                    <a:pt x="649" y="21865"/>
                  </a:lnTo>
                  <a:lnTo>
                    <a:pt x="649" y="21949"/>
                  </a:lnTo>
                  <a:lnTo>
                    <a:pt x="691" y="21970"/>
                  </a:lnTo>
                  <a:lnTo>
                    <a:pt x="796" y="21803"/>
                  </a:lnTo>
                  <a:lnTo>
                    <a:pt x="858" y="21782"/>
                  </a:lnTo>
                  <a:cubicBezTo>
                    <a:pt x="879" y="21844"/>
                    <a:pt x="900" y="21886"/>
                    <a:pt x="921" y="21970"/>
                  </a:cubicBezTo>
                  <a:lnTo>
                    <a:pt x="921" y="22012"/>
                  </a:lnTo>
                  <a:lnTo>
                    <a:pt x="816" y="22054"/>
                  </a:lnTo>
                  <a:lnTo>
                    <a:pt x="921" y="22284"/>
                  </a:lnTo>
                  <a:lnTo>
                    <a:pt x="963" y="22409"/>
                  </a:lnTo>
                  <a:cubicBezTo>
                    <a:pt x="963" y="22493"/>
                    <a:pt x="984" y="22577"/>
                    <a:pt x="1005" y="22640"/>
                  </a:cubicBezTo>
                  <a:lnTo>
                    <a:pt x="984" y="22681"/>
                  </a:lnTo>
                  <a:lnTo>
                    <a:pt x="984" y="22744"/>
                  </a:lnTo>
                  <a:lnTo>
                    <a:pt x="921" y="22807"/>
                  </a:lnTo>
                  <a:lnTo>
                    <a:pt x="1005" y="22849"/>
                  </a:lnTo>
                  <a:lnTo>
                    <a:pt x="1026" y="22932"/>
                  </a:lnTo>
                  <a:lnTo>
                    <a:pt x="1068" y="22932"/>
                  </a:lnTo>
                  <a:cubicBezTo>
                    <a:pt x="1068" y="22953"/>
                    <a:pt x="1068" y="22995"/>
                    <a:pt x="1088" y="23016"/>
                  </a:cubicBezTo>
                  <a:cubicBezTo>
                    <a:pt x="1130" y="23163"/>
                    <a:pt x="1193" y="23330"/>
                    <a:pt x="1235" y="23456"/>
                  </a:cubicBezTo>
                  <a:lnTo>
                    <a:pt x="1277" y="23518"/>
                  </a:lnTo>
                  <a:cubicBezTo>
                    <a:pt x="1277" y="23539"/>
                    <a:pt x="1277" y="23539"/>
                    <a:pt x="1298" y="23560"/>
                  </a:cubicBezTo>
                  <a:lnTo>
                    <a:pt x="1235" y="23665"/>
                  </a:lnTo>
                  <a:lnTo>
                    <a:pt x="1193" y="23728"/>
                  </a:lnTo>
                  <a:lnTo>
                    <a:pt x="1235" y="23749"/>
                  </a:lnTo>
                  <a:lnTo>
                    <a:pt x="1381" y="23728"/>
                  </a:lnTo>
                  <a:lnTo>
                    <a:pt x="1444" y="23874"/>
                  </a:lnTo>
                  <a:lnTo>
                    <a:pt x="1423" y="23874"/>
                  </a:lnTo>
                  <a:lnTo>
                    <a:pt x="1444" y="23937"/>
                  </a:lnTo>
                  <a:lnTo>
                    <a:pt x="1486" y="23958"/>
                  </a:lnTo>
                  <a:lnTo>
                    <a:pt x="1423" y="24000"/>
                  </a:lnTo>
                  <a:lnTo>
                    <a:pt x="1402" y="24062"/>
                  </a:lnTo>
                  <a:lnTo>
                    <a:pt x="1423" y="24146"/>
                  </a:lnTo>
                  <a:lnTo>
                    <a:pt x="1486" y="24167"/>
                  </a:lnTo>
                  <a:lnTo>
                    <a:pt x="1549" y="24188"/>
                  </a:lnTo>
                  <a:lnTo>
                    <a:pt x="1507" y="24104"/>
                  </a:lnTo>
                  <a:lnTo>
                    <a:pt x="1549" y="24083"/>
                  </a:lnTo>
                  <a:cubicBezTo>
                    <a:pt x="1612" y="24167"/>
                    <a:pt x="1653" y="24272"/>
                    <a:pt x="1716" y="24355"/>
                  </a:cubicBezTo>
                  <a:lnTo>
                    <a:pt x="1716" y="24397"/>
                  </a:lnTo>
                  <a:lnTo>
                    <a:pt x="1653" y="24460"/>
                  </a:lnTo>
                  <a:lnTo>
                    <a:pt x="1695" y="24481"/>
                  </a:lnTo>
                  <a:lnTo>
                    <a:pt x="1737" y="24460"/>
                  </a:lnTo>
                  <a:lnTo>
                    <a:pt x="1758" y="24418"/>
                  </a:lnTo>
                  <a:cubicBezTo>
                    <a:pt x="1967" y="24753"/>
                    <a:pt x="2218" y="25004"/>
                    <a:pt x="2469" y="25234"/>
                  </a:cubicBezTo>
                  <a:lnTo>
                    <a:pt x="2449" y="25234"/>
                  </a:lnTo>
                  <a:lnTo>
                    <a:pt x="2365" y="25192"/>
                  </a:lnTo>
                  <a:lnTo>
                    <a:pt x="2260" y="25150"/>
                  </a:lnTo>
                  <a:lnTo>
                    <a:pt x="2156" y="25150"/>
                  </a:lnTo>
                  <a:lnTo>
                    <a:pt x="2072" y="25109"/>
                  </a:lnTo>
                  <a:lnTo>
                    <a:pt x="1946" y="24983"/>
                  </a:lnTo>
                  <a:lnTo>
                    <a:pt x="1863" y="24920"/>
                  </a:lnTo>
                  <a:lnTo>
                    <a:pt x="1842" y="24983"/>
                  </a:lnTo>
                  <a:lnTo>
                    <a:pt x="1863" y="25088"/>
                  </a:lnTo>
                  <a:lnTo>
                    <a:pt x="1946" y="25213"/>
                  </a:lnTo>
                  <a:lnTo>
                    <a:pt x="2072" y="25234"/>
                  </a:lnTo>
                  <a:lnTo>
                    <a:pt x="2239" y="25318"/>
                  </a:lnTo>
                  <a:lnTo>
                    <a:pt x="2281" y="25401"/>
                  </a:lnTo>
                  <a:lnTo>
                    <a:pt x="2365" y="25401"/>
                  </a:lnTo>
                  <a:lnTo>
                    <a:pt x="2428" y="25360"/>
                  </a:lnTo>
                  <a:lnTo>
                    <a:pt x="2574" y="25422"/>
                  </a:lnTo>
                  <a:lnTo>
                    <a:pt x="2679" y="25464"/>
                  </a:lnTo>
                  <a:lnTo>
                    <a:pt x="2783" y="25464"/>
                  </a:lnTo>
                  <a:cubicBezTo>
                    <a:pt x="2804" y="25464"/>
                    <a:pt x="2846" y="25506"/>
                    <a:pt x="2846" y="25527"/>
                  </a:cubicBezTo>
                  <a:lnTo>
                    <a:pt x="2804" y="25527"/>
                  </a:lnTo>
                  <a:lnTo>
                    <a:pt x="2700" y="25569"/>
                  </a:lnTo>
                  <a:lnTo>
                    <a:pt x="2658" y="25548"/>
                  </a:lnTo>
                  <a:lnTo>
                    <a:pt x="2595" y="25506"/>
                  </a:lnTo>
                  <a:lnTo>
                    <a:pt x="2532" y="25506"/>
                  </a:lnTo>
                  <a:lnTo>
                    <a:pt x="2490" y="25548"/>
                  </a:lnTo>
                  <a:lnTo>
                    <a:pt x="2490" y="25611"/>
                  </a:lnTo>
                  <a:lnTo>
                    <a:pt x="2595" y="25653"/>
                  </a:lnTo>
                  <a:lnTo>
                    <a:pt x="2658" y="25757"/>
                  </a:lnTo>
                  <a:lnTo>
                    <a:pt x="2762" y="25799"/>
                  </a:lnTo>
                  <a:lnTo>
                    <a:pt x="2867" y="25925"/>
                  </a:lnTo>
                  <a:lnTo>
                    <a:pt x="2951" y="25945"/>
                  </a:lnTo>
                  <a:lnTo>
                    <a:pt x="3076" y="25925"/>
                  </a:lnTo>
                  <a:lnTo>
                    <a:pt x="3118" y="25945"/>
                  </a:lnTo>
                  <a:lnTo>
                    <a:pt x="3118" y="26029"/>
                  </a:lnTo>
                  <a:lnTo>
                    <a:pt x="3202" y="26092"/>
                  </a:lnTo>
                  <a:lnTo>
                    <a:pt x="3285" y="26071"/>
                  </a:lnTo>
                  <a:lnTo>
                    <a:pt x="3265" y="26029"/>
                  </a:lnTo>
                  <a:lnTo>
                    <a:pt x="3327" y="25945"/>
                  </a:lnTo>
                  <a:lnTo>
                    <a:pt x="3327" y="25883"/>
                  </a:lnTo>
                  <a:lnTo>
                    <a:pt x="3285" y="25862"/>
                  </a:lnTo>
                  <a:lnTo>
                    <a:pt x="3327" y="25841"/>
                  </a:lnTo>
                  <a:lnTo>
                    <a:pt x="3411" y="25841"/>
                  </a:lnTo>
                  <a:lnTo>
                    <a:pt x="3369" y="25757"/>
                  </a:lnTo>
                  <a:lnTo>
                    <a:pt x="3285" y="25736"/>
                  </a:lnTo>
                  <a:lnTo>
                    <a:pt x="3160" y="25757"/>
                  </a:lnTo>
                  <a:lnTo>
                    <a:pt x="3118" y="25715"/>
                  </a:lnTo>
                  <a:lnTo>
                    <a:pt x="3118" y="25715"/>
                  </a:lnTo>
                  <a:cubicBezTo>
                    <a:pt x="3141" y="25721"/>
                    <a:pt x="3164" y="25724"/>
                    <a:pt x="3189" y="25724"/>
                  </a:cubicBezTo>
                  <a:cubicBezTo>
                    <a:pt x="3256" y="25724"/>
                    <a:pt x="3329" y="25704"/>
                    <a:pt x="3390" y="25673"/>
                  </a:cubicBezTo>
                  <a:lnTo>
                    <a:pt x="3411" y="25715"/>
                  </a:lnTo>
                  <a:lnTo>
                    <a:pt x="3578" y="25736"/>
                  </a:lnTo>
                  <a:lnTo>
                    <a:pt x="3683" y="25778"/>
                  </a:lnTo>
                  <a:lnTo>
                    <a:pt x="3746" y="25778"/>
                  </a:lnTo>
                  <a:lnTo>
                    <a:pt x="3829" y="25841"/>
                  </a:lnTo>
                  <a:lnTo>
                    <a:pt x="3892" y="25778"/>
                  </a:lnTo>
                  <a:lnTo>
                    <a:pt x="3955" y="25653"/>
                  </a:lnTo>
                  <a:lnTo>
                    <a:pt x="3913" y="25464"/>
                  </a:lnTo>
                  <a:lnTo>
                    <a:pt x="3934" y="25401"/>
                  </a:lnTo>
                  <a:lnTo>
                    <a:pt x="3934" y="25318"/>
                  </a:lnTo>
                  <a:lnTo>
                    <a:pt x="3955" y="25150"/>
                  </a:lnTo>
                  <a:lnTo>
                    <a:pt x="3955" y="25109"/>
                  </a:lnTo>
                  <a:cubicBezTo>
                    <a:pt x="4018" y="25213"/>
                    <a:pt x="4060" y="25318"/>
                    <a:pt x="4143" y="25422"/>
                  </a:cubicBezTo>
                  <a:lnTo>
                    <a:pt x="4122" y="25527"/>
                  </a:lnTo>
                  <a:lnTo>
                    <a:pt x="4060" y="25632"/>
                  </a:lnTo>
                  <a:lnTo>
                    <a:pt x="4122" y="25736"/>
                  </a:lnTo>
                  <a:lnTo>
                    <a:pt x="4060" y="25820"/>
                  </a:lnTo>
                  <a:lnTo>
                    <a:pt x="4060" y="25883"/>
                  </a:lnTo>
                  <a:lnTo>
                    <a:pt x="4164" y="25945"/>
                  </a:lnTo>
                  <a:lnTo>
                    <a:pt x="4269" y="25966"/>
                  </a:lnTo>
                  <a:lnTo>
                    <a:pt x="4332" y="25987"/>
                  </a:lnTo>
                  <a:lnTo>
                    <a:pt x="4373" y="25945"/>
                  </a:lnTo>
                  <a:lnTo>
                    <a:pt x="4248" y="25841"/>
                  </a:lnTo>
                  <a:lnTo>
                    <a:pt x="4332" y="25757"/>
                  </a:lnTo>
                  <a:lnTo>
                    <a:pt x="4562" y="26155"/>
                  </a:lnTo>
                  <a:lnTo>
                    <a:pt x="4562" y="26155"/>
                  </a:lnTo>
                  <a:lnTo>
                    <a:pt x="4520" y="26134"/>
                  </a:lnTo>
                  <a:lnTo>
                    <a:pt x="4332" y="26050"/>
                  </a:lnTo>
                  <a:lnTo>
                    <a:pt x="4227" y="25987"/>
                  </a:lnTo>
                  <a:lnTo>
                    <a:pt x="4206" y="26029"/>
                  </a:lnTo>
                  <a:lnTo>
                    <a:pt x="4248" y="26071"/>
                  </a:lnTo>
                  <a:lnTo>
                    <a:pt x="4520" y="26197"/>
                  </a:lnTo>
                  <a:lnTo>
                    <a:pt x="4541" y="26259"/>
                  </a:lnTo>
                  <a:lnTo>
                    <a:pt x="4436" y="26259"/>
                  </a:lnTo>
                  <a:lnTo>
                    <a:pt x="4436" y="26322"/>
                  </a:lnTo>
                  <a:lnTo>
                    <a:pt x="4373" y="26322"/>
                  </a:lnTo>
                  <a:lnTo>
                    <a:pt x="4353" y="26238"/>
                  </a:lnTo>
                  <a:lnTo>
                    <a:pt x="4227" y="26155"/>
                  </a:lnTo>
                  <a:lnTo>
                    <a:pt x="4206" y="26176"/>
                  </a:lnTo>
                  <a:lnTo>
                    <a:pt x="4206" y="26259"/>
                  </a:lnTo>
                  <a:lnTo>
                    <a:pt x="4122" y="26259"/>
                  </a:lnTo>
                  <a:lnTo>
                    <a:pt x="3934" y="26280"/>
                  </a:lnTo>
                  <a:lnTo>
                    <a:pt x="3892" y="26322"/>
                  </a:lnTo>
                  <a:lnTo>
                    <a:pt x="3934" y="26364"/>
                  </a:lnTo>
                  <a:lnTo>
                    <a:pt x="3913" y="26385"/>
                  </a:lnTo>
                  <a:lnTo>
                    <a:pt x="3809" y="26364"/>
                  </a:lnTo>
                  <a:lnTo>
                    <a:pt x="3704" y="26385"/>
                  </a:lnTo>
                  <a:lnTo>
                    <a:pt x="3725" y="26448"/>
                  </a:lnTo>
                  <a:lnTo>
                    <a:pt x="3850" y="26469"/>
                  </a:lnTo>
                  <a:lnTo>
                    <a:pt x="3955" y="26469"/>
                  </a:lnTo>
                  <a:lnTo>
                    <a:pt x="3997" y="26427"/>
                  </a:lnTo>
                  <a:lnTo>
                    <a:pt x="4018" y="26385"/>
                  </a:lnTo>
                  <a:lnTo>
                    <a:pt x="4101" y="26427"/>
                  </a:lnTo>
                  <a:lnTo>
                    <a:pt x="4206" y="26490"/>
                  </a:lnTo>
                  <a:lnTo>
                    <a:pt x="4248" y="26469"/>
                  </a:lnTo>
                  <a:lnTo>
                    <a:pt x="4269" y="26531"/>
                  </a:lnTo>
                  <a:lnTo>
                    <a:pt x="4269" y="26573"/>
                  </a:lnTo>
                  <a:lnTo>
                    <a:pt x="4353" y="26636"/>
                  </a:lnTo>
                  <a:lnTo>
                    <a:pt x="4269" y="26678"/>
                  </a:lnTo>
                  <a:lnTo>
                    <a:pt x="4227" y="26782"/>
                  </a:lnTo>
                  <a:lnTo>
                    <a:pt x="4269" y="26866"/>
                  </a:lnTo>
                  <a:lnTo>
                    <a:pt x="4353" y="26866"/>
                  </a:lnTo>
                  <a:lnTo>
                    <a:pt x="4436" y="26887"/>
                  </a:lnTo>
                  <a:lnTo>
                    <a:pt x="4541" y="26992"/>
                  </a:lnTo>
                  <a:lnTo>
                    <a:pt x="4625" y="26992"/>
                  </a:lnTo>
                  <a:lnTo>
                    <a:pt x="4646" y="26971"/>
                  </a:lnTo>
                  <a:lnTo>
                    <a:pt x="4562" y="26908"/>
                  </a:lnTo>
                  <a:lnTo>
                    <a:pt x="4457" y="26845"/>
                  </a:lnTo>
                  <a:lnTo>
                    <a:pt x="4436" y="26782"/>
                  </a:lnTo>
                  <a:lnTo>
                    <a:pt x="4457" y="26782"/>
                  </a:lnTo>
                  <a:lnTo>
                    <a:pt x="4541" y="26803"/>
                  </a:lnTo>
                  <a:lnTo>
                    <a:pt x="4625" y="26762"/>
                  </a:lnTo>
                  <a:lnTo>
                    <a:pt x="4646" y="26699"/>
                  </a:lnTo>
                  <a:lnTo>
                    <a:pt x="4562" y="26678"/>
                  </a:lnTo>
                  <a:lnTo>
                    <a:pt x="4520" y="26636"/>
                  </a:lnTo>
                  <a:lnTo>
                    <a:pt x="4750" y="26531"/>
                  </a:lnTo>
                  <a:lnTo>
                    <a:pt x="4855" y="26469"/>
                  </a:lnTo>
                  <a:lnTo>
                    <a:pt x="4938" y="26490"/>
                  </a:lnTo>
                  <a:cubicBezTo>
                    <a:pt x="4959" y="26531"/>
                    <a:pt x="4959" y="26552"/>
                    <a:pt x="4980" y="26552"/>
                  </a:cubicBezTo>
                  <a:lnTo>
                    <a:pt x="5001" y="26552"/>
                  </a:lnTo>
                  <a:lnTo>
                    <a:pt x="5001" y="26531"/>
                  </a:lnTo>
                  <a:lnTo>
                    <a:pt x="5294" y="26594"/>
                  </a:lnTo>
                  <a:lnTo>
                    <a:pt x="5357" y="26573"/>
                  </a:lnTo>
                  <a:lnTo>
                    <a:pt x="5357" y="26510"/>
                  </a:lnTo>
                  <a:lnTo>
                    <a:pt x="5482" y="26510"/>
                  </a:lnTo>
                  <a:lnTo>
                    <a:pt x="5420" y="26322"/>
                  </a:lnTo>
                  <a:lnTo>
                    <a:pt x="5357" y="26322"/>
                  </a:lnTo>
                  <a:lnTo>
                    <a:pt x="5252" y="26238"/>
                  </a:lnTo>
                  <a:lnTo>
                    <a:pt x="5106" y="26176"/>
                  </a:lnTo>
                  <a:lnTo>
                    <a:pt x="5106" y="26113"/>
                  </a:lnTo>
                  <a:lnTo>
                    <a:pt x="5273" y="26218"/>
                  </a:lnTo>
                  <a:lnTo>
                    <a:pt x="5399" y="26238"/>
                  </a:lnTo>
                  <a:lnTo>
                    <a:pt x="5148" y="25171"/>
                  </a:lnTo>
                  <a:lnTo>
                    <a:pt x="5106" y="25171"/>
                  </a:lnTo>
                  <a:lnTo>
                    <a:pt x="5106" y="25129"/>
                  </a:lnTo>
                  <a:lnTo>
                    <a:pt x="4959" y="24481"/>
                  </a:lnTo>
                  <a:lnTo>
                    <a:pt x="4792" y="24544"/>
                  </a:lnTo>
                  <a:lnTo>
                    <a:pt x="4750" y="24585"/>
                  </a:lnTo>
                  <a:lnTo>
                    <a:pt x="4666" y="24502"/>
                  </a:lnTo>
                  <a:lnTo>
                    <a:pt x="4583" y="24481"/>
                  </a:lnTo>
                  <a:lnTo>
                    <a:pt x="4562" y="24544"/>
                  </a:lnTo>
                  <a:cubicBezTo>
                    <a:pt x="4562" y="24502"/>
                    <a:pt x="4541" y="24502"/>
                    <a:pt x="4541" y="24481"/>
                  </a:cubicBezTo>
                  <a:lnTo>
                    <a:pt x="4541" y="24334"/>
                  </a:lnTo>
                  <a:lnTo>
                    <a:pt x="4625" y="24272"/>
                  </a:lnTo>
                  <a:lnTo>
                    <a:pt x="4750" y="24251"/>
                  </a:lnTo>
                  <a:lnTo>
                    <a:pt x="4897" y="24334"/>
                  </a:lnTo>
                  <a:lnTo>
                    <a:pt x="4980" y="24272"/>
                  </a:lnTo>
                  <a:lnTo>
                    <a:pt x="5001" y="24272"/>
                  </a:lnTo>
                  <a:lnTo>
                    <a:pt x="4855" y="24146"/>
                  </a:lnTo>
                  <a:lnTo>
                    <a:pt x="4520" y="23937"/>
                  </a:lnTo>
                  <a:lnTo>
                    <a:pt x="4457" y="23874"/>
                  </a:lnTo>
                  <a:lnTo>
                    <a:pt x="3725" y="23874"/>
                  </a:lnTo>
                  <a:lnTo>
                    <a:pt x="3306" y="23958"/>
                  </a:lnTo>
                  <a:lnTo>
                    <a:pt x="3202" y="23895"/>
                  </a:lnTo>
                  <a:lnTo>
                    <a:pt x="2930" y="23874"/>
                  </a:lnTo>
                  <a:lnTo>
                    <a:pt x="2846" y="23644"/>
                  </a:lnTo>
                  <a:lnTo>
                    <a:pt x="2783" y="23435"/>
                  </a:lnTo>
                  <a:lnTo>
                    <a:pt x="2658" y="23330"/>
                  </a:lnTo>
                  <a:lnTo>
                    <a:pt x="2637" y="22995"/>
                  </a:lnTo>
                  <a:lnTo>
                    <a:pt x="2637" y="22828"/>
                  </a:lnTo>
                  <a:lnTo>
                    <a:pt x="2511" y="22828"/>
                  </a:lnTo>
                  <a:lnTo>
                    <a:pt x="2323" y="22912"/>
                  </a:lnTo>
                  <a:lnTo>
                    <a:pt x="2218" y="23016"/>
                  </a:lnTo>
                  <a:lnTo>
                    <a:pt x="2093" y="23016"/>
                  </a:lnTo>
                  <a:lnTo>
                    <a:pt x="1842" y="22577"/>
                  </a:lnTo>
                  <a:cubicBezTo>
                    <a:pt x="1821" y="22493"/>
                    <a:pt x="1800" y="22409"/>
                    <a:pt x="1800" y="22326"/>
                  </a:cubicBezTo>
                  <a:lnTo>
                    <a:pt x="1884" y="21844"/>
                  </a:lnTo>
                  <a:lnTo>
                    <a:pt x="2009" y="21656"/>
                  </a:lnTo>
                  <a:lnTo>
                    <a:pt x="2218" y="21447"/>
                  </a:lnTo>
                  <a:lnTo>
                    <a:pt x="2260" y="21154"/>
                  </a:lnTo>
                  <a:lnTo>
                    <a:pt x="2218" y="20840"/>
                  </a:lnTo>
                  <a:lnTo>
                    <a:pt x="2135" y="20610"/>
                  </a:lnTo>
                  <a:lnTo>
                    <a:pt x="2197" y="20338"/>
                  </a:lnTo>
                  <a:lnTo>
                    <a:pt x="2302" y="20212"/>
                  </a:lnTo>
                  <a:lnTo>
                    <a:pt x="2197" y="19961"/>
                  </a:lnTo>
                  <a:lnTo>
                    <a:pt x="2218" y="19815"/>
                  </a:lnTo>
                  <a:lnTo>
                    <a:pt x="2323" y="19710"/>
                  </a:lnTo>
                  <a:lnTo>
                    <a:pt x="2239" y="19480"/>
                  </a:lnTo>
                  <a:lnTo>
                    <a:pt x="2197" y="19166"/>
                  </a:lnTo>
                  <a:lnTo>
                    <a:pt x="2114" y="19020"/>
                  </a:lnTo>
                  <a:lnTo>
                    <a:pt x="2114" y="18915"/>
                  </a:lnTo>
                  <a:lnTo>
                    <a:pt x="2260" y="18769"/>
                  </a:lnTo>
                  <a:lnTo>
                    <a:pt x="2260" y="18643"/>
                  </a:lnTo>
                  <a:lnTo>
                    <a:pt x="2135" y="18434"/>
                  </a:lnTo>
                  <a:lnTo>
                    <a:pt x="1946" y="18308"/>
                  </a:lnTo>
                  <a:lnTo>
                    <a:pt x="1821" y="18308"/>
                  </a:lnTo>
                  <a:lnTo>
                    <a:pt x="1800" y="18329"/>
                  </a:lnTo>
                  <a:lnTo>
                    <a:pt x="1716" y="18246"/>
                  </a:lnTo>
                  <a:lnTo>
                    <a:pt x="1779" y="18141"/>
                  </a:lnTo>
                  <a:lnTo>
                    <a:pt x="2030" y="18141"/>
                  </a:lnTo>
                  <a:lnTo>
                    <a:pt x="2156" y="17995"/>
                  </a:lnTo>
                  <a:lnTo>
                    <a:pt x="2156" y="17869"/>
                  </a:lnTo>
                  <a:lnTo>
                    <a:pt x="2093" y="17827"/>
                  </a:lnTo>
                  <a:lnTo>
                    <a:pt x="2009" y="17890"/>
                  </a:lnTo>
                  <a:lnTo>
                    <a:pt x="1905" y="17869"/>
                  </a:lnTo>
                  <a:lnTo>
                    <a:pt x="1842" y="17597"/>
                  </a:lnTo>
                  <a:lnTo>
                    <a:pt x="1737" y="17367"/>
                  </a:lnTo>
                  <a:lnTo>
                    <a:pt x="1737" y="17199"/>
                  </a:lnTo>
                  <a:lnTo>
                    <a:pt x="1737" y="17032"/>
                  </a:lnTo>
                  <a:lnTo>
                    <a:pt x="1570" y="16969"/>
                  </a:lnTo>
                  <a:lnTo>
                    <a:pt x="1570" y="16948"/>
                  </a:lnTo>
                  <a:cubicBezTo>
                    <a:pt x="1528" y="16865"/>
                    <a:pt x="1528" y="16760"/>
                    <a:pt x="1507" y="16676"/>
                  </a:cubicBezTo>
                  <a:lnTo>
                    <a:pt x="1486" y="16362"/>
                  </a:lnTo>
                  <a:lnTo>
                    <a:pt x="1612" y="16300"/>
                  </a:lnTo>
                  <a:lnTo>
                    <a:pt x="1633" y="16132"/>
                  </a:lnTo>
                  <a:lnTo>
                    <a:pt x="1591" y="16028"/>
                  </a:lnTo>
                  <a:lnTo>
                    <a:pt x="1486" y="15986"/>
                  </a:lnTo>
                  <a:lnTo>
                    <a:pt x="1423" y="15714"/>
                  </a:lnTo>
                  <a:lnTo>
                    <a:pt x="1402" y="15358"/>
                  </a:lnTo>
                  <a:lnTo>
                    <a:pt x="1423" y="14940"/>
                  </a:lnTo>
                  <a:lnTo>
                    <a:pt x="1319" y="14751"/>
                  </a:lnTo>
                  <a:lnTo>
                    <a:pt x="1298" y="14542"/>
                  </a:lnTo>
                  <a:lnTo>
                    <a:pt x="1507" y="14249"/>
                  </a:lnTo>
                  <a:lnTo>
                    <a:pt x="1528" y="13935"/>
                  </a:lnTo>
                  <a:lnTo>
                    <a:pt x="1695" y="13852"/>
                  </a:lnTo>
                  <a:lnTo>
                    <a:pt x="1779" y="13747"/>
                  </a:lnTo>
                  <a:lnTo>
                    <a:pt x="1423" y="13077"/>
                  </a:lnTo>
                  <a:lnTo>
                    <a:pt x="1486" y="12847"/>
                  </a:lnTo>
                  <a:lnTo>
                    <a:pt x="1486" y="12680"/>
                  </a:lnTo>
                  <a:lnTo>
                    <a:pt x="1486" y="12282"/>
                  </a:lnTo>
                  <a:lnTo>
                    <a:pt x="1612" y="12052"/>
                  </a:lnTo>
                  <a:lnTo>
                    <a:pt x="1737" y="11927"/>
                  </a:lnTo>
                  <a:lnTo>
                    <a:pt x="1716" y="11717"/>
                  </a:lnTo>
                  <a:lnTo>
                    <a:pt x="1612" y="11529"/>
                  </a:lnTo>
                  <a:lnTo>
                    <a:pt x="1528" y="11445"/>
                  </a:lnTo>
                  <a:lnTo>
                    <a:pt x="1674" y="11278"/>
                  </a:lnTo>
                  <a:lnTo>
                    <a:pt x="1633" y="11027"/>
                  </a:lnTo>
                  <a:lnTo>
                    <a:pt x="1737" y="10797"/>
                  </a:lnTo>
                  <a:lnTo>
                    <a:pt x="1842" y="10776"/>
                  </a:lnTo>
                  <a:lnTo>
                    <a:pt x="1884" y="10504"/>
                  </a:lnTo>
                  <a:lnTo>
                    <a:pt x="1821" y="10064"/>
                  </a:lnTo>
                  <a:lnTo>
                    <a:pt x="1737" y="9981"/>
                  </a:lnTo>
                  <a:lnTo>
                    <a:pt x="1674" y="9646"/>
                  </a:lnTo>
                  <a:lnTo>
                    <a:pt x="1591" y="9458"/>
                  </a:lnTo>
                  <a:lnTo>
                    <a:pt x="1444" y="9248"/>
                  </a:lnTo>
                  <a:lnTo>
                    <a:pt x="1423" y="9144"/>
                  </a:lnTo>
                  <a:lnTo>
                    <a:pt x="1319" y="9018"/>
                  </a:lnTo>
                  <a:lnTo>
                    <a:pt x="1277" y="8725"/>
                  </a:lnTo>
                  <a:lnTo>
                    <a:pt x="1298" y="8516"/>
                  </a:lnTo>
                  <a:lnTo>
                    <a:pt x="1444" y="8453"/>
                  </a:lnTo>
                  <a:lnTo>
                    <a:pt x="1444" y="8160"/>
                  </a:lnTo>
                  <a:lnTo>
                    <a:pt x="1528" y="8056"/>
                  </a:lnTo>
                  <a:lnTo>
                    <a:pt x="1528" y="7784"/>
                  </a:lnTo>
                  <a:lnTo>
                    <a:pt x="1423" y="7616"/>
                  </a:lnTo>
                  <a:lnTo>
                    <a:pt x="1402" y="7240"/>
                  </a:lnTo>
                  <a:lnTo>
                    <a:pt x="1486" y="7156"/>
                  </a:lnTo>
                  <a:lnTo>
                    <a:pt x="1528" y="6738"/>
                  </a:lnTo>
                  <a:lnTo>
                    <a:pt x="1633" y="6591"/>
                  </a:lnTo>
                  <a:lnTo>
                    <a:pt x="1800" y="6194"/>
                  </a:lnTo>
                  <a:lnTo>
                    <a:pt x="1946" y="6047"/>
                  </a:lnTo>
                  <a:lnTo>
                    <a:pt x="2051" y="5984"/>
                  </a:lnTo>
                  <a:lnTo>
                    <a:pt x="2135" y="5880"/>
                  </a:lnTo>
                  <a:lnTo>
                    <a:pt x="2093" y="5838"/>
                  </a:lnTo>
                  <a:lnTo>
                    <a:pt x="2093" y="5671"/>
                  </a:lnTo>
                  <a:lnTo>
                    <a:pt x="2030" y="5587"/>
                  </a:lnTo>
                  <a:lnTo>
                    <a:pt x="1946" y="5545"/>
                  </a:lnTo>
                  <a:lnTo>
                    <a:pt x="1988" y="5440"/>
                  </a:lnTo>
                  <a:lnTo>
                    <a:pt x="2093" y="5357"/>
                  </a:lnTo>
                  <a:lnTo>
                    <a:pt x="2093" y="5210"/>
                  </a:lnTo>
                  <a:lnTo>
                    <a:pt x="1946" y="5043"/>
                  </a:lnTo>
                  <a:lnTo>
                    <a:pt x="1925" y="4854"/>
                  </a:lnTo>
                  <a:lnTo>
                    <a:pt x="2009" y="4729"/>
                  </a:lnTo>
                  <a:lnTo>
                    <a:pt x="1988" y="4624"/>
                  </a:lnTo>
                  <a:lnTo>
                    <a:pt x="1842" y="4520"/>
                  </a:lnTo>
                  <a:lnTo>
                    <a:pt x="1905" y="4373"/>
                  </a:lnTo>
                  <a:lnTo>
                    <a:pt x="2574" y="3997"/>
                  </a:lnTo>
                  <a:lnTo>
                    <a:pt x="2741" y="3348"/>
                  </a:lnTo>
                  <a:lnTo>
                    <a:pt x="2658" y="3181"/>
                  </a:lnTo>
                  <a:lnTo>
                    <a:pt x="2553" y="3222"/>
                  </a:lnTo>
                  <a:lnTo>
                    <a:pt x="2511" y="3285"/>
                  </a:lnTo>
                  <a:lnTo>
                    <a:pt x="2344" y="3285"/>
                  </a:lnTo>
                  <a:lnTo>
                    <a:pt x="1925" y="2134"/>
                  </a:lnTo>
                  <a:lnTo>
                    <a:pt x="1633" y="1883"/>
                  </a:lnTo>
                  <a:lnTo>
                    <a:pt x="1570" y="1779"/>
                  </a:lnTo>
                  <a:lnTo>
                    <a:pt x="1695" y="1465"/>
                  </a:lnTo>
                  <a:lnTo>
                    <a:pt x="1633" y="1360"/>
                  </a:lnTo>
                  <a:lnTo>
                    <a:pt x="1716" y="1193"/>
                  </a:lnTo>
                  <a:lnTo>
                    <a:pt x="1695" y="1130"/>
                  </a:lnTo>
                  <a:lnTo>
                    <a:pt x="1423" y="921"/>
                  </a:lnTo>
                  <a:lnTo>
                    <a:pt x="1360" y="774"/>
                  </a:lnTo>
                  <a:lnTo>
                    <a:pt x="1319" y="607"/>
                  </a:lnTo>
                  <a:lnTo>
                    <a:pt x="1298" y="544"/>
                  </a:lnTo>
                  <a:lnTo>
                    <a:pt x="1319" y="440"/>
                  </a:lnTo>
                  <a:lnTo>
                    <a:pt x="1298" y="335"/>
                  </a:lnTo>
                  <a:lnTo>
                    <a:pt x="1256" y="293"/>
                  </a:lnTo>
                  <a:lnTo>
                    <a:pt x="1151" y="189"/>
                  </a:lnTo>
                  <a:lnTo>
                    <a:pt x="1151" y="21"/>
                  </a:lnTo>
                  <a:lnTo>
                    <a:pt x="1109" y="2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7" name="Google Shape;1547;p51"/>
          <p:cNvGrpSpPr/>
          <p:nvPr/>
        </p:nvGrpSpPr>
        <p:grpSpPr>
          <a:xfrm>
            <a:off x="3195715" y="3511252"/>
            <a:ext cx="232634" cy="194750"/>
            <a:chOff x="3918000" y="3561900"/>
            <a:chExt cx="236225" cy="207100"/>
          </a:xfrm>
        </p:grpSpPr>
        <p:sp>
          <p:nvSpPr>
            <p:cNvPr id="1548" name="Google Shape;1548;p51"/>
            <p:cNvSpPr/>
            <p:nvPr/>
          </p:nvSpPr>
          <p:spPr>
            <a:xfrm>
              <a:off x="3925800" y="3561900"/>
              <a:ext cx="228425" cy="170000"/>
            </a:xfrm>
            <a:custGeom>
              <a:avLst/>
              <a:gdLst/>
              <a:ahLst/>
              <a:cxnLst/>
              <a:rect l="l" t="t" r="r" b="b"/>
              <a:pathLst>
                <a:path w="9137" h="6800" extrusionOk="0">
                  <a:moveTo>
                    <a:pt x="0" y="4356"/>
                  </a:moveTo>
                  <a:lnTo>
                    <a:pt x="1381" y="1594"/>
                  </a:lnTo>
                  <a:lnTo>
                    <a:pt x="7012" y="0"/>
                  </a:lnTo>
                  <a:lnTo>
                    <a:pt x="9137" y="532"/>
                  </a:lnTo>
                  <a:lnTo>
                    <a:pt x="8500" y="2444"/>
                  </a:lnTo>
                  <a:lnTo>
                    <a:pt x="6906" y="5206"/>
                  </a:lnTo>
                  <a:lnTo>
                    <a:pt x="3719" y="680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49" name="Google Shape;1549;p51"/>
            <p:cNvSpPr/>
            <p:nvPr/>
          </p:nvSpPr>
          <p:spPr>
            <a:xfrm>
              <a:off x="3918000" y="3569675"/>
              <a:ext cx="229150" cy="199325"/>
            </a:xfrm>
            <a:custGeom>
              <a:avLst/>
              <a:gdLst/>
              <a:ahLst/>
              <a:cxnLst/>
              <a:rect l="l" t="t" r="r" b="b"/>
              <a:pathLst>
                <a:path w="9166" h="7973" extrusionOk="0">
                  <a:moveTo>
                    <a:pt x="6696" y="3976"/>
                  </a:moveTo>
                  <a:lnTo>
                    <a:pt x="6738" y="4018"/>
                  </a:lnTo>
                  <a:lnTo>
                    <a:pt x="6780" y="3997"/>
                  </a:lnTo>
                  <a:lnTo>
                    <a:pt x="6843" y="4039"/>
                  </a:lnTo>
                  <a:lnTo>
                    <a:pt x="6926" y="4018"/>
                  </a:lnTo>
                  <a:lnTo>
                    <a:pt x="7052" y="4122"/>
                  </a:lnTo>
                  <a:lnTo>
                    <a:pt x="7136" y="4353"/>
                  </a:lnTo>
                  <a:lnTo>
                    <a:pt x="7136" y="4499"/>
                  </a:lnTo>
                  <a:lnTo>
                    <a:pt x="7094" y="4583"/>
                  </a:lnTo>
                  <a:lnTo>
                    <a:pt x="6989" y="4625"/>
                  </a:lnTo>
                  <a:lnTo>
                    <a:pt x="6989" y="4708"/>
                  </a:lnTo>
                  <a:lnTo>
                    <a:pt x="7031" y="4750"/>
                  </a:lnTo>
                  <a:lnTo>
                    <a:pt x="7031" y="4834"/>
                  </a:lnTo>
                  <a:lnTo>
                    <a:pt x="6926" y="4918"/>
                  </a:lnTo>
                  <a:lnTo>
                    <a:pt x="6843" y="4876"/>
                  </a:lnTo>
                  <a:lnTo>
                    <a:pt x="6738" y="4918"/>
                  </a:lnTo>
                  <a:lnTo>
                    <a:pt x="6675" y="4959"/>
                  </a:lnTo>
                  <a:lnTo>
                    <a:pt x="6571" y="5001"/>
                  </a:lnTo>
                  <a:lnTo>
                    <a:pt x="6508" y="5127"/>
                  </a:lnTo>
                  <a:lnTo>
                    <a:pt x="6466" y="5169"/>
                  </a:lnTo>
                  <a:lnTo>
                    <a:pt x="6424" y="5231"/>
                  </a:lnTo>
                  <a:lnTo>
                    <a:pt x="6320" y="5231"/>
                  </a:lnTo>
                  <a:lnTo>
                    <a:pt x="6194" y="5169"/>
                  </a:lnTo>
                  <a:lnTo>
                    <a:pt x="6152" y="5106"/>
                  </a:lnTo>
                  <a:lnTo>
                    <a:pt x="6069" y="5022"/>
                  </a:lnTo>
                  <a:lnTo>
                    <a:pt x="6069" y="4918"/>
                  </a:lnTo>
                  <a:lnTo>
                    <a:pt x="5985" y="4834"/>
                  </a:lnTo>
                  <a:lnTo>
                    <a:pt x="5964" y="4771"/>
                  </a:lnTo>
                  <a:lnTo>
                    <a:pt x="5880" y="4708"/>
                  </a:lnTo>
                  <a:lnTo>
                    <a:pt x="5838" y="4604"/>
                  </a:lnTo>
                  <a:lnTo>
                    <a:pt x="5901" y="4541"/>
                  </a:lnTo>
                  <a:lnTo>
                    <a:pt x="6069" y="4415"/>
                  </a:lnTo>
                  <a:lnTo>
                    <a:pt x="6110" y="4248"/>
                  </a:lnTo>
                  <a:lnTo>
                    <a:pt x="6257" y="4164"/>
                  </a:lnTo>
                  <a:lnTo>
                    <a:pt x="6466" y="4122"/>
                  </a:lnTo>
                  <a:lnTo>
                    <a:pt x="6508" y="4081"/>
                  </a:lnTo>
                  <a:lnTo>
                    <a:pt x="6592" y="4018"/>
                  </a:lnTo>
                  <a:lnTo>
                    <a:pt x="6613" y="3976"/>
                  </a:lnTo>
                  <a:close/>
                  <a:moveTo>
                    <a:pt x="7659" y="1"/>
                  </a:moveTo>
                  <a:lnTo>
                    <a:pt x="7470" y="21"/>
                  </a:lnTo>
                  <a:lnTo>
                    <a:pt x="7387" y="21"/>
                  </a:lnTo>
                  <a:lnTo>
                    <a:pt x="7345" y="63"/>
                  </a:lnTo>
                  <a:lnTo>
                    <a:pt x="7240" y="63"/>
                  </a:lnTo>
                  <a:lnTo>
                    <a:pt x="7178" y="126"/>
                  </a:lnTo>
                  <a:lnTo>
                    <a:pt x="7178" y="168"/>
                  </a:lnTo>
                  <a:lnTo>
                    <a:pt x="7157" y="252"/>
                  </a:lnTo>
                  <a:lnTo>
                    <a:pt x="7073" y="273"/>
                  </a:lnTo>
                  <a:lnTo>
                    <a:pt x="7010" y="356"/>
                  </a:lnTo>
                  <a:lnTo>
                    <a:pt x="6843" y="356"/>
                  </a:lnTo>
                  <a:lnTo>
                    <a:pt x="6822" y="335"/>
                  </a:lnTo>
                  <a:lnTo>
                    <a:pt x="6717" y="356"/>
                  </a:lnTo>
                  <a:lnTo>
                    <a:pt x="6592" y="461"/>
                  </a:lnTo>
                  <a:lnTo>
                    <a:pt x="6529" y="524"/>
                  </a:lnTo>
                  <a:lnTo>
                    <a:pt x="6445" y="565"/>
                  </a:lnTo>
                  <a:lnTo>
                    <a:pt x="6424" y="628"/>
                  </a:lnTo>
                  <a:lnTo>
                    <a:pt x="6341" y="649"/>
                  </a:lnTo>
                  <a:lnTo>
                    <a:pt x="6299" y="691"/>
                  </a:lnTo>
                  <a:lnTo>
                    <a:pt x="6236" y="733"/>
                  </a:lnTo>
                  <a:lnTo>
                    <a:pt x="6173" y="754"/>
                  </a:lnTo>
                  <a:lnTo>
                    <a:pt x="6006" y="963"/>
                  </a:lnTo>
                  <a:lnTo>
                    <a:pt x="5985" y="1089"/>
                  </a:lnTo>
                  <a:lnTo>
                    <a:pt x="6006" y="1151"/>
                  </a:lnTo>
                  <a:lnTo>
                    <a:pt x="6006" y="1214"/>
                  </a:lnTo>
                  <a:lnTo>
                    <a:pt x="5922" y="1256"/>
                  </a:lnTo>
                  <a:lnTo>
                    <a:pt x="5901" y="1298"/>
                  </a:lnTo>
                  <a:lnTo>
                    <a:pt x="5859" y="1319"/>
                  </a:lnTo>
                  <a:lnTo>
                    <a:pt x="5776" y="1402"/>
                  </a:lnTo>
                  <a:lnTo>
                    <a:pt x="5755" y="1486"/>
                  </a:lnTo>
                  <a:lnTo>
                    <a:pt x="5713" y="1507"/>
                  </a:lnTo>
                  <a:lnTo>
                    <a:pt x="5692" y="1570"/>
                  </a:lnTo>
                  <a:lnTo>
                    <a:pt x="5608" y="1570"/>
                  </a:lnTo>
                  <a:lnTo>
                    <a:pt x="5545" y="1612"/>
                  </a:lnTo>
                  <a:lnTo>
                    <a:pt x="5399" y="1633"/>
                  </a:lnTo>
                  <a:lnTo>
                    <a:pt x="5357" y="1737"/>
                  </a:lnTo>
                  <a:lnTo>
                    <a:pt x="5357" y="1905"/>
                  </a:lnTo>
                  <a:lnTo>
                    <a:pt x="5294" y="1967"/>
                  </a:lnTo>
                  <a:lnTo>
                    <a:pt x="5294" y="2030"/>
                  </a:lnTo>
                  <a:lnTo>
                    <a:pt x="5273" y="2135"/>
                  </a:lnTo>
                  <a:lnTo>
                    <a:pt x="5294" y="2197"/>
                  </a:lnTo>
                  <a:lnTo>
                    <a:pt x="5169" y="2260"/>
                  </a:lnTo>
                  <a:lnTo>
                    <a:pt x="5085" y="2239"/>
                  </a:lnTo>
                  <a:lnTo>
                    <a:pt x="5043" y="2197"/>
                  </a:lnTo>
                  <a:lnTo>
                    <a:pt x="4834" y="2197"/>
                  </a:lnTo>
                  <a:lnTo>
                    <a:pt x="4709" y="2218"/>
                  </a:lnTo>
                  <a:lnTo>
                    <a:pt x="4604" y="2197"/>
                  </a:lnTo>
                  <a:lnTo>
                    <a:pt x="4520" y="2218"/>
                  </a:lnTo>
                  <a:lnTo>
                    <a:pt x="4311" y="2093"/>
                  </a:lnTo>
                  <a:lnTo>
                    <a:pt x="4227" y="2093"/>
                  </a:lnTo>
                  <a:lnTo>
                    <a:pt x="4185" y="2009"/>
                  </a:lnTo>
                  <a:lnTo>
                    <a:pt x="3997" y="1988"/>
                  </a:lnTo>
                  <a:lnTo>
                    <a:pt x="3872" y="2009"/>
                  </a:lnTo>
                  <a:lnTo>
                    <a:pt x="3704" y="2135"/>
                  </a:lnTo>
                  <a:lnTo>
                    <a:pt x="3621" y="2365"/>
                  </a:lnTo>
                  <a:lnTo>
                    <a:pt x="3516" y="2469"/>
                  </a:lnTo>
                  <a:lnTo>
                    <a:pt x="3349" y="2553"/>
                  </a:lnTo>
                  <a:lnTo>
                    <a:pt x="3286" y="2637"/>
                  </a:lnTo>
                  <a:lnTo>
                    <a:pt x="3181" y="2721"/>
                  </a:lnTo>
                  <a:lnTo>
                    <a:pt x="3056" y="2742"/>
                  </a:lnTo>
                  <a:lnTo>
                    <a:pt x="2972" y="2783"/>
                  </a:lnTo>
                  <a:lnTo>
                    <a:pt x="2846" y="2762"/>
                  </a:lnTo>
                  <a:lnTo>
                    <a:pt x="2763" y="2825"/>
                  </a:lnTo>
                  <a:lnTo>
                    <a:pt x="2616" y="2783"/>
                  </a:lnTo>
                  <a:lnTo>
                    <a:pt x="2449" y="2825"/>
                  </a:lnTo>
                  <a:lnTo>
                    <a:pt x="2449" y="2721"/>
                  </a:lnTo>
                  <a:lnTo>
                    <a:pt x="2532" y="2532"/>
                  </a:lnTo>
                  <a:lnTo>
                    <a:pt x="2532" y="2365"/>
                  </a:lnTo>
                  <a:lnTo>
                    <a:pt x="2365" y="2051"/>
                  </a:lnTo>
                  <a:lnTo>
                    <a:pt x="2323" y="1905"/>
                  </a:lnTo>
                  <a:lnTo>
                    <a:pt x="2135" y="1779"/>
                  </a:lnTo>
                  <a:lnTo>
                    <a:pt x="2051" y="3871"/>
                  </a:lnTo>
                  <a:lnTo>
                    <a:pt x="1821" y="3871"/>
                  </a:lnTo>
                  <a:lnTo>
                    <a:pt x="1675" y="3934"/>
                  </a:lnTo>
                  <a:lnTo>
                    <a:pt x="1612" y="4039"/>
                  </a:lnTo>
                  <a:lnTo>
                    <a:pt x="1528" y="4081"/>
                  </a:lnTo>
                  <a:lnTo>
                    <a:pt x="1486" y="4122"/>
                  </a:lnTo>
                  <a:lnTo>
                    <a:pt x="1486" y="4248"/>
                  </a:lnTo>
                  <a:lnTo>
                    <a:pt x="1403" y="4227"/>
                  </a:lnTo>
                  <a:lnTo>
                    <a:pt x="1319" y="4227"/>
                  </a:lnTo>
                  <a:lnTo>
                    <a:pt x="1277" y="4143"/>
                  </a:lnTo>
                  <a:lnTo>
                    <a:pt x="1193" y="4143"/>
                  </a:lnTo>
                  <a:lnTo>
                    <a:pt x="1152" y="4206"/>
                  </a:lnTo>
                  <a:lnTo>
                    <a:pt x="1047" y="4185"/>
                  </a:lnTo>
                  <a:lnTo>
                    <a:pt x="984" y="4143"/>
                  </a:lnTo>
                  <a:lnTo>
                    <a:pt x="880" y="4185"/>
                  </a:lnTo>
                  <a:lnTo>
                    <a:pt x="754" y="4102"/>
                  </a:lnTo>
                  <a:lnTo>
                    <a:pt x="566" y="4039"/>
                  </a:lnTo>
                  <a:lnTo>
                    <a:pt x="482" y="3871"/>
                  </a:lnTo>
                  <a:lnTo>
                    <a:pt x="545" y="3725"/>
                  </a:lnTo>
                  <a:lnTo>
                    <a:pt x="440" y="3725"/>
                  </a:lnTo>
                  <a:lnTo>
                    <a:pt x="356" y="3599"/>
                  </a:lnTo>
                  <a:lnTo>
                    <a:pt x="231" y="3662"/>
                  </a:lnTo>
                  <a:lnTo>
                    <a:pt x="168" y="3767"/>
                  </a:lnTo>
                  <a:lnTo>
                    <a:pt x="210" y="3788"/>
                  </a:lnTo>
                  <a:lnTo>
                    <a:pt x="210" y="3871"/>
                  </a:lnTo>
                  <a:lnTo>
                    <a:pt x="64" y="3892"/>
                  </a:lnTo>
                  <a:lnTo>
                    <a:pt x="1" y="3934"/>
                  </a:lnTo>
                  <a:lnTo>
                    <a:pt x="22" y="4122"/>
                  </a:lnTo>
                  <a:lnTo>
                    <a:pt x="210" y="4248"/>
                  </a:lnTo>
                  <a:lnTo>
                    <a:pt x="336" y="4625"/>
                  </a:lnTo>
                  <a:lnTo>
                    <a:pt x="336" y="4771"/>
                  </a:lnTo>
                  <a:lnTo>
                    <a:pt x="461" y="5085"/>
                  </a:lnTo>
                  <a:lnTo>
                    <a:pt x="545" y="5441"/>
                  </a:lnTo>
                  <a:lnTo>
                    <a:pt x="691" y="5650"/>
                  </a:lnTo>
                  <a:lnTo>
                    <a:pt x="691" y="5775"/>
                  </a:lnTo>
                  <a:lnTo>
                    <a:pt x="859" y="6027"/>
                  </a:lnTo>
                  <a:lnTo>
                    <a:pt x="859" y="6110"/>
                  </a:lnTo>
                  <a:lnTo>
                    <a:pt x="900" y="6299"/>
                  </a:lnTo>
                  <a:lnTo>
                    <a:pt x="880" y="6487"/>
                  </a:lnTo>
                  <a:lnTo>
                    <a:pt x="796" y="6550"/>
                  </a:lnTo>
                  <a:lnTo>
                    <a:pt x="754" y="6550"/>
                  </a:lnTo>
                  <a:lnTo>
                    <a:pt x="691" y="6508"/>
                  </a:lnTo>
                  <a:lnTo>
                    <a:pt x="649" y="6550"/>
                  </a:lnTo>
                  <a:lnTo>
                    <a:pt x="649" y="6717"/>
                  </a:lnTo>
                  <a:lnTo>
                    <a:pt x="733" y="6863"/>
                  </a:lnTo>
                  <a:lnTo>
                    <a:pt x="838" y="6968"/>
                  </a:lnTo>
                  <a:lnTo>
                    <a:pt x="942" y="7156"/>
                  </a:lnTo>
                  <a:lnTo>
                    <a:pt x="859" y="7282"/>
                  </a:lnTo>
                  <a:lnTo>
                    <a:pt x="880" y="7449"/>
                  </a:lnTo>
                  <a:lnTo>
                    <a:pt x="838" y="7554"/>
                  </a:lnTo>
                  <a:lnTo>
                    <a:pt x="838" y="7659"/>
                  </a:lnTo>
                  <a:lnTo>
                    <a:pt x="900" y="7700"/>
                  </a:lnTo>
                  <a:lnTo>
                    <a:pt x="900" y="7596"/>
                  </a:lnTo>
                  <a:lnTo>
                    <a:pt x="1005" y="7533"/>
                  </a:lnTo>
                  <a:lnTo>
                    <a:pt x="1152" y="7554"/>
                  </a:lnTo>
                  <a:lnTo>
                    <a:pt x="1172" y="7679"/>
                  </a:lnTo>
                  <a:lnTo>
                    <a:pt x="1110" y="7721"/>
                  </a:lnTo>
                  <a:lnTo>
                    <a:pt x="1172" y="7742"/>
                  </a:lnTo>
                  <a:lnTo>
                    <a:pt x="1256" y="7679"/>
                  </a:lnTo>
                  <a:lnTo>
                    <a:pt x="1361" y="7742"/>
                  </a:lnTo>
                  <a:lnTo>
                    <a:pt x="1361" y="7868"/>
                  </a:lnTo>
                  <a:lnTo>
                    <a:pt x="1403" y="7847"/>
                  </a:lnTo>
                  <a:lnTo>
                    <a:pt x="1696" y="7972"/>
                  </a:lnTo>
                  <a:lnTo>
                    <a:pt x="1737" y="7951"/>
                  </a:lnTo>
                  <a:lnTo>
                    <a:pt x="1800" y="7972"/>
                  </a:lnTo>
                  <a:lnTo>
                    <a:pt x="1821" y="7889"/>
                  </a:lnTo>
                  <a:lnTo>
                    <a:pt x="1926" y="7868"/>
                  </a:lnTo>
                  <a:lnTo>
                    <a:pt x="2051" y="7742"/>
                  </a:lnTo>
                  <a:lnTo>
                    <a:pt x="2198" y="7763"/>
                  </a:lnTo>
                  <a:lnTo>
                    <a:pt x="2219" y="7721"/>
                  </a:lnTo>
                  <a:lnTo>
                    <a:pt x="2344" y="7721"/>
                  </a:lnTo>
                  <a:lnTo>
                    <a:pt x="2512" y="7763"/>
                  </a:lnTo>
                  <a:lnTo>
                    <a:pt x="2574" y="7742"/>
                  </a:lnTo>
                  <a:lnTo>
                    <a:pt x="2721" y="7742"/>
                  </a:lnTo>
                  <a:lnTo>
                    <a:pt x="2742" y="7679"/>
                  </a:lnTo>
                  <a:lnTo>
                    <a:pt x="2784" y="7638"/>
                  </a:lnTo>
                  <a:lnTo>
                    <a:pt x="2867" y="7596"/>
                  </a:lnTo>
                  <a:lnTo>
                    <a:pt x="2930" y="7638"/>
                  </a:lnTo>
                  <a:lnTo>
                    <a:pt x="2951" y="7533"/>
                  </a:lnTo>
                  <a:lnTo>
                    <a:pt x="3035" y="7470"/>
                  </a:lnTo>
                  <a:lnTo>
                    <a:pt x="3349" y="7470"/>
                  </a:lnTo>
                  <a:lnTo>
                    <a:pt x="3474" y="7554"/>
                  </a:lnTo>
                  <a:lnTo>
                    <a:pt x="3558" y="7533"/>
                  </a:lnTo>
                  <a:lnTo>
                    <a:pt x="3558" y="7470"/>
                  </a:lnTo>
                  <a:lnTo>
                    <a:pt x="3725" y="7449"/>
                  </a:lnTo>
                  <a:lnTo>
                    <a:pt x="3997" y="7533"/>
                  </a:lnTo>
                  <a:lnTo>
                    <a:pt x="4081" y="7575"/>
                  </a:lnTo>
                  <a:lnTo>
                    <a:pt x="4353" y="7638"/>
                  </a:lnTo>
                  <a:lnTo>
                    <a:pt x="4395" y="7596"/>
                  </a:lnTo>
                  <a:lnTo>
                    <a:pt x="4353" y="7533"/>
                  </a:lnTo>
                  <a:lnTo>
                    <a:pt x="4437" y="7449"/>
                  </a:lnTo>
                  <a:lnTo>
                    <a:pt x="4541" y="7449"/>
                  </a:lnTo>
                  <a:lnTo>
                    <a:pt x="4667" y="7491"/>
                  </a:lnTo>
                  <a:lnTo>
                    <a:pt x="4876" y="7491"/>
                  </a:lnTo>
                  <a:lnTo>
                    <a:pt x="4876" y="7470"/>
                  </a:lnTo>
                  <a:lnTo>
                    <a:pt x="4813" y="7387"/>
                  </a:lnTo>
                  <a:lnTo>
                    <a:pt x="4855" y="7303"/>
                  </a:lnTo>
                  <a:lnTo>
                    <a:pt x="5022" y="7240"/>
                  </a:lnTo>
                  <a:lnTo>
                    <a:pt x="5190" y="7240"/>
                  </a:lnTo>
                  <a:lnTo>
                    <a:pt x="5253" y="7303"/>
                  </a:lnTo>
                  <a:lnTo>
                    <a:pt x="5378" y="7303"/>
                  </a:lnTo>
                  <a:lnTo>
                    <a:pt x="5504" y="7219"/>
                  </a:lnTo>
                  <a:lnTo>
                    <a:pt x="5713" y="7156"/>
                  </a:lnTo>
                  <a:lnTo>
                    <a:pt x="5713" y="7135"/>
                  </a:lnTo>
                  <a:lnTo>
                    <a:pt x="5859" y="7073"/>
                  </a:lnTo>
                  <a:lnTo>
                    <a:pt x="5922" y="6968"/>
                  </a:lnTo>
                  <a:lnTo>
                    <a:pt x="6320" y="6717"/>
                  </a:lnTo>
                  <a:lnTo>
                    <a:pt x="6424" y="6612"/>
                  </a:lnTo>
                  <a:lnTo>
                    <a:pt x="6424" y="6591"/>
                  </a:lnTo>
                  <a:lnTo>
                    <a:pt x="6508" y="6591"/>
                  </a:lnTo>
                  <a:lnTo>
                    <a:pt x="7115" y="5985"/>
                  </a:lnTo>
                  <a:lnTo>
                    <a:pt x="7136" y="5922"/>
                  </a:lnTo>
                  <a:lnTo>
                    <a:pt x="7198" y="5922"/>
                  </a:lnTo>
                  <a:lnTo>
                    <a:pt x="7282" y="5796"/>
                  </a:lnTo>
                  <a:lnTo>
                    <a:pt x="7387" y="5755"/>
                  </a:lnTo>
                  <a:lnTo>
                    <a:pt x="7429" y="5587"/>
                  </a:lnTo>
                  <a:lnTo>
                    <a:pt x="7596" y="5399"/>
                  </a:lnTo>
                  <a:lnTo>
                    <a:pt x="7847" y="5022"/>
                  </a:lnTo>
                  <a:lnTo>
                    <a:pt x="7910" y="4834"/>
                  </a:lnTo>
                  <a:lnTo>
                    <a:pt x="8014" y="4834"/>
                  </a:lnTo>
                  <a:lnTo>
                    <a:pt x="8077" y="4708"/>
                  </a:lnTo>
                  <a:lnTo>
                    <a:pt x="8077" y="4646"/>
                  </a:lnTo>
                  <a:lnTo>
                    <a:pt x="8182" y="4520"/>
                  </a:lnTo>
                  <a:lnTo>
                    <a:pt x="8266" y="4394"/>
                  </a:lnTo>
                  <a:lnTo>
                    <a:pt x="8391" y="4311"/>
                  </a:lnTo>
                  <a:lnTo>
                    <a:pt x="8433" y="4227"/>
                  </a:lnTo>
                  <a:lnTo>
                    <a:pt x="8538" y="4185"/>
                  </a:lnTo>
                  <a:lnTo>
                    <a:pt x="8579" y="4122"/>
                  </a:lnTo>
                  <a:lnTo>
                    <a:pt x="8621" y="4122"/>
                  </a:lnTo>
                  <a:lnTo>
                    <a:pt x="8789" y="3934"/>
                  </a:lnTo>
                  <a:lnTo>
                    <a:pt x="8810" y="3830"/>
                  </a:lnTo>
                  <a:lnTo>
                    <a:pt x="8893" y="3725"/>
                  </a:lnTo>
                  <a:lnTo>
                    <a:pt x="8935" y="3516"/>
                  </a:lnTo>
                  <a:lnTo>
                    <a:pt x="9019" y="3348"/>
                  </a:lnTo>
                  <a:lnTo>
                    <a:pt x="9040" y="3160"/>
                  </a:lnTo>
                  <a:lnTo>
                    <a:pt x="9123" y="2951"/>
                  </a:lnTo>
                  <a:lnTo>
                    <a:pt x="9103" y="2951"/>
                  </a:lnTo>
                  <a:lnTo>
                    <a:pt x="9165" y="2846"/>
                  </a:lnTo>
                  <a:lnTo>
                    <a:pt x="9165" y="2825"/>
                  </a:lnTo>
                  <a:lnTo>
                    <a:pt x="9061" y="2825"/>
                  </a:lnTo>
                  <a:lnTo>
                    <a:pt x="8935" y="2762"/>
                  </a:lnTo>
                  <a:lnTo>
                    <a:pt x="8830" y="2762"/>
                  </a:lnTo>
                  <a:lnTo>
                    <a:pt x="8768" y="2825"/>
                  </a:lnTo>
                  <a:lnTo>
                    <a:pt x="8768" y="2909"/>
                  </a:lnTo>
                  <a:lnTo>
                    <a:pt x="8726" y="3014"/>
                  </a:lnTo>
                  <a:lnTo>
                    <a:pt x="8663" y="3034"/>
                  </a:lnTo>
                  <a:lnTo>
                    <a:pt x="8454" y="3034"/>
                  </a:lnTo>
                  <a:lnTo>
                    <a:pt x="8266" y="2930"/>
                  </a:lnTo>
                  <a:lnTo>
                    <a:pt x="8182" y="2804"/>
                  </a:lnTo>
                  <a:lnTo>
                    <a:pt x="8140" y="2742"/>
                  </a:lnTo>
                  <a:lnTo>
                    <a:pt x="8098" y="2658"/>
                  </a:lnTo>
                  <a:lnTo>
                    <a:pt x="8161" y="2532"/>
                  </a:lnTo>
                  <a:lnTo>
                    <a:pt x="8286" y="2281"/>
                  </a:lnTo>
                  <a:lnTo>
                    <a:pt x="8307" y="2177"/>
                  </a:lnTo>
                  <a:lnTo>
                    <a:pt x="8412" y="2114"/>
                  </a:lnTo>
                  <a:lnTo>
                    <a:pt x="8579" y="2197"/>
                  </a:lnTo>
                  <a:lnTo>
                    <a:pt x="8663" y="2260"/>
                  </a:lnTo>
                  <a:lnTo>
                    <a:pt x="8768" y="2323"/>
                  </a:lnTo>
                  <a:lnTo>
                    <a:pt x="8768" y="2135"/>
                  </a:lnTo>
                  <a:lnTo>
                    <a:pt x="8768" y="1988"/>
                  </a:lnTo>
                  <a:lnTo>
                    <a:pt x="8810" y="1800"/>
                  </a:lnTo>
                  <a:lnTo>
                    <a:pt x="8810" y="1361"/>
                  </a:lnTo>
                  <a:lnTo>
                    <a:pt x="8789" y="1214"/>
                  </a:lnTo>
                  <a:lnTo>
                    <a:pt x="8747" y="1109"/>
                  </a:lnTo>
                  <a:lnTo>
                    <a:pt x="8747" y="1005"/>
                  </a:lnTo>
                  <a:lnTo>
                    <a:pt x="8747" y="984"/>
                  </a:lnTo>
                  <a:lnTo>
                    <a:pt x="8747" y="733"/>
                  </a:lnTo>
                  <a:lnTo>
                    <a:pt x="8684" y="586"/>
                  </a:lnTo>
                  <a:lnTo>
                    <a:pt x="8642" y="440"/>
                  </a:lnTo>
                  <a:lnTo>
                    <a:pt x="8621" y="273"/>
                  </a:lnTo>
                  <a:lnTo>
                    <a:pt x="8517" y="168"/>
                  </a:lnTo>
                  <a:lnTo>
                    <a:pt x="8328" y="126"/>
                  </a:lnTo>
                  <a:lnTo>
                    <a:pt x="8182" y="147"/>
                  </a:lnTo>
                  <a:lnTo>
                    <a:pt x="8098" y="168"/>
                  </a:lnTo>
                  <a:lnTo>
                    <a:pt x="8056" y="147"/>
                  </a:lnTo>
                  <a:lnTo>
                    <a:pt x="7910" y="105"/>
                  </a:lnTo>
                  <a:lnTo>
                    <a:pt x="7847" y="105"/>
                  </a:lnTo>
                  <a:lnTo>
                    <a:pt x="7784" y="21"/>
                  </a:lnTo>
                  <a:lnTo>
                    <a:pt x="76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0" name="Google Shape;1550;p51"/>
          <p:cNvSpPr/>
          <p:nvPr/>
        </p:nvSpPr>
        <p:spPr>
          <a:xfrm>
            <a:off x="2032028" y="2954365"/>
            <a:ext cx="38653" cy="11331"/>
          </a:xfrm>
          <a:custGeom>
            <a:avLst/>
            <a:gdLst/>
            <a:ahLst/>
            <a:cxnLst/>
            <a:rect l="l" t="t" r="r" b="b"/>
            <a:pathLst>
              <a:path w="1570" h="482" extrusionOk="0">
                <a:moveTo>
                  <a:pt x="189" y="0"/>
                </a:moveTo>
                <a:lnTo>
                  <a:pt x="126" y="84"/>
                </a:lnTo>
                <a:lnTo>
                  <a:pt x="21" y="147"/>
                </a:lnTo>
                <a:lnTo>
                  <a:pt x="21" y="209"/>
                </a:lnTo>
                <a:lnTo>
                  <a:pt x="0" y="272"/>
                </a:lnTo>
                <a:lnTo>
                  <a:pt x="42" y="377"/>
                </a:lnTo>
                <a:lnTo>
                  <a:pt x="314" y="377"/>
                </a:lnTo>
                <a:lnTo>
                  <a:pt x="398" y="398"/>
                </a:lnTo>
                <a:lnTo>
                  <a:pt x="607" y="356"/>
                </a:lnTo>
                <a:lnTo>
                  <a:pt x="691" y="377"/>
                </a:lnTo>
                <a:lnTo>
                  <a:pt x="837" y="293"/>
                </a:lnTo>
                <a:cubicBezTo>
                  <a:pt x="1026" y="398"/>
                  <a:pt x="1235" y="356"/>
                  <a:pt x="1423" y="481"/>
                </a:cubicBezTo>
                <a:lnTo>
                  <a:pt x="1570" y="460"/>
                </a:lnTo>
                <a:lnTo>
                  <a:pt x="1528" y="398"/>
                </a:lnTo>
                <a:lnTo>
                  <a:pt x="1444" y="460"/>
                </a:lnTo>
                <a:lnTo>
                  <a:pt x="1444" y="440"/>
                </a:lnTo>
                <a:cubicBezTo>
                  <a:pt x="1360" y="377"/>
                  <a:pt x="1318" y="356"/>
                  <a:pt x="1235" y="335"/>
                </a:cubicBezTo>
                <a:lnTo>
                  <a:pt x="1277" y="293"/>
                </a:lnTo>
                <a:lnTo>
                  <a:pt x="1130" y="251"/>
                </a:lnTo>
                <a:lnTo>
                  <a:pt x="1046" y="335"/>
                </a:lnTo>
                <a:cubicBezTo>
                  <a:pt x="1005" y="335"/>
                  <a:pt x="942" y="335"/>
                  <a:pt x="921" y="293"/>
                </a:cubicBezTo>
                <a:lnTo>
                  <a:pt x="921" y="272"/>
                </a:lnTo>
                <a:lnTo>
                  <a:pt x="1046" y="147"/>
                </a:lnTo>
                <a:lnTo>
                  <a:pt x="942" y="105"/>
                </a:lnTo>
                <a:lnTo>
                  <a:pt x="921" y="42"/>
                </a:lnTo>
                <a:lnTo>
                  <a:pt x="837" y="0"/>
                </a:lnTo>
                <a:lnTo>
                  <a:pt x="607" y="42"/>
                </a:lnTo>
                <a:lnTo>
                  <a:pt x="1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51"/>
          <p:cNvSpPr/>
          <p:nvPr/>
        </p:nvSpPr>
        <p:spPr>
          <a:xfrm>
            <a:off x="1965062" y="2934194"/>
            <a:ext cx="54632" cy="34441"/>
          </a:xfrm>
          <a:custGeom>
            <a:avLst/>
            <a:gdLst/>
            <a:ahLst/>
            <a:cxnLst/>
            <a:rect l="l" t="t" r="r" b="b"/>
            <a:pathLst>
              <a:path w="2219" h="1465" extrusionOk="0">
                <a:moveTo>
                  <a:pt x="481" y="0"/>
                </a:moveTo>
                <a:lnTo>
                  <a:pt x="293" y="42"/>
                </a:lnTo>
                <a:lnTo>
                  <a:pt x="230" y="147"/>
                </a:lnTo>
                <a:lnTo>
                  <a:pt x="230" y="209"/>
                </a:lnTo>
                <a:lnTo>
                  <a:pt x="189" y="314"/>
                </a:lnTo>
                <a:lnTo>
                  <a:pt x="230" y="398"/>
                </a:lnTo>
                <a:lnTo>
                  <a:pt x="189" y="523"/>
                </a:lnTo>
                <a:lnTo>
                  <a:pt x="105" y="586"/>
                </a:lnTo>
                <a:lnTo>
                  <a:pt x="84" y="607"/>
                </a:lnTo>
                <a:lnTo>
                  <a:pt x="126" y="733"/>
                </a:lnTo>
                <a:lnTo>
                  <a:pt x="126" y="837"/>
                </a:lnTo>
                <a:lnTo>
                  <a:pt x="126" y="900"/>
                </a:lnTo>
                <a:lnTo>
                  <a:pt x="0" y="1046"/>
                </a:lnTo>
                <a:lnTo>
                  <a:pt x="0" y="1109"/>
                </a:lnTo>
                <a:lnTo>
                  <a:pt x="63" y="1130"/>
                </a:lnTo>
                <a:lnTo>
                  <a:pt x="126" y="1256"/>
                </a:lnTo>
                <a:lnTo>
                  <a:pt x="84" y="1339"/>
                </a:lnTo>
                <a:lnTo>
                  <a:pt x="189" y="1402"/>
                </a:lnTo>
                <a:lnTo>
                  <a:pt x="230" y="1444"/>
                </a:lnTo>
                <a:lnTo>
                  <a:pt x="293" y="1465"/>
                </a:lnTo>
                <a:lnTo>
                  <a:pt x="377" y="1318"/>
                </a:lnTo>
                <a:lnTo>
                  <a:pt x="502" y="1130"/>
                </a:lnTo>
                <a:lnTo>
                  <a:pt x="502" y="1088"/>
                </a:lnTo>
                <a:lnTo>
                  <a:pt x="544" y="984"/>
                </a:lnTo>
                <a:lnTo>
                  <a:pt x="607" y="1046"/>
                </a:lnTo>
                <a:lnTo>
                  <a:pt x="691" y="1046"/>
                </a:lnTo>
                <a:lnTo>
                  <a:pt x="753" y="921"/>
                </a:lnTo>
                <a:lnTo>
                  <a:pt x="837" y="984"/>
                </a:lnTo>
                <a:lnTo>
                  <a:pt x="837" y="1088"/>
                </a:lnTo>
                <a:lnTo>
                  <a:pt x="921" y="1130"/>
                </a:lnTo>
                <a:lnTo>
                  <a:pt x="1067" y="1088"/>
                </a:lnTo>
                <a:lnTo>
                  <a:pt x="1235" y="942"/>
                </a:lnTo>
                <a:lnTo>
                  <a:pt x="1381" y="900"/>
                </a:lnTo>
                <a:lnTo>
                  <a:pt x="1569" y="921"/>
                </a:lnTo>
                <a:lnTo>
                  <a:pt x="1674" y="900"/>
                </a:lnTo>
                <a:lnTo>
                  <a:pt x="1758" y="942"/>
                </a:lnTo>
                <a:lnTo>
                  <a:pt x="1883" y="984"/>
                </a:lnTo>
                <a:lnTo>
                  <a:pt x="2072" y="1005"/>
                </a:lnTo>
                <a:lnTo>
                  <a:pt x="2093" y="921"/>
                </a:lnTo>
                <a:lnTo>
                  <a:pt x="2176" y="921"/>
                </a:lnTo>
                <a:lnTo>
                  <a:pt x="2218" y="816"/>
                </a:lnTo>
                <a:lnTo>
                  <a:pt x="2176" y="733"/>
                </a:lnTo>
                <a:lnTo>
                  <a:pt x="1946" y="607"/>
                </a:lnTo>
                <a:lnTo>
                  <a:pt x="1862" y="607"/>
                </a:lnTo>
                <a:lnTo>
                  <a:pt x="1695" y="565"/>
                </a:lnTo>
                <a:lnTo>
                  <a:pt x="1632" y="565"/>
                </a:lnTo>
                <a:lnTo>
                  <a:pt x="1465" y="502"/>
                </a:lnTo>
                <a:lnTo>
                  <a:pt x="1277" y="398"/>
                </a:lnTo>
                <a:lnTo>
                  <a:pt x="1172" y="398"/>
                </a:lnTo>
                <a:lnTo>
                  <a:pt x="1256" y="377"/>
                </a:lnTo>
                <a:lnTo>
                  <a:pt x="1423" y="419"/>
                </a:lnTo>
                <a:lnTo>
                  <a:pt x="1674" y="419"/>
                </a:lnTo>
                <a:lnTo>
                  <a:pt x="1779" y="398"/>
                </a:lnTo>
                <a:lnTo>
                  <a:pt x="1695" y="356"/>
                </a:lnTo>
                <a:lnTo>
                  <a:pt x="1632" y="356"/>
                </a:lnTo>
                <a:lnTo>
                  <a:pt x="1444" y="314"/>
                </a:lnTo>
                <a:lnTo>
                  <a:pt x="1360" y="147"/>
                </a:lnTo>
                <a:lnTo>
                  <a:pt x="1256" y="147"/>
                </a:lnTo>
                <a:lnTo>
                  <a:pt x="1214" y="168"/>
                </a:lnTo>
                <a:lnTo>
                  <a:pt x="1130" y="105"/>
                </a:lnTo>
                <a:lnTo>
                  <a:pt x="649" y="0"/>
                </a:lnTo>
                <a:lnTo>
                  <a:pt x="586" y="42"/>
                </a:lnTo>
                <a:lnTo>
                  <a:pt x="48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51"/>
          <p:cNvSpPr/>
          <p:nvPr/>
        </p:nvSpPr>
        <p:spPr>
          <a:xfrm>
            <a:off x="2272073" y="1526861"/>
            <a:ext cx="599126" cy="732477"/>
          </a:xfrm>
          <a:custGeom>
            <a:avLst/>
            <a:gdLst/>
            <a:ahLst/>
            <a:cxnLst/>
            <a:rect l="l" t="t" r="r" b="b"/>
            <a:pathLst>
              <a:path w="24335" h="31157" extrusionOk="0">
                <a:moveTo>
                  <a:pt x="19167" y="16300"/>
                </a:moveTo>
                <a:lnTo>
                  <a:pt x="19161" y="16311"/>
                </a:lnTo>
                <a:lnTo>
                  <a:pt x="19167" y="16321"/>
                </a:lnTo>
                <a:lnTo>
                  <a:pt x="19167" y="16300"/>
                </a:lnTo>
                <a:close/>
                <a:moveTo>
                  <a:pt x="16572" y="17849"/>
                </a:moveTo>
                <a:lnTo>
                  <a:pt x="16593" y="17870"/>
                </a:lnTo>
                <a:lnTo>
                  <a:pt x="16509" y="17870"/>
                </a:lnTo>
                <a:lnTo>
                  <a:pt x="16509" y="17849"/>
                </a:lnTo>
                <a:close/>
                <a:moveTo>
                  <a:pt x="4771" y="22933"/>
                </a:moveTo>
                <a:lnTo>
                  <a:pt x="4813" y="22996"/>
                </a:lnTo>
                <a:lnTo>
                  <a:pt x="4792" y="23038"/>
                </a:lnTo>
                <a:lnTo>
                  <a:pt x="4750" y="23038"/>
                </a:lnTo>
                <a:lnTo>
                  <a:pt x="4688" y="23059"/>
                </a:lnTo>
                <a:lnTo>
                  <a:pt x="4709" y="23142"/>
                </a:lnTo>
                <a:lnTo>
                  <a:pt x="4792" y="23205"/>
                </a:lnTo>
                <a:lnTo>
                  <a:pt x="4960" y="23205"/>
                </a:lnTo>
                <a:lnTo>
                  <a:pt x="4981" y="23163"/>
                </a:lnTo>
                <a:lnTo>
                  <a:pt x="4960" y="23121"/>
                </a:lnTo>
                <a:lnTo>
                  <a:pt x="4960" y="23059"/>
                </a:lnTo>
                <a:lnTo>
                  <a:pt x="5001" y="23038"/>
                </a:lnTo>
                <a:lnTo>
                  <a:pt x="5127" y="23059"/>
                </a:lnTo>
                <a:lnTo>
                  <a:pt x="5169" y="23121"/>
                </a:lnTo>
                <a:lnTo>
                  <a:pt x="5106" y="23163"/>
                </a:lnTo>
                <a:lnTo>
                  <a:pt x="4960" y="23226"/>
                </a:lnTo>
                <a:lnTo>
                  <a:pt x="4750" y="23226"/>
                </a:lnTo>
                <a:lnTo>
                  <a:pt x="4750" y="23268"/>
                </a:lnTo>
                <a:lnTo>
                  <a:pt x="4855" y="23435"/>
                </a:lnTo>
                <a:lnTo>
                  <a:pt x="4981" y="23519"/>
                </a:lnTo>
                <a:lnTo>
                  <a:pt x="5064" y="23540"/>
                </a:lnTo>
                <a:lnTo>
                  <a:pt x="5085" y="23519"/>
                </a:lnTo>
                <a:lnTo>
                  <a:pt x="5190" y="23477"/>
                </a:lnTo>
                <a:lnTo>
                  <a:pt x="5211" y="23540"/>
                </a:lnTo>
                <a:lnTo>
                  <a:pt x="5190" y="23561"/>
                </a:lnTo>
                <a:lnTo>
                  <a:pt x="5127" y="23561"/>
                </a:lnTo>
                <a:lnTo>
                  <a:pt x="5064" y="23582"/>
                </a:lnTo>
                <a:lnTo>
                  <a:pt x="4897" y="23540"/>
                </a:lnTo>
                <a:lnTo>
                  <a:pt x="4771" y="23477"/>
                </a:lnTo>
                <a:lnTo>
                  <a:pt x="4646" y="23352"/>
                </a:lnTo>
                <a:lnTo>
                  <a:pt x="4541" y="23310"/>
                </a:lnTo>
                <a:lnTo>
                  <a:pt x="4436" y="23310"/>
                </a:lnTo>
                <a:lnTo>
                  <a:pt x="4332" y="23205"/>
                </a:lnTo>
                <a:lnTo>
                  <a:pt x="4185" y="23142"/>
                </a:lnTo>
                <a:lnTo>
                  <a:pt x="4164" y="23121"/>
                </a:lnTo>
                <a:lnTo>
                  <a:pt x="4081" y="23121"/>
                </a:lnTo>
                <a:lnTo>
                  <a:pt x="4018" y="23142"/>
                </a:lnTo>
                <a:lnTo>
                  <a:pt x="3913" y="23142"/>
                </a:lnTo>
                <a:lnTo>
                  <a:pt x="3892" y="23132"/>
                </a:lnTo>
                <a:lnTo>
                  <a:pt x="3892" y="23132"/>
                </a:lnTo>
                <a:lnTo>
                  <a:pt x="3913" y="23121"/>
                </a:lnTo>
                <a:lnTo>
                  <a:pt x="3976" y="23121"/>
                </a:lnTo>
                <a:lnTo>
                  <a:pt x="4123" y="23100"/>
                </a:lnTo>
                <a:lnTo>
                  <a:pt x="4164" y="23038"/>
                </a:lnTo>
                <a:lnTo>
                  <a:pt x="4185" y="23038"/>
                </a:lnTo>
                <a:lnTo>
                  <a:pt x="4185" y="23100"/>
                </a:lnTo>
                <a:lnTo>
                  <a:pt x="4248" y="23121"/>
                </a:lnTo>
                <a:lnTo>
                  <a:pt x="4332" y="23121"/>
                </a:lnTo>
                <a:lnTo>
                  <a:pt x="4436" y="23247"/>
                </a:lnTo>
                <a:lnTo>
                  <a:pt x="4478" y="23268"/>
                </a:lnTo>
                <a:lnTo>
                  <a:pt x="4562" y="23226"/>
                </a:lnTo>
                <a:lnTo>
                  <a:pt x="4604" y="23142"/>
                </a:lnTo>
                <a:lnTo>
                  <a:pt x="4604" y="23059"/>
                </a:lnTo>
                <a:lnTo>
                  <a:pt x="4583" y="23017"/>
                </a:lnTo>
                <a:lnTo>
                  <a:pt x="4583" y="22954"/>
                </a:lnTo>
                <a:lnTo>
                  <a:pt x="4688" y="22954"/>
                </a:lnTo>
                <a:lnTo>
                  <a:pt x="4709" y="22933"/>
                </a:lnTo>
                <a:close/>
                <a:moveTo>
                  <a:pt x="4269" y="25193"/>
                </a:moveTo>
                <a:lnTo>
                  <a:pt x="4290" y="25277"/>
                </a:lnTo>
                <a:lnTo>
                  <a:pt x="4395" y="25297"/>
                </a:lnTo>
                <a:lnTo>
                  <a:pt x="4436" y="25339"/>
                </a:lnTo>
                <a:lnTo>
                  <a:pt x="4353" y="25339"/>
                </a:lnTo>
                <a:lnTo>
                  <a:pt x="4290" y="25318"/>
                </a:lnTo>
                <a:lnTo>
                  <a:pt x="4123" y="25318"/>
                </a:lnTo>
                <a:lnTo>
                  <a:pt x="4060" y="25381"/>
                </a:lnTo>
                <a:lnTo>
                  <a:pt x="4039" y="25318"/>
                </a:lnTo>
                <a:lnTo>
                  <a:pt x="3976" y="25339"/>
                </a:lnTo>
                <a:lnTo>
                  <a:pt x="3955" y="25444"/>
                </a:lnTo>
                <a:lnTo>
                  <a:pt x="3913" y="25486"/>
                </a:lnTo>
                <a:lnTo>
                  <a:pt x="3851" y="25528"/>
                </a:lnTo>
                <a:lnTo>
                  <a:pt x="3725" y="25549"/>
                </a:lnTo>
                <a:lnTo>
                  <a:pt x="3641" y="25611"/>
                </a:lnTo>
                <a:lnTo>
                  <a:pt x="3725" y="25528"/>
                </a:lnTo>
                <a:lnTo>
                  <a:pt x="3830" y="25507"/>
                </a:lnTo>
                <a:lnTo>
                  <a:pt x="3872" y="25444"/>
                </a:lnTo>
                <a:lnTo>
                  <a:pt x="3913" y="25381"/>
                </a:lnTo>
                <a:lnTo>
                  <a:pt x="3955" y="25318"/>
                </a:lnTo>
                <a:lnTo>
                  <a:pt x="4018" y="25318"/>
                </a:lnTo>
                <a:lnTo>
                  <a:pt x="4227" y="25193"/>
                </a:lnTo>
                <a:close/>
                <a:moveTo>
                  <a:pt x="16614" y="1"/>
                </a:moveTo>
                <a:lnTo>
                  <a:pt x="16530" y="22"/>
                </a:lnTo>
                <a:lnTo>
                  <a:pt x="16489" y="84"/>
                </a:lnTo>
                <a:lnTo>
                  <a:pt x="16489" y="168"/>
                </a:lnTo>
                <a:lnTo>
                  <a:pt x="16509" y="273"/>
                </a:lnTo>
                <a:lnTo>
                  <a:pt x="16509" y="336"/>
                </a:lnTo>
                <a:lnTo>
                  <a:pt x="16468" y="398"/>
                </a:lnTo>
                <a:lnTo>
                  <a:pt x="16405" y="336"/>
                </a:lnTo>
                <a:lnTo>
                  <a:pt x="16384" y="210"/>
                </a:lnTo>
                <a:lnTo>
                  <a:pt x="16321" y="126"/>
                </a:lnTo>
                <a:lnTo>
                  <a:pt x="16279" y="126"/>
                </a:lnTo>
                <a:lnTo>
                  <a:pt x="16216" y="84"/>
                </a:lnTo>
                <a:lnTo>
                  <a:pt x="16175" y="64"/>
                </a:lnTo>
                <a:lnTo>
                  <a:pt x="16154" y="105"/>
                </a:lnTo>
                <a:lnTo>
                  <a:pt x="16112" y="210"/>
                </a:lnTo>
                <a:lnTo>
                  <a:pt x="16070" y="273"/>
                </a:lnTo>
                <a:lnTo>
                  <a:pt x="15986" y="231"/>
                </a:lnTo>
                <a:lnTo>
                  <a:pt x="15903" y="273"/>
                </a:lnTo>
                <a:lnTo>
                  <a:pt x="15882" y="377"/>
                </a:lnTo>
                <a:lnTo>
                  <a:pt x="15924" y="440"/>
                </a:lnTo>
                <a:lnTo>
                  <a:pt x="15965" y="503"/>
                </a:lnTo>
                <a:lnTo>
                  <a:pt x="15882" y="587"/>
                </a:lnTo>
                <a:lnTo>
                  <a:pt x="15777" y="712"/>
                </a:lnTo>
                <a:lnTo>
                  <a:pt x="15777" y="754"/>
                </a:lnTo>
                <a:lnTo>
                  <a:pt x="15861" y="796"/>
                </a:lnTo>
                <a:lnTo>
                  <a:pt x="15882" y="838"/>
                </a:lnTo>
                <a:lnTo>
                  <a:pt x="15840" y="901"/>
                </a:lnTo>
                <a:lnTo>
                  <a:pt x="15777" y="901"/>
                </a:lnTo>
                <a:lnTo>
                  <a:pt x="15631" y="817"/>
                </a:lnTo>
                <a:lnTo>
                  <a:pt x="15421" y="817"/>
                </a:lnTo>
                <a:lnTo>
                  <a:pt x="15380" y="963"/>
                </a:lnTo>
                <a:lnTo>
                  <a:pt x="15421" y="1131"/>
                </a:lnTo>
                <a:lnTo>
                  <a:pt x="15484" y="1277"/>
                </a:lnTo>
                <a:lnTo>
                  <a:pt x="15631" y="1340"/>
                </a:lnTo>
                <a:lnTo>
                  <a:pt x="15672" y="1382"/>
                </a:lnTo>
                <a:lnTo>
                  <a:pt x="15672" y="1445"/>
                </a:lnTo>
                <a:lnTo>
                  <a:pt x="15547" y="1403"/>
                </a:lnTo>
                <a:lnTo>
                  <a:pt x="15421" y="1340"/>
                </a:lnTo>
                <a:lnTo>
                  <a:pt x="15317" y="1152"/>
                </a:lnTo>
                <a:lnTo>
                  <a:pt x="15128" y="1026"/>
                </a:lnTo>
                <a:lnTo>
                  <a:pt x="15045" y="963"/>
                </a:lnTo>
                <a:lnTo>
                  <a:pt x="15024" y="1026"/>
                </a:lnTo>
                <a:lnTo>
                  <a:pt x="15045" y="1068"/>
                </a:lnTo>
                <a:lnTo>
                  <a:pt x="15045" y="1173"/>
                </a:lnTo>
                <a:lnTo>
                  <a:pt x="15066" y="1256"/>
                </a:lnTo>
                <a:lnTo>
                  <a:pt x="15128" y="1340"/>
                </a:lnTo>
                <a:lnTo>
                  <a:pt x="15128" y="1465"/>
                </a:lnTo>
                <a:lnTo>
                  <a:pt x="15045" y="1549"/>
                </a:lnTo>
                <a:lnTo>
                  <a:pt x="15045" y="1382"/>
                </a:lnTo>
                <a:lnTo>
                  <a:pt x="15003" y="1256"/>
                </a:lnTo>
                <a:lnTo>
                  <a:pt x="14919" y="1110"/>
                </a:lnTo>
                <a:lnTo>
                  <a:pt x="14919" y="1026"/>
                </a:lnTo>
                <a:lnTo>
                  <a:pt x="14836" y="921"/>
                </a:lnTo>
                <a:lnTo>
                  <a:pt x="14731" y="859"/>
                </a:lnTo>
                <a:lnTo>
                  <a:pt x="14647" y="984"/>
                </a:lnTo>
                <a:lnTo>
                  <a:pt x="14605" y="1068"/>
                </a:lnTo>
                <a:lnTo>
                  <a:pt x="14543" y="984"/>
                </a:lnTo>
                <a:lnTo>
                  <a:pt x="14605" y="921"/>
                </a:lnTo>
                <a:lnTo>
                  <a:pt x="14605" y="859"/>
                </a:lnTo>
                <a:lnTo>
                  <a:pt x="14522" y="817"/>
                </a:lnTo>
                <a:lnTo>
                  <a:pt x="14501" y="733"/>
                </a:lnTo>
                <a:lnTo>
                  <a:pt x="14480" y="691"/>
                </a:lnTo>
                <a:lnTo>
                  <a:pt x="14375" y="691"/>
                </a:lnTo>
                <a:lnTo>
                  <a:pt x="14292" y="733"/>
                </a:lnTo>
                <a:lnTo>
                  <a:pt x="14271" y="712"/>
                </a:lnTo>
                <a:lnTo>
                  <a:pt x="14292" y="628"/>
                </a:lnTo>
                <a:lnTo>
                  <a:pt x="14375" y="545"/>
                </a:lnTo>
                <a:lnTo>
                  <a:pt x="14271" y="566"/>
                </a:lnTo>
                <a:lnTo>
                  <a:pt x="14166" y="670"/>
                </a:lnTo>
                <a:lnTo>
                  <a:pt x="14124" y="754"/>
                </a:lnTo>
                <a:lnTo>
                  <a:pt x="14020" y="817"/>
                </a:lnTo>
                <a:lnTo>
                  <a:pt x="13957" y="838"/>
                </a:lnTo>
                <a:lnTo>
                  <a:pt x="13852" y="984"/>
                </a:lnTo>
                <a:lnTo>
                  <a:pt x="13810" y="984"/>
                </a:lnTo>
                <a:lnTo>
                  <a:pt x="13768" y="880"/>
                </a:lnTo>
                <a:lnTo>
                  <a:pt x="13685" y="817"/>
                </a:lnTo>
                <a:lnTo>
                  <a:pt x="13643" y="817"/>
                </a:lnTo>
                <a:lnTo>
                  <a:pt x="13601" y="880"/>
                </a:lnTo>
                <a:lnTo>
                  <a:pt x="13580" y="963"/>
                </a:lnTo>
                <a:lnTo>
                  <a:pt x="13601" y="1089"/>
                </a:lnTo>
                <a:lnTo>
                  <a:pt x="13768" y="1193"/>
                </a:lnTo>
                <a:lnTo>
                  <a:pt x="13768" y="1256"/>
                </a:lnTo>
                <a:lnTo>
                  <a:pt x="13685" y="1256"/>
                </a:lnTo>
                <a:lnTo>
                  <a:pt x="13643" y="1382"/>
                </a:lnTo>
                <a:lnTo>
                  <a:pt x="13643" y="1507"/>
                </a:lnTo>
                <a:lnTo>
                  <a:pt x="13768" y="1591"/>
                </a:lnTo>
                <a:lnTo>
                  <a:pt x="13852" y="1570"/>
                </a:lnTo>
                <a:lnTo>
                  <a:pt x="13915" y="1507"/>
                </a:lnTo>
                <a:lnTo>
                  <a:pt x="14103" y="1507"/>
                </a:lnTo>
                <a:lnTo>
                  <a:pt x="14229" y="1675"/>
                </a:lnTo>
                <a:lnTo>
                  <a:pt x="14333" y="1717"/>
                </a:lnTo>
                <a:lnTo>
                  <a:pt x="14396" y="1800"/>
                </a:lnTo>
                <a:lnTo>
                  <a:pt x="14375" y="1863"/>
                </a:lnTo>
                <a:lnTo>
                  <a:pt x="14375" y="1926"/>
                </a:lnTo>
                <a:lnTo>
                  <a:pt x="14396" y="2072"/>
                </a:lnTo>
                <a:lnTo>
                  <a:pt x="14333" y="2219"/>
                </a:lnTo>
                <a:lnTo>
                  <a:pt x="14333" y="2302"/>
                </a:lnTo>
                <a:lnTo>
                  <a:pt x="14417" y="2407"/>
                </a:lnTo>
                <a:lnTo>
                  <a:pt x="14417" y="2533"/>
                </a:lnTo>
                <a:lnTo>
                  <a:pt x="14438" y="2616"/>
                </a:lnTo>
                <a:lnTo>
                  <a:pt x="14543" y="2700"/>
                </a:lnTo>
                <a:lnTo>
                  <a:pt x="14626" y="2700"/>
                </a:lnTo>
                <a:lnTo>
                  <a:pt x="14710" y="2784"/>
                </a:lnTo>
                <a:lnTo>
                  <a:pt x="14836" y="2846"/>
                </a:lnTo>
                <a:lnTo>
                  <a:pt x="14836" y="2909"/>
                </a:lnTo>
                <a:lnTo>
                  <a:pt x="14856" y="2993"/>
                </a:lnTo>
                <a:lnTo>
                  <a:pt x="14731" y="2888"/>
                </a:lnTo>
                <a:lnTo>
                  <a:pt x="14584" y="2805"/>
                </a:lnTo>
                <a:lnTo>
                  <a:pt x="14417" y="2805"/>
                </a:lnTo>
                <a:lnTo>
                  <a:pt x="14333" y="2742"/>
                </a:lnTo>
                <a:lnTo>
                  <a:pt x="14312" y="2679"/>
                </a:lnTo>
                <a:lnTo>
                  <a:pt x="14312" y="2533"/>
                </a:lnTo>
                <a:lnTo>
                  <a:pt x="14271" y="2323"/>
                </a:lnTo>
                <a:lnTo>
                  <a:pt x="14312" y="2219"/>
                </a:lnTo>
                <a:lnTo>
                  <a:pt x="14312" y="2114"/>
                </a:lnTo>
                <a:lnTo>
                  <a:pt x="14208" y="2009"/>
                </a:lnTo>
                <a:lnTo>
                  <a:pt x="14208" y="1926"/>
                </a:lnTo>
                <a:lnTo>
                  <a:pt x="14166" y="1779"/>
                </a:lnTo>
                <a:lnTo>
                  <a:pt x="14103" y="1737"/>
                </a:lnTo>
                <a:lnTo>
                  <a:pt x="14020" y="1696"/>
                </a:lnTo>
                <a:lnTo>
                  <a:pt x="13957" y="1654"/>
                </a:lnTo>
                <a:lnTo>
                  <a:pt x="13852" y="1633"/>
                </a:lnTo>
                <a:lnTo>
                  <a:pt x="13748" y="1675"/>
                </a:lnTo>
                <a:lnTo>
                  <a:pt x="13601" y="1696"/>
                </a:lnTo>
                <a:lnTo>
                  <a:pt x="13538" y="1675"/>
                </a:lnTo>
                <a:lnTo>
                  <a:pt x="13476" y="1675"/>
                </a:lnTo>
                <a:lnTo>
                  <a:pt x="13434" y="1863"/>
                </a:lnTo>
                <a:lnTo>
                  <a:pt x="13476" y="1905"/>
                </a:lnTo>
                <a:lnTo>
                  <a:pt x="13476" y="2009"/>
                </a:lnTo>
                <a:lnTo>
                  <a:pt x="13434" y="2072"/>
                </a:lnTo>
                <a:lnTo>
                  <a:pt x="13266" y="1989"/>
                </a:lnTo>
                <a:lnTo>
                  <a:pt x="13078" y="1779"/>
                </a:lnTo>
                <a:lnTo>
                  <a:pt x="13036" y="1779"/>
                </a:lnTo>
                <a:lnTo>
                  <a:pt x="12973" y="1821"/>
                </a:lnTo>
                <a:lnTo>
                  <a:pt x="12931" y="1821"/>
                </a:lnTo>
                <a:lnTo>
                  <a:pt x="12869" y="1758"/>
                </a:lnTo>
                <a:lnTo>
                  <a:pt x="12701" y="1717"/>
                </a:lnTo>
                <a:lnTo>
                  <a:pt x="12639" y="1779"/>
                </a:lnTo>
                <a:lnTo>
                  <a:pt x="12639" y="1884"/>
                </a:lnTo>
                <a:lnTo>
                  <a:pt x="12701" y="2009"/>
                </a:lnTo>
                <a:lnTo>
                  <a:pt x="12639" y="2093"/>
                </a:lnTo>
                <a:lnTo>
                  <a:pt x="12701" y="2198"/>
                </a:lnTo>
                <a:lnTo>
                  <a:pt x="12743" y="2344"/>
                </a:lnTo>
                <a:lnTo>
                  <a:pt x="12722" y="2491"/>
                </a:lnTo>
                <a:lnTo>
                  <a:pt x="12743" y="2533"/>
                </a:lnTo>
                <a:lnTo>
                  <a:pt x="12764" y="2700"/>
                </a:lnTo>
                <a:lnTo>
                  <a:pt x="12743" y="2742"/>
                </a:lnTo>
                <a:lnTo>
                  <a:pt x="12743" y="2846"/>
                </a:lnTo>
                <a:lnTo>
                  <a:pt x="12827" y="3014"/>
                </a:lnTo>
                <a:lnTo>
                  <a:pt x="12848" y="3118"/>
                </a:lnTo>
                <a:lnTo>
                  <a:pt x="12827" y="3265"/>
                </a:lnTo>
                <a:lnTo>
                  <a:pt x="12827" y="3349"/>
                </a:lnTo>
                <a:lnTo>
                  <a:pt x="12911" y="3453"/>
                </a:lnTo>
                <a:lnTo>
                  <a:pt x="12931" y="3579"/>
                </a:lnTo>
                <a:lnTo>
                  <a:pt x="12931" y="3662"/>
                </a:lnTo>
                <a:lnTo>
                  <a:pt x="13057" y="3767"/>
                </a:lnTo>
                <a:lnTo>
                  <a:pt x="13120" y="3851"/>
                </a:lnTo>
                <a:lnTo>
                  <a:pt x="13120" y="3955"/>
                </a:lnTo>
                <a:lnTo>
                  <a:pt x="13162" y="3997"/>
                </a:lnTo>
                <a:lnTo>
                  <a:pt x="13245" y="3997"/>
                </a:lnTo>
                <a:lnTo>
                  <a:pt x="13245" y="4060"/>
                </a:lnTo>
                <a:lnTo>
                  <a:pt x="13266" y="4123"/>
                </a:lnTo>
                <a:lnTo>
                  <a:pt x="13371" y="4186"/>
                </a:lnTo>
                <a:lnTo>
                  <a:pt x="13392" y="4206"/>
                </a:lnTo>
                <a:lnTo>
                  <a:pt x="13371" y="4227"/>
                </a:lnTo>
                <a:lnTo>
                  <a:pt x="13266" y="4227"/>
                </a:lnTo>
                <a:lnTo>
                  <a:pt x="13224" y="4206"/>
                </a:lnTo>
                <a:lnTo>
                  <a:pt x="13141" y="4206"/>
                </a:lnTo>
                <a:lnTo>
                  <a:pt x="13078" y="4165"/>
                </a:lnTo>
                <a:lnTo>
                  <a:pt x="13078" y="4081"/>
                </a:lnTo>
                <a:lnTo>
                  <a:pt x="13057" y="4018"/>
                </a:lnTo>
                <a:lnTo>
                  <a:pt x="12973" y="3997"/>
                </a:lnTo>
                <a:lnTo>
                  <a:pt x="12911" y="4018"/>
                </a:lnTo>
                <a:lnTo>
                  <a:pt x="12848" y="4018"/>
                </a:lnTo>
                <a:lnTo>
                  <a:pt x="12827" y="3976"/>
                </a:lnTo>
                <a:lnTo>
                  <a:pt x="12827" y="3872"/>
                </a:lnTo>
                <a:lnTo>
                  <a:pt x="12806" y="3851"/>
                </a:lnTo>
                <a:lnTo>
                  <a:pt x="12743" y="3893"/>
                </a:lnTo>
                <a:lnTo>
                  <a:pt x="12659" y="4060"/>
                </a:lnTo>
                <a:lnTo>
                  <a:pt x="12534" y="4102"/>
                </a:lnTo>
                <a:lnTo>
                  <a:pt x="12450" y="4102"/>
                </a:lnTo>
                <a:lnTo>
                  <a:pt x="12325" y="3997"/>
                </a:lnTo>
                <a:lnTo>
                  <a:pt x="12220" y="3997"/>
                </a:lnTo>
                <a:lnTo>
                  <a:pt x="12178" y="3914"/>
                </a:lnTo>
                <a:lnTo>
                  <a:pt x="12178" y="3809"/>
                </a:lnTo>
                <a:lnTo>
                  <a:pt x="12199" y="3683"/>
                </a:lnTo>
                <a:lnTo>
                  <a:pt x="12115" y="3495"/>
                </a:lnTo>
                <a:lnTo>
                  <a:pt x="12074" y="3453"/>
                </a:lnTo>
                <a:lnTo>
                  <a:pt x="12032" y="3328"/>
                </a:lnTo>
                <a:lnTo>
                  <a:pt x="12032" y="3244"/>
                </a:lnTo>
                <a:lnTo>
                  <a:pt x="12095" y="3181"/>
                </a:lnTo>
                <a:lnTo>
                  <a:pt x="12115" y="3139"/>
                </a:lnTo>
                <a:lnTo>
                  <a:pt x="12095" y="2867"/>
                </a:lnTo>
                <a:lnTo>
                  <a:pt x="12011" y="2742"/>
                </a:lnTo>
                <a:lnTo>
                  <a:pt x="11906" y="2595"/>
                </a:lnTo>
                <a:lnTo>
                  <a:pt x="11906" y="2491"/>
                </a:lnTo>
                <a:lnTo>
                  <a:pt x="11802" y="2240"/>
                </a:lnTo>
                <a:lnTo>
                  <a:pt x="11760" y="2135"/>
                </a:lnTo>
                <a:lnTo>
                  <a:pt x="11676" y="2093"/>
                </a:lnTo>
                <a:lnTo>
                  <a:pt x="11655" y="2009"/>
                </a:lnTo>
                <a:lnTo>
                  <a:pt x="11571" y="1989"/>
                </a:lnTo>
                <a:lnTo>
                  <a:pt x="11467" y="1968"/>
                </a:lnTo>
                <a:lnTo>
                  <a:pt x="11383" y="1905"/>
                </a:lnTo>
                <a:lnTo>
                  <a:pt x="11279" y="1926"/>
                </a:lnTo>
                <a:lnTo>
                  <a:pt x="11237" y="1989"/>
                </a:lnTo>
                <a:lnTo>
                  <a:pt x="11237" y="2114"/>
                </a:lnTo>
                <a:lnTo>
                  <a:pt x="11195" y="2177"/>
                </a:lnTo>
                <a:lnTo>
                  <a:pt x="11237" y="2240"/>
                </a:lnTo>
                <a:lnTo>
                  <a:pt x="11195" y="2323"/>
                </a:lnTo>
                <a:lnTo>
                  <a:pt x="11132" y="2533"/>
                </a:lnTo>
                <a:lnTo>
                  <a:pt x="11132" y="2658"/>
                </a:lnTo>
                <a:lnTo>
                  <a:pt x="11153" y="2825"/>
                </a:lnTo>
                <a:lnTo>
                  <a:pt x="11195" y="2867"/>
                </a:lnTo>
                <a:lnTo>
                  <a:pt x="11174" y="3035"/>
                </a:lnTo>
                <a:lnTo>
                  <a:pt x="11132" y="3181"/>
                </a:lnTo>
                <a:lnTo>
                  <a:pt x="11153" y="3286"/>
                </a:lnTo>
                <a:lnTo>
                  <a:pt x="11153" y="3495"/>
                </a:lnTo>
                <a:lnTo>
                  <a:pt x="11090" y="3537"/>
                </a:lnTo>
                <a:lnTo>
                  <a:pt x="11048" y="3474"/>
                </a:lnTo>
                <a:lnTo>
                  <a:pt x="10986" y="3453"/>
                </a:lnTo>
                <a:lnTo>
                  <a:pt x="10944" y="3495"/>
                </a:lnTo>
                <a:lnTo>
                  <a:pt x="10860" y="3474"/>
                </a:lnTo>
                <a:lnTo>
                  <a:pt x="10839" y="3453"/>
                </a:lnTo>
                <a:lnTo>
                  <a:pt x="10755" y="3432"/>
                </a:lnTo>
                <a:lnTo>
                  <a:pt x="10630" y="3390"/>
                </a:lnTo>
                <a:lnTo>
                  <a:pt x="10546" y="3328"/>
                </a:lnTo>
                <a:lnTo>
                  <a:pt x="10504" y="3328"/>
                </a:lnTo>
                <a:lnTo>
                  <a:pt x="10462" y="3349"/>
                </a:lnTo>
                <a:lnTo>
                  <a:pt x="10504" y="3432"/>
                </a:lnTo>
                <a:lnTo>
                  <a:pt x="10567" y="3495"/>
                </a:lnTo>
                <a:lnTo>
                  <a:pt x="10567" y="3558"/>
                </a:lnTo>
                <a:lnTo>
                  <a:pt x="10546" y="3600"/>
                </a:lnTo>
                <a:lnTo>
                  <a:pt x="10525" y="3662"/>
                </a:lnTo>
                <a:lnTo>
                  <a:pt x="10462" y="3662"/>
                </a:lnTo>
                <a:lnTo>
                  <a:pt x="10442" y="3641"/>
                </a:lnTo>
                <a:lnTo>
                  <a:pt x="10358" y="3641"/>
                </a:lnTo>
                <a:lnTo>
                  <a:pt x="10316" y="3579"/>
                </a:lnTo>
                <a:lnTo>
                  <a:pt x="10316" y="3432"/>
                </a:lnTo>
                <a:lnTo>
                  <a:pt x="10232" y="3286"/>
                </a:lnTo>
                <a:lnTo>
                  <a:pt x="10211" y="3160"/>
                </a:lnTo>
                <a:lnTo>
                  <a:pt x="10190" y="3056"/>
                </a:lnTo>
                <a:lnTo>
                  <a:pt x="10107" y="2972"/>
                </a:lnTo>
                <a:lnTo>
                  <a:pt x="10107" y="2909"/>
                </a:lnTo>
                <a:lnTo>
                  <a:pt x="10044" y="2825"/>
                </a:lnTo>
                <a:lnTo>
                  <a:pt x="9981" y="2909"/>
                </a:lnTo>
                <a:lnTo>
                  <a:pt x="10023" y="2993"/>
                </a:lnTo>
                <a:lnTo>
                  <a:pt x="9981" y="3035"/>
                </a:lnTo>
                <a:lnTo>
                  <a:pt x="9981" y="3118"/>
                </a:lnTo>
                <a:lnTo>
                  <a:pt x="9939" y="3202"/>
                </a:lnTo>
                <a:lnTo>
                  <a:pt x="9898" y="3244"/>
                </a:lnTo>
                <a:lnTo>
                  <a:pt x="9814" y="3265"/>
                </a:lnTo>
                <a:lnTo>
                  <a:pt x="9772" y="3369"/>
                </a:lnTo>
                <a:lnTo>
                  <a:pt x="9667" y="3537"/>
                </a:lnTo>
                <a:lnTo>
                  <a:pt x="9584" y="3621"/>
                </a:lnTo>
                <a:lnTo>
                  <a:pt x="9584" y="3662"/>
                </a:lnTo>
                <a:lnTo>
                  <a:pt x="9521" y="3725"/>
                </a:lnTo>
                <a:lnTo>
                  <a:pt x="9458" y="3851"/>
                </a:lnTo>
                <a:lnTo>
                  <a:pt x="9395" y="3851"/>
                </a:lnTo>
                <a:lnTo>
                  <a:pt x="9374" y="3788"/>
                </a:lnTo>
                <a:lnTo>
                  <a:pt x="9395" y="3683"/>
                </a:lnTo>
                <a:lnTo>
                  <a:pt x="9479" y="3579"/>
                </a:lnTo>
                <a:lnTo>
                  <a:pt x="9500" y="3474"/>
                </a:lnTo>
                <a:lnTo>
                  <a:pt x="9563" y="3432"/>
                </a:lnTo>
                <a:lnTo>
                  <a:pt x="9667" y="3369"/>
                </a:lnTo>
                <a:lnTo>
                  <a:pt x="9709" y="3244"/>
                </a:lnTo>
                <a:lnTo>
                  <a:pt x="9793" y="3160"/>
                </a:lnTo>
                <a:lnTo>
                  <a:pt x="9814" y="3077"/>
                </a:lnTo>
                <a:lnTo>
                  <a:pt x="9814" y="3035"/>
                </a:lnTo>
                <a:lnTo>
                  <a:pt x="9772" y="2993"/>
                </a:lnTo>
                <a:lnTo>
                  <a:pt x="9793" y="2930"/>
                </a:lnTo>
                <a:lnTo>
                  <a:pt x="9877" y="2909"/>
                </a:lnTo>
                <a:lnTo>
                  <a:pt x="9898" y="2825"/>
                </a:lnTo>
                <a:lnTo>
                  <a:pt x="9898" y="2742"/>
                </a:lnTo>
                <a:lnTo>
                  <a:pt x="9939" y="2637"/>
                </a:lnTo>
                <a:lnTo>
                  <a:pt x="10023" y="2470"/>
                </a:lnTo>
                <a:lnTo>
                  <a:pt x="10023" y="2365"/>
                </a:lnTo>
                <a:lnTo>
                  <a:pt x="10086" y="2198"/>
                </a:lnTo>
                <a:lnTo>
                  <a:pt x="10107" y="1947"/>
                </a:lnTo>
                <a:lnTo>
                  <a:pt x="10086" y="1863"/>
                </a:lnTo>
                <a:lnTo>
                  <a:pt x="9918" y="1842"/>
                </a:lnTo>
                <a:lnTo>
                  <a:pt x="9814" y="1863"/>
                </a:lnTo>
                <a:lnTo>
                  <a:pt x="9709" y="1947"/>
                </a:lnTo>
                <a:lnTo>
                  <a:pt x="9605" y="1884"/>
                </a:lnTo>
                <a:lnTo>
                  <a:pt x="9521" y="1863"/>
                </a:lnTo>
                <a:lnTo>
                  <a:pt x="9479" y="1884"/>
                </a:lnTo>
                <a:lnTo>
                  <a:pt x="9500" y="1968"/>
                </a:lnTo>
                <a:lnTo>
                  <a:pt x="9584" y="2051"/>
                </a:lnTo>
                <a:lnTo>
                  <a:pt x="9584" y="2198"/>
                </a:lnTo>
                <a:lnTo>
                  <a:pt x="9563" y="2281"/>
                </a:lnTo>
                <a:lnTo>
                  <a:pt x="9500" y="2219"/>
                </a:lnTo>
                <a:lnTo>
                  <a:pt x="9479" y="2093"/>
                </a:lnTo>
                <a:lnTo>
                  <a:pt x="9395" y="2009"/>
                </a:lnTo>
                <a:lnTo>
                  <a:pt x="9312" y="1989"/>
                </a:lnTo>
                <a:lnTo>
                  <a:pt x="9165" y="2114"/>
                </a:lnTo>
                <a:lnTo>
                  <a:pt x="9165" y="2219"/>
                </a:lnTo>
                <a:lnTo>
                  <a:pt x="9207" y="2302"/>
                </a:lnTo>
                <a:lnTo>
                  <a:pt x="9165" y="2386"/>
                </a:lnTo>
                <a:lnTo>
                  <a:pt x="9061" y="2386"/>
                </a:lnTo>
                <a:lnTo>
                  <a:pt x="9061" y="2323"/>
                </a:lnTo>
                <a:lnTo>
                  <a:pt x="9061" y="2219"/>
                </a:lnTo>
                <a:lnTo>
                  <a:pt x="9040" y="2114"/>
                </a:lnTo>
                <a:lnTo>
                  <a:pt x="8956" y="2072"/>
                </a:lnTo>
                <a:lnTo>
                  <a:pt x="8747" y="2072"/>
                </a:lnTo>
                <a:lnTo>
                  <a:pt x="8538" y="2156"/>
                </a:lnTo>
                <a:lnTo>
                  <a:pt x="8307" y="2156"/>
                </a:lnTo>
                <a:lnTo>
                  <a:pt x="8140" y="2093"/>
                </a:lnTo>
                <a:lnTo>
                  <a:pt x="8056" y="2093"/>
                </a:lnTo>
                <a:lnTo>
                  <a:pt x="7994" y="2114"/>
                </a:lnTo>
                <a:lnTo>
                  <a:pt x="7910" y="2093"/>
                </a:lnTo>
                <a:lnTo>
                  <a:pt x="7805" y="2093"/>
                </a:lnTo>
                <a:lnTo>
                  <a:pt x="7701" y="2177"/>
                </a:lnTo>
                <a:lnTo>
                  <a:pt x="7680" y="2219"/>
                </a:lnTo>
                <a:lnTo>
                  <a:pt x="7722" y="2302"/>
                </a:lnTo>
                <a:lnTo>
                  <a:pt x="7722" y="2386"/>
                </a:lnTo>
                <a:lnTo>
                  <a:pt x="7784" y="2491"/>
                </a:lnTo>
                <a:lnTo>
                  <a:pt x="7805" y="2533"/>
                </a:lnTo>
                <a:lnTo>
                  <a:pt x="7784" y="2616"/>
                </a:lnTo>
                <a:lnTo>
                  <a:pt x="7722" y="2784"/>
                </a:lnTo>
                <a:lnTo>
                  <a:pt x="7742" y="2930"/>
                </a:lnTo>
                <a:lnTo>
                  <a:pt x="7889" y="3118"/>
                </a:lnTo>
                <a:lnTo>
                  <a:pt x="7889" y="3223"/>
                </a:lnTo>
                <a:lnTo>
                  <a:pt x="7910" y="3432"/>
                </a:lnTo>
                <a:lnTo>
                  <a:pt x="7889" y="3453"/>
                </a:lnTo>
                <a:lnTo>
                  <a:pt x="7826" y="3411"/>
                </a:lnTo>
                <a:lnTo>
                  <a:pt x="7784" y="3307"/>
                </a:lnTo>
                <a:lnTo>
                  <a:pt x="7638" y="3160"/>
                </a:lnTo>
                <a:lnTo>
                  <a:pt x="7596" y="3118"/>
                </a:lnTo>
                <a:lnTo>
                  <a:pt x="7596" y="2909"/>
                </a:lnTo>
                <a:lnTo>
                  <a:pt x="7617" y="2700"/>
                </a:lnTo>
                <a:lnTo>
                  <a:pt x="7617" y="2595"/>
                </a:lnTo>
                <a:lnTo>
                  <a:pt x="7512" y="2428"/>
                </a:lnTo>
                <a:lnTo>
                  <a:pt x="7512" y="2323"/>
                </a:lnTo>
                <a:lnTo>
                  <a:pt x="7491" y="2281"/>
                </a:lnTo>
                <a:lnTo>
                  <a:pt x="7429" y="2261"/>
                </a:lnTo>
                <a:lnTo>
                  <a:pt x="7303" y="2302"/>
                </a:lnTo>
                <a:lnTo>
                  <a:pt x="7177" y="2386"/>
                </a:lnTo>
                <a:lnTo>
                  <a:pt x="7010" y="2407"/>
                </a:lnTo>
                <a:lnTo>
                  <a:pt x="6947" y="2470"/>
                </a:lnTo>
                <a:lnTo>
                  <a:pt x="6905" y="2595"/>
                </a:lnTo>
                <a:lnTo>
                  <a:pt x="6947" y="2700"/>
                </a:lnTo>
                <a:lnTo>
                  <a:pt x="6905" y="2825"/>
                </a:lnTo>
                <a:lnTo>
                  <a:pt x="6843" y="2930"/>
                </a:lnTo>
                <a:lnTo>
                  <a:pt x="6801" y="2993"/>
                </a:lnTo>
                <a:lnTo>
                  <a:pt x="6843" y="3035"/>
                </a:lnTo>
                <a:lnTo>
                  <a:pt x="6885" y="3035"/>
                </a:lnTo>
                <a:lnTo>
                  <a:pt x="6947" y="3056"/>
                </a:lnTo>
                <a:lnTo>
                  <a:pt x="6947" y="3202"/>
                </a:lnTo>
                <a:lnTo>
                  <a:pt x="6885" y="3307"/>
                </a:lnTo>
                <a:lnTo>
                  <a:pt x="6738" y="3411"/>
                </a:lnTo>
                <a:lnTo>
                  <a:pt x="6633" y="3411"/>
                </a:lnTo>
                <a:lnTo>
                  <a:pt x="6592" y="3453"/>
                </a:lnTo>
                <a:lnTo>
                  <a:pt x="6571" y="3558"/>
                </a:lnTo>
                <a:lnTo>
                  <a:pt x="6529" y="3621"/>
                </a:lnTo>
                <a:lnTo>
                  <a:pt x="6487" y="3683"/>
                </a:lnTo>
                <a:lnTo>
                  <a:pt x="6529" y="3767"/>
                </a:lnTo>
                <a:lnTo>
                  <a:pt x="6487" y="3830"/>
                </a:lnTo>
                <a:lnTo>
                  <a:pt x="6424" y="3830"/>
                </a:lnTo>
                <a:lnTo>
                  <a:pt x="6382" y="3851"/>
                </a:lnTo>
                <a:lnTo>
                  <a:pt x="6236" y="3872"/>
                </a:lnTo>
                <a:lnTo>
                  <a:pt x="6131" y="3830"/>
                </a:lnTo>
                <a:lnTo>
                  <a:pt x="6089" y="3767"/>
                </a:lnTo>
                <a:lnTo>
                  <a:pt x="6089" y="3683"/>
                </a:lnTo>
                <a:lnTo>
                  <a:pt x="6048" y="3662"/>
                </a:lnTo>
                <a:lnTo>
                  <a:pt x="5985" y="3662"/>
                </a:lnTo>
                <a:lnTo>
                  <a:pt x="5964" y="3621"/>
                </a:lnTo>
                <a:lnTo>
                  <a:pt x="5943" y="3537"/>
                </a:lnTo>
                <a:lnTo>
                  <a:pt x="5838" y="3537"/>
                </a:lnTo>
                <a:lnTo>
                  <a:pt x="5797" y="3579"/>
                </a:lnTo>
                <a:lnTo>
                  <a:pt x="5755" y="3641"/>
                </a:lnTo>
                <a:lnTo>
                  <a:pt x="5671" y="3641"/>
                </a:lnTo>
                <a:lnTo>
                  <a:pt x="5629" y="3662"/>
                </a:lnTo>
                <a:lnTo>
                  <a:pt x="5629" y="3830"/>
                </a:lnTo>
                <a:lnTo>
                  <a:pt x="5608" y="3893"/>
                </a:lnTo>
                <a:lnTo>
                  <a:pt x="5608" y="3997"/>
                </a:lnTo>
                <a:lnTo>
                  <a:pt x="5650" y="4165"/>
                </a:lnTo>
                <a:lnTo>
                  <a:pt x="5629" y="4353"/>
                </a:lnTo>
                <a:lnTo>
                  <a:pt x="5566" y="4416"/>
                </a:lnTo>
                <a:lnTo>
                  <a:pt x="5525" y="4416"/>
                </a:lnTo>
                <a:lnTo>
                  <a:pt x="5545" y="4206"/>
                </a:lnTo>
                <a:lnTo>
                  <a:pt x="5545" y="4060"/>
                </a:lnTo>
                <a:lnTo>
                  <a:pt x="5525" y="3976"/>
                </a:lnTo>
                <a:lnTo>
                  <a:pt x="5525" y="3767"/>
                </a:lnTo>
                <a:lnTo>
                  <a:pt x="5504" y="3662"/>
                </a:lnTo>
                <a:lnTo>
                  <a:pt x="5462" y="3641"/>
                </a:lnTo>
                <a:lnTo>
                  <a:pt x="5420" y="3662"/>
                </a:lnTo>
                <a:lnTo>
                  <a:pt x="5336" y="3662"/>
                </a:lnTo>
                <a:lnTo>
                  <a:pt x="5253" y="3767"/>
                </a:lnTo>
                <a:lnTo>
                  <a:pt x="5190" y="3788"/>
                </a:lnTo>
                <a:lnTo>
                  <a:pt x="5085" y="3872"/>
                </a:lnTo>
                <a:lnTo>
                  <a:pt x="5043" y="3955"/>
                </a:lnTo>
                <a:lnTo>
                  <a:pt x="5043" y="4039"/>
                </a:lnTo>
                <a:lnTo>
                  <a:pt x="4918" y="4186"/>
                </a:lnTo>
                <a:lnTo>
                  <a:pt x="4876" y="4206"/>
                </a:lnTo>
                <a:lnTo>
                  <a:pt x="4834" y="4165"/>
                </a:lnTo>
                <a:lnTo>
                  <a:pt x="4729" y="4165"/>
                </a:lnTo>
                <a:lnTo>
                  <a:pt x="4688" y="4186"/>
                </a:lnTo>
                <a:lnTo>
                  <a:pt x="4688" y="4248"/>
                </a:lnTo>
                <a:lnTo>
                  <a:pt x="4771" y="4269"/>
                </a:lnTo>
                <a:lnTo>
                  <a:pt x="4792" y="4290"/>
                </a:lnTo>
                <a:lnTo>
                  <a:pt x="4709" y="4311"/>
                </a:lnTo>
                <a:lnTo>
                  <a:pt x="4562" y="4311"/>
                </a:lnTo>
                <a:lnTo>
                  <a:pt x="4478" y="4353"/>
                </a:lnTo>
                <a:lnTo>
                  <a:pt x="4416" y="4416"/>
                </a:lnTo>
                <a:lnTo>
                  <a:pt x="4248" y="4478"/>
                </a:lnTo>
                <a:lnTo>
                  <a:pt x="4248" y="4520"/>
                </a:lnTo>
                <a:lnTo>
                  <a:pt x="4185" y="4583"/>
                </a:lnTo>
                <a:lnTo>
                  <a:pt x="4081" y="4625"/>
                </a:lnTo>
                <a:lnTo>
                  <a:pt x="3997" y="4625"/>
                </a:lnTo>
                <a:lnTo>
                  <a:pt x="3976" y="4688"/>
                </a:lnTo>
                <a:lnTo>
                  <a:pt x="3976" y="4771"/>
                </a:lnTo>
                <a:lnTo>
                  <a:pt x="4039" y="4813"/>
                </a:lnTo>
                <a:lnTo>
                  <a:pt x="3997" y="4876"/>
                </a:lnTo>
                <a:lnTo>
                  <a:pt x="3955" y="4897"/>
                </a:lnTo>
                <a:lnTo>
                  <a:pt x="3892" y="4939"/>
                </a:lnTo>
                <a:lnTo>
                  <a:pt x="3851" y="5022"/>
                </a:lnTo>
                <a:lnTo>
                  <a:pt x="3767" y="5043"/>
                </a:lnTo>
                <a:lnTo>
                  <a:pt x="3746" y="5127"/>
                </a:lnTo>
                <a:lnTo>
                  <a:pt x="3746" y="5169"/>
                </a:lnTo>
                <a:lnTo>
                  <a:pt x="3767" y="5211"/>
                </a:lnTo>
                <a:lnTo>
                  <a:pt x="3767" y="5294"/>
                </a:lnTo>
                <a:lnTo>
                  <a:pt x="3767" y="5336"/>
                </a:lnTo>
                <a:lnTo>
                  <a:pt x="3830" y="5357"/>
                </a:lnTo>
                <a:lnTo>
                  <a:pt x="3892" y="5357"/>
                </a:lnTo>
                <a:lnTo>
                  <a:pt x="3976" y="5420"/>
                </a:lnTo>
                <a:lnTo>
                  <a:pt x="4039" y="5420"/>
                </a:lnTo>
                <a:lnTo>
                  <a:pt x="4081" y="5357"/>
                </a:lnTo>
                <a:lnTo>
                  <a:pt x="4144" y="5357"/>
                </a:lnTo>
                <a:lnTo>
                  <a:pt x="4248" y="5441"/>
                </a:lnTo>
                <a:lnTo>
                  <a:pt x="4269" y="5525"/>
                </a:lnTo>
                <a:lnTo>
                  <a:pt x="4353" y="5525"/>
                </a:lnTo>
                <a:lnTo>
                  <a:pt x="4457" y="5441"/>
                </a:lnTo>
                <a:lnTo>
                  <a:pt x="4499" y="5441"/>
                </a:lnTo>
                <a:lnTo>
                  <a:pt x="4604" y="5462"/>
                </a:lnTo>
                <a:lnTo>
                  <a:pt x="4792" y="5462"/>
                </a:lnTo>
                <a:lnTo>
                  <a:pt x="4834" y="5441"/>
                </a:lnTo>
                <a:lnTo>
                  <a:pt x="4834" y="5336"/>
                </a:lnTo>
                <a:lnTo>
                  <a:pt x="4918" y="5253"/>
                </a:lnTo>
                <a:lnTo>
                  <a:pt x="4939" y="5253"/>
                </a:lnTo>
                <a:lnTo>
                  <a:pt x="4939" y="5357"/>
                </a:lnTo>
                <a:lnTo>
                  <a:pt x="4981" y="5378"/>
                </a:lnTo>
                <a:lnTo>
                  <a:pt x="4939" y="5441"/>
                </a:lnTo>
                <a:lnTo>
                  <a:pt x="4813" y="5483"/>
                </a:lnTo>
                <a:lnTo>
                  <a:pt x="4709" y="5566"/>
                </a:lnTo>
                <a:lnTo>
                  <a:pt x="4562" y="5546"/>
                </a:lnTo>
                <a:lnTo>
                  <a:pt x="4457" y="5566"/>
                </a:lnTo>
                <a:lnTo>
                  <a:pt x="4416" y="5629"/>
                </a:lnTo>
                <a:lnTo>
                  <a:pt x="4416" y="5671"/>
                </a:lnTo>
                <a:lnTo>
                  <a:pt x="4520" y="5755"/>
                </a:lnTo>
                <a:lnTo>
                  <a:pt x="4667" y="5755"/>
                </a:lnTo>
                <a:lnTo>
                  <a:pt x="4688" y="5776"/>
                </a:lnTo>
                <a:lnTo>
                  <a:pt x="4667" y="5859"/>
                </a:lnTo>
                <a:lnTo>
                  <a:pt x="4520" y="5943"/>
                </a:lnTo>
                <a:lnTo>
                  <a:pt x="4290" y="5943"/>
                </a:lnTo>
                <a:lnTo>
                  <a:pt x="4206" y="6048"/>
                </a:lnTo>
                <a:lnTo>
                  <a:pt x="4206" y="6152"/>
                </a:lnTo>
                <a:lnTo>
                  <a:pt x="4290" y="6194"/>
                </a:lnTo>
                <a:lnTo>
                  <a:pt x="4269" y="6299"/>
                </a:lnTo>
                <a:lnTo>
                  <a:pt x="4185" y="6320"/>
                </a:lnTo>
                <a:lnTo>
                  <a:pt x="4081" y="6487"/>
                </a:lnTo>
                <a:lnTo>
                  <a:pt x="4039" y="6571"/>
                </a:lnTo>
                <a:lnTo>
                  <a:pt x="3892" y="6613"/>
                </a:lnTo>
                <a:lnTo>
                  <a:pt x="3788" y="6738"/>
                </a:lnTo>
                <a:lnTo>
                  <a:pt x="3725" y="6843"/>
                </a:lnTo>
                <a:lnTo>
                  <a:pt x="3620" y="6947"/>
                </a:lnTo>
                <a:lnTo>
                  <a:pt x="3620" y="7010"/>
                </a:lnTo>
                <a:lnTo>
                  <a:pt x="3537" y="7031"/>
                </a:lnTo>
                <a:lnTo>
                  <a:pt x="3453" y="7031"/>
                </a:lnTo>
                <a:lnTo>
                  <a:pt x="3348" y="6947"/>
                </a:lnTo>
                <a:lnTo>
                  <a:pt x="3307" y="6906"/>
                </a:lnTo>
                <a:lnTo>
                  <a:pt x="3202" y="6885"/>
                </a:lnTo>
                <a:lnTo>
                  <a:pt x="3139" y="6822"/>
                </a:lnTo>
                <a:lnTo>
                  <a:pt x="3014" y="6801"/>
                </a:lnTo>
                <a:lnTo>
                  <a:pt x="2888" y="6822"/>
                </a:lnTo>
                <a:lnTo>
                  <a:pt x="2784" y="6885"/>
                </a:lnTo>
                <a:lnTo>
                  <a:pt x="2679" y="6843"/>
                </a:lnTo>
                <a:lnTo>
                  <a:pt x="2616" y="6822"/>
                </a:lnTo>
                <a:lnTo>
                  <a:pt x="2512" y="6843"/>
                </a:lnTo>
                <a:lnTo>
                  <a:pt x="2344" y="6843"/>
                </a:lnTo>
                <a:lnTo>
                  <a:pt x="2177" y="6927"/>
                </a:lnTo>
                <a:lnTo>
                  <a:pt x="2156" y="7010"/>
                </a:lnTo>
                <a:lnTo>
                  <a:pt x="2198" y="7052"/>
                </a:lnTo>
                <a:lnTo>
                  <a:pt x="2177" y="7115"/>
                </a:lnTo>
                <a:lnTo>
                  <a:pt x="2156" y="7052"/>
                </a:lnTo>
                <a:lnTo>
                  <a:pt x="2072" y="7052"/>
                </a:lnTo>
                <a:lnTo>
                  <a:pt x="1654" y="7157"/>
                </a:lnTo>
                <a:lnTo>
                  <a:pt x="1549" y="7157"/>
                </a:lnTo>
                <a:lnTo>
                  <a:pt x="1486" y="7199"/>
                </a:lnTo>
                <a:lnTo>
                  <a:pt x="1465" y="7199"/>
                </a:lnTo>
                <a:lnTo>
                  <a:pt x="1382" y="7157"/>
                </a:lnTo>
                <a:lnTo>
                  <a:pt x="1319" y="7219"/>
                </a:lnTo>
                <a:lnTo>
                  <a:pt x="1277" y="7261"/>
                </a:lnTo>
                <a:lnTo>
                  <a:pt x="1214" y="7303"/>
                </a:lnTo>
                <a:lnTo>
                  <a:pt x="1172" y="7261"/>
                </a:lnTo>
                <a:lnTo>
                  <a:pt x="1172" y="7240"/>
                </a:lnTo>
                <a:lnTo>
                  <a:pt x="1110" y="7219"/>
                </a:lnTo>
                <a:lnTo>
                  <a:pt x="1026" y="7219"/>
                </a:lnTo>
                <a:lnTo>
                  <a:pt x="942" y="7261"/>
                </a:lnTo>
                <a:lnTo>
                  <a:pt x="859" y="7261"/>
                </a:lnTo>
                <a:lnTo>
                  <a:pt x="817" y="7240"/>
                </a:lnTo>
                <a:lnTo>
                  <a:pt x="733" y="7240"/>
                </a:lnTo>
                <a:lnTo>
                  <a:pt x="691" y="7303"/>
                </a:lnTo>
                <a:lnTo>
                  <a:pt x="607" y="7324"/>
                </a:lnTo>
                <a:lnTo>
                  <a:pt x="607" y="7366"/>
                </a:lnTo>
                <a:lnTo>
                  <a:pt x="607" y="7429"/>
                </a:lnTo>
                <a:lnTo>
                  <a:pt x="419" y="7512"/>
                </a:lnTo>
                <a:lnTo>
                  <a:pt x="315" y="7512"/>
                </a:lnTo>
                <a:lnTo>
                  <a:pt x="294" y="7554"/>
                </a:lnTo>
                <a:lnTo>
                  <a:pt x="335" y="7638"/>
                </a:lnTo>
                <a:lnTo>
                  <a:pt x="419" y="7638"/>
                </a:lnTo>
                <a:lnTo>
                  <a:pt x="482" y="7659"/>
                </a:lnTo>
                <a:lnTo>
                  <a:pt x="482" y="7722"/>
                </a:lnTo>
                <a:lnTo>
                  <a:pt x="398" y="7722"/>
                </a:lnTo>
                <a:lnTo>
                  <a:pt x="377" y="7680"/>
                </a:lnTo>
                <a:lnTo>
                  <a:pt x="335" y="7722"/>
                </a:lnTo>
                <a:lnTo>
                  <a:pt x="294" y="7784"/>
                </a:lnTo>
                <a:lnTo>
                  <a:pt x="189" y="7847"/>
                </a:lnTo>
                <a:lnTo>
                  <a:pt x="105" y="7868"/>
                </a:lnTo>
                <a:lnTo>
                  <a:pt x="168" y="7931"/>
                </a:lnTo>
                <a:lnTo>
                  <a:pt x="273" y="7973"/>
                </a:lnTo>
                <a:lnTo>
                  <a:pt x="315" y="8035"/>
                </a:lnTo>
                <a:lnTo>
                  <a:pt x="419" y="8266"/>
                </a:lnTo>
                <a:lnTo>
                  <a:pt x="482" y="8307"/>
                </a:lnTo>
                <a:lnTo>
                  <a:pt x="587" y="8307"/>
                </a:lnTo>
                <a:lnTo>
                  <a:pt x="628" y="8349"/>
                </a:lnTo>
                <a:lnTo>
                  <a:pt x="649" y="8391"/>
                </a:lnTo>
                <a:lnTo>
                  <a:pt x="607" y="8454"/>
                </a:lnTo>
                <a:lnTo>
                  <a:pt x="545" y="8496"/>
                </a:lnTo>
                <a:lnTo>
                  <a:pt x="524" y="8559"/>
                </a:lnTo>
                <a:lnTo>
                  <a:pt x="587" y="8621"/>
                </a:lnTo>
                <a:lnTo>
                  <a:pt x="691" y="8663"/>
                </a:lnTo>
                <a:lnTo>
                  <a:pt x="817" y="8621"/>
                </a:lnTo>
                <a:lnTo>
                  <a:pt x="921" y="8559"/>
                </a:lnTo>
                <a:lnTo>
                  <a:pt x="963" y="8496"/>
                </a:lnTo>
                <a:lnTo>
                  <a:pt x="1005" y="8475"/>
                </a:lnTo>
                <a:lnTo>
                  <a:pt x="1047" y="8496"/>
                </a:lnTo>
                <a:lnTo>
                  <a:pt x="1068" y="8559"/>
                </a:lnTo>
                <a:lnTo>
                  <a:pt x="1005" y="8684"/>
                </a:lnTo>
                <a:lnTo>
                  <a:pt x="900" y="8726"/>
                </a:lnTo>
                <a:lnTo>
                  <a:pt x="796" y="8768"/>
                </a:lnTo>
                <a:lnTo>
                  <a:pt x="754" y="8810"/>
                </a:lnTo>
                <a:lnTo>
                  <a:pt x="796" y="8893"/>
                </a:lnTo>
                <a:lnTo>
                  <a:pt x="900" y="8914"/>
                </a:lnTo>
                <a:lnTo>
                  <a:pt x="963" y="8872"/>
                </a:lnTo>
                <a:lnTo>
                  <a:pt x="1110" y="8810"/>
                </a:lnTo>
                <a:lnTo>
                  <a:pt x="1151" y="8831"/>
                </a:lnTo>
                <a:lnTo>
                  <a:pt x="1151" y="8872"/>
                </a:lnTo>
                <a:lnTo>
                  <a:pt x="963" y="8935"/>
                </a:lnTo>
                <a:lnTo>
                  <a:pt x="838" y="8998"/>
                </a:lnTo>
                <a:lnTo>
                  <a:pt x="817" y="9040"/>
                </a:lnTo>
                <a:lnTo>
                  <a:pt x="1005" y="9228"/>
                </a:lnTo>
                <a:lnTo>
                  <a:pt x="1131" y="9291"/>
                </a:lnTo>
                <a:lnTo>
                  <a:pt x="1277" y="9291"/>
                </a:lnTo>
                <a:lnTo>
                  <a:pt x="1340" y="9228"/>
                </a:lnTo>
                <a:lnTo>
                  <a:pt x="1361" y="9103"/>
                </a:lnTo>
                <a:lnTo>
                  <a:pt x="1319" y="9040"/>
                </a:lnTo>
                <a:lnTo>
                  <a:pt x="1277" y="8998"/>
                </a:lnTo>
                <a:lnTo>
                  <a:pt x="1319" y="8977"/>
                </a:lnTo>
                <a:lnTo>
                  <a:pt x="1361" y="8977"/>
                </a:lnTo>
                <a:lnTo>
                  <a:pt x="1444" y="9082"/>
                </a:lnTo>
                <a:lnTo>
                  <a:pt x="1465" y="9103"/>
                </a:lnTo>
                <a:lnTo>
                  <a:pt x="1465" y="9144"/>
                </a:lnTo>
                <a:lnTo>
                  <a:pt x="1570" y="9207"/>
                </a:lnTo>
                <a:lnTo>
                  <a:pt x="1758" y="9228"/>
                </a:lnTo>
                <a:lnTo>
                  <a:pt x="1884" y="9228"/>
                </a:lnTo>
                <a:lnTo>
                  <a:pt x="1988" y="9144"/>
                </a:lnTo>
                <a:lnTo>
                  <a:pt x="2051" y="9123"/>
                </a:lnTo>
                <a:lnTo>
                  <a:pt x="2114" y="9144"/>
                </a:lnTo>
                <a:lnTo>
                  <a:pt x="2114" y="9228"/>
                </a:lnTo>
                <a:lnTo>
                  <a:pt x="2177" y="9291"/>
                </a:lnTo>
                <a:lnTo>
                  <a:pt x="2219" y="9291"/>
                </a:lnTo>
                <a:lnTo>
                  <a:pt x="2281" y="9312"/>
                </a:lnTo>
                <a:lnTo>
                  <a:pt x="2302" y="9458"/>
                </a:lnTo>
                <a:lnTo>
                  <a:pt x="2260" y="9458"/>
                </a:lnTo>
                <a:lnTo>
                  <a:pt x="2114" y="9542"/>
                </a:lnTo>
                <a:lnTo>
                  <a:pt x="2114" y="9626"/>
                </a:lnTo>
                <a:lnTo>
                  <a:pt x="2156" y="9667"/>
                </a:lnTo>
                <a:lnTo>
                  <a:pt x="2156" y="9730"/>
                </a:lnTo>
                <a:lnTo>
                  <a:pt x="2072" y="9667"/>
                </a:lnTo>
                <a:lnTo>
                  <a:pt x="2051" y="9647"/>
                </a:lnTo>
                <a:lnTo>
                  <a:pt x="1968" y="9626"/>
                </a:lnTo>
                <a:lnTo>
                  <a:pt x="1884" y="9542"/>
                </a:lnTo>
                <a:lnTo>
                  <a:pt x="1696" y="9458"/>
                </a:lnTo>
                <a:lnTo>
                  <a:pt x="1465" y="9458"/>
                </a:lnTo>
                <a:lnTo>
                  <a:pt x="1319" y="9437"/>
                </a:lnTo>
                <a:lnTo>
                  <a:pt x="1110" y="9500"/>
                </a:lnTo>
                <a:lnTo>
                  <a:pt x="1110" y="9542"/>
                </a:lnTo>
                <a:lnTo>
                  <a:pt x="1214" y="9626"/>
                </a:lnTo>
                <a:lnTo>
                  <a:pt x="1361" y="9647"/>
                </a:lnTo>
                <a:lnTo>
                  <a:pt x="1486" y="9667"/>
                </a:lnTo>
                <a:lnTo>
                  <a:pt x="1654" y="9772"/>
                </a:lnTo>
                <a:lnTo>
                  <a:pt x="1842" y="9856"/>
                </a:lnTo>
                <a:lnTo>
                  <a:pt x="1947" y="9856"/>
                </a:lnTo>
                <a:lnTo>
                  <a:pt x="2009" y="9877"/>
                </a:lnTo>
                <a:lnTo>
                  <a:pt x="1884" y="9940"/>
                </a:lnTo>
                <a:lnTo>
                  <a:pt x="1654" y="9940"/>
                </a:lnTo>
                <a:lnTo>
                  <a:pt x="1444" y="9814"/>
                </a:lnTo>
                <a:lnTo>
                  <a:pt x="1361" y="9751"/>
                </a:lnTo>
                <a:lnTo>
                  <a:pt x="1214" y="9751"/>
                </a:lnTo>
                <a:lnTo>
                  <a:pt x="1005" y="9647"/>
                </a:lnTo>
                <a:lnTo>
                  <a:pt x="796" y="9647"/>
                </a:lnTo>
                <a:lnTo>
                  <a:pt x="649" y="9563"/>
                </a:lnTo>
                <a:lnTo>
                  <a:pt x="482" y="9521"/>
                </a:lnTo>
                <a:lnTo>
                  <a:pt x="294" y="9605"/>
                </a:lnTo>
                <a:lnTo>
                  <a:pt x="294" y="9730"/>
                </a:lnTo>
                <a:lnTo>
                  <a:pt x="231" y="9667"/>
                </a:lnTo>
                <a:lnTo>
                  <a:pt x="168" y="9667"/>
                </a:lnTo>
                <a:lnTo>
                  <a:pt x="105" y="9730"/>
                </a:lnTo>
                <a:lnTo>
                  <a:pt x="63" y="9730"/>
                </a:lnTo>
                <a:lnTo>
                  <a:pt x="1" y="9814"/>
                </a:lnTo>
                <a:lnTo>
                  <a:pt x="1" y="9877"/>
                </a:lnTo>
                <a:lnTo>
                  <a:pt x="1" y="9960"/>
                </a:lnTo>
                <a:lnTo>
                  <a:pt x="63" y="9940"/>
                </a:lnTo>
                <a:lnTo>
                  <a:pt x="105" y="9940"/>
                </a:lnTo>
                <a:lnTo>
                  <a:pt x="147" y="9960"/>
                </a:lnTo>
                <a:lnTo>
                  <a:pt x="63" y="10023"/>
                </a:lnTo>
                <a:lnTo>
                  <a:pt x="22" y="10086"/>
                </a:lnTo>
                <a:lnTo>
                  <a:pt x="63" y="10191"/>
                </a:lnTo>
                <a:lnTo>
                  <a:pt x="189" y="10253"/>
                </a:lnTo>
                <a:lnTo>
                  <a:pt x="273" y="10170"/>
                </a:lnTo>
                <a:lnTo>
                  <a:pt x="315" y="10149"/>
                </a:lnTo>
                <a:lnTo>
                  <a:pt x="377" y="10149"/>
                </a:lnTo>
                <a:lnTo>
                  <a:pt x="440" y="10023"/>
                </a:lnTo>
                <a:lnTo>
                  <a:pt x="503" y="9981"/>
                </a:lnTo>
                <a:lnTo>
                  <a:pt x="587" y="9981"/>
                </a:lnTo>
                <a:lnTo>
                  <a:pt x="524" y="10044"/>
                </a:lnTo>
                <a:lnTo>
                  <a:pt x="482" y="10170"/>
                </a:lnTo>
                <a:lnTo>
                  <a:pt x="398" y="10232"/>
                </a:lnTo>
                <a:lnTo>
                  <a:pt x="315" y="10274"/>
                </a:lnTo>
                <a:lnTo>
                  <a:pt x="356" y="10442"/>
                </a:lnTo>
                <a:lnTo>
                  <a:pt x="503" y="10588"/>
                </a:lnTo>
                <a:lnTo>
                  <a:pt x="566" y="10546"/>
                </a:lnTo>
                <a:lnTo>
                  <a:pt x="607" y="10546"/>
                </a:lnTo>
                <a:lnTo>
                  <a:pt x="775" y="10609"/>
                </a:lnTo>
                <a:lnTo>
                  <a:pt x="879" y="10609"/>
                </a:lnTo>
                <a:lnTo>
                  <a:pt x="879" y="10672"/>
                </a:lnTo>
                <a:lnTo>
                  <a:pt x="817" y="10756"/>
                </a:lnTo>
                <a:lnTo>
                  <a:pt x="733" y="10797"/>
                </a:lnTo>
                <a:lnTo>
                  <a:pt x="712" y="10776"/>
                </a:lnTo>
                <a:lnTo>
                  <a:pt x="545" y="10776"/>
                </a:lnTo>
                <a:lnTo>
                  <a:pt x="482" y="10797"/>
                </a:lnTo>
                <a:lnTo>
                  <a:pt x="419" y="10881"/>
                </a:lnTo>
                <a:lnTo>
                  <a:pt x="273" y="10881"/>
                </a:lnTo>
                <a:lnTo>
                  <a:pt x="210" y="10923"/>
                </a:lnTo>
                <a:lnTo>
                  <a:pt x="210" y="11069"/>
                </a:lnTo>
                <a:lnTo>
                  <a:pt x="294" y="11174"/>
                </a:lnTo>
                <a:lnTo>
                  <a:pt x="335" y="11237"/>
                </a:lnTo>
                <a:lnTo>
                  <a:pt x="419" y="11425"/>
                </a:lnTo>
                <a:lnTo>
                  <a:pt x="545" y="11488"/>
                </a:lnTo>
                <a:lnTo>
                  <a:pt x="503" y="11509"/>
                </a:lnTo>
                <a:lnTo>
                  <a:pt x="503" y="11530"/>
                </a:lnTo>
                <a:lnTo>
                  <a:pt x="587" y="11592"/>
                </a:lnTo>
                <a:lnTo>
                  <a:pt x="670" y="11697"/>
                </a:lnTo>
                <a:lnTo>
                  <a:pt x="754" y="11760"/>
                </a:lnTo>
                <a:lnTo>
                  <a:pt x="859" y="11823"/>
                </a:lnTo>
                <a:lnTo>
                  <a:pt x="963" y="11927"/>
                </a:lnTo>
                <a:lnTo>
                  <a:pt x="1047" y="11969"/>
                </a:lnTo>
                <a:lnTo>
                  <a:pt x="1068" y="11948"/>
                </a:lnTo>
                <a:lnTo>
                  <a:pt x="1068" y="11864"/>
                </a:lnTo>
                <a:lnTo>
                  <a:pt x="1047" y="11718"/>
                </a:lnTo>
                <a:lnTo>
                  <a:pt x="1047" y="11634"/>
                </a:lnTo>
                <a:lnTo>
                  <a:pt x="1110" y="11592"/>
                </a:lnTo>
                <a:lnTo>
                  <a:pt x="1131" y="11488"/>
                </a:lnTo>
                <a:lnTo>
                  <a:pt x="1131" y="11404"/>
                </a:lnTo>
                <a:lnTo>
                  <a:pt x="1172" y="11383"/>
                </a:lnTo>
                <a:lnTo>
                  <a:pt x="1214" y="11383"/>
                </a:lnTo>
                <a:lnTo>
                  <a:pt x="1235" y="11488"/>
                </a:lnTo>
                <a:lnTo>
                  <a:pt x="1277" y="11592"/>
                </a:lnTo>
                <a:lnTo>
                  <a:pt x="1277" y="11655"/>
                </a:lnTo>
                <a:lnTo>
                  <a:pt x="1319" y="11718"/>
                </a:lnTo>
                <a:lnTo>
                  <a:pt x="1340" y="11697"/>
                </a:lnTo>
                <a:lnTo>
                  <a:pt x="1361" y="11634"/>
                </a:lnTo>
                <a:lnTo>
                  <a:pt x="1444" y="11634"/>
                </a:lnTo>
                <a:lnTo>
                  <a:pt x="1549" y="11551"/>
                </a:lnTo>
                <a:lnTo>
                  <a:pt x="1570" y="11592"/>
                </a:lnTo>
                <a:lnTo>
                  <a:pt x="1654" y="11592"/>
                </a:lnTo>
                <a:lnTo>
                  <a:pt x="1675" y="11634"/>
                </a:lnTo>
                <a:lnTo>
                  <a:pt x="1612" y="11718"/>
                </a:lnTo>
                <a:lnTo>
                  <a:pt x="1549" y="11823"/>
                </a:lnTo>
                <a:lnTo>
                  <a:pt x="1549" y="11927"/>
                </a:lnTo>
                <a:lnTo>
                  <a:pt x="1633" y="11948"/>
                </a:lnTo>
                <a:lnTo>
                  <a:pt x="1675" y="11927"/>
                </a:lnTo>
                <a:lnTo>
                  <a:pt x="1737" y="11739"/>
                </a:lnTo>
                <a:lnTo>
                  <a:pt x="1758" y="11655"/>
                </a:lnTo>
                <a:lnTo>
                  <a:pt x="1842" y="11697"/>
                </a:lnTo>
                <a:lnTo>
                  <a:pt x="1926" y="11823"/>
                </a:lnTo>
                <a:lnTo>
                  <a:pt x="1968" y="11844"/>
                </a:lnTo>
                <a:lnTo>
                  <a:pt x="2051" y="11802"/>
                </a:lnTo>
                <a:lnTo>
                  <a:pt x="2051" y="11718"/>
                </a:lnTo>
                <a:lnTo>
                  <a:pt x="2093" y="11634"/>
                </a:lnTo>
                <a:lnTo>
                  <a:pt x="2198" y="11634"/>
                </a:lnTo>
                <a:lnTo>
                  <a:pt x="2240" y="11655"/>
                </a:lnTo>
                <a:lnTo>
                  <a:pt x="2240" y="11760"/>
                </a:lnTo>
                <a:lnTo>
                  <a:pt x="2177" y="11864"/>
                </a:lnTo>
                <a:lnTo>
                  <a:pt x="2177" y="11969"/>
                </a:lnTo>
                <a:lnTo>
                  <a:pt x="2240" y="11927"/>
                </a:lnTo>
                <a:lnTo>
                  <a:pt x="2344" y="11844"/>
                </a:lnTo>
                <a:lnTo>
                  <a:pt x="2386" y="11739"/>
                </a:lnTo>
                <a:lnTo>
                  <a:pt x="2470" y="11655"/>
                </a:lnTo>
                <a:lnTo>
                  <a:pt x="2595" y="11634"/>
                </a:lnTo>
                <a:lnTo>
                  <a:pt x="2700" y="11655"/>
                </a:lnTo>
                <a:lnTo>
                  <a:pt x="2784" y="11739"/>
                </a:lnTo>
                <a:lnTo>
                  <a:pt x="2909" y="11802"/>
                </a:lnTo>
                <a:lnTo>
                  <a:pt x="3076" y="11927"/>
                </a:lnTo>
                <a:lnTo>
                  <a:pt x="3181" y="11948"/>
                </a:lnTo>
                <a:lnTo>
                  <a:pt x="3223" y="11906"/>
                </a:lnTo>
                <a:lnTo>
                  <a:pt x="3286" y="11906"/>
                </a:lnTo>
                <a:lnTo>
                  <a:pt x="3390" y="12011"/>
                </a:lnTo>
                <a:lnTo>
                  <a:pt x="3516" y="12116"/>
                </a:lnTo>
                <a:lnTo>
                  <a:pt x="3495" y="12220"/>
                </a:lnTo>
                <a:lnTo>
                  <a:pt x="3495" y="12241"/>
                </a:lnTo>
                <a:lnTo>
                  <a:pt x="3537" y="12241"/>
                </a:lnTo>
                <a:lnTo>
                  <a:pt x="3558" y="12220"/>
                </a:lnTo>
                <a:lnTo>
                  <a:pt x="3620" y="12241"/>
                </a:lnTo>
                <a:lnTo>
                  <a:pt x="3662" y="12325"/>
                </a:lnTo>
                <a:lnTo>
                  <a:pt x="3746" y="12367"/>
                </a:lnTo>
                <a:lnTo>
                  <a:pt x="3809" y="12429"/>
                </a:lnTo>
                <a:lnTo>
                  <a:pt x="3830" y="12492"/>
                </a:lnTo>
                <a:lnTo>
                  <a:pt x="3851" y="12534"/>
                </a:lnTo>
                <a:lnTo>
                  <a:pt x="3913" y="12534"/>
                </a:lnTo>
                <a:lnTo>
                  <a:pt x="3913" y="12471"/>
                </a:lnTo>
                <a:lnTo>
                  <a:pt x="3955" y="12471"/>
                </a:lnTo>
                <a:lnTo>
                  <a:pt x="4018" y="12492"/>
                </a:lnTo>
                <a:lnTo>
                  <a:pt x="4039" y="12576"/>
                </a:lnTo>
                <a:lnTo>
                  <a:pt x="4164" y="12681"/>
                </a:lnTo>
                <a:lnTo>
                  <a:pt x="4248" y="12785"/>
                </a:lnTo>
                <a:lnTo>
                  <a:pt x="4290" y="12806"/>
                </a:lnTo>
                <a:lnTo>
                  <a:pt x="4353" y="12869"/>
                </a:lnTo>
                <a:lnTo>
                  <a:pt x="4332" y="12953"/>
                </a:lnTo>
                <a:lnTo>
                  <a:pt x="4353" y="12973"/>
                </a:lnTo>
                <a:lnTo>
                  <a:pt x="4353" y="13015"/>
                </a:lnTo>
                <a:lnTo>
                  <a:pt x="4290" y="13078"/>
                </a:lnTo>
                <a:lnTo>
                  <a:pt x="4248" y="13183"/>
                </a:lnTo>
                <a:lnTo>
                  <a:pt x="4164" y="13225"/>
                </a:lnTo>
                <a:lnTo>
                  <a:pt x="4164" y="13266"/>
                </a:lnTo>
                <a:lnTo>
                  <a:pt x="4269" y="13266"/>
                </a:lnTo>
                <a:lnTo>
                  <a:pt x="4290" y="13287"/>
                </a:lnTo>
                <a:lnTo>
                  <a:pt x="4269" y="13329"/>
                </a:lnTo>
                <a:lnTo>
                  <a:pt x="4227" y="13371"/>
                </a:lnTo>
                <a:lnTo>
                  <a:pt x="4123" y="13476"/>
                </a:lnTo>
                <a:lnTo>
                  <a:pt x="4081" y="13497"/>
                </a:lnTo>
                <a:lnTo>
                  <a:pt x="4081" y="13538"/>
                </a:lnTo>
                <a:lnTo>
                  <a:pt x="4144" y="13601"/>
                </a:lnTo>
                <a:lnTo>
                  <a:pt x="4185" y="13685"/>
                </a:lnTo>
                <a:lnTo>
                  <a:pt x="4185" y="13727"/>
                </a:lnTo>
                <a:lnTo>
                  <a:pt x="4374" y="13894"/>
                </a:lnTo>
                <a:lnTo>
                  <a:pt x="4416" y="13957"/>
                </a:lnTo>
                <a:lnTo>
                  <a:pt x="4416" y="14061"/>
                </a:lnTo>
                <a:lnTo>
                  <a:pt x="4457" y="14124"/>
                </a:lnTo>
                <a:lnTo>
                  <a:pt x="4416" y="14166"/>
                </a:lnTo>
                <a:lnTo>
                  <a:pt x="4416" y="14250"/>
                </a:lnTo>
                <a:lnTo>
                  <a:pt x="4478" y="14333"/>
                </a:lnTo>
                <a:lnTo>
                  <a:pt x="4520" y="14333"/>
                </a:lnTo>
                <a:lnTo>
                  <a:pt x="4562" y="14354"/>
                </a:lnTo>
                <a:lnTo>
                  <a:pt x="4583" y="14438"/>
                </a:lnTo>
                <a:lnTo>
                  <a:pt x="4667" y="14543"/>
                </a:lnTo>
                <a:lnTo>
                  <a:pt x="4709" y="14585"/>
                </a:lnTo>
                <a:lnTo>
                  <a:pt x="4709" y="14668"/>
                </a:lnTo>
                <a:lnTo>
                  <a:pt x="4688" y="14752"/>
                </a:lnTo>
                <a:lnTo>
                  <a:pt x="4604" y="14773"/>
                </a:lnTo>
                <a:lnTo>
                  <a:pt x="4520" y="14857"/>
                </a:lnTo>
                <a:lnTo>
                  <a:pt x="4499" y="14940"/>
                </a:lnTo>
                <a:lnTo>
                  <a:pt x="4457" y="15003"/>
                </a:lnTo>
                <a:lnTo>
                  <a:pt x="4395" y="15003"/>
                </a:lnTo>
                <a:lnTo>
                  <a:pt x="4290" y="15087"/>
                </a:lnTo>
                <a:lnTo>
                  <a:pt x="4269" y="15149"/>
                </a:lnTo>
                <a:lnTo>
                  <a:pt x="4311" y="15170"/>
                </a:lnTo>
                <a:lnTo>
                  <a:pt x="4374" y="15149"/>
                </a:lnTo>
                <a:lnTo>
                  <a:pt x="4416" y="15087"/>
                </a:lnTo>
                <a:lnTo>
                  <a:pt x="4478" y="15087"/>
                </a:lnTo>
                <a:lnTo>
                  <a:pt x="4583" y="14982"/>
                </a:lnTo>
                <a:lnTo>
                  <a:pt x="4688" y="14982"/>
                </a:lnTo>
                <a:lnTo>
                  <a:pt x="4667" y="15108"/>
                </a:lnTo>
                <a:lnTo>
                  <a:pt x="4625" y="15170"/>
                </a:lnTo>
                <a:lnTo>
                  <a:pt x="4667" y="15254"/>
                </a:lnTo>
                <a:lnTo>
                  <a:pt x="4667" y="15317"/>
                </a:lnTo>
                <a:lnTo>
                  <a:pt x="4709" y="15421"/>
                </a:lnTo>
                <a:lnTo>
                  <a:pt x="4729" y="15526"/>
                </a:lnTo>
                <a:lnTo>
                  <a:pt x="4688" y="15631"/>
                </a:lnTo>
                <a:lnTo>
                  <a:pt x="4688" y="15694"/>
                </a:lnTo>
                <a:lnTo>
                  <a:pt x="4709" y="15777"/>
                </a:lnTo>
                <a:lnTo>
                  <a:pt x="4709" y="15798"/>
                </a:lnTo>
                <a:lnTo>
                  <a:pt x="4667" y="15735"/>
                </a:lnTo>
                <a:lnTo>
                  <a:pt x="4604" y="15777"/>
                </a:lnTo>
                <a:lnTo>
                  <a:pt x="4625" y="15903"/>
                </a:lnTo>
                <a:lnTo>
                  <a:pt x="4688" y="16007"/>
                </a:lnTo>
                <a:lnTo>
                  <a:pt x="4688" y="16049"/>
                </a:lnTo>
                <a:lnTo>
                  <a:pt x="4667" y="16049"/>
                </a:lnTo>
                <a:lnTo>
                  <a:pt x="4604" y="16112"/>
                </a:lnTo>
                <a:lnTo>
                  <a:pt x="4625" y="16196"/>
                </a:lnTo>
                <a:lnTo>
                  <a:pt x="4667" y="16238"/>
                </a:lnTo>
                <a:lnTo>
                  <a:pt x="4729" y="16238"/>
                </a:lnTo>
                <a:lnTo>
                  <a:pt x="4792" y="16300"/>
                </a:lnTo>
                <a:lnTo>
                  <a:pt x="4792" y="16342"/>
                </a:lnTo>
                <a:lnTo>
                  <a:pt x="4729" y="16405"/>
                </a:lnTo>
                <a:lnTo>
                  <a:pt x="4729" y="16468"/>
                </a:lnTo>
                <a:lnTo>
                  <a:pt x="4667" y="16551"/>
                </a:lnTo>
                <a:lnTo>
                  <a:pt x="4604" y="16572"/>
                </a:lnTo>
                <a:lnTo>
                  <a:pt x="4520" y="16551"/>
                </a:lnTo>
                <a:lnTo>
                  <a:pt x="4478" y="16572"/>
                </a:lnTo>
                <a:lnTo>
                  <a:pt x="4478" y="16635"/>
                </a:lnTo>
                <a:lnTo>
                  <a:pt x="4562" y="16656"/>
                </a:lnTo>
                <a:lnTo>
                  <a:pt x="4625" y="16656"/>
                </a:lnTo>
                <a:lnTo>
                  <a:pt x="4688" y="16719"/>
                </a:lnTo>
                <a:lnTo>
                  <a:pt x="4729" y="16719"/>
                </a:lnTo>
                <a:lnTo>
                  <a:pt x="4813" y="16740"/>
                </a:lnTo>
                <a:lnTo>
                  <a:pt x="4855" y="16782"/>
                </a:lnTo>
                <a:lnTo>
                  <a:pt x="4855" y="16886"/>
                </a:lnTo>
                <a:lnTo>
                  <a:pt x="4876" y="17033"/>
                </a:lnTo>
                <a:lnTo>
                  <a:pt x="4771" y="17137"/>
                </a:lnTo>
                <a:lnTo>
                  <a:pt x="4750" y="17200"/>
                </a:lnTo>
                <a:lnTo>
                  <a:pt x="4792" y="17263"/>
                </a:lnTo>
                <a:lnTo>
                  <a:pt x="4709" y="17409"/>
                </a:lnTo>
                <a:lnTo>
                  <a:pt x="4604" y="17472"/>
                </a:lnTo>
                <a:lnTo>
                  <a:pt x="4541" y="17472"/>
                </a:lnTo>
                <a:lnTo>
                  <a:pt x="4478" y="17409"/>
                </a:lnTo>
                <a:lnTo>
                  <a:pt x="4436" y="17409"/>
                </a:lnTo>
                <a:lnTo>
                  <a:pt x="4332" y="17493"/>
                </a:lnTo>
                <a:lnTo>
                  <a:pt x="4290" y="17577"/>
                </a:lnTo>
                <a:lnTo>
                  <a:pt x="4332" y="17598"/>
                </a:lnTo>
                <a:lnTo>
                  <a:pt x="4374" y="17598"/>
                </a:lnTo>
                <a:lnTo>
                  <a:pt x="4541" y="17618"/>
                </a:lnTo>
                <a:lnTo>
                  <a:pt x="4583" y="17577"/>
                </a:lnTo>
                <a:lnTo>
                  <a:pt x="4604" y="17556"/>
                </a:lnTo>
                <a:lnTo>
                  <a:pt x="4646" y="17577"/>
                </a:lnTo>
                <a:lnTo>
                  <a:pt x="4646" y="17618"/>
                </a:lnTo>
                <a:lnTo>
                  <a:pt x="4667" y="17660"/>
                </a:lnTo>
                <a:lnTo>
                  <a:pt x="4604" y="17702"/>
                </a:lnTo>
                <a:lnTo>
                  <a:pt x="4562" y="17702"/>
                </a:lnTo>
                <a:lnTo>
                  <a:pt x="4541" y="17723"/>
                </a:lnTo>
                <a:lnTo>
                  <a:pt x="4541" y="17807"/>
                </a:lnTo>
                <a:lnTo>
                  <a:pt x="4499" y="17828"/>
                </a:lnTo>
                <a:lnTo>
                  <a:pt x="4436" y="17828"/>
                </a:lnTo>
                <a:lnTo>
                  <a:pt x="4290" y="17932"/>
                </a:lnTo>
                <a:lnTo>
                  <a:pt x="4185" y="17995"/>
                </a:lnTo>
                <a:lnTo>
                  <a:pt x="4185" y="18037"/>
                </a:lnTo>
                <a:lnTo>
                  <a:pt x="4269" y="18121"/>
                </a:lnTo>
                <a:lnTo>
                  <a:pt x="4395" y="18142"/>
                </a:lnTo>
                <a:lnTo>
                  <a:pt x="4499" y="18121"/>
                </a:lnTo>
                <a:lnTo>
                  <a:pt x="4583" y="18016"/>
                </a:lnTo>
                <a:lnTo>
                  <a:pt x="4646" y="17911"/>
                </a:lnTo>
                <a:lnTo>
                  <a:pt x="4688" y="17870"/>
                </a:lnTo>
                <a:lnTo>
                  <a:pt x="4709" y="17870"/>
                </a:lnTo>
                <a:lnTo>
                  <a:pt x="4709" y="17911"/>
                </a:lnTo>
                <a:lnTo>
                  <a:pt x="4604" y="18079"/>
                </a:lnTo>
                <a:lnTo>
                  <a:pt x="4478" y="18204"/>
                </a:lnTo>
                <a:lnTo>
                  <a:pt x="4436" y="18183"/>
                </a:lnTo>
                <a:lnTo>
                  <a:pt x="4269" y="18204"/>
                </a:lnTo>
                <a:lnTo>
                  <a:pt x="4227" y="18225"/>
                </a:lnTo>
                <a:lnTo>
                  <a:pt x="4164" y="18309"/>
                </a:lnTo>
                <a:lnTo>
                  <a:pt x="4144" y="18288"/>
                </a:lnTo>
                <a:lnTo>
                  <a:pt x="4039" y="18288"/>
                </a:lnTo>
                <a:lnTo>
                  <a:pt x="3934" y="18330"/>
                </a:lnTo>
                <a:lnTo>
                  <a:pt x="3934" y="18393"/>
                </a:lnTo>
                <a:lnTo>
                  <a:pt x="3955" y="18414"/>
                </a:lnTo>
                <a:lnTo>
                  <a:pt x="3976" y="18455"/>
                </a:lnTo>
                <a:lnTo>
                  <a:pt x="3955" y="18539"/>
                </a:lnTo>
                <a:lnTo>
                  <a:pt x="4018" y="18665"/>
                </a:lnTo>
                <a:lnTo>
                  <a:pt x="4039" y="18665"/>
                </a:lnTo>
                <a:lnTo>
                  <a:pt x="4060" y="18602"/>
                </a:lnTo>
                <a:lnTo>
                  <a:pt x="4123" y="18602"/>
                </a:lnTo>
                <a:lnTo>
                  <a:pt x="4164" y="18644"/>
                </a:lnTo>
                <a:lnTo>
                  <a:pt x="4185" y="18707"/>
                </a:lnTo>
                <a:lnTo>
                  <a:pt x="4185" y="18769"/>
                </a:lnTo>
                <a:lnTo>
                  <a:pt x="4248" y="18832"/>
                </a:lnTo>
                <a:lnTo>
                  <a:pt x="4374" y="18832"/>
                </a:lnTo>
                <a:lnTo>
                  <a:pt x="4457" y="18769"/>
                </a:lnTo>
                <a:lnTo>
                  <a:pt x="4478" y="18748"/>
                </a:lnTo>
                <a:lnTo>
                  <a:pt x="4541" y="18748"/>
                </a:lnTo>
                <a:lnTo>
                  <a:pt x="4646" y="18727"/>
                </a:lnTo>
                <a:lnTo>
                  <a:pt x="4688" y="18665"/>
                </a:lnTo>
                <a:lnTo>
                  <a:pt x="4709" y="18560"/>
                </a:lnTo>
                <a:lnTo>
                  <a:pt x="4688" y="18497"/>
                </a:lnTo>
                <a:lnTo>
                  <a:pt x="4646" y="18434"/>
                </a:lnTo>
                <a:lnTo>
                  <a:pt x="4750" y="18434"/>
                </a:lnTo>
                <a:lnTo>
                  <a:pt x="4750" y="18393"/>
                </a:lnTo>
                <a:lnTo>
                  <a:pt x="4771" y="18225"/>
                </a:lnTo>
                <a:lnTo>
                  <a:pt x="4813" y="18309"/>
                </a:lnTo>
                <a:lnTo>
                  <a:pt x="4876" y="18351"/>
                </a:lnTo>
                <a:lnTo>
                  <a:pt x="4918" y="18351"/>
                </a:lnTo>
                <a:lnTo>
                  <a:pt x="4981" y="18288"/>
                </a:lnTo>
                <a:lnTo>
                  <a:pt x="4981" y="18121"/>
                </a:lnTo>
                <a:lnTo>
                  <a:pt x="4981" y="18016"/>
                </a:lnTo>
                <a:lnTo>
                  <a:pt x="4918" y="17911"/>
                </a:lnTo>
                <a:lnTo>
                  <a:pt x="4897" y="17828"/>
                </a:lnTo>
                <a:lnTo>
                  <a:pt x="4918" y="17618"/>
                </a:lnTo>
                <a:lnTo>
                  <a:pt x="4960" y="17577"/>
                </a:lnTo>
                <a:lnTo>
                  <a:pt x="4981" y="17577"/>
                </a:lnTo>
                <a:lnTo>
                  <a:pt x="4981" y="17660"/>
                </a:lnTo>
                <a:lnTo>
                  <a:pt x="4960" y="17723"/>
                </a:lnTo>
                <a:lnTo>
                  <a:pt x="4981" y="17828"/>
                </a:lnTo>
                <a:lnTo>
                  <a:pt x="5022" y="17932"/>
                </a:lnTo>
                <a:lnTo>
                  <a:pt x="5022" y="18079"/>
                </a:lnTo>
                <a:lnTo>
                  <a:pt x="5001" y="18204"/>
                </a:lnTo>
                <a:lnTo>
                  <a:pt x="5001" y="18309"/>
                </a:lnTo>
                <a:lnTo>
                  <a:pt x="5064" y="18309"/>
                </a:lnTo>
                <a:lnTo>
                  <a:pt x="5085" y="18288"/>
                </a:lnTo>
                <a:lnTo>
                  <a:pt x="5169" y="18225"/>
                </a:lnTo>
                <a:lnTo>
                  <a:pt x="5169" y="18183"/>
                </a:lnTo>
                <a:lnTo>
                  <a:pt x="5273" y="18037"/>
                </a:lnTo>
                <a:lnTo>
                  <a:pt x="5378" y="17995"/>
                </a:lnTo>
                <a:lnTo>
                  <a:pt x="5420" y="17995"/>
                </a:lnTo>
                <a:lnTo>
                  <a:pt x="5420" y="18016"/>
                </a:lnTo>
                <a:lnTo>
                  <a:pt x="5336" y="18079"/>
                </a:lnTo>
                <a:lnTo>
                  <a:pt x="5294" y="18121"/>
                </a:lnTo>
                <a:lnTo>
                  <a:pt x="5232" y="18246"/>
                </a:lnTo>
                <a:lnTo>
                  <a:pt x="5169" y="18330"/>
                </a:lnTo>
                <a:lnTo>
                  <a:pt x="5169" y="18393"/>
                </a:lnTo>
                <a:lnTo>
                  <a:pt x="5211" y="18414"/>
                </a:lnTo>
                <a:lnTo>
                  <a:pt x="5294" y="18414"/>
                </a:lnTo>
                <a:lnTo>
                  <a:pt x="5336" y="18434"/>
                </a:lnTo>
                <a:lnTo>
                  <a:pt x="5399" y="18518"/>
                </a:lnTo>
                <a:lnTo>
                  <a:pt x="5483" y="18539"/>
                </a:lnTo>
                <a:lnTo>
                  <a:pt x="5587" y="18518"/>
                </a:lnTo>
                <a:lnTo>
                  <a:pt x="5650" y="18455"/>
                </a:lnTo>
                <a:lnTo>
                  <a:pt x="5713" y="18455"/>
                </a:lnTo>
                <a:lnTo>
                  <a:pt x="5734" y="18497"/>
                </a:lnTo>
                <a:lnTo>
                  <a:pt x="5734" y="18539"/>
                </a:lnTo>
                <a:lnTo>
                  <a:pt x="5608" y="18623"/>
                </a:lnTo>
                <a:lnTo>
                  <a:pt x="5420" y="18665"/>
                </a:lnTo>
                <a:lnTo>
                  <a:pt x="5294" y="18665"/>
                </a:lnTo>
                <a:lnTo>
                  <a:pt x="5211" y="18727"/>
                </a:lnTo>
                <a:lnTo>
                  <a:pt x="5169" y="18769"/>
                </a:lnTo>
                <a:lnTo>
                  <a:pt x="5169" y="18832"/>
                </a:lnTo>
                <a:lnTo>
                  <a:pt x="5190" y="18853"/>
                </a:lnTo>
                <a:lnTo>
                  <a:pt x="5315" y="18832"/>
                </a:lnTo>
                <a:lnTo>
                  <a:pt x="5378" y="18853"/>
                </a:lnTo>
                <a:lnTo>
                  <a:pt x="5420" y="18832"/>
                </a:lnTo>
                <a:lnTo>
                  <a:pt x="5504" y="18769"/>
                </a:lnTo>
                <a:lnTo>
                  <a:pt x="5629" y="18769"/>
                </a:lnTo>
                <a:lnTo>
                  <a:pt x="5650" y="18811"/>
                </a:lnTo>
                <a:lnTo>
                  <a:pt x="5629" y="18853"/>
                </a:lnTo>
                <a:lnTo>
                  <a:pt x="5545" y="18874"/>
                </a:lnTo>
                <a:lnTo>
                  <a:pt x="5483" y="18937"/>
                </a:lnTo>
                <a:lnTo>
                  <a:pt x="5336" y="18937"/>
                </a:lnTo>
                <a:lnTo>
                  <a:pt x="5294" y="19020"/>
                </a:lnTo>
                <a:lnTo>
                  <a:pt x="5273" y="19083"/>
                </a:lnTo>
                <a:lnTo>
                  <a:pt x="5211" y="19146"/>
                </a:lnTo>
                <a:lnTo>
                  <a:pt x="5211" y="19188"/>
                </a:lnTo>
                <a:lnTo>
                  <a:pt x="5273" y="19188"/>
                </a:lnTo>
                <a:lnTo>
                  <a:pt x="5420" y="19062"/>
                </a:lnTo>
                <a:lnTo>
                  <a:pt x="5483" y="19041"/>
                </a:lnTo>
                <a:lnTo>
                  <a:pt x="5545" y="19041"/>
                </a:lnTo>
                <a:lnTo>
                  <a:pt x="5587" y="19020"/>
                </a:lnTo>
                <a:lnTo>
                  <a:pt x="5629" y="19020"/>
                </a:lnTo>
                <a:lnTo>
                  <a:pt x="5692" y="19083"/>
                </a:lnTo>
                <a:lnTo>
                  <a:pt x="5692" y="19146"/>
                </a:lnTo>
                <a:lnTo>
                  <a:pt x="5650" y="19188"/>
                </a:lnTo>
                <a:lnTo>
                  <a:pt x="5587" y="19146"/>
                </a:lnTo>
                <a:lnTo>
                  <a:pt x="5525" y="19125"/>
                </a:lnTo>
                <a:lnTo>
                  <a:pt x="5399" y="19167"/>
                </a:lnTo>
                <a:lnTo>
                  <a:pt x="5378" y="19230"/>
                </a:lnTo>
                <a:lnTo>
                  <a:pt x="5399" y="19271"/>
                </a:lnTo>
                <a:lnTo>
                  <a:pt x="5587" y="19271"/>
                </a:lnTo>
                <a:lnTo>
                  <a:pt x="5650" y="19230"/>
                </a:lnTo>
                <a:lnTo>
                  <a:pt x="5713" y="19230"/>
                </a:lnTo>
                <a:lnTo>
                  <a:pt x="5797" y="19334"/>
                </a:lnTo>
                <a:lnTo>
                  <a:pt x="5797" y="19397"/>
                </a:lnTo>
                <a:lnTo>
                  <a:pt x="5734" y="19439"/>
                </a:lnTo>
                <a:lnTo>
                  <a:pt x="5525" y="19355"/>
                </a:lnTo>
                <a:lnTo>
                  <a:pt x="5420" y="19292"/>
                </a:lnTo>
                <a:lnTo>
                  <a:pt x="5399" y="19355"/>
                </a:lnTo>
                <a:lnTo>
                  <a:pt x="5420" y="19439"/>
                </a:lnTo>
                <a:lnTo>
                  <a:pt x="5525" y="19502"/>
                </a:lnTo>
                <a:lnTo>
                  <a:pt x="5629" y="19648"/>
                </a:lnTo>
                <a:lnTo>
                  <a:pt x="5692" y="19753"/>
                </a:lnTo>
                <a:lnTo>
                  <a:pt x="5629" y="19753"/>
                </a:lnTo>
                <a:lnTo>
                  <a:pt x="5545" y="19648"/>
                </a:lnTo>
                <a:lnTo>
                  <a:pt x="5525" y="19648"/>
                </a:lnTo>
                <a:lnTo>
                  <a:pt x="5504" y="19690"/>
                </a:lnTo>
                <a:lnTo>
                  <a:pt x="5525" y="19774"/>
                </a:lnTo>
                <a:lnTo>
                  <a:pt x="5650" y="19878"/>
                </a:lnTo>
                <a:lnTo>
                  <a:pt x="5797" y="19983"/>
                </a:lnTo>
                <a:lnTo>
                  <a:pt x="5797" y="20025"/>
                </a:lnTo>
                <a:lnTo>
                  <a:pt x="5734" y="20025"/>
                </a:lnTo>
                <a:lnTo>
                  <a:pt x="5734" y="20087"/>
                </a:lnTo>
                <a:lnTo>
                  <a:pt x="5692" y="20087"/>
                </a:lnTo>
                <a:lnTo>
                  <a:pt x="5587" y="19983"/>
                </a:lnTo>
                <a:lnTo>
                  <a:pt x="5545" y="19983"/>
                </a:lnTo>
                <a:lnTo>
                  <a:pt x="5545" y="20025"/>
                </a:lnTo>
                <a:lnTo>
                  <a:pt x="5650" y="20171"/>
                </a:lnTo>
                <a:lnTo>
                  <a:pt x="5713" y="20213"/>
                </a:lnTo>
                <a:lnTo>
                  <a:pt x="5755" y="20213"/>
                </a:lnTo>
                <a:lnTo>
                  <a:pt x="5817" y="20192"/>
                </a:lnTo>
                <a:lnTo>
                  <a:pt x="5838" y="20213"/>
                </a:lnTo>
                <a:lnTo>
                  <a:pt x="5797" y="20297"/>
                </a:lnTo>
                <a:lnTo>
                  <a:pt x="5734" y="20318"/>
                </a:lnTo>
                <a:lnTo>
                  <a:pt x="5629" y="20276"/>
                </a:lnTo>
                <a:lnTo>
                  <a:pt x="5545" y="20192"/>
                </a:lnTo>
                <a:lnTo>
                  <a:pt x="5441" y="20108"/>
                </a:lnTo>
                <a:lnTo>
                  <a:pt x="5378" y="20004"/>
                </a:lnTo>
                <a:lnTo>
                  <a:pt x="5294" y="19795"/>
                </a:lnTo>
                <a:lnTo>
                  <a:pt x="5232" y="19711"/>
                </a:lnTo>
                <a:lnTo>
                  <a:pt x="5169" y="19690"/>
                </a:lnTo>
                <a:lnTo>
                  <a:pt x="5085" y="19648"/>
                </a:lnTo>
                <a:lnTo>
                  <a:pt x="4981" y="19606"/>
                </a:lnTo>
                <a:lnTo>
                  <a:pt x="4876" y="19606"/>
                </a:lnTo>
                <a:lnTo>
                  <a:pt x="4813" y="19585"/>
                </a:lnTo>
                <a:lnTo>
                  <a:pt x="4750" y="19585"/>
                </a:lnTo>
                <a:lnTo>
                  <a:pt x="4646" y="19564"/>
                </a:lnTo>
                <a:lnTo>
                  <a:pt x="4541" y="19460"/>
                </a:lnTo>
                <a:lnTo>
                  <a:pt x="4436" y="19460"/>
                </a:lnTo>
                <a:lnTo>
                  <a:pt x="4353" y="19439"/>
                </a:lnTo>
                <a:lnTo>
                  <a:pt x="4290" y="19460"/>
                </a:lnTo>
                <a:lnTo>
                  <a:pt x="4185" y="19460"/>
                </a:lnTo>
                <a:lnTo>
                  <a:pt x="4060" y="19564"/>
                </a:lnTo>
                <a:lnTo>
                  <a:pt x="4060" y="19606"/>
                </a:lnTo>
                <a:lnTo>
                  <a:pt x="4123" y="19669"/>
                </a:lnTo>
                <a:lnTo>
                  <a:pt x="4185" y="19753"/>
                </a:lnTo>
                <a:lnTo>
                  <a:pt x="4248" y="19878"/>
                </a:lnTo>
                <a:lnTo>
                  <a:pt x="4248" y="19962"/>
                </a:lnTo>
                <a:lnTo>
                  <a:pt x="4353" y="20067"/>
                </a:lnTo>
                <a:lnTo>
                  <a:pt x="4499" y="20108"/>
                </a:lnTo>
                <a:lnTo>
                  <a:pt x="4709" y="20192"/>
                </a:lnTo>
                <a:lnTo>
                  <a:pt x="4855" y="20276"/>
                </a:lnTo>
                <a:lnTo>
                  <a:pt x="4897" y="20380"/>
                </a:lnTo>
                <a:lnTo>
                  <a:pt x="4897" y="20422"/>
                </a:lnTo>
                <a:lnTo>
                  <a:pt x="4981" y="20443"/>
                </a:lnTo>
                <a:lnTo>
                  <a:pt x="5064" y="20443"/>
                </a:lnTo>
                <a:lnTo>
                  <a:pt x="5127" y="20527"/>
                </a:lnTo>
                <a:lnTo>
                  <a:pt x="5211" y="20548"/>
                </a:lnTo>
                <a:lnTo>
                  <a:pt x="5273" y="20527"/>
                </a:lnTo>
                <a:lnTo>
                  <a:pt x="5315" y="20590"/>
                </a:lnTo>
                <a:lnTo>
                  <a:pt x="5399" y="20590"/>
                </a:lnTo>
                <a:lnTo>
                  <a:pt x="5441" y="20548"/>
                </a:lnTo>
                <a:lnTo>
                  <a:pt x="5504" y="20631"/>
                </a:lnTo>
                <a:lnTo>
                  <a:pt x="5608" y="20631"/>
                </a:lnTo>
                <a:lnTo>
                  <a:pt x="5692" y="20548"/>
                </a:lnTo>
                <a:lnTo>
                  <a:pt x="5797" y="20548"/>
                </a:lnTo>
                <a:lnTo>
                  <a:pt x="5838" y="20590"/>
                </a:lnTo>
                <a:lnTo>
                  <a:pt x="5838" y="20652"/>
                </a:lnTo>
                <a:lnTo>
                  <a:pt x="5755" y="20652"/>
                </a:lnTo>
                <a:lnTo>
                  <a:pt x="5692" y="20694"/>
                </a:lnTo>
                <a:lnTo>
                  <a:pt x="5692" y="20736"/>
                </a:lnTo>
                <a:lnTo>
                  <a:pt x="5755" y="20736"/>
                </a:lnTo>
                <a:lnTo>
                  <a:pt x="5817" y="20820"/>
                </a:lnTo>
                <a:lnTo>
                  <a:pt x="5734" y="20862"/>
                </a:lnTo>
                <a:lnTo>
                  <a:pt x="5734" y="20903"/>
                </a:lnTo>
                <a:lnTo>
                  <a:pt x="5650" y="20924"/>
                </a:lnTo>
                <a:lnTo>
                  <a:pt x="5608" y="20966"/>
                </a:lnTo>
                <a:lnTo>
                  <a:pt x="5504" y="21029"/>
                </a:lnTo>
                <a:lnTo>
                  <a:pt x="5483" y="21071"/>
                </a:lnTo>
                <a:lnTo>
                  <a:pt x="5504" y="21113"/>
                </a:lnTo>
                <a:lnTo>
                  <a:pt x="5608" y="21113"/>
                </a:lnTo>
                <a:lnTo>
                  <a:pt x="5692" y="21134"/>
                </a:lnTo>
                <a:lnTo>
                  <a:pt x="5713" y="21175"/>
                </a:lnTo>
                <a:lnTo>
                  <a:pt x="5629" y="21175"/>
                </a:lnTo>
                <a:lnTo>
                  <a:pt x="5587" y="21217"/>
                </a:lnTo>
                <a:lnTo>
                  <a:pt x="5545" y="21175"/>
                </a:lnTo>
                <a:lnTo>
                  <a:pt x="5504" y="21238"/>
                </a:lnTo>
                <a:lnTo>
                  <a:pt x="5420" y="21364"/>
                </a:lnTo>
                <a:lnTo>
                  <a:pt x="5378" y="21364"/>
                </a:lnTo>
                <a:lnTo>
                  <a:pt x="5315" y="21427"/>
                </a:lnTo>
                <a:lnTo>
                  <a:pt x="5315" y="21468"/>
                </a:lnTo>
                <a:lnTo>
                  <a:pt x="5399" y="21489"/>
                </a:lnTo>
                <a:lnTo>
                  <a:pt x="5441" y="21489"/>
                </a:lnTo>
                <a:lnTo>
                  <a:pt x="5504" y="21468"/>
                </a:lnTo>
                <a:lnTo>
                  <a:pt x="5525" y="21489"/>
                </a:lnTo>
                <a:lnTo>
                  <a:pt x="5545" y="21552"/>
                </a:lnTo>
                <a:lnTo>
                  <a:pt x="5608" y="21552"/>
                </a:lnTo>
                <a:lnTo>
                  <a:pt x="5650" y="21573"/>
                </a:lnTo>
                <a:lnTo>
                  <a:pt x="5650" y="21636"/>
                </a:lnTo>
                <a:lnTo>
                  <a:pt x="5545" y="21657"/>
                </a:lnTo>
                <a:lnTo>
                  <a:pt x="5483" y="21678"/>
                </a:lnTo>
                <a:lnTo>
                  <a:pt x="5483" y="21699"/>
                </a:lnTo>
                <a:lnTo>
                  <a:pt x="5608" y="21699"/>
                </a:lnTo>
                <a:lnTo>
                  <a:pt x="5650" y="21761"/>
                </a:lnTo>
                <a:lnTo>
                  <a:pt x="5650" y="21803"/>
                </a:lnTo>
                <a:lnTo>
                  <a:pt x="5608" y="21803"/>
                </a:lnTo>
                <a:lnTo>
                  <a:pt x="5545" y="21782"/>
                </a:lnTo>
                <a:lnTo>
                  <a:pt x="5525" y="21803"/>
                </a:lnTo>
                <a:lnTo>
                  <a:pt x="5483" y="21803"/>
                </a:lnTo>
                <a:lnTo>
                  <a:pt x="5420" y="21761"/>
                </a:lnTo>
                <a:lnTo>
                  <a:pt x="5336" y="21761"/>
                </a:lnTo>
                <a:lnTo>
                  <a:pt x="5232" y="21740"/>
                </a:lnTo>
                <a:lnTo>
                  <a:pt x="5232" y="21678"/>
                </a:lnTo>
                <a:lnTo>
                  <a:pt x="5273" y="21657"/>
                </a:lnTo>
                <a:lnTo>
                  <a:pt x="5211" y="21552"/>
                </a:lnTo>
                <a:lnTo>
                  <a:pt x="5190" y="21531"/>
                </a:lnTo>
                <a:lnTo>
                  <a:pt x="5127" y="21552"/>
                </a:lnTo>
                <a:lnTo>
                  <a:pt x="5127" y="21657"/>
                </a:lnTo>
                <a:lnTo>
                  <a:pt x="5064" y="21866"/>
                </a:lnTo>
                <a:lnTo>
                  <a:pt x="5001" y="21950"/>
                </a:lnTo>
                <a:lnTo>
                  <a:pt x="5022" y="21992"/>
                </a:lnTo>
                <a:lnTo>
                  <a:pt x="5085" y="21992"/>
                </a:lnTo>
                <a:lnTo>
                  <a:pt x="5169" y="21950"/>
                </a:lnTo>
                <a:lnTo>
                  <a:pt x="5190" y="21950"/>
                </a:lnTo>
                <a:lnTo>
                  <a:pt x="5169" y="21992"/>
                </a:lnTo>
                <a:lnTo>
                  <a:pt x="5085" y="22054"/>
                </a:lnTo>
                <a:lnTo>
                  <a:pt x="5022" y="22096"/>
                </a:lnTo>
                <a:lnTo>
                  <a:pt x="4981" y="22117"/>
                </a:lnTo>
                <a:lnTo>
                  <a:pt x="4981" y="22180"/>
                </a:lnTo>
                <a:lnTo>
                  <a:pt x="4855" y="22159"/>
                </a:lnTo>
                <a:lnTo>
                  <a:pt x="4750" y="22159"/>
                </a:lnTo>
                <a:lnTo>
                  <a:pt x="4646" y="22180"/>
                </a:lnTo>
                <a:lnTo>
                  <a:pt x="4604" y="22159"/>
                </a:lnTo>
                <a:lnTo>
                  <a:pt x="4478" y="22159"/>
                </a:lnTo>
                <a:lnTo>
                  <a:pt x="4395" y="22180"/>
                </a:lnTo>
                <a:lnTo>
                  <a:pt x="4248" y="22264"/>
                </a:lnTo>
                <a:lnTo>
                  <a:pt x="4123" y="22284"/>
                </a:lnTo>
                <a:lnTo>
                  <a:pt x="4144" y="22305"/>
                </a:lnTo>
                <a:lnTo>
                  <a:pt x="4248" y="22284"/>
                </a:lnTo>
                <a:lnTo>
                  <a:pt x="4290" y="22284"/>
                </a:lnTo>
                <a:lnTo>
                  <a:pt x="4248" y="22326"/>
                </a:lnTo>
                <a:lnTo>
                  <a:pt x="4185" y="22368"/>
                </a:lnTo>
                <a:lnTo>
                  <a:pt x="4227" y="22410"/>
                </a:lnTo>
                <a:lnTo>
                  <a:pt x="4290" y="22431"/>
                </a:lnTo>
                <a:lnTo>
                  <a:pt x="4353" y="22515"/>
                </a:lnTo>
                <a:lnTo>
                  <a:pt x="4457" y="22494"/>
                </a:lnTo>
                <a:lnTo>
                  <a:pt x="4541" y="22515"/>
                </a:lnTo>
                <a:lnTo>
                  <a:pt x="4583" y="22494"/>
                </a:lnTo>
                <a:lnTo>
                  <a:pt x="4709" y="22494"/>
                </a:lnTo>
                <a:lnTo>
                  <a:pt x="4750" y="22473"/>
                </a:lnTo>
                <a:lnTo>
                  <a:pt x="4667" y="22410"/>
                </a:lnTo>
                <a:lnTo>
                  <a:pt x="4646" y="22389"/>
                </a:lnTo>
                <a:lnTo>
                  <a:pt x="4688" y="22326"/>
                </a:lnTo>
                <a:lnTo>
                  <a:pt x="4855" y="22326"/>
                </a:lnTo>
                <a:lnTo>
                  <a:pt x="4918" y="22305"/>
                </a:lnTo>
                <a:lnTo>
                  <a:pt x="5001" y="22305"/>
                </a:lnTo>
                <a:lnTo>
                  <a:pt x="5001" y="22326"/>
                </a:lnTo>
                <a:lnTo>
                  <a:pt x="4960" y="22368"/>
                </a:lnTo>
                <a:lnTo>
                  <a:pt x="4918" y="22431"/>
                </a:lnTo>
                <a:lnTo>
                  <a:pt x="4918" y="22515"/>
                </a:lnTo>
                <a:lnTo>
                  <a:pt x="4792" y="22577"/>
                </a:lnTo>
                <a:lnTo>
                  <a:pt x="4792" y="22619"/>
                </a:lnTo>
                <a:lnTo>
                  <a:pt x="4813" y="22682"/>
                </a:lnTo>
                <a:lnTo>
                  <a:pt x="5064" y="22849"/>
                </a:lnTo>
                <a:lnTo>
                  <a:pt x="5169" y="22933"/>
                </a:lnTo>
                <a:lnTo>
                  <a:pt x="5169" y="22954"/>
                </a:lnTo>
                <a:lnTo>
                  <a:pt x="5085" y="22954"/>
                </a:lnTo>
                <a:lnTo>
                  <a:pt x="5064" y="22933"/>
                </a:lnTo>
                <a:lnTo>
                  <a:pt x="4960" y="22891"/>
                </a:lnTo>
                <a:lnTo>
                  <a:pt x="4813" y="22808"/>
                </a:lnTo>
                <a:lnTo>
                  <a:pt x="4771" y="22745"/>
                </a:lnTo>
                <a:lnTo>
                  <a:pt x="4667" y="22745"/>
                </a:lnTo>
                <a:lnTo>
                  <a:pt x="4604" y="22787"/>
                </a:lnTo>
                <a:lnTo>
                  <a:pt x="4541" y="22808"/>
                </a:lnTo>
                <a:lnTo>
                  <a:pt x="4332" y="22682"/>
                </a:lnTo>
                <a:lnTo>
                  <a:pt x="4290" y="22598"/>
                </a:lnTo>
                <a:lnTo>
                  <a:pt x="4248" y="22515"/>
                </a:lnTo>
                <a:lnTo>
                  <a:pt x="4227" y="22515"/>
                </a:lnTo>
                <a:lnTo>
                  <a:pt x="4248" y="22619"/>
                </a:lnTo>
                <a:lnTo>
                  <a:pt x="4269" y="22703"/>
                </a:lnTo>
                <a:lnTo>
                  <a:pt x="4248" y="22724"/>
                </a:lnTo>
                <a:lnTo>
                  <a:pt x="4144" y="22619"/>
                </a:lnTo>
                <a:lnTo>
                  <a:pt x="4039" y="22494"/>
                </a:lnTo>
                <a:lnTo>
                  <a:pt x="3913" y="22431"/>
                </a:lnTo>
                <a:lnTo>
                  <a:pt x="3851" y="22473"/>
                </a:lnTo>
                <a:lnTo>
                  <a:pt x="3872" y="22515"/>
                </a:lnTo>
                <a:lnTo>
                  <a:pt x="3955" y="22536"/>
                </a:lnTo>
                <a:lnTo>
                  <a:pt x="3976" y="22619"/>
                </a:lnTo>
                <a:lnTo>
                  <a:pt x="4123" y="22745"/>
                </a:lnTo>
                <a:lnTo>
                  <a:pt x="4164" y="22808"/>
                </a:lnTo>
                <a:lnTo>
                  <a:pt x="4227" y="22808"/>
                </a:lnTo>
                <a:lnTo>
                  <a:pt x="4290" y="22828"/>
                </a:lnTo>
                <a:lnTo>
                  <a:pt x="4332" y="22891"/>
                </a:lnTo>
                <a:lnTo>
                  <a:pt x="4164" y="22891"/>
                </a:lnTo>
                <a:lnTo>
                  <a:pt x="4060" y="22828"/>
                </a:lnTo>
                <a:lnTo>
                  <a:pt x="3976" y="22787"/>
                </a:lnTo>
                <a:lnTo>
                  <a:pt x="3934" y="22787"/>
                </a:lnTo>
                <a:lnTo>
                  <a:pt x="3913" y="22849"/>
                </a:lnTo>
                <a:lnTo>
                  <a:pt x="3913" y="22912"/>
                </a:lnTo>
                <a:lnTo>
                  <a:pt x="3851" y="22954"/>
                </a:lnTo>
                <a:lnTo>
                  <a:pt x="3830" y="22954"/>
                </a:lnTo>
                <a:lnTo>
                  <a:pt x="3830" y="23017"/>
                </a:lnTo>
                <a:lnTo>
                  <a:pt x="3767" y="23059"/>
                </a:lnTo>
                <a:lnTo>
                  <a:pt x="3725" y="23100"/>
                </a:lnTo>
                <a:lnTo>
                  <a:pt x="3600" y="23247"/>
                </a:lnTo>
                <a:lnTo>
                  <a:pt x="3600" y="23310"/>
                </a:lnTo>
                <a:lnTo>
                  <a:pt x="3627" y="23324"/>
                </a:lnTo>
                <a:lnTo>
                  <a:pt x="3627" y="23324"/>
                </a:lnTo>
                <a:lnTo>
                  <a:pt x="3558" y="23352"/>
                </a:lnTo>
                <a:lnTo>
                  <a:pt x="3495" y="23414"/>
                </a:lnTo>
                <a:lnTo>
                  <a:pt x="3390" y="23456"/>
                </a:lnTo>
                <a:lnTo>
                  <a:pt x="3328" y="23561"/>
                </a:lnTo>
                <a:lnTo>
                  <a:pt x="3328" y="23644"/>
                </a:lnTo>
                <a:lnTo>
                  <a:pt x="3348" y="23665"/>
                </a:lnTo>
                <a:lnTo>
                  <a:pt x="3432" y="23624"/>
                </a:lnTo>
                <a:lnTo>
                  <a:pt x="3537" y="23582"/>
                </a:lnTo>
                <a:lnTo>
                  <a:pt x="3600" y="23624"/>
                </a:lnTo>
                <a:lnTo>
                  <a:pt x="3620" y="23644"/>
                </a:lnTo>
                <a:lnTo>
                  <a:pt x="3725" y="23644"/>
                </a:lnTo>
                <a:lnTo>
                  <a:pt x="3913" y="23582"/>
                </a:lnTo>
                <a:lnTo>
                  <a:pt x="4060" y="23582"/>
                </a:lnTo>
                <a:lnTo>
                  <a:pt x="4185" y="23644"/>
                </a:lnTo>
                <a:lnTo>
                  <a:pt x="4185" y="23686"/>
                </a:lnTo>
                <a:lnTo>
                  <a:pt x="4144" y="23728"/>
                </a:lnTo>
                <a:lnTo>
                  <a:pt x="4018" y="23686"/>
                </a:lnTo>
                <a:lnTo>
                  <a:pt x="3934" y="23728"/>
                </a:lnTo>
                <a:lnTo>
                  <a:pt x="3558" y="23686"/>
                </a:lnTo>
                <a:lnTo>
                  <a:pt x="3453" y="23686"/>
                </a:lnTo>
                <a:lnTo>
                  <a:pt x="3432" y="23728"/>
                </a:lnTo>
                <a:lnTo>
                  <a:pt x="3286" y="23728"/>
                </a:lnTo>
                <a:lnTo>
                  <a:pt x="3286" y="23770"/>
                </a:lnTo>
                <a:lnTo>
                  <a:pt x="3307" y="23791"/>
                </a:lnTo>
                <a:lnTo>
                  <a:pt x="3411" y="23791"/>
                </a:lnTo>
                <a:lnTo>
                  <a:pt x="3432" y="23833"/>
                </a:lnTo>
                <a:lnTo>
                  <a:pt x="3390" y="23854"/>
                </a:lnTo>
                <a:lnTo>
                  <a:pt x="3307" y="23833"/>
                </a:lnTo>
                <a:lnTo>
                  <a:pt x="3202" y="23833"/>
                </a:lnTo>
                <a:lnTo>
                  <a:pt x="3202" y="23854"/>
                </a:lnTo>
                <a:lnTo>
                  <a:pt x="3244" y="23896"/>
                </a:lnTo>
                <a:lnTo>
                  <a:pt x="3348" y="23896"/>
                </a:lnTo>
                <a:lnTo>
                  <a:pt x="3620" y="23979"/>
                </a:lnTo>
                <a:lnTo>
                  <a:pt x="3704" y="23979"/>
                </a:lnTo>
                <a:lnTo>
                  <a:pt x="3746" y="23958"/>
                </a:lnTo>
                <a:lnTo>
                  <a:pt x="3830" y="23958"/>
                </a:lnTo>
                <a:lnTo>
                  <a:pt x="3851" y="23979"/>
                </a:lnTo>
                <a:lnTo>
                  <a:pt x="3851" y="24063"/>
                </a:lnTo>
                <a:lnTo>
                  <a:pt x="3872" y="24147"/>
                </a:lnTo>
                <a:lnTo>
                  <a:pt x="3830" y="24168"/>
                </a:lnTo>
                <a:lnTo>
                  <a:pt x="3746" y="24147"/>
                </a:lnTo>
                <a:lnTo>
                  <a:pt x="3725" y="24168"/>
                </a:lnTo>
                <a:lnTo>
                  <a:pt x="3704" y="24147"/>
                </a:lnTo>
                <a:lnTo>
                  <a:pt x="3600" y="24168"/>
                </a:lnTo>
                <a:lnTo>
                  <a:pt x="3600" y="24209"/>
                </a:lnTo>
                <a:lnTo>
                  <a:pt x="3620" y="24251"/>
                </a:lnTo>
                <a:lnTo>
                  <a:pt x="3662" y="24251"/>
                </a:lnTo>
                <a:lnTo>
                  <a:pt x="3746" y="24272"/>
                </a:lnTo>
                <a:lnTo>
                  <a:pt x="3767" y="24293"/>
                </a:lnTo>
                <a:lnTo>
                  <a:pt x="3662" y="24356"/>
                </a:lnTo>
                <a:lnTo>
                  <a:pt x="3600" y="24356"/>
                </a:lnTo>
                <a:lnTo>
                  <a:pt x="3495" y="24293"/>
                </a:lnTo>
                <a:lnTo>
                  <a:pt x="3390" y="24335"/>
                </a:lnTo>
                <a:lnTo>
                  <a:pt x="3390" y="24377"/>
                </a:lnTo>
                <a:lnTo>
                  <a:pt x="3411" y="24460"/>
                </a:lnTo>
                <a:lnTo>
                  <a:pt x="3453" y="24481"/>
                </a:lnTo>
                <a:lnTo>
                  <a:pt x="3516" y="24460"/>
                </a:lnTo>
                <a:lnTo>
                  <a:pt x="3620" y="24460"/>
                </a:lnTo>
                <a:lnTo>
                  <a:pt x="3704" y="24502"/>
                </a:lnTo>
                <a:lnTo>
                  <a:pt x="3725" y="24565"/>
                </a:lnTo>
                <a:lnTo>
                  <a:pt x="3495" y="24565"/>
                </a:lnTo>
                <a:lnTo>
                  <a:pt x="3432" y="24586"/>
                </a:lnTo>
                <a:lnTo>
                  <a:pt x="3348" y="24544"/>
                </a:lnTo>
                <a:lnTo>
                  <a:pt x="3307" y="24544"/>
                </a:lnTo>
                <a:lnTo>
                  <a:pt x="3244" y="24607"/>
                </a:lnTo>
                <a:lnTo>
                  <a:pt x="3244" y="24816"/>
                </a:lnTo>
                <a:lnTo>
                  <a:pt x="3223" y="24879"/>
                </a:lnTo>
                <a:lnTo>
                  <a:pt x="3244" y="24921"/>
                </a:lnTo>
                <a:lnTo>
                  <a:pt x="3328" y="24921"/>
                </a:lnTo>
                <a:lnTo>
                  <a:pt x="3558" y="24816"/>
                </a:lnTo>
                <a:lnTo>
                  <a:pt x="3620" y="24774"/>
                </a:lnTo>
                <a:lnTo>
                  <a:pt x="3809" y="24712"/>
                </a:lnTo>
                <a:lnTo>
                  <a:pt x="3913" y="24670"/>
                </a:lnTo>
                <a:lnTo>
                  <a:pt x="3976" y="24544"/>
                </a:lnTo>
                <a:lnTo>
                  <a:pt x="4123" y="24398"/>
                </a:lnTo>
                <a:lnTo>
                  <a:pt x="4395" y="24272"/>
                </a:lnTo>
                <a:lnTo>
                  <a:pt x="4541" y="24230"/>
                </a:lnTo>
                <a:lnTo>
                  <a:pt x="4604" y="24251"/>
                </a:lnTo>
                <a:lnTo>
                  <a:pt x="4604" y="24293"/>
                </a:lnTo>
                <a:lnTo>
                  <a:pt x="4562" y="24335"/>
                </a:lnTo>
                <a:lnTo>
                  <a:pt x="4478" y="24335"/>
                </a:lnTo>
                <a:lnTo>
                  <a:pt x="4332" y="24377"/>
                </a:lnTo>
                <a:lnTo>
                  <a:pt x="4144" y="24460"/>
                </a:lnTo>
                <a:lnTo>
                  <a:pt x="3955" y="24670"/>
                </a:lnTo>
                <a:lnTo>
                  <a:pt x="3872" y="24774"/>
                </a:lnTo>
                <a:lnTo>
                  <a:pt x="3725" y="24795"/>
                </a:lnTo>
                <a:lnTo>
                  <a:pt x="3641" y="24816"/>
                </a:lnTo>
                <a:lnTo>
                  <a:pt x="3495" y="24921"/>
                </a:lnTo>
                <a:lnTo>
                  <a:pt x="3328" y="24984"/>
                </a:lnTo>
                <a:lnTo>
                  <a:pt x="3244" y="25005"/>
                </a:lnTo>
                <a:lnTo>
                  <a:pt x="3223" y="25067"/>
                </a:lnTo>
                <a:lnTo>
                  <a:pt x="3307" y="25067"/>
                </a:lnTo>
                <a:lnTo>
                  <a:pt x="3348" y="25025"/>
                </a:lnTo>
                <a:lnTo>
                  <a:pt x="3411" y="25067"/>
                </a:lnTo>
                <a:lnTo>
                  <a:pt x="3411" y="25109"/>
                </a:lnTo>
                <a:lnTo>
                  <a:pt x="3516" y="25067"/>
                </a:lnTo>
                <a:lnTo>
                  <a:pt x="3558" y="25005"/>
                </a:lnTo>
                <a:lnTo>
                  <a:pt x="3620" y="25005"/>
                </a:lnTo>
                <a:lnTo>
                  <a:pt x="3704" y="25088"/>
                </a:lnTo>
                <a:lnTo>
                  <a:pt x="3746" y="25088"/>
                </a:lnTo>
                <a:lnTo>
                  <a:pt x="3830" y="25025"/>
                </a:lnTo>
                <a:lnTo>
                  <a:pt x="3934" y="24963"/>
                </a:lnTo>
                <a:lnTo>
                  <a:pt x="4018" y="24963"/>
                </a:lnTo>
                <a:lnTo>
                  <a:pt x="4039" y="24984"/>
                </a:lnTo>
                <a:lnTo>
                  <a:pt x="4018" y="25025"/>
                </a:lnTo>
                <a:lnTo>
                  <a:pt x="3934" y="25025"/>
                </a:lnTo>
                <a:lnTo>
                  <a:pt x="3851" y="25109"/>
                </a:lnTo>
                <a:lnTo>
                  <a:pt x="3767" y="25130"/>
                </a:lnTo>
                <a:lnTo>
                  <a:pt x="3662" y="25130"/>
                </a:lnTo>
                <a:lnTo>
                  <a:pt x="3620" y="25088"/>
                </a:lnTo>
                <a:lnTo>
                  <a:pt x="3558" y="25109"/>
                </a:lnTo>
                <a:lnTo>
                  <a:pt x="3516" y="25172"/>
                </a:lnTo>
                <a:lnTo>
                  <a:pt x="3390" y="25214"/>
                </a:lnTo>
                <a:lnTo>
                  <a:pt x="3348" y="25235"/>
                </a:lnTo>
                <a:lnTo>
                  <a:pt x="3432" y="25297"/>
                </a:lnTo>
                <a:lnTo>
                  <a:pt x="3495" y="25297"/>
                </a:lnTo>
                <a:lnTo>
                  <a:pt x="3600" y="25339"/>
                </a:lnTo>
                <a:lnTo>
                  <a:pt x="3516" y="25423"/>
                </a:lnTo>
                <a:lnTo>
                  <a:pt x="3516" y="25486"/>
                </a:lnTo>
                <a:lnTo>
                  <a:pt x="3600" y="25507"/>
                </a:lnTo>
                <a:lnTo>
                  <a:pt x="3558" y="25549"/>
                </a:lnTo>
                <a:lnTo>
                  <a:pt x="3600" y="25611"/>
                </a:lnTo>
                <a:lnTo>
                  <a:pt x="3537" y="25611"/>
                </a:lnTo>
                <a:lnTo>
                  <a:pt x="3453" y="25695"/>
                </a:lnTo>
                <a:lnTo>
                  <a:pt x="3495" y="25758"/>
                </a:lnTo>
                <a:lnTo>
                  <a:pt x="3537" y="25758"/>
                </a:lnTo>
                <a:lnTo>
                  <a:pt x="3600" y="25716"/>
                </a:lnTo>
                <a:lnTo>
                  <a:pt x="3620" y="25716"/>
                </a:lnTo>
                <a:lnTo>
                  <a:pt x="3641" y="25821"/>
                </a:lnTo>
                <a:lnTo>
                  <a:pt x="3641" y="25904"/>
                </a:lnTo>
                <a:lnTo>
                  <a:pt x="3558" y="25946"/>
                </a:lnTo>
                <a:lnTo>
                  <a:pt x="3558" y="26113"/>
                </a:lnTo>
                <a:lnTo>
                  <a:pt x="3620" y="26176"/>
                </a:lnTo>
                <a:lnTo>
                  <a:pt x="3704" y="26176"/>
                </a:lnTo>
                <a:lnTo>
                  <a:pt x="3767" y="26134"/>
                </a:lnTo>
                <a:lnTo>
                  <a:pt x="3809" y="26051"/>
                </a:lnTo>
                <a:lnTo>
                  <a:pt x="3851" y="26072"/>
                </a:lnTo>
                <a:lnTo>
                  <a:pt x="3913" y="26030"/>
                </a:lnTo>
                <a:lnTo>
                  <a:pt x="3955" y="26030"/>
                </a:lnTo>
                <a:lnTo>
                  <a:pt x="4018" y="26072"/>
                </a:lnTo>
                <a:lnTo>
                  <a:pt x="3976" y="26113"/>
                </a:lnTo>
                <a:lnTo>
                  <a:pt x="3872" y="26176"/>
                </a:lnTo>
                <a:lnTo>
                  <a:pt x="3809" y="26176"/>
                </a:lnTo>
                <a:lnTo>
                  <a:pt x="3641" y="26239"/>
                </a:lnTo>
                <a:lnTo>
                  <a:pt x="3558" y="26281"/>
                </a:lnTo>
                <a:lnTo>
                  <a:pt x="3558" y="26365"/>
                </a:lnTo>
                <a:lnTo>
                  <a:pt x="3537" y="26448"/>
                </a:lnTo>
                <a:lnTo>
                  <a:pt x="3620" y="26490"/>
                </a:lnTo>
                <a:lnTo>
                  <a:pt x="3558" y="26553"/>
                </a:lnTo>
                <a:lnTo>
                  <a:pt x="3537" y="26657"/>
                </a:lnTo>
                <a:lnTo>
                  <a:pt x="3558" y="26783"/>
                </a:lnTo>
                <a:lnTo>
                  <a:pt x="3620" y="26783"/>
                </a:lnTo>
                <a:lnTo>
                  <a:pt x="3704" y="26637"/>
                </a:lnTo>
                <a:lnTo>
                  <a:pt x="3746" y="26595"/>
                </a:lnTo>
                <a:lnTo>
                  <a:pt x="3872" y="26469"/>
                </a:lnTo>
                <a:lnTo>
                  <a:pt x="3934" y="26469"/>
                </a:lnTo>
                <a:lnTo>
                  <a:pt x="3976" y="26385"/>
                </a:lnTo>
                <a:lnTo>
                  <a:pt x="4060" y="26365"/>
                </a:lnTo>
                <a:lnTo>
                  <a:pt x="4060" y="26385"/>
                </a:lnTo>
                <a:lnTo>
                  <a:pt x="4018" y="26448"/>
                </a:lnTo>
                <a:lnTo>
                  <a:pt x="4018" y="26490"/>
                </a:lnTo>
                <a:lnTo>
                  <a:pt x="4039" y="26532"/>
                </a:lnTo>
                <a:lnTo>
                  <a:pt x="4123" y="26490"/>
                </a:lnTo>
                <a:lnTo>
                  <a:pt x="4248" y="26365"/>
                </a:lnTo>
                <a:lnTo>
                  <a:pt x="4269" y="26323"/>
                </a:lnTo>
                <a:lnTo>
                  <a:pt x="4332" y="26385"/>
                </a:lnTo>
                <a:lnTo>
                  <a:pt x="4374" y="26385"/>
                </a:lnTo>
                <a:lnTo>
                  <a:pt x="4436" y="26344"/>
                </a:lnTo>
                <a:lnTo>
                  <a:pt x="4499" y="26344"/>
                </a:lnTo>
                <a:lnTo>
                  <a:pt x="4499" y="26365"/>
                </a:lnTo>
                <a:lnTo>
                  <a:pt x="4436" y="26448"/>
                </a:lnTo>
                <a:lnTo>
                  <a:pt x="4436" y="26637"/>
                </a:lnTo>
                <a:lnTo>
                  <a:pt x="4478" y="26657"/>
                </a:lnTo>
                <a:lnTo>
                  <a:pt x="4541" y="26741"/>
                </a:lnTo>
                <a:lnTo>
                  <a:pt x="4499" y="26762"/>
                </a:lnTo>
                <a:lnTo>
                  <a:pt x="4436" y="26741"/>
                </a:lnTo>
                <a:lnTo>
                  <a:pt x="4332" y="26637"/>
                </a:lnTo>
                <a:lnTo>
                  <a:pt x="4269" y="26553"/>
                </a:lnTo>
                <a:lnTo>
                  <a:pt x="4227" y="26553"/>
                </a:lnTo>
                <a:lnTo>
                  <a:pt x="4164" y="26574"/>
                </a:lnTo>
                <a:lnTo>
                  <a:pt x="4081" y="26574"/>
                </a:lnTo>
                <a:lnTo>
                  <a:pt x="4060" y="26637"/>
                </a:lnTo>
                <a:lnTo>
                  <a:pt x="4123" y="26678"/>
                </a:lnTo>
                <a:lnTo>
                  <a:pt x="4164" y="26678"/>
                </a:lnTo>
                <a:lnTo>
                  <a:pt x="4248" y="26783"/>
                </a:lnTo>
                <a:lnTo>
                  <a:pt x="4290" y="26804"/>
                </a:lnTo>
                <a:lnTo>
                  <a:pt x="4269" y="26867"/>
                </a:lnTo>
                <a:lnTo>
                  <a:pt x="4185" y="26783"/>
                </a:lnTo>
                <a:lnTo>
                  <a:pt x="4144" y="26762"/>
                </a:lnTo>
                <a:lnTo>
                  <a:pt x="4060" y="26762"/>
                </a:lnTo>
                <a:lnTo>
                  <a:pt x="3955" y="26888"/>
                </a:lnTo>
                <a:lnTo>
                  <a:pt x="3872" y="26950"/>
                </a:lnTo>
                <a:lnTo>
                  <a:pt x="3704" y="26950"/>
                </a:lnTo>
                <a:lnTo>
                  <a:pt x="3662" y="26971"/>
                </a:lnTo>
                <a:lnTo>
                  <a:pt x="3725" y="26992"/>
                </a:lnTo>
                <a:lnTo>
                  <a:pt x="3830" y="26992"/>
                </a:lnTo>
                <a:lnTo>
                  <a:pt x="3892" y="26971"/>
                </a:lnTo>
                <a:lnTo>
                  <a:pt x="4060" y="26950"/>
                </a:lnTo>
                <a:lnTo>
                  <a:pt x="4164" y="26888"/>
                </a:lnTo>
                <a:lnTo>
                  <a:pt x="4248" y="26909"/>
                </a:lnTo>
                <a:lnTo>
                  <a:pt x="4353" y="26909"/>
                </a:lnTo>
                <a:lnTo>
                  <a:pt x="4311" y="26950"/>
                </a:lnTo>
                <a:lnTo>
                  <a:pt x="4248" y="27013"/>
                </a:lnTo>
                <a:lnTo>
                  <a:pt x="4102" y="27013"/>
                </a:lnTo>
                <a:lnTo>
                  <a:pt x="3976" y="27055"/>
                </a:lnTo>
                <a:lnTo>
                  <a:pt x="3767" y="27055"/>
                </a:lnTo>
                <a:lnTo>
                  <a:pt x="3662" y="27076"/>
                </a:lnTo>
                <a:lnTo>
                  <a:pt x="3641" y="27160"/>
                </a:lnTo>
                <a:lnTo>
                  <a:pt x="3662" y="27222"/>
                </a:lnTo>
                <a:lnTo>
                  <a:pt x="3767" y="27264"/>
                </a:lnTo>
                <a:lnTo>
                  <a:pt x="3872" y="27222"/>
                </a:lnTo>
                <a:lnTo>
                  <a:pt x="3892" y="27264"/>
                </a:lnTo>
                <a:lnTo>
                  <a:pt x="3830" y="27306"/>
                </a:lnTo>
                <a:lnTo>
                  <a:pt x="3725" y="27306"/>
                </a:lnTo>
                <a:lnTo>
                  <a:pt x="3662" y="27390"/>
                </a:lnTo>
                <a:lnTo>
                  <a:pt x="3683" y="27473"/>
                </a:lnTo>
                <a:lnTo>
                  <a:pt x="3767" y="27515"/>
                </a:lnTo>
                <a:lnTo>
                  <a:pt x="3830" y="27473"/>
                </a:lnTo>
                <a:lnTo>
                  <a:pt x="3851" y="27411"/>
                </a:lnTo>
                <a:lnTo>
                  <a:pt x="3934" y="27411"/>
                </a:lnTo>
                <a:lnTo>
                  <a:pt x="3976" y="27432"/>
                </a:lnTo>
                <a:lnTo>
                  <a:pt x="4060" y="27432"/>
                </a:lnTo>
                <a:lnTo>
                  <a:pt x="4144" y="27411"/>
                </a:lnTo>
                <a:lnTo>
                  <a:pt x="4185" y="27390"/>
                </a:lnTo>
                <a:lnTo>
                  <a:pt x="4227" y="27411"/>
                </a:lnTo>
                <a:lnTo>
                  <a:pt x="4164" y="27473"/>
                </a:lnTo>
                <a:lnTo>
                  <a:pt x="4039" y="27515"/>
                </a:lnTo>
                <a:lnTo>
                  <a:pt x="3976" y="27494"/>
                </a:lnTo>
                <a:lnTo>
                  <a:pt x="3913" y="27473"/>
                </a:lnTo>
                <a:lnTo>
                  <a:pt x="3851" y="27473"/>
                </a:lnTo>
                <a:lnTo>
                  <a:pt x="3913" y="27515"/>
                </a:lnTo>
                <a:lnTo>
                  <a:pt x="3976" y="27515"/>
                </a:lnTo>
                <a:lnTo>
                  <a:pt x="4039" y="27536"/>
                </a:lnTo>
                <a:lnTo>
                  <a:pt x="3976" y="27578"/>
                </a:lnTo>
                <a:lnTo>
                  <a:pt x="3851" y="27578"/>
                </a:lnTo>
                <a:lnTo>
                  <a:pt x="3746" y="27641"/>
                </a:lnTo>
                <a:lnTo>
                  <a:pt x="3809" y="27704"/>
                </a:lnTo>
                <a:lnTo>
                  <a:pt x="3851" y="27704"/>
                </a:lnTo>
                <a:lnTo>
                  <a:pt x="3913" y="27683"/>
                </a:lnTo>
                <a:lnTo>
                  <a:pt x="4039" y="27683"/>
                </a:lnTo>
                <a:lnTo>
                  <a:pt x="4081" y="27704"/>
                </a:lnTo>
                <a:lnTo>
                  <a:pt x="4144" y="27704"/>
                </a:lnTo>
                <a:lnTo>
                  <a:pt x="4081" y="27746"/>
                </a:lnTo>
                <a:lnTo>
                  <a:pt x="3955" y="27787"/>
                </a:lnTo>
                <a:lnTo>
                  <a:pt x="3872" y="27746"/>
                </a:lnTo>
                <a:lnTo>
                  <a:pt x="3809" y="27787"/>
                </a:lnTo>
                <a:lnTo>
                  <a:pt x="3767" y="27829"/>
                </a:lnTo>
                <a:lnTo>
                  <a:pt x="3809" y="27892"/>
                </a:lnTo>
                <a:lnTo>
                  <a:pt x="3851" y="27892"/>
                </a:lnTo>
                <a:lnTo>
                  <a:pt x="3934" y="27829"/>
                </a:lnTo>
                <a:lnTo>
                  <a:pt x="4018" y="27829"/>
                </a:lnTo>
                <a:lnTo>
                  <a:pt x="4081" y="27892"/>
                </a:lnTo>
                <a:lnTo>
                  <a:pt x="4081" y="27934"/>
                </a:lnTo>
                <a:lnTo>
                  <a:pt x="3934" y="27997"/>
                </a:lnTo>
                <a:lnTo>
                  <a:pt x="3892" y="28038"/>
                </a:lnTo>
                <a:lnTo>
                  <a:pt x="3955" y="28143"/>
                </a:lnTo>
                <a:lnTo>
                  <a:pt x="3997" y="28143"/>
                </a:lnTo>
                <a:lnTo>
                  <a:pt x="4039" y="28122"/>
                </a:lnTo>
                <a:lnTo>
                  <a:pt x="4102" y="28122"/>
                </a:lnTo>
                <a:lnTo>
                  <a:pt x="4164" y="28206"/>
                </a:lnTo>
                <a:lnTo>
                  <a:pt x="4185" y="28143"/>
                </a:lnTo>
                <a:lnTo>
                  <a:pt x="4227" y="28122"/>
                </a:lnTo>
                <a:lnTo>
                  <a:pt x="4269" y="28143"/>
                </a:lnTo>
                <a:lnTo>
                  <a:pt x="4248" y="28206"/>
                </a:lnTo>
                <a:lnTo>
                  <a:pt x="4206" y="28248"/>
                </a:lnTo>
                <a:lnTo>
                  <a:pt x="4269" y="28310"/>
                </a:lnTo>
                <a:lnTo>
                  <a:pt x="4164" y="28436"/>
                </a:lnTo>
                <a:lnTo>
                  <a:pt x="4144" y="28436"/>
                </a:lnTo>
                <a:lnTo>
                  <a:pt x="4081" y="28520"/>
                </a:lnTo>
                <a:lnTo>
                  <a:pt x="4039" y="28582"/>
                </a:lnTo>
                <a:lnTo>
                  <a:pt x="4039" y="28624"/>
                </a:lnTo>
                <a:lnTo>
                  <a:pt x="4102" y="28624"/>
                </a:lnTo>
                <a:lnTo>
                  <a:pt x="4164" y="28582"/>
                </a:lnTo>
                <a:lnTo>
                  <a:pt x="4248" y="28624"/>
                </a:lnTo>
                <a:lnTo>
                  <a:pt x="4269" y="28687"/>
                </a:lnTo>
                <a:lnTo>
                  <a:pt x="4227" y="28750"/>
                </a:lnTo>
                <a:lnTo>
                  <a:pt x="4227" y="28771"/>
                </a:lnTo>
                <a:lnTo>
                  <a:pt x="4290" y="28771"/>
                </a:lnTo>
                <a:lnTo>
                  <a:pt x="4353" y="28792"/>
                </a:lnTo>
                <a:lnTo>
                  <a:pt x="4353" y="28854"/>
                </a:lnTo>
                <a:lnTo>
                  <a:pt x="4290" y="28896"/>
                </a:lnTo>
                <a:lnTo>
                  <a:pt x="4353" y="28959"/>
                </a:lnTo>
                <a:lnTo>
                  <a:pt x="4332" y="29043"/>
                </a:lnTo>
                <a:lnTo>
                  <a:pt x="4248" y="29085"/>
                </a:lnTo>
                <a:lnTo>
                  <a:pt x="4206" y="29147"/>
                </a:lnTo>
                <a:lnTo>
                  <a:pt x="4311" y="29147"/>
                </a:lnTo>
                <a:lnTo>
                  <a:pt x="4374" y="29085"/>
                </a:lnTo>
                <a:lnTo>
                  <a:pt x="4395" y="29043"/>
                </a:lnTo>
                <a:lnTo>
                  <a:pt x="4520" y="28980"/>
                </a:lnTo>
                <a:lnTo>
                  <a:pt x="4562" y="29001"/>
                </a:lnTo>
                <a:lnTo>
                  <a:pt x="4499" y="29064"/>
                </a:lnTo>
                <a:lnTo>
                  <a:pt x="4541" y="29106"/>
                </a:lnTo>
                <a:lnTo>
                  <a:pt x="4457" y="29168"/>
                </a:lnTo>
                <a:lnTo>
                  <a:pt x="4395" y="29210"/>
                </a:lnTo>
                <a:lnTo>
                  <a:pt x="4332" y="29210"/>
                </a:lnTo>
                <a:lnTo>
                  <a:pt x="4248" y="29252"/>
                </a:lnTo>
                <a:lnTo>
                  <a:pt x="4185" y="29294"/>
                </a:lnTo>
                <a:lnTo>
                  <a:pt x="4248" y="29357"/>
                </a:lnTo>
                <a:lnTo>
                  <a:pt x="4332" y="29294"/>
                </a:lnTo>
                <a:lnTo>
                  <a:pt x="4374" y="29252"/>
                </a:lnTo>
                <a:lnTo>
                  <a:pt x="4478" y="29273"/>
                </a:lnTo>
                <a:lnTo>
                  <a:pt x="4499" y="29294"/>
                </a:lnTo>
                <a:lnTo>
                  <a:pt x="4457" y="29357"/>
                </a:lnTo>
                <a:lnTo>
                  <a:pt x="4332" y="29398"/>
                </a:lnTo>
                <a:lnTo>
                  <a:pt x="4332" y="29503"/>
                </a:lnTo>
                <a:lnTo>
                  <a:pt x="4269" y="29566"/>
                </a:lnTo>
                <a:lnTo>
                  <a:pt x="4185" y="29587"/>
                </a:lnTo>
                <a:lnTo>
                  <a:pt x="4164" y="29629"/>
                </a:lnTo>
                <a:lnTo>
                  <a:pt x="4248" y="29691"/>
                </a:lnTo>
                <a:lnTo>
                  <a:pt x="4374" y="29670"/>
                </a:lnTo>
                <a:lnTo>
                  <a:pt x="4457" y="29608"/>
                </a:lnTo>
                <a:lnTo>
                  <a:pt x="4562" y="29587"/>
                </a:lnTo>
                <a:lnTo>
                  <a:pt x="4625" y="29587"/>
                </a:lnTo>
                <a:lnTo>
                  <a:pt x="4667" y="29629"/>
                </a:lnTo>
                <a:lnTo>
                  <a:pt x="4625" y="29691"/>
                </a:lnTo>
                <a:lnTo>
                  <a:pt x="4562" y="29691"/>
                </a:lnTo>
                <a:lnTo>
                  <a:pt x="4416" y="29733"/>
                </a:lnTo>
                <a:lnTo>
                  <a:pt x="4416" y="29775"/>
                </a:lnTo>
                <a:lnTo>
                  <a:pt x="4499" y="29775"/>
                </a:lnTo>
                <a:lnTo>
                  <a:pt x="4541" y="29817"/>
                </a:lnTo>
                <a:lnTo>
                  <a:pt x="4457" y="29901"/>
                </a:lnTo>
                <a:lnTo>
                  <a:pt x="4478" y="29984"/>
                </a:lnTo>
                <a:lnTo>
                  <a:pt x="4562" y="30005"/>
                </a:lnTo>
                <a:lnTo>
                  <a:pt x="4688" y="29901"/>
                </a:lnTo>
                <a:lnTo>
                  <a:pt x="4750" y="29880"/>
                </a:lnTo>
                <a:lnTo>
                  <a:pt x="4771" y="29901"/>
                </a:lnTo>
                <a:lnTo>
                  <a:pt x="4855" y="29984"/>
                </a:lnTo>
                <a:lnTo>
                  <a:pt x="4855" y="30089"/>
                </a:lnTo>
                <a:lnTo>
                  <a:pt x="4918" y="30131"/>
                </a:lnTo>
                <a:lnTo>
                  <a:pt x="4918" y="30152"/>
                </a:lnTo>
                <a:lnTo>
                  <a:pt x="4876" y="30214"/>
                </a:lnTo>
                <a:lnTo>
                  <a:pt x="4792" y="30214"/>
                </a:lnTo>
                <a:lnTo>
                  <a:pt x="4750" y="30298"/>
                </a:lnTo>
                <a:lnTo>
                  <a:pt x="4771" y="30340"/>
                </a:lnTo>
                <a:lnTo>
                  <a:pt x="4918" y="30361"/>
                </a:lnTo>
                <a:lnTo>
                  <a:pt x="4981" y="30340"/>
                </a:lnTo>
                <a:lnTo>
                  <a:pt x="4960" y="30298"/>
                </a:lnTo>
                <a:lnTo>
                  <a:pt x="4960" y="30235"/>
                </a:lnTo>
                <a:lnTo>
                  <a:pt x="5001" y="30214"/>
                </a:lnTo>
                <a:lnTo>
                  <a:pt x="5064" y="30235"/>
                </a:lnTo>
                <a:lnTo>
                  <a:pt x="5127" y="30194"/>
                </a:lnTo>
                <a:lnTo>
                  <a:pt x="5211" y="30152"/>
                </a:lnTo>
                <a:lnTo>
                  <a:pt x="5273" y="30214"/>
                </a:lnTo>
                <a:lnTo>
                  <a:pt x="5315" y="30235"/>
                </a:lnTo>
                <a:lnTo>
                  <a:pt x="5378" y="30214"/>
                </a:lnTo>
                <a:lnTo>
                  <a:pt x="5420" y="30131"/>
                </a:lnTo>
                <a:lnTo>
                  <a:pt x="5483" y="30089"/>
                </a:lnTo>
                <a:lnTo>
                  <a:pt x="5545" y="30089"/>
                </a:lnTo>
                <a:lnTo>
                  <a:pt x="5629" y="30047"/>
                </a:lnTo>
                <a:lnTo>
                  <a:pt x="5713" y="30089"/>
                </a:lnTo>
                <a:lnTo>
                  <a:pt x="5755" y="30026"/>
                </a:lnTo>
                <a:lnTo>
                  <a:pt x="5755" y="29984"/>
                </a:lnTo>
                <a:lnTo>
                  <a:pt x="5713" y="29922"/>
                </a:lnTo>
                <a:lnTo>
                  <a:pt x="5713" y="29880"/>
                </a:lnTo>
                <a:lnTo>
                  <a:pt x="5755" y="29838"/>
                </a:lnTo>
                <a:lnTo>
                  <a:pt x="5817" y="29880"/>
                </a:lnTo>
                <a:lnTo>
                  <a:pt x="5859" y="29942"/>
                </a:lnTo>
                <a:lnTo>
                  <a:pt x="5859" y="30047"/>
                </a:lnTo>
                <a:lnTo>
                  <a:pt x="5797" y="30131"/>
                </a:lnTo>
                <a:lnTo>
                  <a:pt x="5734" y="30152"/>
                </a:lnTo>
                <a:lnTo>
                  <a:pt x="5692" y="30214"/>
                </a:lnTo>
                <a:lnTo>
                  <a:pt x="5713" y="30235"/>
                </a:lnTo>
                <a:lnTo>
                  <a:pt x="5838" y="30194"/>
                </a:lnTo>
                <a:lnTo>
                  <a:pt x="6027" y="30089"/>
                </a:lnTo>
                <a:lnTo>
                  <a:pt x="6131" y="29922"/>
                </a:lnTo>
                <a:lnTo>
                  <a:pt x="6173" y="29922"/>
                </a:lnTo>
                <a:lnTo>
                  <a:pt x="6215" y="30005"/>
                </a:lnTo>
                <a:lnTo>
                  <a:pt x="6215" y="30110"/>
                </a:lnTo>
                <a:lnTo>
                  <a:pt x="6131" y="30131"/>
                </a:lnTo>
                <a:lnTo>
                  <a:pt x="6048" y="30194"/>
                </a:lnTo>
                <a:lnTo>
                  <a:pt x="5964" y="30256"/>
                </a:lnTo>
                <a:lnTo>
                  <a:pt x="5859" y="30298"/>
                </a:lnTo>
                <a:lnTo>
                  <a:pt x="5838" y="30319"/>
                </a:lnTo>
                <a:lnTo>
                  <a:pt x="5859" y="30340"/>
                </a:lnTo>
                <a:lnTo>
                  <a:pt x="5964" y="30319"/>
                </a:lnTo>
                <a:lnTo>
                  <a:pt x="6110" y="30235"/>
                </a:lnTo>
                <a:lnTo>
                  <a:pt x="6131" y="30256"/>
                </a:lnTo>
                <a:lnTo>
                  <a:pt x="6027" y="30361"/>
                </a:lnTo>
                <a:lnTo>
                  <a:pt x="5943" y="30403"/>
                </a:lnTo>
                <a:lnTo>
                  <a:pt x="5943" y="30507"/>
                </a:lnTo>
                <a:lnTo>
                  <a:pt x="5797" y="30612"/>
                </a:lnTo>
                <a:lnTo>
                  <a:pt x="5755" y="30654"/>
                </a:lnTo>
                <a:lnTo>
                  <a:pt x="5817" y="30654"/>
                </a:lnTo>
                <a:lnTo>
                  <a:pt x="5859" y="30612"/>
                </a:lnTo>
                <a:lnTo>
                  <a:pt x="5901" y="30612"/>
                </a:lnTo>
                <a:lnTo>
                  <a:pt x="5901" y="30633"/>
                </a:lnTo>
                <a:lnTo>
                  <a:pt x="5922" y="30738"/>
                </a:lnTo>
                <a:lnTo>
                  <a:pt x="5943" y="30654"/>
                </a:lnTo>
                <a:lnTo>
                  <a:pt x="6027" y="30612"/>
                </a:lnTo>
                <a:lnTo>
                  <a:pt x="6048" y="30549"/>
                </a:lnTo>
                <a:lnTo>
                  <a:pt x="6110" y="30549"/>
                </a:lnTo>
                <a:lnTo>
                  <a:pt x="6131" y="30570"/>
                </a:lnTo>
                <a:lnTo>
                  <a:pt x="6048" y="30654"/>
                </a:lnTo>
                <a:lnTo>
                  <a:pt x="6027" y="30738"/>
                </a:lnTo>
                <a:lnTo>
                  <a:pt x="6048" y="30759"/>
                </a:lnTo>
                <a:lnTo>
                  <a:pt x="6131" y="30738"/>
                </a:lnTo>
                <a:lnTo>
                  <a:pt x="6173" y="30654"/>
                </a:lnTo>
                <a:lnTo>
                  <a:pt x="6236" y="30654"/>
                </a:lnTo>
                <a:lnTo>
                  <a:pt x="6320" y="30633"/>
                </a:lnTo>
                <a:lnTo>
                  <a:pt x="6236" y="30738"/>
                </a:lnTo>
                <a:lnTo>
                  <a:pt x="6215" y="30842"/>
                </a:lnTo>
                <a:lnTo>
                  <a:pt x="6110" y="30926"/>
                </a:lnTo>
                <a:lnTo>
                  <a:pt x="6110" y="30989"/>
                </a:lnTo>
                <a:lnTo>
                  <a:pt x="6131" y="31031"/>
                </a:lnTo>
                <a:lnTo>
                  <a:pt x="6236" y="30947"/>
                </a:lnTo>
                <a:lnTo>
                  <a:pt x="6320" y="30738"/>
                </a:lnTo>
                <a:lnTo>
                  <a:pt x="6382" y="30675"/>
                </a:lnTo>
                <a:lnTo>
                  <a:pt x="6424" y="30717"/>
                </a:lnTo>
                <a:lnTo>
                  <a:pt x="6320" y="30863"/>
                </a:lnTo>
                <a:lnTo>
                  <a:pt x="6320" y="30947"/>
                </a:lnTo>
                <a:lnTo>
                  <a:pt x="6257" y="31031"/>
                </a:lnTo>
                <a:lnTo>
                  <a:pt x="6236" y="31135"/>
                </a:lnTo>
                <a:lnTo>
                  <a:pt x="6278" y="31156"/>
                </a:lnTo>
                <a:lnTo>
                  <a:pt x="6341" y="31093"/>
                </a:lnTo>
                <a:lnTo>
                  <a:pt x="6341" y="31031"/>
                </a:lnTo>
                <a:lnTo>
                  <a:pt x="6361" y="30968"/>
                </a:lnTo>
                <a:lnTo>
                  <a:pt x="6424" y="30968"/>
                </a:lnTo>
                <a:lnTo>
                  <a:pt x="6487" y="30989"/>
                </a:lnTo>
                <a:lnTo>
                  <a:pt x="6487" y="30842"/>
                </a:lnTo>
                <a:lnTo>
                  <a:pt x="6550" y="30842"/>
                </a:lnTo>
                <a:lnTo>
                  <a:pt x="6592" y="30759"/>
                </a:lnTo>
                <a:lnTo>
                  <a:pt x="6654" y="30759"/>
                </a:lnTo>
                <a:lnTo>
                  <a:pt x="6654" y="30821"/>
                </a:lnTo>
                <a:lnTo>
                  <a:pt x="6633" y="30821"/>
                </a:lnTo>
                <a:lnTo>
                  <a:pt x="6592" y="30926"/>
                </a:lnTo>
                <a:lnTo>
                  <a:pt x="6592" y="30968"/>
                </a:lnTo>
                <a:lnTo>
                  <a:pt x="6759" y="30968"/>
                </a:lnTo>
                <a:lnTo>
                  <a:pt x="7010" y="31093"/>
                </a:lnTo>
                <a:lnTo>
                  <a:pt x="7052" y="31093"/>
                </a:lnTo>
                <a:lnTo>
                  <a:pt x="7052" y="31051"/>
                </a:lnTo>
                <a:lnTo>
                  <a:pt x="7094" y="30989"/>
                </a:lnTo>
                <a:lnTo>
                  <a:pt x="7157" y="30968"/>
                </a:lnTo>
                <a:lnTo>
                  <a:pt x="7157" y="30926"/>
                </a:lnTo>
                <a:lnTo>
                  <a:pt x="7094" y="30884"/>
                </a:lnTo>
                <a:lnTo>
                  <a:pt x="7073" y="30863"/>
                </a:lnTo>
                <a:lnTo>
                  <a:pt x="6989" y="30863"/>
                </a:lnTo>
                <a:lnTo>
                  <a:pt x="6968" y="30884"/>
                </a:lnTo>
                <a:lnTo>
                  <a:pt x="6968" y="30842"/>
                </a:lnTo>
                <a:lnTo>
                  <a:pt x="6989" y="30821"/>
                </a:lnTo>
                <a:lnTo>
                  <a:pt x="6989" y="30759"/>
                </a:lnTo>
                <a:lnTo>
                  <a:pt x="6885" y="30717"/>
                </a:lnTo>
                <a:lnTo>
                  <a:pt x="6696" y="30633"/>
                </a:lnTo>
                <a:lnTo>
                  <a:pt x="6675" y="30570"/>
                </a:lnTo>
                <a:lnTo>
                  <a:pt x="6696" y="30549"/>
                </a:lnTo>
                <a:lnTo>
                  <a:pt x="6780" y="30570"/>
                </a:lnTo>
                <a:lnTo>
                  <a:pt x="6843" y="30549"/>
                </a:lnTo>
                <a:lnTo>
                  <a:pt x="6864" y="30549"/>
                </a:lnTo>
                <a:lnTo>
                  <a:pt x="6885" y="30612"/>
                </a:lnTo>
                <a:lnTo>
                  <a:pt x="6968" y="30675"/>
                </a:lnTo>
                <a:lnTo>
                  <a:pt x="7052" y="30738"/>
                </a:lnTo>
                <a:lnTo>
                  <a:pt x="7115" y="30738"/>
                </a:lnTo>
                <a:lnTo>
                  <a:pt x="7219" y="30675"/>
                </a:lnTo>
                <a:lnTo>
                  <a:pt x="7303" y="30633"/>
                </a:lnTo>
                <a:lnTo>
                  <a:pt x="7324" y="30570"/>
                </a:lnTo>
                <a:lnTo>
                  <a:pt x="7261" y="30549"/>
                </a:lnTo>
                <a:lnTo>
                  <a:pt x="7157" y="30549"/>
                </a:lnTo>
                <a:lnTo>
                  <a:pt x="7094" y="30528"/>
                </a:lnTo>
                <a:lnTo>
                  <a:pt x="7094" y="30466"/>
                </a:lnTo>
                <a:lnTo>
                  <a:pt x="7219" y="30466"/>
                </a:lnTo>
                <a:lnTo>
                  <a:pt x="7303" y="30424"/>
                </a:lnTo>
                <a:lnTo>
                  <a:pt x="7303" y="30403"/>
                </a:lnTo>
                <a:lnTo>
                  <a:pt x="7219" y="30340"/>
                </a:lnTo>
                <a:lnTo>
                  <a:pt x="7157" y="30319"/>
                </a:lnTo>
                <a:lnTo>
                  <a:pt x="7157" y="30298"/>
                </a:lnTo>
                <a:lnTo>
                  <a:pt x="7198" y="30298"/>
                </a:lnTo>
                <a:lnTo>
                  <a:pt x="7219" y="30256"/>
                </a:lnTo>
                <a:lnTo>
                  <a:pt x="7198" y="30235"/>
                </a:lnTo>
                <a:lnTo>
                  <a:pt x="7094" y="30214"/>
                </a:lnTo>
                <a:lnTo>
                  <a:pt x="7052" y="30152"/>
                </a:lnTo>
                <a:lnTo>
                  <a:pt x="7073" y="30131"/>
                </a:lnTo>
                <a:lnTo>
                  <a:pt x="7157" y="30152"/>
                </a:lnTo>
                <a:lnTo>
                  <a:pt x="7261" y="30194"/>
                </a:lnTo>
                <a:lnTo>
                  <a:pt x="7408" y="30152"/>
                </a:lnTo>
                <a:lnTo>
                  <a:pt x="7491" y="30110"/>
                </a:lnTo>
                <a:lnTo>
                  <a:pt x="7512" y="30047"/>
                </a:lnTo>
                <a:lnTo>
                  <a:pt x="7491" y="30005"/>
                </a:lnTo>
                <a:lnTo>
                  <a:pt x="7387" y="29984"/>
                </a:lnTo>
                <a:lnTo>
                  <a:pt x="7198" y="29942"/>
                </a:lnTo>
                <a:lnTo>
                  <a:pt x="7115" y="29901"/>
                </a:lnTo>
                <a:lnTo>
                  <a:pt x="7115" y="29880"/>
                </a:lnTo>
                <a:lnTo>
                  <a:pt x="7177" y="29880"/>
                </a:lnTo>
                <a:lnTo>
                  <a:pt x="7261" y="29901"/>
                </a:lnTo>
                <a:lnTo>
                  <a:pt x="7408" y="29901"/>
                </a:lnTo>
                <a:lnTo>
                  <a:pt x="7491" y="29838"/>
                </a:lnTo>
                <a:lnTo>
                  <a:pt x="7491" y="29775"/>
                </a:lnTo>
                <a:lnTo>
                  <a:pt x="7408" y="29712"/>
                </a:lnTo>
                <a:lnTo>
                  <a:pt x="7324" y="29691"/>
                </a:lnTo>
                <a:lnTo>
                  <a:pt x="7303" y="29629"/>
                </a:lnTo>
                <a:lnTo>
                  <a:pt x="7366" y="29629"/>
                </a:lnTo>
                <a:lnTo>
                  <a:pt x="7408" y="29670"/>
                </a:lnTo>
                <a:lnTo>
                  <a:pt x="7429" y="29712"/>
                </a:lnTo>
                <a:lnTo>
                  <a:pt x="7512" y="29691"/>
                </a:lnTo>
                <a:lnTo>
                  <a:pt x="7575" y="29629"/>
                </a:lnTo>
                <a:lnTo>
                  <a:pt x="7575" y="29587"/>
                </a:lnTo>
                <a:lnTo>
                  <a:pt x="7512" y="29566"/>
                </a:lnTo>
                <a:lnTo>
                  <a:pt x="7429" y="29503"/>
                </a:lnTo>
                <a:lnTo>
                  <a:pt x="7429" y="29482"/>
                </a:lnTo>
                <a:lnTo>
                  <a:pt x="7491" y="29461"/>
                </a:lnTo>
                <a:lnTo>
                  <a:pt x="7512" y="29503"/>
                </a:lnTo>
                <a:lnTo>
                  <a:pt x="7575" y="29524"/>
                </a:lnTo>
                <a:lnTo>
                  <a:pt x="7638" y="29461"/>
                </a:lnTo>
                <a:lnTo>
                  <a:pt x="7638" y="29419"/>
                </a:lnTo>
                <a:lnTo>
                  <a:pt x="7533" y="29398"/>
                </a:lnTo>
                <a:lnTo>
                  <a:pt x="7470" y="29357"/>
                </a:lnTo>
                <a:lnTo>
                  <a:pt x="7429" y="29294"/>
                </a:lnTo>
                <a:lnTo>
                  <a:pt x="7491" y="29294"/>
                </a:lnTo>
                <a:lnTo>
                  <a:pt x="7575" y="29357"/>
                </a:lnTo>
                <a:lnTo>
                  <a:pt x="7638" y="29357"/>
                </a:lnTo>
                <a:lnTo>
                  <a:pt x="7701" y="29398"/>
                </a:lnTo>
                <a:lnTo>
                  <a:pt x="7742" y="29398"/>
                </a:lnTo>
                <a:lnTo>
                  <a:pt x="7784" y="29315"/>
                </a:lnTo>
                <a:lnTo>
                  <a:pt x="7784" y="29273"/>
                </a:lnTo>
                <a:lnTo>
                  <a:pt x="7826" y="29210"/>
                </a:lnTo>
                <a:lnTo>
                  <a:pt x="7826" y="29168"/>
                </a:lnTo>
                <a:lnTo>
                  <a:pt x="7805" y="29106"/>
                </a:lnTo>
                <a:lnTo>
                  <a:pt x="7826" y="29001"/>
                </a:lnTo>
                <a:lnTo>
                  <a:pt x="7826" y="28959"/>
                </a:lnTo>
                <a:lnTo>
                  <a:pt x="7742" y="28854"/>
                </a:lnTo>
                <a:lnTo>
                  <a:pt x="7617" y="28750"/>
                </a:lnTo>
                <a:lnTo>
                  <a:pt x="7512" y="28729"/>
                </a:lnTo>
                <a:lnTo>
                  <a:pt x="7470" y="28666"/>
                </a:lnTo>
                <a:lnTo>
                  <a:pt x="7470" y="28645"/>
                </a:lnTo>
                <a:lnTo>
                  <a:pt x="7533" y="28645"/>
                </a:lnTo>
                <a:lnTo>
                  <a:pt x="7596" y="28666"/>
                </a:lnTo>
                <a:lnTo>
                  <a:pt x="7722" y="28771"/>
                </a:lnTo>
                <a:lnTo>
                  <a:pt x="7805" y="28854"/>
                </a:lnTo>
                <a:lnTo>
                  <a:pt x="7889" y="28854"/>
                </a:lnTo>
                <a:lnTo>
                  <a:pt x="7910" y="28834"/>
                </a:lnTo>
                <a:lnTo>
                  <a:pt x="7889" y="28687"/>
                </a:lnTo>
                <a:lnTo>
                  <a:pt x="7826" y="28582"/>
                </a:lnTo>
                <a:lnTo>
                  <a:pt x="7701" y="28562"/>
                </a:lnTo>
                <a:lnTo>
                  <a:pt x="7533" y="28478"/>
                </a:lnTo>
                <a:lnTo>
                  <a:pt x="7491" y="28457"/>
                </a:lnTo>
                <a:lnTo>
                  <a:pt x="7491" y="28415"/>
                </a:lnTo>
                <a:lnTo>
                  <a:pt x="7533" y="28415"/>
                </a:lnTo>
                <a:lnTo>
                  <a:pt x="7596" y="28436"/>
                </a:lnTo>
                <a:lnTo>
                  <a:pt x="7638" y="28478"/>
                </a:lnTo>
                <a:lnTo>
                  <a:pt x="7742" y="28478"/>
                </a:lnTo>
                <a:lnTo>
                  <a:pt x="7805" y="28415"/>
                </a:lnTo>
                <a:lnTo>
                  <a:pt x="7826" y="28352"/>
                </a:lnTo>
                <a:lnTo>
                  <a:pt x="7826" y="28269"/>
                </a:lnTo>
                <a:lnTo>
                  <a:pt x="7847" y="28269"/>
                </a:lnTo>
                <a:lnTo>
                  <a:pt x="7910" y="28310"/>
                </a:lnTo>
                <a:lnTo>
                  <a:pt x="7910" y="28331"/>
                </a:lnTo>
                <a:lnTo>
                  <a:pt x="7910" y="28373"/>
                </a:lnTo>
                <a:lnTo>
                  <a:pt x="8014" y="28436"/>
                </a:lnTo>
                <a:lnTo>
                  <a:pt x="8056" y="28436"/>
                </a:lnTo>
                <a:lnTo>
                  <a:pt x="8119" y="28478"/>
                </a:lnTo>
                <a:lnTo>
                  <a:pt x="8161" y="28478"/>
                </a:lnTo>
                <a:lnTo>
                  <a:pt x="8203" y="28436"/>
                </a:lnTo>
                <a:lnTo>
                  <a:pt x="8245" y="28373"/>
                </a:lnTo>
                <a:lnTo>
                  <a:pt x="8266" y="28352"/>
                </a:lnTo>
                <a:lnTo>
                  <a:pt x="8245" y="28310"/>
                </a:lnTo>
                <a:lnTo>
                  <a:pt x="8161" y="28269"/>
                </a:lnTo>
                <a:lnTo>
                  <a:pt x="8014" y="28269"/>
                </a:lnTo>
                <a:lnTo>
                  <a:pt x="7994" y="28248"/>
                </a:lnTo>
                <a:lnTo>
                  <a:pt x="7994" y="28227"/>
                </a:lnTo>
                <a:lnTo>
                  <a:pt x="7994" y="28164"/>
                </a:lnTo>
                <a:lnTo>
                  <a:pt x="7931" y="28122"/>
                </a:lnTo>
                <a:lnTo>
                  <a:pt x="7931" y="28059"/>
                </a:lnTo>
                <a:lnTo>
                  <a:pt x="7994" y="28018"/>
                </a:lnTo>
                <a:lnTo>
                  <a:pt x="8014" y="28018"/>
                </a:lnTo>
                <a:lnTo>
                  <a:pt x="8056" y="28059"/>
                </a:lnTo>
                <a:lnTo>
                  <a:pt x="8056" y="28143"/>
                </a:lnTo>
                <a:lnTo>
                  <a:pt x="8119" y="28206"/>
                </a:lnTo>
                <a:lnTo>
                  <a:pt x="8245" y="28206"/>
                </a:lnTo>
                <a:lnTo>
                  <a:pt x="8307" y="28164"/>
                </a:lnTo>
                <a:lnTo>
                  <a:pt x="8307" y="28122"/>
                </a:lnTo>
                <a:lnTo>
                  <a:pt x="8266" y="28059"/>
                </a:lnTo>
                <a:lnTo>
                  <a:pt x="8161" y="28018"/>
                </a:lnTo>
                <a:lnTo>
                  <a:pt x="8098" y="27955"/>
                </a:lnTo>
                <a:lnTo>
                  <a:pt x="8056" y="27850"/>
                </a:lnTo>
                <a:lnTo>
                  <a:pt x="8098" y="27850"/>
                </a:lnTo>
                <a:lnTo>
                  <a:pt x="8140" y="27913"/>
                </a:lnTo>
                <a:lnTo>
                  <a:pt x="8245" y="27955"/>
                </a:lnTo>
                <a:lnTo>
                  <a:pt x="8307" y="27997"/>
                </a:lnTo>
                <a:lnTo>
                  <a:pt x="8370" y="28059"/>
                </a:lnTo>
                <a:lnTo>
                  <a:pt x="8412" y="28038"/>
                </a:lnTo>
                <a:lnTo>
                  <a:pt x="8412" y="27997"/>
                </a:lnTo>
                <a:lnTo>
                  <a:pt x="8370" y="27934"/>
                </a:lnTo>
                <a:lnTo>
                  <a:pt x="8266" y="27892"/>
                </a:lnTo>
                <a:lnTo>
                  <a:pt x="8203" y="27829"/>
                </a:lnTo>
                <a:lnTo>
                  <a:pt x="8203" y="27746"/>
                </a:lnTo>
                <a:lnTo>
                  <a:pt x="8245" y="27704"/>
                </a:lnTo>
                <a:lnTo>
                  <a:pt x="8266" y="27641"/>
                </a:lnTo>
                <a:lnTo>
                  <a:pt x="8328" y="27641"/>
                </a:lnTo>
                <a:lnTo>
                  <a:pt x="8349" y="27704"/>
                </a:lnTo>
                <a:lnTo>
                  <a:pt x="8475" y="27808"/>
                </a:lnTo>
                <a:lnTo>
                  <a:pt x="8558" y="27808"/>
                </a:lnTo>
                <a:lnTo>
                  <a:pt x="8621" y="27787"/>
                </a:lnTo>
                <a:lnTo>
                  <a:pt x="8684" y="27787"/>
                </a:lnTo>
                <a:lnTo>
                  <a:pt x="8768" y="27746"/>
                </a:lnTo>
                <a:lnTo>
                  <a:pt x="8789" y="27683"/>
                </a:lnTo>
                <a:lnTo>
                  <a:pt x="8768" y="27641"/>
                </a:lnTo>
                <a:lnTo>
                  <a:pt x="8684" y="27620"/>
                </a:lnTo>
                <a:lnTo>
                  <a:pt x="8621" y="27578"/>
                </a:lnTo>
                <a:lnTo>
                  <a:pt x="8517" y="27515"/>
                </a:lnTo>
                <a:lnTo>
                  <a:pt x="8454" y="27515"/>
                </a:lnTo>
                <a:lnTo>
                  <a:pt x="8370" y="27494"/>
                </a:lnTo>
                <a:lnTo>
                  <a:pt x="8412" y="27432"/>
                </a:lnTo>
                <a:lnTo>
                  <a:pt x="8433" y="27411"/>
                </a:lnTo>
                <a:lnTo>
                  <a:pt x="8517" y="27411"/>
                </a:lnTo>
                <a:lnTo>
                  <a:pt x="8579" y="27494"/>
                </a:lnTo>
                <a:lnTo>
                  <a:pt x="8642" y="27515"/>
                </a:lnTo>
                <a:lnTo>
                  <a:pt x="8684" y="27515"/>
                </a:lnTo>
                <a:lnTo>
                  <a:pt x="8768" y="27620"/>
                </a:lnTo>
                <a:lnTo>
                  <a:pt x="8851" y="27641"/>
                </a:lnTo>
                <a:lnTo>
                  <a:pt x="8893" y="27620"/>
                </a:lnTo>
                <a:lnTo>
                  <a:pt x="8935" y="27578"/>
                </a:lnTo>
                <a:lnTo>
                  <a:pt x="8935" y="27515"/>
                </a:lnTo>
                <a:lnTo>
                  <a:pt x="8935" y="27411"/>
                </a:lnTo>
                <a:lnTo>
                  <a:pt x="8893" y="27369"/>
                </a:lnTo>
                <a:lnTo>
                  <a:pt x="8851" y="27327"/>
                </a:lnTo>
                <a:lnTo>
                  <a:pt x="8851" y="27306"/>
                </a:lnTo>
                <a:lnTo>
                  <a:pt x="8956" y="27306"/>
                </a:lnTo>
                <a:lnTo>
                  <a:pt x="8977" y="27222"/>
                </a:lnTo>
                <a:lnTo>
                  <a:pt x="8977" y="27181"/>
                </a:lnTo>
                <a:lnTo>
                  <a:pt x="8935" y="27181"/>
                </a:lnTo>
                <a:lnTo>
                  <a:pt x="8872" y="27201"/>
                </a:lnTo>
                <a:lnTo>
                  <a:pt x="8830" y="27160"/>
                </a:lnTo>
                <a:lnTo>
                  <a:pt x="8768" y="27097"/>
                </a:lnTo>
                <a:lnTo>
                  <a:pt x="8684" y="27097"/>
                </a:lnTo>
                <a:lnTo>
                  <a:pt x="8558" y="27013"/>
                </a:lnTo>
                <a:lnTo>
                  <a:pt x="8538" y="26992"/>
                </a:lnTo>
                <a:lnTo>
                  <a:pt x="8579" y="26950"/>
                </a:lnTo>
                <a:lnTo>
                  <a:pt x="8684" y="26950"/>
                </a:lnTo>
                <a:lnTo>
                  <a:pt x="8789" y="26971"/>
                </a:lnTo>
                <a:lnTo>
                  <a:pt x="8872" y="26971"/>
                </a:lnTo>
                <a:lnTo>
                  <a:pt x="8893" y="26909"/>
                </a:lnTo>
                <a:lnTo>
                  <a:pt x="8956" y="26909"/>
                </a:lnTo>
                <a:lnTo>
                  <a:pt x="9040" y="26971"/>
                </a:lnTo>
                <a:lnTo>
                  <a:pt x="9061" y="26867"/>
                </a:lnTo>
                <a:lnTo>
                  <a:pt x="9040" y="26699"/>
                </a:lnTo>
                <a:lnTo>
                  <a:pt x="8998" y="26595"/>
                </a:lnTo>
                <a:lnTo>
                  <a:pt x="8956" y="26553"/>
                </a:lnTo>
                <a:lnTo>
                  <a:pt x="8935" y="26469"/>
                </a:lnTo>
                <a:lnTo>
                  <a:pt x="8935" y="26427"/>
                </a:lnTo>
                <a:lnTo>
                  <a:pt x="8977" y="26365"/>
                </a:lnTo>
                <a:lnTo>
                  <a:pt x="8956" y="26260"/>
                </a:lnTo>
                <a:lnTo>
                  <a:pt x="8956" y="26218"/>
                </a:lnTo>
                <a:lnTo>
                  <a:pt x="8977" y="26155"/>
                </a:lnTo>
                <a:lnTo>
                  <a:pt x="8998" y="26176"/>
                </a:lnTo>
                <a:lnTo>
                  <a:pt x="9040" y="26239"/>
                </a:lnTo>
                <a:lnTo>
                  <a:pt x="9102" y="26260"/>
                </a:lnTo>
                <a:lnTo>
                  <a:pt x="9102" y="26218"/>
                </a:lnTo>
                <a:lnTo>
                  <a:pt x="9165" y="26176"/>
                </a:lnTo>
                <a:lnTo>
                  <a:pt x="9207" y="26218"/>
                </a:lnTo>
                <a:lnTo>
                  <a:pt x="9249" y="26344"/>
                </a:lnTo>
                <a:lnTo>
                  <a:pt x="9291" y="26365"/>
                </a:lnTo>
                <a:lnTo>
                  <a:pt x="9374" y="26365"/>
                </a:lnTo>
                <a:lnTo>
                  <a:pt x="9479" y="26239"/>
                </a:lnTo>
                <a:lnTo>
                  <a:pt x="9521" y="26113"/>
                </a:lnTo>
                <a:lnTo>
                  <a:pt x="9521" y="26009"/>
                </a:lnTo>
                <a:lnTo>
                  <a:pt x="9500" y="25925"/>
                </a:lnTo>
                <a:lnTo>
                  <a:pt x="9500" y="25862"/>
                </a:lnTo>
                <a:lnTo>
                  <a:pt x="9563" y="25841"/>
                </a:lnTo>
                <a:lnTo>
                  <a:pt x="9605" y="25841"/>
                </a:lnTo>
                <a:lnTo>
                  <a:pt x="9626" y="25800"/>
                </a:lnTo>
                <a:lnTo>
                  <a:pt x="9667" y="25758"/>
                </a:lnTo>
                <a:lnTo>
                  <a:pt x="9688" y="25821"/>
                </a:lnTo>
                <a:lnTo>
                  <a:pt x="9730" y="25883"/>
                </a:lnTo>
                <a:lnTo>
                  <a:pt x="9814" y="25883"/>
                </a:lnTo>
                <a:lnTo>
                  <a:pt x="9877" y="25841"/>
                </a:lnTo>
                <a:lnTo>
                  <a:pt x="9877" y="25800"/>
                </a:lnTo>
                <a:lnTo>
                  <a:pt x="9877" y="25737"/>
                </a:lnTo>
                <a:lnTo>
                  <a:pt x="9898" y="25737"/>
                </a:lnTo>
                <a:lnTo>
                  <a:pt x="9918" y="25800"/>
                </a:lnTo>
                <a:lnTo>
                  <a:pt x="9939" y="25883"/>
                </a:lnTo>
                <a:lnTo>
                  <a:pt x="9981" y="25925"/>
                </a:lnTo>
                <a:lnTo>
                  <a:pt x="10044" y="25862"/>
                </a:lnTo>
                <a:lnTo>
                  <a:pt x="10107" y="25821"/>
                </a:lnTo>
                <a:lnTo>
                  <a:pt x="10149" y="25800"/>
                </a:lnTo>
                <a:lnTo>
                  <a:pt x="10211" y="25841"/>
                </a:lnTo>
                <a:lnTo>
                  <a:pt x="10295" y="25841"/>
                </a:lnTo>
                <a:lnTo>
                  <a:pt x="10358" y="25800"/>
                </a:lnTo>
                <a:lnTo>
                  <a:pt x="10400" y="25716"/>
                </a:lnTo>
                <a:lnTo>
                  <a:pt x="10421" y="25674"/>
                </a:lnTo>
                <a:lnTo>
                  <a:pt x="10421" y="25632"/>
                </a:lnTo>
                <a:lnTo>
                  <a:pt x="10358" y="25549"/>
                </a:lnTo>
                <a:lnTo>
                  <a:pt x="10316" y="25423"/>
                </a:lnTo>
                <a:lnTo>
                  <a:pt x="10295" y="25339"/>
                </a:lnTo>
                <a:lnTo>
                  <a:pt x="10337" y="25297"/>
                </a:lnTo>
                <a:lnTo>
                  <a:pt x="10358" y="25318"/>
                </a:lnTo>
                <a:lnTo>
                  <a:pt x="10400" y="25423"/>
                </a:lnTo>
                <a:lnTo>
                  <a:pt x="10442" y="25423"/>
                </a:lnTo>
                <a:lnTo>
                  <a:pt x="10525" y="25339"/>
                </a:lnTo>
                <a:lnTo>
                  <a:pt x="10546" y="25256"/>
                </a:lnTo>
                <a:lnTo>
                  <a:pt x="10609" y="25193"/>
                </a:lnTo>
                <a:lnTo>
                  <a:pt x="10630" y="25130"/>
                </a:lnTo>
                <a:lnTo>
                  <a:pt x="10546" y="25046"/>
                </a:lnTo>
                <a:lnTo>
                  <a:pt x="10546" y="25005"/>
                </a:lnTo>
                <a:lnTo>
                  <a:pt x="10609" y="24942"/>
                </a:lnTo>
                <a:lnTo>
                  <a:pt x="10651" y="24921"/>
                </a:lnTo>
                <a:lnTo>
                  <a:pt x="10672" y="24942"/>
                </a:lnTo>
                <a:lnTo>
                  <a:pt x="10672" y="24984"/>
                </a:lnTo>
                <a:lnTo>
                  <a:pt x="10735" y="25046"/>
                </a:lnTo>
                <a:lnTo>
                  <a:pt x="10839" y="25088"/>
                </a:lnTo>
                <a:lnTo>
                  <a:pt x="10881" y="25109"/>
                </a:lnTo>
                <a:lnTo>
                  <a:pt x="10839" y="25172"/>
                </a:lnTo>
                <a:lnTo>
                  <a:pt x="10755" y="25214"/>
                </a:lnTo>
                <a:lnTo>
                  <a:pt x="10714" y="25318"/>
                </a:lnTo>
                <a:lnTo>
                  <a:pt x="10714" y="25402"/>
                </a:lnTo>
                <a:lnTo>
                  <a:pt x="10839" y="25549"/>
                </a:lnTo>
                <a:lnTo>
                  <a:pt x="10881" y="25590"/>
                </a:lnTo>
                <a:lnTo>
                  <a:pt x="10923" y="25507"/>
                </a:lnTo>
                <a:lnTo>
                  <a:pt x="10923" y="25444"/>
                </a:lnTo>
                <a:lnTo>
                  <a:pt x="10944" y="25381"/>
                </a:lnTo>
                <a:lnTo>
                  <a:pt x="10965" y="25277"/>
                </a:lnTo>
                <a:lnTo>
                  <a:pt x="10986" y="25277"/>
                </a:lnTo>
                <a:lnTo>
                  <a:pt x="11027" y="25318"/>
                </a:lnTo>
                <a:lnTo>
                  <a:pt x="10986" y="25402"/>
                </a:lnTo>
                <a:lnTo>
                  <a:pt x="10986" y="25444"/>
                </a:lnTo>
                <a:lnTo>
                  <a:pt x="11048" y="25549"/>
                </a:lnTo>
                <a:lnTo>
                  <a:pt x="11132" y="25590"/>
                </a:lnTo>
                <a:lnTo>
                  <a:pt x="11195" y="25528"/>
                </a:lnTo>
                <a:lnTo>
                  <a:pt x="11279" y="25528"/>
                </a:lnTo>
                <a:lnTo>
                  <a:pt x="11299" y="25486"/>
                </a:lnTo>
                <a:lnTo>
                  <a:pt x="11299" y="25423"/>
                </a:lnTo>
                <a:lnTo>
                  <a:pt x="11341" y="25381"/>
                </a:lnTo>
                <a:lnTo>
                  <a:pt x="11362" y="25381"/>
                </a:lnTo>
                <a:lnTo>
                  <a:pt x="11383" y="25402"/>
                </a:lnTo>
                <a:lnTo>
                  <a:pt x="11362" y="25444"/>
                </a:lnTo>
                <a:lnTo>
                  <a:pt x="11362" y="25507"/>
                </a:lnTo>
                <a:lnTo>
                  <a:pt x="11404" y="25549"/>
                </a:lnTo>
                <a:lnTo>
                  <a:pt x="11488" y="25549"/>
                </a:lnTo>
                <a:lnTo>
                  <a:pt x="11571" y="25444"/>
                </a:lnTo>
                <a:lnTo>
                  <a:pt x="11718" y="25339"/>
                </a:lnTo>
                <a:lnTo>
                  <a:pt x="11781" y="25339"/>
                </a:lnTo>
                <a:lnTo>
                  <a:pt x="11823" y="25318"/>
                </a:lnTo>
                <a:lnTo>
                  <a:pt x="11823" y="25235"/>
                </a:lnTo>
                <a:lnTo>
                  <a:pt x="11781" y="25172"/>
                </a:lnTo>
                <a:lnTo>
                  <a:pt x="11718" y="25130"/>
                </a:lnTo>
                <a:lnTo>
                  <a:pt x="11676" y="25088"/>
                </a:lnTo>
                <a:lnTo>
                  <a:pt x="11697" y="25067"/>
                </a:lnTo>
                <a:lnTo>
                  <a:pt x="11760" y="25067"/>
                </a:lnTo>
                <a:lnTo>
                  <a:pt x="11781" y="25109"/>
                </a:lnTo>
                <a:lnTo>
                  <a:pt x="11885" y="25172"/>
                </a:lnTo>
                <a:lnTo>
                  <a:pt x="11927" y="25172"/>
                </a:lnTo>
                <a:lnTo>
                  <a:pt x="11927" y="25088"/>
                </a:lnTo>
                <a:lnTo>
                  <a:pt x="11990" y="25088"/>
                </a:lnTo>
                <a:lnTo>
                  <a:pt x="12011" y="25130"/>
                </a:lnTo>
                <a:lnTo>
                  <a:pt x="12011" y="25193"/>
                </a:lnTo>
                <a:lnTo>
                  <a:pt x="12032" y="25214"/>
                </a:lnTo>
                <a:lnTo>
                  <a:pt x="12095" y="25193"/>
                </a:lnTo>
                <a:lnTo>
                  <a:pt x="12220" y="25046"/>
                </a:lnTo>
                <a:lnTo>
                  <a:pt x="12241" y="25025"/>
                </a:lnTo>
                <a:lnTo>
                  <a:pt x="12241" y="25005"/>
                </a:lnTo>
                <a:lnTo>
                  <a:pt x="12283" y="24921"/>
                </a:lnTo>
                <a:lnTo>
                  <a:pt x="12304" y="24879"/>
                </a:lnTo>
                <a:lnTo>
                  <a:pt x="12346" y="24837"/>
                </a:lnTo>
                <a:lnTo>
                  <a:pt x="12346" y="24837"/>
                </a:lnTo>
                <a:lnTo>
                  <a:pt x="12325" y="24900"/>
                </a:lnTo>
                <a:lnTo>
                  <a:pt x="12346" y="24942"/>
                </a:lnTo>
                <a:lnTo>
                  <a:pt x="12387" y="24984"/>
                </a:lnTo>
                <a:lnTo>
                  <a:pt x="12429" y="24942"/>
                </a:lnTo>
                <a:lnTo>
                  <a:pt x="12513" y="24837"/>
                </a:lnTo>
                <a:lnTo>
                  <a:pt x="12534" y="24774"/>
                </a:lnTo>
                <a:lnTo>
                  <a:pt x="12513" y="24691"/>
                </a:lnTo>
                <a:lnTo>
                  <a:pt x="12513" y="24607"/>
                </a:lnTo>
                <a:lnTo>
                  <a:pt x="12639" y="24481"/>
                </a:lnTo>
                <a:lnTo>
                  <a:pt x="12722" y="24460"/>
                </a:lnTo>
                <a:lnTo>
                  <a:pt x="12764" y="24398"/>
                </a:lnTo>
                <a:lnTo>
                  <a:pt x="12743" y="24356"/>
                </a:lnTo>
                <a:lnTo>
                  <a:pt x="12722" y="24293"/>
                </a:lnTo>
                <a:lnTo>
                  <a:pt x="12722" y="24272"/>
                </a:lnTo>
                <a:lnTo>
                  <a:pt x="12764" y="24293"/>
                </a:lnTo>
                <a:lnTo>
                  <a:pt x="12827" y="24314"/>
                </a:lnTo>
                <a:lnTo>
                  <a:pt x="12869" y="24314"/>
                </a:lnTo>
                <a:lnTo>
                  <a:pt x="12911" y="24251"/>
                </a:lnTo>
                <a:lnTo>
                  <a:pt x="12869" y="24188"/>
                </a:lnTo>
                <a:lnTo>
                  <a:pt x="12827" y="24147"/>
                </a:lnTo>
                <a:lnTo>
                  <a:pt x="12869" y="24168"/>
                </a:lnTo>
                <a:lnTo>
                  <a:pt x="12931" y="24209"/>
                </a:lnTo>
                <a:lnTo>
                  <a:pt x="12931" y="24168"/>
                </a:lnTo>
                <a:lnTo>
                  <a:pt x="12952" y="24084"/>
                </a:lnTo>
                <a:lnTo>
                  <a:pt x="13036" y="24084"/>
                </a:lnTo>
                <a:lnTo>
                  <a:pt x="13120" y="24042"/>
                </a:lnTo>
                <a:lnTo>
                  <a:pt x="13120" y="23958"/>
                </a:lnTo>
                <a:lnTo>
                  <a:pt x="13120" y="23937"/>
                </a:lnTo>
                <a:lnTo>
                  <a:pt x="13141" y="23875"/>
                </a:lnTo>
                <a:lnTo>
                  <a:pt x="13224" y="23875"/>
                </a:lnTo>
                <a:lnTo>
                  <a:pt x="13266" y="23854"/>
                </a:lnTo>
                <a:lnTo>
                  <a:pt x="13350" y="23749"/>
                </a:lnTo>
                <a:lnTo>
                  <a:pt x="13434" y="23707"/>
                </a:lnTo>
                <a:lnTo>
                  <a:pt x="13476" y="23707"/>
                </a:lnTo>
                <a:lnTo>
                  <a:pt x="13496" y="23728"/>
                </a:lnTo>
                <a:lnTo>
                  <a:pt x="13580" y="23707"/>
                </a:lnTo>
                <a:lnTo>
                  <a:pt x="13643" y="23624"/>
                </a:lnTo>
                <a:lnTo>
                  <a:pt x="13664" y="23477"/>
                </a:lnTo>
                <a:lnTo>
                  <a:pt x="13643" y="23352"/>
                </a:lnTo>
                <a:lnTo>
                  <a:pt x="13580" y="23352"/>
                </a:lnTo>
                <a:lnTo>
                  <a:pt x="13559" y="23331"/>
                </a:lnTo>
                <a:lnTo>
                  <a:pt x="13580" y="23247"/>
                </a:lnTo>
                <a:lnTo>
                  <a:pt x="13580" y="23142"/>
                </a:lnTo>
                <a:lnTo>
                  <a:pt x="13559" y="23059"/>
                </a:lnTo>
                <a:lnTo>
                  <a:pt x="13496" y="23017"/>
                </a:lnTo>
                <a:lnTo>
                  <a:pt x="13476" y="22912"/>
                </a:lnTo>
                <a:lnTo>
                  <a:pt x="13455" y="22870"/>
                </a:lnTo>
                <a:lnTo>
                  <a:pt x="13455" y="22787"/>
                </a:lnTo>
                <a:lnTo>
                  <a:pt x="13496" y="22787"/>
                </a:lnTo>
                <a:lnTo>
                  <a:pt x="13559" y="22808"/>
                </a:lnTo>
                <a:lnTo>
                  <a:pt x="13580" y="22912"/>
                </a:lnTo>
                <a:lnTo>
                  <a:pt x="13643" y="22996"/>
                </a:lnTo>
                <a:lnTo>
                  <a:pt x="13643" y="23080"/>
                </a:lnTo>
                <a:lnTo>
                  <a:pt x="13685" y="23184"/>
                </a:lnTo>
                <a:lnTo>
                  <a:pt x="13748" y="23205"/>
                </a:lnTo>
                <a:lnTo>
                  <a:pt x="13789" y="23247"/>
                </a:lnTo>
                <a:lnTo>
                  <a:pt x="13768" y="23331"/>
                </a:lnTo>
                <a:lnTo>
                  <a:pt x="13789" y="23414"/>
                </a:lnTo>
                <a:lnTo>
                  <a:pt x="13873" y="23456"/>
                </a:lnTo>
                <a:lnTo>
                  <a:pt x="13915" y="23456"/>
                </a:lnTo>
                <a:lnTo>
                  <a:pt x="13915" y="23414"/>
                </a:lnTo>
                <a:lnTo>
                  <a:pt x="13957" y="23352"/>
                </a:lnTo>
                <a:lnTo>
                  <a:pt x="13999" y="23352"/>
                </a:lnTo>
                <a:lnTo>
                  <a:pt x="14061" y="23435"/>
                </a:lnTo>
                <a:lnTo>
                  <a:pt x="14229" y="23435"/>
                </a:lnTo>
                <a:lnTo>
                  <a:pt x="14292" y="23393"/>
                </a:lnTo>
                <a:lnTo>
                  <a:pt x="14312" y="23414"/>
                </a:lnTo>
                <a:lnTo>
                  <a:pt x="14375" y="23414"/>
                </a:lnTo>
                <a:lnTo>
                  <a:pt x="14438" y="23352"/>
                </a:lnTo>
                <a:lnTo>
                  <a:pt x="14480" y="23289"/>
                </a:lnTo>
                <a:lnTo>
                  <a:pt x="14522" y="23289"/>
                </a:lnTo>
                <a:lnTo>
                  <a:pt x="14522" y="23226"/>
                </a:lnTo>
                <a:lnTo>
                  <a:pt x="14584" y="23205"/>
                </a:lnTo>
                <a:lnTo>
                  <a:pt x="14626" y="23226"/>
                </a:lnTo>
                <a:lnTo>
                  <a:pt x="14731" y="23352"/>
                </a:lnTo>
                <a:lnTo>
                  <a:pt x="14752" y="23414"/>
                </a:lnTo>
                <a:lnTo>
                  <a:pt x="14815" y="23414"/>
                </a:lnTo>
                <a:lnTo>
                  <a:pt x="14856" y="23352"/>
                </a:lnTo>
                <a:lnTo>
                  <a:pt x="14919" y="23331"/>
                </a:lnTo>
                <a:lnTo>
                  <a:pt x="14919" y="23226"/>
                </a:lnTo>
                <a:lnTo>
                  <a:pt x="14940" y="23226"/>
                </a:lnTo>
                <a:lnTo>
                  <a:pt x="14961" y="23247"/>
                </a:lnTo>
                <a:lnTo>
                  <a:pt x="15024" y="23247"/>
                </a:lnTo>
                <a:lnTo>
                  <a:pt x="15024" y="23205"/>
                </a:lnTo>
                <a:lnTo>
                  <a:pt x="15066" y="23205"/>
                </a:lnTo>
                <a:lnTo>
                  <a:pt x="15108" y="23226"/>
                </a:lnTo>
                <a:lnTo>
                  <a:pt x="15170" y="23226"/>
                </a:lnTo>
                <a:lnTo>
                  <a:pt x="15212" y="23184"/>
                </a:lnTo>
                <a:lnTo>
                  <a:pt x="15212" y="23121"/>
                </a:lnTo>
                <a:lnTo>
                  <a:pt x="15254" y="23100"/>
                </a:lnTo>
                <a:lnTo>
                  <a:pt x="15338" y="23100"/>
                </a:lnTo>
                <a:lnTo>
                  <a:pt x="15359" y="23080"/>
                </a:lnTo>
                <a:lnTo>
                  <a:pt x="15359" y="23017"/>
                </a:lnTo>
                <a:lnTo>
                  <a:pt x="15380" y="23017"/>
                </a:lnTo>
                <a:lnTo>
                  <a:pt x="15380" y="23080"/>
                </a:lnTo>
                <a:lnTo>
                  <a:pt x="15442" y="23100"/>
                </a:lnTo>
                <a:lnTo>
                  <a:pt x="15484" y="23038"/>
                </a:lnTo>
                <a:lnTo>
                  <a:pt x="15526" y="22975"/>
                </a:lnTo>
                <a:lnTo>
                  <a:pt x="15547" y="22975"/>
                </a:lnTo>
                <a:lnTo>
                  <a:pt x="15589" y="23038"/>
                </a:lnTo>
                <a:lnTo>
                  <a:pt x="15652" y="23080"/>
                </a:lnTo>
                <a:lnTo>
                  <a:pt x="15693" y="22975"/>
                </a:lnTo>
                <a:lnTo>
                  <a:pt x="15735" y="22975"/>
                </a:lnTo>
                <a:lnTo>
                  <a:pt x="15756" y="23017"/>
                </a:lnTo>
                <a:lnTo>
                  <a:pt x="15798" y="23038"/>
                </a:lnTo>
                <a:lnTo>
                  <a:pt x="15861" y="23038"/>
                </a:lnTo>
                <a:lnTo>
                  <a:pt x="15882" y="22975"/>
                </a:lnTo>
                <a:lnTo>
                  <a:pt x="15944" y="22933"/>
                </a:lnTo>
                <a:lnTo>
                  <a:pt x="16007" y="22933"/>
                </a:lnTo>
                <a:lnTo>
                  <a:pt x="16112" y="22891"/>
                </a:lnTo>
                <a:lnTo>
                  <a:pt x="16175" y="22891"/>
                </a:lnTo>
                <a:lnTo>
                  <a:pt x="16196" y="22933"/>
                </a:lnTo>
                <a:lnTo>
                  <a:pt x="16258" y="22933"/>
                </a:lnTo>
                <a:lnTo>
                  <a:pt x="16279" y="22870"/>
                </a:lnTo>
                <a:lnTo>
                  <a:pt x="16321" y="22808"/>
                </a:lnTo>
                <a:lnTo>
                  <a:pt x="16426" y="22808"/>
                </a:lnTo>
                <a:lnTo>
                  <a:pt x="16468" y="22766"/>
                </a:lnTo>
                <a:lnTo>
                  <a:pt x="16572" y="22724"/>
                </a:lnTo>
                <a:lnTo>
                  <a:pt x="16614" y="22703"/>
                </a:lnTo>
                <a:lnTo>
                  <a:pt x="16614" y="22661"/>
                </a:lnTo>
                <a:lnTo>
                  <a:pt x="16572" y="22577"/>
                </a:lnTo>
                <a:lnTo>
                  <a:pt x="16572" y="22515"/>
                </a:lnTo>
                <a:lnTo>
                  <a:pt x="16719" y="22577"/>
                </a:lnTo>
                <a:lnTo>
                  <a:pt x="16802" y="22619"/>
                </a:lnTo>
                <a:lnTo>
                  <a:pt x="16823" y="22682"/>
                </a:lnTo>
                <a:lnTo>
                  <a:pt x="16886" y="22703"/>
                </a:lnTo>
                <a:lnTo>
                  <a:pt x="16991" y="22619"/>
                </a:lnTo>
                <a:lnTo>
                  <a:pt x="16991" y="22536"/>
                </a:lnTo>
                <a:lnTo>
                  <a:pt x="16928" y="22515"/>
                </a:lnTo>
                <a:lnTo>
                  <a:pt x="16928" y="22473"/>
                </a:lnTo>
                <a:lnTo>
                  <a:pt x="17012" y="22431"/>
                </a:lnTo>
                <a:lnTo>
                  <a:pt x="17033" y="22494"/>
                </a:lnTo>
                <a:lnTo>
                  <a:pt x="17116" y="22515"/>
                </a:lnTo>
                <a:lnTo>
                  <a:pt x="17158" y="22410"/>
                </a:lnTo>
                <a:lnTo>
                  <a:pt x="17137" y="22326"/>
                </a:lnTo>
                <a:lnTo>
                  <a:pt x="17137" y="22264"/>
                </a:lnTo>
                <a:lnTo>
                  <a:pt x="17200" y="22264"/>
                </a:lnTo>
                <a:lnTo>
                  <a:pt x="17221" y="22305"/>
                </a:lnTo>
                <a:lnTo>
                  <a:pt x="17305" y="22326"/>
                </a:lnTo>
                <a:lnTo>
                  <a:pt x="17346" y="22284"/>
                </a:lnTo>
                <a:lnTo>
                  <a:pt x="17409" y="22264"/>
                </a:lnTo>
                <a:lnTo>
                  <a:pt x="17451" y="22264"/>
                </a:lnTo>
                <a:lnTo>
                  <a:pt x="17451" y="22180"/>
                </a:lnTo>
                <a:lnTo>
                  <a:pt x="17430" y="22117"/>
                </a:lnTo>
                <a:lnTo>
                  <a:pt x="17451" y="22096"/>
                </a:lnTo>
                <a:lnTo>
                  <a:pt x="17514" y="22117"/>
                </a:lnTo>
                <a:lnTo>
                  <a:pt x="17556" y="22180"/>
                </a:lnTo>
                <a:lnTo>
                  <a:pt x="17639" y="22159"/>
                </a:lnTo>
                <a:lnTo>
                  <a:pt x="17681" y="22096"/>
                </a:lnTo>
                <a:lnTo>
                  <a:pt x="17681" y="22012"/>
                </a:lnTo>
                <a:lnTo>
                  <a:pt x="17660" y="21992"/>
                </a:lnTo>
                <a:lnTo>
                  <a:pt x="17660" y="21950"/>
                </a:lnTo>
                <a:lnTo>
                  <a:pt x="17681" y="21908"/>
                </a:lnTo>
                <a:lnTo>
                  <a:pt x="17786" y="21908"/>
                </a:lnTo>
                <a:lnTo>
                  <a:pt x="17849" y="21950"/>
                </a:lnTo>
                <a:lnTo>
                  <a:pt x="17869" y="21887"/>
                </a:lnTo>
                <a:lnTo>
                  <a:pt x="17890" y="21845"/>
                </a:lnTo>
                <a:lnTo>
                  <a:pt x="17953" y="21866"/>
                </a:lnTo>
                <a:lnTo>
                  <a:pt x="17995" y="21908"/>
                </a:lnTo>
                <a:lnTo>
                  <a:pt x="18058" y="21950"/>
                </a:lnTo>
                <a:lnTo>
                  <a:pt x="18079" y="21908"/>
                </a:lnTo>
                <a:lnTo>
                  <a:pt x="18079" y="21866"/>
                </a:lnTo>
                <a:lnTo>
                  <a:pt x="18037" y="21803"/>
                </a:lnTo>
                <a:lnTo>
                  <a:pt x="18037" y="21761"/>
                </a:lnTo>
                <a:lnTo>
                  <a:pt x="18100" y="21699"/>
                </a:lnTo>
                <a:lnTo>
                  <a:pt x="18162" y="21740"/>
                </a:lnTo>
                <a:lnTo>
                  <a:pt x="18288" y="21699"/>
                </a:lnTo>
                <a:lnTo>
                  <a:pt x="18393" y="21636"/>
                </a:lnTo>
                <a:lnTo>
                  <a:pt x="18455" y="21531"/>
                </a:lnTo>
                <a:lnTo>
                  <a:pt x="18455" y="21489"/>
                </a:lnTo>
                <a:lnTo>
                  <a:pt x="18309" y="21552"/>
                </a:lnTo>
                <a:lnTo>
                  <a:pt x="18183" y="21552"/>
                </a:lnTo>
                <a:lnTo>
                  <a:pt x="18141" y="21531"/>
                </a:lnTo>
                <a:lnTo>
                  <a:pt x="17890" y="21531"/>
                </a:lnTo>
                <a:lnTo>
                  <a:pt x="17765" y="21489"/>
                </a:lnTo>
                <a:lnTo>
                  <a:pt x="17639" y="21447"/>
                </a:lnTo>
                <a:lnTo>
                  <a:pt x="17472" y="21427"/>
                </a:lnTo>
                <a:lnTo>
                  <a:pt x="17325" y="21280"/>
                </a:lnTo>
                <a:lnTo>
                  <a:pt x="17263" y="21238"/>
                </a:lnTo>
                <a:lnTo>
                  <a:pt x="17221" y="21238"/>
                </a:lnTo>
                <a:lnTo>
                  <a:pt x="17095" y="21301"/>
                </a:lnTo>
                <a:lnTo>
                  <a:pt x="17053" y="21259"/>
                </a:lnTo>
                <a:lnTo>
                  <a:pt x="17095" y="21217"/>
                </a:lnTo>
                <a:lnTo>
                  <a:pt x="17095" y="21175"/>
                </a:lnTo>
                <a:lnTo>
                  <a:pt x="17033" y="21238"/>
                </a:lnTo>
                <a:lnTo>
                  <a:pt x="16886" y="21343"/>
                </a:lnTo>
                <a:lnTo>
                  <a:pt x="16802" y="21385"/>
                </a:lnTo>
                <a:lnTo>
                  <a:pt x="16635" y="21385"/>
                </a:lnTo>
                <a:lnTo>
                  <a:pt x="16593" y="21427"/>
                </a:lnTo>
                <a:lnTo>
                  <a:pt x="16530" y="21385"/>
                </a:lnTo>
                <a:lnTo>
                  <a:pt x="16489" y="21364"/>
                </a:lnTo>
                <a:cubicBezTo>
                  <a:pt x="16489" y="21364"/>
                  <a:pt x="16426" y="21385"/>
                  <a:pt x="16405" y="21385"/>
                </a:cubicBezTo>
                <a:lnTo>
                  <a:pt x="16321" y="21385"/>
                </a:lnTo>
                <a:lnTo>
                  <a:pt x="16196" y="21531"/>
                </a:lnTo>
                <a:lnTo>
                  <a:pt x="16154" y="21594"/>
                </a:lnTo>
                <a:lnTo>
                  <a:pt x="16091" y="21531"/>
                </a:lnTo>
                <a:lnTo>
                  <a:pt x="16049" y="21489"/>
                </a:lnTo>
                <a:lnTo>
                  <a:pt x="15861" y="21489"/>
                </a:lnTo>
                <a:lnTo>
                  <a:pt x="15777" y="21468"/>
                </a:lnTo>
                <a:lnTo>
                  <a:pt x="15735" y="21489"/>
                </a:lnTo>
                <a:lnTo>
                  <a:pt x="15672" y="21447"/>
                </a:lnTo>
                <a:lnTo>
                  <a:pt x="15735" y="21364"/>
                </a:lnTo>
                <a:lnTo>
                  <a:pt x="15840" y="21364"/>
                </a:lnTo>
                <a:lnTo>
                  <a:pt x="15882" y="21427"/>
                </a:lnTo>
                <a:lnTo>
                  <a:pt x="15965" y="21447"/>
                </a:lnTo>
                <a:lnTo>
                  <a:pt x="16049" y="21385"/>
                </a:lnTo>
                <a:lnTo>
                  <a:pt x="16175" y="21364"/>
                </a:lnTo>
                <a:lnTo>
                  <a:pt x="16258" y="21280"/>
                </a:lnTo>
                <a:lnTo>
                  <a:pt x="16321" y="21280"/>
                </a:lnTo>
                <a:lnTo>
                  <a:pt x="16426" y="21322"/>
                </a:lnTo>
                <a:lnTo>
                  <a:pt x="16530" y="21280"/>
                </a:lnTo>
                <a:lnTo>
                  <a:pt x="16572" y="21238"/>
                </a:lnTo>
                <a:lnTo>
                  <a:pt x="16530" y="21175"/>
                </a:lnTo>
                <a:lnTo>
                  <a:pt x="16489" y="21175"/>
                </a:lnTo>
                <a:lnTo>
                  <a:pt x="16468" y="21134"/>
                </a:lnTo>
                <a:lnTo>
                  <a:pt x="16405" y="21134"/>
                </a:lnTo>
                <a:lnTo>
                  <a:pt x="16300" y="21155"/>
                </a:lnTo>
                <a:lnTo>
                  <a:pt x="16216" y="21134"/>
                </a:lnTo>
                <a:lnTo>
                  <a:pt x="16049" y="21134"/>
                </a:lnTo>
                <a:lnTo>
                  <a:pt x="15944" y="21155"/>
                </a:lnTo>
                <a:lnTo>
                  <a:pt x="15840" y="21155"/>
                </a:lnTo>
                <a:lnTo>
                  <a:pt x="15693" y="21134"/>
                </a:lnTo>
                <a:lnTo>
                  <a:pt x="15672" y="21071"/>
                </a:lnTo>
                <a:lnTo>
                  <a:pt x="15631" y="21050"/>
                </a:lnTo>
                <a:lnTo>
                  <a:pt x="15526" y="21071"/>
                </a:lnTo>
                <a:lnTo>
                  <a:pt x="15380" y="21071"/>
                </a:lnTo>
                <a:lnTo>
                  <a:pt x="15212" y="21175"/>
                </a:lnTo>
                <a:lnTo>
                  <a:pt x="15170" y="21155"/>
                </a:lnTo>
                <a:lnTo>
                  <a:pt x="15212" y="21071"/>
                </a:lnTo>
                <a:lnTo>
                  <a:pt x="15275" y="21008"/>
                </a:lnTo>
                <a:lnTo>
                  <a:pt x="15463" y="21008"/>
                </a:lnTo>
                <a:lnTo>
                  <a:pt x="15672" y="20903"/>
                </a:lnTo>
                <a:lnTo>
                  <a:pt x="15756" y="20841"/>
                </a:lnTo>
                <a:lnTo>
                  <a:pt x="15756" y="20757"/>
                </a:lnTo>
                <a:lnTo>
                  <a:pt x="15777" y="20715"/>
                </a:lnTo>
                <a:lnTo>
                  <a:pt x="15861" y="20715"/>
                </a:lnTo>
                <a:lnTo>
                  <a:pt x="15903" y="20694"/>
                </a:lnTo>
                <a:lnTo>
                  <a:pt x="15965" y="20611"/>
                </a:lnTo>
                <a:lnTo>
                  <a:pt x="15944" y="20548"/>
                </a:lnTo>
                <a:lnTo>
                  <a:pt x="15882" y="20506"/>
                </a:lnTo>
                <a:lnTo>
                  <a:pt x="15798" y="20485"/>
                </a:lnTo>
                <a:lnTo>
                  <a:pt x="15777" y="20443"/>
                </a:lnTo>
                <a:lnTo>
                  <a:pt x="15861" y="20401"/>
                </a:lnTo>
                <a:lnTo>
                  <a:pt x="15903" y="20401"/>
                </a:lnTo>
                <a:lnTo>
                  <a:pt x="15903" y="20422"/>
                </a:lnTo>
                <a:lnTo>
                  <a:pt x="15986" y="20443"/>
                </a:lnTo>
                <a:lnTo>
                  <a:pt x="16007" y="20422"/>
                </a:lnTo>
                <a:lnTo>
                  <a:pt x="15986" y="20380"/>
                </a:lnTo>
                <a:lnTo>
                  <a:pt x="15965" y="20339"/>
                </a:lnTo>
                <a:lnTo>
                  <a:pt x="15965" y="20234"/>
                </a:lnTo>
                <a:lnTo>
                  <a:pt x="16007" y="20276"/>
                </a:lnTo>
                <a:lnTo>
                  <a:pt x="16049" y="20318"/>
                </a:lnTo>
                <a:lnTo>
                  <a:pt x="16049" y="20401"/>
                </a:lnTo>
                <a:lnTo>
                  <a:pt x="16091" y="20506"/>
                </a:lnTo>
                <a:lnTo>
                  <a:pt x="16175" y="20548"/>
                </a:lnTo>
                <a:lnTo>
                  <a:pt x="16279" y="20527"/>
                </a:lnTo>
                <a:lnTo>
                  <a:pt x="16405" y="20527"/>
                </a:lnTo>
                <a:lnTo>
                  <a:pt x="16698" y="20401"/>
                </a:lnTo>
                <a:lnTo>
                  <a:pt x="16781" y="20401"/>
                </a:lnTo>
                <a:lnTo>
                  <a:pt x="16844" y="20380"/>
                </a:lnTo>
                <a:lnTo>
                  <a:pt x="16907" y="20297"/>
                </a:lnTo>
                <a:lnTo>
                  <a:pt x="16991" y="20276"/>
                </a:lnTo>
                <a:lnTo>
                  <a:pt x="17033" y="20171"/>
                </a:lnTo>
                <a:lnTo>
                  <a:pt x="16991" y="20067"/>
                </a:lnTo>
                <a:lnTo>
                  <a:pt x="16949" y="19983"/>
                </a:lnTo>
                <a:lnTo>
                  <a:pt x="16907" y="19983"/>
                </a:lnTo>
                <a:lnTo>
                  <a:pt x="16802" y="19920"/>
                </a:lnTo>
                <a:lnTo>
                  <a:pt x="16530" y="19857"/>
                </a:lnTo>
                <a:lnTo>
                  <a:pt x="16489" y="19857"/>
                </a:lnTo>
                <a:lnTo>
                  <a:pt x="16384" y="19899"/>
                </a:lnTo>
                <a:lnTo>
                  <a:pt x="16321" y="19857"/>
                </a:lnTo>
                <a:lnTo>
                  <a:pt x="16321" y="19732"/>
                </a:lnTo>
                <a:lnTo>
                  <a:pt x="16300" y="19690"/>
                </a:lnTo>
                <a:lnTo>
                  <a:pt x="16196" y="19753"/>
                </a:lnTo>
                <a:lnTo>
                  <a:pt x="16112" y="19753"/>
                </a:lnTo>
                <a:lnTo>
                  <a:pt x="16007" y="19815"/>
                </a:lnTo>
                <a:lnTo>
                  <a:pt x="15944" y="19815"/>
                </a:lnTo>
                <a:lnTo>
                  <a:pt x="15861" y="19774"/>
                </a:lnTo>
                <a:lnTo>
                  <a:pt x="15861" y="19690"/>
                </a:lnTo>
                <a:lnTo>
                  <a:pt x="15944" y="19753"/>
                </a:lnTo>
                <a:lnTo>
                  <a:pt x="16007" y="19690"/>
                </a:lnTo>
                <a:lnTo>
                  <a:pt x="16070" y="19648"/>
                </a:lnTo>
                <a:lnTo>
                  <a:pt x="16196" y="19648"/>
                </a:lnTo>
                <a:lnTo>
                  <a:pt x="16216" y="19585"/>
                </a:lnTo>
                <a:lnTo>
                  <a:pt x="16175" y="19523"/>
                </a:lnTo>
                <a:lnTo>
                  <a:pt x="16091" y="19418"/>
                </a:lnTo>
                <a:lnTo>
                  <a:pt x="16049" y="19376"/>
                </a:lnTo>
                <a:lnTo>
                  <a:pt x="15944" y="19376"/>
                </a:lnTo>
                <a:lnTo>
                  <a:pt x="15965" y="19355"/>
                </a:lnTo>
                <a:lnTo>
                  <a:pt x="16070" y="19292"/>
                </a:lnTo>
                <a:lnTo>
                  <a:pt x="16070" y="19251"/>
                </a:lnTo>
                <a:lnTo>
                  <a:pt x="16070" y="19146"/>
                </a:lnTo>
                <a:lnTo>
                  <a:pt x="16091" y="19104"/>
                </a:lnTo>
                <a:lnTo>
                  <a:pt x="16154" y="19167"/>
                </a:lnTo>
                <a:lnTo>
                  <a:pt x="16175" y="19313"/>
                </a:lnTo>
                <a:lnTo>
                  <a:pt x="16216" y="19355"/>
                </a:lnTo>
                <a:lnTo>
                  <a:pt x="16216" y="19418"/>
                </a:lnTo>
                <a:lnTo>
                  <a:pt x="16363" y="19543"/>
                </a:lnTo>
                <a:lnTo>
                  <a:pt x="16363" y="19585"/>
                </a:lnTo>
                <a:lnTo>
                  <a:pt x="16426" y="19669"/>
                </a:lnTo>
                <a:lnTo>
                  <a:pt x="16489" y="19690"/>
                </a:lnTo>
                <a:lnTo>
                  <a:pt x="16572" y="19669"/>
                </a:lnTo>
                <a:lnTo>
                  <a:pt x="16614" y="19648"/>
                </a:lnTo>
                <a:lnTo>
                  <a:pt x="16698" y="19690"/>
                </a:lnTo>
                <a:lnTo>
                  <a:pt x="16802" y="19669"/>
                </a:lnTo>
                <a:lnTo>
                  <a:pt x="16886" y="19648"/>
                </a:lnTo>
                <a:lnTo>
                  <a:pt x="16928" y="19690"/>
                </a:lnTo>
                <a:lnTo>
                  <a:pt x="16928" y="19774"/>
                </a:lnTo>
                <a:lnTo>
                  <a:pt x="17116" y="20004"/>
                </a:lnTo>
                <a:lnTo>
                  <a:pt x="17200" y="20067"/>
                </a:lnTo>
                <a:lnTo>
                  <a:pt x="17221" y="20004"/>
                </a:lnTo>
                <a:lnTo>
                  <a:pt x="17325" y="19983"/>
                </a:lnTo>
                <a:lnTo>
                  <a:pt x="17346" y="19983"/>
                </a:lnTo>
                <a:lnTo>
                  <a:pt x="17367" y="20025"/>
                </a:lnTo>
                <a:lnTo>
                  <a:pt x="17346" y="20108"/>
                </a:lnTo>
                <a:lnTo>
                  <a:pt x="17325" y="20213"/>
                </a:lnTo>
                <a:lnTo>
                  <a:pt x="17346" y="20339"/>
                </a:lnTo>
                <a:lnTo>
                  <a:pt x="17409" y="20422"/>
                </a:lnTo>
                <a:lnTo>
                  <a:pt x="17451" y="20527"/>
                </a:lnTo>
                <a:lnTo>
                  <a:pt x="17472" y="20715"/>
                </a:lnTo>
                <a:lnTo>
                  <a:pt x="17535" y="20757"/>
                </a:lnTo>
                <a:lnTo>
                  <a:pt x="17618" y="20841"/>
                </a:lnTo>
                <a:lnTo>
                  <a:pt x="17681" y="21029"/>
                </a:lnTo>
                <a:lnTo>
                  <a:pt x="17828" y="21134"/>
                </a:lnTo>
                <a:lnTo>
                  <a:pt x="17869" y="21175"/>
                </a:lnTo>
                <a:lnTo>
                  <a:pt x="17953" y="21155"/>
                </a:lnTo>
                <a:lnTo>
                  <a:pt x="18037" y="21134"/>
                </a:lnTo>
                <a:lnTo>
                  <a:pt x="18100" y="21134"/>
                </a:lnTo>
                <a:lnTo>
                  <a:pt x="18141" y="21113"/>
                </a:lnTo>
                <a:lnTo>
                  <a:pt x="18141" y="21029"/>
                </a:lnTo>
                <a:lnTo>
                  <a:pt x="18141" y="20903"/>
                </a:lnTo>
                <a:lnTo>
                  <a:pt x="18141" y="20757"/>
                </a:lnTo>
                <a:lnTo>
                  <a:pt x="18162" y="20652"/>
                </a:lnTo>
                <a:lnTo>
                  <a:pt x="18183" y="20611"/>
                </a:lnTo>
                <a:lnTo>
                  <a:pt x="18204" y="20611"/>
                </a:lnTo>
                <a:lnTo>
                  <a:pt x="18246" y="20652"/>
                </a:lnTo>
                <a:lnTo>
                  <a:pt x="18204" y="20736"/>
                </a:lnTo>
                <a:lnTo>
                  <a:pt x="18204" y="20820"/>
                </a:lnTo>
                <a:lnTo>
                  <a:pt x="18267" y="20924"/>
                </a:lnTo>
                <a:lnTo>
                  <a:pt x="18204" y="21008"/>
                </a:lnTo>
                <a:lnTo>
                  <a:pt x="18204" y="21071"/>
                </a:lnTo>
                <a:lnTo>
                  <a:pt x="18267" y="21113"/>
                </a:lnTo>
                <a:lnTo>
                  <a:pt x="18309" y="21071"/>
                </a:lnTo>
                <a:lnTo>
                  <a:pt x="18393" y="21050"/>
                </a:lnTo>
                <a:lnTo>
                  <a:pt x="18455" y="21071"/>
                </a:lnTo>
                <a:lnTo>
                  <a:pt x="18476" y="21134"/>
                </a:lnTo>
                <a:lnTo>
                  <a:pt x="18455" y="21175"/>
                </a:lnTo>
                <a:lnTo>
                  <a:pt x="18476" y="21217"/>
                </a:lnTo>
                <a:lnTo>
                  <a:pt x="18581" y="21217"/>
                </a:lnTo>
                <a:lnTo>
                  <a:pt x="18623" y="21155"/>
                </a:lnTo>
                <a:lnTo>
                  <a:pt x="18623" y="21071"/>
                </a:lnTo>
                <a:lnTo>
                  <a:pt x="18602" y="21008"/>
                </a:lnTo>
                <a:lnTo>
                  <a:pt x="18602" y="20820"/>
                </a:lnTo>
                <a:lnTo>
                  <a:pt x="18623" y="20736"/>
                </a:lnTo>
                <a:lnTo>
                  <a:pt x="18623" y="20631"/>
                </a:lnTo>
                <a:lnTo>
                  <a:pt x="18665" y="20590"/>
                </a:lnTo>
                <a:lnTo>
                  <a:pt x="18623" y="20527"/>
                </a:lnTo>
                <a:lnTo>
                  <a:pt x="18581" y="20527"/>
                </a:lnTo>
                <a:lnTo>
                  <a:pt x="18602" y="20485"/>
                </a:lnTo>
                <a:lnTo>
                  <a:pt x="18623" y="20422"/>
                </a:lnTo>
                <a:lnTo>
                  <a:pt x="18602" y="20401"/>
                </a:lnTo>
                <a:lnTo>
                  <a:pt x="18497" y="20443"/>
                </a:lnTo>
                <a:lnTo>
                  <a:pt x="18497" y="20401"/>
                </a:lnTo>
                <a:lnTo>
                  <a:pt x="18518" y="20339"/>
                </a:lnTo>
                <a:lnTo>
                  <a:pt x="18623" y="20318"/>
                </a:lnTo>
                <a:lnTo>
                  <a:pt x="18685" y="20276"/>
                </a:lnTo>
                <a:lnTo>
                  <a:pt x="18685" y="20171"/>
                </a:lnTo>
                <a:lnTo>
                  <a:pt x="18665" y="20108"/>
                </a:lnTo>
                <a:lnTo>
                  <a:pt x="18602" y="20129"/>
                </a:lnTo>
                <a:lnTo>
                  <a:pt x="18581" y="20087"/>
                </a:lnTo>
                <a:lnTo>
                  <a:pt x="18623" y="20004"/>
                </a:lnTo>
                <a:lnTo>
                  <a:pt x="18685" y="19899"/>
                </a:lnTo>
                <a:lnTo>
                  <a:pt x="18685" y="19857"/>
                </a:lnTo>
                <a:lnTo>
                  <a:pt x="18623" y="19857"/>
                </a:lnTo>
                <a:lnTo>
                  <a:pt x="18560" y="19899"/>
                </a:lnTo>
                <a:lnTo>
                  <a:pt x="18476" y="20025"/>
                </a:lnTo>
                <a:lnTo>
                  <a:pt x="18455" y="20171"/>
                </a:lnTo>
                <a:lnTo>
                  <a:pt x="18393" y="20192"/>
                </a:lnTo>
                <a:lnTo>
                  <a:pt x="18393" y="20129"/>
                </a:lnTo>
                <a:lnTo>
                  <a:pt x="18413" y="20004"/>
                </a:lnTo>
                <a:lnTo>
                  <a:pt x="18413" y="19962"/>
                </a:lnTo>
                <a:lnTo>
                  <a:pt x="18393" y="19899"/>
                </a:lnTo>
                <a:lnTo>
                  <a:pt x="18393" y="19857"/>
                </a:lnTo>
                <a:lnTo>
                  <a:pt x="18413" y="19774"/>
                </a:lnTo>
                <a:lnTo>
                  <a:pt x="18497" y="19690"/>
                </a:lnTo>
                <a:lnTo>
                  <a:pt x="18581" y="19648"/>
                </a:lnTo>
                <a:lnTo>
                  <a:pt x="18602" y="19564"/>
                </a:lnTo>
                <a:lnTo>
                  <a:pt x="18560" y="19502"/>
                </a:lnTo>
                <a:lnTo>
                  <a:pt x="18476" y="19502"/>
                </a:lnTo>
                <a:lnTo>
                  <a:pt x="18413" y="19564"/>
                </a:lnTo>
                <a:lnTo>
                  <a:pt x="18393" y="19606"/>
                </a:lnTo>
                <a:lnTo>
                  <a:pt x="18372" y="19648"/>
                </a:lnTo>
                <a:lnTo>
                  <a:pt x="18393" y="19543"/>
                </a:lnTo>
                <a:lnTo>
                  <a:pt x="18413" y="19481"/>
                </a:lnTo>
                <a:lnTo>
                  <a:pt x="18393" y="19460"/>
                </a:lnTo>
                <a:lnTo>
                  <a:pt x="18351" y="19481"/>
                </a:lnTo>
                <a:lnTo>
                  <a:pt x="18246" y="19564"/>
                </a:lnTo>
                <a:lnTo>
                  <a:pt x="18162" y="19648"/>
                </a:lnTo>
                <a:lnTo>
                  <a:pt x="18162" y="19606"/>
                </a:lnTo>
                <a:lnTo>
                  <a:pt x="18183" y="19543"/>
                </a:lnTo>
                <a:lnTo>
                  <a:pt x="18246" y="19460"/>
                </a:lnTo>
                <a:lnTo>
                  <a:pt x="18288" y="19397"/>
                </a:lnTo>
                <a:lnTo>
                  <a:pt x="18351" y="19292"/>
                </a:lnTo>
                <a:lnTo>
                  <a:pt x="18351" y="19271"/>
                </a:lnTo>
                <a:lnTo>
                  <a:pt x="18288" y="19230"/>
                </a:lnTo>
                <a:lnTo>
                  <a:pt x="18267" y="19167"/>
                </a:lnTo>
                <a:lnTo>
                  <a:pt x="18204" y="19167"/>
                </a:lnTo>
                <a:lnTo>
                  <a:pt x="18162" y="19125"/>
                </a:lnTo>
                <a:lnTo>
                  <a:pt x="18141" y="19041"/>
                </a:lnTo>
                <a:lnTo>
                  <a:pt x="18079" y="19020"/>
                </a:lnTo>
                <a:lnTo>
                  <a:pt x="17995" y="18937"/>
                </a:lnTo>
                <a:lnTo>
                  <a:pt x="17953" y="18937"/>
                </a:lnTo>
                <a:lnTo>
                  <a:pt x="17932" y="18916"/>
                </a:lnTo>
                <a:lnTo>
                  <a:pt x="17869" y="18916"/>
                </a:lnTo>
                <a:lnTo>
                  <a:pt x="17869" y="18853"/>
                </a:lnTo>
                <a:lnTo>
                  <a:pt x="17849" y="18811"/>
                </a:lnTo>
                <a:lnTo>
                  <a:pt x="17660" y="18665"/>
                </a:lnTo>
                <a:lnTo>
                  <a:pt x="17639" y="18623"/>
                </a:lnTo>
                <a:lnTo>
                  <a:pt x="17535" y="18560"/>
                </a:lnTo>
                <a:lnTo>
                  <a:pt x="17430" y="18560"/>
                </a:lnTo>
                <a:lnTo>
                  <a:pt x="17325" y="18602"/>
                </a:lnTo>
                <a:lnTo>
                  <a:pt x="17242" y="18707"/>
                </a:lnTo>
                <a:lnTo>
                  <a:pt x="17242" y="18644"/>
                </a:lnTo>
                <a:lnTo>
                  <a:pt x="17221" y="18560"/>
                </a:lnTo>
                <a:lnTo>
                  <a:pt x="17053" y="18518"/>
                </a:lnTo>
                <a:lnTo>
                  <a:pt x="16949" y="18518"/>
                </a:lnTo>
                <a:lnTo>
                  <a:pt x="16844" y="18539"/>
                </a:lnTo>
                <a:lnTo>
                  <a:pt x="16823" y="18518"/>
                </a:lnTo>
                <a:lnTo>
                  <a:pt x="16907" y="18434"/>
                </a:lnTo>
                <a:lnTo>
                  <a:pt x="16949" y="18476"/>
                </a:lnTo>
                <a:lnTo>
                  <a:pt x="17137" y="18476"/>
                </a:lnTo>
                <a:lnTo>
                  <a:pt x="17221" y="18497"/>
                </a:lnTo>
                <a:lnTo>
                  <a:pt x="17325" y="18497"/>
                </a:lnTo>
                <a:lnTo>
                  <a:pt x="17430" y="18476"/>
                </a:lnTo>
                <a:lnTo>
                  <a:pt x="17472" y="18393"/>
                </a:lnTo>
                <a:lnTo>
                  <a:pt x="17514" y="18204"/>
                </a:lnTo>
                <a:lnTo>
                  <a:pt x="17472" y="18121"/>
                </a:lnTo>
                <a:lnTo>
                  <a:pt x="17451" y="18100"/>
                </a:lnTo>
                <a:lnTo>
                  <a:pt x="17409" y="18100"/>
                </a:lnTo>
                <a:lnTo>
                  <a:pt x="17263" y="17995"/>
                </a:lnTo>
                <a:lnTo>
                  <a:pt x="17221" y="17974"/>
                </a:lnTo>
                <a:lnTo>
                  <a:pt x="17158" y="17974"/>
                </a:lnTo>
                <a:lnTo>
                  <a:pt x="17053" y="18058"/>
                </a:lnTo>
                <a:lnTo>
                  <a:pt x="17012" y="18058"/>
                </a:lnTo>
                <a:lnTo>
                  <a:pt x="16928" y="18079"/>
                </a:lnTo>
                <a:lnTo>
                  <a:pt x="16886" y="18162"/>
                </a:lnTo>
                <a:lnTo>
                  <a:pt x="16844" y="18162"/>
                </a:lnTo>
                <a:lnTo>
                  <a:pt x="16844" y="18079"/>
                </a:lnTo>
                <a:lnTo>
                  <a:pt x="16823" y="18016"/>
                </a:lnTo>
                <a:lnTo>
                  <a:pt x="16781" y="18016"/>
                </a:lnTo>
                <a:lnTo>
                  <a:pt x="16635" y="18058"/>
                </a:lnTo>
                <a:lnTo>
                  <a:pt x="16593" y="18079"/>
                </a:lnTo>
                <a:lnTo>
                  <a:pt x="16530" y="18079"/>
                </a:lnTo>
                <a:lnTo>
                  <a:pt x="16572" y="18058"/>
                </a:lnTo>
                <a:lnTo>
                  <a:pt x="16677" y="17995"/>
                </a:lnTo>
                <a:lnTo>
                  <a:pt x="16781" y="17974"/>
                </a:lnTo>
                <a:lnTo>
                  <a:pt x="16802" y="17911"/>
                </a:lnTo>
                <a:lnTo>
                  <a:pt x="16781" y="17870"/>
                </a:lnTo>
                <a:lnTo>
                  <a:pt x="16719" y="17849"/>
                </a:lnTo>
                <a:lnTo>
                  <a:pt x="16677" y="17870"/>
                </a:lnTo>
                <a:lnTo>
                  <a:pt x="16719" y="17807"/>
                </a:lnTo>
                <a:lnTo>
                  <a:pt x="16781" y="17807"/>
                </a:lnTo>
                <a:lnTo>
                  <a:pt x="16823" y="17849"/>
                </a:lnTo>
                <a:lnTo>
                  <a:pt x="16928" y="17953"/>
                </a:lnTo>
                <a:lnTo>
                  <a:pt x="17012" y="17974"/>
                </a:lnTo>
                <a:lnTo>
                  <a:pt x="17095" y="17953"/>
                </a:lnTo>
                <a:lnTo>
                  <a:pt x="17200" y="17870"/>
                </a:lnTo>
                <a:lnTo>
                  <a:pt x="17367" y="17870"/>
                </a:lnTo>
                <a:lnTo>
                  <a:pt x="17430" y="17786"/>
                </a:lnTo>
                <a:lnTo>
                  <a:pt x="17472" y="17765"/>
                </a:lnTo>
                <a:lnTo>
                  <a:pt x="17514" y="17702"/>
                </a:lnTo>
                <a:lnTo>
                  <a:pt x="17472" y="17639"/>
                </a:lnTo>
                <a:lnTo>
                  <a:pt x="17409" y="17577"/>
                </a:lnTo>
                <a:lnTo>
                  <a:pt x="17263" y="17556"/>
                </a:lnTo>
                <a:lnTo>
                  <a:pt x="17200" y="17493"/>
                </a:lnTo>
                <a:lnTo>
                  <a:pt x="17137" y="17451"/>
                </a:lnTo>
                <a:lnTo>
                  <a:pt x="17033" y="17451"/>
                </a:lnTo>
                <a:lnTo>
                  <a:pt x="16928" y="17430"/>
                </a:lnTo>
                <a:lnTo>
                  <a:pt x="16844" y="17451"/>
                </a:lnTo>
                <a:lnTo>
                  <a:pt x="16823" y="17493"/>
                </a:lnTo>
                <a:lnTo>
                  <a:pt x="16740" y="17556"/>
                </a:lnTo>
                <a:lnTo>
                  <a:pt x="16677" y="17535"/>
                </a:lnTo>
                <a:lnTo>
                  <a:pt x="16593" y="17493"/>
                </a:lnTo>
                <a:lnTo>
                  <a:pt x="16489" y="17493"/>
                </a:lnTo>
                <a:lnTo>
                  <a:pt x="16468" y="17556"/>
                </a:lnTo>
                <a:lnTo>
                  <a:pt x="16426" y="17598"/>
                </a:lnTo>
                <a:lnTo>
                  <a:pt x="16384" y="17577"/>
                </a:lnTo>
                <a:lnTo>
                  <a:pt x="16321" y="17535"/>
                </a:lnTo>
                <a:lnTo>
                  <a:pt x="16300" y="17535"/>
                </a:lnTo>
                <a:lnTo>
                  <a:pt x="16279" y="17472"/>
                </a:lnTo>
                <a:lnTo>
                  <a:pt x="16321" y="17430"/>
                </a:lnTo>
                <a:lnTo>
                  <a:pt x="16426" y="17388"/>
                </a:lnTo>
                <a:lnTo>
                  <a:pt x="16572" y="17430"/>
                </a:lnTo>
                <a:lnTo>
                  <a:pt x="16740" y="17430"/>
                </a:lnTo>
                <a:lnTo>
                  <a:pt x="16802" y="17367"/>
                </a:lnTo>
                <a:lnTo>
                  <a:pt x="16802" y="17326"/>
                </a:lnTo>
                <a:lnTo>
                  <a:pt x="16740" y="17221"/>
                </a:lnTo>
                <a:lnTo>
                  <a:pt x="16635" y="17137"/>
                </a:lnTo>
                <a:lnTo>
                  <a:pt x="16530" y="17074"/>
                </a:lnTo>
                <a:lnTo>
                  <a:pt x="16489" y="17012"/>
                </a:lnTo>
                <a:lnTo>
                  <a:pt x="16489" y="16907"/>
                </a:lnTo>
                <a:lnTo>
                  <a:pt x="16509" y="16865"/>
                </a:lnTo>
                <a:lnTo>
                  <a:pt x="16572" y="16907"/>
                </a:lnTo>
                <a:lnTo>
                  <a:pt x="16593" y="16949"/>
                </a:lnTo>
                <a:lnTo>
                  <a:pt x="16593" y="17012"/>
                </a:lnTo>
                <a:lnTo>
                  <a:pt x="16677" y="17054"/>
                </a:lnTo>
                <a:lnTo>
                  <a:pt x="16802" y="17158"/>
                </a:lnTo>
                <a:lnTo>
                  <a:pt x="16823" y="17221"/>
                </a:lnTo>
                <a:lnTo>
                  <a:pt x="16886" y="17242"/>
                </a:lnTo>
                <a:lnTo>
                  <a:pt x="16928" y="17242"/>
                </a:lnTo>
                <a:lnTo>
                  <a:pt x="17012" y="17326"/>
                </a:lnTo>
                <a:lnTo>
                  <a:pt x="17095" y="17326"/>
                </a:lnTo>
                <a:lnTo>
                  <a:pt x="17200" y="17284"/>
                </a:lnTo>
                <a:lnTo>
                  <a:pt x="17263" y="17242"/>
                </a:lnTo>
                <a:lnTo>
                  <a:pt x="17346" y="17221"/>
                </a:lnTo>
                <a:lnTo>
                  <a:pt x="17409" y="17158"/>
                </a:lnTo>
                <a:lnTo>
                  <a:pt x="17472" y="17116"/>
                </a:lnTo>
                <a:lnTo>
                  <a:pt x="17556" y="17074"/>
                </a:lnTo>
                <a:lnTo>
                  <a:pt x="17606" y="17074"/>
                </a:lnTo>
                <a:lnTo>
                  <a:pt x="17618" y="17116"/>
                </a:lnTo>
                <a:lnTo>
                  <a:pt x="17618" y="17074"/>
                </a:lnTo>
                <a:lnTo>
                  <a:pt x="17618" y="17033"/>
                </a:lnTo>
                <a:lnTo>
                  <a:pt x="17577" y="16970"/>
                </a:lnTo>
                <a:lnTo>
                  <a:pt x="17588" y="17010"/>
                </a:lnTo>
                <a:lnTo>
                  <a:pt x="17472" y="16844"/>
                </a:lnTo>
                <a:lnTo>
                  <a:pt x="17409" y="16802"/>
                </a:lnTo>
                <a:lnTo>
                  <a:pt x="17409" y="16740"/>
                </a:lnTo>
                <a:lnTo>
                  <a:pt x="17430" y="16719"/>
                </a:lnTo>
                <a:lnTo>
                  <a:pt x="17472" y="16719"/>
                </a:lnTo>
                <a:lnTo>
                  <a:pt x="17535" y="16761"/>
                </a:lnTo>
                <a:lnTo>
                  <a:pt x="17535" y="16823"/>
                </a:lnTo>
                <a:lnTo>
                  <a:pt x="17577" y="16865"/>
                </a:lnTo>
                <a:lnTo>
                  <a:pt x="17681" y="17074"/>
                </a:lnTo>
                <a:lnTo>
                  <a:pt x="17869" y="17284"/>
                </a:lnTo>
                <a:lnTo>
                  <a:pt x="17890" y="17326"/>
                </a:lnTo>
                <a:lnTo>
                  <a:pt x="17932" y="17263"/>
                </a:lnTo>
                <a:lnTo>
                  <a:pt x="17932" y="17179"/>
                </a:lnTo>
                <a:lnTo>
                  <a:pt x="17953" y="17012"/>
                </a:lnTo>
                <a:lnTo>
                  <a:pt x="17953" y="16907"/>
                </a:lnTo>
                <a:lnTo>
                  <a:pt x="17995" y="16844"/>
                </a:lnTo>
                <a:lnTo>
                  <a:pt x="18058" y="16844"/>
                </a:lnTo>
                <a:lnTo>
                  <a:pt x="18100" y="16865"/>
                </a:lnTo>
                <a:lnTo>
                  <a:pt x="18100" y="16949"/>
                </a:lnTo>
                <a:lnTo>
                  <a:pt x="18141" y="17012"/>
                </a:lnTo>
                <a:lnTo>
                  <a:pt x="18183" y="17012"/>
                </a:lnTo>
                <a:lnTo>
                  <a:pt x="18372" y="17074"/>
                </a:lnTo>
                <a:lnTo>
                  <a:pt x="18518" y="17179"/>
                </a:lnTo>
                <a:lnTo>
                  <a:pt x="18602" y="17221"/>
                </a:lnTo>
                <a:lnTo>
                  <a:pt x="18665" y="17179"/>
                </a:lnTo>
                <a:lnTo>
                  <a:pt x="18706" y="17179"/>
                </a:lnTo>
                <a:lnTo>
                  <a:pt x="18769" y="17221"/>
                </a:lnTo>
                <a:lnTo>
                  <a:pt x="18769" y="17263"/>
                </a:lnTo>
                <a:lnTo>
                  <a:pt x="18602" y="17284"/>
                </a:lnTo>
                <a:lnTo>
                  <a:pt x="18581" y="17326"/>
                </a:lnTo>
                <a:lnTo>
                  <a:pt x="18476" y="17221"/>
                </a:lnTo>
                <a:lnTo>
                  <a:pt x="18288" y="17116"/>
                </a:lnTo>
                <a:lnTo>
                  <a:pt x="18246" y="17074"/>
                </a:lnTo>
                <a:lnTo>
                  <a:pt x="18204" y="17054"/>
                </a:lnTo>
                <a:lnTo>
                  <a:pt x="18162" y="17054"/>
                </a:lnTo>
                <a:lnTo>
                  <a:pt x="18121" y="17074"/>
                </a:lnTo>
                <a:lnTo>
                  <a:pt x="18121" y="17137"/>
                </a:lnTo>
                <a:lnTo>
                  <a:pt x="18183" y="17221"/>
                </a:lnTo>
                <a:lnTo>
                  <a:pt x="18413" y="17430"/>
                </a:lnTo>
                <a:lnTo>
                  <a:pt x="18518" y="17535"/>
                </a:lnTo>
                <a:lnTo>
                  <a:pt x="18685" y="17598"/>
                </a:lnTo>
                <a:lnTo>
                  <a:pt x="18790" y="17681"/>
                </a:lnTo>
                <a:lnTo>
                  <a:pt x="18832" y="17702"/>
                </a:lnTo>
                <a:lnTo>
                  <a:pt x="18916" y="17681"/>
                </a:lnTo>
                <a:lnTo>
                  <a:pt x="18937" y="17639"/>
                </a:lnTo>
                <a:lnTo>
                  <a:pt x="18999" y="17556"/>
                </a:lnTo>
                <a:lnTo>
                  <a:pt x="19125" y="17556"/>
                </a:lnTo>
                <a:lnTo>
                  <a:pt x="19167" y="17493"/>
                </a:lnTo>
                <a:lnTo>
                  <a:pt x="19167" y="17430"/>
                </a:lnTo>
                <a:lnTo>
                  <a:pt x="19250" y="17367"/>
                </a:lnTo>
                <a:lnTo>
                  <a:pt x="19313" y="17367"/>
                </a:lnTo>
                <a:lnTo>
                  <a:pt x="19376" y="17388"/>
                </a:lnTo>
                <a:lnTo>
                  <a:pt x="19460" y="17430"/>
                </a:lnTo>
                <a:lnTo>
                  <a:pt x="19564" y="17388"/>
                </a:lnTo>
                <a:lnTo>
                  <a:pt x="19669" y="17388"/>
                </a:lnTo>
                <a:lnTo>
                  <a:pt x="19690" y="17346"/>
                </a:lnTo>
                <a:lnTo>
                  <a:pt x="19732" y="17221"/>
                </a:lnTo>
                <a:lnTo>
                  <a:pt x="19732" y="17116"/>
                </a:lnTo>
                <a:lnTo>
                  <a:pt x="19774" y="17033"/>
                </a:lnTo>
                <a:lnTo>
                  <a:pt x="19857" y="16907"/>
                </a:lnTo>
                <a:lnTo>
                  <a:pt x="19857" y="16823"/>
                </a:lnTo>
                <a:lnTo>
                  <a:pt x="19836" y="16761"/>
                </a:lnTo>
                <a:lnTo>
                  <a:pt x="19753" y="16740"/>
                </a:lnTo>
                <a:lnTo>
                  <a:pt x="19648" y="16761"/>
                </a:lnTo>
                <a:lnTo>
                  <a:pt x="19627" y="16802"/>
                </a:lnTo>
                <a:lnTo>
                  <a:pt x="19585" y="16761"/>
                </a:lnTo>
                <a:lnTo>
                  <a:pt x="19543" y="16761"/>
                </a:lnTo>
                <a:lnTo>
                  <a:pt x="19522" y="16802"/>
                </a:lnTo>
                <a:lnTo>
                  <a:pt x="19439" y="16740"/>
                </a:lnTo>
                <a:lnTo>
                  <a:pt x="19376" y="16656"/>
                </a:lnTo>
                <a:lnTo>
                  <a:pt x="19334" y="16614"/>
                </a:lnTo>
                <a:lnTo>
                  <a:pt x="19313" y="16530"/>
                </a:lnTo>
                <a:lnTo>
                  <a:pt x="19271" y="16530"/>
                </a:lnTo>
                <a:lnTo>
                  <a:pt x="19250" y="16614"/>
                </a:lnTo>
                <a:lnTo>
                  <a:pt x="19250" y="16719"/>
                </a:lnTo>
                <a:lnTo>
                  <a:pt x="19313" y="16740"/>
                </a:lnTo>
                <a:lnTo>
                  <a:pt x="19313" y="16823"/>
                </a:lnTo>
                <a:lnTo>
                  <a:pt x="19250" y="16907"/>
                </a:lnTo>
                <a:lnTo>
                  <a:pt x="19229" y="17012"/>
                </a:lnTo>
                <a:lnTo>
                  <a:pt x="19209" y="16949"/>
                </a:lnTo>
                <a:lnTo>
                  <a:pt x="19229" y="16823"/>
                </a:lnTo>
                <a:lnTo>
                  <a:pt x="19209" y="16719"/>
                </a:lnTo>
                <a:lnTo>
                  <a:pt x="19146" y="16698"/>
                </a:lnTo>
                <a:lnTo>
                  <a:pt x="19125" y="16551"/>
                </a:lnTo>
                <a:lnTo>
                  <a:pt x="19062" y="16530"/>
                </a:lnTo>
                <a:lnTo>
                  <a:pt x="19041" y="16489"/>
                </a:lnTo>
                <a:lnTo>
                  <a:pt x="19041" y="16447"/>
                </a:lnTo>
                <a:lnTo>
                  <a:pt x="19104" y="16426"/>
                </a:lnTo>
                <a:lnTo>
                  <a:pt x="19161" y="16311"/>
                </a:lnTo>
                <a:lnTo>
                  <a:pt x="19146" y="16279"/>
                </a:lnTo>
                <a:lnTo>
                  <a:pt x="19104" y="16238"/>
                </a:lnTo>
                <a:lnTo>
                  <a:pt x="19146" y="16217"/>
                </a:lnTo>
                <a:lnTo>
                  <a:pt x="19229" y="16217"/>
                </a:lnTo>
                <a:lnTo>
                  <a:pt x="19271" y="16175"/>
                </a:lnTo>
                <a:lnTo>
                  <a:pt x="19313" y="16091"/>
                </a:lnTo>
                <a:lnTo>
                  <a:pt x="19313" y="15966"/>
                </a:lnTo>
                <a:lnTo>
                  <a:pt x="19271" y="15903"/>
                </a:lnTo>
                <a:lnTo>
                  <a:pt x="19271" y="15861"/>
                </a:lnTo>
                <a:lnTo>
                  <a:pt x="19334" y="15861"/>
                </a:lnTo>
                <a:lnTo>
                  <a:pt x="19376" y="15903"/>
                </a:lnTo>
                <a:lnTo>
                  <a:pt x="19439" y="15986"/>
                </a:lnTo>
                <a:lnTo>
                  <a:pt x="19481" y="16007"/>
                </a:lnTo>
                <a:lnTo>
                  <a:pt x="19564" y="16007"/>
                </a:lnTo>
                <a:lnTo>
                  <a:pt x="19648" y="15966"/>
                </a:lnTo>
                <a:lnTo>
                  <a:pt x="19732" y="15986"/>
                </a:lnTo>
                <a:lnTo>
                  <a:pt x="19794" y="16028"/>
                </a:lnTo>
                <a:lnTo>
                  <a:pt x="19899" y="16070"/>
                </a:lnTo>
                <a:lnTo>
                  <a:pt x="20046" y="16175"/>
                </a:lnTo>
                <a:lnTo>
                  <a:pt x="20046" y="16238"/>
                </a:lnTo>
                <a:lnTo>
                  <a:pt x="20066" y="16321"/>
                </a:lnTo>
                <a:lnTo>
                  <a:pt x="20108" y="16384"/>
                </a:lnTo>
                <a:lnTo>
                  <a:pt x="20150" y="16447"/>
                </a:lnTo>
                <a:lnTo>
                  <a:pt x="20192" y="16489"/>
                </a:lnTo>
                <a:lnTo>
                  <a:pt x="20318" y="16405"/>
                </a:lnTo>
                <a:lnTo>
                  <a:pt x="20422" y="16238"/>
                </a:lnTo>
                <a:lnTo>
                  <a:pt x="20485" y="16133"/>
                </a:lnTo>
                <a:lnTo>
                  <a:pt x="20422" y="16091"/>
                </a:lnTo>
                <a:lnTo>
                  <a:pt x="20401" y="15986"/>
                </a:lnTo>
                <a:lnTo>
                  <a:pt x="20464" y="15924"/>
                </a:lnTo>
                <a:lnTo>
                  <a:pt x="20464" y="15882"/>
                </a:lnTo>
                <a:lnTo>
                  <a:pt x="20359" y="15861"/>
                </a:lnTo>
                <a:lnTo>
                  <a:pt x="20276" y="15903"/>
                </a:lnTo>
                <a:lnTo>
                  <a:pt x="20255" y="15966"/>
                </a:lnTo>
                <a:lnTo>
                  <a:pt x="20108" y="15882"/>
                </a:lnTo>
                <a:lnTo>
                  <a:pt x="20046" y="15777"/>
                </a:lnTo>
                <a:lnTo>
                  <a:pt x="19899" y="15756"/>
                </a:lnTo>
                <a:lnTo>
                  <a:pt x="19857" y="15777"/>
                </a:lnTo>
                <a:lnTo>
                  <a:pt x="19794" y="15714"/>
                </a:lnTo>
                <a:lnTo>
                  <a:pt x="19794" y="15673"/>
                </a:lnTo>
                <a:lnTo>
                  <a:pt x="19857" y="15673"/>
                </a:lnTo>
                <a:lnTo>
                  <a:pt x="19899" y="15589"/>
                </a:lnTo>
                <a:lnTo>
                  <a:pt x="19941" y="15401"/>
                </a:lnTo>
                <a:lnTo>
                  <a:pt x="19962" y="15380"/>
                </a:lnTo>
                <a:lnTo>
                  <a:pt x="19962" y="15296"/>
                </a:lnTo>
                <a:lnTo>
                  <a:pt x="19836" y="15254"/>
                </a:lnTo>
                <a:lnTo>
                  <a:pt x="19774" y="15254"/>
                </a:lnTo>
                <a:lnTo>
                  <a:pt x="19669" y="15359"/>
                </a:lnTo>
                <a:lnTo>
                  <a:pt x="19564" y="15380"/>
                </a:lnTo>
                <a:lnTo>
                  <a:pt x="19460" y="15359"/>
                </a:lnTo>
                <a:lnTo>
                  <a:pt x="19439" y="15296"/>
                </a:lnTo>
                <a:lnTo>
                  <a:pt x="19418" y="15191"/>
                </a:lnTo>
                <a:lnTo>
                  <a:pt x="19376" y="15149"/>
                </a:lnTo>
                <a:lnTo>
                  <a:pt x="19376" y="15066"/>
                </a:lnTo>
                <a:lnTo>
                  <a:pt x="19460" y="15129"/>
                </a:lnTo>
                <a:lnTo>
                  <a:pt x="19481" y="15170"/>
                </a:lnTo>
                <a:lnTo>
                  <a:pt x="19460" y="15233"/>
                </a:lnTo>
                <a:lnTo>
                  <a:pt x="19481" y="15296"/>
                </a:lnTo>
                <a:lnTo>
                  <a:pt x="19564" y="15359"/>
                </a:lnTo>
                <a:lnTo>
                  <a:pt x="19648" y="15359"/>
                </a:lnTo>
                <a:lnTo>
                  <a:pt x="19753" y="15254"/>
                </a:lnTo>
                <a:lnTo>
                  <a:pt x="19836" y="15233"/>
                </a:lnTo>
                <a:lnTo>
                  <a:pt x="19941" y="15233"/>
                </a:lnTo>
                <a:lnTo>
                  <a:pt x="19983" y="15275"/>
                </a:lnTo>
                <a:lnTo>
                  <a:pt x="20046" y="15275"/>
                </a:lnTo>
                <a:lnTo>
                  <a:pt x="20066" y="15233"/>
                </a:lnTo>
                <a:lnTo>
                  <a:pt x="20046" y="15170"/>
                </a:lnTo>
                <a:lnTo>
                  <a:pt x="19836" y="14961"/>
                </a:lnTo>
                <a:lnTo>
                  <a:pt x="19669" y="14836"/>
                </a:lnTo>
                <a:lnTo>
                  <a:pt x="19522" y="14836"/>
                </a:lnTo>
                <a:lnTo>
                  <a:pt x="19355" y="14752"/>
                </a:lnTo>
                <a:lnTo>
                  <a:pt x="19271" y="14647"/>
                </a:lnTo>
                <a:lnTo>
                  <a:pt x="19271" y="14564"/>
                </a:lnTo>
                <a:lnTo>
                  <a:pt x="19271" y="14522"/>
                </a:lnTo>
                <a:lnTo>
                  <a:pt x="19334" y="14564"/>
                </a:lnTo>
                <a:lnTo>
                  <a:pt x="19376" y="14668"/>
                </a:lnTo>
                <a:lnTo>
                  <a:pt x="19460" y="14731"/>
                </a:lnTo>
                <a:lnTo>
                  <a:pt x="19585" y="14731"/>
                </a:lnTo>
                <a:lnTo>
                  <a:pt x="19627" y="14668"/>
                </a:lnTo>
                <a:lnTo>
                  <a:pt x="19627" y="14626"/>
                </a:lnTo>
                <a:lnTo>
                  <a:pt x="19522" y="14522"/>
                </a:lnTo>
                <a:lnTo>
                  <a:pt x="19481" y="14459"/>
                </a:lnTo>
                <a:lnTo>
                  <a:pt x="19481" y="14438"/>
                </a:lnTo>
                <a:lnTo>
                  <a:pt x="19522" y="14438"/>
                </a:lnTo>
                <a:lnTo>
                  <a:pt x="19564" y="14459"/>
                </a:lnTo>
                <a:lnTo>
                  <a:pt x="19690" y="14626"/>
                </a:lnTo>
                <a:lnTo>
                  <a:pt x="19753" y="14731"/>
                </a:lnTo>
                <a:lnTo>
                  <a:pt x="19753" y="14773"/>
                </a:lnTo>
                <a:lnTo>
                  <a:pt x="19857" y="14857"/>
                </a:lnTo>
                <a:lnTo>
                  <a:pt x="19962" y="14940"/>
                </a:lnTo>
                <a:lnTo>
                  <a:pt x="20087" y="15087"/>
                </a:lnTo>
                <a:lnTo>
                  <a:pt x="20171" y="15129"/>
                </a:lnTo>
                <a:lnTo>
                  <a:pt x="20213" y="15087"/>
                </a:lnTo>
                <a:lnTo>
                  <a:pt x="20276" y="15129"/>
                </a:lnTo>
                <a:lnTo>
                  <a:pt x="20297" y="15170"/>
                </a:lnTo>
                <a:lnTo>
                  <a:pt x="20213" y="15233"/>
                </a:lnTo>
                <a:lnTo>
                  <a:pt x="20276" y="15296"/>
                </a:lnTo>
                <a:lnTo>
                  <a:pt x="20318" y="15359"/>
                </a:lnTo>
                <a:lnTo>
                  <a:pt x="20380" y="15359"/>
                </a:lnTo>
                <a:lnTo>
                  <a:pt x="20422" y="15275"/>
                </a:lnTo>
                <a:lnTo>
                  <a:pt x="20485" y="15087"/>
                </a:lnTo>
                <a:lnTo>
                  <a:pt x="20506" y="15045"/>
                </a:lnTo>
                <a:lnTo>
                  <a:pt x="20527" y="14982"/>
                </a:lnTo>
                <a:lnTo>
                  <a:pt x="20506" y="14877"/>
                </a:lnTo>
                <a:lnTo>
                  <a:pt x="20506" y="14836"/>
                </a:lnTo>
                <a:lnTo>
                  <a:pt x="20506" y="14710"/>
                </a:lnTo>
                <a:lnTo>
                  <a:pt x="20464" y="14626"/>
                </a:lnTo>
                <a:lnTo>
                  <a:pt x="20464" y="14564"/>
                </a:lnTo>
                <a:lnTo>
                  <a:pt x="20464" y="14543"/>
                </a:lnTo>
                <a:lnTo>
                  <a:pt x="20506" y="14564"/>
                </a:lnTo>
                <a:lnTo>
                  <a:pt x="20590" y="14605"/>
                </a:lnTo>
                <a:lnTo>
                  <a:pt x="20610" y="14605"/>
                </a:lnTo>
                <a:lnTo>
                  <a:pt x="20590" y="14543"/>
                </a:lnTo>
                <a:lnTo>
                  <a:pt x="20506" y="14459"/>
                </a:lnTo>
                <a:lnTo>
                  <a:pt x="20464" y="14354"/>
                </a:lnTo>
                <a:lnTo>
                  <a:pt x="20401" y="14313"/>
                </a:lnTo>
                <a:lnTo>
                  <a:pt x="20318" y="14292"/>
                </a:lnTo>
                <a:lnTo>
                  <a:pt x="19962" y="14292"/>
                </a:lnTo>
                <a:lnTo>
                  <a:pt x="19920" y="14208"/>
                </a:lnTo>
                <a:lnTo>
                  <a:pt x="19836" y="14145"/>
                </a:lnTo>
                <a:lnTo>
                  <a:pt x="19648" y="14145"/>
                </a:lnTo>
                <a:lnTo>
                  <a:pt x="19564" y="14187"/>
                </a:lnTo>
                <a:lnTo>
                  <a:pt x="19502" y="14187"/>
                </a:lnTo>
                <a:lnTo>
                  <a:pt x="19460" y="14124"/>
                </a:lnTo>
                <a:lnTo>
                  <a:pt x="19439" y="14103"/>
                </a:lnTo>
                <a:lnTo>
                  <a:pt x="19460" y="14041"/>
                </a:lnTo>
                <a:lnTo>
                  <a:pt x="19502" y="14103"/>
                </a:lnTo>
                <a:lnTo>
                  <a:pt x="19543" y="14124"/>
                </a:lnTo>
                <a:lnTo>
                  <a:pt x="19669" y="14103"/>
                </a:lnTo>
                <a:lnTo>
                  <a:pt x="19836" y="14082"/>
                </a:lnTo>
                <a:lnTo>
                  <a:pt x="19878" y="14124"/>
                </a:lnTo>
                <a:lnTo>
                  <a:pt x="19941" y="14103"/>
                </a:lnTo>
                <a:lnTo>
                  <a:pt x="20025" y="14082"/>
                </a:lnTo>
                <a:lnTo>
                  <a:pt x="20087" y="14103"/>
                </a:lnTo>
                <a:lnTo>
                  <a:pt x="20150" y="14124"/>
                </a:lnTo>
                <a:lnTo>
                  <a:pt x="20192" y="14103"/>
                </a:lnTo>
                <a:lnTo>
                  <a:pt x="20234" y="14082"/>
                </a:lnTo>
                <a:lnTo>
                  <a:pt x="20234" y="14020"/>
                </a:lnTo>
                <a:lnTo>
                  <a:pt x="20234" y="13915"/>
                </a:lnTo>
                <a:lnTo>
                  <a:pt x="20234" y="13873"/>
                </a:lnTo>
                <a:lnTo>
                  <a:pt x="20171" y="13831"/>
                </a:lnTo>
                <a:lnTo>
                  <a:pt x="20129" y="13873"/>
                </a:lnTo>
                <a:lnTo>
                  <a:pt x="20066" y="13894"/>
                </a:lnTo>
                <a:lnTo>
                  <a:pt x="19983" y="13873"/>
                </a:lnTo>
                <a:lnTo>
                  <a:pt x="19857" y="13873"/>
                </a:lnTo>
                <a:lnTo>
                  <a:pt x="19815" y="13810"/>
                </a:lnTo>
                <a:lnTo>
                  <a:pt x="19711" y="13706"/>
                </a:lnTo>
                <a:lnTo>
                  <a:pt x="19606" y="13727"/>
                </a:lnTo>
                <a:lnTo>
                  <a:pt x="19564" y="13789"/>
                </a:lnTo>
                <a:lnTo>
                  <a:pt x="19543" y="13789"/>
                </a:lnTo>
                <a:lnTo>
                  <a:pt x="19543" y="13685"/>
                </a:lnTo>
                <a:lnTo>
                  <a:pt x="19543" y="13601"/>
                </a:lnTo>
                <a:lnTo>
                  <a:pt x="19522" y="13538"/>
                </a:lnTo>
                <a:lnTo>
                  <a:pt x="19313" y="13538"/>
                </a:lnTo>
                <a:lnTo>
                  <a:pt x="19229" y="13497"/>
                </a:lnTo>
                <a:lnTo>
                  <a:pt x="19250" y="13455"/>
                </a:lnTo>
                <a:lnTo>
                  <a:pt x="19313" y="13455"/>
                </a:lnTo>
                <a:lnTo>
                  <a:pt x="19418" y="13476"/>
                </a:lnTo>
                <a:lnTo>
                  <a:pt x="19460" y="13455"/>
                </a:lnTo>
                <a:lnTo>
                  <a:pt x="19460" y="13392"/>
                </a:lnTo>
                <a:lnTo>
                  <a:pt x="19439" y="13371"/>
                </a:lnTo>
                <a:lnTo>
                  <a:pt x="19481" y="13308"/>
                </a:lnTo>
                <a:lnTo>
                  <a:pt x="19460" y="13266"/>
                </a:lnTo>
                <a:lnTo>
                  <a:pt x="19439" y="13204"/>
                </a:lnTo>
                <a:lnTo>
                  <a:pt x="19481" y="13162"/>
                </a:lnTo>
                <a:lnTo>
                  <a:pt x="19460" y="13078"/>
                </a:lnTo>
                <a:lnTo>
                  <a:pt x="19460" y="12994"/>
                </a:lnTo>
                <a:lnTo>
                  <a:pt x="19522" y="12973"/>
                </a:lnTo>
                <a:lnTo>
                  <a:pt x="19543" y="12994"/>
                </a:lnTo>
                <a:lnTo>
                  <a:pt x="19543" y="13078"/>
                </a:lnTo>
                <a:lnTo>
                  <a:pt x="19585" y="13141"/>
                </a:lnTo>
                <a:lnTo>
                  <a:pt x="19648" y="13162"/>
                </a:lnTo>
                <a:lnTo>
                  <a:pt x="19732" y="13078"/>
                </a:lnTo>
                <a:lnTo>
                  <a:pt x="19857" y="12953"/>
                </a:lnTo>
                <a:lnTo>
                  <a:pt x="19941" y="12932"/>
                </a:lnTo>
                <a:lnTo>
                  <a:pt x="19941" y="12890"/>
                </a:lnTo>
                <a:lnTo>
                  <a:pt x="19899" y="12869"/>
                </a:lnTo>
                <a:lnTo>
                  <a:pt x="19794" y="12848"/>
                </a:lnTo>
                <a:lnTo>
                  <a:pt x="19732" y="12848"/>
                </a:lnTo>
                <a:lnTo>
                  <a:pt x="19690" y="12827"/>
                </a:lnTo>
                <a:lnTo>
                  <a:pt x="19774" y="12785"/>
                </a:lnTo>
                <a:lnTo>
                  <a:pt x="19878" y="12785"/>
                </a:lnTo>
                <a:lnTo>
                  <a:pt x="19941" y="12827"/>
                </a:lnTo>
                <a:lnTo>
                  <a:pt x="19983" y="12827"/>
                </a:lnTo>
                <a:lnTo>
                  <a:pt x="19983" y="12764"/>
                </a:lnTo>
                <a:lnTo>
                  <a:pt x="19962" y="12743"/>
                </a:lnTo>
                <a:lnTo>
                  <a:pt x="20046" y="12722"/>
                </a:lnTo>
                <a:lnTo>
                  <a:pt x="20150" y="12722"/>
                </a:lnTo>
                <a:lnTo>
                  <a:pt x="20213" y="12785"/>
                </a:lnTo>
                <a:lnTo>
                  <a:pt x="20276" y="12827"/>
                </a:lnTo>
                <a:lnTo>
                  <a:pt x="20318" y="12785"/>
                </a:lnTo>
                <a:lnTo>
                  <a:pt x="20380" y="12827"/>
                </a:lnTo>
                <a:lnTo>
                  <a:pt x="20422" y="12890"/>
                </a:lnTo>
                <a:lnTo>
                  <a:pt x="20401" y="12973"/>
                </a:lnTo>
                <a:lnTo>
                  <a:pt x="20422" y="13036"/>
                </a:lnTo>
                <a:lnTo>
                  <a:pt x="20506" y="13057"/>
                </a:lnTo>
                <a:lnTo>
                  <a:pt x="20527" y="13036"/>
                </a:lnTo>
                <a:lnTo>
                  <a:pt x="20590" y="13057"/>
                </a:lnTo>
                <a:lnTo>
                  <a:pt x="20631" y="13141"/>
                </a:lnTo>
                <a:lnTo>
                  <a:pt x="20778" y="13183"/>
                </a:lnTo>
                <a:lnTo>
                  <a:pt x="20820" y="13266"/>
                </a:lnTo>
                <a:lnTo>
                  <a:pt x="20841" y="13287"/>
                </a:lnTo>
                <a:lnTo>
                  <a:pt x="20882" y="13245"/>
                </a:lnTo>
                <a:lnTo>
                  <a:pt x="20903" y="13141"/>
                </a:lnTo>
                <a:lnTo>
                  <a:pt x="20945" y="13057"/>
                </a:lnTo>
                <a:lnTo>
                  <a:pt x="21008" y="12890"/>
                </a:lnTo>
                <a:lnTo>
                  <a:pt x="21008" y="12848"/>
                </a:lnTo>
                <a:lnTo>
                  <a:pt x="21029" y="12722"/>
                </a:lnTo>
                <a:lnTo>
                  <a:pt x="21050" y="12555"/>
                </a:lnTo>
                <a:lnTo>
                  <a:pt x="21092" y="12513"/>
                </a:lnTo>
                <a:lnTo>
                  <a:pt x="21092" y="12429"/>
                </a:lnTo>
                <a:lnTo>
                  <a:pt x="21050" y="12346"/>
                </a:lnTo>
                <a:lnTo>
                  <a:pt x="20987" y="12304"/>
                </a:lnTo>
                <a:lnTo>
                  <a:pt x="20924" y="12241"/>
                </a:lnTo>
                <a:lnTo>
                  <a:pt x="20882" y="12241"/>
                </a:lnTo>
                <a:lnTo>
                  <a:pt x="20841" y="12199"/>
                </a:lnTo>
                <a:lnTo>
                  <a:pt x="20841" y="12136"/>
                </a:lnTo>
                <a:lnTo>
                  <a:pt x="20757" y="12136"/>
                </a:lnTo>
                <a:lnTo>
                  <a:pt x="20694" y="12220"/>
                </a:lnTo>
                <a:lnTo>
                  <a:pt x="20590" y="12325"/>
                </a:lnTo>
                <a:lnTo>
                  <a:pt x="20506" y="12346"/>
                </a:lnTo>
                <a:lnTo>
                  <a:pt x="20464" y="12304"/>
                </a:lnTo>
                <a:lnTo>
                  <a:pt x="20485" y="12241"/>
                </a:lnTo>
                <a:lnTo>
                  <a:pt x="20485" y="12157"/>
                </a:lnTo>
                <a:lnTo>
                  <a:pt x="20485" y="12136"/>
                </a:lnTo>
                <a:lnTo>
                  <a:pt x="20380" y="12116"/>
                </a:lnTo>
                <a:lnTo>
                  <a:pt x="20297" y="12116"/>
                </a:lnTo>
                <a:lnTo>
                  <a:pt x="20276" y="12053"/>
                </a:lnTo>
                <a:lnTo>
                  <a:pt x="20338" y="12032"/>
                </a:lnTo>
                <a:lnTo>
                  <a:pt x="20338" y="12011"/>
                </a:lnTo>
                <a:lnTo>
                  <a:pt x="20255" y="11948"/>
                </a:lnTo>
                <a:lnTo>
                  <a:pt x="20213" y="11906"/>
                </a:lnTo>
                <a:lnTo>
                  <a:pt x="20255" y="11885"/>
                </a:lnTo>
                <a:lnTo>
                  <a:pt x="20276" y="11906"/>
                </a:lnTo>
                <a:lnTo>
                  <a:pt x="20359" y="11927"/>
                </a:lnTo>
                <a:lnTo>
                  <a:pt x="20359" y="11885"/>
                </a:lnTo>
                <a:lnTo>
                  <a:pt x="20297" y="11802"/>
                </a:lnTo>
                <a:lnTo>
                  <a:pt x="20276" y="11718"/>
                </a:lnTo>
                <a:lnTo>
                  <a:pt x="20297" y="11676"/>
                </a:lnTo>
                <a:lnTo>
                  <a:pt x="20359" y="11634"/>
                </a:lnTo>
                <a:lnTo>
                  <a:pt x="20380" y="11676"/>
                </a:lnTo>
                <a:lnTo>
                  <a:pt x="20443" y="11697"/>
                </a:lnTo>
                <a:lnTo>
                  <a:pt x="20464" y="11739"/>
                </a:lnTo>
                <a:lnTo>
                  <a:pt x="20590" y="11885"/>
                </a:lnTo>
                <a:lnTo>
                  <a:pt x="20673" y="11927"/>
                </a:lnTo>
                <a:lnTo>
                  <a:pt x="20757" y="11906"/>
                </a:lnTo>
                <a:lnTo>
                  <a:pt x="20799" y="11844"/>
                </a:lnTo>
                <a:lnTo>
                  <a:pt x="20757" y="11718"/>
                </a:lnTo>
                <a:lnTo>
                  <a:pt x="20652" y="11613"/>
                </a:lnTo>
                <a:lnTo>
                  <a:pt x="20569" y="11572"/>
                </a:lnTo>
                <a:lnTo>
                  <a:pt x="20464" y="11530"/>
                </a:lnTo>
                <a:lnTo>
                  <a:pt x="20443" y="11404"/>
                </a:lnTo>
                <a:lnTo>
                  <a:pt x="20380" y="11320"/>
                </a:lnTo>
                <a:lnTo>
                  <a:pt x="20338" y="11258"/>
                </a:lnTo>
                <a:lnTo>
                  <a:pt x="20255" y="11216"/>
                </a:lnTo>
                <a:lnTo>
                  <a:pt x="20171" y="11174"/>
                </a:lnTo>
                <a:lnTo>
                  <a:pt x="20171" y="11111"/>
                </a:lnTo>
                <a:lnTo>
                  <a:pt x="20234" y="11069"/>
                </a:lnTo>
                <a:lnTo>
                  <a:pt x="20234" y="11007"/>
                </a:lnTo>
                <a:lnTo>
                  <a:pt x="20192" y="10986"/>
                </a:lnTo>
                <a:lnTo>
                  <a:pt x="20192" y="10944"/>
                </a:lnTo>
                <a:lnTo>
                  <a:pt x="20255" y="10881"/>
                </a:lnTo>
                <a:lnTo>
                  <a:pt x="20297" y="10881"/>
                </a:lnTo>
                <a:lnTo>
                  <a:pt x="20359" y="10860"/>
                </a:lnTo>
                <a:lnTo>
                  <a:pt x="20443" y="10881"/>
                </a:lnTo>
                <a:lnTo>
                  <a:pt x="20485" y="10944"/>
                </a:lnTo>
                <a:lnTo>
                  <a:pt x="20401" y="10986"/>
                </a:lnTo>
                <a:lnTo>
                  <a:pt x="20464" y="10986"/>
                </a:lnTo>
                <a:lnTo>
                  <a:pt x="20548" y="11048"/>
                </a:lnTo>
                <a:lnTo>
                  <a:pt x="20548" y="11090"/>
                </a:lnTo>
                <a:lnTo>
                  <a:pt x="20569" y="11174"/>
                </a:lnTo>
                <a:lnTo>
                  <a:pt x="20652" y="11195"/>
                </a:lnTo>
                <a:lnTo>
                  <a:pt x="20757" y="11111"/>
                </a:lnTo>
                <a:lnTo>
                  <a:pt x="20799" y="10986"/>
                </a:lnTo>
                <a:lnTo>
                  <a:pt x="20820" y="10860"/>
                </a:lnTo>
                <a:lnTo>
                  <a:pt x="20882" y="10776"/>
                </a:lnTo>
                <a:lnTo>
                  <a:pt x="20903" y="10735"/>
                </a:lnTo>
                <a:lnTo>
                  <a:pt x="20882" y="10588"/>
                </a:lnTo>
                <a:lnTo>
                  <a:pt x="20966" y="10525"/>
                </a:lnTo>
                <a:lnTo>
                  <a:pt x="21029" y="10463"/>
                </a:lnTo>
                <a:lnTo>
                  <a:pt x="21071" y="10316"/>
                </a:lnTo>
                <a:lnTo>
                  <a:pt x="21029" y="10212"/>
                </a:lnTo>
                <a:lnTo>
                  <a:pt x="20987" y="10128"/>
                </a:lnTo>
                <a:lnTo>
                  <a:pt x="21029" y="9919"/>
                </a:lnTo>
                <a:lnTo>
                  <a:pt x="21092" y="9751"/>
                </a:lnTo>
                <a:lnTo>
                  <a:pt x="21092" y="9605"/>
                </a:lnTo>
                <a:lnTo>
                  <a:pt x="21175" y="9521"/>
                </a:lnTo>
                <a:lnTo>
                  <a:pt x="21175" y="9437"/>
                </a:lnTo>
                <a:lnTo>
                  <a:pt x="21196" y="9312"/>
                </a:lnTo>
                <a:lnTo>
                  <a:pt x="21196" y="9165"/>
                </a:lnTo>
                <a:lnTo>
                  <a:pt x="21280" y="9082"/>
                </a:lnTo>
                <a:lnTo>
                  <a:pt x="21343" y="8956"/>
                </a:lnTo>
                <a:lnTo>
                  <a:pt x="21531" y="8684"/>
                </a:lnTo>
                <a:lnTo>
                  <a:pt x="21615" y="8538"/>
                </a:lnTo>
                <a:lnTo>
                  <a:pt x="21761" y="8391"/>
                </a:lnTo>
                <a:lnTo>
                  <a:pt x="21824" y="8287"/>
                </a:lnTo>
                <a:lnTo>
                  <a:pt x="21908" y="8224"/>
                </a:lnTo>
                <a:lnTo>
                  <a:pt x="21950" y="8077"/>
                </a:lnTo>
                <a:lnTo>
                  <a:pt x="22075" y="7973"/>
                </a:lnTo>
                <a:lnTo>
                  <a:pt x="22117" y="7952"/>
                </a:lnTo>
                <a:lnTo>
                  <a:pt x="22075" y="7910"/>
                </a:lnTo>
                <a:lnTo>
                  <a:pt x="22012" y="7847"/>
                </a:lnTo>
                <a:lnTo>
                  <a:pt x="21908" y="7826"/>
                </a:lnTo>
                <a:lnTo>
                  <a:pt x="21845" y="7763"/>
                </a:lnTo>
                <a:lnTo>
                  <a:pt x="21803" y="7722"/>
                </a:lnTo>
                <a:lnTo>
                  <a:pt x="21719" y="7743"/>
                </a:lnTo>
                <a:lnTo>
                  <a:pt x="21552" y="7805"/>
                </a:lnTo>
                <a:lnTo>
                  <a:pt x="21406" y="7847"/>
                </a:lnTo>
                <a:lnTo>
                  <a:pt x="21280" y="7910"/>
                </a:lnTo>
                <a:lnTo>
                  <a:pt x="21196" y="8015"/>
                </a:lnTo>
                <a:lnTo>
                  <a:pt x="21092" y="8056"/>
                </a:lnTo>
                <a:lnTo>
                  <a:pt x="21071" y="8119"/>
                </a:lnTo>
                <a:lnTo>
                  <a:pt x="21008" y="8140"/>
                </a:lnTo>
                <a:lnTo>
                  <a:pt x="20903" y="8077"/>
                </a:lnTo>
                <a:lnTo>
                  <a:pt x="20862" y="8035"/>
                </a:lnTo>
                <a:lnTo>
                  <a:pt x="20862" y="7973"/>
                </a:lnTo>
                <a:lnTo>
                  <a:pt x="20924" y="7973"/>
                </a:lnTo>
                <a:lnTo>
                  <a:pt x="20987" y="7952"/>
                </a:lnTo>
                <a:lnTo>
                  <a:pt x="20987" y="7847"/>
                </a:lnTo>
                <a:lnTo>
                  <a:pt x="20966" y="7805"/>
                </a:lnTo>
                <a:lnTo>
                  <a:pt x="20882" y="7805"/>
                </a:lnTo>
                <a:lnTo>
                  <a:pt x="20820" y="7763"/>
                </a:lnTo>
                <a:lnTo>
                  <a:pt x="20903" y="7743"/>
                </a:lnTo>
                <a:lnTo>
                  <a:pt x="20966" y="7701"/>
                </a:lnTo>
                <a:lnTo>
                  <a:pt x="21071" y="7617"/>
                </a:lnTo>
                <a:lnTo>
                  <a:pt x="21134" y="7491"/>
                </a:lnTo>
                <a:lnTo>
                  <a:pt x="21238" y="7408"/>
                </a:lnTo>
                <a:lnTo>
                  <a:pt x="21322" y="7408"/>
                </a:lnTo>
                <a:lnTo>
                  <a:pt x="21447" y="7429"/>
                </a:lnTo>
                <a:lnTo>
                  <a:pt x="21698" y="7617"/>
                </a:lnTo>
                <a:lnTo>
                  <a:pt x="21761" y="7659"/>
                </a:lnTo>
                <a:lnTo>
                  <a:pt x="21970" y="7659"/>
                </a:lnTo>
                <a:lnTo>
                  <a:pt x="22075" y="7638"/>
                </a:lnTo>
                <a:lnTo>
                  <a:pt x="22180" y="7659"/>
                </a:lnTo>
                <a:lnTo>
                  <a:pt x="22389" y="7617"/>
                </a:lnTo>
                <a:lnTo>
                  <a:pt x="22494" y="7554"/>
                </a:lnTo>
                <a:lnTo>
                  <a:pt x="22494" y="7491"/>
                </a:lnTo>
                <a:lnTo>
                  <a:pt x="22473" y="7429"/>
                </a:lnTo>
                <a:lnTo>
                  <a:pt x="22515" y="7429"/>
                </a:lnTo>
                <a:lnTo>
                  <a:pt x="22598" y="7408"/>
                </a:lnTo>
                <a:lnTo>
                  <a:pt x="22682" y="7324"/>
                </a:lnTo>
                <a:lnTo>
                  <a:pt x="22682" y="7240"/>
                </a:lnTo>
                <a:lnTo>
                  <a:pt x="22640" y="7178"/>
                </a:lnTo>
                <a:lnTo>
                  <a:pt x="22535" y="7136"/>
                </a:lnTo>
                <a:lnTo>
                  <a:pt x="22473" y="7094"/>
                </a:lnTo>
                <a:lnTo>
                  <a:pt x="22431" y="7073"/>
                </a:lnTo>
                <a:lnTo>
                  <a:pt x="22347" y="7073"/>
                </a:lnTo>
                <a:lnTo>
                  <a:pt x="22263" y="7136"/>
                </a:lnTo>
                <a:lnTo>
                  <a:pt x="22222" y="7136"/>
                </a:lnTo>
                <a:lnTo>
                  <a:pt x="22138" y="7073"/>
                </a:lnTo>
                <a:lnTo>
                  <a:pt x="21908" y="7073"/>
                </a:lnTo>
                <a:lnTo>
                  <a:pt x="21761" y="7031"/>
                </a:lnTo>
                <a:lnTo>
                  <a:pt x="21657" y="6989"/>
                </a:lnTo>
                <a:lnTo>
                  <a:pt x="21594" y="6989"/>
                </a:lnTo>
                <a:lnTo>
                  <a:pt x="21510" y="7010"/>
                </a:lnTo>
                <a:lnTo>
                  <a:pt x="21196" y="7010"/>
                </a:lnTo>
                <a:lnTo>
                  <a:pt x="21092" y="6968"/>
                </a:lnTo>
                <a:lnTo>
                  <a:pt x="21196" y="6968"/>
                </a:lnTo>
                <a:lnTo>
                  <a:pt x="21301" y="6989"/>
                </a:lnTo>
                <a:lnTo>
                  <a:pt x="21406" y="6927"/>
                </a:lnTo>
                <a:lnTo>
                  <a:pt x="21531" y="6906"/>
                </a:lnTo>
                <a:lnTo>
                  <a:pt x="21636" y="6927"/>
                </a:lnTo>
                <a:lnTo>
                  <a:pt x="21740" y="6968"/>
                </a:lnTo>
                <a:lnTo>
                  <a:pt x="21782" y="6927"/>
                </a:lnTo>
                <a:lnTo>
                  <a:pt x="21845" y="6885"/>
                </a:lnTo>
                <a:lnTo>
                  <a:pt x="21950" y="6885"/>
                </a:lnTo>
                <a:lnTo>
                  <a:pt x="21991" y="6822"/>
                </a:lnTo>
                <a:lnTo>
                  <a:pt x="22054" y="6801"/>
                </a:lnTo>
                <a:lnTo>
                  <a:pt x="22138" y="6822"/>
                </a:lnTo>
                <a:lnTo>
                  <a:pt x="22180" y="6822"/>
                </a:lnTo>
                <a:lnTo>
                  <a:pt x="22201" y="6780"/>
                </a:lnTo>
                <a:lnTo>
                  <a:pt x="22242" y="6759"/>
                </a:lnTo>
                <a:lnTo>
                  <a:pt x="22284" y="6759"/>
                </a:lnTo>
                <a:lnTo>
                  <a:pt x="22305" y="6780"/>
                </a:lnTo>
                <a:lnTo>
                  <a:pt x="22368" y="6801"/>
                </a:lnTo>
                <a:lnTo>
                  <a:pt x="22410" y="6822"/>
                </a:lnTo>
                <a:lnTo>
                  <a:pt x="22515" y="6822"/>
                </a:lnTo>
                <a:lnTo>
                  <a:pt x="22619" y="6864"/>
                </a:lnTo>
                <a:lnTo>
                  <a:pt x="22703" y="6906"/>
                </a:lnTo>
                <a:lnTo>
                  <a:pt x="22891" y="6906"/>
                </a:lnTo>
                <a:lnTo>
                  <a:pt x="22996" y="6822"/>
                </a:lnTo>
                <a:lnTo>
                  <a:pt x="23184" y="6759"/>
                </a:lnTo>
                <a:lnTo>
                  <a:pt x="23331" y="6759"/>
                </a:lnTo>
                <a:lnTo>
                  <a:pt x="23351" y="6675"/>
                </a:lnTo>
                <a:lnTo>
                  <a:pt x="23351" y="6592"/>
                </a:lnTo>
                <a:lnTo>
                  <a:pt x="23310" y="6571"/>
                </a:lnTo>
                <a:lnTo>
                  <a:pt x="23247" y="6487"/>
                </a:lnTo>
                <a:lnTo>
                  <a:pt x="23247" y="6445"/>
                </a:lnTo>
                <a:lnTo>
                  <a:pt x="23226" y="6403"/>
                </a:lnTo>
                <a:lnTo>
                  <a:pt x="23226" y="6362"/>
                </a:lnTo>
                <a:lnTo>
                  <a:pt x="23289" y="6257"/>
                </a:lnTo>
                <a:lnTo>
                  <a:pt x="23351" y="6194"/>
                </a:lnTo>
                <a:lnTo>
                  <a:pt x="23414" y="6194"/>
                </a:lnTo>
                <a:lnTo>
                  <a:pt x="23561" y="6299"/>
                </a:lnTo>
                <a:lnTo>
                  <a:pt x="23644" y="6341"/>
                </a:lnTo>
                <a:lnTo>
                  <a:pt x="23707" y="6299"/>
                </a:lnTo>
                <a:lnTo>
                  <a:pt x="23749" y="6236"/>
                </a:lnTo>
                <a:lnTo>
                  <a:pt x="23854" y="6069"/>
                </a:lnTo>
                <a:lnTo>
                  <a:pt x="23958" y="5985"/>
                </a:lnTo>
                <a:lnTo>
                  <a:pt x="24042" y="5964"/>
                </a:lnTo>
                <a:lnTo>
                  <a:pt x="24063" y="5922"/>
                </a:lnTo>
                <a:lnTo>
                  <a:pt x="24167" y="5838"/>
                </a:lnTo>
                <a:lnTo>
                  <a:pt x="24272" y="5776"/>
                </a:lnTo>
                <a:lnTo>
                  <a:pt x="24335" y="5713"/>
                </a:lnTo>
                <a:lnTo>
                  <a:pt x="24335" y="5566"/>
                </a:lnTo>
                <a:lnTo>
                  <a:pt x="24272" y="5420"/>
                </a:lnTo>
                <a:lnTo>
                  <a:pt x="24188" y="5336"/>
                </a:lnTo>
                <a:lnTo>
                  <a:pt x="24167" y="5253"/>
                </a:lnTo>
                <a:lnTo>
                  <a:pt x="24021" y="5127"/>
                </a:lnTo>
                <a:lnTo>
                  <a:pt x="24021" y="5085"/>
                </a:lnTo>
                <a:lnTo>
                  <a:pt x="23958" y="5002"/>
                </a:lnTo>
                <a:lnTo>
                  <a:pt x="23854" y="4939"/>
                </a:lnTo>
                <a:lnTo>
                  <a:pt x="23812" y="4939"/>
                </a:lnTo>
                <a:lnTo>
                  <a:pt x="23728" y="4876"/>
                </a:lnTo>
                <a:lnTo>
                  <a:pt x="23623" y="4813"/>
                </a:lnTo>
                <a:lnTo>
                  <a:pt x="23498" y="4813"/>
                </a:lnTo>
                <a:lnTo>
                  <a:pt x="23331" y="4771"/>
                </a:lnTo>
                <a:lnTo>
                  <a:pt x="23184" y="4688"/>
                </a:lnTo>
                <a:lnTo>
                  <a:pt x="23038" y="4667"/>
                </a:lnTo>
                <a:lnTo>
                  <a:pt x="22975" y="4688"/>
                </a:lnTo>
                <a:lnTo>
                  <a:pt x="22828" y="4688"/>
                </a:lnTo>
                <a:lnTo>
                  <a:pt x="22682" y="4730"/>
                </a:lnTo>
                <a:lnTo>
                  <a:pt x="22619" y="4792"/>
                </a:lnTo>
                <a:lnTo>
                  <a:pt x="22515" y="4834"/>
                </a:lnTo>
                <a:lnTo>
                  <a:pt x="22410" y="4792"/>
                </a:lnTo>
                <a:lnTo>
                  <a:pt x="22389" y="4730"/>
                </a:lnTo>
                <a:lnTo>
                  <a:pt x="22347" y="4771"/>
                </a:lnTo>
                <a:lnTo>
                  <a:pt x="22305" y="4834"/>
                </a:lnTo>
                <a:lnTo>
                  <a:pt x="22347" y="4918"/>
                </a:lnTo>
                <a:lnTo>
                  <a:pt x="22347" y="5022"/>
                </a:lnTo>
                <a:lnTo>
                  <a:pt x="22284" y="5106"/>
                </a:lnTo>
                <a:lnTo>
                  <a:pt x="22242" y="5106"/>
                </a:lnTo>
                <a:lnTo>
                  <a:pt x="22242" y="5148"/>
                </a:lnTo>
                <a:lnTo>
                  <a:pt x="22263" y="5211"/>
                </a:lnTo>
                <a:lnTo>
                  <a:pt x="22242" y="5294"/>
                </a:lnTo>
                <a:lnTo>
                  <a:pt x="22138" y="5336"/>
                </a:lnTo>
                <a:lnTo>
                  <a:pt x="22033" y="5336"/>
                </a:lnTo>
                <a:lnTo>
                  <a:pt x="21970" y="5253"/>
                </a:lnTo>
                <a:lnTo>
                  <a:pt x="21970" y="5190"/>
                </a:lnTo>
                <a:lnTo>
                  <a:pt x="21929" y="5148"/>
                </a:lnTo>
                <a:lnTo>
                  <a:pt x="21866" y="5211"/>
                </a:lnTo>
                <a:lnTo>
                  <a:pt x="21866" y="5315"/>
                </a:lnTo>
                <a:lnTo>
                  <a:pt x="21887" y="5336"/>
                </a:lnTo>
                <a:lnTo>
                  <a:pt x="21845" y="5420"/>
                </a:lnTo>
                <a:lnTo>
                  <a:pt x="21824" y="5525"/>
                </a:lnTo>
                <a:lnTo>
                  <a:pt x="21782" y="5566"/>
                </a:lnTo>
                <a:lnTo>
                  <a:pt x="21782" y="5504"/>
                </a:lnTo>
                <a:lnTo>
                  <a:pt x="21824" y="5441"/>
                </a:lnTo>
                <a:lnTo>
                  <a:pt x="21782" y="5315"/>
                </a:lnTo>
                <a:lnTo>
                  <a:pt x="21740" y="5232"/>
                </a:lnTo>
                <a:lnTo>
                  <a:pt x="21761" y="5148"/>
                </a:lnTo>
                <a:lnTo>
                  <a:pt x="21761" y="5064"/>
                </a:lnTo>
                <a:lnTo>
                  <a:pt x="21719" y="5002"/>
                </a:lnTo>
                <a:lnTo>
                  <a:pt x="21719" y="4918"/>
                </a:lnTo>
                <a:lnTo>
                  <a:pt x="21657" y="4939"/>
                </a:lnTo>
                <a:lnTo>
                  <a:pt x="21636" y="5002"/>
                </a:lnTo>
                <a:lnTo>
                  <a:pt x="21552" y="5064"/>
                </a:lnTo>
                <a:lnTo>
                  <a:pt x="21552" y="5148"/>
                </a:lnTo>
                <a:lnTo>
                  <a:pt x="21531" y="5253"/>
                </a:lnTo>
                <a:lnTo>
                  <a:pt x="21364" y="5420"/>
                </a:lnTo>
                <a:lnTo>
                  <a:pt x="21301" y="5483"/>
                </a:lnTo>
                <a:lnTo>
                  <a:pt x="21217" y="5483"/>
                </a:lnTo>
                <a:lnTo>
                  <a:pt x="21154" y="5546"/>
                </a:lnTo>
                <a:lnTo>
                  <a:pt x="21050" y="5629"/>
                </a:lnTo>
                <a:lnTo>
                  <a:pt x="20945" y="5629"/>
                </a:lnTo>
                <a:lnTo>
                  <a:pt x="20841" y="5734"/>
                </a:lnTo>
                <a:lnTo>
                  <a:pt x="20694" y="5818"/>
                </a:lnTo>
                <a:lnTo>
                  <a:pt x="20422" y="5818"/>
                </a:lnTo>
                <a:lnTo>
                  <a:pt x="20422" y="5859"/>
                </a:lnTo>
                <a:lnTo>
                  <a:pt x="20359" y="5901"/>
                </a:lnTo>
                <a:lnTo>
                  <a:pt x="20255" y="5901"/>
                </a:lnTo>
                <a:lnTo>
                  <a:pt x="20171" y="5880"/>
                </a:lnTo>
                <a:lnTo>
                  <a:pt x="20087" y="5943"/>
                </a:lnTo>
                <a:lnTo>
                  <a:pt x="19711" y="6131"/>
                </a:lnTo>
                <a:lnTo>
                  <a:pt x="19522" y="6278"/>
                </a:lnTo>
                <a:lnTo>
                  <a:pt x="19502" y="6382"/>
                </a:lnTo>
                <a:lnTo>
                  <a:pt x="19439" y="6403"/>
                </a:lnTo>
                <a:lnTo>
                  <a:pt x="19229" y="6571"/>
                </a:lnTo>
                <a:lnTo>
                  <a:pt x="19125" y="6675"/>
                </a:lnTo>
                <a:lnTo>
                  <a:pt x="19104" y="6613"/>
                </a:lnTo>
                <a:lnTo>
                  <a:pt x="19083" y="6613"/>
                </a:lnTo>
                <a:lnTo>
                  <a:pt x="18978" y="6696"/>
                </a:lnTo>
                <a:lnTo>
                  <a:pt x="18895" y="6822"/>
                </a:lnTo>
                <a:lnTo>
                  <a:pt x="18790" y="6968"/>
                </a:lnTo>
                <a:lnTo>
                  <a:pt x="18769" y="7031"/>
                </a:lnTo>
                <a:lnTo>
                  <a:pt x="18727" y="7094"/>
                </a:lnTo>
                <a:lnTo>
                  <a:pt x="18706" y="7031"/>
                </a:lnTo>
                <a:lnTo>
                  <a:pt x="18748" y="6906"/>
                </a:lnTo>
                <a:lnTo>
                  <a:pt x="18748" y="6801"/>
                </a:lnTo>
                <a:lnTo>
                  <a:pt x="18748" y="6696"/>
                </a:lnTo>
                <a:lnTo>
                  <a:pt x="18853" y="6696"/>
                </a:lnTo>
                <a:lnTo>
                  <a:pt x="18895" y="6654"/>
                </a:lnTo>
                <a:lnTo>
                  <a:pt x="19020" y="6550"/>
                </a:lnTo>
                <a:lnTo>
                  <a:pt x="19104" y="6508"/>
                </a:lnTo>
                <a:lnTo>
                  <a:pt x="19209" y="6403"/>
                </a:lnTo>
                <a:lnTo>
                  <a:pt x="19355" y="6278"/>
                </a:lnTo>
                <a:lnTo>
                  <a:pt x="19418" y="6194"/>
                </a:lnTo>
                <a:lnTo>
                  <a:pt x="19522" y="6152"/>
                </a:lnTo>
                <a:lnTo>
                  <a:pt x="19627" y="5985"/>
                </a:lnTo>
                <a:lnTo>
                  <a:pt x="19669" y="5922"/>
                </a:lnTo>
                <a:lnTo>
                  <a:pt x="19648" y="5838"/>
                </a:lnTo>
                <a:lnTo>
                  <a:pt x="19669" y="5776"/>
                </a:lnTo>
                <a:lnTo>
                  <a:pt x="19690" y="5818"/>
                </a:lnTo>
                <a:lnTo>
                  <a:pt x="19753" y="5838"/>
                </a:lnTo>
                <a:lnTo>
                  <a:pt x="19836" y="5755"/>
                </a:lnTo>
                <a:lnTo>
                  <a:pt x="19941" y="5713"/>
                </a:lnTo>
                <a:lnTo>
                  <a:pt x="19941" y="5629"/>
                </a:lnTo>
                <a:lnTo>
                  <a:pt x="20004" y="5504"/>
                </a:lnTo>
                <a:lnTo>
                  <a:pt x="20066" y="5462"/>
                </a:lnTo>
                <a:lnTo>
                  <a:pt x="20150" y="5504"/>
                </a:lnTo>
                <a:lnTo>
                  <a:pt x="20213" y="5420"/>
                </a:lnTo>
                <a:lnTo>
                  <a:pt x="20297" y="5399"/>
                </a:lnTo>
                <a:lnTo>
                  <a:pt x="20318" y="5420"/>
                </a:lnTo>
                <a:lnTo>
                  <a:pt x="20401" y="5420"/>
                </a:lnTo>
                <a:lnTo>
                  <a:pt x="20715" y="5127"/>
                </a:lnTo>
                <a:lnTo>
                  <a:pt x="20778" y="5022"/>
                </a:lnTo>
                <a:lnTo>
                  <a:pt x="20799" y="4897"/>
                </a:lnTo>
                <a:lnTo>
                  <a:pt x="20882" y="4709"/>
                </a:lnTo>
                <a:lnTo>
                  <a:pt x="20987" y="4583"/>
                </a:lnTo>
                <a:lnTo>
                  <a:pt x="20987" y="4458"/>
                </a:lnTo>
                <a:lnTo>
                  <a:pt x="20987" y="4269"/>
                </a:lnTo>
                <a:lnTo>
                  <a:pt x="20945" y="4165"/>
                </a:lnTo>
                <a:lnTo>
                  <a:pt x="20882" y="4144"/>
                </a:lnTo>
                <a:lnTo>
                  <a:pt x="20736" y="4165"/>
                </a:lnTo>
                <a:lnTo>
                  <a:pt x="20590" y="4165"/>
                </a:lnTo>
                <a:lnTo>
                  <a:pt x="20464" y="4102"/>
                </a:lnTo>
                <a:lnTo>
                  <a:pt x="20318" y="4102"/>
                </a:lnTo>
                <a:lnTo>
                  <a:pt x="20255" y="4165"/>
                </a:lnTo>
                <a:lnTo>
                  <a:pt x="20213" y="4248"/>
                </a:lnTo>
                <a:lnTo>
                  <a:pt x="20255" y="4290"/>
                </a:lnTo>
                <a:lnTo>
                  <a:pt x="20213" y="4353"/>
                </a:lnTo>
                <a:lnTo>
                  <a:pt x="20213" y="4499"/>
                </a:lnTo>
                <a:lnTo>
                  <a:pt x="20171" y="4646"/>
                </a:lnTo>
                <a:lnTo>
                  <a:pt x="20066" y="4792"/>
                </a:lnTo>
                <a:lnTo>
                  <a:pt x="20004" y="4730"/>
                </a:lnTo>
                <a:lnTo>
                  <a:pt x="19941" y="4709"/>
                </a:lnTo>
                <a:lnTo>
                  <a:pt x="19899" y="4709"/>
                </a:lnTo>
                <a:lnTo>
                  <a:pt x="19857" y="4771"/>
                </a:lnTo>
                <a:lnTo>
                  <a:pt x="19794" y="4792"/>
                </a:lnTo>
                <a:lnTo>
                  <a:pt x="19732" y="4730"/>
                </a:lnTo>
                <a:lnTo>
                  <a:pt x="19669" y="4730"/>
                </a:lnTo>
                <a:cubicBezTo>
                  <a:pt x="19669" y="4730"/>
                  <a:pt x="19481" y="4688"/>
                  <a:pt x="19481" y="4646"/>
                </a:cubicBezTo>
                <a:lnTo>
                  <a:pt x="19271" y="4646"/>
                </a:lnTo>
                <a:lnTo>
                  <a:pt x="19167" y="4709"/>
                </a:lnTo>
                <a:lnTo>
                  <a:pt x="19020" y="4730"/>
                </a:lnTo>
                <a:lnTo>
                  <a:pt x="18895" y="4792"/>
                </a:lnTo>
                <a:lnTo>
                  <a:pt x="18832" y="4750"/>
                </a:lnTo>
                <a:lnTo>
                  <a:pt x="18832" y="4709"/>
                </a:lnTo>
                <a:lnTo>
                  <a:pt x="18853" y="4625"/>
                </a:lnTo>
                <a:lnTo>
                  <a:pt x="18853" y="4541"/>
                </a:lnTo>
                <a:lnTo>
                  <a:pt x="18895" y="4478"/>
                </a:lnTo>
                <a:lnTo>
                  <a:pt x="18916" y="4478"/>
                </a:lnTo>
                <a:lnTo>
                  <a:pt x="18957" y="4499"/>
                </a:lnTo>
                <a:lnTo>
                  <a:pt x="19020" y="4499"/>
                </a:lnTo>
                <a:lnTo>
                  <a:pt x="19146" y="4437"/>
                </a:lnTo>
                <a:lnTo>
                  <a:pt x="19439" y="4416"/>
                </a:lnTo>
                <a:lnTo>
                  <a:pt x="19481" y="4395"/>
                </a:lnTo>
                <a:lnTo>
                  <a:pt x="19543" y="4290"/>
                </a:lnTo>
                <a:lnTo>
                  <a:pt x="19564" y="4206"/>
                </a:lnTo>
                <a:lnTo>
                  <a:pt x="19648" y="4165"/>
                </a:lnTo>
                <a:lnTo>
                  <a:pt x="19669" y="4102"/>
                </a:lnTo>
                <a:lnTo>
                  <a:pt x="19627" y="4060"/>
                </a:lnTo>
                <a:lnTo>
                  <a:pt x="19627" y="3997"/>
                </a:lnTo>
                <a:lnTo>
                  <a:pt x="19313" y="3997"/>
                </a:lnTo>
                <a:lnTo>
                  <a:pt x="19125" y="3955"/>
                </a:lnTo>
                <a:lnTo>
                  <a:pt x="19020" y="3893"/>
                </a:lnTo>
                <a:lnTo>
                  <a:pt x="18937" y="3872"/>
                </a:lnTo>
                <a:lnTo>
                  <a:pt x="18685" y="3893"/>
                </a:lnTo>
                <a:lnTo>
                  <a:pt x="18560" y="3872"/>
                </a:lnTo>
                <a:lnTo>
                  <a:pt x="18455" y="3830"/>
                </a:lnTo>
                <a:lnTo>
                  <a:pt x="18288" y="3830"/>
                </a:lnTo>
                <a:lnTo>
                  <a:pt x="18162" y="3851"/>
                </a:lnTo>
                <a:lnTo>
                  <a:pt x="18100" y="3830"/>
                </a:lnTo>
                <a:lnTo>
                  <a:pt x="17995" y="3788"/>
                </a:lnTo>
                <a:lnTo>
                  <a:pt x="17932" y="3788"/>
                </a:lnTo>
                <a:lnTo>
                  <a:pt x="17849" y="3893"/>
                </a:lnTo>
                <a:lnTo>
                  <a:pt x="17849" y="3976"/>
                </a:lnTo>
                <a:lnTo>
                  <a:pt x="17765" y="4039"/>
                </a:lnTo>
                <a:lnTo>
                  <a:pt x="17744" y="4039"/>
                </a:lnTo>
                <a:lnTo>
                  <a:pt x="17765" y="3955"/>
                </a:lnTo>
                <a:lnTo>
                  <a:pt x="17765" y="3934"/>
                </a:lnTo>
                <a:lnTo>
                  <a:pt x="17681" y="3934"/>
                </a:lnTo>
                <a:lnTo>
                  <a:pt x="17451" y="3997"/>
                </a:lnTo>
                <a:lnTo>
                  <a:pt x="17305" y="4060"/>
                </a:lnTo>
                <a:lnTo>
                  <a:pt x="17221" y="4144"/>
                </a:lnTo>
                <a:lnTo>
                  <a:pt x="17158" y="4186"/>
                </a:lnTo>
                <a:lnTo>
                  <a:pt x="17053" y="4186"/>
                </a:lnTo>
                <a:lnTo>
                  <a:pt x="16949" y="4206"/>
                </a:lnTo>
                <a:lnTo>
                  <a:pt x="16886" y="4269"/>
                </a:lnTo>
                <a:lnTo>
                  <a:pt x="16781" y="4290"/>
                </a:lnTo>
                <a:lnTo>
                  <a:pt x="16698" y="4374"/>
                </a:lnTo>
                <a:lnTo>
                  <a:pt x="16698" y="4458"/>
                </a:lnTo>
                <a:lnTo>
                  <a:pt x="16635" y="4520"/>
                </a:lnTo>
                <a:lnTo>
                  <a:pt x="16593" y="4520"/>
                </a:lnTo>
                <a:lnTo>
                  <a:pt x="16530" y="4458"/>
                </a:lnTo>
                <a:lnTo>
                  <a:pt x="16530" y="4374"/>
                </a:lnTo>
                <a:lnTo>
                  <a:pt x="16509" y="4290"/>
                </a:lnTo>
                <a:lnTo>
                  <a:pt x="16468" y="4248"/>
                </a:lnTo>
                <a:lnTo>
                  <a:pt x="16468" y="4165"/>
                </a:lnTo>
                <a:lnTo>
                  <a:pt x="16509" y="4081"/>
                </a:lnTo>
                <a:lnTo>
                  <a:pt x="16593" y="4081"/>
                </a:lnTo>
                <a:lnTo>
                  <a:pt x="16698" y="4039"/>
                </a:lnTo>
                <a:lnTo>
                  <a:pt x="16802" y="4039"/>
                </a:lnTo>
                <a:lnTo>
                  <a:pt x="16886" y="3997"/>
                </a:lnTo>
                <a:lnTo>
                  <a:pt x="16928" y="3955"/>
                </a:lnTo>
                <a:lnTo>
                  <a:pt x="17012" y="3934"/>
                </a:lnTo>
                <a:lnTo>
                  <a:pt x="17158" y="3893"/>
                </a:lnTo>
                <a:lnTo>
                  <a:pt x="17263" y="3851"/>
                </a:lnTo>
                <a:lnTo>
                  <a:pt x="17346" y="3788"/>
                </a:lnTo>
                <a:lnTo>
                  <a:pt x="17472" y="3788"/>
                </a:lnTo>
                <a:lnTo>
                  <a:pt x="17556" y="3746"/>
                </a:lnTo>
                <a:lnTo>
                  <a:pt x="17577" y="3662"/>
                </a:lnTo>
                <a:lnTo>
                  <a:pt x="17556" y="3621"/>
                </a:lnTo>
                <a:lnTo>
                  <a:pt x="17514" y="3558"/>
                </a:lnTo>
                <a:lnTo>
                  <a:pt x="17346" y="3558"/>
                </a:lnTo>
                <a:lnTo>
                  <a:pt x="17346" y="3516"/>
                </a:lnTo>
                <a:lnTo>
                  <a:pt x="17430" y="3516"/>
                </a:lnTo>
                <a:lnTo>
                  <a:pt x="17451" y="3537"/>
                </a:lnTo>
                <a:lnTo>
                  <a:pt x="17535" y="3537"/>
                </a:lnTo>
                <a:lnTo>
                  <a:pt x="17577" y="3558"/>
                </a:lnTo>
                <a:lnTo>
                  <a:pt x="17618" y="3662"/>
                </a:lnTo>
                <a:lnTo>
                  <a:pt x="17639" y="3662"/>
                </a:lnTo>
                <a:lnTo>
                  <a:pt x="17660" y="3641"/>
                </a:lnTo>
                <a:lnTo>
                  <a:pt x="17765" y="3579"/>
                </a:lnTo>
                <a:lnTo>
                  <a:pt x="17890" y="3621"/>
                </a:lnTo>
                <a:lnTo>
                  <a:pt x="17974" y="3579"/>
                </a:lnTo>
                <a:lnTo>
                  <a:pt x="18058" y="3537"/>
                </a:lnTo>
                <a:lnTo>
                  <a:pt x="18141" y="3516"/>
                </a:lnTo>
                <a:lnTo>
                  <a:pt x="18246" y="3537"/>
                </a:lnTo>
                <a:lnTo>
                  <a:pt x="18351" y="3537"/>
                </a:lnTo>
                <a:lnTo>
                  <a:pt x="18455" y="3516"/>
                </a:lnTo>
                <a:lnTo>
                  <a:pt x="18518" y="3537"/>
                </a:lnTo>
                <a:lnTo>
                  <a:pt x="18602" y="3579"/>
                </a:lnTo>
                <a:lnTo>
                  <a:pt x="18769" y="3579"/>
                </a:lnTo>
                <a:lnTo>
                  <a:pt x="18790" y="3621"/>
                </a:lnTo>
                <a:lnTo>
                  <a:pt x="18832" y="3621"/>
                </a:lnTo>
                <a:lnTo>
                  <a:pt x="18978" y="3725"/>
                </a:lnTo>
                <a:lnTo>
                  <a:pt x="19041" y="3746"/>
                </a:lnTo>
                <a:lnTo>
                  <a:pt x="19146" y="3725"/>
                </a:lnTo>
                <a:lnTo>
                  <a:pt x="19209" y="3662"/>
                </a:lnTo>
                <a:lnTo>
                  <a:pt x="19292" y="3662"/>
                </a:lnTo>
                <a:lnTo>
                  <a:pt x="19355" y="3683"/>
                </a:lnTo>
                <a:lnTo>
                  <a:pt x="19439" y="3683"/>
                </a:lnTo>
                <a:lnTo>
                  <a:pt x="19502" y="3725"/>
                </a:lnTo>
                <a:lnTo>
                  <a:pt x="19564" y="3725"/>
                </a:lnTo>
                <a:lnTo>
                  <a:pt x="19732" y="3662"/>
                </a:lnTo>
                <a:lnTo>
                  <a:pt x="19815" y="3621"/>
                </a:lnTo>
                <a:lnTo>
                  <a:pt x="19920" y="3621"/>
                </a:lnTo>
                <a:lnTo>
                  <a:pt x="19983" y="3662"/>
                </a:lnTo>
                <a:lnTo>
                  <a:pt x="20046" y="3662"/>
                </a:lnTo>
                <a:lnTo>
                  <a:pt x="20129" y="3621"/>
                </a:lnTo>
                <a:lnTo>
                  <a:pt x="20234" y="3641"/>
                </a:lnTo>
                <a:lnTo>
                  <a:pt x="20338" y="3641"/>
                </a:lnTo>
                <a:lnTo>
                  <a:pt x="20338" y="3579"/>
                </a:lnTo>
                <a:lnTo>
                  <a:pt x="20276" y="3558"/>
                </a:lnTo>
                <a:lnTo>
                  <a:pt x="20276" y="3516"/>
                </a:lnTo>
                <a:lnTo>
                  <a:pt x="20297" y="3474"/>
                </a:lnTo>
                <a:lnTo>
                  <a:pt x="20359" y="3537"/>
                </a:lnTo>
                <a:lnTo>
                  <a:pt x="20401" y="3579"/>
                </a:lnTo>
                <a:lnTo>
                  <a:pt x="20485" y="3579"/>
                </a:lnTo>
                <a:lnTo>
                  <a:pt x="20548" y="3558"/>
                </a:lnTo>
                <a:lnTo>
                  <a:pt x="20694" y="3558"/>
                </a:lnTo>
                <a:lnTo>
                  <a:pt x="20903" y="3474"/>
                </a:lnTo>
                <a:lnTo>
                  <a:pt x="21008" y="3432"/>
                </a:lnTo>
                <a:lnTo>
                  <a:pt x="21029" y="3369"/>
                </a:lnTo>
                <a:lnTo>
                  <a:pt x="21029" y="3328"/>
                </a:lnTo>
                <a:lnTo>
                  <a:pt x="21092" y="3307"/>
                </a:lnTo>
                <a:lnTo>
                  <a:pt x="21134" y="3328"/>
                </a:lnTo>
                <a:lnTo>
                  <a:pt x="21217" y="3307"/>
                </a:lnTo>
                <a:lnTo>
                  <a:pt x="21322" y="3223"/>
                </a:lnTo>
                <a:lnTo>
                  <a:pt x="21406" y="3202"/>
                </a:lnTo>
                <a:lnTo>
                  <a:pt x="21406" y="3118"/>
                </a:lnTo>
                <a:lnTo>
                  <a:pt x="21426" y="3056"/>
                </a:lnTo>
                <a:lnTo>
                  <a:pt x="21489" y="3035"/>
                </a:lnTo>
                <a:lnTo>
                  <a:pt x="21489" y="2930"/>
                </a:lnTo>
                <a:lnTo>
                  <a:pt x="21447" y="2888"/>
                </a:lnTo>
                <a:lnTo>
                  <a:pt x="21343" y="2805"/>
                </a:lnTo>
                <a:lnTo>
                  <a:pt x="21217" y="2742"/>
                </a:lnTo>
                <a:lnTo>
                  <a:pt x="21113" y="2637"/>
                </a:lnTo>
                <a:lnTo>
                  <a:pt x="21092" y="2574"/>
                </a:lnTo>
                <a:lnTo>
                  <a:pt x="21029" y="2512"/>
                </a:lnTo>
                <a:lnTo>
                  <a:pt x="20882" y="2491"/>
                </a:lnTo>
                <a:lnTo>
                  <a:pt x="20799" y="2407"/>
                </a:lnTo>
                <a:lnTo>
                  <a:pt x="20778" y="2323"/>
                </a:lnTo>
                <a:lnTo>
                  <a:pt x="20715" y="2302"/>
                </a:lnTo>
                <a:lnTo>
                  <a:pt x="20694" y="2323"/>
                </a:lnTo>
                <a:lnTo>
                  <a:pt x="20610" y="2365"/>
                </a:lnTo>
                <a:lnTo>
                  <a:pt x="20569" y="2323"/>
                </a:lnTo>
                <a:lnTo>
                  <a:pt x="20548" y="2261"/>
                </a:lnTo>
                <a:lnTo>
                  <a:pt x="20485" y="2198"/>
                </a:lnTo>
                <a:lnTo>
                  <a:pt x="20255" y="2198"/>
                </a:lnTo>
                <a:lnTo>
                  <a:pt x="20171" y="2219"/>
                </a:lnTo>
                <a:lnTo>
                  <a:pt x="20171" y="2302"/>
                </a:lnTo>
                <a:lnTo>
                  <a:pt x="20171" y="2365"/>
                </a:lnTo>
                <a:lnTo>
                  <a:pt x="20129" y="2302"/>
                </a:lnTo>
                <a:lnTo>
                  <a:pt x="20066" y="2302"/>
                </a:lnTo>
                <a:lnTo>
                  <a:pt x="19920" y="2386"/>
                </a:lnTo>
                <a:lnTo>
                  <a:pt x="19836" y="2407"/>
                </a:lnTo>
                <a:lnTo>
                  <a:pt x="19711" y="2365"/>
                </a:lnTo>
                <a:lnTo>
                  <a:pt x="19606" y="2365"/>
                </a:lnTo>
                <a:lnTo>
                  <a:pt x="19522" y="2323"/>
                </a:lnTo>
                <a:lnTo>
                  <a:pt x="19460" y="2261"/>
                </a:lnTo>
                <a:lnTo>
                  <a:pt x="19460" y="2177"/>
                </a:lnTo>
                <a:lnTo>
                  <a:pt x="19522" y="2177"/>
                </a:lnTo>
                <a:lnTo>
                  <a:pt x="19564" y="2219"/>
                </a:lnTo>
                <a:lnTo>
                  <a:pt x="19669" y="2261"/>
                </a:lnTo>
                <a:lnTo>
                  <a:pt x="19711" y="2219"/>
                </a:lnTo>
                <a:lnTo>
                  <a:pt x="19711" y="2177"/>
                </a:lnTo>
                <a:lnTo>
                  <a:pt x="19606" y="2093"/>
                </a:lnTo>
                <a:lnTo>
                  <a:pt x="19606" y="2009"/>
                </a:lnTo>
                <a:lnTo>
                  <a:pt x="19627" y="1989"/>
                </a:lnTo>
                <a:lnTo>
                  <a:pt x="19669" y="2072"/>
                </a:lnTo>
                <a:lnTo>
                  <a:pt x="19774" y="2114"/>
                </a:lnTo>
                <a:lnTo>
                  <a:pt x="19857" y="2156"/>
                </a:lnTo>
                <a:lnTo>
                  <a:pt x="20025" y="2093"/>
                </a:lnTo>
                <a:lnTo>
                  <a:pt x="20171" y="1968"/>
                </a:lnTo>
                <a:lnTo>
                  <a:pt x="20171" y="1884"/>
                </a:lnTo>
                <a:lnTo>
                  <a:pt x="20150" y="1842"/>
                </a:lnTo>
                <a:lnTo>
                  <a:pt x="20087" y="1800"/>
                </a:lnTo>
                <a:lnTo>
                  <a:pt x="20087" y="1758"/>
                </a:lnTo>
                <a:lnTo>
                  <a:pt x="20150" y="1696"/>
                </a:lnTo>
                <a:lnTo>
                  <a:pt x="20150" y="1675"/>
                </a:lnTo>
                <a:lnTo>
                  <a:pt x="20046" y="1591"/>
                </a:lnTo>
                <a:lnTo>
                  <a:pt x="19962" y="1486"/>
                </a:lnTo>
                <a:lnTo>
                  <a:pt x="19920" y="1465"/>
                </a:lnTo>
                <a:lnTo>
                  <a:pt x="19857" y="1486"/>
                </a:lnTo>
                <a:lnTo>
                  <a:pt x="19774" y="1570"/>
                </a:lnTo>
                <a:lnTo>
                  <a:pt x="19627" y="1654"/>
                </a:lnTo>
                <a:lnTo>
                  <a:pt x="19439" y="1654"/>
                </a:lnTo>
                <a:lnTo>
                  <a:pt x="19334" y="1737"/>
                </a:lnTo>
                <a:lnTo>
                  <a:pt x="19292" y="1737"/>
                </a:lnTo>
                <a:lnTo>
                  <a:pt x="19229" y="1675"/>
                </a:lnTo>
                <a:lnTo>
                  <a:pt x="19188" y="1654"/>
                </a:lnTo>
                <a:lnTo>
                  <a:pt x="19104" y="1675"/>
                </a:lnTo>
                <a:lnTo>
                  <a:pt x="19020" y="1696"/>
                </a:lnTo>
                <a:lnTo>
                  <a:pt x="18937" y="1675"/>
                </a:lnTo>
                <a:lnTo>
                  <a:pt x="18874" y="1633"/>
                </a:lnTo>
                <a:lnTo>
                  <a:pt x="18769" y="1591"/>
                </a:lnTo>
                <a:lnTo>
                  <a:pt x="18685" y="1549"/>
                </a:lnTo>
                <a:lnTo>
                  <a:pt x="18581" y="1528"/>
                </a:lnTo>
                <a:lnTo>
                  <a:pt x="18476" y="1445"/>
                </a:lnTo>
                <a:lnTo>
                  <a:pt x="18309" y="1424"/>
                </a:lnTo>
                <a:lnTo>
                  <a:pt x="18100" y="1445"/>
                </a:lnTo>
                <a:lnTo>
                  <a:pt x="17995" y="1465"/>
                </a:lnTo>
                <a:lnTo>
                  <a:pt x="17849" y="1528"/>
                </a:lnTo>
                <a:lnTo>
                  <a:pt x="17723" y="1549"/>
                </a:lnTo>
                <a:lnTo>
                  <a:pt x="17577" y="1570"/>
                </a:lnTo>
                <a:lnTo>
                  <a:pt x="17472" y="1549"/>
                </a:lnTo>
                <a:lnTo>
                  <a:pt x="17346" y="1570"/>
                </a:lnTo>
                <a:lnTo>
                  <a:pt x="17325" y="1591"/>
                </a:lnTo>
                <a:lnTo>
                  <a:pt x="17346" y="1737"/>
                </a:lnTo>
                <a:lnTo>
                  <a:pt x="17346" y="1800"/>
                </a:lnTo>
                <a:lnTo>
                  <a:pt x="17305" y="1800"/>
                </a:lnTo>
                <a:lnTo>
                  <a:pt x="17242" y="1779"/>
                </a:lnTo>
                <a:lnTo>
                  <a:pt x="17158" y="1654"/>
                </a:lnTo>
                <a:lnTo>
                  <a:pt x="17137" y="1570"/>
                </a:lnTo>
                <a:lnTo>
                  <a:pt x="17095" y="1549"/>
                </a:lnTo>
                <a:lnTo>
                  <a:pt x="17012" y="1570"/>
                </a:lnTo>
                <a:lnTo>
                  <a:pt x="16698" y="1570"/>
                </a:lnTo>
                <a:cubicBezTo>
                  <a:pt x="16698" y="1570"/>
                  <a:pt x="16593" y="1633"/>
                  <a:pt x="16572" y="1633"/>
                </a:cubicBezTo>
                <a:lnTo>
                  <a:pt x="16489" y="1737"/>
                </a:lnTo>
                <a:lnTo>
                  <a:pt x="16426" y="1884"/>
                </a:lnTo>
                <a:lnTo>
                  <a:pt x="16384" y="1968"/>
                </a:lnTo>
                <a:lnTo>
                  <a:pt x="16363" y="1968"/>
                </a:lnTo>
                <a:lnTo>
                  <a:pt x="16363" y="1905"/>
                </a:lnTo>
                <a:lnTo>
                  <a:pt x="16405" y="1800"/>
                </a:lnTo>
                <a:lnTo>
                  <a:pt x="16426" y="1737"/>
                </a:lnTo>
                <a:lnTo>
                  <a:pt x="16405" y="1696"/>
                </a:lnTo>
                <a:lnTo>
                  <a:pt x="16321" y="1737"/>
                </a:lnTo>
                <a:lnTo>
                  <a:pt x="16196" y="1737"/>
                </a:lnTo>
                <a:lnTo>
                  <a:pt x="16154" y="1779"/>
                </a:lnTo>
                <a:lnTo>
                  <a:pt x="16154" y="1842"/>
                </a:lnTo>
                <a:lnTo>
                  <a:pt x="16112" y="1884"/>
                </a:lnTo>
                <a:lnTo>
                  <a:pt x="16112" y="1989"/>
                </a:lnTo>
                <a:lnTo>
                  <a:pt x="16049" y="2009"/>
                </a:lnTo>
                <a:lnTo>
                  <a:pt x="16007" y="1968"/>
                </a:lnTo>
                <a:lnTo>
                  <a:pt x="16007" y="1905"/>
                </a:lnTo>
                <a:lnTo>
                  <a:pt x="16070" y="1842"/>
                </a:lnTo>
                <a:lnTo>
                  <a:pt x="16070" y="1675"/>
                </a:lnTo>
                <a:lnTo>
                  <a:pt x="16091" y="1591"/>
                </a:lnTo>
                <a:lnTo>
                  <a:pt x="16300" y="1465"/>
                </a:lnTo>
                <a:lnTo>
                  <a:pt x="16426" y="1382"/>
                </a:lnTo>
                <a:lnTo>
                  <a:pt x="16593" y="1382"/>
                </a:lnTo>
                <a:lnTo>
                  <a:pt x="16719" y="1424"/>
                </a:lnTo>
                <a:lnTo>
                  <a:pt x="16823" y="1424"/>
                </a:lnTo>
                <a:lnTo>
                  <a:pt x="16844" y="1382"/>
                </a:lnTo>
                <a:lnTo>
                  <a:pt x="17116" y="1382"/>
                </a:lnTo>
                <a:lnTo>
                  <a:pt x="17200" y="1340"/>
                </a:lnTo>
                <a:lnTo>
                  <a:pt x="17221" y="1256"/>
                </a:lnTo>
                <a:lnTo>
                  <a:pt x="17158" y="1256"/>
                </a:lnTo>
                <a:lnTo>
                  <a:pt x="17095" y="1173"/>
                </a:lnTo>
                <a:lnTo>
                  <a:pt x="17095" y="1068"/>
                </a:lnTo>
                <a:lnTo>
                  <a:pt x="17200" y="1005"/>
                </a:lnTo>
                <a:lnTo>
                  <a:pt x="17263" y="963"/>
                </a:lnTo>
                <a:lnTo>
                  <a:pt x="17346" y="963"/>
                </a:lnTo>
                <a:lnTo>
                  <a:pt x="17367" y="1026"/>
                </a:lnTo>
                <a:lnTo>
                  <a:pt x="17346" y="1068"/>
                </a:lnTo>
                <a:lnTo>
                  <a:pt x="17305" y="1068"/>
                </a:lnTo>
                <a:lnTo>
                  <a:pt x="17346" y="1152"/>
                </a:lnTo>
                <a:lnTo>
                  <a:pt x="17346" y="1256"/>
                </a:lnTo>
                <a:lnTo>
                  <a:pt x="17409" y="1340"/>
                </a:lnTo>
                <a:lnTo>
                  <a:pt x="17556" y="1340"/>
                </a:lnTo>
                <a:lnTo>
                  <a:pt x="17681" y="1277"/>
                </a:lnTo>
                <a:lnTo>
                  <a:pt x="17765" y="1277"/>
                </a:lnTo>
                <a:lnTo>
                  <a:pt x="17869" y="1319"/>
                </a:lnTo>
                <a:lnTo>
                  <a:pt x="17953" y="1277"/>
                </a:lnTo>
                <a:lnTo>
                  <a:pt x="18141" y="1214"/>
                </a:lnTo>
                <a:lnTo>
                  <a:pt x="18267" y="1214"/>
                </a:lnTo>
                <a:lnTo>
                  <a:pt x="18309" y="1256"/>
                </a:lnTo>
                <a:lnTo>
                  <a:pt x="18393" y="1256"/>
                </a:lnTo>
                <a:lnTo>
                  <a:pt x="18455" y="1214"/>
                </a:lnTo>
                <a:lnTo>
                  <a:pt x="18581" y="1214"/>
                </a:lnTo>
                <a:lnTo>
                  <a:pt x="18685" y="1256"/>
                </a:lnTo>
                <a:lnTo>
                  <a:pt x="18769" y="1256"/>
                </a:lnTo>
                <a:lnTo>
                  <a:pt x="18853" y="1277"/>
                </a:lnTo>
                <a:lnTo>
                  <a:pt x="19083" y="1382"/>
                </a:lnTo>
                <a:lnTo>
                  <a:pt x="19209" y="1382"/>
                </a:lnTo>
                <a:lnTo>
                  <a:pt x="19313" y="1361"/>
                </a:lnTo>
                <a:lnTo>
                  <a:pt x="19439" y="1361"/>
                </a:lnTo>
                <a:lnTo>
                  <a:pt x="19481" y="1277"/>
                </a:lnTo>
                <a:lnTo>
                  <a:pt x="19564" y="1235"/>
                </a:lnTo>
                <a:lnTo>
                  <a:pt x="19669" y="1256"/>
                </a:lnTo>
                <a:lnTo>
                  <a:pt x="19774" y="1256"/>
                </a:lnTo>
                <a:lnTo>
                  <a:pt x="19836" y="1173"/>
                </a:lnTo>
                <a:lnTo>
                  <a:pt x="19836" y="1131"/>
                </a:lnTo>
                <a:lnTo>
                  <a:pt x="19669" y="1026"/>
                </a:lnTo>
                <a:lnTo>
                  <a:pt x="19585" y="963"/>
                </a:lnTo>
                <a:lnTo>
                  <a:pt x="19543" y="859"/>
                </a:lnTo>
                <a:lnTo>
                  <a:pt x="19439" y="796"/>
                </a:lnTo>
                <a:lnTo>
                  <a:pt x="19250" y="733"/>
                </a:lnTo>
                <a:lnTo>
                  <a:pt x="19167" y="649"/>
                </a:lnTo>
                <a:lnTo>
                  <a:pt x="19062" y="628"/>
                </a:lnTo>
                <a:lnTo>
                  <a:pt x="18957" y="649"/>
                </a:lnTo>
                <a:lnTo>
                  <a:pt x="18916" y="608"/>
                </a:lnTo>
                <a:lnTo>
                  <a:pt x="18853" y="545"/>
                </a:lnTo>
                <a:lnTo>
                  <a:pt x="18727" y="587"/>
                </a:lnTo>
                <a:lnTo>
                  <a:pt x="18685" y="524"/>
                </a:lnTo>
                <a:lnTo>
                  <a:pt x="18455" y="503"/>
                </a:lnTo>
                <a:lnTo>
                  <a:pt x="18309" y="398"/>
                </a:lnTo>
                <a:lnTo>
                  <a:pt x="18246" y="398"/>
                </a:lnTo>
                <a:lnTo>
                  <a:pt x="18058" y="294"/>
                </a:lnTo>
                <a:lnTo>
                  <a:pt x="17995" y="294"/>
                </a:lnTo>
                <a:lnTo>
                  <a:pt x="17995" y="315"/>
                </a:lnTo>
                <a:lnTo>
                  <a:pt x="17932" y="336"/>
                </a:lnTo>
                <a:lnTo>
                  <a:pt x="17765" y="231"/>
                </a:lnTo>
                <a:lnTo>
                  <a:pt x="17744" y="168"/>
                </a:lnTo>
                <a:lnTo>
                  <a:pt x="17681" y="105"/>
                </a:lnTo>
                <a:lnTo>
                  <a:pt x="17597" y="126"/>
                </a:lnTo>
                <a:lnTo>
                  <a:pt x="17535" y="126"/>
                </a:lnTo>
                <a:lnTo>
                  <a:pt x="17472" y="84"/>
                </a:lnTo>
                <a:lnTo>
                  <a:pt x="17263" y="84"/>
                </a:lnTo>
                <a:lnTo>
                  <a:pt x="17158" y="22"/>
                </a:lnTo>
                <a:lnTo>
                  <a:pt x="17074" y="84"/>
                </a:lnTo>
                <a:lnTo>
                  <a:pt x="17033" y="84"/>
                </a:lnTo>
                <a:lnTo>
                  <a:pt x="17012" y="64"/>
                </a:lnTo>
                <a:lnTo>
                  <a:pt x="16928" y="1"/>
                </a:lnTo>
                <a:lnTo>
                  <a:pt x="16740" y="22"/>
                </a:lnTo>
                <a:lnTo>
                  <a:pt x="166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6B65"/>
              </a:solidFill>
            </a:endParaRPr>
          </a:p>
        </p:txBody>
      </p:sp>
      <p:grpSp>
        <p:nvGrpSpPr>
          <p:cNvPr id="1553" name="Google Shape;1553;p51"/>
          <p:cNvGrpSpPr/>
          <p:nvPr/>
        </p:nvGrpSpPr>
        <p:grpSpPr>
          <a:xfrm>
            <a:off x="1230994" y="1488000"/>
            <a:ext cx="1233779" cy="1093532"/>
            <a:chOff x="1922950" y="1410350"/>
            <a:chExt cx="1252825" cy="1162875"/>
          </a:xfrm>
        </p:grpSpPr>
        <p:sp>
          <p:nvSpPr>
            <p:cNvPr id="1554" name="Google Shape;1554;p51"/>
            <p:cNvSpPr/>
            <p:nvPr/>
          </p:nvSpPr>
          <p:spPr>
            <a:xfrm>
              <a:off x="1988325" y="2333100"/>
              <a:ext cx="52325" cy="65925"/>
            </a:xfrm>
            <a:custGeom>
              <a:avLst/>
              <a:gdLst/>
              <a:ahLst/>
              <a:cxnLst/>
              <a:rect l="l" t="t" r="r" b="b"/>
              <a:pathLst>
                <a:path w="2093" h="2637" extrusionOk="0">
                  <a:moveTo>
                    <a:pt x="210" y="0"/>
                  </a:moveTo>
                  <a:lnTo>
                    <a:pt x="189" y="63"/>
                  </a:lnTo>
                  <a:lnTo>
                    <a:pt x="1" y="21"/>
                  </a:lnTo>
                  <a:lnTo>
                    <a:pt x="63" y="188"/>
                  </a:lnTo>
                  <a:lnTo>
                    <a:pt x="105" y="209"/>
                  </a:lnTo>
                  <a:lnTo>
                    <a:pt x="168" y="335"/>
                  </a:lnTo>
                  <a:lnTo>
                    <a:pt x="440" y="377"/>
                  </a:lnTo>
                  <a:lnTo>
                    <a:pt x="314" y="439"/>
                  </a:lnTo>
                  <a:lnTo>
                    <a:pt x="189" y="439"/>
                  </a:lnTo>
                  <a:lnTo>
                    <a:pt x="105" y="544"/>
                  </a:lnTo>
                  <a:lnTo>
                    <a:pt x="168" y="607"/>
                  </a:lnTo>
                  <a:lnTo>
                    <a:pt x="105" y="732"/>
                  </a:lnTo>
                  <a:lnTo>
                    <a:pt x="126" y="774"/>
                  </a:lnTo>
                  <a:lnTo>
                    <a:pt x="273" y="732"/>
                  </a:lnTo>
                  <a:lnTo>
                    <a:pt x="293" y="837"/>
                  </a:lnTo>
                  <a:lnTo>
                    <a:pt x="419" y="837"/>
                  </a:lnTo>
                  <a:lnTo>
                    <a:pt x="419" y="942"/>
                  </a:lnTo>
                  <a:lnTo>
                    <a:pt x="524" y="1025"/>
                  </a:lnTo>
                  <a:lnTo>
                    <a:pt x="649" y="963"/>
                  </a:lnTo>
                  <a:lnTo>
                    <a:pt x="503" y="1130"/>
                  </a:lnTo>
                  <a:lnTo>
                    <a:pt x="545" y="1276"/>
                  </a:lnTo>
                  <a:lnTo>
                    <a:pt x="649" y="1255"/>
                  </a:lnTo>
                  <a:lnTo>
                    <a:pt x="649" y="1151"/>
                  </a:lnTo>
                  <a:lnTo>
                    <a:pt x="817" y="1109"/>
                  </a:lnTo>
                  <a:lnTo>
                    <a:pt x="817" y="1109"/>
                  </a:lnTo>
                  <a:lnTo>
                    <a:pt x="754" y="1235"/>
                  </a:lnTo>
                  <a:lnTo>
                    <a:pt x="691" y="1339"/>
                  </a:lnTo>
                  <a:lnTo>
                    <a:pt x="691" y="1423"/>
                  </a:lnTo>
                  <a:lnTo>
                    <a:pt x="733" y="1423"/>
                  </a:lnTo>
                  <a:lnTo>
                    <a:pt x="796" y="1548"/>
                  </a:lnTo>
                  <a:lnTo>
                    <a:pt x="963" y="1528"/>
                  </a:lnTo>
                  <a:lnTo>
                    <a:pt x="963" y="1632"/>
                  </a:lnTo>
                  <a:lnTo>
                    <a:pt x="1047" y="1632"/>
                  </a:lnTo>
                  <a:lnTo>
                    <a:pt x="1068" y="1737"/>
                  </a:lnTo>
                  <a:lnTo>
                    <a:pt x="1047" y="1820"/>
                  </a:lnTo>
                  <a:lnTo>
                    <a:pt x="1172" y="1967"/>
                  </a:lnTo>
                  <a:lnTo>
                    <a:pt x="1256" y="1883"/>
                  </a:lnTo>
                  <a:lnTo>
                    <a:pt x="1319" y="1946"/>
                  </a:lnTo>
                  <a:lnTo>
                    <a:pt x="1423" y="1946"/>
                  </a:lnTo>
                  <a:lnTo>
                    <a:pt x="1256" y="2113"/>
                  </a:lnTo>
                  <a:lnTo>
                    <a:pt x="1465" y="2323"/>
                  </a:lnTo>
                  <a:lnTo>
                    <a:pt x="1549" y="2364"/>
                  </a:lnTo>
                  <a:lnTo>
                    <a:pt x="1591" y="2427"/>
                  </a:lnTo>
                  <a:lnTo>
                    <a:pt x="1946" y="2636"/>
                  </a:lnTo>
                  <a:lnTo>
                    <a:pt x="1988" y="2595"/>
                  </a:lnTo>
                  <a:lnTo>
                    <a:pt x="2093" y="2616"/>
                  </a:lnTo>
                  <a:lnTo>
                    <a:pt x="2009" y="2302"/>
                  </a:lnTo>
                  <a:lnTo>
                    <a:pt x="2051" y="2176"/>
                  </a:lnTo>
                  <a:lnTo>
                    <a:pt x="2009" y="2072"/>
                  </a:lnTo>
                  <a:lnTo>
                    <a:pt x="2009" y="1820"/>
                  </a:lnTo>
                  <a:lnTo>
                    <a:pt x="1946" y="1695"/>
                  </a:lnTo>
                  <a:lnTo>
                    <a:pt x="1674" y="1548"/>
                  </a:lnTo>
                  <a:lnTo>
                    <a:pt x="1653" y="1214"/>
                  </a:lnTo>
                  <a:lnTo>
                    <a:pt x="1528" y="1004"/>
                  </a:lnTo>
                  <a:lnTo>
                    <a:pt x="1486" y="774"/>
                  </a:lnTo>
                  <a:lnTo>
                    <a:pt x="1444" y="732"/>
                  </a:lnTo>
                  <a:lnTo>
                    <a:pt x="1319" y="711"/>
                  </a:lnTo>
                  <a:lnTo>
                    <a:pt x="1130" y="607"/>
                  </a:lnTo>
                  <a:lnTo>
                    <a:pt x="1005" y="607"/>
                  </a:lnTo>
                  <a:lnTo>
                    <a:pt x="858" y="544"/>
                  </a:lnTo>
                  <a:lnTo>
                    <a:pt x="817" y="439"/>
                  </a:lnTo>
                  <a:lnTo>
                    <a:pt x="628" y="377"/>
                  </a:lnTo>
                  <a:lnTo>
                    <a:pt x="545" y="251"/>
                  </a:lnTo>
                  <a:lnTo>
                    <a:pt x="524" y="167"/>
                  </a:lnTo>
                  <a:lnTo>
                    <a:pt x="398" y="167"/>
                  </a:lnTo>
                  <a:lnTo>
                    <a:pt x="314" y="2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1"/>
            <p:cNvSpPr/>
            <p:nvPr/>
          </p:nvSpPr>
          <p:spPr>
            <a:xfrm>
              <a:off x="1953800" y="2242075"/>
              <a:ext cx="23050" cy="54425"/>
            </a:xfrm>
            <a:custGeom>
              <a:avLst/>
              <a:gdLst/>
              <a:ahLst/>
              <a:cxnLst/>
              <a:rect l="l" t="t" r="r" b="b"/>
              <a:pathLst>
                <a:path w="922" h="2177" extrusionOk="0">
                  <a:moveTo>
                    <a:pt x="210" y="0"/>
                  </a:moveTo>
                  <a:lnTo>
                    <a:pt x="21" y="314"/>
                  </a:lnTo>
                  <a:lnTo>
                    <a:pt x="42" y="523"/>
                  </a:lnTo>
                  <a:lnTo>
                    <a:pt x="1" y="628"/>
                  </a:lnTo>
                  <a:lnTo>
                    <a:pt x="1" y="733"/>
                  </a:lnTo>
                  <a:lnTo>
                    <a:pt x="105" y="754"/>
                  </a:lnTo>
                  <a:lnTo>
                    <a:pt x="189" y="837"/>
                  </a:lnTo>
                  <a:lnTo>
                    <a:pt x="189" y="942"/>
                  </a:lnTo>
                  <a:lnTo>
                    <a:pt x="126" y="921"/>
                  </a:lnTo>
                  <a:lnTo>
                    <a:pt x="21" y="900"/>
                  </a:lnTo>
                  <a:lnTo>
                    <a:pt x="21" y="984"/>
                  </a:lnTo>
                  <a:lnTo>
                    <a:pt x="105" y="1047"/>
                  </a:lnTo>
                  <a:lnTo>
                    <a:pt x="21" y="1193"/>
                  </a:lnTo>
                  <a:lnTo>
                    <a:pt x="105" y="1214"/>
                  </a:lnTo>
                  <a:lnTo>
                    <a:pt x="210" y="1339"/>
                  </a:lnTo>
                  <a:lnTo>
                    <a:pt x="84" y="1319"/>
                  </a:lnTo>
                  <a:lnTo>
                    <a:pt x="21" y="1402"/>
                  </a:lnTo>
                  <a:lnTo>
                    <a:pt x="42" y="1507"/>
                  </a:lnTo>
                  <a:lnTo>
                    <a:pt x="210" y="1528"/>
                  </a:lnTo>
                  <a:lnTo>
                    <a:pt x="147" y="1611"/>
                  </a:lnTo>
                  <a:lnTo>
                    <a:pt x="189" y="1758"/>
                  </a:lnTo>
                  <a:lnTo>
                    <a:pt x="356" y="2135"/>
                  </a:lnTo>
                  <a:lnTo>
                    <a:pt x="503" y="2176"/>
                  </a:lnTo>
                  <a:lnTo>
                    <a:pt x="565" y="2072"/>
                  </a:lnTo>
                  <a:lnTo>
                    <a:pt x="524" y="1988"/>
                  </a:lnTo>
                  <a:lnTo>
                    <a:pt x="440" y="1988"/>
                  </a:lnTo>
                  <a:lnTo>
                    <a:pt x="398" y="1863"/>
                  </a:lnTo>
                  <a:lnTo>
                    <a:pt x="335" y="1653"/>
                  </a:lnTo>
                  <a:lnTo>
                    <a:pt x="356" y="1507"/>
                  </a:lnTo>
                  <a:lnTo>
                    <a:pt x="314" y="1402"/>
                  </a:lnTo>
                  <a:lnTo>
                    <a:pt x="398" y="1235"/>
                  </a:lnTo>
                  <a:lnTo>
                    <a:pt x="545" y="1235"/>
                  </a:lnTo>
                  <a:lnTo>
                    <a:pt x="524" y="1109"/>
                  </a:lnTo>
                  <a:lnTo>
                    <a:pt x="419" y="1109"/>
                  </a:lnTo>
                  <a:lnTo>
                    <a:pt x="335" y="1130"/>
                  </a:lnTo>
                  <a:lnTo>
                    <a:pt x="231" y="1130"/>
                  </a:lnTo>
                  <a:lnTo>
                    <a:pt x="314" y="1026"/>
                  </a:lnTo>
                  <a:lnTo>
                    <a:pt x="419" y="1026"/>
                  </a:lnTo>
                  <a:lnTo>
                    <a:pt x="545" y="921"/>
                  </a:lnTo>
                  <a:lnTo>
                    <a:pt x="565" y="733"/>
                  </a:lnTo>
                  <a:lnTo>
                    <a:pt x="670" y="607"/>
                  </a:lnTo>
                  <a:lnTo>
                    <a:pt x="712" y="419"/>
                  </a:lnTo>
                  <a:lnTo>
                    <a:pt x="921" y="210"/>
                  </a:lnTo>
                  <a:lnTo>
                    <a:pt x="858" y="189"/>
                  </a:lnTo>
                  <a:lnTo>
                    <a:pt x="670" y="272"/>
                  </a:lnTo>
                  <a:lnTo>
                    <a:pt x="545" y="461"/>
                  </a:lnTo>
                  <a:lnTo>
                    <a:pt x="461" y="628"/>
                  </a:lnTo>
                  <a:lnTo>
                    <a:pt x="335" y="670"/>
                  </a:lnTo>
                  <a:lnTo>
                    <a:pt x="335" y="586"/>
                  </a:lnTo>
                  <a:lnTo>
                    <a:pt x="252" y="523"/>
                  </a:lnTo>
                  <a:lnTo>
                    <a:pt x="461" y="461"/>
                  </a:lnTo>
                  <a:lnTo>
                    <a:pt x="565" y="377"/>
                  </a:lnTo>
                  <a:lnTo>
                    <a:pt x="607" y="231"/>
                  </a:lnTo>
                  <a:lnTo>
                    <a:pt x="607" y="168"/>
                  </a:lnTo>
                  <a:lnTo>
                    <a:pt x="503" y="105"/>
                  </a:lnTo>
                  <a:lnTo>
                    <a:pt x="440" y="189"/>
                  </a:lnTo>
                  <a:lnTo>
                    <a:pt x="356" y="210"/>
                  </a:lnTo>
                  <a:lnTo>
                    <a:pt x="398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1"/>
            <p:cNvSpPr/>
            <p:nvPr/>
          </p:nvSpPr>
          <p:spPr>
            <a:xfrm>
              <a:off x="2552225" y="1885325"/>
              <a:ext cx="48150" cy="48675"/>
            </a:xfrm>
            <a:custGeom>
              <a:avLst/>
              <a:gdLst/>
              <a:ahLst/>
              <a:cxnLst/>
              <a:rect l="l" t="t" r="r" b="b"/>
              <a:pathLst>
                <a:path w="1926" h="1947" extrusionOk="0">
                  <a:moveTo>
                    <a:pt x="1402" y="0"/>
                  </a:moveTo>
                  <a:lnTo>
                    <a:pt x="1256" y="21"/>
                  </a:lnTo>
                  <a:lnTo>
                    <a:pt x="1067" y="189"/>
                  </a:lnTo>
                  <a:lnTo>
                    <a:pt x="984" y="356"/>
                  </a:lnTo>
                  <a:lnTo>
                    <a:pt x="1046" y="544"/>
                  </a:lnTo>
                  <a:lnTo>
                    <a:pt x="942" y="524"/>
                  </a:lnTo>
                  <a:lnTo>
                    <a:pt x="900" y="356"/>
                  </a:lnTo>
                  <a:lnTo>
                    <a:pt x="858" y="356"/>
                  </a:lnTo>
                  <a:lnTo>
                    <a:pt x="837" y="503"/>
                  </a:lnTo>
                  <a:lnTo>
                    <a:pt x="753" y="503"/>
                  </a:lnTo>
                  <a:lnTo>
                    <a:pt x="795" y="607"/>
                  </a:lnTo>
                  <a:lnTo>
                    <a:pt x="753" y="712"/>
                  </a:lnTo>
                  <a:lnTo>
                    <a:pt x="649" y="712"/>
                  </a:lnTo>
                  <a:lnTo>
                    <a:pt x="586" y="816"/>
                  </a:lnTo>
                  <a:lnTo>
                    <a:pt x="419" y="775"/>
                  </a:lnTo>
                  <a:lnTo>
                    <a:pt x="335" y="837"/>
                  </a:lnTo>
                  <a:lnTo>
                    <a:pt x="251" y="816"/>
                  </a:lnTo>
                  <a:lnTo>
                    <a:pt x="0" y="963"/>
                  </a:lnTo>
                  <a:lnTo>
                    <a:pt x="21" y="1088"/>
                  </a:lnTo>
                  <a:lnTo>
                    <a:pt x="147" y="1235"/>
                  </a:lnTo>
                  <a:lnTo>
                    <a:pt x="230" y="1172"/>
                  </a:lnTo>
                  <a:lnTo>
                    <a:pt x="209" y="1088"/>
                  </a:lnTo>
                  <a:lnTo>
                    <a:pt x="251" y="1026"/>
                  </a:lnTo>
                  <a:lnTo>
                    <a:pt x="356" y="1130"/>
                  </a:lnTo>
                  <a:lnTo>
                    <a:pt x="314" y="1277"/>
                  </a:lnTo>
                  <a:lnTo>
                    <a:pt x="440" y="1381"/>
                  </a:lnTo>
                  <a:lnTo>
                    <a:pt x="523" y="1256"/>
                  </a:lnTo>
                  <a:lnTo>
                    <a:pt x="544" y="1340"/>
                  </a:lnTo>
                  <a:lnTo>
                    <a:pt x="523" y="1423"/>
                  </a:lnTo>
                  <a:lnTo>
                    <a:pt x="649" y="1591"/>
                  </a:lnTo>
                  <a:lnTo>
                    <a:pt x="753" y="1612"/>
                  </a:lnTo>
                  <a:lnTo>
                    <a:pt x="795" y="1779"/>
                  </a:lnTo>
                  <a:lnTo>
                    <a:pt x="879" y="1863"/>
                  </a:lnTo>
                  <a:lnTo>
                    <a:pt x="963" y="1716"/>
                  </a:lnTo>
                  <a:lnTo>
                    <a:pt x="984" y="1821"/>
                  </a:lnTo>
                  <a:lnTo>
                    <a:pt x="1109" y="1946"/>
                  </a:lnTo>
                  <a:lnTo>
                    <a:pt x="1214" y="1925"/>
                  </a:lnTo>
                  <a:lnTo>
                    <a:pt x="1318" y="1925"/>
                  </a:lnTo>
                  <a:lnTo>
                    <a:pt x="1423" y="1821"/>
                  </a:lnTo>
                  <a:lnTo>
                    <a:pt x="1507" y="1800"/>
                  </a:lnTo>
                  <a:lnTo>
                    <a:pt x="1632" y="1695"/>
                  </a:lnTo>
                  <a:lnTo>
                    <a:pt x="1695" y="1800"/>
                  </a:lnTo>
                  <a:lnTo>
                    <a:pt x="1737" y="1758"/>
                  </a:lnTo>
                  <a:lnTo>
                    <a:pt x="1925" y="1653"/>
                  </a:lnTo>
                  <a:lnTo>
                    <a:pt x="1925" y="1549"/>
                  </a:lnTo>
                  <a:lnTo>
                    <a:pt x="1800" y="1591"/>
                  </a:lnTo>
                  <a:lnTo>
                    <a:pt x="1716" y="1507"/>
                  </a:lnTo>
                  <a:lnTo>
                    <a:pt x="1841" y="1277"/>
                  </a:lnTo>
                  <a:lnTo>
                    <a:pt x="1883" y="1151"/>
                  </a:lnTo>
                  <a:lnTo>
                    <a:pt x="1737" y="1235"/>
                  </a:lnTo>
                  <a:lnTo>
                    <a:pt x="1674" y="1402"/>
                  </a:lnTo>
                  <a:lnTo>
                    <a:pt x="1674" y="1277"/>
                  </a:lnTo>
                  <a:lnTo>
                    <a:pt x="1737" y="1026"/>
                  </a:lnTo>
                  <a:lnTo>
                    <a:pt x="1695" y="649"/>
                  </a:lnTo>
                  <a:lnTo>
                    <a:pt x="1528" y="544"/>
                  </a:lnTo>
                  <a:lnTo>
                    <a:pt x="1528" y="419"/>
                  </a:lnTo>
                  <a:lnTo>
                    <a:pt x="1423" y="419"/>
                  </a:lnTo>
                  <a:lnTo>
                    <a:pt x="1360" y="524"/>
                  </a:lnTo>
                  <a:lnTo>
                    <a:pt x="1360" y="398"/>
                  </a:lnTo>
                  <a:lnTo>
                    <a:pt x="1423" y="314"/>
                  </a:lnTo>
                  <a:lnTo>
                    <a:pt x="1381" y="210"/>
                  </a:lnTo>
                  <a:lnTo>
                    <a:pt x="1402" y="105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1"/>
            <p:cNvSpPr/>
            <p:nvPr/>
          </p:nvSpPr>
          <p:spPr>
            <a:xfrm>
              <a:off x="2722750" y="1634775"/>
              <a:ext cx="145950" cy="133925"/>
            </a:xfrm>
            <a:custGeom>
              <a:avLst/>
              <a:gdLst/>
              <a:ahLst/>
              <a:cxnLst/>
              <a:rect l="l" t="t" r="r" b="b"/>
              <a:pathLst>
                <a:path w="5838" h="5357" extrusionOk="0">
                  <a:moveTo>
                    <a:pt x="502" y="0"/>
                  </a:moveTo>
                  <a:lnTo>
                    <a:pt x="440" y="84"/>
                  </a:lnTo>
                  <a:lnTo>
                    <a:pt x="230" y="105"/>
                  </a:lnTo>
                  <a:lnTo>
                    <a:pt x="210" y="126"/>
                  </a:lnTo>
                  <a:lnTo>
                    <a:pt x="147" y="126"/>
                  </a:lnTo>
                  <a:lnTo>
                    <a:pt x="105" y="230"/>
                  </a:lnTo>
                  <a:lnTo>
                    <a:pt x="189" y="335"/>
                  </a:lnTo>
                  <a:lnTo>
                    <a:pt x="230" y="439"/>
                  </a:lnTo>
                  <a:lnTo>
                    <a:pt x="147" y="439"/>
                  </a:lnTo>
                  <a:lnTo>
                    <a:pt x="21" y="272"/>
                  </a:lnTo>
                  <a:lnTo>
                    <a:pt x="0" y="398"/>
                  </a:lnTo>
                  <a:lnTo>
                    <a:pt x="21" y="502"/>
                  </a:lnTo>
                  <a:lnTo>
                    <a:pt x="147" y="544"/>
                  </a:lnTo>
                  <a:lnTo>
                    <a:pt x="251" y="732"/>
                  </a:lnTo>
                  <a:lnTo>
                    <a:pt x="356" y="732"/>
                  </a:lnTo>
                  <a:lnTo>
                    <a:pt x="293" y="816"/>
                  </a:lnTo>
                  <a:lnTo>
                    <a:pt x="210" y="816"/>
                  </a:lnTo>
                  <a:lnTo>
                    <a:pt x="189" y="921"/>
                  </a:lnTo>
                  <a:lnTo>
                    <a:pt x="314" y="1109"/>
                  </a:lnTo>
                  <a:lnTo>
                    <a:pt x="440" y="1151"/>
                  </a:lnTo>
                  <a:lnTo>
                    <a:pt x="419" y="1235"/>
                  </a:lnTo>
                  <a:lnTo>
                    <a:pt x="398" y="1172"/>
                  </a:lnTo>
                  <a:lnTo>
                    <a:pt x="210" y="1151"/>
                  </a:lnTo>
                  <a:lnTo>
                    <a:pt x="210" y="1235"/>
                  </a:lnTo>
                  <a:lnTo>
                    <a:pt x="147" y="1255"/>
                  </a:lnTo>
                  <a:lnTo>
                    <a:pt x="105" y="1360"/>
                  </a:lnTo>
                  <a:lnTo>
                    <a:pt x="251" y="1276"/>
                  </a:lnTo>
                  <a:lnTo>
                    <a:pt x="335" y="1360"/>
                  </a:lnTo>
                  <a:lnTo>
                    <a:pt x="523" y="1276"/>
                  </a:lnTo>
                  <a:lnTo>
                    <a:pt x="544" y="1360"/>
                  </a:lnTo>
                  <a:lnTo>
                    <a:pt x="649" y="1381"/>
                  </a:lnTo>
                  <a:lnTo>
                    <a:pt x="670" y="1465"/>
                  </a:lnTo>
                  <a:lnTo>
                    <a:pt x="837" y="1590"/>
                  </a:lnTo>
                  <a:lnTo>
                    <a:pt x="879" y="1590"/>
                  </a:lnTo>
                  <a:lnTo>
                    <a:pt x="879" y="1527"/>
                  </a:lnTo>
                  <a:lnTo>
                    <a:pt x="942" y="1548"/>
                  </a:lnTo>
                  <a:lnTo>
                    <a:pt x="1046" y="1486"/>
                  </a:lnTo>
                  <a:lnTo>
                    <a:pt x="1130" y="1527"/>
                  </a:lnTo>
                  <a:lnTo>
                    <a:pt x="1151" y="1590"/>
                  </a:lnTo>
                  <a:lnTo>
                    <a:pt x="1130" y="1674"/>
                  </a:lnTo>
                  <a:lnTo>
                    <a:pt x="1130" y="1883"/>
                  </a:lnTo>
                  <a:lnTo>
                    <a:pt x="1067" y="2051"/>
                  </a:lnTo>
                  <a:lnTo>
                    <a:pt x="1067" y="2113"/>
                  </a:lnTo>
                  <a:lnTo>
                    <a:pt x="1151" y="2260"/>
                  </a:lnTo>
                  <a:lnTo>
                    <a:pt x="1088" y="2385"/>
                  </a:lnTo>
                  <a:lnTo>
                    <a:pt x="1088" y="2469"/>
                  </a:lnTo>
                  <a:lnTo>
                    <a:pt x="1067" y="2595"/>
                  </a:lnTo>
                  <a:lnTo>
                    <a:pt x="879" y="2699"/>
                  </a:lnTo>
                  <a:lnTo>
                    <a:pt x="754" y="2741"/>
                  </a:lnTo>
                  <a:lnTo>
                    <a:pt x="733" y="2825"/>
                  </a:lnTo>
                  <a:lnTo>
                    <a:pt x="628" y="2992"/>
                  </a:lnTo>
                  <a:lnTo>
                    <a:pt x="628" y="3055"/>
                  </a:lnTo>
                  <a:lnTo>
                    <a:pt x="523" y="3118"/>
                  </a:lnTo>
                  <a:lnTo>
                    <a:pt x="461" y="3222"/>
                  </a:lnTo>
                  <a:lnTo>
                    <a:pt x="461" y="3348"/>
                  </a:lnTo>
                  <a:lnTo>
                    <a:pt x="544" y="3369"/>
                  </a:lnTo>
                  <a:lnTo>
                    <a:pt x="544" y="3452"/>
                  </a:lnTo>
                  <a:lnTo>
                    <a:pt x="440" y="3473"/>
                  </a:lnTo>
                  <a:lnTo>
                    <a:pt x="419" y="3578"/>
                  </a:lnTo>
                  <a:lnTo>
                    <a:pt x="461" y="3641"/>
                  </a:lnTo>
                  <a:lnTo>
                    <a:pt x="398" y="3745"/>
                  </a:lnTo>
                  <a:lnTo>
                    <a:pt x="356" y="3850"/>
                  </a:lnTo>
                  <a:lnTo>
                    <a:pt x="419" y="3955"/>
                  </a:lnTo>
                  <a:lnTo>
                    <a:pt x="502" y="3976"/>
                  </a:lnTo>
                  <a:lnTo>
                    <a:pt x="502" y="4059"/>
                  </a:lnTo>
                  <a:lnTo>
                    <a:pt x="565" y="4143"/>
                  </a:lnTo>
                  <a:lnTo>
                    <a:pt x="628" y="4143"/>
                  </a:lnTo>
                  <a:lnTo>
                    <a:pt x="649" y="4038"/>
                  </a:lnTo>
                  <a:lnTo>
                    <a:pt x="670" y="3955"/>
                  </a:lnTo>
                  <a:lnTo>
                    <a:pt x="733" y="3996"/>
                  </a:lnTo>
                  <a:lnTo>
                    <a:pt x="774" y="3996"/>
                  </a:lnTo>
                  <a:lnTo>
                    <a:pt x="879" y="3871"/>
                  </a:lnTo>
                  <a:lnTo>
                    <a:pt x="942" y="3892"/>
                  </a:lnTo>
                  <a:lnTo>
                    <a:pt x="879" y="4059"/>
                  </a:lnTo>
                  <a:lnTo>
                    <a:pt x="774" y="4080"/>
                  </a:lnTo>
                  <a:lnTo>
                    <a:pt x="754" y="4143"/>
                  </a:lnTo>
                  <a:lnTo>
                    <a:pt x="816" y="4185"/>
                  </a:lnTo>
                  <a:lnTo>
                    <a:pt x="816" y="4268"/>
                  </a:lnTo>
                  <a:lnTo>
                    <a:pt x="921" y="4394"/>
                  </a:lnTo>
                  <a:lnTo>
                    <a:pt x="1026" y="4352"/>
                  </a:lnTo>
                  <a:lnTo>
                    <a:pt x="1067" y="4394"/>
                  </a:lnTo>
                  <a:lnTo>
                    <a:pt x="1193" y="4415"/>
                  </a:lnTo>
                  <a:lnTo>
                    <a:pt x="1256" y="4352"/>
                  </a:lnTo>
                  <a:lnTo>
                    <a:pt x="1402" y="4310"/>
                  </a:lnTo>
                  <a:lnTo>
                    <a:pt x="1381" y="4164"/>
                  </a:lnTo>
                  <a:lnTo>
                    <a:pt x="1465" y="4164"/>
                  </a:lnTo>
                  <a:lnTo>
                    <a:pt x="1507" y="4101"/>
                  </a:lnTo>
                  <a:lnTo>
                    <a:pt x="1507" y="4185"/>
                  </a:lnTo>
                  <a:lnTo>
                    <a:pt x="1486" y="4206"/>
                  </a:lnTo>
                  <a:lnTo>
                    <a:pt x="1507" y="4310"/>
                  </a:lnTo>
                  <a:lnTo>
                    <a:pt x="1570" y="4289"/>
                  </a:lnTo>
                  <a:lnTo>
                    <a:pt x="1653" y="4143"/>
                  </a:lnTo>
                  <a:lnTo>
                    <a:pt x="1695" y="4080"/>
                  </a:lnTo>
                  <a:lnTo>
                    <a:pt x="1716" y="4143"/>
                  </a:lnTo>
                  <a:lnTo>
                    <a:pt x="1695" y="4268"/>
                  </a:lnTo>
                  <a:lnTo>
                    <a:pt x="1570" y="4478"/>
                  </a:lnTo>
                  <a:lnTo>
                    <a:pt x="1486" y="4520"/>
                  </a:lnTo>
                  <a:lnTo>
                    <a:pt x="1486" y="4624"/>
                  </a:lnTo>
                  <a:lnTo>
                    <a:pt x="1611" y="4666"/>
                  </a:lnTo>
                  <a:lnTo>
                    <a:pt x="1695" y="4729"/>
                  </a:lnTo>
                  <a:lnTo>
                    <a:pt x="1800" y="4729"/>
                  </a:lnTo>
                  <a:lnTo>
                    <a:pt x="1821" y="4771"/>
                  </a:lnTo>
                  <a:lnTo>
                    <a:pt x="1967" y="4792"/>
                  </a:lnTo>
                  <a:lnTo>
                    <a:pt x="1988" y="4708"/>
                  </a:lnTo>
                  <a:lnTo>
                    <a:pt x="2114" y="4708"/>
                  </a:lnTo>
                  <a:lnTo>
                    <a:pt x="2072" y="4771"/>
                  </a:lnTo>
                  <a:lnTo>
                    <a:pt x="2093" y="4833"/>
                  </a:lnTo>
                  <a:lnTo>
                    <a:pt x="2176" y="4833"/>
                  </a:lnTo>
                  <a:lnTo>
                    <a:pt x="2239" y="4917"/>
                  </a:lnTo>
                  <a:lnTo>
                    <a:pt x="2323" y="4875"/>
                  </a:lnTo>
                  <a:lnTo>
                    <a:pt x="2302" y="4792"/>
                  </a:lnTo>
                  <a:lnTo>
                    <a:pt x="2281" y="4708"/>
                  </a:lnTo>
                  <a:lnTo>
                    <a:pt x="2344" y="4603"/>
                  </a:lnTo>
                  <a:lnTo>
                    <a:pt x="2386" y="4687"/>
                  </a:lnTo>
                  <a:lnTo>
                    <a:pt x="2344" y="4792"/>
                  </a:lnTo>
                  <a:lnTo>
                    <a:pt x="2386" y="4917"/>
                  </a:lnTo>
                  <a:lnTo>
                    <a:pt x="2448" y="4917"/>
                  </a:lnTo>
                  <a:lnTo>
                    <a:pt x="2490" y="4792"/>
                  </a:lnTo>
                  <a:lnTo>
                    <a:pt x="2532" y="4729"/>
                  </a:lnTo>
                  <a:lnTo>
                    <a:pt x="2616" y="4708"/>
                  </a:lnTo>
                  <a:lnTo>
                    <a:pt x="2616" y="4792"/>
                  </a:lnTo>
                  <a:lnTo>
                    <a:pt x="2553" y="4833"/>
                  </a:lnTo>
                  <a:lnTo>
                    <a:pt x="2553" y="4917"/>
                  </a:lnTo>
                  <a:lnTo>
                    <a:pt x="2720" y="4917"/>
                  </a:lnTo>
                  <a:lnTo>
                    <a:pt x="2804" y="4875"/>
                  </a:lnTo>
                  <a:lnTo>
                    <a:pt x="2867" y="4687"/>
                  </a:lnTo>
                  <a:lnTo>
                    <a:pt x="2909" y="4792"/>
                  </a:lnTo>
                  <a:lnTo>
                    <a:pt x="2846" y="4833"/>
                  </a:lnTo>
                  <a:lnTo>
                    <a:pt x="2846" y="4938"/>
                  </a:lnTo>
                  <a:lnTo>
                    <a:pt x="2971" y="4917"/>
                  </a:lnTo>
                  <a:lnTo>
                    <a:pt x="3013" y="4771"/>
                  </a:lnTo>
                  <a:lnTo>
                    <a:pt x="3055" y="4687"/>
                  </a:lnTo>
                  <a:lnTo>
                    <a:pt x="3055" y="4687"/>
                  </a:lnTo>
                  <a:lnTo>
                    <a:pt x="3034" y="4917"/>
                  </a:lnTo>
                  <a:lnTo>
                    <a:pt x="3055" y="5001"/>
                  </a:lnTo>
                  <a:lnTo>
                    <a:pt x="3160" y="5001"/>
                  </a:lnTo>
                  <a:lnTo>
                    <a:pt x="3327" y="5105"/>
                  </a:lnTo>
                  <a:lnTo>
                    <a:pt x="3432" y="5043"/>
                  </a:lnTo>
                  <a:lnTo>
                    <a:pt x="3495" y="5022"/>
                  </a:lnTo>
                  <a:lnTo>
                    <a:pt x="3536" y="5105"/>
                  </a:lnTo>
                  <a:lnTo>
                    <a:pt x="3662" y="5084"/>
                  </a:lnTo>
                  <a:lnTo>
                    <a:pt x="3746" y="5022"/>
                  </a:lnTo>
                  <a:lnTo>
                    <a:pt x="3746" y="4896"/>
                  </a:lnTo>
                  <a:lnTo>
                    <a:pt x="3850" y="4792"/>
                  </a:lnTo>
                  <a:lnTo>
                    <a:pt x="3892" y="4729"/>
                  </a:lnTo>
                  <a:lnTo>
                    <a:pt x="3850" y="4603"/>
                  </a:lnTo>
                  <a:lnTo>
                    <a:pt x="3871" y="4520"/>
                  </a:lnTo>
                  <a:lnTo>
                    <a:pt x="3913" y="4520"/>
                  </a:lnTo>
                  <a:lnTo>
                    <a:pt x="3955" y="4666"/>
                  </a:lnTo>
                  <a:lnTo>
                    <a:pt x="3997" y="4687"/>
                  </a:lnTo>
                  <a:lnTo>
                    <a:pt x="3997" y="4729"/>
                  </a:lnTo>
                  <a:lnTo>
                    <a:pt x="3913" y="4812"/>
                  </a:lnTo>
                  <a:lnTo>
                    <a:pt x="3871" y="4980"/>
                  </a:lnTo>
                  <a:lnTo>
                    <a:pt x="3892" y="5210"/>
                  </a:lnTo>
                  <a:lnTo>
                    <a:pt x="3997" y="5252"/>
                  </a:lnTo>
                  <a:lnTo>
                    <a:pt x="4101" y="5210"/>
                  </a:lnTo>
                  <a:lnTo>
                    <a:pt x="4122" y="5315"/>
                  </a:lnTo>
                  <a:lnTo>
                    <a:pt x="4227" y="5315"/>
                  </a:lnTo>
                  <a:lnTo>
                    <a:pt x="4269" y="5357"/>
                  </a:lnTo>
                  <a:lnTo>
                    <a:pt x="4373" y="5357"/>
                  </a:lnTo>
                  <a:lnTo>
                    <a:pt x="4583" y="5231"/>
                  </a:lnTo>
                  <a:lnTo>
                    <a:pt x="4687" y="5210"/>
                  </a:lnTo>
                  <a:lnTo>
                    <a:pt x="4855" y="5315"/>
                  </a:lnTo>
                  <a:lnTo>
                    <a:pt x="4938" y="5294"/>
                  </a:lnTo>
                  <a:lnTo>
                    <a:pt x="5022" y="5336"/>
                  </a:lnTo>
                  <a:lnTo>
                    <a:pt x="5064" y="5252"/>
                  </a:lnTo>
                  <a:lnTo>
                    <a:pt x="5064" y="5210"/>
                  </a:lnTo>
                  <a:lnTo>
                    <a:pt x="5147" y="5084"/>
                  </a:lnTo>
                  <a:lnTo>
                    <a:pt x="5231" y="5043"/>
                  </a:lnTo>
                  <a:lnTo>
                    <a:pt x="5231" y="5001"/>
                  </a:lnTo>
                  <a:lnTo>
                    <a:pt x="5168" y="4875"/>
                  </a:lnTo>
                  <a:lnTo>
                    <a:pt x="5168" y="4729"/>
                  </a:lnTo>
                  <a:lnTo>
                    <a:pt x="5231" y="4812"/>
                  </a:lnTo>
                  <a:lnTo>
                    <a:pt x="5231" y="4896"/>
                  </a:lnTo>
                  <a:lnTo>
                    <a:pt x="5336" y="5022"/>
                  </a:lnTo>
                  <a:lnTo>
                    <a:pt x="5378" y="4938"/>
                  </a:lnTo>
                  <a:lnTo>
                    <a:pt x="5524" y="4938"/>
                  </a:lnTo>
                  <a:lnTo>
                    <a:pt x="5566" y="4980"/>
                  </a:lnTo>
                  <a:lnTo>
                    <a:pt x="5587" y="4896"/>
                  </a:lnTo>
                  <a:lnTo>
                    <a:pt x="5566" y="4792"/>
                  </a:lnTo>
                  <a:lnTo>
                    <a:pt x="5566" y="4708"/>
                  </a:lnTo>
                  <a:lnTo>
                    <a:pt x="5524" y="4666"/>
                  </a:lnTo>
                  <a:lnTo>
                    <a:pt x="5378" y="4687"/>
                  </a:lnTo>
                  <a:lnTo>
                    <a:pt x="5252" y="4708"/>
                  </a:lnTo>
                  <a:lnTo>
                    <a:pt x="5231" y="4603"/>
                  </a:lnTo>
                  <a:lnTo>
                    <a:pt x="5273" y="4582"/>
                  </a:lnTo>
                  <a:lnTo>
                    <a:pt x="5336" y="4603"/>
                  </a:lnTo>
                  <a:lnTo>
                    <a:pt x="5461" y="4561"/>
                  </a:lnTo>
                  <a:lnTo>
                    <a:pt x="5545" y="4457"/>
                  </a:lnTo>
                  <a:lnTo>
                    <a:pt x="5587" y="4520"/>
                  </a:lnTo>
                  <a:lnTo>
                    <a:pt x="5671" y="4499"/>
                  </a:lnTo>
                  <a:lnTo>
                    <a:pt x="5733" y="4394"/>
                  </a:lnTo>
                  <a:lnTo>
                    <a:pt x="5691" y="4310"/>
                  </a:lnTo>
                  <a:lnTo>
                    <a:pt x="5775" y="4206"/>
                  </a:lnTo>
                  <a:lnTo>
                    <a:pt x="5754" y="4143"/>
                  </a:lnTo>
                  <a:lnTo>
                    <a:pt x="5796" y="4143"/>
                  </a:lnTo>
                  <a:lnTo>
                    <a:pt x="5838" y="4080"/>
                  </a:lnTo>
                  <a:lnTo>
                    <a:pt x="5691" y="4038"/>
                  </a:lnTo>
                  <a:lnTo>
                    <a:pt x="5566" y="4059"/>
                  </a:lnTo>
                  <a:lnTo>
                    <a:pt x="5629" y="3976"/>
                  </a:lnTo>
                  <a:lnTo>
                    <a:pt x="5691" y="3955"/>
                  </a:lnTo>
                  <a:lnTo>
                    <a:pt x="5691" y="3850"/>
                  </a:lnTo>
                  <a:lnTo>
                    <a:pt x="5587" y="3766"/>
                  </a:lnTo>
                  <a:lnTo>
                    <a:pt x="5357" y="3766"/>
                  </a:lnTo>
                  <a:lnTo>
                    <a:pt x="5336" y="3724"/>
                  </a:lnTo>
                  <a:lnTo>
                    <a:pt x="5336" y="3641"/>
                  </a:lnTo>
                  <a:lnTo>
                    <a:pt x="5378" y="3620"/>
                  </a:lnTo>
                  <a:lnTo>
                    <a:pt x="5357" y="3515"/>
                  </a:lnTo>
                  <a:lnTo>
                    <a:pt x="5168" y="3348"/>
                  </a:lnTo>
                  <a:lnTo>
                    <a:pt x="5106" y="3348"/>
                  </a:lnTo>
                  <a:lnTo>
                    <a:pt x="5001" y="3432"/>
                  </a:lnTo>
                  <a:lnTo>
                    <a:pt x="4834" y="3432"/>
                  </a:lnTo>
                  <a:lnTo>
                    <a:pt x="4687" y="3452"/>
                  </a:lnTo>
                  <a:lnTo>
                    <a:pt x="4478" y="3327"/>
                  </a:lnTo>
                  <a:lnTo>
                    <a:pt x="4436" y="3243"/>
                  </a:lnTo>
                  <a:lnTo>
                    <a:pt x="4394" y="3222"/>
                  </a:lnTo>
                  <a:lnTo>
                    <a:pt x="4290" y="3264"/>
                  </a:lnTo>
                  <a:lnTo>
                    <a:pt x="4206" y="3264"/>
                  </a:lnTo>
                  <a:lnTo>
                    <a:pt x="4122" y="3306"/>
                  </a:lnTo>
                  <a:lnTo>
                    <a:pt x="4018" y="3306"/>
                  </a:lnTo>
                  <a:lnTo>
                    <a:pt x="3976" y="3411"/>
                  </a:lnTo>
                  <a:lnTo>
                    <a:pt x="3913" y="3348"/>
                  </a:lnTo>
                  <a:lnTo>
                    <a:pt x="3808" y="3264"/>
                  </a:lnTo>
                  <a:lnTo>
                    <a:pt x="3704" y="3327"/>
                  </a:lnTo>
                  <a:lnTo>
                    <a:pt x="3578" y="3348"/>
                  </a:lnTo>
                  <a:lnTo>
                    <a:pt x="3578" y="3411"/>
                  </a:lnTo>
                  <a:lnTo>
                    <a:pt x="3536" y="3452"/>
                  </a:lnTo>
                  <a:lnTo>
                    <a:pt x="3536" y="3369"/>
                  </a:lnTo>
                  <a:lnTo>
                    <a:pt x="3474" y="3327"/>
                  </a:lnTo>
                  <a:lnTo>
                    <a:pt x="3369" y="3348"/>
                  </a:lnTo>
                  <a:lnTo>
                    <a:pt x="3139" y="3327"/>
                  </a:lnTo>
                  <a:lnTo>
                    <a:pt x="3076" y="3348"/>
                  </a:lnTo>
                  <a:lnTo>
                    <a:pt x="3160" y="3432"/>
                  </a:lnTo>
                  <a:lnTo>
                    <a:pt x="3160" y="3536"/>
                  </a:lnTo>
                  <a:lnTo>
                    <a:pt x="3264" y="3620"/>
                  </a:lnTo>
                  <a:lnTo>
                    <a:pt x="3139" y="3578"/>
                  </a:lnTo>
                  <a:lnTo>
                    <a:pt x="3076" y="3515"/>
                  </a:lnTo>
                  <a:lnTo>
                    <a:pt x="3013" y="3473"/>
                  </a:lnTo>
                  <a:lnTo>
                    <a:pt x="2867" y="3536"/>
                  </a:lnTo>
                  <a:lnTo>
                    <a:pt x="2804" y="3473"/>
                  </a:lnTo>
                  <a:lnTo>
                    <a:pt x="2930" y="3432"/>
                  </a:lnTo>
                  <a:lnTo>
                    <a:pt x="2930" y="3348"/>
                  </a:lnTo>
                  <a:lnTo>
                    <a:pt x="2804" y="3222"/>
                  </a:lnTo>
                  <a:lnTo>
                    <a:pt x="2825" y="3139"/>
                  </a:lnTo>
                  <a:lnTo>
                    <a:pt x="2762" y="3097"/>
                  </a:lnTo>
                  <a:lnTo>
                    <a:pt x="2637" y="3160"/>
                  </a:lnTo>
                  <a:lnTo>
                    <a:pt x="2658" y="3243"/>
                  </a:lnTo>
                  <a:lnTo>
                    <a:pt x="2637" y="3306"/>
                  </a:lnTo>
                  <a:lnTo>
                    <a:pt x="2532" y="3264"/>
                  </a:lnTo>
                  <a:lnTo>
                    <a:pt x="2595" y="3201"/>
                  </a:lnTo>
                  <a:lnTo>
                    <a:pt x="2553" y="3139"/>
                  </a:lnTo>
                  <a:lnTo>
                    <a:pt x="2448" y="3097"/>
                  </a:lnTo>
                  <a:lnTo>
                    <a:pt x="2406" y="3139"/>
                  </a:lnTo>
                  <a:lnTo>
                    <a:pt x="2323" y="3139"/>
                  </a:lnTo>
                  <a:lnTo>
                    <a:pt x="2344" y="3034"/>
                  </a:lnTo>
                  <a:lnTo>
                    <a:pt x="2344" y="2992"/>
                  </a:lnTo>
                  <a:lnTo>
                    <a:pt x="2323" y="2888"/>
                  </a:lnTo>
                  <a:lnTo>
                    <a:pt x="2218" y="2908"/>
                  </a:lnTo>
                  <a:lnTo>
                    <a:pt x="2093" y="3034"/>
                  </a:lnTo>
                  <a:lnTo>
                    <a:pt x="2114" y="3160"/>
                  </a:lnTo>
                  <a:lnTo>
                    <a:pt x="2030" y="3160"/>
                  </a:lnTo>
                  <a:lnTo>
                    <a:pt x="1988" y="3055"/>
                  </a:lnTo>
                  <a:lnTo>
                    <a:pt x="2030" y="2992"/>
                  </a:lnTo>
                  <a:lnTo>
                    <a:pt x="2030" y="2908"/>
                  </a:lnTo>
                  <a:lnTo>
                    <a:pt x="2093" y="2720"/>
                  </a:lnTo>
                  <a:lnTo>
                    <a:pt x="2009" y="2636"/>
                  </a:lnTo>
                  <a:lnTo>
                    <a:pt x="1883" y="2699"/>
                  </a:lnTo>
                  <a:lnTo>
                    <a:pt x="1883" y="2636"/>
                  </a:lnTo>
                  <a:lnTo>
                    <a:pt x="1988" y="2616"/>
                  </a:lnTo>
                  <a:lnTo>
                    <a:pt x="2030" y="2490"/>
                  </a:lnTo>
                  <a:lnTo>
                    <a:pt x="2009" y="2385"/>
                  </a:lnTo>
                  <a:lnTo>
                    <a:pt x="1925" y="2427"/>
                  </a:lnTo>
                  <a:lnTo>
                    <a:pt x="1862" y="2385"/>
                  </a:lnTo>
                  <a:lnTo>
                    <a:pt x="1800" y="2427"/>
                  </a:lnTo>
                  <a:lnTo>
                    <a:pt x="1695" y="2427"/>
                  </a:lnTo>
                  <a:lnTo>
                    <a:pt x="1758" y="2385"/>
                  </a:lnTo>
                  <a:lnTo>
                    <a:pt x="1758" y="2323"/>
                  </a:lnTo>
                  <a:lnTo>
                    <a:pt x="1653" y="2323"/>
                  </a:lnTo>
                  <a:lnTo>
                    <a:pt x="1590" y="2406"/>
                  </a:lnTo>
                  <a:lnTo>
                    <a:pt x="1444" y="2427"/>
                  </a:lnTo>
                  <a:lnTo>
                    <a:pt x="1444" y="2364"/>
                  </a:lnTo>
                  <a:lnTo>
                    <a:pt x="1507" y="2323"/>
                  </a:lnTo>
                  <a:lnTo>
                    <a:pt x="1570" y="2218"/>
                  </a:lnTo>
                  <a:lnTo>
                    <a:pt x="1590" y="2155"/>
                  </a:lnTo>
                  <a:lnTo>
                    <a:pt x="1674" y="2155"/>
                  </a:lnTo>
                  <a:lnTo>
                    <a:pt x="1779" y="2260"/>
                  </a:lnTo>
                  <a:lnTo>
                    <a:pt x="1925" y="2260"/>
                  </a:lnTo>
                  <a:lnTo>
                    <a:pt x="1904" y="2197"/>
                  </a:lnTo>
                  <a:lnTo>
                    <a:pt x="1800" y="2071"/>
                  </a:lnTo>
                  <a:lnTo>
                    <a:pt x="1695" y="2071"/>
                  </a:lnTo>
                  <a:lnTo>
                    <a:pt x="1758" y="2009"/>
                  </a:lnTo>
                  <a:lnTo>
                    <a:pt x="1611" y="1883"/>
                  </a:lnTo>
                  <a:lnTo>
                    <a:pt x="1507" y="1841"/>
                  </a:lnTo>
                  <a:lnTo>
                    <a:pt x="1570" y="1799"/>
                  </a:lnTo>
                  <a:lnTo>
                    <a:pt x="1590" y="1737"/>
                  </a:lnTo>
                  <a:lnTo>
                    <a:pt x="1653" y="1737"/>
                  </a:lnTo>
                  <a:lnTo>
                    <a:pt x="1695" y="1841"/>
                  </a:lnTo>
                  <a:lnTo>
                    <a:pt x="1800" y="1967"/>
                  </a:lnTo>
                  <a:lnTo>
                    <a:pt x="1967" y="1988"/>
                  </a:lnTo>
                  <a:lnTo>
                    <a:pt x="2030" y="2092"/>
                  </a:lnTo>
                  <a:lnTo>
                    <a:pt x="2114" y="2009"/>
                  </a:lnTo>
                  <a:lnTo>
                    <a:pt x="2176" y="2092"/>
                  </a:lnTo>
                  <a:lnTo>
                    <a:pt x="2344" y="2155"/>
                  </a:lnTo>
                  <a:lnTo>
                    <a:pt x="2448" y="2155"/>
                  </a:lnTo>
                  <a:lnTo>
                    <a:pt x="2511" y="2051"/>
                  </a:lnTo>
                  <a:lnTo>
                    <a:pt x="2490" y="1904"/>
                  </a:lnTo>
                  <a:lnTo>
                    <a:pt x="2239" y="1758"/>
                  </a:lnTo>
                  <a:lnTo>
                    <a:pt x="2134" y="1653"/>
                  </a:lnTo>
                  <a:lnTo>
                    <a:pt x="2072" y="1653"/>
                  </a:lnTo>
                  <a:lnTo>
                    <a:pt x="2030" y="1548"/>
                  </a:lnTo>
                  <a:lnTo>
                    <a:pt x="1925" y="1444"/>
                  </a:lnTo>
                  <a:lnTo>
                    <a:pt x="1883" y="1444"/>
                  </a:lnTo>
                  <a:lnTo>
                    <a:pt x="1821" y="1381"/>
                  </a:lnTo>
                  <a:lnTo>
                    <a:pt x="1883" y="1318"/>
                  </a:lnTo>
                  <a:lnTo>
                    <a:pt x="1967" y="1339"/>
                  </a:lnTo>
                  <a:lnTo>
                    <a:pt x="2030" y="1444"/>
                  </a:lnTo>
                  <a:lnTo>
                    <a:pt x="2114" y="1444"/>
                  </a:lnTo>
                  <a:lnTo>
                    <a:pt x="2134" y="1548"/>
                  </a:lnTo>
                  <a:lnTo>
                    <a:pt x="2197" y="1548"/>
                  </a:lnTo>
                  <a:lnTo>
                    <a:pt x="2239" y="1465"/>
                  </a:lnTo>
                  <a:lnTo>
                    <a:pt x="2197" y="1276"/>
                  </a:lnTo>
                  <a:lnTo>
                    <a:pt x="2072" y="1130"/>
                  </a:lnTo>
                  <a:lnTo>
                    <a:pt x="1988" y="1130"/>
                  </a:lnTo>
                  <a:lnTo>
                    <a:pt x="1967" y="1109"/>
                  </a:lnTo>
                  <a:lnTo>
                    <a:pt x="1821" y="1109"/>
                  </a:lnTo>
                  <a:lnTo>
                    <a:pt x="1695" y="1172"/>
                  </a:lnTo>
                  <a:lnTo>
                    <a:pt x="1590" y="1172"/>
                  </a:lnTo>
                  <a:lnTo>
                    <a:pt x="1486" y="1109"/>
                  </a:lnTo>
                  <a:lnTo>
                    <a:pt x="1402" y="1130"/>
                  </a:lnTo>
                  <a:lnTo>
                    <a:pt x="1360" y="1025"/>
                  </a:lnTo>
                  <a:lnTo>
                    <a:pt x="1235" y="1214"/>
                  </a:lnTo>
                  <a:lnTo>
                    <a:pt x="1067" y="1276"/>
                  </a:lnTo>
                  <a:lnTo>
                    <a:pt x="1046" y="1381"/>
                  </a:lnTo>
                  <a:lnTo>
                    <a:pt x="963" y="1423"/>
                  </a:lnTo>
                  <a:lnTo>
                    <a:pt x="963" y="1339"/>
                  </a:lnTo>
                  <a:lnTo>
                    <a:pt x="1046" y="1235"/>
                  </a:lnTo>
                  <a:lnTo>
                    <a:pt x="1088" y="1235"/>
                  </a:lnTo>
                  <a:lnTo>
                    <a:pt x="1339" y="1004"/>
                  </a:lnTo>
                  <a:lnTo>
                    <a:pt x="1360" y="921"/>
                  </a:lnTo>
                  <a:lnTo>
                    <a:pt x="1298" y="816"/>
                  </a:lnTo>
                  <a:lnTo>
                    <a:pt x="1298" y="544"/>
                  </a:lnTo>
                  <a:lnTo>
                    <a:pt x="1339" y="523"/>
                  </a:lnTo>
                  <a:lnTo>
                    <a:pt x="1256" y="419"/>
                  </a:lnTo>
                  <a:lnTo>
                    <a:pt x="1193" y="481"/>
                  </a:lnTo>
                  <a:lnTo>
                    <a:pt x="1088" y="481"/>
                  </a:lnTo>
                  <a:lnTo>
                    <a:pt x="1026" y="419"/>
                  </a:lnTo>
                  <a:lnTo>
                    <a:pt x="1026" y="314"/>
                  </a:lnTo>
                  <a:lnTo>
                    <a:pt x="1026" y="230"/>
                  </a:lnTo>
                  <a:lnTo>
                    <a:pt x="816" y="188"/>
                  </a:lnTo>
                  <a:lnTo>
                    <a:pt x="733" y="84"/>
                  </a:lnTo>
                  <a:lnTo>
                    <a:pt x="628" y="84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1"/>
            <p:cNvSpPr/>
            <p:nvPr/>
          </p:nvSpPr>
          <p:spPr>
            <a:xfrm>
              <a:off x="2687175" y="1694400"/>
              <a:ext cx="33500" cy="37675"/>
            </a:xfrm>
            <a:custGeom>
              <a:avLst/>
              <a:gdLst/>
              <a:ahLst/>
              <a:cxnLst/>
              <a:rect l="l" t="t" r="r" b="b"/>
              <a:pathLst>
                <a:path w="1340" h="1507" extrusionOk="0">
                  <a:moveTo>
                    <a:pt x="796" y="0"/>
                  </a:moveTo>
                  <a:lnTo>
                    <a:pt x="670" y="21"/>
                  </a:lnTo>
                  <a:lnTo>
                    <a:pt x="607" y="84"/>
                  </a:lnTo>
                  <a:lnTo>
                    <a:pt x="691" y="147"/>
                  </a:lnTo>
                  <a:lnTo>
                    <a:pt x="691" y="231"/>
                  </a:lnTo>
                  <a:lnTo>
                    <a:pt x="628" y="210"/>
                  </a:lnTo>
                  <a:lnTo>
                    <a:pt x="565" y="147"/>
                  </a:lnTo>
                  <a:lnTo>
                    <a:pt x="461" y="126"/>
                  </a:lnTo>
                  <a:lnTo>
                    <a:pt x="419" y="210"/>
                  </a:lnTo>
                  <a:lnTo>
                    <a:pt x="524" y="210"/>
                  </a:lnTo>
                  <a:lnTo>
                    <a:pt x="565" y="251"/>
                  </a:lnTo>
                  <a:lnTo>
                    <a:pt x="524" y="293"/>
                  </a:lnTo>
                  <a:lnTo>
                    <a:pt x="398" y="314"/>
                  </a:lnTo>
                  <a:lnTo>
                    <a:pt x="356" y="335"/>
                  </a:lnTo>
                  <a:lnTo>
                    <a:pt x="398" y="440"/>
                  </a:lnTo>
                  <a:lnTo>
                    <a:pt x="419" y="461"/>
                  </a:lnTo>
                  <a:lnTo>
                    <a:pt x="419" y="523"/>
                  </a:lnTo>
                  <a:lnTo>
                    <a:pt x="293" y="461"/>
                  </a:lnTo>
                  <a:lnTo>
                    <a:pt x="168" y="503"/>
                  </a:lnTo>
                  <a:lnTo>
                    <a:pt x="84" y="565"/>
                  </a:lnTo>
                  <a:lnTo>
                    <a:pt x="42" y="712"/>
                  </a:lnTo>
                  <a:lnTo>
                    <a:pt x="0" y="733"/>
                  </a:lnTo>
                  <a:lnTo>
                    <a:pt x="0" y="754"/>
                  </a:lnTo>
                  <a:lnTo>
                    <a:pt x="63" y="754"/>
                  </a:lnTo>
                  <a:lnTo>
                    <a:pt x="42" y="837"/>
                  </a:lnTo>
                  <a:lnTo>
                    <a:pt x="42" y="879"/>
                  </a:lnTo>
                  <a:lnTo>
                    <a:pt x="63" y="921"/>
                  </a:lnTo>
                  <a:lnTo>
                    <a:pt x="147" y="816"/>
                  </a:lnTo>
                  <a:lnTo>
                    <a:pt x="168" y="837"/>
                  </a:lnTo>
                  <a:lnTo>
                    <a:pt x="105" y="963"/>
                  </a:lnTo>
                  <a:lnTo>
                    <a:pt x="147" y="1026"/>
                  </a:lnTo>
                  <a:lnTo>
                    <a:pt x="210" y="1067"/>
                  </a:lnTo>
                  <a:lnTo>
                    <a:pt x="272" y="1047"/>
                  </a:lnTo>
                  <a:lnTo>
                    <a:pt x="293" y="1067"/>
                  </a:lnTo>
                  <a:lnTo>
                    <a:pt x="314" y="1151"/>
                  </a:lnTo>
                  <a:lnTo>
                    <a:pt x="356" y="1151"/>
                  </a:lnTo>
                  <a:lnTo>
                    <a:pt x="398" y="1088"/>
                  </a:lnTo>
                  <a:lnTo>
                    <a:pt x="461" y="1130"/>
                  </a:lnTo>
                  <a:lnTo>
                    <a:pt x="461" y="1256"/>
                  </a:lnTo>
                  <a:lnTo>
                    <a:pt x="482" y="1298"/>
                  </a:lnTo>
                  <a:lnTo>
                    <a:pt x="586" y="1277"/>
                  </a:lnTo>
                  <a:lnTo>
                    <a:pt x="607" y="1402"/>
                  </a:lnTo>
                  <a:lnTo>
                    <a:pt x="712" y="1402"/>
                  </a:lnTo>
                  <a:lnTo>
                    <a:pt x="837" y="1486"/>
                  </a:lnTo>
                  <a:lnTo>
                    <a:pt x="942" y="1486"/>
                  </a:lnTo>
                  <a:lnTo>
                    <a:pt x="1005" y="1507"/>
                  </a:lnTo>
                  <a:lnTo>
                    <a:pt x="1026" y="1486"/>
                  </a:lnTo>
                  <a:lnTo>
                    <a:pt x="1005" y="1402"/>
                  </a:lnTo>
                  <a:lnTo>
                    <a:pt x="1088" y="1381"/>
                  </a:lnTo>
                  <a:lnTo>
                    <a:pt x="1151" y="1235"/>
                  </a:lnTo>
                  <a:lnTo>
                    <a:pt x="1130" y="1088"/>
                  </a:lnTo>
                  <a:lnTo>
                    <a:pt x="1214" y="942"/>
                  </a:lnTo>
                  <a:lnTo>
                    <a:pt x="1235" y="921"/>
                  </a:lnTo>
                  <a:lnTo>
                    <a:pt x="1319" y="712"/>
                  </a:lnTo>
                  <a:lnTo>
                    <a:pt x="1319" y="565"/>
                  </a:lnTo>
                  <a:lnTo>
                    <a:pt x="1340" y="523"/>
                  </a:lnTo>
                  <a:lnTo>
                    <a:pt x="1319" y="419"/>
                  </a:lnTo>
                  <a:lnTo>
                    <a:pt x="1235" y="335"/>
                  </a:lnTo>
                  <a:lnTo>
                    <a:pt x="1235" y="210"/>
                  </a:lnTo>
                  <a:lnTo>
                    <a:pt x="1193" y="147"/>
                  </a:lnTo>
                  <a:lnTo>
                    <a:pt x="1151" y="42"/>
                  </a:lnTo>
                  <a:lnTo>
                    <a:pt x="1005" y="0"/>
                  </a:lnTo>
                  <a:lnTo>
                    <a:pt x="900" y="42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1"/>
            <p:cNvSpPr/>
            <p:nvPr/>
          </p:nvSpPr>
          <p:spPr>
            <a:xfrm>
              <a:off x="2605050" y="1520200"/>
              <a:ext cx="42400" cy="26175"/>
            </a:xfrm>
            <a:custGeom>
              <a:avLst/>
              <a:gdLst/>
              <a:ahLst/>
              <a:cxnLst/>
              <a:rect l="l" t="t" r="r" b="b"/>
              <a:pathLst>
                <a:path w="1696" h="1047" extrusionOk="0">
                  <a:moveTo>
                    <a:pt x="1570" y="1"/>
                  </a:moveTo>
                  <a:lnTo>
                    <a:pt x="1486" y="64"/>
                  </a:lnTo>
                  <a:lnTo>
                    <a:pt x="1256" y="64"/>
                  </a:lnTo>
                  <a:lnTo>
                    <a:pt x="1130" y="168"/>
                  </a:lnTo>
                  <a:lnTo>
                    <a:pt x="963" y="168"/>
                  </a:lnTo>
                  <a:lnTo>
                    <a:pt x="921" y="189"/>
                  </a:lnTo>
                  <a:lnTo>
                    <a:pt x="816" y="105"/>
                  </a:lnTo>
                  <a:lnTo>
                    <a:pt x="712" y="84"/>
                  </a:lnTo>
                  <a:lnTo>
                    <a:pt x="356" y="189"/>
                  </a:lnTo>
                  <a:lnTo>
                    <a:pt x="126" y="189"/>
                  </a:lnTo>
                  <a:lnTo>
                    <a:pt x="105" y="273"/>
                  </a:lnTo>
                  <a:lnTo>
                    <a:pt x="0" y="377"/>
                  </a:lnTo>
                  <a:lnTo>
                    <a:pt x="0" y="482"/>
                  </a:lnTo>
                  <a:lnTo>
                    <a:pt x="105" y="461"/>
                  </a:lnTo>
                  <a:lnTo>
                    <a:pt x="231" y="461"/>
                  </a:lnTo>
                  <a:lnTo>
                    <a:pt x="314" y="419"/>
                  </a:lnTo>
                  <a:lnTo>
                    <a:pt x="398" y="461"/>
                  </a:lnTo>
                  <a:lnTo>
                    <a:pt x="503" y="461"/>
                  </a:lnTo>
                  <a:lnTo>
                    <a:pt x="565" y="503"/>
                  </a:lnTo>
                  <a:lnTo>
                    <a:pt x="503" y="587"/>
                  </a:lnTo>
                  <a:lnTo>
                    <a:pt x="544" y="712"/>
                  </a:lnTo>
                  <a:lnTo>
                    <a:pt x="628" y="817"/>
                  </a:lnTo>
                  <a:lnTo>
                    <a:pt x="712" y="712"/>
                  </a:lnTo>
                  <a:lnTo>
                    <a:pt x="712" y="628"/>
                  </a:lnTo>
                  <a:lnTo>
                    <a:pt x="754" y="587"/>
                  </a:lnTo>
                  <a:lnTo>
                    <a:pt x="858" y="712"/>
                  </a:lnTo>
                  <a:lnTo>
                    <a:pt x="837" y="838"/>
                  </a:lnTo>
                  <a:lnTo>
                    <a:pt x="984" y="1005"/>
                  </a:lnTo>
                  <a:lnTo>
                    <a:pt x="1088" y="984"/>
                  </a:lnTo>
                  <a:lnTo>
                    <a:pt x="1151" y="1047"/>
                  </a:lnTo>
                  <a:lnTo>
                    <a:pt x="1360" y="1047"/>
                  </a:lnTo>
                  <a:lnTo>
                    <a:pt x="1465" y="942"/>
                  </a:lnTo>
                  <a:lnTo>
                    <a:pt x="1591" y="900"/>
                  </a:lnTo>
                  <a:lnTo>
                    <a:pt x="1674" y="670"/>
                  </a:lnTo>
                  <a:lnTo>
                    <a:pt x="1591" y="503"/>
                  </a:lnTo>
                  <a:lnTo>
                    <a:pt x="1695" y="356"/>
                  </a:lnTo>
                  <a:lnTo>
                    <a:pt x="1695" y="273"/>
                  </a:lnTo>
                  <a:lnTo>
                    <a:pt x="1612" y="147"/>
                  </a:lnTo>
                  <a:lnTo>
                    <a:pt x="1653" y="64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1"/>
            <p:cNvSpPr/>
            <p:nvPr/>
          </p:nvSpPr>
          <p:spPr>
            <a:xfrm>
              <a:off x="2443425" y="1547400"/>
              <a:ext cx="109875" cy="60700"/>
            </a:xfrm>
            <a:custGeom>
              <a:avLst/>
              <a:gdLst/>
              <a:ahLst/>
              <a:cxnLst/>
              <a:rect l="l" t="t" r="r" b="b"/>
              <a:pathLst>
                <a:path w="4395" h="2428" extrusionOk="0">
                  <a:moveTo>
                    <a:pt x="4268" y="1"/>
                  </a:moveTo>
                  <a:lnTo>
                    <a:pt x="4185" y="43"/>
                  </a:lnTo>
                  <a:lnTo>
                    <a:pt x="4059" y="105"/>
                  </a:lnTo>
                  <a:lnTo>
                    <a:pt x="4059" y="252"/>
                  </a:lnTo>
                  <a:lnTo>
                    <a:pt x="4038" y="336"/>
                  </a:lnTo>
                  <a:lnTo>
                    <a:pt x="4059" y="377"/>
                  </a:lnTo>
                  <a:lnTo>
                    <a:pt x="3955" y="419"/>
                  </a:lnTo>
                  <a:lnTo>
                    <a:pt x="3934" y="315"/>
                  </a:lnTo>
                  <a:lnTo>
                    <a:pt x="3892" y="315"/>
                  </a:lnTo>
                  <a:lnTo>
                    <a:pt x="3871" y="377"/>
                  </a:lnTo>
                  <a:lnTo>
                    <a:pt x="3829" y="440"/>
                  </a:lnTo>
                  <a:lnTo>
                    <a:pt x="3766" y="357"/>
                  </a:lnTo>
                  <a:lnTo>
                    <a:pt x="3745" y="168"/>
                  </a:lnTo>
                  <a:lnTo>
                    <a:pt x="3641" y="64"/>
                  </a:lnTo>
                  <a:lnTo>
                    <a:pt x="3578" y="64"/>
                  </a:lnTo>
                  <a:lnTo>
                    <a:pt x="3557" y="126"/>
                  </a:lnTo>
                  <a:lnTo>
                    <a:pt x="3432" y="126"/>
                  </a:lnTo>
                  <a:lnTo>
                    <a:pt x="3306" y="64"/>
                  </a:lnTo>
                  <a:lnTo>
                    <a:pt x="3222" y="64"/>
                  </a:lnTo>
                  <a:lnTo>
                    <a:pt x="2992" y="43"/>
                  </a:lnTo>
                  <a:lnTo>
                    <a:pt x="2846" y="126"/>
                  </a:lnTo>
                  <a:lnTo>
                    <a:pt x="2804" y="231"/>
                  </a:lnTo>
                  <a:lnTo>
                    <a:pt x="2741" y="315"/>
                  </a:lnTo>
                  <a:lnTo>
                    <a:pt x="2699" y="273"/>
                  </a:lnTo>
                  <a:lnTo>
                    <a:pt x="2636" y="273"/>
                  </a:lnTo>
                  <a:lnTo>
                    <a:pt x="2364" y="482"/>
                  </a:lnTo>
                  <a:lnTo>
                    <a:pt x="2281" y="566"/>
                  </a:lnTo>
                  <a:lnTo>
                    <a:pt x="2197" y="566"/>
                  </a:lnTo>
                  <a:lnTo>
                    <a:pt x="2051" y="670"/>
                  </a:lnTo>
                  <a:lnTo>
                    <a:pt x="1946" y="691"/>
                  </a:lnTo>
                  <a:lnTo>
                    <a:pt x="1862" y="775"/>
                  </a:lnTo>
                  <a:lnTo>
                    <a:pt x="1841" y="859"/>
                  </a:lnTo>
                  <a:lnTo>
                    <a:pt x="1653" y="859"/>
                  </a:lnTo>
                  <a:lnTo>
                    <a:pt x="1590" y="880"/>
                  </a:lnTo>
                  <a:lnTo>
                    <a:pt x="1465" y="859"/>
                  </a:lnTo>
                  <a:lnTo>
                    <a:pt x="1423" y="901"/>
                  </a:lnTo>
                  <a:lnTo>
                    <a:pt x="1339" y="901"/>
                  </a:lnTo>
                  <a:lnTo>
                    <a:pt x="1151" y="1068"/>
                  </a:lnTo>
                  <a:lnTo>
                    <a:pt x="1025" y="1152"/>
                  </a:lnTo>
                  <a:lnTo>
                    <a:pt x="900" y="1089"/>
                  </a:lnTo>
                  <a:lnTo>
                    <a:pt x="795" y="1152"/>
                  </a:lnTo>
                  <a:lnTo>
                    <a:pt x="523" y="1193"/>
                  </a:lnTo>
                  <a:lnTo>
                    <a:pt x="398" y="1382"/>
                  </a:lnTo>
                  <a:lnTo>
                    <a:pt x="314" y="1382"/>
                  </a:lnTo>
                  <a:lnTo>
                    <a:pt x="167" y="1403"/>
                  </a:lnTo>
                  <a:lnTo>
                    <a:pt x="105" y="1528"/>
                  </a:lnTo>
                  <a:lnTo>
                    <a:pt x="209" y="1528"/>
                  </a:lnTo>
                  <a:lnTo>
                    <a:pt x="272" y="1591"/>
                  </a:lnTo>
                  <a:lnTo>
                    <a:pt x="167" y="1591"/>
                  </a:lnTo>
                  <a:lnTo>
                    <a:pt x="126" y="1633"/>
                  </a:lnTo>
                  <a:lnTo>
                    <a:pt x="209" y="1717"/>
                  </a:lnTo>
                  <a:lnTo>
                    <a:pt x="188" y="1779"/>
                  </a:lnTo>
                  <a:lnTo>
                    <a:pt x="0" y="1842"/>
                  </a:lnTo>
                  <a:lnTo>
                    <a:pt x="0" y="1905"/>
                  </a:lnTo>
                  <a:lnTo>
                    <a:pt x="126" y="1926"/>
                  </a:lnTo>
                  <a:lnTo>
                    <a:pt x="230" y="1905"/>
                  </a:lnTo>
                  <a:lnTo>
                    <a:pt x="293" y="1821"/>
                  </a:lnTo>
                  <a:lnTo>
                    <a:pt x="377" y="1800"/>
                  </a:lnTo>
                  <a:lnTo>
                    <a:pt x="481" y="1842"/>
                  </a:lnTo>
                  <a:lnTo>
                    <a:pt x="586" y="1989"/>
                  </a:lnTo>
                  <a:lnTo>
                    <a:pt x="586" y="2114"/>
                  </a:lnTo>
                  <a:lnTo>
                    <a:pt x="691" y="2156"/>
                  </a:lnTo>
                  <a:lnTo>
                    <a:pt x="732" y="2114"/>
                  </a:lnTo>
                  <a:lnTo>
                    <a:pt x="732" y="2009"/>
                  </a:lnTo>
                  <a:lnTo>
                    <a:pt x="753" y="1989"/>
                  </a:lnTo>
                  <a:lnTo>
                    <a:pt x="816" y="1821"/>
                  </a:lnTo>
                  <a:lnTo>
                    <a:pt x="858" y="1821"/>
                  </a:lnTo>
                  <a:lnTo>
                    <a:pt x="1004" y="1779"/>
                  </a:lnTo>
                  <a:lnTo>
                    <a:pt x="1067" y="1800"/>
                  </a:lnTo>
                  <a:lnTo>
                    <a:pt x="1046" y="1884"/>
                  </a:lnTo>
                  <a:lnTo>
                    <a:pt x="942" y="1926"/>
                  </a:lnTo>
                  <a:lnTo>
                    <a:pt x="900" y="2093"/>
                  </a:lnTo>
                  <a:lnTo>
                    <a:pt x="942" y="2156"/>
                  </a:lnTo>
                  <a:lnTo>
                    <a:pt x="858" y="2240"/>
                  </a:lnTo>
                  <a:lnTo>
                    <a:pt x="816" y="2323"/>
                  </a:lnTo>
                  <a:lnTo>
                    <a:pt x="858" y="2407"/>
                  </a:lnTo>
                  <a:lnTo>
                    <a:pt x="921" y="2323"/>
                  </a:lnTo>
                  <a:lnTo>
                    <a:pt x="1004" y="2344"/>
                  </a:lnTo>
                  <a:lnTo>
                    <a:pt x="1004" y="2428"/>
                  </a:lnTo>
                  <a:lnTo>
                    <a:pt x="1046" y="2428"/>
                  </a:lnTo>
                  <a:lnTo>
                    <a:pt x="1235" y="2323"/>
                  </a:lnTo>
                  <a:lnTo>
                    <a:pt x="1318" y="2219"/>
                  </a:lnTo>
                  <a:lnTo>
                    <a:pt x="1381" y="2240"/>
                  </a:lnTo>
                  <a:lnTo>
                    <a:pt x="1444" y="2135"/>
                  </a:lnTo>
                  <a:lnTo>
                    <a:pt x="1444" y="2009"/>
                  </a:lnTo>
                  <a:lnTo>
                    <a:pt x="1527" y="2009"/>
                  </a:lnTo>
                  <a:lnTo>
                    <a:pt x="1590" y="1905"/>
                  </a:lnTo>
                  <a:lnTo>
                    <a:pt x="1590" y="1779"/>
                  </a:lnTo>
                  <a:lnTo>
                    <a:pt x="1653" y="1717"/>
                  </a:lnTo>
                  <a:lnTo>
                    <a:pt x="1674" y="1779"/>
                  </a:lnTo>
                  <a:lnTo>
                    <a:pt x="1653" y="1842"/>
                  </a:lnTo>
                  <a:lnTo>
                    <a:pt x="1674" y="1926"/>
                  </a:lnTo>
                  <a:lnTo>
                    <a:pt x="1653" y="2051"/>
                  </a:lnTo>
                  <a:lnTo>
                    <a:pt x="1674" y="2198"/>
                  </a:lnTo>
                  <a:lnTo>
                    <a:pt x="1737" y="2198"/>
                  </a:lnTo>
                  <a:lnTo>
                    <a:pt x="1841" y="2051"/>
                  </a:lnTo>
                  <a:lnTo>
                    <a:pt x="1862" y="1926"/>
                  </a:lnTo>
                  <a:lnTo>
                    <a:pt x="1883" y="1884"/>
                  </a:lnTo>
                  <a:lnTo>
                    <a:pt x="1967" y="1842"/>
                  </a:lnTo>
                  <a:lnTo>
                    <a:pt x="2092" y="1696"/>
                  </a:lnTo>
                  <a:lnTo>
                    <a:pt x="2113" y="1570"/>
                  </a:lnTo>
                  <a:lnTo>
                    <a:pt x="2092" y="1465"/>
                  </a:lnTo>
                  <a:lnTo>
                    <a:pt x="2155" y="1361"/>
                  </a:lnTo>
                  <a:lnTo>
                    <a:pt x="2197" y="1486"/>
                  </a:lnTo>
                  <a:lnTo>
                    <a:pt x="2406" y="1361"/>
                  </a:lnTo>
                  <a:lnTo>
                    <a:pt x="2469" y="1193"/>
                  </a:lnTo>
                  <a:lnTo>
                    <a:pt x="2490" y="1089"/>
                  </a:lnTo>
                  <a:lnTo>
                    <a:pt x="2595" y="1068"/>
                  </a:lnTo>
                  <a:lnTo>
                    <a:pt x="2636" y="1047"/>
                  </a:lnTo>
                  <a:lnTo>
                    <a:pt x="2720" y="1089"/>
                  </a:lnTo>
                  <a:lnTo>
                    <a:pt x="2825" y="984"/>
                  </a:lnTo>
                  <a:lnTo>
                    <a:pt x="2888" y="1047"/>
                  </a:lnTo>
                  <a:lnTo>
                    <a:pt x="2825" y="1256"/>
                  </a:lnTo>
                  <a:lnTo>
                    <a:pt x="2678" y="1403"/>
                  </a:lnTo>
                  <a:lnTo>
                    <a:pt x="2636" y="1507"/>
                  </a:lnTo>
                  <a:lnTo>
                    <a:pt x="2574" y="1591"/>
                  </a:lnTo>
                  <a:lnTo>
                    <a:pt x="2574" y="1633"/>
                  </a:lnTo>
                  <a:lnTo>
                    <a:pt x="2469" y="1696"/>
                  </a:lnTo>
                  <a:lnTo>
                    <a:pt x="2323" y="1926"/>
                  </a:lnTo>
                  <a:lnTo>
                    <a:pt x="2323" y="1989"/>
                  </a:lnTo>
                  <a:lnTo>
                    <a:pt x="2385" y="2093"/>
                  </a:lnTo>
                  <a:lnTo>
                    <a:pt x="2364" y="2198"/>
                  </a:lnTo>
                  <a:lnTo>
                    <a:pt x="2427" y="2219"/>
                  </a:lnTo>
                  <a:lnTo>
                    <a:pt x="2532" y="2261"/>
                  </a:lnTo>
                  <a:lnTo>
                    <a:pt x="2616" y="2198"/>
                  </a:lnTo>
                  <a:lnTo>
                    <a:pt x="2720" y="2135"/>
                  </a:lnTo>
                  <a:lnTo>
                    <a:pt x="2741" y="2030"/>
                  </a:lnTo>
                  <a:lnTo>
                    <a:pt x="2741" y="1926"/>
                  </a:lnTo>
                  <a:lnTo>
                    <a:pt x="2825" y="1842"/>
                  </a:lnTo>
                  <a:lnTo>
                    <a:pt x="2888" y="1737"/>
                  </a:lnTo>
                  <a:lnTo>
                    <a:pt x="2950" y="1737"/>
                  </a:lnTo>
                  <a:lnTo>
                    <a:pt x="3013" y="1717"/>
                  </a:lnTo>
                  <a:lnTo>
                    <a:pt x="3097" y="1779"/>
                  </a:lnTo>
                  <a:lnTo>
                    <a:pt x="3201" y="1779"/>
                  </a:lnTo>
                  <a:lnTo>
                    <a:pt x="3243" y="1717"/>
                  </a:lnTo>
                  <a:lnTo>
                    <a:pt x="3432" y="1717"/>
                  </a:lnTo>
                  <a:lnTo>
                    <a:pt x="3515" y="1612"/>
                  </a:lnTo>
                  <a:lnTo>
                    <a:pt x="3557" y="1403"/>
                  </a:lnTo>
                  <a:lnTo>
                    <a:pt x="3662" y="1256"/>
                  </a:lnTo>
                  <a:lnTo>
                    <a:pt x="3662" y="1152"/>
                  </a:lnTo>
                  <a:lnTo>
                    <a:pt x="3683" y="1089"/>
                  </a:lnTo>
                  <a:lnTo>
                    <a:pt x="3766" y="1214"/>
                  </a:lnTo>
                  <a:lnTo>
                    <a:pt x="3871" y="1256"/>
                  </a:lnTo>
                  <a:lnTo>
                    <a:pt x="3892" y="1193"/>
                  </a:lnTo>
                  <a:lnTo>
                    <a:pt x="3892" y="1110"/>
                  </a:lnTo>
                  <a:lnTo>
                    <a:pt x="3787" y="963"/>
                  </a:lnTo>
                  <a:lnTo>
                    <a:pt x="3787" y="880"/>
                  </a:lnTo>
                  <a:lnTo>
                    <a:pt x="3934" y="775"/>
                  </a:lnTo>
                  <a:lnTo>
                    <a:pt x="4038" y="754"/>
                  </a:lnTo>
                  <a:lnTo>
                    <a:pt x="4143" y="691"/>
                  </a:lnTo>
                  <a:lnTo>
                    <a:pt x="4206" y="733"/>
                  </a:lnTo>
                  <a:lnTo>
                    <a:pt x="4289" y="733"/>
                  </a:lnTo>
                  <a:lnTo>
                    <a:pt x="4394" y="587"/>
                  </a:lnTo>
                  <a:lnTo>
                    <a:pt x="4373" y="524"/>
                  </a:lnTo>
                  <a:lnTo>
                    <a:pt x="4352" y="273"/>
                  </a:lnTo>
                  <a:lnTo>
                    <a:pt x="4373" y="231"/>
                  </a:lnTo>
                  <a:lnTo>
                    <a:pt x="4352" y="168"/>
                  </a:lnTo>
                  <a:lnTo>
                    <a:pt x="4352" y="22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1"/>
            <p:cNvSpPr/>
            <p:nvPr/>
          </p:nvSpPr>
          <p:spPr>
            <a:xfrm>
              <a:off x="2580975" y="1547400"/>
              <a:ext cx="48150" cy="32475"/>
            </a:xfrm>
            <a:custGeom>
              <a:avLst/>
              <a:gdLst/>
              <a:ahLst/>
              <a:cxnLst/>
              <a:rect l="l" t="t" r="r" b="b"/>
              <a:pathLst>
                <a:path w="1926" h="1299" extrusionOk="0">
                  <a:moveTo>
                    <a:pt x="796" y="1"/>
                  </a:moveTo>
                  <a:lnTo>
                    <a:pt x="524" y="43"/>
                  </a:lnTo>
                  <a:lnTo>
                    <a:pt x="440" y="43"/>
                  </a:lnTo>
                  <a:lnTo>
                    <a:pt x="336" y="126"/>
                  </a:lnTo>
                  <a:lnTo>
                    <a:pt x="231" y="168"/>
                  </a:lnTo>
                  <a:lnTo>
                    <a:pt x="210" y="315"/>
                  </a:lnTo>
                  <a:lnTo>
                    <a:pt x="64" y="419"/>
                  </a:lnTo>
                  <a:lnTo>
                    <a:pt x="64" y="524"/>
                  </a:lnTo>
                  <a:lnTo>
                    <a:pt x="1" y="629"/>
                  </a:lnTo>
                  <a:lnTo>
                    <a:pt x="22" y="754"/>
                  </a:lnTo>
                  <a:lnTo>
                    <a:pt x="22" y="880"/>
                  </a:lnTo>
                  <a:lnTo>
                    <a:pt x="106" y="880"/>
                  </a:lnTo>
                  <a:lnTo>
                    <a:pt x="231" y="963"/>
                  </a:lnTo>
                  <a:lnTo>
                    <a:pt x="315" y="1110"/>
                  </a:lnTo>
                  <a:lnTo>
                    <a:pt x="231" y="1193"/>
                  </a:lnTo>
                  <a:lnTo>
                    <a:pt x="252" y="1214"/>
                  </a:lnTo>
                  <a:lnTo>
                    <a:pt x="378" y="1214"/>
                  </a:lnTo>
                  <a:lnTo>
                    <a:pt x="524" y="1256"/>
                  </a:lnTo>
                  <a:lnTo>
                    <a:pt x="566" y="1214"/>
                  </a:lnTo>
                  <a:lnTo>
                    <a:pt x="691" y="1298"/>
                  </a:lnTo>
                  <a:lnTo>
                    <a:pt x="838" y="1298"/>
                  </a:lnTo>
                  <a:lnTo>
                    <a:pt x="943" y="1256"/>
                  </a:lnTo>
                  <a:lnTo>
                    <a:pt x="1068" y="1256"/>
                  </a:lnTo>
                  <a:lnTo>
                    <a:pt x="1110" y="1152"/>
                  </a:lnTo>
                  <a:lnTo>
                    <a:pt x="1110" y="1089"/>
                  </a:lnTo>
                  <a:lnTo>
                    <a:pt x="1215" y="1068"/>
                  </a:lnTo>
                  <a:lnTo>
                    <a:pt x="1256" y="984"/>
                  </a:lnTo>
                  <a:lnTo>
                    <a:pt x="1403" y="796"/>
                  </a:lnTo>
                  <a:lnTo>
                    <a:pt x="1382" y="733"/>
                  </a:lnTo>
                  <a:lnTo>
                    <a:pt x="1319" y="754"/>
                  </a:lnTo>
                  <a:lnTo>
                    <a:pt x="1215" y="733"/>
                  </a:lnTo>
                  <a:lnTo>
                    <a:pt x="1215" y="670"/>
                  </a:lnTo>
                  <a:lnTo>
                    <a:pt x="1361" y="545"/>
                  </a:lnTo>
                  <a:lnTo>
                    <a:pt x="1466" y="545"/>
                  </a:lnTo>
                  <a:lnTo>
                    <a:pt x="1738" y="440"/>
                  </a:lnTo>
                  <a:lnTo>
                    <a:pt x="1821" y="461"/>
                  </a:lnTo>
                  <a:lnTo>
                    <a:pt x="1926" y="273"/>
                  </a:lnTo>
                  <a:lnTo>
                    <a:pt x="1905" y="231"/>
                  </a:lnTo>
                  <a:lnTo>
                    <a:pt x="1779" y="210"/>
                  </a:lnTo>
                  <a:lnTo>
                    <a:pt x="1717" y="147"/>
                  </a:lnTo>
                  <a:lnTo>
                    <a:pt x="1591" y="126"/>
                  </a:lnTo>
                  <a:lnTo>
                    <a:pt x="1424" y="126"/>
                  </a:lnTo>
                  <a:lnTo>
                    <a:pt x="1403" y="105"/>
                  </a:lnTo>
                  <a:lnTo>
                    <a:pt x="1256" y="43"/>
                  </a:lnTo>
                  <a:lnTo>
                    <a:pt x="1173" y="64"/>
                  </a:lnTo>
                  <a:lnTo>
                    <a:pt x="1047" y="64"/>
                  </a:lnTo>
                  <a:lnTo>
                    <a:pt x="963" y="43"/>
                  </a:lnTo>
                  <a:lnTo>
                    <a:pt x="859" y="43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1"/>
            <p:cNvSpPr/>
            <p:nvPr/>
          </p:nvSpPr>
          <p:spPr>
            <a:xfrm>
              <a:off x="2474800" y="1600250"/>
              <a:ext cx="142825" cy="88425"/>
            </a:xfrm>
            <a:custGeom>
              <a:avLst/>
              <a:gdLst/>
              <a:ahLst/>
              <a:cxnLst/>
              <a:rect l="l" t="t" r="r" b="b"/>
              <a:pathLst>
                <a:path w="5713" h="3537" extrusionOk="0">
                  <a:moveTo>
                    <a:pt x="2177" y="0"/>
                  </a:moveTo>
                  <a:lnTo>
                    <a:pt x="1863" y="84"/>
                  </a:lnTo>
                  <a:lnTo>
                    <a:pt x="1800" y="126"/>
                  </a:lnTo>
                  <a:lnTo>
                    <a:pt x="1863" y="188"/>
                  </a:lnTo>
                  <a:lnTo>
                    <a:pt x="1863" y="293"/>
                  </a:lnTo>
                  <a:lnTo>
                    <a:pt x="1988" y="356"/>
                  </a:lnTo>
                  <a:lnTo>
                    <a:pt x="2051" y="460"/>
                  </a:lnTo>
                  <a:lnTo>
                    <a:pt x="1967" y="439"/>
                  </a:lnTo>
                  <a:lnTo>
                    <a:pt x="1842" y="335"/>
                  </a:lnTo>
                  <a:lnTo>
                    <a:pt x="1758" y="335"/>
                  </a:lnTo>
                  <a:lnTo>
                    <a:pt x="1695" y="293"/>
                  </a:lnTo>
                  <a:lnTo>
                    <a:pt x="1591" y="293"/>
                  </a:lnTo>
                  <a:lnTo>
                    <a:pt x="1465" y="335"/>
                  </a:lnTo>
                  <a:lnTo>
                    <a:pt x="1381" y="335"/>
                  </a:lnTo>
                  <a:lnTo>
                    <a:pt x="1319" y="398"/>
                  </a:lnTo>
                  <a:lnTo>
                    <a:pt x="1256" y="502"/>
                  </a:lnTo>
                  <a:lnTo>
                    <a:pt x="1130" y="607"/>
                  </a:lnTo>
                  <a:lnTo>
                    <a:pt x="1214" y="711"/>
                  </a:lnTo>
                  <a:lnTo>
                    <a:pt x="1444" y="753"/>
                  </a:lnTo>
                  <a:lnTo>
                    <a:pt x="1549" y="753"/>
                  </a:lnTo>
                  <a:lnTo>
                    <a:pt x="1653" y="837"/>
                  </a:lnTo>
                  <a:lnTo>
                    <a:pt x="1737" y="837"/>
                  </a:lnTo>
                  <a:lnTo>
                    <a:pt x="1758" y="879"/>
                  </a:lnTo>
                  <a:lnTo>
                    <a:pt x="1695" y="921"/>
                  </a:lnTo>
                  <a:lnTo>
                    <a:pt x="1570" y="879"/>
                  </a:lnTo>
                  <a:lnTo>
                    <a:pt x="1319" y="858"/>
                  </a:lnTo>
                  <a:lnTo>
                    <a:pt x="1109" y="879"/>
                  </a:lnTo>
                  <a:lnTo>
                    <a:pt x="1026" y="858"/>
                  </a:lnTo>
                  <a:lnTo>
                    <a:pt x="921" y="879"/>
                  </a:lnTo>
                  <a:lnTo>
                    <a:pt x="754" y="1046"/>
                  </a:lnTo>
                  <a:lnTo>
                    <a:pt x="607" y="1193"/>
                  </a:lnTo>
                  <a:lnTo>
                    <a:pt x="628" y="1256"/>
                  </a:lnTo>
                  <a:lnTo>
                    <a:pt x="754" y="1256"/>
                  </a:lnTo>
                  <a:lnTo>
                    <a:pt x="942" y="1297"/>
                  </a:lnTo>
                  <a:lnTo>
                    <a:pt x="1068" y="1276"/>
                  </a:lnTo>
                  <a:lnTo>
                    <a:pt x="1214" y="1276"/>
                  </a:lnTo>
                  <a:lnTo>
                    <a:pt x="1256" y="1339"/>
                  </a:lnTo>
                  <a:lnTo>
                    <a:pt x="1340" y="1381"/>
                  </a:lnTo>
                  <a:lnTo>
                    <a:pt x="1214" y="1486"/>
                  </a:lnTo>
                  <a:lnTo>
                    <a:pt x="1068" y="1486"/>
                  </a:lnTo>
                  <a:lnTo>
                    <a:pt x="963" y="1569"/>
                  </a:lnTo>
                  <a:lnTo>
                    <a:pt x="837" y="1548"/>
                  </a:lnTo>
                  <a:lnTo>
                    <a:pt x="712" y="1465"/>
                  </a:lnTo>
                  <a:lnTo>
                    <a:pt x="503" y="1465"/>
                  </a:lnTo>
                  <a:lnTo>
                    <a:pt x="419" y="1444"/>
                  </a:lnTo>
                  <a:lnTo>
                    <a:pt x="314" y="1465"/>
                  </a:lnTo>
                  <a:lnTo>
                    <a:pt x="84" y="1611"/>
                  </a:lnTo>
                  <a:lnTo>
                    <a:pt x="126" y="1674"/>
                  </a:lnTo>
                  <a:lnTo>
                    <a:pt x="126" y="1800"/>
                  </a:lnTo>
                  <a:lnTo>
                    <a:pt x="0" y="1800"/>
                  </a:lnTo>
                  <a:lnTo>
                    <a:pt x="0" y="1862"/>
                  </a:lnTo>
                  <a:lnTo>
                    <a:pt x="189" y="1988"/>
                  </a:lnTo>
                  <a:lnTo>
                    <a:pt x="314" y="2134"/>
                  </a:lnTo>
                  <a:lnTo>
                    <a:pt x="377" y="2134"/>
                  </a:lnTo>
                  <a:lnTo>
                    <a:pt x="398" y="2030"/>
                  </a:lnTo>
                  <a:lnTo>
                    <a:pt x="482" y="2072"/>
                  </a:lnTo>
                  <a:lnTo>
                    <a:pt x="419" y="2134"/>
                  </a:lnTo>
                  <a:lnTo>
                    <a:pt x="544" y="2239"/>
                  </a:lnTo>
                  <a:lnTo>
                    <a:pt x="544" y="2385"/>
                  </a:lnTo>
                  <a:lnTo>
                    <a:pt x="649" y="2427"/>
                  </a:lnTo>
                  <a:lnTo>
                    <a:pt x="733" y="2344"/>
                  </a:lnTo>
                  <a:lnTo>
                    <a:pt x="733" y="2218"/>
                  </a:lnTo>
                  <a:lnTo>
                    <a:pt x="796" y="2239"/>
                  </a:lnTo>
                  <a:lnTo>
                    <a:pt x="900" y="2239"/>
                  </a:lnTo>
                  <a:lnTo>
                    <a:pt x="837" y="2323"/>
                  </a:lnTo>
                  <a:lnTo>
                    <a:pt x="837" y="2427"/>
                  </a:lnTo>
                  <a:lnTo>
                    <a:pt x="963" y="2511"/>
                  </a:lnTo>
                  <a:lnTo>
                    <a:pt x="1068" y="2490"/>
                  </a:lnTo>
                  <a:lnTo>
                    <a:pt x="1109" y="2406"/>
                  </a:lnTo>
                  <a:lnTo>
                    <a:pt x="1277" y="2323"/>
                  </a:lnTo>
                  <a:lnTo>
                    <a:pt x="1319" y="2197"/>
                  </a:lnTo>
                  <a:lnTo>
                    <a:pt x="1340" y="2176"/>
                  </a:lnTo>
                  <a:lnTo>
                    <a:pt x="1423" y="2281"/>
                  </a:lnTo>
                  <a:lnTo>
                    <a:pt x="1465" y="2197"/>
                  </a:lnTo>
                  <a:lnTo>
                    <a:pt x="1591" y="2176"/>
                  </a:lnTo>
                  <a:lnTo>
                    <a:pt x="1674" y="2176"/>
                  </a:lnTo>
                  <a:lnTo>
                    <a:pt x="1549" y="2281"/>
                  </a:lnTo>
                  <a:lnTo>
                    <a:pt x="1423" y="2344"/>
                  </a:lnTo>
                  <a:lnTo>
                    <a:pt x="1423" y="2448"/>
                  </a:lnTo>
                  <a:lnTo>
                    <a:pt x="1570" y="2511"/>
                  </a:lnTo>
                  <a:lnTo>
                    <a:pt x="1674" y="2490"/>
                  </a:lnTo>
                  <a:lnTo>
                    <a:pt x="1737" y="2532"/>
                  </a:lnTo>
                  <a:lnTo>
                    <a:pt x="1842" y="2511"/>
                  </a:lnTo>
                  <a:lnTo>
                    <a:pt x="1946" y="2490"/>
                  </a:lnTo>
                  <a:lnTo>
                    <a:pt x="2009" y="2406"/>
                  </a:lnTo>
                  <a:lnTo>
                    <a:pt x="2093" y="2490"/>
                  </a:lnTo>
                  <a:lnTo>
                    <a:pt x="2093" y="2553"/>
                  </a:lnTo>
                  <a:lnTo>
                    <a:pt x="2260" y="2553"/>
                  </a:lnTo>
                  <a:lnTo>
                    <a:pt x="2407" y="2490"/>
                  </a:lnTo>
                  <a:lnTo>
                    <a:pt x="2407" y="2553"/>
                  </a:lnTo>
                  <a:lnTo>
                    <a:pt x="2574" y="2553"/>
                  </a:lnTo>
                  <a:lnTo>
                    <a:pt x="2637" y="2490"/>
                  </a:lnTo>
                  <a:lnTo>
                    <a:pt x="2700" y="2532"/>
                  </a:lnTo>
                  <a:lnTo>
                    <a:pt x="2616" y="2595"/>
                  </a:lnTo>
                  <a:lnTo>
                    <a:pt x="2595" y="2657"/>
                  </a:lnTo>
                  <a:lnTo>
                    <a:pt x="2323" y="2657"/>
                  </a:lnTo>
                  <a:lnTo>
                    <a:pt x="2218" y="2741"/>
                  </a:lnTo>
                  <a:lnTo>
                    <a:pt x="2156" y="2720"/>
                  </a:lnTo>
                  <a:lnTo>
                    <a:pt x="2009" y="2720"/>
                  </a:lnTo>
                  <a:lnTo>
                    <a:pt x="1842" y="2657"/>
                  </a:lnTo>
                  <a:lnTo>
                    <a:pt x="1653" y="2657"/>
                  </a:lnTo>
                  <a:lnTo>
                    <a:pt x="1486" y="2741"/>
                  </a:lnTo>
                  <a:lnTo>
                    <a:pt x="1381" y="2741"/>
                  </a:lnTo>
                  <a:lnTo>
                    <a:pt x="1256" y="2720"/>
                  </a:lnTo>
                  <a:lnTo>
                    <a:pt x="1172" y="2762"/>
                  </a:lnTo>
                  <a:lnTo>
                    <a:pt x="1005" y="2720"/>
                  </a:lnTo>
                  <a:lnTo>
                    <a:pt x="837" y="2762"/>
                  </a:lnTo>
                  <a:lnTo>
                    <a:pt x="816" y="2950"/>
                  </a:lnTo>
                  <a:lnTo>
                    <a:pt x="837" y="3034"/>
                  </a:lnTo>
                  <a:lnTo>
                    <a:pt x="796" y="3160"/>
                  </a:lnTo>
                  <a:lnTo>
                    <a:pt x="921" y="3285"/>
                  </a:lnTo>
                  <a:lnTo>
                    <a:pt x="963" y="3390"/>
                  </a:lnTo>
                  <a:lnTo>
                    <a:pt x="1130" y="3432"/>
                  </a:lnTo>
                  <a:lnTo>
                    <a:pt x="1319" y="3494"/>
                  </a:lnTo>
                  <a:lnTo>
                    <a:pt x="1465" y="3494"/>
                  </a:lnTo>
                  <a:lnTo>
                    <a:pt x="1633" y="3452"/>
                  </a:lnTo>
                  <a:lnTo>
                    <a:pt x="1779" y="3452"/>
                  </a:lnTo>
                  <a:lnTo>
                    <a:pt x="1800" y="3536"/>
                  </a:lnTo>
                  <a:lnTo>
                    <a:pt x="1946" y="3536"/>
                  </a:lnTo>
                  <a:lnTo>
                    <a:pt x="2072" y="3473"/>
                  </a:lnTo>
                  <a:lnTo>
                    <a:pt x="2093" y="3473"/>
                  </a:lnTo>
                  <a:lnTo>
                    <a:pt x="2218" y="3452"/>
                  </a:lnTo>
                  <a:lnTo>
                    <a:pt x="2260" y="3369"/>
                  </a:lnTo>
                  <a:lnTo>
                    <a:pt x="2386" y="3369"/>
                  </a:lnTo>
                  <a:lnTo>
                    <a:pt x="2428" y="3348"/>
                  </a:lnTo>
                  <a:lnTo>
                    <a:pt x="2469" y="3243"/>
                  </a:lnTo>
                  <a:lnTo>
                    <a:pt x="2532" y="3222"/>
                  </a:lnTo>
                  <a:lnTo>
                    <a:pt x="2616" y="3222"/>
                  </a:lnTo>
                  <a:lnTo>
                    <a:pt x="2679" y="3139"/>
                  </a:lnTo>
                  <a:lnTo>
                    <a:pt x="2741" y="3180"/>
                  </a:lnTo>
                  <a:lnTo>
                    <a:pt x="2909" y="3180"/>
                  </a:lnTo>
                  <a:lnTo>
                    <a:pt x="2930" y="3222"/>
                  </a:lnTo>
                  <a:lnTo>
                    <a:pt x="3055" y="3222"/>
                  </a:lnTo>
                  <a:lnTo>
                    <a:pt x="3118" y="3160"/>
                  </a:lnTo>
                  <a:lnTo>
                    <a:pt x="3306" y="3076"/>
                  </a:lnTo>
                  <a:lnTo>
                    <a:pt x="3369" y="3076"/>
                  </a:lnTo>
                  <a:lnTo>
                    <a:pt x="3453" y="3055"/>
                  </a:lnTo>
                  <a:lnTo>
                    <a:pt x="3453" y="2971"/>
                  </a:lnTo>
                  <a:lnTo>
                    <a:pt x="3537" y="3013"/>
                  </a:lnTo>
                  <a:lnTo>
                    <a:pt x="3557" y="3076"/>
                  </a:lnTo>
                  <a:lnTo>
                    <a:pt x="3516" y="3160"/>
                  </a:lnTo>
                  <a:lnTo>
                    <a:pt x="3516" y="3222"/>
                  </a:lnTo>
                  <a:lnTo>
                    <a:pt x="3662" y="3264"/>
                  </a:lnTo>
                  <a:lnTo>
                    <a:pt x="3746" y="3243"/>
                  </a:lnTo>
                  <a:lnTo>
                    <a:pt x="3767" y="3160"/>
                  </a:lnTo>
                  <a:lnTo>
                    <a:pt x="3892" y="3118"/>
                  </a:lnTo>
                  <a:lnTo>
                    <a:pt x="3934" y="3118"/>
                  </a:lnTo>
                  <a:lnTo>
                    <a:pt x="3955" y="3180"/>
                  </a:lnTo>
                  <a:lnTo>
                    <a:pt x="3871" y="3264"/>
                  </a:lnTo>
                  <a:lnTo>
                    <a:pt x="3892" y="3348"/>
                  </a:lnTo>
                  <a:lnTo>
                    <a:pt x="4039" y="3390"/>
                  </a:lnTo>
                  <a:lnTo>
                    <a:pt x="4206" y="3369"/>
                  </a:lnTo>
                  <a:lnTo>
                    <a:pt x="4394" y="3285"/>
                  </a:lnTo>
                  <a:lnTo>
                    <a:pt x="4478" y="3285"/>
                  </a:lnTo>
                  <a:lnTo>
                    <a:pt x="4583" y="3264"/>
                  </a:lnTo>
                  <a:lnTo>
                    <a:pt x="4666" y="3327"/>
                  </a:lnTo>
                  <a:lnTo>
                    <a:pt x="4708" y="3285"/>
                  </a:lnTo>
                  <a:lnTo>
                    <a:pt x="4708" y="3243"/>
                  </a:lnTo>
                  <a:lnTo>
                    <a:pt x="4771" y="3222"/>
                  </a:lnTo>
                  <a:lnTo>
                    <a:pt x="4834" y="3222"/>
                  </a:lnTo>
                  <a:lnTo>
                    <a:pt x="4876" y="3139"/>
                  </a:lnTo>
                  <a:lnTo>
                    <a:pt x="4876" y="3055"/>
                  </a:lnTo>
                  <a:lnTo>
                    <a:pt x="4980" y="2971"/>
                  </a:lnTo>
                  <a:lnTo>
                    <a:pt x="5085" y="2971"/>
                  </a:lnTo>
                  <a:lnTo>
                    <a:pt x="5190" y="2804"/>
                  </a:lnTo>
                  <a:lnTo>
                    <a:pt x="5190" y="2720"/>
                  </a:lnTo>
                  <a:lnTo>
                    <a:pt x="5210" y="2657"/>
                  </a:lnTo>
                  <a:lnTo>
                    <a:pt x="5294" y="2657"/>
                  </a:lnTo>
                  <a:lnTo>
                    <a:pt x="5399" y="2616"/>
                  </a:lnTo>
                  <a:lnTo>
                    <a:pt x="5524" y="2490"/>
                  </a:lnTo>
                  <a:lnTo>
                    <a:pt x="5650" y="2218"/>
                  </a:lnTo>
                  <a:lnTo>
                    <a:pt x="5713" y="2072"/>
                  </a:lnTo>
                  <a:lnTo>
                    <a:pt x="5650" y="1967"/>
                  </a:lnTo>
                  <a:lnTo>
                    <a:pt x="5566" y="1779"/>
                  </a:lnTo>
                  <a:lnTo>
                    <a:pt x="5441" y="1695"/>
                  </a:lnTo>
                  <a:lnTo>
                    <a:pt x="5357" y="1695"/>
                  </a:lnTo>
                  <a:lnTo>
                    <a:pt x="5190" y="1820"/>
                  </a:lnTo>
                  <a:lnTo>
                    <a:pt x="5190" y="1925"/>
                  </a:lnTo>
                  <a:lnTo>
                    <a:pt x="5106" y="2072"/>
                  </a:lnTo>
                  <a:lnTo>
                    <a:pt x="5127" y="2092"/>
                  </a:lnTo>
                  <a:lnTo>
                    <a:pt x="5106" y="2134"/>
                  </a:lnTo>
                  <a:lnTo>
                    <a:pt x="5022" y="2134"/>
                  </a:lnTo>
                  <a:lnTo>
                    <a:pt x="4918" y="2239"/>
                  </a:lnTo>
                  <a:lnTo>
                    <a:pt x="4897" y="2197"/>
                  </a:lnTo>
                  <a:lnTo>
                    <a:pt x="4980" y="2009"/>
                  </a:lnTo>
                  <a:lnTo>
                    <a:pt x="5001" y="1883"/>
                  </a:lnTo>
                  <a:lnTo>
                    <a:pt x="4834" y="1800"/>
                  </a:lnTo>
                  <a:lnTo>
                    <a:pt x="4771" y="1820"/>
                  </a:lnTo>
                  <a:lnTo>
                    <a:pt x="4687" y="1904"/>
                  </a:lnTo>
                  <a:lnTo>
                    <a:pt x="4499" y="2009"/>
                  </a:lnTo>
                  <a:lnTo>
                    <a:pt x="4457" y="2113"/>
                  </a:lnTo>
                  <a:lnTo>
                    <a:pt x="4394" y="2030"/>
                  </a:lnTo>
                  <a:lnTo>
                    <a:pt x="4415" y="1925"/>
                  </a:lnTo>
                  <a:lnTo>
                    <a:pt x="4583" y="1800"/>
                  </a:lnTo>
                  <a:lnTo>
                    <a:pt x="4771" y="1695"/>
                  </a:lnTo>
                  <a:lnTo>
                    <a:pt x="4834" y="1569"/>
                  </a:lnTo>
                  <a:lnTo>
                    <a:pt x="4813" y="1507"/>
                  </a:lnTo>
                  <a:lnTo>
                    <a:pt x="4666" y="1507"/>
                  </a:lnTo>
                  <a:lnTo>
                    <a:pt x="4562" y="1548"/>
                  </a:lnTo>
                  <a:lnTo>
                    <a:pt x="4499" y="1548"/>
                  </a:lnTo>
                  <a:lnTo>
                    <a:pt x="4499" y="1486"/>
                  </a:lnTo>
                  <a:lnTo>
                    <a:pt x="4583" y="1402"/>
                  </a:lnTo>
                  <a:lnTo>
                    <a:pt x="4771" y="1276"/>
                  </a:lnTo>
                  <a:lnTo>
                    <a:pt x="4813" y="1276"/>
                  </a:lnTo>
                  <a:lnTo>
                    <a:pt x="4876" y="1235"/>
                  </a:lnTo>
                  <a:lnTo>
                    <a:pt x="4876" y="942"/>
                  </a:lnTo>
                  <a:lnTo>
                    <a:pt x="4834" y="921"/>
                  </a:lnTo>
                  <a:lnTo>
                    <a:pt x="4834" y="753"/>
                  </a:lnTo>
                  <a:lnTo>
                    <a:pt x="4876" y="649"/>
                  </a:lnTo>
                  <a:lnTo>
                    <a:pt x="4876" y="565"/>
                  </a:lnTo>
                  <a:lnTo>
                    <a:pt x="4938" y="502"/>
                  </a:lnTo>
                  <a:lnTo>
                    <a:pt x="5022" y="502"/>
                  </a:lnTo>
                  <a:lnTo>
                    <a:pt x="5085" y="419"/>
                  </a:lnTo>
                  <a:lnTo>
                    <a:pt x="5022" y="335"/>
                  </a:lnTo>
                  <a:lnTo>
                    <a:pt x="5043" y="251"/>
                  </a:lnTo>
                  <a:lnTo>
                    <a:pt x="4897" y="188"/>
                  </a:lnTo>
                  <a:lnTo>
                    <a:pt x="4813" y="188"/>
                  </a:lnTo>
                  <a:lnTo>
                    <a:pt x="4562" y="419"/>
                  </a:lnTo>
                  <a:lnTo>
                    <a:pt x="4415" y="460"/>
                  </a:lnTo>
                  <a:lnTo>
                    <a:pt x="4374" y="565"/>
                  </a:lnTo>
                  <a:lnTo>
                    <a:pt x="4394" y="628"/>
                  </a:lnTo>
                  <a:lnTo>
                    <a:pt x="4290" y="628"/>
                  </a:lnTo>
                  <a:lnTo>
                    <a:pt x="4248" y="607"/>
                  </a:lnTo>
                  <a:lnTo>
                    <a:pt x="4143" y="649"/>
                  </a:lnTo>
                  <a:lnTo>
                    <a:pt x="4039" y="816"/>
                  </a:lnTo>
                  <a:lnTo>
                    <a:pt x="4081" y="942"/>
                  </a:lnTo>
                  <a:lnTo>
                    <a:pt x="4081" y="1067"/>
                  </a:lnTo>
                  <a:lnTo>
                    <a:pt x="4143" y="1130"/>
                  </a:lnTo>
                  <a:lnTo>
                    <a:pt x="4206" y="1297"/>
                  </a:lnTo>
                  <a:lnTo>
                    <a:pt x="4143" y="1465"/>
                  </a:lnTo>
                  <a:lnTo>
                    <a:pt x="4039" y="1465"/>
                  </a:lnTo>
                  <a:lnTo>
                    <a:pt x="3871" y="1507"/>
                  </a:lnTo>
                  <a:lnTo>
                    <a:pt x="3788" y="1507"/>
                  </a:lnTo>
                  <a:lnTo>
                    <a:pt x="3746" y="1569"/>
                  </a:lnTo>
                  <a:lnTo>
                    <a:pt x="3788" y="1674"/>
                  </a:lnTo>
                  <a:lnTo>
                    <a:pt x="3788" y="1758"/>
                  </a:lnTo>
                  <a:lnTo>
                    <a:pt x="3892" y="1883"/>
                  </a:lnTo>
                  <a:lnTo>
                    <a:pt x="3955" y="2072"/>
                  </a:lnTo>
                  <a:lnTo>
                    <a:pt x="3767" y="2134"/>
                  </a:lnTo>
                  <a:lnTo>
                    <a:pt x="3788" y="2197"/>
                  </a:lnTo>
                  <a:lnTo>
                    <a:pt x="3829" y="2239"/>
                  </a:lnTo>
                  <a:lnTo>
                    <a:pt x="3746" y="2281"/>
                  </a:lnTo>
                  <a:lnTo>
                    <a:pt x="3662" y="2134"/>
                  </a:lnTo>
                  <a:lnTo>
                    <a:pt x="3453" y="2092"/>
                  </a:lnTo>
                  <a:lnTo>
                    <a:pt x="3411" y="2113"/>
                  </a:lnTo>
                  <a:lnTo>
                    <a:pt x="3265" y="2092"/>
                  </a:lnTo>
                  <a:lnTo>
                    <a:pt x="3244" y="2009"/>
                  </a:lnTo>
                  <a:lnTo>
                    <a:pt x="3202" y="1967"/>
                  </a:lnTo>
                  <a:lnTo>
                    <a:pt x="3118" y="2030"/>
                  </a:lnTo>
                  <a:lnTo>
                    <a:pt x="2993" y="2092"/>
                  </a:lnTo>
                  <a:lnTo>
                    <a:pt x="2930" y="2030"/>
                  </a:lnTo>
                  <a:lnTo>
                    <a:pt x="2930" y="1820"/>
                  </a:lnTo>
                  <a:lnTo>
                    <a:pt x="3034" y="1758"/>
                  </a:lnTo>
                  <a:lnTo>
                    <a:pt x="3118" y="1507"/>
                  </a:lnTo>
                  <a:lnTo>
                    <a:pt x="3034" y="1507"/>
                  </a:lnTo>
                  <a:lnTo>
                    <a:pt x="2909" y="1465"/>
                  </a:lnTo>
                  <a:lnTo>
                    <a:pt x="2804" y="1486"/>
                  </a:lnTo>
                  <a:lnTo>
                    <a:pt x="2783" y="1402"/>
                  </a:lnTo>
                  <a:lnTo>
                    <a:pt x="2888" y="1381"/>
                  </a:lnTo>
                  <a:lnTo>
                    <a:pt x="2993" y="1402"/>
                  </a:lnTo>
                  <a:lnTo>
                    <a:pt x="3034" y="1339"/>
                  </a:lnTo>
                  <a:lnTo>
                    <a:pt x="3013" y="1088"/>
                  </a:lnTo>
                  <a:lnTo>
                    <a:pt x="2909" y="963"/>
                  </a:lnTo>
                  <a:lnTo>
                    <a:pt x="2951" y="879"/>
                  </a:lnTo>
                  <a:lnTo>
                    <a:pt x="3013" y="858"/>
                  </a:lnTo>
                  <a:lnTo>
                    <a:pt x="3034" y="774"/>
                  </a:lnTo>
                  <a:lnTo>
                    <a:pt x="2951" y="711"/>
                  </a:lnTo>
                  <a:lnTo>
                    <a:pt x="2951" y="649"/>
                  </a:lnTo>
                  <a:lnTo>
                    <a:pt x="2909" y="565"/>
                  </a:lnTo>
                  <a:lnTo>
                    <a:pt x="2825" y="565"/>
                  </a:lnTo>
                  <a:lnTo>
                    <a:pt x="2783" y="523"/>
                  </a:lnTo>
                  <a:lnTo>
                    <a:pt x="2700" y="565"/>
                  </a:lnTo>
                  <a:lnTo>
                    <a:pt x="2490" y="565"/>
                  </a:lnTo>
                  <a:lnTo>
                    <a:pt x="2428" y="502"/>
                  </a:lnTo>
                  <a:lnTo>
                    <a:pt x="2532" y="335"/>
                  </a:lnTo>
                  <a:lnTo>
                    <a:pt x="2616" y="293"/>
                  </a:lnTo>
                  <a:lnTo>
                    <a:pt x="2574" y="126"/>
                  </a:lnTo>
                  <a:lnTo>
                    <a:pt x="2469" y="21"/>
                  </a:lnTo>
                  <a:lnTo>
                    <a:pt x="2281" y="21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1"/>
            <p:cNvSpPr/>
            <p:nvPr/>
          </p:nvSpPr>
          <p:spPr>
            <a:xfrm>
              <a:off x="2638000" y="1637900"/>
              <a:ext cx="69075" cy="67500"/>
            </a:xfrm>
            <a:custGeom>
              <a:avLst/>
              <a:gdLst/>
              <a:ahLst/>
              <a:cxnLst/>
              <a:rect l="l" t="t" r="r" b="b"/>
              <a:pathLst>
                <a:path w="2763" h="2700" extrusionOk="0">
                  <a:moveTo>
                    <a:pt x="1884" y="1"/>
                  </a:moveTo>
                  <a:lnTo>
                    <a:pt x="1758" y="84"/>
                  </a:lnTo>
                  <a:lnTo>
                    <a:pt x="1654" y="84"/>
                  </a:lnTo>
                  <a:lnTo>
                    <a:pt x="1612" y="126"/>
                  </a:lnTo>
                  <a:lnTo>
                    <a:pt x="1507" y="126"/>
                  </a:lnTo>
                  <a:lnTo>
                    <a:pt x="1423" y="189"/>
                  </a:lnTo>
                  <a:lnTo>
                    <a:pt x="1423" y="335"/>
                  </a:lnTo>
                  <a:lnTo>
                    <a:pt x="1403" y="398"/>
                  </a:lnTo>
                  <a:lnTo>
                    <a:pt x="1423" y="545"/>
                  </a:lnTo>
                  <a:lnTo>
                    <a:pt x="1528" y="649"/>
                  </a:lnTo>
                  <a:lnTo>
                    <a:pt x="1549" y="733"/>
                  </a:lnTo>
                  <a:lnTo>
                    <a:pt x="1549" y="733"/>
                  </a:lnTo>
                  <a:lnTo>
                    <a:pt x="1444" y="691"/>
                  </a:lnTo>
                  <a:lnTo>
                    <a:pt x="1361" y="691"/>
                  </a:lnTo>
                  <a:lnTo>
                    <a:pt x="1340" y="733"/>
                  </a:lnTo>
                  <a:lnTo>
                    <a:pt x="1528" y="858"/>
                  </a:lnTo>
                  <a:lnTo>
                    <a:pt x="1528" y="963"/>
                  </a:lnTo>
                  <a:lnTo>
                    <a:pt x="1423" y="1005"/>
                  </a:lnTo>
                  <a:lnTo>
                    <a:pt x="1403" y="1151"/>
                  </a:lnTo>
                  <a:lnTo>
                    <a:pt x="1444" y="1235"/>
                  </a:lnTo>
                  <a:lnTo>
                    <a:pt x="1340" y="1319"/>
                  </a:lnTo>
                  <a:lnTo>
                    <a:pt x="1235" y="1256"/>
                  </a:lnTo>
                  <a:lnTo>
                    <a:pt x="1235" y="1214"/>
                  </a:lnTo>
                  <a:lnTo>
                    <a:pt x="1256" y="1110"/>
                  </a:lnTo>
                  <a:lnTo>
                    <a:pt x="1235" y="796"/>
                  </a:lnTo>
                  <a:lnTo>
                    <a:pt x="1151" y="712"/>
                  </a:lnTo>
                  <a:lnTo>
                    <a:pt x="1131" y="628"/>
                  </a:lnTo>
                  <a:lnTo>
                    <a:pt x="1151" y="586"/>
                  </a:lnTo>
                  <a:lnTo>
                    <a:pt x="1151" y="482"/>
                  </a:lnTo>
                  <a:lnTo>
                    <a:pt x="1110" y="419"/>
                  </a:lnTo>
                  <a:lnTo>
                    <a:pt x="1089" y="314"/>
                  </a:lnTo>
                  <a:lnTo>
                    <a:pt x="1026" y="273"/>
                  </a:lnTo>
                  <a:lnTo>
                    <a:pt x="900" y="314"/>
                  </a:lnTo>
                  <a:lnTo>
                    <a:pt x="879" y="377"/>
                  </a:lnTo>
                  <a:lnTo>
                    <a:pt x="775" y="461"/>
                  </a:lnTo>
                  <a:lnTo>
                    <a:pt x="733" y="524"/>
                  </a:lnTo>
                  <a:lnTo>
                    <a:pt x="796" y="566"/>
                  </a:lnTo>
                  <a:lnTo>
                    <a:pt x="838" y="566"/>
                  </a:lnTo>
                  <a:lnTo>
                    <a:pt x="900" y="628"/>
                  </a:lnTo>
                  <a:lnTo>
                    <a:pt x="796" y="670"/>
                  </a:lnTo>
                  <a:lnTo>
                    <a:pt x="775" y="733"/>
                  </a:lnTo>
                  <a:lnTo>
                    <a:pt x="670" y="796"/>
                  </a:lnTo>
                  <a:lnTo>
                    <a:pt x="628" y="942"/>
                  </a:lnTo>
                  <a:lnTo>
                    <a:pt x="733" y="984"/>
                  </a:lnTo>
                  <a:lnTo>
                    <a:pt x="733" y="1026"/>
                  </a:lnTo>
                  <a:lnTo>
                    <a:pt x="607" y="1068"/>
                  </a:lnTo>
                  <a:lnTo>
                    <a:pt x="587" y="1172"/>
                  </a:lnTo>
                  <a:lnTo>
                    <a:pt x="628" y="1256"/>
                  </a:lnTo>
                  <a:lnTo>
                    <a:pt x="670" y="1361"/>
                  </a:lnTo>
                  <a:lnTo>
                    <a:pt x="607" y="1423"/>
                  </a:lnTo>
                  <a:lnTo>
                    <a:pt x="566" y="1382"/>
                  </a:lnTo>
                  <a:lnTo>
                    <a:pt x="566" y="1235"/>
                  </a:lnTo>
                  <a:lnTo>
                    <a:pt x="503" y="1214"/>
                  </a:lnTo>
                  <a:lnTo>
                    <a:pt x="503" y="1110"/>
                  </a:lnTo>
                  <a:lnTo>
                    <a:pt x="461" y="1130"/>
                  </a:lnTo>
                  <a:lnTo>
                    <a:pt x="294" y="1130"/>
                  </a:lnTo>
                  <a:lnTo>
                    <a:pt x="273" y="1214"/>
                  </a:lnTo>
                  <a:lnTo>
                    <a:pt x="335" y="1256"/>
                  </a:lnTo>
                  <a:lnTo>
                    <a:pt x="252" y="1298"/>
                  </a:lnTo>
                  <a:lnTo>
                    <a:pt x="168" y="1235"/>
                  </a:lnTo>
                  <a:lnTo>
                    <a:pt x="84" y="1298"/>
                  </a:lnTo>
                  <a:lnTo>
                    <a:pt x="1" y="1256"/>
                  </a:lnTo>
                  <a:lnTo>
                    <a:pt x="1" y="1402"/>
                  </a:lnTo>
                  <a:lnTo>
                    <a:pt x="63" y="1444"/>
                  </a:lnTo>
                  <a:lnTo>
                    <a:pt x="147" y="1444"/>
                  </a:lnTo>
                  <a:lnTo>
                    <a:pt x="189" y="1465"/>
                  </a:lnTo>
                  <a:lnTo>
                    <a:pt x="252" y="1444"/>
                  </a:lnTo>
                  <a:lnTo>
                    <a:pt x="356" y="1444"/>
                  </a:lnTo>
                  <a:lnTo>
                    <a:pt x="419" y="1465"/>
                  </a:lnTo>
                  <a:lnTo>
                    <a:pt x="503" y="1444"/>
                  </a:lnTo>
                  <a:lnTo>
                    <a:pt x="628" y="1507"/>
                  </a:lnTo>
                  <a:lnTo>
                    <a:pt x="796" y="1465"/>
                  </a:lnTo>
                  <a:lnTo>
                    <a:pt x="879" y="1528"/>
                  </a:lnTo>
                  <a:lnTo>
                    <a:pt x="984" y="1528"/>
                  </a:lnTo>
                  <a:lnTo>
                    <a:pt x="1444" y="1612"/>
                  </a:lnTo>
                  <a:lnTo>
                    <a:pt x="1507" y="1654"/>
                  </a:lnTo>
                  <a:lnTo>
                    <a:pt x="1423" y="1695"/>
                  </a:lnTo>
                  <a:lnTo>
                    <a:pt x="1298" y="1674"/>
                  </a:lnTo>
                  <a:lnTo>
                    <a:pt x="1151" y="1674"/>
                  </a:lnTo>
                  <a:lnTo>
                    <a:pt x="1047" y="1737"/>
                  </a:lnTo>
                  <a:lnTo>
                    <a:pt x="879" y="1758"/>
                  </a:lnTo>
                  <a:lnTo>
                    <a:pt x="921" y="1758"/>
                  </a:lnTo>
                  <a:lnTo>
                    <a:pt x="984" y="1800"/>
                  </a:lnTo>
                  <a:lnTo>
                    <a:pt x="921" y="1842"/>
                  </a:lnTo>
                  <a:lnTo>
                    <a:pt x="754" y="1779"/>
                  </a:lnTo>
                  <a:lnTo>
                    <a:pt x="670" y="1758"/>
                  </a:lnTo>
                  <a:lnTo>
                    <a:pt x="587" y="1800"/>
                  </a:lnTo>
                  <a:lnTo>
                    <a:pt x="607" y="1863"/>
                  </a:lnTo>
                  <a:lnTo>
                    <a:pt x="587" y="1905"/>
                  </a:lnTo>
                  <a:lnTo>
                    <a:pt x="524" y="1863"/>
                  </a:lnTo>
                  <a:lnTo>
                    <a:pt x="482" y="1863"/>
                  </a:lnTo>
                  <a:lnTo>
                    <a:pt x="503" y="1905"/>
                  </a:lnTo>
                  <a:lnTo>
                    <a:pt x="503" y="1967"/>
                  </a:lnTo>
                  <a:lnTo>
                    <a:pt x="566" y="2009"/>
                  </a:lnTo>
                  <a:lnTo>
                    <a:pt x="649" y="2051"/>
                  </a:lnTo>
                  <a:lnTo>
                    <a:pt x="607" y="2114"/>
                  </a:lnTo>
                  <a:lnTo>
                    <a:pt x="670" y="2198"/>
                  </a:lnTo>
                  <a:lnTo>
                    <a:pt x="607" y="2198"/>
                  </a:lnTo>
                  <a:lnTo>
                    <a:pt x="566" y="2114"/>
                  </a:lnTo>
                  <a:lnTo>
                    <a:pt x="503" y="2114"/>
                  </a:lnTo>
                  <a:lnTo>
                    <a:pt x="461" y="2218"/>
                  </a:lnTo>
                  <a:lnTo>
                    <a:pt x="461" y="2281"/>
                  </a:lnTo>
                  <a:lnTo>
                    <a:pt x="440" y="2323"/>
                  </a:lnTo>
                  <a:lnTo>
                    <a:pt x="440" y="2428"/>
                  </a:lnTo>
                  <a:lnTo>
                    <a:pt x="503" y="2491"/>
                  </a:lnTo>
                  <a:lnTo>
                    <a:pt x="607" y="2491"/>
                  </a:lnTo>
                  <a:lnTo>
                    <a:pt x="670" y="2532"/>
                  </a:lnTo>
                  <a:lnTo>
                    <a:pt x="712" y="2532"/>
                  </a:lnTo>
                  <a:lnTo>
                    <a:pt x="775" y="2470"/>
                  </a:lnTo>
                  <a:lnTo>
                    <a:pt x="900" y="2407"/>
                  </a:lnTo>
                  <a:lnTo>
                    <a:pt x="817" y="2511"/>
                  </a:lnTo>
                  <a:lnTo>
                    <a:pt x="859" y="2595"/>
                  </a:lnTo>
                  <a:lnTo>
                    <a:pt x="921" y="2595"/>
                  </a:lnTo>
                  <a:lnTo>
                    <a:pt x="1005" y="2511"/>
                  </a:lnTo>
                  <a:lnTo>
                    <a:pt x="1026" y="2574"/>
                  </a:lnTo>
                  <a:lnTo>
                    <a:pt x="1068" y="2679"/>
                  </a:lnTo>
                  <a:lnTo>
                    <a:pt x="1382" y="2700"/>
                  </a:lnTo>
                  <a:lnTo>
                    <a:pt x="1444" y="2595"/>
                  </a:lnTo>
                  <a:lnTo>
                    <a:pt x="1423" y="2511"/>
                  </a:lnTo>
                  <a:lnTo>
                    <a:pt x="1444" y="2407"/>
                  </a:lnTo>
                  <a:lnTo>
                    <a:pt x="1507" y="2365"/>
                  </a:lnTo>
                  <a:lnTo>
                    <a:pt x="1528" y="2407"/>
                  </a:lnTo>
                  <a:lnTo>
                    <a:pt x="1528" y="2511"/>
                  </a:lnTo>
                  <a:lnTo>
                    <a:pt x="1570" y="2616"/>
                  </a:lnTo>
                  <a:lnTo>
                    <a:pt x="1612" y="2574"/>
                  </a:lnTo>
                  <a:lnTo>
                    <a:pt x="1612" y="2470"/>
                  </a:lnTo>
                  <a:lnTo>
                    <a:pt x="1612" y="2407"/>
                  </a:lnTo>
                  <a:lnTo>
                    <a:pt x="1654" y="2323"/>
                  </a:lnTo>
                  <a:lnTo>
                    <a:pt x="1675" y="2281"/>
                  </a:lnTo>
                  <a:lnTo>
                    <a:pt x="1570" y="2302"/>
                  </a:lnTo>
                  <a:lnTo>
                    <a:pt x="1486" y="2344"/>
                  </a:lnTo>
                  <a:lnTo>
                    <a:pt x="1528" y="2239"/>
                  </a:lnTo>
                  <a:lnTo>
                    <a:pt x="1633" y="2198"/>
                  </a:lnTo>
                  <a:lnTo>
                    <a:pt x="1695" y="2135"/>
                  </a:lnTo>
                  <a:lnTo>
                    <a:pt x="1758" y="2072"/>
                  </a:lnTo>
                  <a:lnTo>
                    <a:pt x="1758" y="1988"/>
                  </a:lnTo>
                  <a:lnTo>
                    <a:pt x="1821" y="1967"/>
                  </a:lnTo>
                  <a:lnTo>
                    <a:pt x="1905" y="1988"/>
                  </a:lnTo>
                  <a:lnTo>
                    <a:pt x="1905" y="2072"/>
                  </a:lnTo>
                  <a:lnTo>
                    <a:pt x="1905" y="2156"/>
                  </a:lnTo>
                  <a:lnTo>
                    <a:pt x="1947" y="2093"/>
                  </a:lnTo>
                  <a:lnTo>
                    <a:pt x="2072" y="1926"/>
                  </a:lnTo>
                  <a:lnTo>
                    <a:pt x="2072" y="1863"/>
                  </a:lnTo>
                  <a:lnTo>
                    <a:pt x="1947" y="1779"/>
                  </a:lnTo>
                  <a:lnTo>
                    <a:pt x="1947" y="1737"/>
                  </a:lnTo>
                  <a:lnTo>
                    <a:pt x="1988" y="1674"/>
                  </a:lnTo>
                  <a:lnTo>
                    <a:pt x="2051" y="1716"/>
                  </a:lnTo>
                  <a:lnTo>
                    <a:pt x="2135" y="1716"/>
                  </a:lnTo>
                  <a:lnTo>
                    <a:pt x="2156" y="1612"/>
                  </a:lnTo>
                  <a:lnTo>
                    <a:pt x="2156" y="1549"/>
                  </a:lnTo>
                  <a:lnTo>
                    <a:pt x="2260" y="1423"/>
                  </a:lnTo>
                  <a:lnTo>
                    <a:pt x="2281" y="1340"/>
                  </a:lnTo>
                  <a:lnTo>
                    <a:pt x="2407" y="1214"/>
                  </a:lnTo>
                  <a:lnTo>
                    <a:pt x="2511" y="1151"/>
                  </a:lnTo>
                  <a:lnTo>
                    <a:pt x="2553" y="1089"/>
                  </a:lnTo>
                  <a:lnTo>
                    <a:pt x="2511" y="942"/>
                  </a:lnTo>
                  <a:lnTo>
                    <a:pt x="2616" y="775"/>
                  </a:lnTo>
                  <a:lnTo>
                    <a:pt x="2742" y="691"/>
                  </a:lnTo>
                  <a:lnTo>
                    <a:pt x="2763" y="586"/>
                  </a:lnTo>
                  <a:lnTo>
                    <a:pt x="2700" y="482"/>
                  </a:lnTo>
                  <a:lnTo>
                    <a:pt x="2595" y="461"/>
                  </a:lnTo>
                  <a:lnTo>
                    <a:pt x="2553" y="356"/>
                  </a:lnTo>
                  <a:lnTo>
                    <a:pt x="2595" y="356"/>
                  </a:lnTo>
                  <a:lnTo>
                    <a:pt x="2616" y="294"/>
                  </a:lnTo>
                  <a:lnTo>
                    <a:pt x="2595" y="252"/>
                  </a:lnTo>
                  <a:lnTo>
                    <a:pt x="2616" y="168"/>
                  </a:lnTo>
                  <a:lnTo>
                    <a:pt x="2595" y="84"/>
                  </a:lnTo>
                  <a:lnTo>
                    <a:pt x="2511" y="84"/>
                  </a:lnTo>
                  <a:lnTo>
                    <a:pt x="2553" y="147"/>
                  </a:lnTo>
                  <a:lnTo>
                    <a:pt x="2553" y="252"/>
                  </a:lnTo>
                  <a:lnTo>
                    <a:pt x="2470" y="273"/>
                  </a:lnTo>
                  <a:lnTo>
                    <a:pt x="2386" y="189"/>
                  </a:lnTo>
                  <a:lnTo>
                    <a:pt x="2302" y="273"/>
                  </a:lnTo>
                  <a:lnTo>
                    <a:pt x="2302" y="461"/>
                  </a:lnTo>
                  <a:lnTo>
                    <a:pt x="2260" y="503"/>
                  </a:lnTo>
                  <a:lnTo>
                    <a:pt x="2198" y="503"/>
                  </a:lnTo>
                  <a:lnTo>
                    <a:pt x="2156" y="566"/>
                  </a:lnTo>
                  <a:lnTo>
                    <a:pt x="2093" y="566"/>
                  </a:lnTo>
                  <a:lnTo>
                    <a:pt x="2093" y="482"/>
                  </a:lnTo>
                  <a:lnTo>
                    <a:pt x="2177" y="398"/>
                  </a:lnTo>
                  <a:lnTo>
                    <a:pt x="2219" y="168"/>
                  </a:lnTo>
                  <a:lnTo>
                    <a:pt x="2156" y="105"/>
                  </a:lnTo>
                  <a:lnTo>
                    <a:pt x="2072" y="126"/>
                  </a:lnTo>
                  <a:lnTo>
                    <a:pt x="1988" y="84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1"/>
            <p:cNvSpPr/>
            <p:nvPr/>
          </p:nvSpPr>
          <p:spPr>
            <a:xfrm>
              <a:off x="2686125" y="1510800"/>
              <a:ext cx="62275" cy="87900"/>
            </a:xfrm>
            <a:custGeom>
              <a:avLst/>
              <a:gdLst/>
              <a:ahLst/>
              <a:cxnLst/>
              <a:rect l="l" t="t" r="r" b="b"/>
              <a:pathLst>
                <a:path w="2491" h="3516" extrusionOk="0">
                  <a:moveTo>
                    <a:pt x="1026" y="0"/>
                  </a:moveTo>
                  <a:lnTo>
                    <a:pt x="921" y="63"/>
                  </a:lnTo>
                  <a:lnTo>
                    <a:pt x="879" y="147"/>
                  </a:lnTo>
                  <a:lnTo>
                    <a:pt x="754" y="230"/>
                  </a:lnTo>
                  <a:lnTo>
                    <a:pt x="733" y="335"/>
                  </a:lnTo>
                  <a:lnTo>
                    <a:pt x="607" y="481"/>
                  </a:lnTo>
                  <a:lnTo>
                    <a:pt x="607" y="586"/>
                  </a:lnTo>
                  <a:lnTo>
                    <a:pt x="712" y="649"/>
                  </a:lnTo>
                  <a:lnTo>
                    <a:pt x="754" y="586"/>
                  </a:lnTo>
                  <a:lnTo>
                    <a:pt x="879" y="565"/>
                  </a:lnTo>
                  <a:lnTo>
                    <a:pt x="921" y="628"/>
                  </a:lnTo>
                  <a:lnTo>
                    <a:pt x="775" y="753"/>
                  </a:lnTo>
                  <a:lnTo>
                    <a:pt x="649" y="837"/>
                  </a:lnTo>
                  <a:lnTo>
                    <a:pt x="545" y="984"/>
                  </a:lnTo>
                  <a:lnTo>
                    <a:pt x="545" y="1046"/>
                  </a:lnTo>
                  <a:lnTo>
                    <a:pt x="712" y="963"/>
                  </a:lnTo>
                  <a:lnTo>
                    <a:pt x="858" y="837"/>
                  </a:lnTo>
                  <a:lnTo>
                    <a:pt x="942" y="837"/>
                  </a:lnTo>
                  <a:lnTo>
                    <a:pt x="1026" y="774"/>
                  </a:lnTo>
                  <a:lnTo>
                    <a:pt x="1068" y="858"/>
                  </a:lnTo>
                  <a:lnTo>
                    <a:pt x="1047" y="984"/>
                  </a:lnTo>
                  <a:lnTo>
                    <a:pt x="963" y="984"/>
                  </a:lnTo>
                  <a:lnTo>
                    <a:pt x="838" y="1109"/>
                  </a:lnTo>
                  <a:lnTo>
                    <a:pt x="775" y="1193"/>
                  </a:lnTo>
                  <a:lnTo>
                    <a:pt x="838" y="1276"/>
                  </a:lnTo>
                  <a:lnTo>
                    <a:pt x="984" y="1256"/>
                  </a:lnTo>
                  <a:lnTo>
                    <a:pt x="1089" y="1297"/>
                  </a:lnTo>
                  <a:lnTo>
                    <a:pt x="963" y="1381"/>
                  </a:lnTo>
                  <a:lnTo>
                    <a:pt x="817" y="1465"/>
                  </a:lnTo>
                  <a:lnTo>
                    <a:pt x="712" y="1402"/>
                  </a:lnTo>
                  <a:lnTo>
                    <a:pt x="712" y="1486"/>
                  </a:lnTo>
                  <a:lnTo>
                    <a:pt x="838" y="1528"/>
                  </a:lnTo>
                  <a:lnTo>
                    <a:pt x="838" y="1590"/>
                  </a:lnTo>
                  <a:lnTo>
                    <a:pt x="649" y="1779"/>
                  </a:lnTo>
                  <a:lnTo>
                    <a:pt x="607" y="1779"/>
                  </a:lnTo>
                  <a:lnTo>
                    <a:pt x="545" y="1611"/>
                  </a:lnTo>
                  <a:lnTo>
                    <a:pt x="440" y="1569"/>
                  </a:lnTo>
                  <a:lnTo>
                    <a:pt x="335" y="1423"/>
                  </a:lnTo>
                  <a:lnTo>
                    <a:pt x="126" y="1528"/>
                  </a:lnTo>
                  <a:lnTo>
                    <a:pt x="126" y="1590"/>
                  </a:lnTo>
                  <a:lnTo>
                    <a:pt x="1" y="1800"/>
                  </a:lnTo>
                  <a:lnTo>
                    <a:pt x="105" y="1925"/>
                  </a:lnTo>
                  <a:lnTo>
                    <a:pt x="105" y="2051"/>
                  </a:lnTo>
                  <a:lnTo>
                    <a:pt x="189" y="2093"/>
                  </a:lnTo>
                  <a:lnTo>
                    <a:pt x="294" y="2009"/>
                  </a:lnTo>
                  <a:lnTo>
                    <a:pt x="356" y="2009"/>
                  </a:lnTo>
                  <a:lnTo>
                    <a:pt x="545" y="2051"/>
                  </a:lnTo>
                  <a:lnTo>
                    <a:pt x="733" y="2051"/>
                  </a:lnTo>
                  <a:lnTo>
                    <a:pt x="754" y="2113"/>
                  </a:lnTo>
                  <a:lnTo>
                    <a:pt x="942" y="2051"/>
                  </a:lnTo>
                  <a:lnTo>
                    <a:pt x="942" y="2134"/>
                  </a:lnTo>
                  <a:lnTo>
                    <a:pt x="838" y="2155"/>
                  </a:lnTo>
                  <a:lnTo>
                    <a:pt x="775" y="2239"/>
                  </a:lnTo>
                  <a:lnTo>
                    <a:pt x="817" y="2344"/>
                  </a:lnTo>
                  <a:lnTo>
                    <a:pt x="963" y="2323"/>
                  </a:lnTo>
                  <a:lnTo>
                    <a:pt x="1089" y="2427"/>
                  </a:lnTo>
                  <a:lnTo>
                    <a:pt x="1172" y="2616"/>
                  </a:lnTo>
                  <a:lnTo>
                    <a:pt x="1256" y="2616"/>
                  </a:lnTo>
                  <a:lnTo>
                    <a:pt x="1298" y="2657"/>
                  </a:lnTo>
                  <a:lnTo>
                    <a:pt x="1256" y="2741"/>
                  </a:lnTo>
                  <a:lnTo>
                    <a:pt x="1256" y="2867"/>
                  </a:lnTo>
                  <a:lnTo>
                    <a:pt x="1068" y="3201"/>
                  </a:lnTo>
                  <a:lnTo>
                    <a:pt x="1130" y="3390"/>
                  </a:lnTo>
                  <a:lnTo>
                    <a:pt x="1172" y="3494"/>
                  </a:lnTo>
                  <a:lnTo>
                    <a:pt x="1256" y="3494"/>
                  </a:lnTo>
                  <a:lnTo>
                    <a:pt x="1361" y="3473"/>
                  </a:lnTo>
                  <a:lnTo>
                    <a:pt x="1403" y="3515"/>
                  </a:lnTo>
                  <a:lnTo>
                    <a:pt x="1486" y="3515"/>
                  </a:lnTo>
                  <a:lnTo>
                    <a:pt x="1654" y="3411"/>
                  </a:lnTo>
                  <a:lnTo>
                    <a:pt x="1654" y="3348"/>
                  </a:lnTo>
                  <a:lnTo>
                    <a:pt x="1758" y="3285"/>
                  </a:lnTo>
                  <a:lnTo>
                    <a:pt x="1821" y="3160"/>
                  </a:lnTo>
                  <a:lnTo>
                    <a:pt x="1863" y="3034"/>
                  </a:lnTo>
                  <a:lnTo>
                    <a:pt x="1884" y="2846"/>
                  </a:lnTo>
                  <a:lnTo>
                    <a:pt x="1988" y="2678"/>
                  </a:lnTo>
                  <a:lnTo>
                    <a:pt x="1905" y="2657"/>
                  </a:lnTo>
                  <a:lnTo>
                    <a:pt x="1905" y="2574"/>
                  </a:lnTo>
                  <a:lnTo>
                    <a:pt x="1988" y="2532"/>
                  </a:lnTo>
                  <a:lnTo>
                    <a:pt x="2072" y="2365"/>
                  </a:lnTo>
                  <a:lnTo>
                    <a:pt x="2135" y="2365"/>
                  </a:lnTo>
                  <a:lnTo>
                    <a:pt x="2219" y="2260"/>
                  </a:lnTo>
                  <a:lnTo>
                    <a:pt x="2344" y="2197"/>
                  </a:lnTo>
                  <a:lnTo>
                    <a:pt x="2386" y="2030"/>
                  </a:lnTo>
                  <a:lnTo>
                    <a:pt x="2386" y="1925"/>
                  </a:lnTo>
                  <a:lnTo>
                    <a:pt x="2491" y="1841"/>
                  </a:lnTo>
                  <a:lnTo>
                    <a:pt x="2491" y="1800"/>
                  </a:lnTo>
                  <a:lnTo>
                    <a:pt x="2428" y="1695"/>
                  </a:lnTo>
                  <a:lnTo>
                    <a:pt x="2407" y="1569"/>
                  </a:lnTo>
                  <a:lnTo>
                    <a:pt x="2344" y="1569"/>
                  </a:lnTo>
                  <a:lnTo>
                    <a:pt x="2239" y="1507"/>
                  </a:lnTo>
                  <a:lnTo>
                    <a:pt x="2114" y="1507"/>
                  </a:lnTo>
                  <a:lnTo>
                    <a:pt x="2093" y="1465"/>
                  </a:lnTo>
                  <a:lnTo>
                    <a:pt x="2135" y="1360"/>
                  </a:lnTo>
                  <a:lnTo>
                    <a:pt x="2302" y="1276"/>
                  </a:lnTo>
                  <a:lnTo>
                    <a:pt x="2302" y="1193"/>
                  </a:lnTo>
                  <a:lnTo>
                    <a:pt x="2239" y="1109"/>
                  </a:lnTo>
                  <a:lnTo>
                    <a:pt x="2239" y="984"/>
                  </a:lnTo>
                  <a:lnTo>
                    <a:pt x="2281" y="879"/>
                  </a:lnTo>
                  <a:lnTo>
                    <a:pt x="2177" y="774"/>
                  </a:lnTo>
                  <a:lnTo>
                    <a:pt x="2093" y="774"/>
                  </a:lnTo>
                  <a:lnTo>
                    <a:pt x="1967" y="858"/>
                  </a:lnTo>
                  <a:lnTo>
                    <a:pt x="1779" y="900"/>
                  </a:lnTo>
                  <a:lnTo>
                    <a:pt x="1758" y="984"/>
                  </a:lnTo>
                  <a:lnTo>
                    <a:pt x="1675" y="1088"/>
                  </a:lnTo>
                  <a:lnTo>
                    <a:pt x="1591" y="1067"/>
                  </a:lnTo>
                  <a:lnTo>
                    <a:pt x="1570" y="963"/>
                  </a:lnTo>
                  <a:lnTo>
                    <a:pt x="1695" y="900"/>
                  </a:lnTo>
                  <a:lnTo>
                    <a:pt x="1758" y="837"/>
                  </a:lnTo>
                  <a:lnTo>
                    <a:pt x="1758" y="670"/>
                  </a:lnTo>
                  <a:lnTo>
                    <a:pt x="1800" y="460"/>
                  </a:lnTo>
                  <a:lnTo>
                    <a:pt x="1758" y="356"/>
                  </a:lnTo>
                  <a:lnTo>
                    <a:pt x="1695" y="272"/>
                  </a:lnTo>
                  <a:lnTo>
                    <a:pt x="1654" y="168"/>
                  </a:lnTo>
                  <a:lnTo>
                    <a:pt x="1507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30" y="230"/>
                  </a:lnTo>
                  <a:lnTo>
                    <a:pt x="1047" y="209"/>
                  </a:lnTo>
                  <a:lnTo>
                    <a:pt x="1047" y="21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1"/>
            <p:cNvSpPr/>
            <p:nvPr/>
          </p:nvSpPr>
          <p:spPr>
            <a:xfrm>
              <a:off x="2799125" y="1455875"/>
              <a:ext cx="96775" cy="158525"/>
            </a:xfrm>
            <a:custGeom>
              <a:avLst/>
              <a:gdLst/>
              <a:ahLst/>
              <a:cxnLst/>
              <a:rect l="l" t="t" r="r" b="b"/>
              <a:pathLst>
                <a:path w="3871" h="6341" extrusionOk="0">
                  <a:moveTo>
                    <a:pt x="2385" y="0"/>
                  </a:moveTo>
                  <a:lnTo>
                    <a:pt x="2385" y="126"/>
                  </a:lnTo>
                  <a:lnTo>
                    <a:pt x="2302" y="272"/>
                  </a:lnTo>
                  <a:lnTo>
                    <a:pt x="2385" y="356"/>
                  </a:lnTo>
                  <a:lnTo>
                    <a:pt x="2490" y="356"/>
                  </a:lnTo>
                  <a:lnTo>
                    <a:pt x="2595" y="314"/>
                  </a:lnTo>
                  <a:lnTo>
                    <a:pt x="2741" y="377"/>
                  </a:lnTo>
                  <a:lnTo>
                    <a:pt x="2783" y="460"/>
                  </a:lnTo>
                  <a:lnTo>
                    <a:pt x="2888" y="481"/>
                  </a:lnTo>
                  <a:lnTo>
                    <a:pt x="2888" y="565"/>
                  </a:lnTo>
                  <a:lnTo>
                    <a:pt x="2699" y="733"/>
                  </a:lnTo>
                  <a:lnTo>
                    <a:pt x="2616" y="733"/>
                  </a:lnTo>
                  <a:lnTo>
                    <a:pt x="2490" y="649"/>
                  </a:lnTo>
                  <a:lnTo>
                    <a:pt x="2385" y="649"/>
                  </a:lnTo>
                  <a:lnTo>
                    <a:pt x="2281" y="628"/>
                  </a:lnTo>
                  <a:lnTo>
                    <a:pt x="2281" y="628"/>
                  </a:lnTo>
                  <a:lnTo>
                    <a:pt x="2323" y="733"/>
                  </a:lnTo>
                  <a:lnTo>
                    <a:pt x="2406" y="753"/>
                  </a:lnTo>
                  <a:lnTo>
                    <a:pt x="2323" y="837"/>
                  </a:lnTo>
                  <a:lnTo>
                    <a:pt x="2218" y="858"/>
                  </a:lnTo>
                  <a:lnTo>
                    <a:pt x="2072" y="691"/>
                  </a:lnTo>
                  <a:lnTo>
                    <a:pt x="1904" y="774"/>
                  </a:lnTo>
                  <a:lnTo>
                    <a:pt x="1862" y="942"/>
                  </a:lnTo>
                  <a:lnTo>
                    <a:pt x="1779" y="1005"/>
                  </a:lnTo>
                  <a:lnTo>
                    <a:pt x="1779" y="1088"/>
                  </a:lnTo>
                  <a:lnTo>
                    <a:pt x="1883" y="1109"/>
                  </a:lnTo>
                  <a:lnTo>
                    <a:pt x="1904" y="1256"/>
                  </a:lnTo>
                  <a:lnTo>
                    <a:pt x="2051" y="1318"/>
                  </a:lnTo>
                  <a:lnTo>
                    <a:pt x="2051" y="1381"/>
                  </a:lnTo>
                  <a:lnTo>
                    <a:pt x="1946" y="1381"/>
                  </a:lnTo>
                  <a:lnTo>
                    <a:pt x="1946" y="1465"/>
                  </a:lnTo>
                  <a:lnTo>
                    <a:pt x="1988" y="1528"/>
                  </a:lnTo>
                  <a:lnTo>
                    <a:pt x="1988" y="1611"/>
                  </a:lnTo>
                  <a:lnTo>
                    <a:pt x="1904" y="1590"/>
                  </a:lnTo>
                  <a:lnTo>
                    <a:pt x="1841" y="1528"/>
                  </a:lnTo>
                  <a:lnTo>
                    <a:pt x="1695" y="1507"/>
                  </a:lnTo>
                  <a:lnTo>
                    <a:pt x="1590" y="1423"/>
                  </a:lnTo>
                  <a:lnTo>
                    <a:pt x="1528" y="1402"/>
                  </a:lnTo>
                  <a:lnTo>
                    <a:pt x="1423" y="1486"/>
                  </a:lnTo>
                  <a:lnTo>
                    <a:pt x="1381" y="1569"/>
                  </a:lnTo>
                  <a:lnTo>
                    <a:pt x="1465" y="1674"/>
                  </a:lnTo>
                  <a:lnTo>
                    <a:pt x="1423" y="1779"/>
                  </a:lnTo>
                  <a:lnTo>
                    <a:pt x="1360" y="1737"/>
                  </a:lnTo>
                  <a:lnTo>
                    <a:pt x="1360" y="1674"/>
                  </a:lnTo>
                  <a:lnTo>
                    <a:pt x="1276" y="1611"/>
                  </a:lnTo>
                  <a:lnTo>
                    <a:pt x="1151" y="1569"/>
                  </a:lnTo>
                  <a:lnTo>
                    <a:pt x="1109" y="1569"/>
                  </a:lnTo>
                  <a:lnTo>
                    <a:pt x="1025" y="1486"/>
                  </a:lnTo>
                  <a:lnTo>
                    <a:pt x="942" y="1465"/>
                  </a:lnTo>
                  <a:lnTo>
                    <a:pt x="921" y="1528"/>
                  </a:lnTo>
                  <a:lnTo>
                    <a:pt x="963" y="1674"/>
                  </a:lnTo>
                  <a:lnTo>
                    <a:pt x="963" y="1800"/>
                  </a:lnTo>
                  <a:lnTo>
                    <a:pt x="1004" y="1946"/>
                  </a:lnTo>
                  <a:lnTo>
                    <a:pt x="1109" y="2009"/>
                  </a:lnTo>
                  <a:lnTo>
                    <a:pt x="1235" y="2030"/>
                  </a:lnTo>
                  <a:lnTo>
                    <a:pt x="1276" y="2093"/>
                  </a:lnTo>
                  <a:lnTo>
                    <a:pt x="1256" y="2113"/>
                  </a:lnTo>
                  <a:lnTo>
                    <a:pt x="1130" y="2113"/>
                  </a:lnTo>
                  <a:lnTo>
                    <a:pt x="1256" y="2197"/>
                  </a:lnTo>
                  <a:lnTo>
                    <a:pt x="1318" y="2260"/>
                  </a:lnTo>
                  <a:lnTo>
                    <a:pt x="1423" y="2344"/>
                  </a:lnTo>
                  <a:lnTo>
                    <a:pt x="1548" y="2344"/>
                  </a:lnTo>
                  <a:lnTo>
                    <a:pt x="1632" y="2260"/>
                  </a:lnTo>
                  <a:lnTo>
                    <a:pt x="1674" y="2260"/>
                  </a:lnTo>
                  <a:lnTo>
                    <a:pt x="1674" y="2344"/>
                  </a:lnTo>
                  <a:lnTo>
                    <a:pt x="1590" y="2427"/>
                  </a:lnTo>
                  <a:lnTo>
                    <a:pt x="1548" y="2616"/>
                  </a:lnTo>
                  <a:lnTo>
                    <a:pt x="1486" y="2616"/>
                  </a:lnTo>
                  <a:lnTo>
                    <a:pt x="1339" y="2469"/>
                  </a:lnTo>
                  <a:lnTo>
                    <a:pt x="1025" y="2427"/>
                  </a:lnTo>
                  <a:lnTo>
                    <a:pt x="921" y="2260"/>
                  </a:lnTo>
                  <a:lnTo>
                    <a:pt x="837" y="2239"/>
                  </a:lnTo>
                  <a:lnTo>
                    <a:pt x="795" y="2155"/>
                  </a:lnTo>
                  <a:lnTo>
                    <a:pt x="753" y="2155"/>
                  </a:lnTo>
                  <a:lnTo>
                    <a:pt x="712" y="2302"/>
                  </a:lnTo>
                  <a:lnTo>
                    <a:pt x="712" y="2344"/>
                  </a:lnTo>
                  <a:lnTo>
                    <a:pt x="649" y="2406"/>
                  </a:lnTo>
                  <a:lnTo>
                    <a:pt x="712" y="2574"/>
                  </a:lnTo>
                  <a:lnTo>
                    <a:pt x="628" y="2637"/>
                  </a:lnTo>
                  <a:lnTo>
                    <a:pt x="544" y="2616"/>
                  </a:lnTo>
                  <a:lnTo>
                    <a:pt x="544" y="2762"/>
                  </a:lnTo>
                  <a:lnTo>
                    <a:pt x="502" y="2783"/>
                  </a:lnTo>
                  <a:lnTo>
                    <a:pt x="502" y="3034"/>
                  </a:lnTo>
                  <a:lnTo>
                    <a:pt x="586" y="3097"/>
                  </a:lnTo>
                  <a:lnTo>
                    <a:pt x="732" y="3097"/>
                  </a:lnTo>
                  <a:lnTo>
                    <a:pt x="837" y="3160"/>
                  </a:lnTo>
                  <a:lnTo>
                    <a:pt x="942" y="3139"/>
                  </a:lnTo>
                  <a:lnTo>
                    <a:pt x="942" y="3181"/>
                  </a:lnTo>
                  <a:lnTo>
                    <a:pt x="858" y="3243"/>
                  </a:lnTo>
                  <a:lnTo>
                    <a:pt x="753" y="3181"/>
                  </a:lnTo>
                  <a:lnTo>
                    <a:pt x="586" y="3181"/>
                  </a:lnTo>
                  <a:lnTo>
                    <a:pt x="523" y="3160"/>
                  </a:lnTo>
                  <a:lnTo>
                    <a:pt x="419" y="3181"/>
                  </a:lnTo>
                  <a:lnTo>
                    <a:pt x="272" y="3369"/>
                  </a:lnTo>
                  <a:lnTo>
                    <a:pt x="230" y="3473"/>
                  </a:lnTo>
                  <a:lnTo>
                    <a:pt x="314" y="3557"/>
                  </a:lnTo>
                  <a:lnTo>
                    <a:pt x="293" y="3599"/>
                  </a:lnTo>
                  <a:lnTo>
                    <a:pt x="209" y="3620"/>
                  </a:lnTo>
                  <a:lnTo>
                    <a:pt x="209" y="3725"/>
                  </a:lnTo>
                  <a:lnTo>
                    <a:pt x="293" y="3787"/>
                  </a:lnTo>
                  <a:lnTo>
                    <a:pt x="335" y="3725"/>
                  </a:lnTo>
                  <a:lnTo>
                    <a:pt x="502" y="3725"/>
                  </a:lnTo>
                  <a:lnTo>
                    <a:pt x="586" y="3662"/>
                  </a:lnTo>
                  <a:lnTo>
                    <a:pt x="628" y="3704"/>
                  </a:lnTo>
                  <a:lnTo>
                    <a:pt x="628" y="3787"/>
                  </a:lnTo>
                  <a:lnTo>
                    <a:pt x="523" y="3808"/>
                  </a:lnTo>
                  <a:lnTo>
                    <a:pt x="440" y="3913"/>
                  </a:lnTo>
                  <a:lnTo>
                    <a:pt x="502" y="3976"/>
                  </a:lnTo>
                  <a:lnTo>
                    <a:pt x="586" y="3976"/>
                  </a:lnTo>
                  <a:lnTo>
                    <a:pt x="691" y="3892"/>
                  </a:lnTo>
                  <a:lnTo>
                    <a:pt x="753" y="3892"/>
                  </a:lnTo>
                  <a:lnTo>
                    <a:pt x="858" y="3808"/>
                  </a:lnTo>
                  <a:lnTo>
                    <a:pt x="858" y="3871"/>
                  </a:lnTo>
                  <a:lnTo>
                    <a:pt x="816" y="3934"/>
                  </a:lnTo>
                  <a:lnTo>
                    <a:pt x="858" y="3976"/>
                  </a:lnTo>
                  <a:lnTo>
                    <a:pt x="1046" y="3976"/>
                  </a:lnTo>
                  <a:lnTo>
                    <a:pt x="1067" y="4018"/>
                  </a:lnTo>
                  <a:lnTo>
                    <a:pt x="963" y="4038"/>
                  </a:lnTo>
                  <a:lnTo>
                    <a:pt x="963" y="4122"/>
                  </a:lnTo>
                  <a:lnTo>
                    <a:pt x="1067" y="4143"/>
                  </a:lnTo>
                  <a:lnTo>
                    <a:pt x="1172" y="4122"/>
                  </a:lnTo>
                  <a:lnTo>
                    <a:pt x="1318" y="4206"/>
                  </a:lnTo>
                  <a:lnTo>
                    <a:pt x="1590" y="4290"/>
                  </a:lnTo>
                  <a:lnTo>
                    <a:pt x="1632" y="4331"/>
                  </a:lnTo>
                  <a:lnTo>
                    <a:pt x="1381" y="4310"/>
                  </a:lnTo>
                  <a:lnTo>
                    <a:pt x="1276" y="4331"/>
                  </a:lnTo>
                  <a:lnTo>
                    <a:pt x="1130" y="4227"/>
                  </a:lnTo>
                  <a:lnTo>
                    <a:pt x="963" y="4290"/>
                  </a:lnTo>
                  <a:lnTo>
                    <a:pt x="963" y="4352"/>
                  </a:lnTo>
                  <a:lnTo>
                    <a:pt x="1130" y="4415"/>
                  </a:lnTo>
                  <a:lnTo>
                    <a:pt x="1339" y="4436"/>
                  </a:lnTo>
                  <a:lnTo>
                    <a:pt x="1569" y="4436"/>
                  </a:lnTo>
                  <a:lnTo>
                    <a:pt x="1653" y="4499"/>
                  </a:lnTo>
                  <a:lnTo>
                    <a:pt x="1423" y="4541"/>
                  </a:lnTo>
                  <a:lnTo>
                    <a:pt x="1339" y="4520"/>
                  </a:lnTo>
                  <a:lnTo>
                    <a:pt x="1109" y="4499"/>
                  </a:lnTo>
                  <a:lnTo>
                    <a:pt x="942" y="4457"/>
                  </a:lnTo>
                  <a:lnTo>
                    <a:pt x="900" y="4394"/>
                  </a:lnTo>
                  <a:lnTo>
                    <a:pt x="753" y="4352"/>
                  </a:lnTo>
                  <a:lnTo>
                    <a:pt x="607" y="4206"/>
                  </a:lnTo>
                  <a:lnTo>
                    <a:pt x="544" y="4248"/>
                  </a:lnTo>
                  <a:lnTo>
                    <a:pt x="481" y="4331"/>
                  </a:lnTo>
                  <a:lnTo>
                    <a:pt x="293" y="4352"/>
                  </a:lnTo>
                  <a:lnTo>
                    <a:pt x="209" y="4415"/>
                  </a:lnTo>
                  <a:lnTo>
                    <a:pt x="188" y="4624"/>
                  </a:lnTo>
                  <a:lnTo>
                    <a:pt x="314" y="4729"/>
                  </a:lnTo>
                  <a:lnTo>
                    <a:pt x="314" y="4854"/>
                  </a:lnTo>
                  <a:lnTo>
                    <a:pt x="272" y="4917"/>
                  </a:lnTo>
                  <a:lnTo>
                    <a:pt x="188" y="4729"/>
                  </a:lnTo>
                  <a:lnTo>
                    <a:pt x="126" y="4729"/>
                  </a:lnTo>
                  <a:lnTo>
                    <a:pt x="63" y="4980"/>
                  </a:lnTo>
                  <a:lnTo>
                    <a:pt x="84" y="5126"/>
                  </a:lnTo>
                  <a:lnTo>
                    <a:pt x="168" y="5147"/>
                  </a:lnTo>
                  <a:lnTo>
                    <a:pt x="188" y="5126"/>
                  </a:lnTo>
                  <a:lnTo>
                    <a:pt x="272" y="5126"/>
                  </a:lnTo>
                  <a:lnTo>
                    <a:pt x="335" y="5252"/>
                  </a:lnTo>
                  <a:lnTo>
                    <a:pt x="419" y="5273"/>
                  </a:lnTo>
                  <a:lnTo>
                    <a:pt x="335" y="5294"/>
                  </a:lnTo>
                  <a:lnTo>
                    <a:pt x="272" y="5336"/>
                  </a:lnTo>
                  <a:lnTo>
                    <a:pt x="188" y="5231"/>
                  </a:lnTo>
                  <a:lnTo>
                    <a:pt x="21" y="5252"/>
                  </a:lnTo>
                  <a:lnTo>
                    <a:pt x="0" y="5461"/>
                  </a:lnTo>
                  <a:lnTo>
                    <a:pt x="63" y="5503"/>
                  </a:lnTo>
                  <a:lnTo>
                    <a:pt x="126" y="5482"/>
                  </a:lnTo>
                  <a:lnTo>
                    <a:pt x="84" y="5566"/>
                  </a:lnTo>
                  <a:lnTo>
                    <a:pt x="84" y="5817"/>
                  </a:lnTo>
                  <a:lnTo>
                    <a:pt x="168" y="5754"/>
                  </a:lnTo>
                  <a:lnTo>
                    <a:pt x="230" y="5775"/>
                  </a:lnTo>
                  <a:lnTo>
                    <a:pt x="230" y="5963"/>
                  </a:lnTo>
                  <a:lnTo>
                    <a:pt x="398" y="6005"/>
                  </a:lnTo>
                  <a:lnTo>
                    <a:pt x="628" y="6173"/>
                  </a:lnTo>
                  <a:lnTo>
                    <a:pt x="732" y="6110"/>
                  </a:lnTo>
                  <a:lnTo>
                    <a:pt x="795" y="6005"/>
                  </a:lnTo>
                  <a:lnTo>
                    <a:pt x="753" y="5922"/>
                  </a:lnTo>
                  <a:lnTo>
                    <a:pt x="921" y="5922"/>
                  </a:lnTo>
                  <a:lnTo>
                    <a:pt x="942" y="6026"/>
                  </a:lnTo>
                  <a:lnTo>
                    <a:pt x="921" y="6131"/>
                  </a:lnTo>
                  <a:lnTo>
                    <a:pt x="942" y="6235"/>
                  </a:lnTo>
                  <a:lnTo>
                    <a:pt x="1004" y="6214"/>
                  </a:lnTo>
                  <a:lnTo>
                    <a:pt x="1067" y="5963"/>
                  </a:lnTo>
                  <a:lnTo>
                    <a:pt x="1067" y="5712"/>
                  </a:lnTo>
                  <a:lnTo>
                    <a:pt x="1130" y="5566"/>
                  </a:lnTo>
                  <a:lnTo>
                    <a:pt x="1256" y="5440"/>
                  </a:lnTo>
                  <a:lnTo>
                    <a:pt x="1318" y="5294"/>
                  </a:lnTo>
                  <a:lnTo>
                    <a:pt x="1318" y="5461"/>
                  </a:lnTo>
                  <a:lnTo>
                    <a:pt x="1172" y="5670"/>
                  </a:lnTo>
                  <a:lnTo>
                    <a:pt x="1151" y="5817"/>
                  </a:lnTo>
                  <a:lnTo>
                    <a:pt x="1172" y="5922"/>
                  </a:lnTo>
                  <a:lnTo>
                    <a:pt x="1130" y="6131"/>
                  </a:lnTo>
                  <a:lnTo>
                    <a:pt x="1172" y="6235"/>
                  </a:lnTo>
                  <a:lnTo>
                    <a:pt x="1151" y="6319"/>
                  </a:lnTo>
                  <a:lnTo>
                    <a:pt x="1214" y="6340"/>
                  </a:lnTo>
                  <a:lnTo>
                    <a:pt x="1256" y="6298"/>
                  </a:lnTo>
                  <a:lnTo>
                    <a:pt x="1339" y="6173"/>
                  </a:lnTo>
                  <a:lnTo>
                    <a:pt x="1528" y="5984"/>
                  </a:lnTo>
                  <a:lnTo>
                    <a:pt x="1590" y="5691"/>
                  </a:lnTo>
                  <a:lnTo>
                    <a:pt x="1674" y="5650"/>
                  </a:lnTo>
                  <a:lnTo>
                    <a:pt x="1674" y="5754"/>
                  </a:lnTo>
                  <a:lnTo>
                    <a:pt x="1632" y="5880"/>
                  </a:lnTo>
                  <a:lnTo>
                    <a:pt x="1632" y="5963"/>
                  </a:lnTo>
                  <a:lnTo>
                    <a:pt x="1737" y="5984"/>
                  </a:lnTo>
                  <a:lnTo>
                    <a:pt x="1862" y="5859"/>
                  </a:lnTo>
                  <a:lnTo>
                    <a:pt x="1946" y="5775"/>
                  </a:lnTo>
                  <a:lnTo>
                    <a:pt x="1946" y="5670"/>
                  </a:lnTo>
                  <a:lnTo>
                    <a:pt x="1841" y="5650"/>
                  </a:lnTo>
                  <a:lnTo>
                    <a:pt x="1841" y="5608"/>
                  </a:lnTo>
                  <a:lnTo>
                    <a:pt x="1946" y="5566"/>
                  </a:lnTo>
                  <a:lnTo>
                    <a:pt x="1946" y="5398"/>
                  </a:lnTo>
                  <a:lnTo>
                    <a:pt x="1904" y="5336"/>
                  </a:lnTo>
                  <a:lnTo>
                    <a:pt x="1904" y="5231"/>
                  </a:lnTo>
                  <a:lnTo>
                    <a:pt x="2072" y="5126"/>
                  </a:lnTo>
                  <a:lnTo>
                    <a:pt x="2113" y="4938"/>
                  </a:lnTo>
                  <a:lnTo>
                    <a:pt x="2218" y="4875"/>
                  </a:lnTo>
                  <a:lnTo>
                    <a:pt x="2281" y="4813"/>
                  </a:lnTo>
                  <a:lnTo>
                    <a:pt x="2281" y="4917"/>
                  </a:lnTo>
                  <a:lnTo>
                    <a:pt x="2281" y="4959"/>
                  </a:lnTo>
                  <a:lnTo>
                    <a:pt x="2197" y="4980"/>
                  </a:lnTo>
                  <a:lnTo>
                    <a:pt x="2113" y="5168"/>
                  </a:lnTo>
                  <a:lnTo>
                    <a:pt x="2051" y="5294"/>
                  </a:lnTo>
                  <a:lnTo>
                    <a:pt x="2009" y="5461"/>
                  </a:lnTo>
                  <a:lnTo>
                    <a:pt x="2072" y="5566"/>
                  </a:lnTo>
                  <a:lnTo>
                    <a:pt x="2092" y="5691"/>
                  </a:lnTo>
                  <a:lnTo>
                    <a:pt x="2155" y="5650"/>
                  </a:lnTo>
                  <a:lnTo>
                    <a:pt x="2260" y="5461"/>
                  </a:lnTo>
                  <a:lnTo>
                    <a:pt x="2469" y="5273"/>
                  </a:lnTo>
                  <a:lnTo>
                    <a:pt x="2532" y="5147"/>
                  </a:lnTo>
                  <a:lnTo>
                    <a:pt x="2532" y="4980"/>
                  </a:lnTo>
                  <a:lnTo>
                    <a:pt x="2616" y="4875"/>
                  </a:lnTo>
                  <a:lnTo>
                    <a:pt x="2699" y="4854"/>
                  </a:lnTo>
                  <a:lnTo>
                    <a:pt x="2699" y="4917"/>
                  </a:lnTo>
                  <a:lnTo>
                    <a:pt x="2678" y="4959"/>
                  </a:lnTo>
                  <a:lnTo>
                    <a:pt x="2678" y="5085"/>
                  </a:lnTo>
                  <a:lnTo>
                    <a:pt x="2741" y="5064"/>
                  </a:lnTo>
                  <a:lnTo>
                    <a:pt x="2888" y="4875"/>
                  </a:lnTo>
                  <a:lnTo>
                    <a:pt x="2971" y="4875"/>
                  </a:lnTo>
                  <a:lnTo>
                    <a:pt x="3139" y="4917"/>
                  </a:lnTo>
                  <a:lnTo>
                    <a:pt x="3327" y="4854"/>
                  </a:lnTo>
                  <a:lnTo>
                    <a:pt x="3432" y="4834"/>
                  </a:lnTo>
                  <a:lnTo>
                    <a:pt x="3494" y="4750"/>
                  </a:lnTo>
                  <a:lnTo>
                    <a:pt x="3620" y="4729"/>
                  </a:lnTo>
                  <a:lnTo>
                    <a:pt x="3662" y="4624"/>
                  </a:lnTo>
                  <a:lnTo>
                    <a:pt x="3662" y="4541"/>
                  </a:lnTo>
                  <a:lnTo>
                    <a:pt x="3683" y="4457"/>
                  </a:lnTo>
                  <a:lnTo>
                    <a:pt x="3620" y="4394"/>
                  </a:lnTo>
                  <a:lnTo>
                    <a:pt x="3662" y="4227"/>
                  </a:lnTo>
                  <a:lnTo>
                    <a:pt x="3662" y="3976"/>
                  </a:lnTo>
                  <a:lnTo>
                    <a:pt x="3620" y="3976"/>
                  </a:lnTo>
                  <a:lnTo>
                    <a:pt x="3536" y="4122"/>
                  </a:lnTo>
                  <a:lnTo>
                    <a:pt x="3411" y="4290"/>
                  </a:lnTo>
                  <a:lnTo>
                    <a:pt x="3348" y="4290"/>
                  </a:lnTo>
                  <a:lnTo>
                    <a:pt x="3348" y="4206"/>
                  </a:lnTo>
                  <a:lnTo>
                    <a:pt x="3432" y="4101"/>
                  </a:lnTo>
                  <a:lnTo>
                    <a:pt x="3536" y="4018"/>
                  </a:lnTo>
                  <a:lnTo>
                    <a:pt x="3557" y="3934"/>
                  </a:lnTo>
                  <a:lnTo>
                    <a:pt x="3432" y="3829"/>
                  </a:lnTo>
                  <a:lnTo>
                    <a:pt x="3411" y="3725"/>
                  </a:lnTo>
                  <a:lnTo>
                    <a:pt x="3348" y="3725"/>
                  </a:lnTo>
                  <a:lnTo>
                    <a:pt x="3306" y="3766"/>
                  </a:lnTo>
                  <a:lnTo>
                    <a:pt x="3264" y="3829"/>
                  </a:lnTo>
                  <a:lnTo>
                    <a:pt x="3201" y="3787"/>
                  </a:lnTo>
                  <a:lnTo>
                    <a:pt x="3097" y="3808"/>
                  </a:lnTo>
                  <a:lnTo>
                    <a:pt x="3013" y="3871"/>
                  </a:lnTo>
                  <a:lnTo>
                    <a:pt x="2909" y="3829"/>
                  </a:lnTo>
                  <a:lnTo>
                    <a:pt x="2950" y="3787"/>
                  </a:lnTo>
                  <a:lnTo>
                    <a:pt x="3222" y="3683"/>
                  </a:lnTo>
                  <a:lnTo>
                    <a:pt x="3327" y="3662"/>
                  </a:lnTo>
                  <a:lnTo>
                    <a:pt x="3536" y="3453"/>
                  </a:lnTo>
                  <a:lnTo>
                    <a:pt x="3578" y="3390"/>
                  </a:lnTo>
                  <a:lnTo>
                    <a:pt x="3725" y="3160"/>
                  </a:lnTo>
                  <a:lnTo>
                    <a:pt x="3766" y="2971"/>
                  </a:lnTo>
                  <a:lnTo>
                    <a:pt x="3725" y="2950"/>
                  </a:lnTo>
                  <a:lnTo>
                    <a:pt x="3641" y="2971"/>
                  </a:lnTo>
                  <a:lnTo>
                    <a:pt x="3578" y="3034"/>
                  </a:lnTo>
                  <a:lnTo>
                    <a:pt x="3536" y="2950"/>
                  </a:lnTo>
                  <a:lnTo>
                    <a:pt x="3578" y="2888"/>
                  </a:lnTo>
                  <a:lnTo>
                    <a:pt x="3641" y="2846"/>
                  </a:lnTo>
                  <a:lnTo>
                    <a:pt x="3725" y="2867"/>
                  </a:lnTo>
                  <a:lnTo>
                    <a:pt x="3766" y="2783"/>
                  </a:lnTo>
                  <a:lnTo>
                    <a:pt x="3766" y="2657"/>
                  </a:lnTo>
                  <a:lnTo>
                    <a:pt x="3871" y="2553"/>
                  </a:lnTo>
                  <a:lnTo>
                    <a:pt x="3871" y="2427"/>
                  </a:lnTo>
                  <a:lnTo>
                    <a:pt x="3850" y="2365"/>
                  </a:lnTo>
                  <a:lnTo>
                    <a:pt x="3850" y="2302"/>
                  </a:lnTo>
                  <a:lnTo>
                    <a:pt x="3745" y="2260"/>
                  </a:lnTo>
                  <a:lnTo>
                    <a:pt x="3641" y="2302"/>
                  </a:lnTo>
                  <a:lnTo>
                    <a:pt x="3494" y="2553"/>
                  </a:lnTo>
                  <a:lnTo>
                    <a:pt x="3494" y="2678"/>
                  </a:lnTo>
                  <a:lnTo>
                    <a:pt x="3557" y="2762"/>
                  </a:lnTo>
                  <a:lnTo>
                    <a:pt x="3473" y="2846"/>
                  </a:lnTo>
                  <a:lnTo>
                    <a:pt x="3432" y="2888"/>
                  </a:lnTo>
                  <a:lnTo>
                    <a:pt x="3369" y="2867"/>
                  </a:lnTo>
                  <a:lnTo>
                    <a:pt x="3411" y="2825"/>
                  </a:lnTo>
                  <a:lnTo>
                    <a:pt x="3348" y="2762"/>
                  </a:lnTo>
                  <a:lnTo>
                    <a:pt x="3348" y="2657"/>
                  </a:lnTo>
                  <a:lnTo>
                    <a:pt x="3453" y="2448"/>
                  </a:lnTo>
                  <a:lnTo>
                    <a:pt x="3432" y="2344"/>
                  </a:lnTo>
                  <a:lnTo>
                    <a:pt x="3453" y="2302"/>
                  </a:lnTo>
                  <a:lnTo>
                    <a:pt x="3473" y="2323"/>
                  </a:lnTo>
                  <a:lnTo>
                    <a:pt x="3557" y="2302"/>
                  </a:lnTo>
                  <a:lnTo>
                    <a:pt x="3536" y="2134"/>
                  </a:lnTo>
                  <a:lnTo>
                    <a:pt x="3453" y="2030"/>
                  </a:lnTo>
                  <a:lnTo>
                    <a:pt x="3348" y="2030"/>
                  </a:lnTo>
                  <a:lnTo>
                    <a:pt x="3222" y="2051"/>
                  </a:lnTo>
                  <a:lnTo>
                    <a:pt x="3160" y="2155"/>
                  </a:lnTo>
                  <a:lnTo>
                    <a:pt x="3139" y="2113"/>
                  </a:lnTo>
                  <a:lnTo>
                    <a:pt x="3118" y="2051"/>
                  </a:lnTo>
                  <a:lnTo>
                    <a:pt x="3139" y="1904"/>
                  </a:lnTo>
                  <a:lnTo>
                    <a:pt x="3055" y="1737"/>
                  </a:lnTo>
                  <a:lnTo>
                    <a:pt x="3097" y="1507"/>
                  </a:lnTo>
                  <a:lnTo>
                    <a:pt x="3097" y="1318"/>
                  </a:lnTo>
                  <a:lnTo>
                    <a:pt x="3139" y="1193"/>
                  </a:lnTo>
                  <a:lnTo>
                    <a:pt x="3160" y="1005"/>
                  </a:lnTo>
                  <a:lnTo>
                    <a:pt x="3139" y="858"/>
                  </a:lnTo>
                  <a:lnTo>
                    <a:pt x="3243" y="670"/>
                  </a:lnTo>
                  <a:lnTo>
                    <a:pt x="3243" y="523"/>
                  </a:lnTo>
                  <a:lnTo>
                    <a:pt x="3139" y="419"/>
                  </a:lnTo>
                  <a:lnTo>
                    <a:pt x="3118" y="272"/>
                  </a:lnTo>
                  <a:lnTo>
                    <a:pt x="2950" y="147"/>
                  </a:lnTo>
                  <a:lnTo>
                    <a:pt x="2909" y="63"/>
                  </a:lnTo>
                  <a:lnTo>
                    <a:pt x="2741" y="0"/>
                  </a:lnTo>
                  <a:lnTo>
                    <a:pt x="2699" y="21"/>
                  </a:lnTo>
                  <a:lnTo>
                    <a:pt x="2699" y="105"/>
                  </a:lnTo>
                  <a:lnTo>
                    <a:pt x="2678" y="126"/>
                  </a:lnTo>
                  <a:lnTo>
                    <a:pt x="25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1"/>
            <p:cNvSpPr/>
            <p:nvPr/>
          </p:nvSpPr>
          <p:spPr>
            <a:xfrm>
              <a:off x="2744725" y="1557875"/>
              <a:ext cx="36625" cy="48150"/>
            </a:xfrm>
            <a:custGeom>
              <a:avLst/>
              <a:gdLst/>
              <a:ahLst/>
              <a:cxnLst/>
              <a:rect l="l" t="t" r="r" b="b"/>
              <a:pathLst>
                <a:path w="1465" h="1926" extrusionOk="0">
                  <a:moveTo>
                    <a:pt x="711" y="0"/>
                  </a:moveTo>
                  <a:lnTo>
                    <a:pt x="586" y="105"/>
                  </a:lnTo>
                  <a:lnTo>
                    <a:pt x="502" y="168"/>
                  </a:lnTo>
                  <a:lnTo>
                    <a:pt x="502" y="356"/>
                  </a:lnTo>
                  <a:lnTo>
                    <a:pt x="419" y="419"/>
                  </a:lnTo>
                  <a:lnTo>
                    <a:pt x="356" y="377"/>
                  </a:lnTo>
                  <a:lnTo>
                    <a:pt x="272" y="544"/>
                  </a:lnTo>
                  <a:lnTo>
                    <a:pt x="272" y="733"/>
                  </a:lnTo>
                  <a:lnTo>
                    <a:pt x="188" y="837"/>
                  </a:lnTo>
                  <a:lnTo>
                    <a:pt x="272" y="963"/>
                  </a:lnTo>
                  <a:lnTo>
                    <a:pt x="147" y="963"/>
                  </a:lnTo>
                  <a:lnTo>
                    <a:pt x="167" y="1005"/>
                  </a:lnTo>
                  <a:lnTo>
                    <a:pt x="272" y="1088"/>
                  </a:lnTo>
                  <a:lnTo>
                    <a:pt x="398" y="1256"/>
                  </a:lnTo>
                  <a:lnTo>
                    <a:pt x="377" y="1360"/>
                  </a:lnTo>
                  <a:lnTo>
                    <a:pt x="356" y="1360"/>
                  </a:lnTo>
                  <a:lnTo>
                    <a:pt x="209" y="1256"/>
                  </a:lnTo>
                  <a:lnTo>
                    <a:pt x="84" y="1256"/>
                  </a:lnTo>
                  <a:lnTo>
                    <a:pt x="63" y="1318"/>
                  </a:lnTo>
                  <a:lnTo>
                    <a:pt x="0" y="1402"/>
                  </a:lnTo>
                  <a:lnTo>
                    <a:pt x="105" y="1465"/>
                  </a:lnTo>
                  <a:lnTo>
                    <a:pt x="147" y="1590"/>
                  </a:lnTo>
                  <a:lnTo>
                    <a:pt x="188" y="1632"/>
                  </a:lnTo>
                  <a:lnTo>
                    <a:pt x="105" y="1737"/>
                  </a:lnTo>
                  <a:lnTo>
                    <a:pt x="105" y="1883"/>
                  </a:lnTo>
                  <a:lnTo>
                    <a:pt x="251" y="1821"/>
                  </a:lnTo>
                  <a:lnTo>
                    <a:pt x="272" y="1737"/>
                  </a:lnTo>
                  <a:lnTo>
                    <a:pt x="356" y="1737"/>
                  </a:lnTo>
                  <a:lnTo>
                    <a:pt x="377" y="1883"/>
                  </a:lnTo>
                  <a:lnTo>
                    <a:pt x="460" y="1883"/>
                  </a:lnTo>
                  <a:lnTo>
                    <a:pt x="607" y="1842"/>
                  </a:lnTo>
                  <a:lnTo>
                    <a:pt x="711" y="1883"/>
                  </a:lnTo>
                  <a:lnTo>
                    <a:pt x="837" y="1779"/>
                  </a:lnTo>
                  <a:lnTo>
                    <a:pt x="900" y="1821"/>
                  </a:lnTo>
                  <a:lnTo>
                    <a:pt x="900" y="1925"/>
                  </a:lnTo>
                  <a:lnTo>
                    <a:pt x="983" y="1925"/>
                  </a:lnTo>
                  <a:lnTo>
                    <a:pt x="1025" y="1883"/>
                  </a:lnTo>
                  <a:lnTo>
                    <a:pt x="1235" y="1737"/>
                  </a:lnTo>
                  <a:lnTo>
                    <a:pt x="1235" y="1632"/>
                  </a:lnTo>
                  <a:lnTo>
                    <a:pt x="1214" y="1465"/>
                  </a:lnTo>
                  <a:lnTo>
                    <a:pt x="1151" y="1465"/>
                  </a:lnTo>
                  <a:lnTo>
                    <a:pt x="1109" y="1402"/>
                  </a:lnTo>
                  <a:lnTo>
                    <a:pt x="1193" y="1360"/>
                  </a:lnTo>
                  <a:lnTo>
                    <a:pt x="1297" y="1381"/>
                  </a:lnTo>
                  <a:lnTo>
                    <a:pt x="1339" y="1298"/>
                  </a:lnTo>
                  <a:lnTo>
                    <a:pt x="1465" y="1214"/>
                  </a:lnTo>
                  <a:lnTo>
                    <a:pt x="1423" y="984"/>
                  </a:lnTo>
                  <a:lnTo>
                    <a:pt x="1360" y="900"/>
                  </a:lnTo>
                  <a:lnTo>
                    <a:pt x="1360" y="837"/>
                  </a:lnTo>
                  <a:lnTo>
                    <a:pt x="1235" y="837"/>
                  </a:lnTo>
                  <a:lnTo>
                    <a:pt x="1193" y="691"/>
                  </a:lnTo>
                  <a:lnTo>
                    <a:pt x="1193" y="649"/>
                  </a:lnTo>
                  <a:lnTo>
                    <a:pt x="1130" y="586"/>
                  </a:lnTo>
                  <a:lnTo>
                    <a:pt x="1109" y="482"/>
                  </a:lnTo>
                  <a:lnTo>
                    <a:pt x="1046" y="461"/>
                  </a:lnTo>
                  <a:lnTo>
                    <a:pt x="1004" y="377"/>
                  </a:lnTo>
                  <a:lnTo>
                    <a:pt x="1025" y="272"/>
                  </a:lnTo>
                  <a:lnTo>
                    <a:pt x="983" y="168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1"/>
            <p:cNvSpPr/>
            <p:nvPr/>
          </p:nvSpPr>
          <p:spPr>
            <a:xfrm>
              <a:off x="2789175" y="1410350"/>
              <a:ext cx="386600" cy="302375"/>
            </a:xfrm>
            <a:custGeom>
              <a:avLst/>
              <a:gdLst/>
              <a:ahLst/>
              <a:cxnLst/>
              <a:rect l="l" t="t" r="r" b="b"/>
              <a:pathLst>
                <a:path w="15464" h="12095" extrusionOk="0">
                  <a:moveTo>
                    <a:pt x="9625" y="1"/>
                  </a:moveTo>
                  <a:lnTo>
                    <a:pt x="9521" y="105"/>
                  </a:lnTo>
                  <a:lnTo>
                    <a:pt x="9416" y="105"/>
                  </a:lnTo>
                  <a:lnTo>
                    <a:pt x="9353" y="168"/>
                  </a:lnTo>
                  <a:lnTo>
                    <a:pt x="9416" y="252"/>
                  </a:lnTo>
                  <a:lnTo>
                    <a:pt x="9521" y="273"/>
                  </a:lnTo>
                  <a:lnTo>
                    <a:pt x="9584" y="315"/>
                  </a:lnTo>
                  <a:lnTo>
                    <a:pt x="9458" y="315"/>
                  </a:lnTo>
                  <a:lnTo>
                    <a:pt x="9395" y="377"/>
                  </a:lnTo>
                  <a:lnTo>
                    <a:pt x="9458" y="461"/>
                  </a:lnTo>
                  <a:lnTo>
                    <a:pt x="9584" y="566"/>
                  </a:lnTo>
                  <a:lnTo>
                    <a:pt x="9563" y="629"/>
                  </a:lnTo>
                  <a:lnTo>
                    <a:pt x="9521" y="691"/>
                  </a:lnTo>
                  <a:lnTo>
                    <a:pt x="9625" y="796"/>
                  </a:lnTo>
                  <a:lnTo>
                    <a:pt x="9709" y="817"/>
                  </a:lnTo>
                  <a:lnTo>
                    <a:pt x="9709" y="880"/>
                  </a:lnTo>
                  <a:lnTo>
                    <a:pt x="9605" y="901"/>
                  </a:lnTo>
                  <a:lnTo>
                    <a:pt x="9605" y="942"/>
                  </a:lnTo>
                  <a:lnTo>
                    <a:pt x="9395" y="712"/>
                  </a:lnTo>
                  <a:lnTo>
                    <a:pt x="9353" y="712"/>
                  </a:lnTo>
                  <a:lnTo>
                    <a:pt x="9312" y="796"/>
                  </a:lnTo>
                  <a:lnTo>
                    <a:pt x="9312" y="901"/>
                  </a:lnTo>
                  <a:lnTo>
                    <a:pt x="9270" y="880"/>
                  </a:lnTo>
                  <a:lnTo>
                    <a:pt x="9249" y="691"/>
                  </a:lnTo>
                  <a:lnTo>
                    <a:pt x="9270" y="566"/>
                  </a:lnTo>
                  <a:lnTo>
                    <a:pt x="9186" y="419"/>
                  </a:lnTo>
                  <a:lnTo>
                    <a:pt x="9186" y="273"/>
                  </a:lnTo>
                  <a:lnTo>
                    <a:pt x="9123" y="210"/>
                  </a:lnTo>
                  <a:lnTo>
                    <a:pt x="9081" y="252"/>
                  </a:lnTo>
                  <a:lnTo>
                    <a:pt x="8956" y="147"/>
                  </a:lnTo>
                  <a:lnTo>
                    <a:pt x="8872" y="105"/>
                  </a:lnTo>
                  <a:lnTo>
                    <a:pt x="8851" y="252"/>
                  </a:lnTo>
                  <a:lnTo>
                    <a:pt x="8872" y="461"/>
                  </a:lnTo>
                  <a:lnTo>
                    <a:pt x="8851" y="670"/>
                  </a:lnTo>
                  <a:lnTo>
                    <a:pt x="8893" y="817"/>
                  </a:lnTo>
                  <a:lnTo>
                    <a:pt x="8935" y="984"/>
                  </a:lnTo>
                  <a:lnTo>
                    <a:pt x="8935" y="1047"/>
                  </a:lnTo>
                  <a:lnTo>
                    <a:pt x="8935" y="1193"/>
                  </a:lnTo>
                  <a:lnTo>
                    <a:pt x="8872" y="1235"/>
                  </a:lnTo>
                  <a:lnTo>
                    <a:pt x="8830" y="1131"/>
                  </a:lnTo>
                  <a:lnTo>
                    <a:pt x="8788" y="984"/>
                  </a:lnTo>
                  <a:lnTo>
                    <a:pt x="8747" y="901"/>
                  </a:lnTo>
                  <a:lnTo>
                    <a:pt x="8747" y="775"/>
                  </a:lnTo>
                  <a:lnTo>
                    <a:pt x="8726" y="629"/>
                  </a:lnTo>
                  <a:lnTo>
                    <a:pt x="8684" y="482"/>
                  </a:lnTo>
                  <a:lnTo>
                    <a:pt x="8475" y="357"/>
                  </a:lnTo>
                  <a:lnTo>
                    <a:pt x="8412" y="357"/>
                  </a:lnTo>
                  <a:lnTo>
                    <a:pt x="8370" y="482"/>
                  </a:lnTo>
                  <a:lnTo>
                    <a:pt x="8349" y="524"/>
                  </a:lnTo>
                  <a:lnTo>
                    <a:pt x="8370" y="691"/>
                  </a:lnTo>
                  <a:lnTo>
                    <a:pt x="8558" y="817"/>
                  </a:lnTo>
                  <a:lnTo>
                    <a:pt x="8558" y="901"/>
                  </a:lnTo>
                  <a:lnTo>
                    <a:pt x="8370" y="880"/>
                  </a:lnTo>
                  <a:lnTo>
                    <a:pt x="8328" y="838"/>
                  </a:lnTo>
                  <a:lnTo>
                    <a:pt x="8244" y="838"/>
                  </a:lnTo>
                  <a:lnTo>
                    <a:pt x="8161" y="921"/>
                  </a:lnTo>
                  <a:lnTo>
                    <a:pt x="8244" y="1131"/>
                  </a:lnTo>
                  <a:lnTo>
                    <a:pt x="8224" y="1193"/>
                  </a:lnTo>
                  <a:lnTo>
                    <a:pt x="8077" y="1235"/>
                  </a:lnTo>
                  <a:lnTo>
                    <a:pt x="8035" y="1340"/>
                  </a:lnTo>
                  <a:lnTo>
                    <a:pt x="7952" y="1403"/>
                  </a:lnTo>
                  <a:lnTo>
                    <a:pt x="7910" y="1319"/>
                  </a:lnTo>
                  <a:lnTo>
                    <a:pt x="7910" y="1214"/>
                  </a:lnTo>
                  <a:lnTo>
                    <a:pt x="7847" y="1214"/>
                  </a:lnTo>
                  <a:lnTo>
                    <a:pt x="7784" y="1361"/>
                  </a:lnTo>
                  <a:lnTo>
                    <a:pt x="7700" y="1403"/>
                  </a:lnTo>
                  <a:lnTo>
                    <a:pt x="7680" y="1131"/>
                  </a:lnTo>
                  <a:lnTo>
                    <a:pt x="7700" y="984"/>
                  </a:lnTo>
                  <a:lnTo>
                    <a:pt x="7700" y="921"/>
                  </a:lnTo>
                  <a:lnTo>
                    <a:pt x="7491" y="838"/>
                  </a:lnTo>
                  <a:lnTo>
                    <a:pt x="7470" y="775"/>
                  </a:lnTo>
                  <a:lnTo>
                    <a:pt x="7533" y="691"/>
                  </a:lnTo>
                  <a:lnTo>
                    <a:pt x="7554" y="608"/>
                  </a:lnTo>
                  <a:lnTo>
                    <a:pt x="7470" y="566"/>
                  </a:lnTo>
                  <a:lnTo>
                    <a:pt x="7261" y="524"/>
                  </a:lnTo>
                  <a:lnTo>
                    <a:pt x="7219" y="482"/>
                  </a:lnTo>
                  <a:lnTo>
                    <a:pt x="7073" y="524"/>
                  </a:lnTo>
                  <a:lnTo>
                    <a:pt x="7031" y="629"/>
                  </a:lnTo>
                  <a:lnTo>
                    <a:pt x="7115" y="712"/>
                  </a:lnTo>
                  <a:lnTo>
                    <a:pt x="7115" y="921"/>
                  </a:lnTo>
                  <a:lnTo>
                    <a:pt x="7073" y="984"/>
                  </a:lnTo>
                  <a:lnTo>
                    <a:pt x="6968" y="942"/>
                  </a:lnTo>
                  <a:lnTo>
                    <a:pt x="6864" y="984"/>
                  </a:lnTo>
                  <a:lnTo>
                    <a:pt x="6780" y="901"/>
                  </a:lnTo>
                  <a:lnTo>
                    <a:pt x="6654" y="901"/>
                  </a:lnTo>
                  <a:lnTo>
                    <a:pt x="6633" y="1026"/>
                  </a:lnTo>
                  <a:lnTo>
                    <a:pt x="6675" y="1089"/>
                  </a:lnTo>
                  <a:lnTo>
                    <a:pt x="6738" y="1193"/>
                  </a:lnTo>
                  <a:lnTo>
                    <a:pt x="6801" y="1256"/>
                  </a:lnTo>
                  <a:lnTo>
                    <a:pt x="6801" y="1403"/>
                  </a:lnTo>
                  <a:lnTo>
                    <a:pt x="6864" y="1465"/>
                  </a:lnTo>
                  <a:lnTo>
                    <a:pt x="6905" y="1465"/>
                  </a:lnTo>
                  <a:lnTo>
                    <a:pt x="7010" y="1633"/>
                  </a:lnTo>
                  <a:lnTo>
                    <a:pt x="7010" y="1779"/>
                  </a:lnTo>
                  <a:lnTo>
                    <a:pt x="6968" y="1842"/>
                  </a:lnTo>
                  <a:lnTo>
                    <a:pt x="6989" y="1717"/>
                  </a:lnTo>
                  <a:lnTo>
                    <a:pt x="6947" y="1717"/>
                  </a:lnTo>
                  <a:lnTo>
                    <a:pt x="6843" y="1842"/>
                  </a:lnTo>
                  <a:lnTo>
                    <a:pt x="6780" y="1758"/>
                  </a:lnTo>
                  <a:lnTo>
                    <a:pt x="6780" y="1654"/>
                  </a:lnTo>
                  <a:lnTo>
                    <a:pt x="6801" y="1633"/>
                  </a:lnTo>
                  <a:lnTo>
                    <a:pt x="6780" y="1549"/>
                  </a:lnTo>
                  <a:lnTo>
                    <a:pt x="6738" y="1612"/>
                  </a:lnTo>
                  <a:lnTo>
                    <a:pt x="6654" y="1612"/>
                  </a:lnTo>
                  <a:lnTo>
                    <a:pt x="6654" y="1758"/>
                  </a:lnTo>
                  <a:lnTo>
                    <a:pt x="6592" y="1842"/>
                  </a:lnTo>
                  <a:lnTo>
                    <a:pt x="6571" y="1758"/>
                  </a:lnTo>
                  <a:lnTo>
                    <a:pt x="6508" y="1675"/>
                  </a:lnTo>
                  <a:lnTo>
                    <a:pt x="6550" y="1570"/>
                  </a:lnTo>
                  <a:lnTo>
                    <a:pt x="6550" y="1424"/>
                  </a:lnTo>
                  <a:lnTo>
                    <a:pt x="6445" y="1298"/>
                  </a:lnTo>
                  <a:lnTo>
                    <a:pt x="6382" y="1298"/>
                  </a:lnTo>
                  <a:lnTo>
                    <a:pt x="6257" y="1465"/>
                  </a:lnTo>
                  <a:lnTo>
                    <a:pt x="6215" y="1507"/>
                  </a:lnTo>
                  <a:lnTo>
                    <a:pt x="6215" y="1633"/>
                  </a:lnTo>
                  <a:lnTo>
                    <a:pt x="6257" y="1717"/>
                  </a:lnTo>
                  <a:lnTo>
                    <a:pt x="6215" y="1758"/>
                  </a:lnTo>
                  <a:lnTo>
                    <a:pt x="6131" y="1675"/>
                  </a:lnTo>
                  <a:lnTo>
                    <a:pt x="6152" y="1612"/>
                  </a:lnTo>
                  <a:lnTo>
                    <a:pt x="6110" y="1528"/>
                  </a:lnTo>
                  <a:lnTo>
                    <a:pt x="6131" y="1424"/>
                  </a:lnTo>
                  <a:lnTo>
                    <a:pt x="6110" y="1298"/>
                  </a:lnTo>
                  <a:lnTo>
                    <a:pt x="5985" y="1235"/>
                  </a:lnTo>
                  <a:lnTo>
                    <a:pt x="5985" y="1089"/>
                  </a:lnTo>
                  <a:lnTo>
                    <a:pt x="5985" y="984"/>
                  </a:lnTo>
                  <a:lnTo>
                    <a:pt x="5943" y="984"/>
                  </a:lnTo>
                  <a:lnTo>
                    <a:pt x="5796" y="1110"/>
                  </a:lnTo>
                  <a:lnTo>
                    <a:pt x="5713" y="1131"/>
                  </a:lnTo>
                  <a:lnTo>
                    <a:pt x="5692" y="1256"/>
                  </a:lnTo>
                  <a:lnTo>
                    <a:pt x="5713" y="1340"/>
                  </a:lnTo>
                  <a:lnTo>
                    <a:pt x="5692" y="1403"/>
                  </a:lnTo>
                  <a:lnTo>
                    <a:pt x="5692" y="1465"/>
                  </a:lnTo>
                  <a:lnTo>
                    <a:pt x="5608" y="1528"/>
                  </a:lnTo>
                  <a:lnTo>
                    <a:pt x="5608" y="1445"/>
                  </a:lnTo>
                  <a:lnTo>
                    <a:pt x="5629" y="1403"/>
                  </a:lnTo>
                  <a:lnTo>
                    <a:pt x="5608" y="1340"/>
                  </a:lnTo>
                  <a:lnTo>
                    <a:pt x="5524" y="1424"/>
                  </a:lnTo>
                  <a:lnTo>
                    <a:pt x="5462" y="1570"/>
                  </a:lnTo>
                  <a:lnTo>
                    <a:pt x="5399" y="1612"/>
                  </a:lnTo>
                  <a:lnTo>
                    <a:pt x="5399" y="1340"/>
                  </a:lnTo>
                  <a:lnTo>
                    <a:pt x="5420" y="1256"/>
                  </a:lnTo>
                  <a:lnTo>
                    <a:pt x="5420" y="1193"/>
                  </a:lnTo>
                  <a:lnTo>
                    <a:pt x="5336" y="1152"/>
                  </a:lnTo>
                  <a:lnTo>
                    <a:pt x="5273" y="1214"/>
                  </a:lnTo>
                  <a:lnTo>
                    <a:pt x="5022" y="1214"/>
                  </a:lnTo>
                  <a:lnTo>
                    <a:pt x="4876" y="1319"/>
                  </a:lnTo>
                  <a:lnTo>
                    <a:pt x="4771" y="1298"/>
                  </a:lnTo>
                  <a:lnTo>
                    <a:pt x="4646" y="1361"/>
                  </a:lnTo>
                  <a:lnTo>
                    <a:pt x="4583" y="1465"/>
                  </a:lnTo>
                  <a:lnTo>
                    <a:pt x="4457" y="1465"/>
                  </a:lnTo>
                  <a:lnTo>
                    <a:pt x="4353" y="1528"/>
                  </a:lnTo>
                  <a:lnTo>
                    <a:pt x="4332" y="1654"/>
                  </a:lnTo>
                  <a:lnTo>
                    <a:pt x="4248" y="1612"/>
                  </a:lnTo>
                  <a:lnTo>
                    <a:pt x="4227" y="1633"/>
                  </a:lnTo>
                  <a:lnTo>
                    <a:pt x="4248" y="1737"/>
                  </a:lnTo>
                  <a:lnTo>
                    <a:pt x="4290" y="1758"/>
                  </a:lnTo>
                  <a:lnTo>
                    <a:pt x="4269" y="1863"/>
                  </a:lnTo>
                  <a:lnTo>
                    <a:pt x="4290" y="1968"/>
                  </a:lnTo>
                  <a:lnTo>
                    <a:pt x="4415" y="1947"/>
                  </a:lnTo>
                  <a:lnTo>
                    <a:pt x="4478" y="1863"/>
                  </a:lnTo>
                  <a:lnTo>
                    <a:pt x="4478" y="1779"/>
                  </a:lnTo>
                  <a:lnTo>
                    <a:pt x="4604" y="1758"/>
                  </a:lnTo>
                  <a:lnTo>
                    <a:pt x="4667" y="1717"/>
                  </a:lnTo>
                  <a:lnTo>
                    <a:pt x="4708" y="1675"/>
                  </a:lnTo>
                  <a:lnTo>
                    <a:pt x="4750" y="1821"/>
                  </a:lnTo>
                  <a:lnTo>
                    <a:pt x="4813" y="1758"/>
                  </a:lnTo>
                  <a:lnTo>
                    <a:pt x="4855" y="1654"/>
                  </a:lnTo>
                  <a:lnTo>
                    <a:pt x="4897" y="1633"/>
                  </a:lnTo>
                  <a:lnTo>
                    <a:pt x="4876" y="1779"/>
                  </a:lnTo>
                  <a:lnTo>
                    <a:pt x="4918" y="1842"/>
                  </a:lnTo>
                  <a:lnTo>
                    <a:pt x="5064" y="1842"/>
                  </a:lnTo>
                  <a:lnTo>
                    <a:pt x="4939" y="1884"/>
                  </a:lnTo>
                  <a:lnTo>
                    <a:pt x="4771" y="1926"/>
                  </a:lnTo>
                  <a:lnTo>
                    <a:pt x="4604" y="2051"/>
                  </a:lnTo>
                  <a:lnTo>
                    <a:pt x="4478" y="2093"/>
                  </a:lnTo>
                  <a:lnTo>
                    <a:pt x="4499" y="2198"/>
                  </a:lnTo>
                  <a:lnTo>
                    <a:pt x="4499" y="2281"/>
                  </a:lnTo>
                  <a:lnTo>
                    <a:pt x="4583" y="2281"/>
                  </a:lnTo>
                  <a:lnTo>
                    <a:pt x="4667" y="2198"/>
                  </a:lnTo>
                  <a:lnTo>
                    <a:pt x="4771" y="2198"/>
                  </a:lnTo>
                  <a:lnTo>
                    <a:pt x="4918" y="2156"/>
                  </a:lnTo>
                  <a:lnTo>
                    <a:pt x="5127" y="2135"/>
                  </a:lnTo>
                  <a:lnTo>
                    <a:pt x="5378" y="2072"/>
                  </a:lnTo>
                  <a:lnTo>
                    <a:pt x="5420" y="2135"/>
                  </a:lnTo>
                  <a:lnTo>
                    <a:pt x="5420" y="2198"/>
                  </a:lnTo>
                  <a:lnTo>
                    <a:pt x="5336" y="2240"/>
                  </a:lnTo>
                  <a:lnTo>
                    <a:pt x="5273" y="2177"/>
                  </a:lnTo>
                  <a:lnTo>
                    <a:pt x="5169" y="2177"/>
                  </a:lnTo>
                  <a:lnTo>
                    <a:pt x="5064" y="2261"/>
                  </a:lnTo>
                  <a:lnTo>
                    <a:pt x="4876" y="2261"/>
                  </a:lnTo>
                  <a:lnTo>
                    <a:pt x="4708" y="2386"/>
                  </a:lnTo>
                  <a:lnTo>
                    <a:pt x="4562" y="2386"/>
                  </a:lnTo>
                  <a:lnTo>
                    <a:pt x="4541" y="2449"/>
                  </a:lnTo>
                  <a:lnTo>
                    <a:pt x="4604" y="2554"/>
                  </a:lnTo>
                  <a:lnTo>
                    <a:pt x="4708" y="2554"/>
                  </a:lnTo>
                  <a:lnTo>
                    <a:pt x="4813" y="2616"/>
                  </a:lnTo>
                  <a:lnTo>
                    <a:pt x="4750" y="2658"/>
                  </a:lnTo>
                  <a:lnTo>
                    <a:pt x="4562" y="2658"/>
                  </a:lnTo>
                  <a:lnTo>
                    <a:pt x="4478" y="2574"/>
                  </a:lnTo>
                  <a:lnTo>
                    <a:pt x="4415" y="2574"/>
                  </a:lnTo>
                  <a:lnTo>
                    <a:pt x="4353" y="2616"/>
                  </a:lnTo>
                  <a:lnTo>
                    <a:pt x="4353" y="2763"/>
                  </a:lnTo>
                  <a:lnTo>
                    <a:pt x="4290" y="2826"/>
                  </a:lnTo>
                  <a:lnTo>
                    <a:pt x="4332" y="2909"/>
                  </a:lnTo>
                  <a:lnTo>
                    <a:pt x="4415" y="2972"/>
                  </a:lnTo>
                  <a:lnTo>
                    <a:pt x="4562" y="2909"/>
                  </a:lnTo>
                  <a:lnTo>
                    <a:pt x="4750" y="3014"/>
                  </a:lnTo>
                  <a:lnTo>
                    <a:pt x="4897" y="2993"/>
                  </a:lnTo>
                  <a:lnTo>
                    <a:pt x="4918" y="3035"/>
                  </a:lnTo>
                  <a:lnTo>
                    <a:pt x="5022" y="3035"/>
                  </a:lnTo>
                  <a:lnTo>
                    <a:pt x="5169" y="3139"/>
                  </a:lnTo>
                  <a:lnTo>
                    <a:pt x="5231" y="3139"/>
                  </a:lnTo>
                  <a:lnTo>
                    <a:pt x="5315" y="3118"/>
                  </a:lnTo>
                  <a:lnTo>
                    <a:pt x="5462" y="3139"/>
                  </a:lnTo>
                  <a:lnTo>
                    <a:pt x="5545" y="3139"/>
                  </a:lnTo>
                  <a:lnTo>
                    <a:pt x="5713" y="3035"/>
                  </a:lnTo>
                  <a:lnTo>
                    <a:pt x="5943" y="3035"/>
                  </a:lnTo>
                  <a:lnTo>
                    <a:pt x="6110" y="3014"/>
                  </a:lnTo>
                  <a:lnTo>
                    <a:pt x="6173" y="2972"/>
                  </a:lnTo>
                  <a:lnTo>
                    <a:pt x="6236" y="2930"/>
                  </a:lnTo>
                  <a:lnTo>
                    <a:pt x="6320" y="2930"/>
                  </a:lnTo>
                  <a:lnTo>
                    <a:pt x="6320" y="2993"/>
                  </a:lnTo>
                  <a:lnTo>
                    <a:pt x="6278" y="3077"/>
                  </a:lnTo>
                  <a:lnTo>
                    <a:pt x="6068" y="3098"/>
                  </a:lnTo>
                  <a:lnTo>
                    <a:pt x="5838" y="3139"/>
                  </a:lnTo>
                  <a:lnTo>
                    <a:pt x="5755" y="3202"/>
                  </a:lnTo>
                  <a:lnTo>
                    <a:pt x="5650" y="3223"/>
                  </a:lnTo>
                  <a:lnTo>
                    <a:pt x="5629" y="3244"/>
                  </a:lnTo>
                  <a:lnTo>
                    <a:pt x="5462" y="3223"/>
                  </a:lnTo>
                  <a:lnTo>
                    <a:pt x="5336" y="3286"/>
                  </a:lnTo>
                  <a:lnTo>
                    <a:pt x="5231" y="3286"/>
                  </a:lnTo>
                  <a:lnTo>
                    <a:pt x="5190" y="3223"/>
                  </a:lnTo>
                  <a:lnTo>
                    <a:pt x="5085" y="3223"/>
                  </a:lnTo>
                  <a:lnTo>
                    <a:pt x="4897" y="3118"/>
                  </a:lnTo>
                  <a:lnTo>
                    <a:pt x="4562" y="3118"/>
                  </a:lnTo>
                  <a:lnTo>
                    <a:pt x="4499" y="3077"/>
                  </a:lnTo>
                  <a:lnTo>
                    <a:pt x="4374" y="3098"/>
                  </a:lnTo>
                  <a:lnTo>
                    <a:pt x="4269" y="3077"/>
                  </a:lnTo>
                  <a:lnTo>
                    <a:pt x="4227" y="3118"/>
                  </a:lnTo>
                  <a:lnTo>
                    <a:pt x="4248" y="3286"/>
                  </a:lnTo>
                  <a:lnTo>
                    <a:pt x="4290" y="3328"/>
                  </a:lnTo>
                  <a:lnTo>
                    <a:pt x="4290" y="3516"/>
                  </a:lnTo>
                  <a:lnTo>
                    <a:pt x="4353" y="3642"/>
                  </a:lnTo>
                  <a:lnTo>
                    <a:pt x="4395" y="3704"/>
                  </a:lnTo>
                  <a:lnTo>
                    <a:pt x="4478" y="3725"/>
                  </a:lnTo>
                  <a:lnTo>
                    <a:pt x="4646" y="3934"/>
                  </a:lnTo>
                  <a:lnTo>
                    <a:pt x="4708" y="3976"/>
                  </a:lnTo>
                  <a:lnTo>
                    <a:pt x="4771" y="3955"/>
                  </a:lnTo>
                  <a:lnTo>
                    <a:pt x="4897" y="3767"/>
                  </a:lnTo>
                  <a:lnTo>
                    <a:pt x="5106" y="3662"/>
                  </a:lnTo>
                  <a:lnTo>
                    <a:pt x="5315" y="3537"/>
                  </a:lnTo>
                  <a:lnTo>
                    <a:pt x="5441" y="3432"/>
                  </a:lnTo>
                  <a:lnTo>
                    <a:pt x="5503" y="3349"/>
                  </a:lnTo>
                  <a:lnTo>
                    <a:pt x="5545" y="3349"/>
                  </a:lnTo>
                  <a:lnTo>
                    <a:pt x="5817" y="3411"/>
                  </a:lnTo>
                  <a:lnTo>
                    <a:pt x="6027" y="3390"/>
                  </a:lnTo>
                  <a:lnTo>
                    <a:pt x="6173" y="3390"/>
                  </a:lnTo>
                  <a:lnTo>
                    <a:pt x="6320" y="3495"/>
                  </a:lnTo>
                  <a:lnTo>
                    <a:pt x="6571" y="3516"/>
                  </a:lnTo>
                  <a:lnTo>
                    <a:pt x="6780" y="3516"/>
                  </a:lnTo>
                  <a:lnTo>
                    <a:pt x="6864" y="3558"/>
                  </a:lnTo>
                  <a:lnTo>
                    <a:pt x="6843" y="3600"/>
                  </a:lnTo>
                  <a:lnTo>
                    <a:pt x="6654" y="3621"/>
                  </a:lnTo>
                  <a:lnTo>
                    <a:pt x="6550" y="3600"/>
                  </a:lnTo>
                  <a:lnTo>
                    <a:pt x="6361" y="3558"/>
                  </a:lnTo>
                  <a:lnTo>
                    <a:pt x="6152" y="3453"/>
                  </a:lnTo>
                  <a:lnTo>
                    <a:pt x="6047" y="3453"/>
                  </a:lnTo>
                  <a:lnTo>
                    <a:pt x="5964" y="3495"/>
                  </a:lnTo>
                  <a:lnTo>
                    <a:pt x="5734" y="3453"/>
                  </a:lnTo>
                  <a:lnTo>
                    <a:pt x="5608" y="3432"/>
                  </a:lnTo>
                  <a:lnTo>
                    <a:pt x="5545" y="3516"/>
                  </a:lnTo>
                  <a:lnTo>
                    <a:pt x="5399" y="3600"/>
                  </a:lnTo>
                  <a:lnTo>
                    <a:pt x="5294" y="3725"/>
                  </a:lnTo>
                  <a:lnTo>
                    <a:pt x="5106" y="3830"/>
                  </a:lnTo>
                  <a:lnTo>
                    <a:pt x="5022" y="3976"/>
                  </a:lnTo>
                  <a:lnTo>
                    <a:pt x="4939" y="4060"/>
                  </a:lnTo>
                  <a:lnTo>
                    <a:pt x="4918" y="4123"/>
                  </a:lnTo>
                  <a:lnTo>
                    <a:pt x="5064" y="4227"/>
                  </a:lnTo>
                  <a:lnTo>
                    <a:pt x="5190" y="4227"/>
                  </a:lnTo>
                  <a:lnTo>
                    <a:pt x="5190" y="4290"/>
                  </a:lnTo>
                  <a:lnTo>
                    <a:pt x="5294" y="4395"/>
                  </a:lnTo>
                  <a:lnTo>
                    <a:pt x="5503" y="4395"/>
                  </a:lnTo>
                  <a:lnTo>
                    <a:pt x="5755" y="4478"/>
                  </a:lnTo>
                  <a:lnTo>
                    <a:pt x="5943" y="4478"/>
                  </a:lnTo>
                  <a:lnTo>
                    <a:pt x="6110" y="4332"/>
                  </a:lnTo>
                  <a:lnTo>
                    <a:pt x="6131" y="4144"/>
                  </a:lnTo>
                  <a:lnTo>
                    <a:pt x="6278" y="4081"/>
                  </a:lnTo>
                  <a:lnTo>
                    <a:pt x="6382" y="4123"/>
                  </a:lnTo>
                  <a:lnTo>
                    <a:pt x="6257" y="4165"/>
                  </a:lnTo>
                  <a:lnTo>
                    <a:pt x="6257" y="4269"/>
                  </a:lnTo>
                  <a:lnTo>
                    <a:pt x="6361" y="4290"/>
                  </a:lnTo>
                  <a:lnTo>
                    <a:pt x="6508" y="4248"/>
                  </a:lnTo>
                  <a:lnTo>
                    <a:pt x="6654" y="4269"/>
                  </a:lnTo>
                  <a:lnTo>
                    <a:pt x="6780" y="4186"/>
                  </a:lnTo>
                  <a:lnTo>
                    <a:pt x="6884" y="4227"/>
                  </a:lnTo>
                  <a:lnTo>
                    <a:pt x="6780" y="4332"/>
                  </a:lnTo>
                  <a:lnTo>
                    <a:pt x="6571" y="4353"/>
                  </a:lnTo>
                  <a:lnTo>
                    <a:pt x="6466" y="4374"/>
                  </a:lnTo>
                  <a:lnTo>
                    <a:pt x="6320" y="4374"/>
                  </a:lnTo>
                  <a:lnTo>
                    <a:pt x="6152" y="4541"/>
                  </a:lnTo>
                  <a:lnTo>
                    <a:pt x="6173" y="4604"/>
                  </a:lnTo>
                  <a:lnTo>
                    <a:pt x="6257" y="4646"/>
                  </a:lnTo>
                  <a:lnTo>
                    <a:pt x="6445" y="4604"/>
                  </a:lnTo>
                  <a:lnTo>
                    <a:pt x="6571" y="4771"/>
                  </a:lnTo>
                  <a:lnTo>
                    <a:pt x="7010" y="4771"/>
                  </a:lnTo>
                  <a:lnTo>
                    <a:pt x="7156" y="4750"/>
                  </a:lnTo>
                  <a:lnTo>
                    <a:pt x="7554" y="4583"/>
                  </a:lnTo>
                  <a:lnTo>
                    <a:pt x="7680" y="4562"/>
                  </a:lnTo>
                  <a:lnTo>
                    <a:pt x="7889" y="4395"/>
                  </a:lnTo>
                  <a:lnTo>
                    <a:pt x="7847" y="4353"/>
                  </a:lnTo>
                  <a:lnTo>
                    <a:pt x="7805" y="4353"/>
                  </a:lnTo>
                  <a:lnTo>
                    <a:pt x="7952" y="4165"/>
                  </a:lnTo>
                  <a:lnTo>
                    <a:pt x="8056" y="4165"/>
                  </a:lnTo>
                  <a:lnTo>
                    <a:pt x="8140" y="4039"/>
                  </a:lnTo>
                  <a:lnTo>
                    <a:pt x="8161" y="4060"/>
                  </a:lnTo>
                  <a:lnTo>
                    <a:pt x="8224" y="4165"/>
                  </a:lnTo>
                  <a:lnTo>
                    <a:pt x="8265" y="4165"/>
                  </a:lnTo>
                  <a:lnTo>
                    <a:pt x="8265" y="4060"/>
                  </a:lnTo>
                  <a:lnTo>
                    <a:pt x="8579" y="3830"/>
                  </a:lnTo>
                  <a:lnTo>
                    <a:pt x="8788" y="3809"/>
                  </a:lnTo>
                  <a:lnTo>
                    <a:pt x="9123" y="3662"/>
                  </a:lnTo>
                  <a:lnTo>
                    <a:pt x="9123" y="3746"/>
                  </a:lnTo>
                  <a:lnTo>
                    <a:pt x="8851" y="3872"/>
                  </a:lnTo>
                  <a:lnTo>
                    <a:pt x="8684" y="3872"/>
                  </a:lnTo>
                  <a:lnTo>
                    <a:pt x="8370" y="4060"/>
                  </a:lnTo>
                  <a:lnTo>
                    <a:pt x="8328" y="4227"/>
                  </a:lnTo>
                  <a:lnTo>
                    <a:pt x="8203" y="4332"/>
                  </a:lnTo>
                  <a:lnTo>
                    <a:pt x="8056" y="4332"/>
                  </a:lnTo>
                  <a:lnTo>
                    <a:pt x="8014" y="4478"/>
                  </a:lnTo>
                  <a:lnTo>
                    <a:pt x="7952" y="4541"/>
                  </a:lnTo>
                  <a:lnTo>
                    <a:pt x="7952" y="4583"/>
                  </a:lnTo>
                  <a:lnTo>
                    <a:pt x="8244" y="4562"/>
                  </a:lnTo>
                  <a:lnTo>
                    <a:pt x="8328" y="4604"/>
                  </a:lnTo>
                  <a:lnTo>
                    <a:pt x="8454" y="4604"/>
                  </a:lnTo>
                  <a:lnTo>
                    <a:pt x="8579" y="4688"/>
                  </a:lnTo>
                  <a:lnTo>
                    <a:pt x="8558" y="4750"/>
                  </a:lnTo>
                  <a:lnTo>
                    <a:pt x="8663" y="4792"/>
                  </a:lnTo>
                  <a:lnTo>
                    <a:pt x="8747" y="4792"/>
                  </a:lnTo>
                  <a:lnTo>
                    <a:pt x="8788" y="4855"/>
                  </a:lnTo>
                  <a:lnTo>
                    <a:pt x="8663" y="4876"/>
                  </a:lnTo>
                  <a:lnTo>
                    <a:pt x="8558" y="4918"/>
                  </a:lnTo>
                  <a:lnTo>
                    <a:pt x="8433" y="4813"/>
                  </a:lnTo>
                  <a:lnTo>
                    <a:pt x="8224" y="4750"/>
                  </a:lnTo>
                  <a:lnTo>
                    <a:pt x="7952" y="4771"/>
                  </a:lnTo>
                  <a:lnTo>
                    <a:pt x="7554" y="4813"/>
                  </a:lnTo>
                  <a:lnTo>
                    <a:pt x="7408" y="4876"/>
                  </a:lnTo>
                  <a:lnTo>
                    <a:pt x="7303" y="4876"/>
                  </a:lnTo>
                  <a:lnTo>
                    <a:pt x="7303" y="4918"/>
                  </a:lnTo>
                  <a:lnTo>
                    <a:pt x="7324" y="4981"/>
                  </a:lnTo>
                  <a:lnTo>
                    <a:pt x="7512" y="5022"/>
                  </a:lnTo>
                  <a:lnTo>
                    <a:pt x="7680" y="5022"/>
                  </a:lnTo>
                  <a:lnTo>
                    <a:pt x="7784" y="5085"/>
                  </a:lnTo>
                  <a:lnTo>
                    <a:pt x="7784" y="5169"/>
                  </a:lnTo>
                  <a:lnTo>
                    <a:pt x="7638" y="5190"/>
                  </a:lnTo>
                  <a:lnTo>
                    <a:pt x="7533" y="5106"/>
                  </a:lnTo>
                  <a:lnTo>
                    <a:pt x="7324" y="5085"/>
                  </a:lnTo>
                  <a:lnTo>
                    <a:pt x="7219" y="5002"/>
                  </a:lnTo>
                  <a:lnTo>
                    <a:pt x="7115" y="4981"/>
                  </a:lnTo>
                  <a:lnTo>
                    <a:pt x="6947" y="5064"/>
                  </a:lnTo>
                  <a:lnTo>
                    <a:pt x="6696" y="5085"/>
                  </a:lnTo>
                  <a:lnTo>
                    <a:pt x="6508" y="5002"/>
                  </a:lnTo>
                  <a:lnTo>
                    <a:pt x="6361" y="5002"/>
                  </a:lnTo>
                  <a:lnTo>
                    <a:pt x="6215" y="4960"/>
                  </a:lnTo>
                  <a:lnTo>
                    <a:pt x="6131" y="4897"/>
                  </a:lnTo>
                  <a:lnTo>
                    <a:pt x="5922" y="4918"/>
                  </a:lnTo>
                  <a:lnTo>
                    <a:pt x="5859" y="5064"/>
                  </a:lnTo>
                  <a:lnTo>
                    <a:pt x="5922" y="5169"/>
                  </a:lnTo>
                  <a:lnTo>
                    <a:pt x="5922" y="5587"/>
                  </a:lnTo>
                  <a:lnTo>
                    <a:pt x="5943" y="5629"/>
                  </a:lnTo>
                  <a:lnTo>
                    <a:pt x="5838" y="5755"/>
                  </a:lnTo>
                  <a:lnTo>
                    <a:pt x="5838" y="5839"/>
                  </a:lnTo>
                  <a:lnTo>
                    <a:pt x="5922" y="5901"/>
                  </a:lnTo>
                  <a:lnTo>
                    <a:pt x="5985" y="6006"/>
                  </a:lnTo>
                  <a:lnTo>
                    <a:pt x="6131" y="6006"/>
                  </a:lnTo>
                  <a:lnTo>
                    <a:pt x="6236" y="6069"/>
                  </a:lnTo>
                  <a:lnTo>
                    <a:pt x="6110" y="6048"/>
                  </a:lnTo>
                  <a:lnTo>
                    <a:pt x="6027" y="6111"/>
                  </a:lnTo>
                  <a:lnTo>
                    <a:pt x="5985" y="6173"/>
                  </a:lnTo>
                  <a:lnTo>
                    <a:pt x="5964" y="6069"/>
                  </a:lnTo>
                  <a:lnTo>
                    <a:pt x="5859" y="5964"/>
                  </a:lnTo>
                  <a:lnTo>
                    <a:pt x="5817" y="5964"/>
                  </a:lnTo>
                  <a:lnTo>
                    <a:pt x="5796" y="6027"/>
                  </a:lnTo>
                  <a:lnTo>
                    <a:pt x="5713" y="5922"/>
                  </a:lnTo>
                  <a:lnTo>
                    <a:pt x="5692" y="5734"/>
                  </a:lnTo>
                  <a:lnTo>
                    <a:pt x="5692" y="5525"/>
                  </a:lnTo>
                  <a:lnTo>
                    <a:pt x="5629" y="5232"/>
                  </a:lnTo>
                  <a:lnTo>
                    <a:pt x="5503" y="5085"/>
                  </a:lnTo>
                  <a:lnTo>
                    <a:pt x="5503" y="4981"/>
                  </a:lnTo>
                  <a:lnTo>
                    <a:pt x="5231" y="4792"/>
                  </a:lnTo>
                  <a:lnTo>
                    <a:pt x="5169" y="4792"/>
                  </a:lnTo>
                  <a:lnTo>
                    <a:pt x="5001" y="4688"/>
                  </a:lnTo>
                  <a:lnTo>
                    <a:pt x="4980" y="4583"/>
                  </a:lnTo>
                  <a:lnTo>
                    <a:pt x="4876" y="4541"/>
                  </a:lnTo>
                  <a:lnTo>
                    <a:pt x="4708" y="4583"/>
                  </a:lnTo>
                  <a:lnTo>
                    <a:pt x="4353" y="4981"/>
                  </a:lnTo>
                  <a:lnTo>
                    <a:pt x="4290" y="5106"/>
                  </a:lnTo>
                  <a:lnTo>
                    <a:pt x="4290" y="5211"/>
                  </a:lnTo>
                  <a:lnTo>
                    <a:pt x="4374" y="5274"/>
                  </a:lnTo>
                  <a:lnTo>
                    <a:pt x="4499" y="5315"/>
                  </a:lnTo>
                  <a:lnTo>
                    <a:pt x="4562" y="5441"/>
                  </a:lnTo>
                  <a:lnTo>
                    <a:pt x="4562" y="5525"/>
                  </a:lnTo>
                  <a:lnTo>
                    <a:pt x="4541" y="5546"/>
                  </a:lnTo>
                  <a:lnTo>
                    <a:pt x="4457" y="5420"/>
                  </a:lnTo>
                  <a:lnTo>
                    <a:pt x="4374" y="5399"/>
                  </a:lnTo>
                  <a:lnTo>
                    <a:pt x="4290" y="5336"/>
                  </a:lnTo>
                  <a:lnTo>
                    <a:pt x="4248" y="5378"/>
                  </a:lnTo>
                  <a:lnTo>
                    <a:pt x="4164" y="5399"/>
                  </a:lnTo>
                  <a:lnTo>
                    <a:pt x="4143" y="5483"/>
                  </a:lnTo>
                  <a:lnTo>
                    <a:pt x="4185" y="5608"/>
                  </a:lnTo>
                  <a:lnTo>
                    <a:pt x="4269" y="5650"/>
                  </a:lnTo>
                  <a:lnTo>
                    <a:pt x="4332" y="5818"/>
                  </a:lnTo>
                  <a:lnTo>
                    <a:pt x="4353" y="6131"/>
                  </a:lnTo>
                  <a:lnTo>
                    <a:pt x="4269" y="6278"/>
                  </a:lnTo>
                  <a:lnTo>
                    <a:pt x="4269" y="6445"/>
                  </a:lnTo>
                  <a:lnTo>
                    <a:pt x="4185" y="6634"/>
                  </a:lnTo>
                  <a:lnTo>
                    <a:pt x="4185" y="6759"/>
                  </a:lnTo>
                  <a:lnTo>
                    <a:pt x="4227" y="6780"/>
                  </a:lnTo>
                  <a:lnTo>
                    <a:pt x="4290" y="6759"/>
                  </a:lnTo>
                  <a:lnTo>
                    <a:pt x="4290" y="6759"/>
                  </a:lnTo>
                  <a:lnTo>
                    <a:pt x="4269" y="6906"/>
                  </a:lnTo>
                  <a:lnTo>
                    <a:pt x="4185" y="7052"/>
                  </a:lnTo>
                  <a:lnTo>
                    <a:pt x="4143" y="6968"/>
                  </a:lnTo>
                  <a:lnTo>
                    <a:pt x="4123" y="6864"/>
                  </a:lnTo>
                  <a:lnTo>
                    <a:pt x="4018" y="6780"/>
                  </a:lnTo>
                  <a:lnTo>
                    <a:pt x="3934" y="6864"/>
                  </a:lnTo>
                  <a:lnTo>
                    <a:pt x="3934" y="7052"/>
                  </a:lnTo>
                  <a:lnTo>
                    <a:pt x="4081" y="7303"/>
                  </a:lnTo>
                  <a:lnTo>
                    <a:pt x="4248" y="7282"/>
                  </a:lnTo>
                  <a:lnTo>
                    <a:pt x="4353" y="7324"/>
                  </a:lnTo>
                  <a:lnTo>
                    <a:pt x="4395" y="7408"/>
                  </a:lnTo>
                  <a:lnTo>
                    <a:pt x="4583" y="7408"/>
                  </a:lnTo>
                  <a:lnTo>
                    <a:pt x="4792" y="7491"/>
                  </a:lnTo>
                  <a:lnTo>
                    <a:pt x="4876" y="7408"/>
                  </a:lnTo>
                  <a:lnTo>
                    <a:pt x="5001" y="7324"/>
                  </a:lnTo>
                  <a:lnTo>
                    <a:pt x="5001" y="7261"/>
                  </a:lnTo>
                  <a:lnTo>
                    <a:pt x="5085" y="7219"/>
                  </a:lnTo>
                  <a:lnTo>
                    <a:pt x="5085" y="7303"/>
                  </a:lnTo>
                  <a:lnTo>
                    <a:pt x="5022" y="7408"/>
                  </a:lnTo>
                  <a:lnTo>
                    <a:pt x="5022" y="7533"/>
                  </a:lnTo>
                  <a:lnTo>
                    <a:pt x="4980" y="7596"/>
                  </a:lnTo>
                  <a:lnTo>
                    <a:pt x="4876" y="7533"/>
                  </a:lnTo>
                  <a:lnTo>
                    <a:pt x="4646" y="7533"/>
                  </a:lnTo>
                  <a:lnTo>
                    <a:pt x="4541" y="7575"/>
                  </a:lnTo>
                  <a:lnTo>
                    <a:pt x="4541" y="7680"/>
                  </a:lnTo>
                  <a:lnTo>
                    <a:pt x="4583" y="7701"/>
                  </a:lnTo>
                  <a:lnTo>
                    <a:pt x="4708" y="7701"/>
                  </a:lnTo>
                  <a:lnTo>
                    <a:pt x="4750" y="7784"/>
                  </a:lnTo>
                  <a:lnTo>
                    <a:pt x="4646" y="7784"/>
                  </a:lnTo>
                  <a:lnTo>
                    <a:pt x="4646" y="7952"/>
                  </a:lnTo>
                  <a:lnTo>
                    <a:pt x="4478" y="7722"/>
                  </a:lnTo>
                  <a:lnTo>
                    <a:pt x="4395" y="7722"/>
                  </a:lnTo>
                  <a:lnTo>
                    <a:pt x="4353" y="7617"/>
                  </a:lnTo>
                  <a:lnTo>
                    <a:pt x="4290" y="7533"/>
                  </a:lnTo>
                  <a:lnTo>
                    <a:pt x="4039" y="7366"/>
                  </a:lnTo>
                  <a:lnTo>
                    <a:pt x="3976" y="7366"/>
                  </a:lnTo>
                  <a:lnTo>
                    <a:pt x="3830" y="7199"/>
                  </a:lnTo>
                  <a:lnTo>
                    <a:pt x="3830" y="7178"/>
                  </a:lnTo>
                  <a:lnTo>
                    <a:pt x="3725" y="7178"/>
                  </a:lnTo>
                  <a:lnTo>
                    <a:pt x="3620" y="7261"/>
                  </a:lnTo>
                  <a:lnTo>
                    <a:pt x="3516" y="7261"/>
                  </a:lnTo>
                  <a:lnTo>
                    <a:pt x="3432" y="7303"/>
                  </a:lnTo>
                  <a:lnTo>
                    <a:pt x="3286" y="7261"/>
                  </a:lnTo>
                  <a:lnTo>
                    <a:pt x="3034" y="7303"/>
                  </a:lnTo>
                  <a:lnTo>
                    <a:pt x="2972" y="7282"/>
                  </a:lnTo>
                  <a:lnTo>
                    <a:pt x="2783" y="7471"/>
                  </a:lnTo>
                  <a:lnTo>
                    <a:pt x="2700" y="7617"/>
                  </a:lnTo>
                  <a:lnTo>
                    <a:pt x="2700" y="7743"/>
                  </a:lnTo>
                  <a:lnTo>
                    <a:pt x="2595" y="7784"/>
                  </a:lnTo>
                  <a:lnTo>
                    <a:pt x="2490" y="7847"/>
                  </a:lnTo>
                  <a:lnTo>
                    <a:pt x="2365" y="7910"/>
                  </a:lnTo>
                  <a:lnTo>
                    <a:pt x="2344" y="7994"/>
                  </a:lnTo>
                  <a:lnTo>
                    <a:pt x="2198" y="8098"/>
                  </a:lnTo>
                  <a:lnTo>
                    <a:pt x="2177" y="8224"/>
                  </a:lnTo>
                  <a:lnTo>
                    <a:pt x="2260" y="8224"/>
                  </a:lnTo>
                  <a:lnTo>
                    <a:pt x="2281" y="8307"/>
                  </a:lnTo>
                  <a:lnTo>
                    <a:pt x="2177" y="8307"/>
                  </a:lnTo>
                  <a:lnTo>
                    <a:pt x="2093" y="8349"/>
                  </a:lnTo>
                  <a:lnTo>
                    <a:pt x="2260" y="8475"/>
                  </a:lnTo>
                  <a:lnTo>
                    <a:pt x="2407" y="8517"/>
                  </a:lnTo>
                  <a:lnTo>
                    <a:pt x="2511" y="8433"/>
                  </a:lnTo>
                  <a:lnTo>
                    <a:pt x="2490" y="8349"/>
                  </a:lnTo>
                  <a:lnTo>
                    <a:pt x="2658" y="8370"/>
                  </a:lnTo>
                  <a:lnTo>
                    <a:pt x="2825" y="8245"/>
                  </a:lnTo>
                  <a:lnTo>
                    <a:pt x="2825" y="8349"/>
                  </a:lnTo>
                  <a:lnTo>
                    <a:pt x="2700" y="8412"/>
                  </a:lnTo>
                  <a:lnTo>
                    <a:pt x="2616" y="8538"/>
                  </a:lnTo>
                  <a:lnTo>
                    <a:pt x="2616" y="8621"/>
                  </a:lnTo>
                  <a:lnTo>
                    <a:pt x="2783" y="8621"/>
                  </a:lnTo>
                  <a:lnTo>
                    <a:pt x="2888" y="8642"/>
                  </a:lnTo>
                  <a:lnTo>
                    <a:pt x="3014" y="8475"/>
                  </a:lnTo>
                  <a:lnTo>
                    <a:pt x="3202" y="8349"/>
                  </a:lnTo>
                  <a:lnTo>
                    <a:pt x="3307" y="8119"/>
                  </a:lnTo>
                  <a:lnTo>
                    <a:pt x="3453" y="7931"/>
                  </a:lnTo>
                  <a:lnTo>
                    <a:pt x="3558" y="7910"/>
                  </a:lnTo>
                  <a:lnTo>
                    <a:pt x="3558" y="7910"/>
                  </a:lnTo>
                  <a:lnTo>
                    <a:pt x="3537" y="7994"/>
                  </a:lnTo>
                  <a:lnTo>
                    <a:pt x="3453" y="8035"/>
                  </a:lnTo>
                  <a:lnTo>
                    <a:pt x="3307" y="8245"/>
                  </a:lnTo>
                  <a:lnTo>
                    <a:pt x="3348" y="8349"/>
                  </a:lnTo>
                  <a:lnTo>
                    <a:pt x="3244" y="8349"/>
                  </a:lnTo>
                  <a:lnTo>
                    <a:pt x="3181" y="8454"/>
                  </a:lnTo>
                  <a:lnTo>
                    <a:pt x="3202" y="8538"/>
                  </a:lnTo>
                  <a:lnTo>
                    <a:pt x="3286" y="8538"/>
                  </a:lnTo>
                  <a:lnTo>
                    <a:pt x="3223" y="8580"/>
                  </a:lnTo>
                  <a:lnTo>
                    <a:pt x="3139" y="8580"/>
                  </a:lnTo>
                  <a:lnTo>
                    <a:pt x="3034" y="8684"/>
                  </a:lnTo>
                  <a:lnTo>
                    <a:pt x="3076" y="8747"/>
                  </a:lnTo>
                  <a:lnTo>
                    <a:pt x="3202" y="8747"/>
                  </a:lnTo>
                  <a:lnTo>
                    <a:pt x="3118" y="8789"/>
                  </a:lnTo>
                  <a:lnTo>
                    <a:pt x="2993" y="8747"/>
                  </a:lnTo>
                  <a:lnTo>
                    <a:pt x="2888" y="8747"/>
                  </a:lnTo>
                  <a:lnTo>
                    <a:pt x="2804" y="8789"/>
                  </a:lnTo>
                  <a:lnTo>
                    <a:pt x="2721" y="8831"/>
                  </a:lnTo>
                  <a:lnTo>
                    <a:pt x="2679" y="8872"/>
                  </a:lnTo>
                  <a:lnTo>
                    <a:pt x="2721" y="8977"/>
                  </a:lnTo>
                  <a:lnTo>
                    <a:pt x="2804" y="8977"/>
                  </a:lnTo>
                  <a:lnTo>
                    <a:pt x="2867" y="8935"/>
                  </a:lnTo>
                  <a:lnTo>
                    <a:pt x="2909" y="8956"/>
                  </a:lnTo>
                  <a:lnTo>
                    <a:pt x="3014" y="8956"/>
                  </a:lnTo>
                  <a:lnTo>
                    <a:pt x="3014" y="9040"/>
                  </a:lnTo>
                  <a:lnTo>
                    <a:pt x="2930" y="9040"/>
                  </a:lnTo>
                  <a:lnTo>
                    <a:pt x="2825" y="8998"/>
                  </a:lnTo>
                  <a:lnTo>
                    <a:pt x="2783" y="9040"/>
                  </a:lnTo>
                  <a:lnTo>
                    <a:pt x="2783" y="9082"/>
                  </a:lnTo>
                  <a:lnTo>
                    <a:pt x="2888" y="9103"/>
                  </a:lnTo>
                  <a:lnTo>
                    <a:pt x="2867" y="9144"/>
                  </a:lnTo>
                  <a:lnTo>
                    <a:pt x="2783" y="9186"/>
                  </a:lnTo>
                  <a:lnTo>
                    <a:pt x="2700" y="9186"/>
                  </a:lnTo>
                  <a:lnTo>
                    <a:pt x="2700" y="9249"/>
                  </a:lnTo>
                  <a:lnTo>
                    <a:pt x="2783" y="9396"/>
                  </a:lnTo>
                  <a:lnTo>
                    <a:pt x="2867" y="9396"/>
                  </a:lnTo>
                  <a:lnTo>
                    <a:pt x="2909" y="9312"/>
                  </a:lnTo>
                  <a:lnTo>
                    <a:pt x="3034" y="9207"/>
                  </a:lnTo>
                  <a:lnTo>
                    <a:pt x="3014" y="9312"/>
                  </a:lnTo>
                  <a:lnTo>
                    <a:pt x="2909" y="9396"/>
                  </a:lnTo>
                  <a:lnTo>
                    <a:pt x="2825" y="9479"/>
                  </a:lnTo>
                  <a:lnTo>
                    <a:pt x="2804" y="9563"/>
                  </a:lnTo>
                  <a:lnTo>
                    <a:pt x="2972" y="9626"/>
                  </a:lnTo>
                  <a:lnTo>
                    <a:pt x="3097" y="9626"/>
                  </a:lnTo>
                  <a:lnTo>
                    <a:pt x="3118" y="9605"/>
                  </a:lnTo>
                  <a:lnTo>
                    <a:pt x="3181" y="9605"/>
                  </a:lnTo>
                  <a:lnTo>
                    <a:pt x="3244" y="9668"/>
                  </a:lnTo>
                  <a:lnTo>
                    <a:pt x="3432" y="9584"/>
                  </a:lnTo>
                  <a:lnTo>
                    <a:pt x="3620" y="9416"/>
                  </a:lnTo>
                  <a:lnTo>
                    <a:pt x="3620" y="9396"/>
                  </a:lnTo>
                  <a:lnTo>
                    <a:pt x="3725" y="9312"/>
                  </a:lnTo>
                  <a:lnTo>
                    <a:pt x="3934" y="9103"/>
                  </a:lnTo>
                  <a:lnTo>
                    <a:pt x="3934" y="9040"/>
                  </a:lnTo>
                  <a:lnTo>
                    <a:pt x="4018" y="8956"/>
                  </a:lnTo>
                  <a:lnTo>
                    <a:pt x="4081" y="8956"/>
                  </a:lnTo>
                  <a:lnTo>
                    <a:pt x="4018" y="9040"/>
                  </a:lnTo>
                  <a:lnTo>
                    <a:pt x="3976" y="9144"/>
                  </a:lnTo>
                  <a:lnTo>
                    <a:pt x="3809" y="9354"/>
                  </a:lnTo>
                  <a:lnTo>
                    <a:pt x="3599" y="9479"/>
                  </a:lnTo>
                  <a:lnTo>
                    <a:pt x="3453" y="9626"/>
                  </a:lnTo>
                  <a:lnTo>
                    <a:pt x="3307" y="9709"/>
                  </a:lnTo>
                  <a:lnTo>
                    <a:pt x="3223" y="9793"/>
                  </a:lnTo>
                  <a:lnTo>
                    <a:pt x="3286" y="9877"/>
                  </a:lnTo>
                  <a:lnTo>
                    <a:pt x="3223" y="9898"/>
                  </a:lnTo>
                  <a:lnTo>
                    <a:pt x="3076" y="9772"/>
                  </a:lnTo>
                  <a:lnTo>
                    <a:pt x="2825" y="9772"/>
                  </a:lnTo>
                  <a:lnTo>
                    <a:pt x="2825" y="9835"/>
                  </a:lnTo>
                  <a:lnTo>
                    <a:pt x="2783" y="9814"/>
                  </a:lnTo>
                  <a:lnTo>
                    <a:pt x="2700" y="9688"/>
                  </a:lnTo>
                  <a:lnTo>
                    <a:pt x="2490" y="9584"/>
                  </a:lnTo>
                  <a:lnTo>
                    <a:pt x="2407" y="9605"/>
                  </a:lnTo>
                  <a:lnTo>
                    <a:pt x="2365" y="9563"/>
                  </a:lnTo>
                  <a:lnTo>
                    <a:pt x="2407" y="9416"/>
                  </a:lnTo>
                  <a:lnTo>
                    <a:pt x="2407" y="9082"/>
                  </a:lnTo>
                  <a:lnTo>
                    <a:pt x="2365" y="8872"/>
                  </a:lnTo>
                  <a:lnTo>
                    <a:pt x="2239" y="8726"/>
                  </a:lnTo>
                  <a:lnTo>
                    <a:pt x="2156" y="8726"/>
                  </a:lnTo>
                  <a:lnTo>
                    <a:pt x="2030" y="8663"/>
                  </a:lnTo>
                  <a:lnTo>
                    <a:pt x="1946" y="8684"/>
                  </a:lnTo>
                  <a:lnTo>
                    <a:pt x="1821" y="8684"/>
                  </a:lnTo>
                  <a:lnTo>
                    <a:pt x="1737" y="8726"/>
                  </a:lnTo>
                  <a:lnTo>
                    <a:pt x="1633" y="8747"/>
                  </a:lnTo>
                  <a:lnTo>
                    <a:pt x="1633" y="8831"/>
                  </a:lnTo>
                  <a:lnTo>
                    <a:pt x="1654" y="8935"/>
                  </a:lnTo>
                  <a:lnTo>
                    <a:pt x="1633" y="8977"/>
                  </a:lnTo>
                  <a:lnTo>
                    <a:pt x="1612" y="9165"/>
                  </a:lnTo>
                  <a:lnTo>
                    <a:pt x="1654" y="9249"/>
                  </a:lnTo>
                  <a:lnTo>
                    <a:pt x="1716" y="9249"/>
                  </a:lnTo>
                  <a:lnTo>
                    <a:pt x="1716" y="9312"/>
                  </a:lnTo>
                  <a:lnTo>
                    <a:pt x="1612" y="9396"/>
                  </a:lnTo>
                  <a:lnTo>
                    <a:pt x="1570" y="9458"/>
                  </a:lnTo>
                  <a:lnTo>
                    <a:pt x="1654" y="9563"/>
                  </a:lnTo>
                  <a:lnTo>
                    <a:pt x="1737" y="9563"/>
                  </a:lnTo>
                  <a:lnTo>
                    <a:pt x="1758" y="9500"/>
                  </a:lnTo>
                  <a:lnTo>
                    <a:pt x="1884" y="9563"/>
                  </a:lnTo>
                  <a:lnTo>
                    <a:pt x="1863" y="9584"/>
                  </a:lnTo>
                  <a:lnTo>
                    <a:pt x="1737" y="9584"/>
                  </a:lnTo>
                  <a:lnTo>
                    <a:pt x="1737" y="9605"/>
                  </a:lnTo>
                  <a:lnTo>
                    <a:pt x="1821" y="9668"/>
                  </a:lnTo>
                  <a:lnTo>
                    <a:pt x="1821" y="9709"/>
                  </a:lnTo>
                  <a:lnTo>
                    <a:pt x="1737" y="9772"/>
                  </a:lnTo>
                  <a:lnTo>
                    <a:pt x="1716" y="9793"/>
                  </a:lnTo>
                  <a:lnTo>
                    <a:pt x="1779" y="9814"/>
                  </a:lnTo>
                  <a:lnTo>
                    <a:pt x="1842" y="9877"/>
                  </a:lnTo>
                  <a:lnTo>
                    <a:pt x="1946" y="9877"/>
                  </a:lnTo>
                  <a:lnTo>
                    <a:pt x="1967" y="9898"/>
                  </a:lnTo>
                  <a:lnTo>
                    <a:pt x="1926" y="9940"/>
                  </a:lnTo>
                  <a:lnTo>
                    <a:pt x="1821" y="9940"/>
                  </a:lnTo>
                  <a:lnTo>
                    <a:pt x="1779" y="9981"/>
                  </a:lnTo>
                  <a:lnTo>
                    <a:pt x="1654" y="9877"/>
                  </a:lnTo>
                  <a:lnTo>
                    <a:pt x="1612" y="9898"/>
                  </a:lnTo>
                  <a:lnTo>
                    <a:pt x="1570" y="9940"/>
                  </a:lnTo>
                  <a:lnTo>
                    <a:pt x="1507" y="9940"/>
                  </a:lnTo>
                  <a:lnTo>
                    <a:pt x="1444" y="9835"/>
                  </a:lnTo>
                  <a:lnTo>
                    <a:pt x="1361" y="9814"/>
                  </a:lnTo>
                  <a:lnTo>
                    <a:pt x="1298" y="9877"/>
                  </a:lnTo>
                  <a:lnTo>
                    <a:pt x="1110" y="9877"/>
                  </a:lnTo>
                  <a:lnTo>
                    <a:pt x="984" y="9793"/>
                  </a:lnTo>
                  <a:lnTo>
                    <a:pt x="879" y="9793"/>
                  </a:lnTo>
                  <a:lnTo>
                    <a:pt x="817" y="9835"/>
                  </a:lnTo>
                  <a:lnTo>
                    <a:pt x="817" y="9919"/>
                  </a:lnTo>
                  <a:lnTo>
                    <a:pt x="733" y="9940"/>
                  </a:lnTo>
                  <a:lnTo>
                    <a:pt x="628" y="9981"/>
                  </a:lnTo>
                  <a:lnTo>
                    <a:pt x="586" y="10044"/>
                  </a:lnTo>
                  <a:lnTo>
                    <a:pt x="419" y="10086"/>
                  </a:lnTo>
                  <a:lnTo>
                    <a:pt x="377" y="10107"/>
                  </a:lnTo>
                  <a:lnTo>
                    <a:pt x="273" y="10128"/>
                  </a:lnTo>
                  <a:lnTo>
                    <a:pt x="189" y="10212"/>
                  </a:lnTo>
                  <a:lnTo>
                    <a:pt x="168" y="10316"/>
                  </a:lnTo>
                  <a:lnTo>
                    <a:pt x="168" y="10358"/>
                  </a:lnTo>
                  <a:lnTo>
                    <a:pt x="147" y="10442"/>
                  </a:lnTo>
                  <a:lnTo>
                    <a:pt x="1" y="10525"/>
                  </a:lnTo>
                  <a:lnTo>
                    <a:pt x="1" y="10609"/>
                  </a:lnTo>
                  <a:lnTo>
                    <a:pt x="42" y="10651"/>
                  </a:lnTo>
                  <a:lnTo>
                    <a:pt x="42" y="10818"/>
                  </a:lnTo>
                  <a:lnTo>
                    <a:pt x="63" y="10860"/>
                  </a:lnTo>
                  <a:lnTo>
                    <a:pt x="189" y="10860"/>
                  </a:lnTo>
                  <a:lnTo>
                    <a:pt x="252" y="10735"/>
                  </a:lnTo>
                  <a:lnTo>
                    <a:pt x="294" y="10735"/>
                  </a:lnTo>
                  <a:lnTo>
                    <a:pt x="273" y="10756"/>
                  </a:lnTo>
                  <a:lnTo>
                    <a:pt x="210" y="10860"/>
                  </a:lnTo>
                  <a:lnTo>
                    <a:pt x="273" y="10881"/>
                  </a:lnTo>
                  <a:lnTo>
                    <a:pt x="356" y="10818"/>
                  </a:lnTo>
                  <a:lnTo>
                    <a:pt x="356" y="10651"/>
                  </a:lnTo>
                  <a:lnTo>
                    <a:pt x="398" y="10421"/>
                  </a:lnTo>
                  <a:lnTo>
                    <a:pt x="482" y="10400"/>
                  </a:lnTo>
                  <a:lnTo>
                    <a:pt x="566" y="10337"/>
                  </a:lnTo>
                  <a:lnTo>
                    <a:pt x="419" y="10567"/>
                  </a:lnTo>
                  <a:lnTo>
                    <a:pt x="419" y="10672"/>
                  </a:lnTo>
                  <a:lnTo>
                    <a:pt x="398" y="10714"/>
                  </a:lnTo>
                  <a:lnTo>
                    <a:pt x="377" y="10839"/>
                  </a:lnTo>
                  <a:lnTo>
                    <a:pt x="314" y="10944"/>
                  </a:lnTo>
                  <a:lnTo>
                    <a:pt x="377" y="10986"/>
                  </a:lnTo>
                  <a:lnTo>
                    <a:pt x="419" y="10986"/>
                  </a:lnTo>
                  <a:lnTo>
                    <a:pt x="503" y="11069"/>
                  </a:lnTo>
                  <a:lnTo>
                    <a:pt x="607" y="11069"/>
                  </a:lnTo>
                  <a:lnTo>
                    <a:pt x="628" y="10965"/>
                  </a:lnTo>
                  <a:lnTo>
                    <a:pt x="607" y="10944"/>
                  </a:lnTo>
                  <a:lnTo>
                    <a:pt x="670" y="10839"/>
                  </a:lnTo>
                  <a:lnTo>
                    <a:pt x="691" y="10735"/>
                  </a:lnTo>
                  <a:lnTo>
                    <a:pt x="733" y="10672"/>
                  </a:lnTo>
                  <a:lnTo>
                    <a:pt x="733" y="10756"/>
                  </a:lnTo>
                  <a:lnTo>
                    <a:pt x="775" y="10818"/>
                  </a:lnTo>
                  <a:lnTo>
                    <a:pt x="712" y="10944"/>
                  </a:lnTo>
                  <a:lnTo>
                    <a:pt x="712" y="11028"/>
                  </a:lnTo>
                  <a:lnTo>
                    <a:pt x="712" y="11090"/>
                  </a:lnTo>
                  <a:lnTo>
                    <a:pt x="796" y="11195"/>
                  </a:lnTo>
                  <a:lnTo>
                    <a:pt x="838" y="11237"/>
                  </a:lnTo>
                  <a:lnTo>
                    <a:pt x="921" y="11153"/>
                  </a:lnTo>
                  <a:lnTo>
                    <a:pt x="900" y="11069"/>
                  </a:lnTo>
                  <a:lnTo>
                    <a:pt x="900" y="11048"/>
                  </a:lnTo>
                  <a:lnTo>
                    <a:pt x="921" y="11028"/>
                  </a:lnTo>
                  <a:lnTo>
                    <a:pt x="1005" y="11028"/>
                  </a:lnTo>
                  <a:lnTo>
                    <a:pt x="1047" y="10965"/>
                  </a:lnTo>
                  <a:lnTo>
                    <a:pt x="1026" y="10860"/>
                  </a:lnTo>
                  <a:lnTo>
                    <a:pt x="984" y="10818"/>
                  </a:lnTo>
                  <a:lnTo>
                    <a:pt x="984" y="10735"/>
                  </a:lnTo>
                  <a:lnTo>
                    <a:pt x="1026" y="10756"/>
                  </a:lnTo>
                  <a:lnTo>
                    <a:pt x="1110" y="10923"/>
                  </a:lnTo>
                  <a:lnTo>
                    <a:pt x="1110" y="10986"/>
                  </a:lnTo>
                  <a:lnTo>
                    <a:pt x="1047" y="11090"/>
                  </a:lnTo>
                  <a:lnTo>
                    <a:pt x="1005" y="11090"/>
                  </a:lnTo>
                  <a:lnTo>
                    <a:pt x="942" y="11195"/>
                  </a:lnTo>
                  <a:lnTo>
                    <a:pt x="984" y="11258"/>
                  </a:lnTo>
                  <a:lnTo>
                    <a:pt x="1026" y="11258"/>
                  </a:lnTo>
                  <a:lnTo>
                    <a:pt x="1089" y="11279"/>
                  </a:lnTo>
                  <a:lnTo>
                    <a:pt x="1110" y="11341"/>
                  </a:lnTo>
                  <a:lnTo>
                    <a:pt x="1151" y="11341"/>
                  </a:lnTo>
                  <a:lnTo>
                    <a:pt x="1340" y="11446"/>
                  </a:lnTo>
                  <a:lnTo>
                    <a:pt x="1402" y="11446"/>
                  </a:lnTo>
                  <a:lnTo>
                    <a:pt x="1402" y="11551"/>
                  </a:lnTo>
                  <a:lnTo>
                    <a:pt x="1612" y="11551"/>
                  </a:lnTo>
                  <a:lnTo>
                    <a:pt x="1674" y="11593"/>
                  </a:lnTo>
                  <a:lnTo>
                    <a:pt x="1737" y="11572"/>
                  </a:lnTo>
                  <a:lnTo>
                    <a:pt x="1779" y="11488"/>
                  </a:lnTo>
                  <a:lnTo>
                    <a:pt x="1716" y="11362"/>
                  </a:lnTo>
                  <a:lnTo>
                    <a:pt x="1654" y="11174"/>
                  </a:lnTo>
                  <a:lnTo>
                    <a:pt x="1716" y="11048"/>
                  </a:lnTo>
                  <a:lnTo>
                    <a:pt x="1758" y="10986"/>
                  </a:lnTo>
                  <a:lnTo>
                    <a:pt x="1779" y="11048"/>
                  </a:lnTo>
                  <a:lnTo>
                    <a:pt x="1821" y="11174"/>
                  </a:lnTo>
                  <a:lnTo>
                    <a:pt x="1821" y="11279"/>
                  </a:lnTo>
                  <a:lnTo>
                    <a:pt x="1842" y="11341"/>
                  </a:lnTo>
                  <a:lnTo>
                    <a:pt x="1926" y="11341"/>
                  </a:lnTo>
                  <a:lnTo>
                    <a:pt x="1946" y="11279"/>
                  </a:lnTo>
                  <a:lnTo>
                    <a:pt x="2030" y="11279"/>
                  </a:lnTo>
                  <a:lnTo>
                    <a:pt x="2051" y="11237"/>
                  </a:lnTo>
                  <a:lnTo>
                    <a:pt x="2072" y="11153"/>
                  </a:lnTo>
                  <a:lnTo>
                    <a:pt x="2135" y="11090"/>
                  </a:lnTo>
                  <a:lnTo>
                    <a:pt x="2156" y="10965"/>
                  </a:lnTo>
                  <a:lnTo>
                    <a:pt x="2177" y="10923"/>
                  </a:lnTo>
                  <a:lnTo>
                    <a:pt x="2198" y="10923"/>
                  </a:lnTo>
                  <a:lnTo>
                    <a:pt x="2260" y="11048"/>
                  </a:lnTo>
                  <a:lnTo>
                    <a:pt x="2239" y="11090"/>
                  </a:lnTo>
                  <a:lnTo>
                    <a:pt x="2177" y="11195"/>
                  </a:lnTo>
                  <a:lnTo>
                    <a:pt x="2156" y="11279"/>
                  </a:lnTo>
                  <a:lnTo>
                    <a:pt x="2198" y="11341"/>
                  </a:lnTo>
                  <a:lnTo>
                    <a:pt x="2198" y="11404"/>
                  </a:lnTo>
                  <a:lnTo>
                    <a:pt x="2302" y="11488"/>
                  </a:lnTo>
                  <a:lnTo>
                    <a:pt x="2386" y="11446"/>
                  </a:lnTo>
                  <a:lnTo>
                    <a:pt x="2490" y="11279"/>
                  </a:lnTo>
                  <a:lnTo>
                    <a:pt x="2449" y="11174"/>
                  </a:lnTo>
                  <a:lnTo>
                    <a:pt x="2470" y="11028"/>
                  </a:lnTo>
                  <a:lnTo>
                    <a:pt x="2574" y="10944"/>
                  </a:lnTo>
                  <a:lnTo>
                    <a:pt x="2679" y="10923"/>
                  </a:lnTo>
                  <a:lnTo>
                    <a:pt x="2574" y="11028"/>
                  </a:lnTo>
                  <a:lnTo>
                    <a:pt x="2553" y="11132"/>
                  </a:lnTo>
                  <a:lnTo>
                    <a:pt x="2595" y="11237"/>
                  </a:lnTo>
                  <a:lnTo>
                    <a:pt x="2511" y="11446"/>
                  </a:lnTo>
                  <a:lnTo>
                    <a:pt x="2511" y="11509"/>
                  </a:lnTo>
                  <a:lnTo>
                    <a:pt x="2595" y="11593"/>
                  </a:lnTo>
                  <a:lnTo>
                    <a:pt x="2700" y="11572"/>
                  </a:lnTo>
                  <a:lnTo>
                    <a:pt x="2783" y="11593"/>
                  </a:lnTo>
                  <a:lnTo>
                    <a:pt x="2867" y="11572"/>
                  </a:lnTo>
                  <a:lnTo>
                    <a:pt x="2867" y="11446"/>
                  </a:lnTo>
                  <a:lnTo>
                    <a:pt x="2930" y="11362"/>
                  </a:lnTo>
                  <a:lnTo>
                    <a:pt x="2909" y="11279"/>
                  </a:lnTo>
                  <a:lnTo>
                    <a:pt x="2825" y="11132"/>
                  </a:lnTo>
                  <a:lnTo>
                    <a:pt x="2909" y="10944"/>
                  </a:lnTo>
                  <a:lnTo>
                    <a:pt x="2909" y="10818"/>
                  </a:lnTo>
                  <a:lnTo>
                    <a:pt x="2972" y="10923"/>
                  </a:lnTo>
                  <a:lnTo>
                    <a:pt x="2930" y="11028"/>
                  </a:lnTo>
                  <a:lnTo>
                    <a:pt x="2909" y="11090"/>
                  </a:lnTo>
                  <a:lnTo>
                    <a:pt x="2993" y="11258"/>
                  </a:lnTo>
                  <a:lnTo>
                    <a:pt x="3076" y="11279"/>
                  </a:lnTo>
                  <a:lnTo>
                    <a:pt x="3118" y="11300"/>
                  </a:lnTo>
                  <a:lnTo>
                    <a:pt x="3034" y="11341"/>
                  </a:lnTo>
                  <a:lnTo>
                    <a:pt x="2993" y="11488"/>
                  </a:lnTo>
                  <a:lnTo>
                    <a:pt x="3014" y="11551"/>
                  </a:lnTo>
                  <a:lnTo>
                    <a:pt x="3181" y="11593"/>
                  </a:lnTo>
                  <a:lnTo>
                    <a:pt x="3244" y="11551"/>
                  </a:lnTo>
                  <a:lnTo>
                    <a:pt x="3348" y="11697"/>
                  </a:lnTo>
                  <a:lnTo>
                    <a:pt x="3348" y="11802"/>
                  </a:lnTo>
                  <a:lnTo>
                    <a:pt x="3286" y="11906"/>
                  </a:lnTo>
                  <a:lnTo>
                    <a:pt x="3181" y="11990"/>
                  </a:lnTo>
                  <a:lnTo>
                    <a:pt x="3223" y="12011"/>
                  </a:lnTo>
                  <a:lnTo>
                    <a:pt x="3286" y="12095"/>
                  </a:lnTo>
                  <a:lnTo>
                    <a:pt x="3369" y="12095"/>
                  </a:lnTo>
                  <a:lnTo>
                    <a:pt x="3495" y="12074"/>
                  </a:lnTo>
                  <a:lnTo>
                    <a:pt x="3537" y="12095"/>
                  </a:lnTo>
                  <a:lnTo>
                    <a:pt x="3725" y="11927"/>
                  </a:lnTo>
                  <a:lnTo>
                    <a:pt x="3830" y="11969"/>
                  </a:lnTo>
                  <a:lnTo>
                    <a:pt x="3871" y="11990"/>
                  </a:lnTo>
                  <a:lnTo>
                    <a:pt x="4039" y="11823"/>
                  </a:lnTo>
                  <a:lnTo>
                    <a:pt x="4123" y="11802"/>
                  </a:lnTo>
                  <a:lnTo>
                    <a:pt x="4227" y="11655"/>
                  </a:lnTo>
                  <a:lnTo>
                    <a:pt x="4290" y="11593"/>
                  </a:lnTo>
                  <a:lnTo>
                    <a:pt x="4332" y="11613"/>
                  </a:lnTo>
                  <a:lnTo>
                    <a:pt x="4290" y="11781"/>
                  </a:lnTo>
                  <a:lnTo>
                    <a:pt x="4269" y="11906"/>
                  </a:lnTo>
                  <a:lnTo>
                    <a:pt x="4290" y="11927"/>
                  </a:lnTo>
                  <a:lnTo>
                    <a:pt x="4395" y="11865"/>
                  </a:lnTo>
                  <a:lnTo>
                    <a:pt x="4478" y="11718"/>
                  </a:lnTo>
                  <a:lnTo>
                    <a:pt x="4583" y="11655"/>
                  </a:lnTo>
                  <a:lnTo>
                    <a:pt x="4687" y="11655"/>
                  </a:lnTo>
                  <a:lnTo>
                    <a:pt x="4813" y="11446"/>
                  </a:lnTo>
                  <a:lnTo>
                    <a:pt x="4876" y="11237"/>
                  </a:lnTo>
                  <a:lnTo>
                    <a:pt x="4855" y="11153"/>
                  </a:lnTo>
                  <a:lnTo>
                    <a:pt x="4876" y="11048"/>
                  </a:lnTo>
                  <a:lnTo>
                    <a:pt x="4792" y="11028"/>
                  </a:lnTo>
                  <a:lnTo>
                    <a:pt x="4750" y="11048"/>
                  </a:lnTo>
                  <a:lnTo>
                    <a:pt x="4667" y="11048"/>
                  </a:lnTo>
                  <a:lnTo>
                    <a:pt x="4541" y="11132"/>
                  </a:lnTo>
                  <a:lnTo>
                    <a:pt x="4478" y="11195"/>
                  </a:lnTo>
                  <a:lnTo>
                    <a:pt x="4374" y="11195"/>
                  </a:lnTo>
                  <a:lnTo>
                    <a:pt x="4457" y="11090"/>
                  </a:lnTo>
                  <a:lnTo>
                    <a:pt x="4478" y="11028"/>
                  </a:lnTo>
                  <a:lnTo>
                    <a:pt x="4374" y="11048"/>
                  </a:lnTo>
                  <a:lnTo>
                    <a:pt x="4353" y="10986"/>
                  </a:lnTo>
                  <a:lnTo>
                    <a:pt x="4374" y="10923"/>
                  </a:lnTo>
                  <a:lnTo>
                    <a:pt x="4457" y="10923"/>
                  </a:lnTo>
                  <a:lnTo>
                    <a:pt x="4499" y="10735"/>
                  </a:lnTo>
                  <a:lnTo>
                    <a:pt x="4562" y="10651"/>
                  </a:lnTo>
                  <a:lnTo>
                    <a:pt x="4541" y="10546"/>
                  </a:lnTo>
                  <a:lnTo>
                    <a:pt x="4395" y="10463"/>
                  </a:lnTo>
                  <a:lnTo>
                    <a:pt x="4185" y="10525"/>
                  </a:lnTo>
                  <a:lnTo>
                    <a:pt x="4060" y="10630"/>
                  </a:lnTo>
                  <a:lnTo>
                    <a:pt x="4123" y="10504"/>
                  </a:lnTo>
                  <a:lnTo>
                    <a:pt x="4039" y="10358"/>
                  </a:lnTo>
                  <a:lnTo>
                    <a:pt x="3892" y="10295"/>
                  </a:lnTo>
                  <a:lnTo>
                    <a:pt x="3830" y="10316"/>
                  </a:lnTo>
                  <a:lnTo>
                    <a:pt x="3767" y="10358"/>
                  </a:lnTo>
                  <a:lnTo>
                    <a:pt x="3725" y="10358"/>
                  </a:lnTo>
                  <a:lnTo>
                    <a:pt x="3599" y="10525"/>
                  </a:lnTo>
                  <a:lnTo>
                    <a:pt x="3495" y="10525"/>
                  </a:lnTo>
                  <a:lnTo>
                    <a:pt x="3558" y="10337"/>
                  </a:lnTo>
                  <a:lnTo>
                    <a:pt x="3453" y="10232"/>
                  </a:lnTo>
                  <a:lnTo>
                    <a:pt x="3809" y="10232"/>
                  </a:lnTo>
                  <a:lnTo>
                    <a:pt x="3830" y="10191"/>
                  </a:lnTo>
                  <a:lnTo>
                    <a:pt x="3725" y="10044"/>
                  </a:lnTo>
                  <a:lnTo>
                    <a:pt x="3767" y="9981"/>
                  </a:lnTo>
                  <a:lnTo>
                    <a:pt x="3830" y="9793"/>
                  </a:lnTo>
                  <a:lnTo>
                    <a:pt x="3830" y="9709"/>
                  </a:lnTo>
                  <a:lnTo>
                    <a:pt x="3934" y="9605"/>
                  </a:lnTo>
                  <a:lnTo>
                    <a:pt x="3934" y="9668"/>
                  </a:lnTo>
                  <a:lnTo>
                    <a:pt x="3955" y="9730"/>
                  </a:lnTo>
                  <a:lnTo>
                    <a:pt x="3934" y="9835"/>
                  </a:lnTo>
                  <a:lnTo>
                    <a:pt x="3871" y="9898"/>
                  </a:lnTo>
                  <a:lnTo>
                    <a:pt x="3934" y="10128"/>
                  </a:lnTo>
                  <a:lnTo>
                    <a:pt x="4164" y="10421"/>
                  </a:lnTo>
                  <a:lnTo>
                    <a:pt x="4332" y="10442"/>
                  </a:lnTo>
                  <a:lnTo>
                    <a:pt x="4353" y="10421"/>
                  </a:lnTo>
                  <a:lnTo>
                    <a:pt x="4478" y="10421"/>
                  </a:lnTo>
                  <a:lnTo>
                    <a:pt x="4771" y="10546"/>
                  </a:lnTo>
                  <a:lnTo>
                    <a:pt x="4813" y="10525"/>
                  </a:lnTo>
                  <a:lnTo>
                    <a:pt x="4897" y="10358"/>
                  </a:lnTo>
                  <a:lnTo>
                    <a:pt x="4980" y="10295"/>
                  </a:lnTo>
                  <a:lnTo>
                    <a:pt x="5022" y="10295"/>
                  </a:lnTo>
                  <a:lnTo>
                    <a:pt x="4980" y="10358"/>
                  </a:lnTo>
                  <a:lnTo>
                    <a:pt x="5064" y="10400"/>
                  </a:lnTo>
                  <a:lnTo>
                    <a:pt x="5169" y="10337"/>
                  </a:lnTo>
                  <a:lnTo>
                    <a:pt x="5190" y="10253"/>
                  </a:lnTo>
                  <a:lnTo>
                    <a:pt x="5211" y="10212"/>
                  </a:lnTo>
                  <a:lnTo>
                    <a:pt x="5273" y="10253"/>
                  </a:lnTo>
                  <a:lnTo>
                    <a:pt x="5399" y="10212"/>
                  </a:lnTo>
                  <a:lnTo>
                    <a:pt x="5399" y="10086"/>
                  </a:lnTo>
                  <a:lnTo>
                    <a:pt x="5545" y="9981"/>
                  </a:lnTo>
                  <a:lnTo>
                    <a:pt x="5545" y="9877"/>
                  </a:lnTo>
                  <a:lnTo>
                    <a:pt x="5524" y="9835"/>
                  </a:lnTo>
                  <a:lnTo>
                    <a:pt x="5420" y="9835"/>
                  </a:lnTo>
                  <a:lnTo>
                    <a:pt x="5524" y="9730"/>
                  </a:lnTo>
                  <a:lnTo>
                    <a:pt x="5545" y="9521"/>
                  </a:lnTo>
                  <a:lnTo>
                    <a:pt x="5713" y="9500"/>
                  </a:lnTo>
                  <a:lnTo>
                    <a:pt x="5943" y="9563"/>
                  </a:lnTo>
                  <a:lnTo>
                    <a:pt x="6027" y="9626"/>
                  </a:lnTo>
                  <a:lnTo>
                    <a:pt x="6173" y="9626"/>
                  </a:lnTo>
                  <a:lnTo>
                    <a:pt x="6278" y="9563"/>
                  </a:lnTo>
                  <a:lnTo>
                    <a:pt x="6382" y="9563"/>
                  </a:lnTo>
                  <a:lnTo>
                    <a:pt x="6466" y="9668"/>
                  </a:lnTo>
                  <a:lnTo>
                    <a:pt x="6571" y="9626"/>
                  </a:lnTo>
                  <a:lnTo>
                    <a:pt x="6675" y="9521"/>
                  </a:lnTo>
                  <a:lnTo>
                    <a:pt x="6759" y="9479"/>
                  </a:lnTo>
                  <a:lnTo>
                    <a:pt x="6759" y="9396"/>
                  </a:lnTo>
                  <a:lnTo>
                    <a:pt x="6633" y="9396"/>
                  </a:lnTo>
                  <a:lnTo>
                    <a:pt x="6278" y="9207"/>
                  </a:lnTo>
                  <a:lnTo>
                    <a:pt x="6257" y="9144"/>
                  </a:lnTo>
                  <a:lnTo>
                    <a:pt x="6340" y="9082"/>
                  </a:lnTo>
                  <a:lnTo>
                    <a:pt x="6445" y="9103"/>
                  </a:lnTo>
                  <a:lnTo>
                    <a:pt x="6487" y="9165"/>
                  </a:lnTo>
                  <a:lnTo>
                    <a:pt x="6592" y="9144"/>
                  </a:lnTo>
                  <a:lnTo>
                    <a:pt x="6780" y="9291"/>
                  </a:lnTo>
                  <a:lnTo>
                    <a:pt x="6864" y="9270"/>
                  </a:lnTo>
                  <a:lnTo>
                    <a:pt x="6989" y="9165"/>
                  </a:lnTo>
                  <a:lnTo>
                    <a:pt x="7073" y="9144"/>
                  </a:lnTo>
                  <a:lnTo>
                    <a:pt x="7115" y="9061"/>
                  </a:lnTo>
                  <a:lnTo>
                    <a:pt x="7094" y="8935"/>
                  </a:lnTo>
                  <a:lnTo>
                    <a:pt x="6968" y="8831"/>
                  </a:lnTo>
                  <a:lnTo>
                    <a:pt x="6884" y="8831"/>
                  </a:lnTo>
                  <a:lnTo>
                    <a:pt x="6864" y="8747"/>
                  </a:lnTo>
                  <a:lnTo>
                    <a:pt x="6738" y="8684"/>
                  </a:lnTo>
                  <a:lnTo>
                    <a:pt x="6738" y="8642"/>
                  </a:lnTo>
                  <a:lnTo>
                    <a:pt x="6864" y="8663"/>
                  </a:lnTo>
                  <a:lnTo>
                    <a:pt x="6947" y="8684"/>
                  </a:lnTo>
                  <a:lnTo>
                    <a:pt x="6968" y="8768"/>
                  </a:lnTo>
                  <a:lnTo>
                    <a:pt x="7031" y="8789"/>
                  </a:lnTo>
                  <a:lnTo>
                    <a:pt x="7156" y="8789"/>
                  </a:lnTo>
                  <a:lnTo>
                    <a:pt x="7198" y="8852"/>
                  </a:lnTo>
                  <a:lnTo>
                    <a:pt x="7387" y="8726"/>
                  </a:lnTo>
                  <a:lnTo>
                    <a:pt x="7428" y="8726"/>
                  </a:lnTo>
                  <a:lnTo>
                    <a:pt x="7470" y="8538"/>
                  </a:lnTo>
                  <a:lnTo>
                    <a:pt x="7596" y="8328"/>
                  </a:lnTo>
                  <a:lnTo>
                    <a:pt x="7596" y="8224"/>
                  </a:lnTo>
                  <a:lnTo>
                    <a:pt x="7512" y="8161"/>
                  </a:lnTo>
                  <a:lnTo>
                    <a:pt x="7387" y="8056"/>
                  </a:lnTo>
                  <a:lnTo>
                    <a:pt x="7198" y="8056"/>
                  </a:lnTo>
                  <a:lnTo>
                    <a:pt x="7094" y="8119"/>
                  </a:lnTo>
                  <a:lnTo>
                    <a:pt x="7094" y="8035"/>
                  </a:lnTo>
                  <a:lnTo>
                    <a:pt x="7219" y="7994"/>
                  </a:lnTo>
                  <a:lnTo>
                    <a:pt x="7366" y="7994"/>
                  </a:lnTo>
                  <a:lnTo>
                    <a:pt x="7387" y="7931"/>
                  </a:lnTo>
                  <a:lnTo>
                    <a:pt x="7198" y="7784"/>
                  </a:lnTo>
                  <a:lnTo>
                    <a:pt x="7115" y="7743"/>
                  </a:lnTo>
                  <a:lnTo>
                    <a:pt x="7010" y="7743"/>
                  </a:lnTo>
                  <a:lnTo>
                    <a:pt x="6968" y="7722"/>
                  </a:lnTo>
                  <a:lnTo>
                    <a:pt x="6947" y="7743"/>
                  </a:lnTo>
                  <a:lnTo>
                    <a:pt x="6843" y="7784"/>
                  </a:lnTo>
                  <a:lnTo>
                    <a:pt x="6801" y="7743"/>
                  </a:lnTo>
                  <a:lnTo>
                    <a:pt x="6780" y="7784"/>
                  </a:lnTo>
                  <a:lnTo>
                    <a:pt x="6675" y="7784"/>
                  </a:lnTo>
                  <a:lnTo>
                    <a:pt x="6675" y="7701"/>
                  </a:lnTo>
                  <a:lnTo>
                    <a:pt x="6696" y="7638"/>
                  </a:lnTo>
                  <a:lnTo>
                    <a:pt x="6487" y="7533"/>
                  </a:lnTo>
                  <a:lnTo>
                    <a:pt x="6466" y="7491"/>
                  </a:lnTo>
                  <a:lnTo>
                    <a:pt x="6466" y="7491"/>
                  </a:lnTo>
                  <a:lnTo>
                    <a:pt x="6571" y="7533"/>
                  </a:lnTo>
                  <a:lnTo>
                    <a:pt x="6759" y="7575"/>
                  </a:lnTo>
                  <a:lnTo>
                    <a:pt x="6843" y="7617"/>
                  </a:lnTo>
                  <a:lnTo>
                    <a:pt x="6801" y="7701"/>
                  </a:lnTo>
                  <a:lnTo>
                    <a:pt x="6801" y="7701"/>
                  </a:lnTo>
                  <a:lnTo>
                    <a:pt x="6989" y="7638"/>
                  </a:lnTo>
                  <a:lnTo>
                    <a:pt x="7198" y="7638"/>
                  </a:lnTo>
                  <a:lnTo>
                    <a:pt x="7324" y="7743"/>
                  </a:lnTo>
                  <a:lnTo>
                    <a:pt x="7366" y="7722"/>
                  </a:lnTo>
                  <a:lnTo>
                    <a:pt x="7387" y="7596"/>
                  </a:lnTo>
                  <a:lnTo>
                    <a:pt x="7115" y="7512"/>
                  </a:lnTo>
                  <a:lnTo>
                    <a:pt x="6905" y="7491"/>
                  </a:lnTo>
                  <a:lnTo>
                    <a:pt x="6759" y="7429"/>
                  </a:lnTo>
                  <a:lnTo>
                    <a:pt x="6780" y="7387"/>
                  </a:lnTo>
                  <a:lnTo>
                    <a:pt x="6884" y="7366"/>
                  </a:lnTo>
                  <a:lnTo>
                    <a:pt x="6989" y="7429"/>
                  </a:lnTo>
                  <a:lnTo>
                    <a:pt x="7219" y="7491"/>
                  </a:lnTo>
                  <a:lnTo>
                    <a:pt x="7408" y="7491"/>
                  </a:lnTo>
                  <a:lnTo>
                    <a:pt x="7470" y="7596"/>
                  </a:lnTo>
                  <a:lnTo>
                    <a:pt x="7470" y="7722"/>
                  </a:lnTo>
                  <a:lnTo>
                    <a:pt x="7491" y="7805"/>
                  </a:lnTo>
                  <a:lnTo>
                    <a:pt x="7638" y="7910"/>
                  </a:lnTo>
                  <a:lnTo>
                    <a:pt x="7805" y="7952"/>
                  </a:lnTo>
                  <a:lnTo>
                    <a:pt x="7889" y="8035"/>
                  </a:lnTo>
                  <a:lnTo>
                    <a:pt x="7910" y="8035"/>
                  </a:lnTo>
                  <a:lnTo>
                    <a:pt x="7993" y="7994"/>
                  </a:lnTo>
                  <a:lnTo>
                    <a:pt x="7952" y="7847"/>
                  </a:lnTo>
                  <a:lnTo>
                    <a:pt x="7993" y="7743"/>
                  </a:lnTo>
                  <a:lnTo>
                    <a:pt x="7952" y="7701"/>
                  </a:lnTo>
                  <a:lnTo>
                    <a:pt x="8056" y="7617"/>
                  </a:lnTo>
                  <a:lnTo>
                    <a:pt x="7993" y="7575"/>
                  </a:lnTo>
                  <a:lnTo>
                    <a:pt x="7680" y="7491"/>
                  </a:lnTo>
                  <a:lnTo>
                    <a:pt x="7554" y="7512"/>
                  </a:lnTo>
                  <a:lnTo>
                    <a:pt x="7512" y="7512"/>
                  </a:lnTo>
                  <a:lnTo>
                    <a:pt x="7408" y="7408"/>
                  </a:lnTo>
                  <a:lnTo>
                    <a:pt x="7282" y="7387"/>
                  </a:lnTo>
                  <a:lnTo>
                    <a:pt x="7198" y="7282"/>
                  </a:lnTo>
                  <a:lnTo>
                    <a:pt x="7115" y="7282"/>
                  </a:lnTo>
                  <a:lnTo>
                    <a:pt x="7073" y="7324"/>
                  </a:lnTo>
                  <a:lnTo>
                    <a:pt x="6989" y="7324"/>
                  </a:lnTo>
                  <a:lnTo>
                    <a:pt x="7010" y="7219"/>
                  </a:lnTo>
                  <a:lnTo>
                    <a:pt x="6864" y="7178"/>
                  </a:lnTo>
                  <a:lnTo>
                    <a:pt x="6843" y="7094"/>
                  </a:lnTo>
                  <a:lnTo>
                    <a:pt x="6947" y="7073"/>
                  </a:lnTo>
                  <a:lnTo>
                    <a:pt x="6989" y="7115"/>
                  </a:lnTo>
                  <a:lnTo>
                    <a:pt x="7094" y="7157"/>
                  </a:lnTo>
                  <a:lnTo>
                    <a:pt x="7156" y="7073"/>
                  </a:lnTo>
                  <a:lnTo>
                    <a:pt x="7115" y="7010"/>
                  </a:lnTo>
                  <a:lnTo>
                    <a:pt x="7156" y="6968"/>
                  </a:lnTo>
                  <a:lnTo>
                    <a:pt x="7219" y="7052"/>
                  </a:lnTo>
                  <a:lnTo>
                    <a:pt x="7219" y="7178"/>
                  </a:lnTo>
                  <a:lnTo>
                    <a:pt x="7324" y="7219"/>
                  </a:lnTo>
                  <a:lnTo>
                    <a:pt x="7638" y="7303"/>
                  </a:lnTo>
                  <a:lnTo>
                    <a:pt x="7700" y="7261"/>
                  </a:lnTo>
                  <a:lnTo>
                    <a:pt x="7554" y="7052"/>
                  </a:lnTo>
                  <a:lnTo>
                    <a:pt x="7408" y="6989"/>
                  </a:lnTo>
                  <a:lnTo>
                    <a:pt x="7303" y="6947"/>
                  </a:lnTo>
                  <a:lnTo>
                    <a:pt x="7303" y="6864"/>
                  </a:lnTo>
                  <a:lnTo>
                    <a:pt x="7324" y="6801"/>
                  </a:lnTo>
                  <a:lnTo>
                    <a:pt x="7408" y="6906"/>
                  </a:lnTo>
                  <a:lnTo>
                    <a:pt x="7554" y="6906"/>
                  </a:lnTo>
                  <a:lnTo>
                    <a:pt x="7638" y="6968"/>
                  </a:lnTo>
                  <a:lnTo>
                    <a:pt x="7680" y="7073"/>
                  </a:lnTo>
                  <a:lnTo>
                    <a:pt x="7721" y="7052"/>
                  </a:lnTo>
                  <a:lnTo>
                    <a:pt x="7805" y="7157"/>
                  </a:lnTo>
                  <a:lnTo>
                    <a:pt x="7910" y="7199"/>
                  </a:lnTo>
                  <a:lnTo>
                    <a:pt x="7952" y="7261"/>
                  </a:lnTo>
                  <a:lnTo>
                    <a:pt x="8014" y="7282"/>
                  </a:lnTo>
                  <a:lnTo>
                    <a:pt x="8077" y="7178"/>
                  </a:lnTo>
                  <a:lnTo>
                    <a:pt x="8203" y="7178"/>
                  </a:lnTo>
                  <a:lnTo>
                    <a:pt x="8307" y="7282"/>
                  </a:lnTo>
                  <a:lnTo>
                    <a:pt x="8349" y="7261"/>
                  </a:lnTo>
                  <a:lnTo>
                    <a:pt x="8349" y="7157"/>
                  </a:lnTo>
                  <a:lnTo>
                    <a:pt x="8412" y="7157"/>
                  </a:lnTo>
                  <a:lnTo>
                    <a:pt x="8516" y="7261"/>
                  </a:lnTo>
                  <a:lnTo>
                    <a:pt x="8642" y="7261"/>
                  </a:lnTo>
                  <a:lnTo>
                    <a:pt x="8684" y="7199"/>
                  </a:lnTo>
                  <a:lnTo>
                    <a:pt x="8684" y="6885"/>
                  </a:lnTo>
                  <a:lnTo>
                    <a:pt x="8433" y="6634"/>
                  </a:lnTo>
                  <a:lnTo>
                    <a:pt x="8349" y="6634"/>
                  </a:lnTo>
                  <a:lnTo>
                    <a:pt x="8307" y="6655"/>
                  </a:lnTo>
                  <a:lnTo>
                    <a:pt x="8224" y="6634"/>
                  </a:lnTo>
                  <a:lnTo>
                    <a:pt x="8244" y="6571"/>
                  </a:lnTo>
                  <a:lnTo>
                    <a:pt x="8433" y="6550"/>
                  </a:lnTo>
                  <a:lnTo>
                    <a:pt x="8516" y="6571"/>
                  </a:lnTo>
                  <a:lnTo>
                    <a:pt x="8558" y="6550"/>
                  </a:lnTo>
                  <a:lnTo>
                    <a:pt x="8642" y="6592"/>
                  </a:lnTo>
                  <a:lnTo>
                    <a:pt x="8642" y="6696"/>
                  </a:lnTo>
                  <a:lnTo>
                    <a:pt x="8684" y="6759"/>
                  </a:lnTo>
                  <a:lnTo>
                    <a:pt x="8851" y="6780"/>
                  </a:lnTo>
                  <a:lnTo>
                    <a:pt x="8851" y="6968"/>
                  </a:lnTo>
                  <a:lnTo>
                    <a:pt x="8893" y="7052"/>
                  </a:lnTo>
                  <a:lnTo>
                    <a:pt x="8998" y="7052"/>
                  </a:lnTo>
                  <a:lnTo>
                    <a:pt x="9060" y="7094"/>
                  </a:lnTo>
                  <a:lnTo>
                    <a:pt x="9353" y="7115"/>
                  </a:lnTo>
                  <a:lnTo>
                    <a:pt x="9500" y="7115"/>
                  </a:lnTo>
                  <a:lnTo>
                    <a:pt x="9688" y="6947"/>
                  </a:lnTo>
                  <a:lnTo>
                    <a:pt x="9709" y="6864"/>
                  </a:lnTo>
                  <a:lnTo>
                    <a:pt x="9605" y="6801"/>
                  </a:lnTo>
                  <a:lnTo>
                    <a:pt x="9563" y="6843"/>
                  </a:lnTo>
                  <a:lnTo>
                    <a:pt x="9500" y="6780"/>
                  </a:lnTo>
                  <a:lnTo>
                    <a:pt x="9563" y="6759"/>
                  </a:lnTo>
                  <a:lnTo>
                    <a:pt x="9709" y="6696"/>
                  </a:lnTo>
                  <a:lnTo>
                    <a:pt x="9835" y="6738"/>
                  </a:lnTo>
                  <a:lnTo>
                    <a:pt x="9981" y="6675"/>
                  </a:lnTo>
                  <a:lnTo>
                    <a:pt x="10002" y="6571"/>
                  </a:lnTo>
                  <a:lnTo>
                    <a:pt x="9918" y="6466"/>
                  </a:lnTo>
                  <a:lnTo>
                    <a:pt x="9625" y="6466"/>
                  </a:lnTo>
                  <a:lnTo>
                    <a:pt x="9395" y="6424"/>
                  </a:lnTo>
                  <a:lnTo>
                    <a:pt x="9416" y="6362"/>
                  </a:lnTo>
                  <a:lnTo>
                    <a:pt x="9521" y="6362"/>
                  </a:lnTo>
                  <a:lnTo>
                    <a:pt x="9563" y="6257"/>
                  </a:lnTo>
                  <a:lnTo>
                    <a:pt x="9605" y="6278"/>
                  </a:lnTo>
                  <a:lnTo>
                    <a:pt x="9625" y="6383"/>
                  </a:lnTo>
                  <a:lnTo>
                    <a:pt x="9709" y="6383"/>
                  </a:lnTo>
                  <a:lnTo>
                    <a:pt x="9772" y="6341"/>
                  </a:lnTo>
                  <a:lnTo>
                    <a:pt x="9981" y="6424"/>
                  </a:lnTo>
                  <a:lnTo>
                    <a:pt x="10044" y="6362"/>
                  </a:lnTo>
                  <a:lnTo>
                    <a:pt x="10149" y="6445"/>
                  </a:lnTo>
                  <a:lnTo>
                    <a:pt x="10211" y="6445"/>
                  </a:lnTo>
                  <a:lnTo>
                    <a:pt x="10316" y="6320"/>
                  </a:lnTo>
                  <a:lnTo>
                    <a:pt x="10295" y="6236"/>
                  </a:lnTo>
                  <a:lnTo>
                    <a:pt x="10149" y="6152"/>
                  </a:lnTo>
                  <a:lnTo>
                    <a:pt x="10211" y="6048"/>
                  </a:lnTo>
                  <a:lnTo>
                    <a:pt x="10253" y="6006"/>
                  </a:lnTo>
                  <a:lnTo>
                    <a:pt x="10232" y="5839"/>
                  </a:lnTo>
                  <a:lnTo>
                    <a:pt x="10316" y="5901"/>
                  </a:lnTo>
                  <a:lnTo>
                    <a:pt x="10316" y="6006"/>
                  </a:lnTo>
                  <a:lnTo>
                    <a:pt x="10253" y="6069"/>
                  </a:lnTo>
                  <a:lnTo>
                    <a:pt x="10295" y="6152"/>
                  </a:lnTo>
                  <a:lnTo>
                    <a:pt x="10358" y="6173"/>
                  </a:lnTo>
                  <a:lnTo>
                    <a:pt x="10441" y="6111"/>
                  </a:lnTo>
                  <a:lnTo>
                    <a:pt x="10734" y="6111"/>
                  </a:lnTo>
                  <a:lnTo>
                    <a:pt x="10776" y="6027"/>
                  </a:lnTo>
                  <a:lnTo>
                    <a:pt x="10923" y="5922"/>
                  </a:lnTo>
                  <a:lnTo>
                    <a:pt x="10881" y="5797"/>
                  </a:lnTo>
                  <a:lnTo>
                    <a:pt x="10944" y="5755"/>
                  </a:lnTo>
                  <a:lnTo>
                    <a:pt x="11048" y="5755"/>
                  </a:lnTo>
                  <a:lnTo>
                    <a:pt x="11132" y="5650"/>
                  </a:lnTo>
                  <a:lnTo>
                    <a:pt x="11216" y="5692"/>
                  </a:lnTo>
                  <a:lnTo>
                    <a:pt x="11299" y="5629"/>
                  </a:lnTo>
                  <a:lnTo>
                    <a:pt x="11550" y="5608"/>
                  </a:lnTo>
                  <a:lnTo>
                    <a:pt x="11613" y="5483"/>
                  </a:lnTo>
                  <a:lnTo>
                    <a:pt x="11822" y="5420"/>
                  </a:lnTo>
                  <a:lnTo>
                    <a:pt x="11927" y="5336"/>
                  </a:lnTo>
                  <a:lnTo>
                    <a:pt x="12073" y="5336"/>
                  </a:lnTo>
                  <a:lnTo>
                    <a:pt x="12136" y="5315"/>
                  </a:lnTo>
                  <a:lnTo>
                    <a:pt x="12262" y="5315"/>
                  </a:lnTo>
                  <a:lnTo>
                    <a:pt x="12429" y="5232"/>
                  </a:lnTo>
                  <a:lnTo>
                    <a:pt x="12555" y="5106"/>
                  </a:lnTo>
                  <a:lnTo>
                    <a:pt x="12659" y="5085"/>
                  </a:lnTo>
                  <a:lnTo>
                    <a:pt x="12743" y="4960"/>
                  </a:lnTo>
                  <a:lnTo>
                    <a:pt x="12952" y="4918"/>
                  </a:lnTo>
                  <a:lnTo>
                    <a:pt x="13036" y="4876"/>
                  </a:lnTo>
                  <a:lnTo>
                    <a:pt x="13224" y="4771"/>
                  </a:lnTo>
                  <a:lnTo>
                    <a:pt x="13308" y="4604"/>
                  </a:lnTo>
                  <a:lnTo>
                    <a:pt x="13371" y="4458"/>
                  </a:lnTo>
                  <a:lnTo>
                    <a:pt x="13182" y="4458"/>
                  </a:lnTo>
                  <a:lnTo>
                    <a:pt x="13057" y="4478"/>
                  </a:lnTo>
                  <a:lnTo>
                    <a:pt x="12973" y="4437"/>
                  </a:lnTo>
                  <a:lnTo>
                    <a:pt x="12848" y="4458"/>
                  </a:lnTo>
                  <a:lnTo>
                    <a:pt x="12659" y="4646"/>
                  </a:lnTo>
                  <a:lnTo>
                    <a:pt x="12387" y="4667"/>
                  </a:lnTo>
                  <a:lnTo>
                    <a:pt x="11927" y="4709"/>
                  </a:lnTo>
                  <a:lnTo>
                    <a:pt x="11801" y="4688"/>
                  </a:lnTo>
                  <a:lnTo>
                    <a:pt x="11488" y="4688"/>
                  </a:lnTo>
                  <a:lnTo>
                    <a:pt x="11299" y="4771"/>
                  </a:lnTo>
                  <a:lnTo>
                    <a:pt x="11299" y="4667"/>
                  </a:lnTo>
                  <a:lnTo>
                    <a:pt x="11174" y="4667"/>
                  </a:lnTo>
                  <a:lnTo>
                    <a:pt x="11216" y="4562"/>
                  </a:lnTo>
                  <a:lnTo>
                    <a:pt x="11362" y="4562"/>
                  </a:lnTo>
                  <a:lnTo>
                    <a:pt x="11446" y="4583"/>
                  </a:lnTo>
                  <a:lnTo>
                    <a:pt x="11550" y="4541"/>
                  </a:lnTo>
                  <a:lnTo>
                    <a:pt x="11571" y="4604"/>
                  </a:lnTo>
                  <a:lnTo>
                    <a:pt x="11718" y="4604"/>
                  </a:lnTo>
                  <a:lnTo>
                    <a:pt x="11906" y="4583"/>
                  </a:lnTo>
                  <a:lnTo>
                    <a:pt x="12032" y="4583"/>
                  </a:lnTo>
                  <a:lnTo>
                    <a:pt x="12346" y="4541"/>
                  </a:lnTo>
                  <a:lnTo>
                    <a:pt x="12848" y="4332"/>
                  </a:lnTo>
                  <a:lnTo>
                    <a:pt x="12931" y="4269"/>
                  </a:lnTo>
                  <a:lnTo>
                    <a:pt x="12848" y="4186"/>
                  </a:lnTo>
                  <a:lnTo>
                    <a:pt x="12638" y="4144"/>
                  </a:lnTo>
                  <a:lnTo>
                    <a:pt x="12262" y="4081"/>
                  </a:lnTo>
                  <a:lnTo>
                    <a:pt x="12199" y="3976"/>
                  </a:lnTo>
                  <a:lnTo>
                    <a:pt x="12199" y="3976"/>
                  </a:lnTo>
                  <a:lnTo>
                    <a:pt x="12346" y="4060"/>
                  </a:lnTo>
                  <a:lnTo>
                    <a:pt x="12450" y="4039"/>
                  </a:lnTo>
                  <a:lnTo>
                    <a:pt x="12450" y="3976"/>
                  </a:lnTo>
                  <a:lnTo>
                    <a:pt x="12325" y="3851"/>
                  </a:lnTo>
                  <a:lnTo>
                    <a:pt x="12304" y="3725"/>
                  </a:lnTo>
                  <a:lnTo>
                    <a:pt x="12408" y="3851"/>
                  </a:lnTo>
                  <a:lnTo>
                    <a:pt x="12597" y="4060"/>
                  </a:lnTo>
                  <a:lnTo>
                    <a:pt x="12638" y="4060"/>
                  </a:lnTo>
                  <a:lnTo>
                    <a:pt x="12722" y="4018"/>
                  </a:lnTo>
                  <a:lnTo>
                    <a:pt x="12764" y="4081"/>
                  </a:lnTo>
                  <a:lnTo>
                    <a:pt x="12973" y="4081"/>
                  </a:lnTo>
                  <a:lnTo>
                    <a:pt x="13057" y="4144"/>
                  </a:lnTo>
                  <a:lnTo>
                    <a:pt x="13141" y="4144"/>
                  </a:lnTo>
                  <a:lnTo>
                    <a:pt x="13287" y="4165"/>
                  </a:lnTo>
                  <a:lnTo>
                    <a:pt x="13371" y="4123"/>
                  </a:lnTo>
                  <a:lnTo>
                    <a:pt x="13308" y="4081"/>
                  </a:lnTo>
                  <a:lnTo>
                    <a:pt x="13162" y="4060"/>
                  </a:lnTo>
                  <a:lnTo>
                    <a:pt x="13162" y="3976"/>
                  </a:lnTo>
                  <a:lnTo>
                    <a:pt x="13350" y="4018"/>
                  </a:lnTo>
                  <a:lnTo>
                    <a:pt x="13475" y="4060"/>
                  </a:lnTo>
                  <a:lnTo>
                    <a:pt x="13601" y="4165"/>
                  </a:lnTo>
                  <a:lnTo>
                    <a:pt x="13664" y="4144"/>
                  </a:lnTo>
                  <a:lnTo>
                    <a:pt x="13706" y="4018"/>
                  </a:lnTo>
                  <a:lnTo>
                    <a:pt x="13810" y="4081"/>
                  </a:lnTo>
                  <a:lnTo>
                    <a:pt x="13978" y="4081"/>
                  </a:lnTo>
                  <a:lnTo>
                    <a:pt x="14124" y="4039"/>
                  </a:lnTo>
                  <a:lnTo>
                    <a:pt x="14229" y="4018"/>
                  </a:lnTo>
                  <a:lnTo>
                    <a:pt x="14354" y="3914"/>
                  </a:lnTo>
                  <a:lnTo>
                    <a:pt x="14710" y="3746"/>
                  </a:lnTo>
                  <a:lnTo>
                    <a:pt x="14794" y="3662"/>
                  </a:lnTo>
                  <a:lnTo>
                    <a:pt x="14794" y="3621"/>
                  </a:lnTo>
                  <a:lnTo>
                    <a:pt x="14877" y="3600"/>
                  </a:lnTo>
                  <a:lnTo>
                    <a:pt x="15003" y="3621"/>
                  </a:lnTo>
                  <a:lnTo>
                    <a:pt x="15045" y="3558"/>
                  </a:lnTo>
                  <a:lnTo>
                    <a:pt x="15275" y="3432"/>
                  </a:lnTo>
                  <a:lnTo>
                    <a:pt x="15400" y="3181"/>
                  </a:lnTo>
                  <a:lnTo>
                    <a:pt x="15463" y="2909"/>
                  </a:lnTo>
                  <a:lnTo>
                    <a:pt x="15442" y="2721"/>
                  </a:lnTo>
                  <a:lnTo>
                    <a:pt x="15379" y="2595"/>
                  </a:lnTo>
                  <a:lnTo>
                    <a:pt x="15233" y="2512"/>
                  </a:lnTo>
                  <a:lnTo>
                    <a:pt x="15149" y="2512"/>
                  </a:lnTo>
                  <a:lnTo>
                    <a:pt x="15128" y="2554"/>
                  </a:lnTo>
                  <a:lnTo>
                    <a:pt x="15024" y="2554"/>
                  </a:lnTo>
                  <a:lnTo>
                    <a:pt x="14961" y="2658"/>
                  </a:lnTo>
                  <a:lnTo>
                    <a:pt x="14877" y="2700"/>
                  </a:lnTo>
                  <a:lnTo>
                    <a:pt x="14835" y="2658"/>
                  </a:lnTo>
                  <a:lnTo>
                    <a:pt x="14961" y="2470"/>
                  </a:lnTo>
                  <a:lnTo>
                    <a:pt x="15003" y="2386"/>
                  </a:lnTo>
                  <a:lnTo>
                    <a:pt x="15107" y="2302"/>
                  </a:lnTo>
                  <a:lnTo>
                    <a:pt x="15128" y="2156"/>
                  </a:lnTo>
                  <a:lnTo>
                    <a:pt x="15066" y="2051"/>
                  </a:lnTo>
                  <a:lnTo>
                    <a:pt x="15024" y="2030"/>
                  </a:lnTo>
                  <a:lnTo>
                    <a:pt x="15107" y="1968"/>
                  </a:lnTo>
                  <a:lnTo>
                    <a:pt x="15170" y="1737"/>
                  </a:lnTo>
                  <a:lnTo>
                    <a:pt x="15066" y="1717"/>
                  </a:lnTo>
                  <a:lnTo>
                    <a:pt x="14940" y="1737"/>
                  </a:lnTo>
                  <a:lnTo>
                    <a:pt x="14919" y="1842"/>
                  </a:lnTo>
                  <a:lnTo>
                    <a:pt x="14856" y="1884"/>
                  </a:lnTo>
                  <a:lnTo>
                    <a:pt x="14794" y="1926"/>
                  </a:lnTo>
                  <a:lnTo>
                    <a:pt x="14731" y="1863"/>
                  </a:lnTo>
                  <a:lnTo>
                    <a:pt x="14794" y="1779"/>
                  </a:lnTo>
                  <a:lnTo>
                    <a:pt x="14794" y="1717"/>
                  </a:lnTo>
                  <a:lnTo>
                    <a:pt x="14835" y="1633"/>
                  </a:lnTo>
                  <a:lnTo>
                    <a:pt x="14814" y="1570"/>
                  </a:lnTo>
                  <a:lnTo>
                    <a:pt x="14689" y="1654"/>
                  </a:lnTo>
                  <a:lnTo>
                    <a:pt x="14626" y="1779"/>
                  </a:lnTo>
                  <a:lnTo>
                    <a:pt x="14584" y="1821"/>
                  </a:lnTo>
                  <a:lnTo>
                    <a:pt x="14522" y="1758"/>
                  </a:lnTo>
                  <a:lnTo>
                    <a:pt x="14584" y="1633"/>
                  </a:lnTo>
                  <a:lnTo>
                    <a:pt x="14542" y="1549"/>
                  </a:lnTo>
                  <a:lnTo>
                    <a:pt x="14417" y="1549"/>
                  </a:lnTo>
                  <a:lnTo>
                    <a:pt x="14270" y="1633"/>
                  </a:lnTo>
                  <a:lnTo>
                    <a:pt x="14208" y="1737"/>
                  </a:lnTo>
                  <a:lnTo>
                    <a:pt x="14082" y="1737"/>
                  </a:lnTo>
                  <a:lnTo>
                    <a:pt x="14019" y="1779"/>
                  </a:lnTo>
                  <a:lnTo>
                    <a:pt x="13978" y="1884"/>
                  </a:lnTo>
                  <a:lnTo>
                    <a:pt x="13894" y="1884"/>
                  </a:lnTo>
                  <a:lnTo>
                    <a:pt x="13789" y="1842"/>
                  </a:lnTo>
                  <a:lnTo>
                    <a:pt x="13580" y="1821"/>
                  </a:lnTo>
                  <a:lnTo>
                    <a:pt x="13308" y="1821"/>
                  </a:lnTo>
                  <a:lnTo>
                    <a:pt x="13496" y="1758"/>
                  </a:lnTo>
                  <a:lnTo>
                    <a:pt x="13559" y="1717"/>
                  </a:lnTo>
                  <a:lnTo>
                    <a:pt x="13643" y="1737"/>
                  </a:lnTo>
                  <a:lnTo>
                    <a:pt x="13747" y="1737"/>
                  </a:lnTo>
                  <a:lnTo>
                    <a:pt x="13894" y="1654"/>
                  </a:lnTo>
                  <a:lnTo>
                    <a:pt x="14019" y="1633"/>
                  </a:lnTo>
                  <a:lnTo>
                    <a:pt x="14124" y="1507"/>
                  </a:lnTo>
                  <a:lnTo>
                    <a:pt x="14333" y="1403"/>
                  </a:lnTo>
                  <a:lnTo>
                    <a:pt x="14396" y="1340"/>
                  </a:lnTo>
                  <a:lnTo>
                    <a:pt x="14354" y="1298"/>
                  </a:lnTo>
                  <a:lnTo>
                    <a:pt x="14270" y="1298"/>
                  </a:lnTo>
                  <a:lnTo>
                    <a:pt x="14061" y="1152"/>
                  </a:lnTo>
                  <a:lnTo>
                    <a:pt x="14019" y="1089"/>
                  </a:lnTo>
                  <a:lnTo>
                    <a:pt x="13978" y="1089"/>
                  </a:lnTo>
                  <a:lnTo>
                    <a:pt x="13873" y="1131"/>
                  </a:lnTo>
                  <a:lnTo>
                    <a:pt x="13810" y="1193"/>
                  </a:lnTo>
                  <a:lnTo>
                    <a:pt x="13747" y="1152"/>
                  </a:lnTo>
                  <a:lnTo>
                    <a:pt x="13706" y="1089"/>
                  </a:lnTo>
                  <a:lnTo>
                    <a:pt x="13789" y="1005"/>
                  </a:lnTo>
                  <a:lnTo>
                    <a:pt x="13768" y="921"/>
                  </a:lnTo>
                  <a:lnTo>
                    <a:pt x="13601" y="942"/>
                  </a:lnTo>
                  <a:lnTo>
                    <a:pt x="13538" y="1047"/>
                  </a:lnTo>
                  <a:lnTo>
                    <a:pt x="13454" y="1026"/>
                  </a:lnTo>
                  <a:lnTo>
                    <a:pt x="13454" y="901"/>
                  </a:lnTo>
                  <a:lnTo>
                    <a:pt x="13308" y="942"/>
                  </a:lnTo>
                  <a:lnTo>
                    <a:pt x="13266" y="1005"/>
                  </a:lnTo>
                  <a:lnTo>
                    <a:pt x="13224" y="921"/>
                  </a:lnTo>
                  <a:lnTo>
                    <a:pt x="13287" y="838"/>
                  </a:lnTo>
                  <a:lnTo>
                    <a:pt x="13245" y="775"/>
                  </a:lnTo>
                  <a:lnTo>
                    <a:pt x="13308" y="775"/>
                  </a:lnTo>
                  <a:lnTo>
                    <a:pt x="13371" y="691"/>
                  </a:lnTo>
                  <a:lnTo>
                    <a:pt x="13287" y="608"/>
                  </a:lnTo>
                  <a:lnTo>
                    <a:pt x="13078" y="587"/>
                  </a:lnTo>
                  <a:lnTo>
                    <a:pt x="12910" y="503"/>
                  </a:lnTo>
                  <a:lnTo>
                    <a:pt x="12785" y="524"/>
                  </a:lnTo>
                  <a:lnTo>
                    <a:pt x="12659" y="629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513" y="670"/>
                  </a:lnTo>
                  <a:lnTo>
                    <a:pt x="12638" y="524"/>
                  </a:lnTo>
                  <a:lnTo>
                    <a:pt x="12659" y="461"/>
                  </a:lnTo>
                  <a:lnTo>
                    <a:pt x="12513" y="461"/>
                  </a:lnTo>
                  <a:lnTo>
                    <a:pt x="12387" y="377"/>
                  </a:lnTo>
                  <a:lnTo>
                    <a:pt x="12262" y="377"/>
                  </a:lnTo>
                  <a:lnTo>
                    <a:pt x="12199" y="482"/>
                  </a:lnTo>
                  <a:lnTo>
                    <a:pt x="12011" y="608"/>
                  </a:lnTo>
                  <a:lnTo>
                    <a:pt x="11885" y="733"/>
                  </a:lnTo>
                  <a:lnTo>
                    <a:pt x="11801" y="775"/>
                  </a:lnTo>
                  <a:lnTo>
                    <a:pt x="11781" y="712"/>
                  </a:lnTo>
                  <a:lnTo>
                    <a:pt x="11822" y="587"/>
                  </a:lnTo>
                  <a:lnTo>
                    <a:pt x="11822" y="419"/>
                  </a:lnTo>
                  <a:lnTo>
                    <a:pt x="11781" y="377"/>
                  </a:lnTo>
                  <a:lnTo>
                    <a:pt x="11739" y="273"/>
                  </a:lnTo>
                  <a:lnTo>
                    <a:pt x="11592" y="189"/>
                  </a:lnTo>
                  <a:lnTo>
                    <a:pt x="11467" y="210"/>
                  </a:lnTo>
                  <a:lnTo>
                    <a:pt x="11341" y="189"/>
                  </a:lnTo>
                  <a:lnTo>
                    <a:pt x="11278" y="85"/>
                  </a:lnTo>
                  <a:lnTo>
                    <a:pt x="11153" y="64"/>
                  </a:lnTo>
                  <a:lnTo>
                    <a:pt x="10985" y="105"/>
                  </a:lnTo>
                  <a:lnTo>
                    <a:pt x="10881" y="85"/>
                  </a:lnTo>
                  <a:lnTo>
                    <a:pt x="10818" y="64"/>
                  </a:lnTo>
                  <a:lnTo>
                    <a:pt x="10734" y="1"/>
                  </a:lnTo>
                  <a:lnTo>
                    <a:pt x="10651" y="64"/>
                  </a:lnTo>
                  <a:lnTo>
                    <a:pt x="10630" y="210"/>
                  </a:lnTo>
                  <a:lnTo>
                    <a:pt x="10734" y="461"/>
                  </a:lnTo>
                  <a:lnTo>
                    <a:pt x="10651" y="670"/>
                  </a:lnTo>
                  <a:lnTo>
                    <a:pt x="10651" y="817"/>
                  </a:lnTo>
                  <a:lnTo>
                    <a:pt x="10609" y="880"/>
                  </a:lnTo>
                  <a:lnTo>
                    <a:pt x="10525" y="838"/>
                  </a:lnTo>
                  <a:lnTo>
                    <a:pt x="10400" y="880"/>
                  </a:lnTo>
                  <a:lnTo>
                    <a:pt x="10337" y="817"/>
                  </a:lnTo>
                  <a:lnTo>
                    <a:pt x="10421" y="733"/>
                  </a:lnTo>
                  <a:lnTo>
                    <a:pt x="10358" y="566"/>
                  </a:lnTo>
                  <a:lnTo>
                    <a:pt x="10421" y="461"/>
                  </a:lnTo>
                  <a:lnTo>
                    <a:pt x="10441" y="315"/>
                  </a:lnTo>
                  <a:lnTo>
                    <a:pt x="10400" y="273"/>
                  </a:lnTo>
                  <a:lnTo>
                    <a:pt x="10232" y="398"/>
                  </a:lnTo>
                  <a:lnTo>
                    <a:pt x="10232" y="461"/>
                  </a:lnTo>
                  <a:lnTo>
                    <a:pt x="10149" y="482"/>
                  </a:lnTo>
                  <a:lnTo>
                    <a:pt x="10107" y="419"/>
                  </a:lnTo>
                  <a:lnTo>
                    <a:pt x="10149" y="273"/>
                  </a:lnTo>
                  <a:lnTo>
                    <a:pt x="10107" y="210"/>
                  </a:lnTo>
                  <a:lnTo>
                    <a:pt x="10044" y="252"/>
                  </a:lnTo>
                  <a:lnTo>
                    <a:pt x="9981" y="398"/>
                  </a:lnTo>
                  <a:lnTo>
                    <a:pt x="9897" y="398"/>
                  </a:lnTo>
                  <a:lnTo>
                    <a:pt x="9877" y="357"/>
                  </a:lnTo>
                  <a:lnTo>
                    <a:pt x="9918" y="252"/>
                  </a:lnTo>
                  <a:lnTo>
                    <a:pt x="9918" y="105"/>
                  </a:lnTo>
                  <a:lnTo>
                    <a:pt x="9897" y="64"/>
                  </a:lnTo>
                  <a:lnTo>
                    <a:pt x="9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1"/>
            <p:cNvSpPr/>
            <p:nvPr/>
          </p:nvSpPr>
          <p:spPr>
            <a:xfrm>
              <a:off x="2905300" y="2401625"/>
              <a:ext cx="91575" cy="98875"/>
            </a:xfrm>
            <a:custGeom>
              <a:avLst/>
              <a:gdLst/>
              <a:ahLst/>
              <a:cxnLst/>
              <a:rect l="l" t="t" r="r" b="b"/>
              <a:pathLst>
                <a:path w="3663" h="3955" extrusionOk="0">
                  <a:moveTo>
                    <a:pt x="2909" y="2155"/>
                  </a:moveTo>
                  <a:lnTo>
                    <a:pt x="2872" y="2165"/>
                  </a:lnTo>
                  <a:lnTo>
                    <a:pt x="2872" y="2165"/>
                  </a:lnTo>
                  <a:lnTo>
                    <a:pt x="2878" y="2166"/>
                  </a:lnTo>
                  <a:lnTo>
                    <a:pt x="2878" y="2166"/>
                  </a:lnTo>
                  <a:lnTo>
                    <a:pt x="2930" y="2155"/>
                  </a:lnTo>
                  <a:close/>
                  <a:moveTo>
                    <a:pt x="2323" y="0"/>
                  </a:moveTo>
                  <a:lnTo>
                    <a:pt x="2260" y="42"/>
                  </a:lnTo>
                  <a:lnTo>
                    <a:pt x="2219" y="84"/>
                  </a:lnTo>
                  <a:lnTo>
                    <a:pt x="2135" y="84"/>
                  </a:lnTo>
                  <a:lnTo>
                    <a:pt x="2072" y="147"/>
                  </a:lnTo>
                  <a:lnTo>
                    <a:pt x="2009" y="188"/>
                  </a:lnTo>
                  <a:lnTo>
                    <a:pt x="1905" y="188"/>
                  </a:lnTo>
                  <a:lnTo>
                    <a:pt x="1779" y="293"/>
                  </a:lnTo>
                  <a:lnTo>
                    <a:pt x="1675" y="377"/>
                  </a:lnTo>
                  <a:lnTo>
                    <a:pt x="1675" y="460"/>
                  </a:lnTo>
                  <a:lnTo>
                    <a:pt x="1612" y="460"/>
                  </a:lnTo>
                  <a:lnTo>
                    <a:pt x="1570" y="419"/>
                  </a:lnTo>
                  <a:lnTo>
                    <a:pt x="1570" y="460"/>
                  </a:lnTo>
                  <a:lnTo>
                    <a:pt x="1591" y="481"/>
                  </a:lnTo>
                  <a:lnTo>
                    <a:pt x="1591" y="523"/>
                  </a:lnTo>
                  <a:lnTo>
                    <a:pt x="1528" y="586"/>
                  </a:lnTo>
                  <a:lnTo>
                    <a:pt x="1423" y="670"/>
                  </a:lnTo>
                  <a:lnTo>
                    <a:pt x="1382" y="691"/>
                  </a:lnTo>
                  <a:lnTo>
                    <a:pt x="1402" y="711"/>
                  </a:lnTo>
                  <a:lnTo>
                    <a:pt x="1382" y="774"/>
                  </a:lnTo>
                  <a:lnTo>
                    <a:pt x="1319" y="774"/>
                  </a:lnTo>
                  <a:lnTo>
                    <a:pt x="1319" y="816"/>
                  </a:lnTo>
                  <a:lnTo>
                    <a:pt x="1382" y="837"/>
                  </a:lnTo>
                  <a:lnTo>
                    <a:pt x="1319" y="879"/>
                  </a:lnTo>
                  <a:lnTo>
                    <a:pt x="1256" y="879"/>
                  </a:lnTo>
                  <a:lnTo>
                    <a:pt x="1193" y="942"/>
                  </a:lnTo>
                  <a:lnTo>
                    <a:pt x="1193" y="1004"/>
                  </a:lnTo>
                  <a:lnTo>
                    <a:pt x="1214" y="1004"/>
                  </a:lnTo>
                  <a:lnTo>
                    <a:pt x="1256" y="1025"/>
                  </a:lnTo>
                  <a:lnTo>
                    <a:pt x="1193" y="1046"/>
                  </a:lnTo>
                  <a:lnTo>
                    <a:pt x="1151" y="1046"/>
                  </a:lnTo>
                  <a:lnTo>
                    <a:pt x="1089" y="1151"/>
                  </a:lnTo>
                  <a:lnTo>
                    <a:pt x="1068" y="1214"/>
                  </a:lnTo>
                  <a:lnTo>
                    <a:pt x="942" y="1402"/>
                  </a:lnTo>
                  <a:lnTo>
                    <a:pt x="942" y="1444"/>
                  </a:lnTo>
                  <a:lnTo>
                    <a:pt x="984" y="1507"/>
                  </a:lnTo>
                  <a:lnTo>
                    <a:pt x="984" y="1548"/>
                  </a:lnTo>
                  <a:lnTo>
                    <a:pt x="963" y="1548"/>
                  </a:lnTo>
                  <a:lnTo>
                    <a:pt x="942" y="1527"/>
                  </a:lnTo>
                  <a:lnTo>
                    <a:pt x="900" y="1527"/>
                  </a:lnTo>
                  <a:lnTo>
                    <a:pt x="796" y="1569"/>
                  </a:lnTo>
                  <a:lnTo>
                    <a:pt x="754" y="1653"/>
                  </a:lnTo>
                  <a:lnTo>
                    <a:pt x="754" y="1716"/>
                  </a:lnTo>
                  <a:lnTo>
                    <a:pt x="796" y="1716"/>
                  </a:lnTo>
                  <a:lnTo>
                    <a:pt x="858" y="1758"/>
                  </a:lnTo>
                  <a:lnTo>
                    <a:pt x="838" y="1779"/>
                  </a:lnTo>
                  <a:lnTo>
                    <a:pt x="838" y="1841"/>
                  </a:lnTo>
                  <a:lnTo>
                    <a:pt x="775" y="1883"/>
                  </a:lnTo>
                  <a:lnTo>
                    <a:pt x="649" y="1862"/>
                  </a:lnTo>
                  <a:lnTo>
                    <a:pt x="628" y="1883"/>
                  </a:lnTo>
                  <a:lnTo>
                    <a:pt x="628" y="1946"/>
                  </a:lnTo>
                  <a:lnTo>
                    <a:pt x="545" y="2030"/>
                  </a:lnTo>
                  <a:lnTo>
                    <a:pt x="482" y="2134"/>
                  </a:lnTo>
                  <a:lnTo>
                    <a:pt x="440" y="2197"/>
                  </a:lnTo>
                  <a:lnTo>
                    <a:pt x="419" y="2197"/>
                  </a:lnTo>
                  <a:lnTo>
                    <a:pt x="419" y="2134"/>
                  </a:lnTo>
                  <a:lnTo>
                    <a:pt x="377" y="2197"/>
                  </a:lnTo>
                  <a:lnTo>
                    <a:pt x="335" y="2134"/>
                  </a:lnTo>
                  <a:lnTo>
                    <a:pt x="356" y="2072"/>
                  </a:lnTo>
                  <a:lnTo>
                    <a:pt x="440" y="2030"/>
                  </a:lnTo>
                  <a:lnTo>
                    <a:pt x="461" y="1967"/>
                  </a:lnTo>
                  <a:lnTo>
                    <a:pt x="440" y="1988"/>
                  </a:lnTo>
                  <a:lnTo>
                    <a:pt x="356" y="2051"/>
                  </a:lnTo>
                  <a:lnTo>
                    <a:pt x="231" y="2134"/>
                  </a:lnTo>
                  <a:lnTo>
                    <a:pt x="168" y="2260"/>
                  </a:lnTo>
                  <a:lnTo>
                    <a:pt x="231" y="2260"/>
                  </a:lnTo>
                  <a:lnTo>
                    <a:pt x="314" y="2239"/>
                  </a:lnTo>
                  <a:lnTo>
                    <a:pt x="461" y="2197"/>
                  </a:lnTo>
                  <a:lnTo>
                    <a:pt x="586" y="2197"/>
                  </a:lnTo>
                  <a:lnTo>
                    <a:pt x="524" y="2281"/>
                  </a:lnTo>
                  <a:lnTo>
                    <a:pt x="419" y="2406"/>
                  </a:lnTo>
                  <a:lnTo>
                    <a:pt x="335" y="2511"/>
                  </a:lnTo>
                  <a:lnTo>
                    <a:pt x="210" y="2595"/>
                  </a:lnTo>
                  <a:lnTo>
                    <a:pt x="105" y="2699"/>
                  </a:lnTo>
                  <a:lnTo>
                    <a:pt x="22" y="2699"/>
                  </a:lnTo>
                  <a:lnTo>
                    <a:pt x="1" y="2762"/>
                  </a:lnTo>
                  <a:lnTo>
                    <a:pt x="22" y="2804"/>
                  </a:lnTo>
                  <a:lnTo>
                    <a:pt x="1" y="2888"/>
                  </a:lnTo>
                  <a:lnTo>
                    <a:pt x="22" y="2929"/>
                  </a:lnTo>
                  <a:lnTo>
                    <a:pt x="63" y="2929"/>
                  </a:lnTo>
                  <a:lnTo>
                    <a:pt x="168" y="2971"/>
                  </a:lnTo>
                  <a:lnTo>
                    <a:pt x="314" y="2929"/>
                  </a:lnTo>
                  <a:lnTo>
                    <a:pt x="377" y="2888"/>
                  </a:lnTo>
                  <a:lnTo>
                    <a:pt x="482" y="2888"/>
                  </a:lnTo>
                  <a:lnTo>
                    <a:pt x="566" y="2825"/>
                  </a:lnTo>
                  <a:lnTo>
                    <a:pt x="586" y="2783"/>
                  </a:lnTo>
                  <a:lnTo>
                    <a:pt x="586" y="2804"/>
                  </a:lnTo>
                  <a:lnTo>
                    <a:pt x="545" y="2888"/>
                  </a:lnTo>
                  <a:lnTo>
                    <a:pt x="670" y="2908"/>
                  </a:lnTo>
                  <a:lnTo>
                    <a:pt x="754" y="2888"/>
                  </a:lnTo>
                  <a:lnTo>
                    <a:pt x="796" y="2929"/>
                  </a:lnTo>
                  <a:lnTo>
                    <a:pt x="963" y="2929"/>
                  </a:lnTo>
                  <a:lnTo>
                    <a:pt x="1047" y="2908"/>
                  </a:lnTo>
                  <a:lnTo>
                    <a:pt x="1068" y="2971"/>
                  </a:lnTo>
                  <a:lnTo>
                    <a:pt x="1110" y="3013"/>
                  </a:lnTo>
                  <a:lnTo>
                    <a:pt x="1214" y="3013"/>
                  </a:lnTo>
                  <a:lnTo>
                    <a:pt x="1256" y="2992"/>
                  </a:lnTo>
                  <a:lnTo>
                    <a:pt x="1277" y="3013"/>
                  </a:lnTo>
                  <a:lnTo>
                    <a:pt x="1361" y="3013"/>
                  </a:lnTo>
                  <a:lnTo>
                    <a:pt x="1402" y="2992"/>
                  </a:lnTo>
                  <a:lnTo>
                    <a:pt x="1402" y="2950"/>
                  </a:lnTo>
                  <a:lnTo>
                    <a:pt x="1486" y="2950"/>
                  </a:lnTo>
                  <a:lnTo>
                    <a:pt x="1507" y="2992"/>
                  </a:lnTo>
                  <a:lnTo>
                    <a:pt x="1570" y="2992"/>
                  </a:lnTo>
                  <a:lnTo>
                    <a:pt x="1591" y="2929"/>
                  </a:lnTo>
                  <a:lnTo>
                    <a:pt x="1633" y="2929"/>
                  </a:lnTo>
                  <a:lnTo>
                    <a:pt x="1695" y="2971"/>
                  </a:lnTo>
                  <a:lnTo>
                    <a:pt x="1716" y="2908"/>
                  </a:lnTo>
                  <a:lnTo>
                    <a:pt x="1716" y="2867"/>
                  </a:lnTo>
                  <a:lnTo>
                    <a:pt x="1716" y="2783"/>
                  </a:lnTo>
                  <a:lnTo>
                    <a:pt x="1737" y="2804"/>
                  </a:lnTo>
                  <a:lnTo>
                    <a:pt x="1779" y="2762"/>
                  </a:lnTo>
                  <a:lnTo>
                    <a:pt x="1821" y="2762"/>
                  </a:lnTo>
                  <a:lnTo>
                    <a:pt x="1800" y="2783"/>
                  </a:lnTo>
                  <a:lnTo>
                    <a:pt x="1779" y="2888"/>
                  </a:lnTo>
                  <a:lnTo>
                    <a:pt x="1800" y="2908"/>
                  </a:lnTo>
                  <a:lnTo>
                    <a:pt x="1821" y="2867"/>
                  </a:lnTo>
                  <a:lnTo>
                    <a:pt x="1884" y="2783"/>
                  </a:lnTo>
                  <a:lnTo>
                    <a:pt x="1905" y="2783"/>
                  </a:lnTo>
                  <a:lnTo>
                    <a:pt x="1905" y="2867"/>
                  </a:lnTo>
                  <a:lnTo>
                    <a:pt x="1884" y="2908"/>
                  </a:lnTo>
                  <a:lnTo>
                    <a:pt x="1884" y="2971"/>
                  </a:lnTo>
                  <a:lnTo>
                    <a:pt x="1947" y="2929"/>
                  </a:lnTo>
                  <a:lnTo>
                    <a:pt x="1988" y="2929"/>
                  </a:lnTo>
                  <a:lnTo>
                    <a:pt x="1988" y="2971"/>
                  </a:lnTo>
                  <a:lnTo>
                    <a:pt x="1884" y="3034"/>
                  </a:lnTo>
                  <a:lnTo>
                    <a:pt x="1779" y="3097"/>
                  </a:lnTo>
                  <a:lnTo>
                    <a:pt x="1800" y="3118"/>
                  </a:lnTo>
                  <a:lnTo>
                    <a:pt x="1821" y="3097"/>
                  </a:lnTo>
                  <a:lnTo>
                    <a:pt x="1884" y="3097"/>
                  </a:lnTo>
                  <a:lnTo>
                    <a:pt x="1905" y="3118"/>
                  </a:lnTo>
                  <a:lnTo>
                    <a:pt x="1947" y="3118"/>
                  </a:lnTo>
                  <a:lnTo>
                    <a:pt x="1988" y="3139"/>
                  </a:lnTo>
                  <a:lnTo>
                    <a:pt x="2030" y="3118"/>
                  </a:lnTo>
                  <a:lnTo>
                    <a:pt x="2114" y="3097"/>
                  </a:lnTo>
                  <a:lnTo>
                    <a:pt x="2135" y="3013"/>
                  </a:lnTo>
                  <a:lnTo>
                    <a:pt x="2135" y="2971"/>
                  </a:lnTo>
                  <a:lnTo>
                    <a:pt x="2198" y="2992"/>
                  </a:lnTo>
                  <a:lnTo>
                    <a:pt x="2260" y="3013"/>
                  </a:lnTo>
                  <a:lnTo>
                    <a:pt x="2323" y="3076"/>
                  </a:lnTo>
                  <a:lnTo>
                    <a:pt x="2365" y="3034"/>
                  </a:lnTo>
                  <a:lnTo>
                    <a:pt x="2428" y="3013"/>
                  </a:lnTo>
                  <a:lnTo>
                    <a:pt x="2511" y="3013"/>
                  </a:lnTo>
                  <a:lnTo>
                    <a:pt x="2449" y="3076"/>
                  </a:lnTo>
                  <a:lnTo>
                    <a:pt x="2449" y="3097"/>
                  </a:lnTo>
                  <a:lnTo>
                    <a:pt x="2344" y="3139"/>
                  </a:lnTo>
                  <a:lnTo>
                    <a:pt x="2239" y="3139"/>
                  </a:lnTo>
                  <a:lnTo>
                    <a:pt x="2198" y="3201"/>
                  </a:lnTo>
                  <a:lnTo>
                    <a:pt x="2198" y="3243"/>
                  </a:lnTo>
                  <a:lnTo>
                    <a:pt x="2156" y="3285"/>
                  </a:lnTo>
                  <a:lnTo>
                    <a:pt x="2135" y="3327"/>
                  </a:lnTo>
                  <a:lnTo>
                    <a:pt x="2051" y="3327"/>
                  </a:lnTo>
                  <a:lnTo>
                    <a:pt x="2009" y="3348"/>
                  </a:lnTo>
                  <a:lnTo>
                    <a:pt x="1988" y="3411"/>
                  </a:lnTo>
                  <a:lnTo>
                    <a:pt x="1926" y="3432"/>
                  </a:lnTo>
                  <a:lnTo>
                    <a:pt x="1821" y="3452"/>
                  </a:lnTo>
                  <a:lnTo>
                    <a:pt x="1737" y="3515"/>
                  </a:lnTo>
                  <a:lnTo>
                    <a:pt x="1716" y="3557"/>
                  </a:lnTo>
                  <a:lnTo>
                    <a:pt x="1737" y="3599"/>
                  </a:lnTo>
                  <a:lnTo>
                    <a:pt x="1779" y="3620"/>
                  </a:lnTo>
                  <a:lnTo>
                    <a:pt x="1842" y="3620"/>
                  </a:lnTo>
                  <a:lnTo>
                    <a:pt x="1884" y="3557"/>
                  </a:lnTo>
                  <a:lnTo>
                    <a:pt x="1905" y="3536"/>
                  </a:lnTo>
                  <a:lnTo>
                    <a:pt x="1947" y="3536"/>
                  </a:lnTo>
                  <a:lnTo>
                    <a:pt x="1947" y="3599"/>
                  </a:lnTo>
                  <a:lnTo>
                    <a:pt x="1988" y="3620"/>
                  </a:lnTo>
                  <a:lnTo>
                    <a:pt x="2051" y="3599"/>
                  </a:lnTo>
                  <a:lnTo>
                    <a:pt x="2114" y="3536"/>
                  </a:lnTo>
                  <a:lnTo>
                    <a:pt x="2135" y="3494"/>
                  </a:lnTo>
                  <a:lnTo>
                    <a:pt x="2156" y="3494"/>
                  </a:lnTo>
                  <a:lnTo>
                    <a:pt x="2198" y="3432"/>
                  </a:lnTo>
                  <a:lnTo>
                    <a:pt x="2219" y="3348"/>
                  </a:lnTo>
                  <a:lnTo>
                    <a:pt x="2260" y="3327"/>
                  </a:lnTo>
                  <a:lnTo>
                    <a:pt x="2365" y="3222"/>
                  </a:lnTo>
                  <a:lnTo>
                    <a:pt x="2428" y="3201"/>
                  </a:lnTo>
                  <a:lnTo>
                    <a:pt x="2470" y="3222"/>
                  </a:lnTo>
                  <a:lnTo>
                    <a:pt x="2553" y="3222"/>
                  </a:lnTo>
                  <a:lnTo>
                    <a:pt x="2511" y="3285"/>
                  </a:lnTo>
                  <a:lnTo>
                    <a:pt x="2553" y="3285"/>
                  </a:lnTo>
                  <a:lnTo>
                    <a:pt x="2616" y="3243"/>
                  </a:lnTo>
                  <a:lnTo>
                    <a:pt x="2658" y="3118"/>
                  </a:lnTo>
                  <a:lnTo>
                    <a:pt x="2721" y="3013"/>
                  </a:lnTo>
                  <a:lnTo>
                    <a:pt x="2721" y="2908"/>
                  </a:lnTo>
                  <a:lnTo>
                    <a:pt x="2742" y="2888"/>
                  </a:lnTo>
                  <a:lnTo>
                    <a:pt x="2763" y="2888"/>
                  </a:lnTo>
                  <a:lnTo>
                    <a:pt x="2825" y="2929"/>
                  </a:lnTo>
                  <a:lnTo>
                    <a:pt x="2846" y="2929"/>
                  </a:lnTo>
                  <a:lnTo>
                    <a:pt x="2888" y="2971"/>
                  </a:lnTo>
                  <a:lnTo>
                    <a:pt x="2888" y="3076"/>
                  </a:lnTo>
                  <a:lnTo>
                    <a:pt x="2867" y="3139"/>
                  </a:lnTo>
                  <a:lnTo>
                    <a:pt x="2846" y="3222"/>
                  </a:lnTo>
                  <a:lnTo>
                    <a:pt x="2867" y="3285"/>
                  </a:lnTo>
                  <a:lnTo>
                    <a:pt x="2846" y="3327"/>
                  </a:lnTo>
                  <a:lnTo>
                    <a:pt x="2763" y="3411"/>
                  </a:lnTo>
                  <a:lnTo>
                    <a:pt x="2721" y="3557"/>
                  </a:lnTo>
                  <a:lnTo>
                    <a:pt x="2721" y="3641"/>
                  </a:lnTo>
                  <a:lnTo>
                    <a:pt x="2679" y="3662"/>
                  </a:lnTo>
                  <a:lnTo>
                    <a:pt x="2679" y="3745"/>
                  </a:lnTo>
                  <a:lnTo>
                    <a:pt x="2742" y="3766"/>
                  </a:lnTo>
                  <a:lnTo>
                    <a:pt x="2825" y="3724"/>
                  </a:lnTo>
                  <a:lnTo>
                    <a:pt x="2888" y="3557"/>
                  </a:lnTo>
                  <a:lnTo>
                    <a:pt x="2951" y="3557"/>
                  </a:lnTo>
                  <a:lnTo>
                    <a:pt x="3035" y="3452"/>
                  </a:lnTo>
                  <a:lnTo>
                    <a:pt x="3076" y="3411"/>
                  </a:lnTo>
                  <a:lnTo>
                    <a:pt x="3097" y="3432"/>
                  </a:lnTo>
                  <a:lnTo>
                    <a:pt x="3202" y="3432"/>
                  </a:lnTo>
                  <a:lnTo>
                    <a:pt x="3202" y="3494"/>
                  </a:lnTo>
                  <a:lnTo>
                    <a:pt x="3139" y="3515"/>
                  </a:lnTo>
                  <a:lnTo>
                    <a:pt x="3035" y="3620"/>
                  </a:lnTo>
                  <a:lnTo>
                    <a:pt x="3035" y="3704"/>
                  </a:lnTo>
                  <a:lnTo>
                    <a:pt x="2993" y="3766"/>
                  </a:lnTo>
                  <a:lnTo>
                    <a:pt x="3035" y="3808"/>
                  </a:lnTo>
                  <a:lnTo>
                    <a:pt x="3035" y="3913"/>
                  </a:lnTo>
                  <a:lnTo>
                    <a:pt x="3076" y="3955"/>
                  </a:lnTo>
                  <a:lnTo>
                    <a:pt x="3097" y="3871"/>
                  </a:lnTo>
                  <a:lnTo>
                    <a:pt x="3160" y="3829"/>
                  </a:lnTo>
                  <a:lnTo>
                    <a:pt x="3202" y="3829"/>
                  </a:lnTo>
                  <a:lnTo>
                    <a:pt x="3265" y="3913"/>
                  </a:lnTo>
                  <a:lnTo>
                    <a:pt x="3307" y="3934"/>
                  </a:lnTo>
                  <a:lnTo>
                    <a:pt x="3390" y="3871"/>
                  </a:lnTo>
                  <a:lnTo>
                    <a:pt x="3390" y="3829"/>
                  </a:lnTo>
                  <a:lnTo>
                    <a:pt x="3411" y="3829"/>
                  </a:lnTo>
                  <a:lnTo>
                    <a:pt x="3453" y="3766"/>
                  </a:lnTo>
                  <a:lnTo>
                    <a:pt x="3453" y="3704"/>
                  </a:lnTo>
                  <a:lnTo>
                    <a:pt x="3474" y="3704"/>
                  </a:lnTo>
                  <a:lnTo>
                    <a:pt x="3495" y="3641"/>
                  </a:lnTo>
                  <a:lnTo>
                    <a:pt x="3474" y="3599"/>
                  </a:lnTo>
                  <a:lnTo>
                    <a:pt x="3495" y="3494"/>
                  </a:lnTo>
                  <a:lnTo>
                    <a:pt x="3599" y="3348"/>
                  </a:lnTo>
                  <a:lnTo>
                    <a:pt x="3662" y="3243"/>
                  </a:lnTo>
                  <a:lnTo>
                    <a:pt x="3662" y="3097"/>
                  </a:lnTo>
                  <a:lnTo>
                    <a:pt x="3662" y="3034"/>
                  </a:lnTo>
                  <a:lnTo>
                    <a:pt x="3620" y="3034"/>
                  </a:lnTo>
                  <a:lnTo>
                    <a:pt x="3620" y="3097"/>
                  </a:lnTo>
                  <a:lnTo>
                    <a:pt x="3579" y="3180"/>
                  </a:lnTo>
                  <a:lnTo>
                    <a:pt x="3495" y="3222"/>
                  </a:lnTo>
                  <a:lnTo>
                    <a:pt x="3411" y="3306"/>
                  </a:lnTo>
                  <a:lnTo>
                    <a:pt x="3369" y="3327"/>
                  </a:lnTo>
                  <a:lnTo>
                    <a:pt x="3348" y="3243"/>
                  </a:lnTo>
                  <a:lnTo>
                    <a:pt x="3369" y="3180"/>
                  </a:lnTo>
                  <a:lnTo>
                    <a:pt x="3369" y="3097"/>
                  </a:lnTo>
                  <a:lnTo>
                    <a:pt x="3474" y="3013"/>
                  </a:lnTo>
                  <a:lnTo>
                    <a:pt x="3495" y="2971"/>
                  </a:lnTo>
                  <a:lnTo>
                    <a:pt x="3579" y="2888"/>
                  </a:lnTo>
                  <a:lnTo>
                    <a:pt x="3599" y="2888"/>
                  </a:lnTo>
                  <a:lnTo>
                    <a:pt x="3662" y="2867"/>
                  </a:lnTo>
                  <a:lnTo>
                    <a:pt x="3620" y="2804"/>
                  </a:lnTo>
                  <a:lnTo>
                    <a:pt x="3579" y="2867"/>
                  </a:lnTo>
                  <a:lnTo>
                    <a:pt x="3516" y="2867"/>
                  </a:lnTo>
                  <a:lnTo>
                    <a:pt x="3453" y="2888"/>
                  </a:lnTo>
                  <a:lnTo>
                    <a:pt x="3390" y="2888"/>
                  </a:lnTo>
                  <a:lnTo>
                    <a:pt x="3307" y="2929"/>
                  </a:lnTo>
                  <a:lnTo>
                    <a:pt x="3286" y="2992"/>
                  </a:lnTo>
                  <a:lnTo>
                    <a:pt x="3181" y="3076"/>
                  </a:lnTo>
                  <a:lnTo>
                    <a:pt x="3181" y="3118"/>
                  </a:lnTo>
                  <a:lnTo>
                    <a:pt x="3139" y="3180"/>
                  </a:lnTo>
                  <a:lnTo>
                    <a:pt x="3055" y="3097"/>
                  </a:lnTo>
                  <a:lnTo>
                    <a:pt x="3055" y="3034"/>
                  </a:lnTo>
                  <a:lnTo>
                    <a:pt x="3035" y="2971"/>
                  </a:lnTo>
                  <a:lnTo>
                    <a:pt x="3035" y="2888"/>
                  </a:lnTo>
                  <a:lnTo>
                    <a:pt x="3076" y="2929"/>
                  </a:lnTo>
                  <a:lnTo>
                    <a:pt x="3097" y="2929"/>
                  </a:lnTo>
                  <a:lnTo>
                    <a:pt x="3181" y="2825"/>
                  </a:lnTo>
                  <a:lnTo>
                    <a:pt x="3139" y="2825"/>
                  </a:lnTo>
                  <a:lnTo>
                    <a:pt x="3055" y="2804"/>
                  </a:lnTo>
                  <a:lnTo>
                    <a:pt x="3181" y="2804"/>
                  </a:lnTo>
                  <a:lnTo>
                    <a:pt x="3076" y="2783"/>
                  </a:lnTo>
                  <a:lnTo>
                    <a:pt x="3035" y="2720"/>
                  </a:lnTo>
                  <a:lnTo>
                    <a:pt x="3035" y="2678"/>
                  </a:lnTo>
                  <a:lnTo>
                    <a:pt x="3055" y="2657"/>
                  </a:lnTo>
                  <a:lnTo>
                    <a:pt x="3160" y="2657"/>
                  </a:lnTo>
                  <a:lnTo>
                    <a:pt x="3181" y="2616"/>
                  </a:lnTo>
                  <a:lnTo>
                    <a:pt x="3265" y="2553"/>
                  </a:lnTo>
                  <a:lnTo>
                    <a:pt x="3286" y="2448"/>
                  </a:lnTo>
                  <a:lnTo>
                    <a:pt x="3369" y="2448"/>
                  </a:lnTo>
                  <a:lnTo>
                    <a:pt x="3390" y="2469"/>
                  </a:lnTo>
                  <a:lnTo>
                    <a:pt x="3495" y="2406"/>
                  </a:lnTo>
                  <a:lnTo>
                    <a:pt x="3516" y="2344"/>
                  </a:lnTo>
                  <a:lnTo>
                    <a:pt x="3516" y="2260"/>
                  </a:lnTo>
                  <a:lnTo>
                    <a:pt x="3495" y="2197"/>
                  </a:lnTo>
                  <a:lnTo>
                    <a:pt x="3411" y="2281"/>
                  </a:lnTo>
                  <a:lnTo>
                    <a:pt x="3369" y="2302"/>
                  </a:lnTo>
                  <a:lnTo>
                    <a:pt x="3348" y="2281"/>
                  </a:lnTo>
                  <a:lnTo>
                    <a:pt x="3286" y="2281"/>
                  </a:lnTo>
                  <a:lnTo>
                    <a:pt x="3286" y="2344"/>
                  </a:lnTo>
                  <a:lnTo>
                    <a:pt x="3286" y="2406"/>
                  </a:lnTo>
                  <a:lnTo>
                    <a:pt x="3244" y="2448"/>
                  </a:lnTo>
                  <a:lnTo>
                    <a:pt x="3181" y="2448"/>
                  </a:lnTo>
                  <a:lnTo>
                    <a:pt x="3097" y="2490"/>
                  </a:lnTo>
                  <a:lnTo>
                    <a:pt x="3055" y="2511"/>
                  </a:lnTo>
                  <a:lnTo>
                    <a:pt x="3055" y="2574"/>
                  </a:lnTo>
                  <a:lnTo>
                    <a:pt x="2993" y="2595"/>
                  </a:lnTo>
                  <a:lnTo>
                    <a:pt x="3035" y="2553"/>
                  </a:lnTo>
                  <a:lnTo>
                    <a:pt x="3035" y="2469"/>
                  </a:lnTo>
                  <a:lnTo>
                    <a:pt x="2993" y="2490"/>
                  </a:lnTo>
                  <a:lnTo>
                    <a:pt x="2951" y="2490"/>
                  </a:lnTo>
                  <a:lnTo>
                    <a:pt x="2993" y="2469"/>
                  </a:lnTo>
                  <a:lnTo>
                    <a:pt x="3055" y="2406"/>
                  </a:lnTo>
                  <a:lnTo>
                    <a:pt x="3076" y="2385"/>
                  </a:lnTo>
                  <a:lnTo>
                    <a:pt x="3035" y="2364"/>
                  </a:lnTo>
                  <a:lnTo>
                    <a:pt x="3076" y="2302"/>
                  </a:lnTo>
                  <a:lnTo>
                    <a:pt x="3097" y="2239"/>
                  </a:lnTo>
                  <a:lnTo>
                    <a:pt x="3055" y="2197"/>
                  </a:lnTo>
                  <a:lnTo>
                    <a:pt x="2993" y="2260"/>
                  </a:lnTo>
                  <a:lnTo>
                    <a:pt x="3035" y="2197"/>
                  </a:lnTo>
                  <a:lnTo>
                    <a:pt x="3035" y="2155"/>
                  </a:lnTo>
                  <a:lnTo>
                    <a:pt x="2993" y="2155"/>
                  </a:lnTo>
                  <a:lnTo>
                    <a:pt x="2930" y="2176"/>
                  </a:lnTo>
                  <a:lnTo>
                    <a:pt x="2878" y="2166"/>
                  </a:lnTo>
                  <a:lnTo>
                    <a:pt x="2878" y="2166"/>
                  </a:lnTo>
                  <a:lnTo>
                    <a:pt x="2825" y="2176"/>
                  </a:lnTo>
                  <a:lnTo>
                    <a:pt x="2872" y="2165"/>
                  </a:lnTo>
                  <a:lnTo>
                    <a:pt x="2872" y="2165"/>
                  </a:lnTo>
                  <a:lnTo>
                    <a:pt x="2825" y="2155"/>
                  </a:lnTo>
                  <a:lnTo>
                    <a:pt x="2909" y="2155"/>
                  </a:lnTo>
                  <a:lnTo>
                    <a:pt x="2993" y="2113"/>
                  </a:lnTo>
                  <a:lnTo>
                    <a:pt x="3035" y="2072"/>
                  </a:lnTo>
                  <a:lnTo>
                    <a:pt x="3076" y="2072"/>
                  </a:lnTo>
                  <a:lnTo>
                    <a:pt x="3139" y="2051"/>
                  </a:lnTo>
                  <a:lnTo>
                    <a:pt x="3139" y="1967"/>
                  </a:lnTo>
                  <a:lnTo>
                    <a:pt x="3181" y="1904"/>
                  </a:lnTo>
                  <a:lnTo>
                    <a:pt x="3181" y="1862"/>
                  </a:lnTo>
                  <a:lnTo>
                    <a:pt x="3097" y="1800"/>
                  </a:lnTo>
                  <a:lnTo>
                    <a:pt x="2993" y="1716"/>
                  </a:lnTo>
                  <a:lnTo>
                    <a:pt x="2888" y="1716"/>
                  </a:lnTo>
                  <a:lnTo>
                    <a:pt x="2783" y="1737"/>
                  </a:lnTo>
                  <a:lnTo>
                    <a:pt x="2742" y="1737"/>
                  </a:lnTo>
                  <a:lnTo>
                    <a:pt x="2742" y="1779"/>
                  </a:lnTo>
                  <a:lnTo>
                    <a:pt x="2679" y="1862"/>
                  </a:lnTo>
                  <a:lnTo>
                    <a:pt x="2658" y="1946"/>
                  </a:lnTo>
                  <a:lnTo>
                    <a:pt x="2679" y="1841"/>
                  </a:lnTo>
                  <a:lnTo>
                    <a:pt x="2658" y="1820"/>
                  </a:lnTo>
                  <a:lnTo>
                    <a:pt x="2679" y="1758"/>
                  </a:lnTo>
                  <a:lnTo>
                    <a:pt x="2742" y="1674"/>
                  </a:lnTo>
                  <a:lnTo>
                    <a:pt x="2721" y="1674"/>
                  </a:lnTo>
                  <a:lnTo>
                    <a:pt x="2637" y="1737"/>
                  </a:lnTo>
                  <a:lnTo>
                    <a:pt x="2574" y="1779"/>
                  </a:lnTo>
                  <a:lnTo>
                    <a:pt x="2553" y="1862"/>
                  </a:lnTo>
                  <a:lnTo>
                    <a:pt x="2532" y="1841"/>
                  </a:lnTo>
                  <a:lnTo>
                    <a:pt x="2491" y="1862"/>
                  </a:lnTo>
                  <a:lnTo>
                    <a:pt x="2449" y="1883"/>
                  </a:lnTo>
                  <a:lnTo>
                    <a:pt x="2428" y="1862"/>
                  </a:lnTo>
                  <a:lnTo>
                    <a:pt x="2344" y="1925"/>
                  </a:lnTo>
                  <a:lnTo>
                    <a:pt x="2323" y="2030"/>
                  </a:lnTo>
                  <a:lnTo>
                    <a:pt x="2239" y="2072"/>
                  </a:lnTo>
                  <a:lnTo>
                    <a:pt x="2239" y="2072"/>
                  </a:lnTo>
                  <a:lnTo>
                    <a:pt x="2281" y="2030"/>
                  </a:lnTo>
                  <a:lnTo>
                    <a:pt x="2323" y="1883"/>
                  </a:lnTo>
                  <a:lnTo>
                    <a:pt x="2365" y="1779"/>
                  </a:lnTo>
                  <a:lnTo>
                    <a:pt x="2344" y="1758"/>
                  </a:lnTo>
                  <a:lnTo>
                    <a:pt x="2281" y="1779"/>
                  </a:lnTo>
                  <a:lnTo>
                    <a:pt x="2260" y="1841"/>
                  </a:lnTo>
                  <a:lnTo>
                    <a:pt x="2219" y="1883"/>
                  </a:lnTo>
                  <a:lnTo>
                    <a:pt x="2177" y="1841"/>
                  </a:lnTo>
                  <a:lnTo>
                    <a:pt x="2239" y="1779"/>
                  </a:lnTo>
                  <a:lnTo>
                    <a:pt x="2260" y="1737"/>
                  </a:lnTo>
                  <a:lnTo>
                    <a:pt x="2260" y="1716"/>
                  </a:lnTo>
                  <a:lnTo>
                    <a:pt x="2177" y="1737"/>
                  </a:lnTo>
                  <a:lnTo>
                    <a:pt x="2072" y="1820"/>
                  </a:lnTo>
                  <a:lnTo>
                    <a:pt x="2030" y="1820"/>
                  </a:lnTo>
                  <a:lnTo>
                    <a:pt x="2009" y="1737"/>
                  </a:lnTo>
                  <a:lnTo>
                    <a:pt x="1967" y="1737"/>
                  </a:lnTo>
                  <a:lnTo>
                    <a:pt x="1905" y="1820"/>
                  </a:lnTo>
                  <a:lnTo>
                    <a:pt x="1842" y="1820"/>
                  </a:lnTo>
                  <a:lnTo>
                    <a:pt x="1842" y="1779"/>
                  </a:lnTo>
                  <a:lnTo>
                    <a:pt x="1947" y="1737"/>
                  </a:lnTo>
                  <a:lnTo>
                    <a:pt x="2009" y="1632"/>
                  </a:lnTo>
                  <a:lnTo>
                    <a:pt x="2030" y="1548"/>
                  </a:lnTo>
                  <a:lnTo>
                    <a:pt x="1947" y="1548"/>
                  </a:lnTo>
                  <a:lnTo>
                    <a:pt x="1863" y="1611"/>
                  </a:lnTo>
                  <a:lnTo>
                    <a:pt x="1863" y="1611"/>
                  </a:lnTo>
                  <a:lnTo>
                    <a:pt x="1926" y="1527"/>
                  </a:lnTo>
                  <a:lnTo>
                    <a:pt x="2009" y="1444"/>
                  </a:lnTo>
                  <a:lnTo>
                    <a:pt x="2114" y="1444"/>
                  </a:lnTo>
                  <a:lnTo>
                    <a:pt x="2156" y="1423"/>
                  </a:lnTo>
                  <a:lnTo>
                    <a:pt x="2239" y="1381"/>
                  </a:lnTo>
                  <a:lnTo>
                    <a:pt x="2281" y="1339"/>
                  </a:lnTo>
                  <a:lnTo>
                    <a:pt x="2281" y="1276"/>
                  </a:lnTo>
                  <a:lnTo>
                    <a:pt x="2260" y="1318"/>
                  </a:lnTo>
                  <a:lnTo>
                    <a:pt x="2156" y="1339"/>
                  </a:lnTo>
                  <a:lnTo>
                    <a:pt x="2114" y="1318"/>
                  </a:lnTo>
                  <a:lnTo>
                    <a:pt x="2030" y="1235"/>
                  </a:lnTo>
                  <a:lnTo>
                    <a:pt x="1967" y="1235"/>
                  </a:lnTo>
                  <a:lnTo>
                    <a:pt x="1926" y="1255"/>
                  </a:lnTo>
                  <a:lnTo>
                    <a:pt x="1967" y="1151"/>
                  </a:lnTo>
                  <a:lnTo>
                    <a:pt x="2009" y="1130"/>
                  </a:lnTo>
                  <a:lnTo>
                    <a:pt x="2009" y="1109"/>
                  </a:lnTo>
                  <a:lnTo>
                    <a:pt x="1947" y="1130"/>
                  </a:lnTo>
                  <a:lnTo>
                    <a:pt x="1863" y="1193"/>
                  </a:lnTo>
                  <a:lnTo>
                    <a:pt x="1821" y="1255"/>
                  </a:lnTo>
                  <a:lnTo>
                    <a:pt x="1737" y="1339"/>
                  </a:lnTo>
                  <a:lnTo>
                    <a:pt x="1695" y="1360"/>
                  </a:lnTo>
                  <a:lnTo>
                    <a:pt x="1654" y="1423"/>
                  </a:lnTo>
                  <a:lnTo>
                    <a:pt x="1591" y="1465"/>
                  </a:lnTo>
                  <a:lnTo>
                    <a:pt x="1528" y="1548"/>
                  </a:lnTo>
                  <a:lnTo>
                    <a:pt x="1528" y="1444"/>
                  </a:lnTo>
                  <a:lnTo>
                    <a:pt x="1549" y="1360"/>
                  </a:lnTo>
                  <a:lnTo>
                    <a:pt x="1612" y="1297"/>
                  </a:lnTo>
                  <a:lnTo>
                    <a:pt x="1612" y="1235"/>
                  </a:lnTo>
                  <a:lnTo>
                    <a:pt x="1654" y="1130"/>
                  </a:lnTo>
                  <a:lnTo>
                    <a:pt x="1737" y="1046"/>
                  </a:lnTo>
                  <a:lnTo>
                    <a:pt x="1737" y="1004"/>
                  </a:lnTo>
                  <a:lnTo>
                    <a:pt x="1800" y="942"/>
                  </a:lnTo>
                  <a:lnTo>
                    <a:pt x="1821" y="921"/>
                  </a:lnTo>
                  <a:lnTo>
                    <a:pt x="1863" y="816"/>
                  </a:lnTo>
                  <a:lnTo>
                    <a:pt x="1947" y="774"/>
                  </a:lnTo>
                  <a:lnTo>
                    <a:pt x="2009" y="711"/>
                  </a:lnTo>
                  <a:lnTo>
                    <a:pt x="2051" y="691"/>
                  </a:lnTo>
                  <a:lnTo>
                    <a:pt x="2072" y="670"/>
                  </a:lnTo>
                  <a:lnTo>
                    <a:pt x="2072" y="607"/>
                  </a:lnTo>
                  <a:lnTo>
                    <a:pt x="2114" y="565"/>
                  </a:lnTo>
                  <a:lnTo>
                    <a:pt x="2135" y="481"/>
                  </a:lnTo>
                  <a:lnTo>
                    <a:pt x="2135" y="523"/>
                  </a:lnTo>
                  <a:lnTo>
                    <a:pt x="2114" y="586"/>
                  </a:lnTo>
                  <a:lnTo>
                    <a:pt x="2135" y="628"/>
                  </a:lnTo>
                  <a:lnTo>
                    <a:pt x="2219" y="523"/>
                  </a:lnTo>
                  <a:lnTo>
                    <a:pt x="2323" y="419"/>
                  </a:lnTo>
                  <a:lnTo>
                    <a:pt x="2344" y="377"/>
                  </a:lnTo>
                  <a:lnTo>
                    <a:pt x="2323" y="314"/>
                  </a:lnTo>
                  <a:lnTo>
                    <a:pt x="2260" y="314"/>
                  </a:lnTo>
                  <a:lnTo>
                    <a:pt x="2219" y="377"/>
                  </a:lnTo>
                  <a:lnTo>
                    <a:pt x="2177" y="293"/>
                  </a:lnTo>
                  <a:lnTo>
                    <a:pt x="2156" y="272"/>
                  </a:lnTo>
                  <a:lnTo>
                    <a:pt x="2177" y="209"/>
                  </a:lnTo>
                  <a:lnTo>
                    <a:pt x="2239" y="188"/>
                  </a:lnTo>
                  <a:lnTo>
                    <a:pt x="2323" y="209"/>
                  </a:lnTo>
                  <a:lnTo>
                    <a:pt x="2386" y="272"/>
                  </a:lnTo>
                  <a:lnTo>
                    <a:pt x="2449" y="251"/>
                  </a:lnTo>
                  <a:lnTo>
                    <a:pt x="2491" y="188"/>
                  </a:lnTo>
                  <a:lnTo>
                    <a:pt x="2491" y="42"/>
                  </a:lnTo>
                  <a:lnTo>
                    <a:pt x="2428" y="42"/>
                  </a:lnTo>
                  <a:lnTo>
                    <a:pt x="2365" y="63"/>
                  </a:lnTo>
                  <a:lnTo>
                    <a:pt x="2365" y="105"/>
                  </a:lnTo>
                  <a:lnTo>
                    <a:pt x="2323" y="105"/>
                  </a:lnTo>
                  <a:lnTo>
                    <a:pt x="2323" y="6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1"/>
            <p:cNvSpPr/>
            <p:nvPr/>
          </p:nvSpPr>
          <p:spPr>
            <a:xfrm>
              <a:off x="1922950" y="1659350"/>
              <a:ext cx="1050900" cy="913875"/>
            </a:xfrm>
            <a:custGeom>
              <a:avLst/>
              <a:gdLst/>
              <a:ahLst/>
              <a:cxnLst/>
              <a:rect l="l" t="t" r="r" b="b"/>
              <a:pathLst>
                <a:path w="42036" h="36555" extrusionOk="0">
                  <a:moveTo>
                    <a:pt x="4310" y="26929"/>
                  </a:moveTo>
                  <a:lnTo>
                    <a:pt x="4310" y="27055"/>
                  </a:lnTo>
                  <a:lnTo>
                    <a:pt x="4268" y="27159"/>
                  </a:lnTo>
                  <a:lnTo>
                    <a:pt x="4101" y="27264"/>
                  </a:lnTo>
                  <a:lnTo>
                    <a:pt x="4076" y="27268"/>
                  </a:lnTo>
                  <a:lnTo>
                    <a:pt x="4076" y="27268"/>
                  </a:lnTo>
                  <a:lnTo>
                    <a:pt x="4101" y="27243"/>
                  </a:lnTo>
                  <a:lnTo>
                    <a:pt x="4185" y="27117"/>
                  </a:lnTo>
                  <a:lnTo>
                    <a:pt x="4289" y="27034"/>
                  </a:lnTo>
                  <a:lnTo>
                    <a:pt x="4310" y="26929"/>
                  </a:lnTo>
                  <a:close/>
                  <a:moveTo>
                    <a:pt x="40508" y="27473"/>
                  </a:moveTo>
                  <a:lnTo>
                    <a:pt x="40299" y="27557"/>
                  </a:lnTo>
                  <a:lnTo>
                    <a:pt x="40090" y="27599"/>
                  </a:lnTo>
                  <a:lnTo>
                    <a:pt x="40132" y="27536"/>
                  </a:lnTo>
                  <a:lnTo>
                    <a:pt x="40404" y="27473"/>
                  </a:lnTo>
                  <a:close/>
                  <a:moveTo>
                    <a:pt x="19459" y="0"/>
                  </a:moveTo>
                  <a:lnTo>
                    <a:pt x="19187" y="105"/>
                  </a:lnTo>
                  <a:lnTo>
                    <a:pt x="18810" y="105"/>
                  </a:lnTo>
                  <a:lnTo>
                    <a:pt x="18727" y="63"/>
                  </a:lnTo>
                  <a:lnTo>
                    <a:pt x="18392" y="84"/>
                  </a:lnTo>
                  <a:lnTo>
                    <a:pt x="18308" y="63"/>
                  </a:lnTo>
                  <a:lnTo>
                    <a:pt x="18120" y="105"/>
                  </a:lnTo>
                  <a:lnTo>
                    <a:pt x="18078" y="210"/>
                  </a:lnTo>
                  <a:lnTo>
                    <a:pt x="18120" y="272"/>
                  </a:lnTo>
                  <a:lnTo>
                    <a:pt x="18078" y="377"/>
                  </a:lnTo>
                  <a:lnTo>
                    <a:pt x="18078" y="524"/>
                  </a:lnTo>
                  <a:lnTo>
                    <a:pt x="18036" y="775"/>
                  </a:lnTo>
                  <a:lnTo>
                    <a:pt x="18120" y="879"/>
                  </a:lnTo>
                  <a:lnTo>
                    <a:pt x="18036" y="942"/>
                  </a:lnTo>
                  <a:lnTo>
                    <a:pt x="17911" y="942"/>
                  </a:lnTo>
                  <a:lnTo>
                    <a:pt x="17764" y="1109"/>
                  </a:lnTo>
                  <a:lnTo>
                    <a:pt x="17701" y="1214"/>
                  </a:lnTo>
                  <a:lnTo>
                    <a:pt x="17471" y="1298"/>
                  </a:lnTo>
                  <a:lnTo>
                    <a:pt x="17367" y="1444"/>
                  </a:lnTo>
                  <a:lnTo>
                    <a:pt x="17095" y="1633"/>
                  </a:lnTo>
                  <a:lnTo>
                    <a:pt x="16990" y="1674"/>
                  </a:lnTo>
                  <a:lnTo>
                    <a:pt x="16990" y="1758"/>
                  </a:lnTo>
                  <a:lnTo>
                    <a:pt x="17074" y="1925"/>
                  </a:lnTo>
                  <a:lnTo>
                    <a:pt x="17074" y="2072"/>
                  </a:lnTo>
                  <a:lnTo>
                    <a:pt x="16760" y="2030"/>
                  </a:lnTo>
                  <a:lnTo>
                    <a:pt x="16739" y="1946"/>
                  </a:lnTo>
                  <a:lnTo>
                    <a:pt x="16718" y="2135"/>
                  </a:lnTo>
                  <a:lnTo>
                    <a:pt x="16613" y="2281"/>
                  </a:lnTo>
                  <a:lnTo>
                    <a:pt x="16530" y="2302"/>
                  </a:lnTo>
                  <a:lnTo>
                    <a:pt x="16509" y="2365"/>
                  </a:lnTo>
                  <a:lnTo>
                    <a:pt x="16300" y="2407"/>
                  </a:lnTo>
                  <a:lnTo>
                    <a:pt x="16237" y="2574"/>
                  </a:lnTo>
                  <a:lnTo>
                    <a:pt x="16132" y="2595"/>
                  </a:lnTo>
                  <a:lnTo>
                    <a:pt x="16028" y="2700"/>
                  </a:lnTo>
                  <a:lnTo>
                    <a:pt x="15944" y="2700"/>
                  </a:lnTo>
                  <a:lnTo>
                    <a:pt x="15923" y="2804"/>
                  </a:lnTo>
                  <a:lnTo>
                    <a:pt x="15776" y="2888"/>
                  </a:lnTo>
                  <a:lnTo>
                    <a:pt x="15672" y="2993"/>
                  </a:lnTo>
                  <a:lnTo>
                    <a:pt x="15588" y="2972"/>
                  </a:lnTo>
                  <a:lnTo>
                    <a:pt x="15588" y="3076"/>
                  </a:lnTo>
                  <a:lnTo>
                    <a:pt x="15776" y="3139"/>
                  </a:lnTo>
                  <a:lnTo>
                    <a:pt x="15986" y="3139"/>
                  </a:lnTo>
                  <a:lnTo>
                    <a:pt x="15986" y="3244"/>
                  </a:lnTo>
                  <a:lnTo>
                    <a:pt x="15839" y="3202"/>
                  </a:lnTo>
                  <a:lnTo>
                    <a:pt x="15944" y="3516"/>
                  </a:lnTo>
                  <a:lnTo>
                    <a:pt x="16028" y="3599"/>
                  </a:lnTo>
                  <a:lnTo>
                    <a:pt x="16007" y="3725"/>
                  </a:lnTo>
                  <a:lnTo>
                    <a:pt x="15944" y="3871"/>
                  </a:lnTo>
                  <a:lnTo>
                    <a:pt x="16007" y="4018"/>
                  </a:lnTo>
                  <a:lnTo>
                    <a:pt x="15902" y="4185"/>
                  </a:lnTo>
                  <a:lnTo>
                    <a:pt x="15902" y="4394"/>
                  </a:lnTo>
                  <a:lnTo>
                    <a:pt x="15902" y="4457"/>
                  </a:lnTo>
                  <a:lnTo>
                    <a:pt x="15986" y="4457"/>
                  </a:lnTo>
                  <a:lnTo>
                    <a:pt x="16028" y="4478"/>
                  </a:lnTo>
                  <a:lnTo>
                    <a:pt x="16111" y="4394"/>
                  </a:lnTo>
                  <a:lnTo>
                    <a:pt x="16237" y="4374"/>
                  </a:lnTo>
                  <a:lnTo>
                    <a:pt x="16341" y="4394"/>
                  </a:lnTo>
                  <a:lnTo>
                    <a:pt x="16509" y="4374"/>
                  </a:lnTo>
                  <a:lnTo>
                    <a:pt x="16676" y="4227"/>
                  </a:lnTo>
                  <a:lnTo>
                    <a:pt x="16760" y="4185"/>
                  </a:lnTo>
                  <a:lnTo>
                    <a:pt x="16760" y="4143"/>
                  </a:lnTo>
                  <a:lnTo>
                    <a:pt x="16864" y="4060"/>
                  </a:lnTo>
                  <a:lnTo>
                    <a:pt x="16927" y="4143"/>
                  </a:lnTo>
                  <a:lnTo>
                    <a:pt x="16927" y="4269"/>
                  </a:lnTo>
                  <a:lnTo>
                    <a:pt x="16844" y="4353"/>
                  </a:lnTo>
                  <a:lnTo>
                    <a:pt x="16927" y="4457"/>
                  </a:lnTo>
                  <a:lnTo>
                    <a:pt x="17032" y="4457"/>
                  </a:lnTo>
                  <a:lnTo>
                    <a:pt x="17178" y="4374"/>
                  </a:lnTo>
                  <a:lnTo>
                    <a:pt x="17346" y="4374"/>
                  </a:lnTo>
                  <a:lnTo>
                    <a:pt x="17450" y="4248"/>
                  </a:lnTo>
                  <a:lnTo>
                    <a:pt x="17597" y="4081"/>
                  </a:lnTo>
                  <a:lnTo>
                    <a:pt x="17576" y="4018"/>
                  </a:lnTo>
                  <a:lnTo>
                    <a:pt x="17701" y="3850"/>
                  </a:lnTo>
                  <a:lnTo>
                    <a:pt x="17722" y="3767"/>
                  </a:lnTo>
                  <a:lnTo>
                    <a:pt x="17890" y="3620"/>
                  </a:lnTo>
                  <a:lnTo>
                    <a:pt x="18015" y="3557"/>
                  </a:lnTo>
                  <a:lnTo>
                    <a:pt x="18036" y="3453"/>
                  </a:lnTo>
                  <a:lnTo>
                    <a:pt x="18099" y="3306"/>
                  </a:lnTo>
                  <a:lnTo>
                    <a:pt x="18204" y="3453"/>
                  </a:lnTo>
                  <a:lnTo>
                    <a:pt x="18350" y="3453"/>
                  </a:lnTo>
                  <a:lnTo>
                    <a:pt x="18497" y="3348"/>
                  </a:lnTo>
                  <a:lnTo>
                    <a:pt x="18643" y="3327"/>
                  </a:lnTo>
                  <a:lnTo>
                    <a:pt x="18706" y="3181"/>
                  </a:lnTo>
                  <a:lnTo>
                    <a:pt x="18769" y="3181"/>
                  </a:lnTo>
                  <a:lnTo>
                    <a:pt x="18873" y="3076"/>
                  </a:lnTo>
                  <a:lnTo>
                    <a:pt x="18936" y="2909"/>
                  </a:lnTo>
                  <a:lnTo>
                    <a:pt x="19124" y="2867"/>
                  </a:lnTo>
                  <a:lnTo>
                    <a:pt x="19187" y="2846"/>
                  </a:lnTo>
                  <a:lnTo>
                    <a:pt x="19250" y="2888"/>
                  </a:lnTo>
                  <a:lnTo>
                    <a:pt x="19333" y="2846"/>
                  </a:lnTo>
                  <a:lnTo>
                    <a:pt x="19543" y="2846"/>
                  </a:lnTo>
                  <a:lnTo>
                    <a:pt x="19668" y="2762"/>
                  </a:lnTo>
                  <a:lnTo>
                    <a:pt x="19773" y="2762"/>
                  </a:lnTo>
                  <a:lnTo>
                    <a:pt x="20024" y="2658"/>
                  </a:lnTo>
                  <a:lnTo>
                    <a:pt x="20233" y="2616"/>
                  </a:lnTo>
                  <a:lnTo>
                    <a:pt x="20296" y="2595"/>
                  </a:lnTo>
                  <a:cubicBezTo>
                    <a:pt x="20338" y="2679"/>
                    <a:pt x="20442" y="2741"/>
                    <a:pt x="20526" y="2762"/>
                  </a:cubicBezTo>
                  <a:lnTo>
                    <a:pt x="20401" y="2783"/>
                  </a:lnTo>
                  <a:lnTo>
                    <a:pt x="19877" y="2993"/>
                  </a:lnTo>
                  <a:lnTo>
                    <a:pt x="19752" y="3097"/>
                  </a:lnTo>
                  <a:lnTo>
                    <a:pt x="19438" y="3181"/>
                  </a:lnTo>
                  <a:lnTo>
                    <a:pt x="19020" y="3369"/>
                  </a:lnTo>
                  <a:lnTo>
                    <a:pt x="18852" y="3495"/>
                  </a:lnTo>
                  <a:lnTo>
                    <a:pt x="18852" y="3578"/>
                  </a:lnTo>
                  <a:lnTo>
                    <a:pt x="18957" y="3578"/>
                  </a:lnTo>
                  <a:lnTo>
                    <a:pt x="19020" y="3620"/>
                  </a:lnTo>
                  <a:lnTo>
                    <a:pt x="18915" y="3704"/>
                  </a:lnTo>
                  <a:lnTo>
                    <a:pt x="18831" y="3704"/>
                  </a:lnTo>
                  <a:lnTo>
                    <a:pt x="18643" y="3850"/>
                  </a:lnTo>
                  <a:lnTo>
                    <a:pt x="18497" y="3850"/>
                  </a:lnTo>
                  <a:lnTo>
                    <a:pt x="18413" y="3934"/>
                  </a:lnTo>
                  <a:lnTo>
                    <a:pt x="18392" y="4039"/>
                  </a:lnTo>
                  <a:lnTo>
                    <a:pt x="18225" y="4143"/>
                  </a:lnTo>
                  <a:lnTo>
                    <a:pt x="18162" y="4227"/>
                  </a:lnTo>
                  <a:lnTo>
                    <a:pt x="18162" y="4353"/>
                  </a:lnTo>
                  <a:lnTo>
                    <a:pt x="18225" y="4311"/>
                  </a:lnTo>
                  <a:lnTo>
                    <a:pt x="18308" y="4374"/>
                  </a:lnTo>
                  <a:lnTo>
                    <a:pt x="18266" y="4457"/>
                  </a:lnTo>
                  <a:lnTo>
                    <a:pt x="18287" y="4478"/>
                  </a:lnTo>
                  <a:lnTo>
                    <a:pt x="18371" y="4457"/>
                  </a:lnTo>
                  <a:lnTo>
                    <a:pt x="18476" y="4415"/>
                  </a:lnTo>
                  <a:lnTo>
                    <a:pt x="18580" y="4415"/>
                  </a:lnTo>
                  <a:lnTo>
                    <a:pt x="18643" y="4457"/>
                  </a:lnTo>
                  <a:lnTo>
                    <a:pt x="18622" y="4541"/>
                  </a:lnTo>
                  <a:lnTo>
                    <a:pt x="18497" y="4583"/>
                  </a:lnTo>
                  <a:lnTo>
                    <a:pt x="18371" y="4520"/>
                  </a:lnTo>
                  <a:lnTo>
                    <a:pt x="18287" y="4562"/>
                  </a:lnTo>
                  <a:lnTo>
                    <a:pt x="18308" y="4666"/>
                  </a:lnTo>
                  <a:lnTo>
                    <a:pt x="18517" y="4771"/>
                  </a:lnTo>
                  <a:lnTo>
                    <a:pt x="18601" y="4729"/>
                  </a:lnTo>
                  <a:lnTo>
                    <a:pt x="18622" y="4646"/>
                  </a:lnTo>
                  <a:lnTo>
                    <a:pt x="18685" y="4646"/>
                  </a:lnTo>
                  <a:lnTo>
                    <a:pt x="18727" y="4687"/>
                  </a:lnTo>
                  <a:lnTo>
                    <a:pt x="18685" y="4771"/>
                  </a:lnTo>
                  <a:lnTo>
                    <a:pt x="18789" y="4771"/>
                  </a:lnTo>
                  <a:lnTo>
                    <a:pt x="18957" y="4792"/>
                  </a:lnTo>
                  <a:lnTo>
                    <a:pt x="19145" y="4750"/>
                  </a:lnTo>
                  <a:lnTo>
                    <a:pt x="19250" y="4750"/>
                  </a:lnTo>
                  <a:lnTo>
                    <a:pt x="19417" y="4834"/>
                  </a:lnTo>
                  <a:lnTo>
                    <a:pt x="19543" y="4792"/>
                  </a:lnTo>
                  <a:lnTo>
                    <a:pt x="19647" y="4855"/>
                  </a:lnTo>
                  <a:lnTo>
                    <a:pt x="19689" y="4959"/>
                  </a:lnTo>
                  <a:lnTo>
                    <a:pt x="19773" y="4959"/>
                  </a:lnTo>
                  <a:lnTo>
                    <a:pt x="19752" y="5001"/>
                  </a:lnTo>
                  <a:lnTo>
                    <a:pt x="19668" y="5001"/>
                  </a:lnTo>
                  <a:lnTo>
                    <a:pt x="19522" y="4897"/>
                  </a:lnTo>
                  <a:lnTo>
                    <a:pt x="19313" y="4897"/>
                  </a:lnTo>
                  <a:lnTo>
                    <a:pt x="19250" y="4959"/>
                  </a:lnTo>
                  <a:lnTo>
                    <a:pt x="19375" y="5001"/>
                  </a:lnTo>
                  <a:lnTo>
                    <a:pt x="19417" y="5064"/>
                  </a:lnTo>
                  <a:lnTo>
                    <a:pt x="19229" y="5064"/>
                  </a:lnTo>
                  <a:lnTo>
                    <a:pt x="19145" y="4980"/>
                  </a:lnTo>
                  <a:lnTo>
                    <a:pt x="18894" y="5001"/>
                  </a:lnTo>
                  <a:lnTo>
                    <a:pt x="18810" y="5064"/>
                  </a:lnTo>
                  <a:lnTo>
                    <a:pt x="18727" y="5001"/>
                  </a:lnTo>
                  <a:lnTo>
                    <a:pt x="18643" y="5001"/>
                  </a:lnTo>
                  <a:lnTo>
                    <a:pt x="18580" y="5043"/>
                  </a:lnTo>
                  <a:lnTo>
                    <a:pt x="18497" y="5043"/>
                  </a:lnTo>
                  <a:lnTo>
                    <a:pt x="18225" y="5064"/>
                  </a:lnTo>
                  <a:lnTo>
                    <a:pt x="18183" y="5085"/>
                  </a:lnTo>
                  <a:lnTo>
                    <a:pt x="17973" y="5127"/>
                  </a:lnTo>
                  <a:lnTo>
                    <a:pt x="17953" y="5273"/>
                  </a:lnTo>
                  <a:lnTo>
                    <a:pt x="17973" y="5587"/>
                  </a:lnTo>
                  <a:lnTo>
                    <a:pt x="17994" y="5629"/>
                  </a:lnTo>
                  <a:lnTo>
                    <a:pt x="17994" y="5754"/>
                  </a:lnTo>
                  <a:lnTo>
                    <a:pt x="17953" y="5796"/>
                  </a:lnTo>
                  <a:lnTo>
                    <a:pt x="17953" y="5859"/>
                  </a:lnTo>
                  <a:lnTo>
                    <a:pt x="17994" y="5922"/>
                  </a:lnTo>
                  <a:lnTo>
                    <a:pt x="18099" y="5901"/>
                  </a:lnTo>
                  <a:lnTo>
                    <a:pt x="18141" y="5901"/>
                  </a:lnTo>
                  <a:lnTo>
                    <a:pt x="18225" y="5943"/>
                  </a:lnTo>
                  <a:lnTo>
                    <a:pt x="18329" y="5943"/>
                  </a:lnTo>
                  <a:lnTo>
                    <a:pt x="18371" y="5901"/>
                  </a:lnTo>
                  <a:lnTo>
                    <a:pt x="18392" y="5901"/>
                  </a:lnTo>
                  <a:lnTo>
                    <a:pt x="18476" y="5922"/>
                  </a:lnTo>
                  <a:lnTo>
                    <a:pt x="18517" y="5964"/>
                  </a:lnTo>
                  <a:lnTo>
                    <a:pt x="18559" y="5943"/>
                  </a:lnTo>
                  <a:lnTo>
                    <a:pt x="18622" y="6006"/>
                  </a:lnTo>
                  <a:lnTo>
                    <a:pt x="18622" y="6047"/>
                  </a:lnTo>
                  <a:lnTo>
                    <a:pt x="18706" y="6068"/>
                  </a:lnTo>
                  <a:lnTo>
                    <a:pt x="18789" y="6047"/>
                  </a:lnTo>
                  <a:lnTo>
                    <a:pt x="18852" y="6047"/>
                  </a:lnTo>
                  <a:lnTo>
                    <a:pt x="18915" y="6110"/>
                  </a:lnTo>
                  <a:lnTo>
                    <a:pt x="19041" y="6110"/>
                  </a:lnTo>
                  <a:lnTo>
                    <a:pt x="19124" y="6068"/>
                  </a:lnTo>
                  <a:lnTo>
                    <a:pt x="19229" y="6131"/>
                  </a:lnTo>
                  <a:lnTo>
                    <a:pt x="19333" y="6068"/>
                  </a:lnTo>
                  <a:lnTo>
                    <a:pt x="19417" y="6110"/>
                  </a:lnTo>
                  <a:lnTo>
                    <a:pt x="19543" y="6110"/>
                  </a:lnTo>
                  <a:lnTo>
                    <a:pt x="19647" y="6068"/>
                  </a:lnTo>
                  <a:lnTo>
                    <a:pt x="19752" y="6131"/>
                  </a:lnTo>
                  <a:lnTo>
                    <a:pt x="19773" y="6215"/>
                  </a:lnTo>
                  <a:lnTo>
                    <a:pt x="19857" y="6152"/>
                  </a:lnTo>
                  <a:lnTo>
                    <a:pt x="19877" y="6257"/>
                  </a:lnTo>
                  <a:lnTo>
                    <a:pt x="19982" y="6340"/>
                  </a:lnTo>
                  <a:lnTo>
                    <a:pt x="19982" y="6382"/>
                  </a:lnTo>
                  <a:lnTo>
                    <a:pt x="20003" y="6445"/>
                  </a:lnTo>
                  <a:lnTo>
                    <a:pt x="20108" y="6445"/>
                  </a:lnTo>
                  <a:lnTo>
                    <a:pt x="20191" y="6466"/>
                  </a:lnTo>
                  <a:lnTo>
                    <a:pt x="20212" y="6550"/>
                  </a:lnTo>
                  <a:lnTo>
                    <a:pt x="20275" y="6570"/>
                  </a:lnTo>
                  <a:lnTo>
                    <a:pt x="20359" y="6654"/>
                  </a:lnTo>
                  <a:lnTo>
                    <a:pt x="20317" y="6696"/>
                  </a:lnTo>
                  <a:lnTo>
                    <a:pt x="20317" y="6780"/>
                  </a:lnTo>
                  <a:lnTo>
                    <a:pt x="20422" y="6884"/>
                  </a:lnTo>
                  <a:lnTo>
                    <a:pt x="20589" y="6989"/>
                  </a:lnTo>
                  <a:lnTo>
                    <a:pt x="20589" y="7052"/>
                  </a:lnTo>
                  <a:lnTo>
                    <a:pt x="20568" y="7073"/>
                  </a:lnTo>
                  <a:lnTo>
                    <a:pt x="20589" y="7114"/>
                  </a:lnTo>
                  <a:lnTo>
                    <a:pt x="20526" y="7094"/>
                  </a:lnTo>
                  <a:lnTo>
                    <a:pt x="20317" y="7052"/>
                  </a:lnTo>
                  <a:lnTo>
                    <a:pt x="20170" y="6989"/>
                  </a:lnTo>
                  <a:lnTo>
                    <a:pt x="20087" y="7010"/>
                  </a:lnTo>
                  <a:lnTo>
                    <a:pt x="20003" y="6989"/>
                  </a:lnTo>
                  <a:lnTo>
                    <a:pt x="19982" y="7010"/>
                  </a:lnTo>
                  <a:lnTo>
                    <a:pt x="19898" y="7010"/>
                  </a:lnTo>
                  <a:lnTo>
                    <a:pt x="19836" y="6905"/>
                  </a:lnTo>
                  <a:lnTo>
                    <a:pt x="19752" y="6905"/>
                  </a:lnTo>
                  <a:lnTo>
                    <a:pt x="19689" y="6801"/>
                  </a:lnTo>
                  <a:lnTo>
                    <a:pt x="19647" y="6780"/>
                  </a:lnTo>
                  <a:lnTo>
                    <a:pt x="19522" y="6801"/>
                  </a:lnTo>
                  <a:lnTo>
                    <a:pt x="19438" y="6780"/>
                  </a:lnTo>
                  <a:lnTo>
                    <a:pt x="19375" y="6738"/>
                  </a:lnTo>
                  <a:lnTo>
                    <a:pt x="19250" y="6675"/>
                  </a:lnTo>
                  <a:lnTo>
                    <a:pt x="19229" y="6591"/>
                  </a:lnTo>
                  <a:lnTo>
                    <a:pt x="19166" y="6591"/>
                  </a:lnTo>
                  <a:lnTo>
                    <a:pt x="19124" y="6570"/>
                  </a:lnTo>
                  <a:lnTo>
                    <a:pt x="18999" y="6570"/>
                  </a:lnTo>
                  <a:lnTo>
                    <a:pt x="18936" y="6550"/>
                  </a:lnTo>
                  <a:lnTo>
                    <a:pt x="18685" y="6550"/>
                  </a:lnTo>
                  <a:lnTo>
                    <a:pt x="18517" y="6529"/>
                  </a:lnTo>
                  <a:lnTo>
                    <a:pt x="18413" y="6487"/>
                  </a:lnTo>
                  <a:lnTo>
                    <a:pt x="17973" y="6487"/>
                  </a:lnTo>
                  <a:lnTo>
                    <a:pt x="17890" y="6529"/>
                  </a:lnTo>
                  <a:lnTo>
                    <a:pt x="17764" y="6550"/>
                  </a:lnTo>
                  <a:lnTo>
                    <a:pt x="17701" y="6633"/>
                  </a:lnTo>
                  <a:lnTo>
                    <a:pt x="17701" y="6801"/>
                  </a:lnTo>
                  <a:lnTo>
                    <a:pt x="17597" y="6968"/>
                  </a:lnTo>
                  <a:lnTo>
                    <a:pt x="17639" y="7156"/>
                  </a:lnTo>
                  <a:lnTo>
                    <a:pt x="17597" y="7219"/>
                  </a:lnTo>
                  <a:lnTo>
                    <a:pt x="17639" y="7282"/>
                  </a:lnTo>
                  <a:lnTo>
                    <a:pt x="17701" y="7303"/>
                  </a:lnTo>
                  <a:lnTo>
                    <a:pt x="17681" y="7366"/>
                  </a:lnTo>
                  <a:lnTo>
                    <a:pt x="17639" y="7387"/>
                  </a:lnTo>
                  <a:lnTo>
                    <a:pt x="17701" y="7617"/>
                  </a:lnTo>
                  <a:lnTo>
                    <a:pt x="17785" y="7700"/>
                  </a:lnTo>
                  <a:lnTo>
                    <a:pt x="17806" y="7742"/>
                  </a:lnTo>
                  <a:lnTo>
                    <a:pt x="17973" y="7847"/>
                  </a:lnTo>
                  <a:lnTo>
                    <a:pt x="18015" y="7910"/>
                  </a:lnTo>
                  <a:lnTo>
                    <a:pt x="18120" y="7889"/>
                  </a:lnTo>
                  <a:lnTo>
                    <a:pt x="18183" y="7951"/>
                  </a:lnTo>
                  <a:lnTo>
                    <a:pt x="18266" y="7993"/>
                  </a:lnTo>
                  <a:lnTo>
                    <a:pt x="18392" y="7931"/>
                  </a:lnTo>
                  <a:lnTo>
                    <a:pt x="18476" y="7931"/>
                  </a:lnTo>
                  <a:lnTo>
                    <a:pt x="18538" y="8014"/>
                  </a:lnTo>
                  <a:lnTo>
                    <a:pt x="18685" y="8014"/>
                  </a:lnTo>
                  <a:lnTo>
                    <a:pt x="18748" y="8140"/>
                  </a:lnTo>
                  <a:lnTo>
                    <a:pt x="18831" y="8161"/>
                  </a:lnTo>
                  <a:lnTo>
                    <a:pt x="18852" y="8223"/>
                  </a:lnTo>
                  <a:lnTo>
                    <a:pt x="18727" y="8265"/>
                  </a:lnTo>
                  <a:lnTo>
                    <a:pt x="18727" y="8349"/>
                  </a:lnTo>
                  <a:lnTo>
                    <a:pt x="18685" y="8412"/>
                  </a:lnTo>
                  <a:lnTo>
                    <a:pt x="18685" y="8454"/>
                  </a:lnTo>
                  <a:lnTo>
                    <a:pt x="18622" y="8537"/>
                  </a:lnTo>
                  <a:lnTo>
                    <a:pt x="18497" y="8621"/>
                  </a:lnTo>
                  <a:lnTo>
                    <a:pt x="18497" y="8663"/>
                  </a:lnTo>
                  <a:lnTo>
                    <a:pt x="18434" y="8747"/>
                  </a:lnTo>
                  <a:lnTo>
                    <a:pt x="18517" y="8788"/>
                  </a:lnTo>
                  <a:lnTo>
                    <a:pt x="18517" y="8935"/>
                  </a:lnTo>
                  <a:lnTo>
                    <a:pt x="18580" y="9060"/>
                  </a:lnTo>
                  <a:lnTo>
                    <a:pt x="18580" y="9144"/>
                  </a:lnTo>
                  <a:lnTo>
                    <a:pt x="18434" y="9165"/>
                  </a:lnTo>
                  <a:lnTo>
                    <a:pt x="18497" y="9207"/>
                  </a:lnTo>
                  <a:lnTo>
                    <a:pt x="18685" y="9249"/>
                  </a:lnTo>
                  <a:lnTo>
                    <a:pt x="18748" y="9207"/>
                  </a:lnTo>
                  <a:lnTo>
                    <a:pt x="18810" y="9207"/>
                  </a:lnTo>
                  <a:lnTo>
                    <a:pt x="18831" y="9270"/>
                  </a:lnTo>
                  <a:lnTo>
                    <a:pt x="18894" y="9207"/>
                  </a:lnTo>
                  <a:lnTo>
                    <a:pt x="18936" y="9207"/>
                  </a:lnTo>
                  <a:lnTo>
                    <a:pt x="18999" y="9249"/>
                  </a:lnTo>
                  <a:lnTo>
                    <a:pt x="19145" y="9249"/>
                  </a:lnTo>
                  <a:lnTo>
                    <a:pt x="19333" y="9311"/>
                  </a:lnTo>
                  <a:lnTo>
                    <a:pt x="19417" y="9249"/>
                  </a:lnTo>
                  <a:lnTo>
                    <a:pt x="19564" y="9249"/>
                  </a:lnTo>
                  <a:lnTo>
                    <a:pt x="19585" y="9291"/>
                  </a:lnTo>
                  <a:lnTo>
                    <a:pt x="19626" y="9291"/>
                  </a:lnTo>
                  <a:lnTo>
                    <a:pt x="19668" y="9270"/>
                  </a:lnTo>
                  <a:lnTo>
                    <a:pt x="19752" y="9249"/>
                  </a:lnTo>
                  <a:lnTo>
                    <a:pt x="19794" y="9270"/>
                  </a:lnTo>
                  <a:lnTo>
                    <a:pt x="19836" y="9353"/>
                  </a:lnTo>
                  <a:lnTo>
                    <a:pt x="19877" y="9353"/>
                  </a:lnTo>
                  <a:lnTo>
                    <a:pt x="19940" y="9311"/>
                  </a:lnTo>
                  <a:lnTo>
                    <a:pt x="19982" y="9353"/>
                  </a:lnTo>
                  <a:lnTo>
                    <a:pt x="20003" y="9416"/>
                  </a:lnTo>
                  <a:lnTo>
                    <a:pt x="20066" y="9416"/>
                  </a:lnTo>
                  <a:lnTo>
                    <a:pt x="20108" y="9374"/>
                  </a:lnTo>
                  <a:lnTo>
                    <a:pt x="20254" y="9353"/>
                  </a:lnTo>
                  <a:lnTo>
                    <a:pt x="20296" y="9270"/>
                  </a:lnTo>
                  <a:lnTo>
                    <a:pt x="20401" y="9249"/>
                  </a:lnTo>
                  <a:lnTo>
                    <a:pt x="20484" y="9249"/>
                  </a:lnTo>
                  <a:lnTo>
                    <a:pt x="20589" y="9144"/>
                  </a:lnTo>
                  <a:lnTo>
                    <a:pt x="20714" y="9081"/>
                  </a:lnTo>
                  <a:lnTo>
                    <a:pt x="20819" y="9060"/>
                  </a:lnTo>
                  <a:lnTo>
                    <a:pt x="20840" y="8998"/>
                  </a:lnTo>
                  <a:lnTo>
                    <a:pt x="20924" y="8998"/>
                  </a:lnTo>
                  <a:lnTo>
                    <a:pt x="21028" y="9039"/>
                  </a:lnTo>
                  <a:lnTo>
                    <a:pt x="21112" y="9039"/>
                  </a:lnTo>
                  <a:lnTo>
                    <a:pt x="21196" y="9081"/>
                  </a:lnTo>
                  <a:lnTo>
                    <a:pt x="21405" y="9081"/>
                  </a:lnTo>
                  <a:lnTo>
                    <a:pt x="21635" y="8935"/>
                  </a:lnTo>
                  <a:lnTo>
                    <a:pt x="21656" y="8851"/>
                  </a:lnTo>
                  <a:lnTo>
                    <a:pt x="21719" y="8851"/>
                  </a:lnTo>
                  <a:lnTo>
                    <a:pt x="21740" y="8893"/>
                  </a:lnTo>
                  <a:lnTo>
                    <a:pt x="21761" y="8851"/>
                  </a:lnTo>
                  <a:lnTo>
                    <a:pt x="21844" y="8788"/>
                  </a:lnTo>
                  <a:lnTo>
                    <a:pt x="21844" y="8726"/>
                  </a:lnTo>
                  <a:lnTo>
                    <a:pt x="21865" y="8663"/>
                  </a:lnTo>
                  <a:lnTo>
                    <a:pt x="21928" y="8684"/>
                  </a:lnTo>
                  <a:lnTo>
                    <a:pt x="21991" y="8684"/>
                  </a:lnTo>
                  <a:lnTo>
                    <a:pt x="22054" y="8642"/>
                  </a:lnTo>
                  <a:lnTo>
                    <a:pt x="22054" y="8579"/>
                  </a:lnTo>
                  <a:lnTo>
                    <a:pt x="22095" y="8621"/>
                  </a:lnTo>
                  <a:lnTo>
                    <a:pt x="22158" y="8621"/>
                  </a:lnTo>
                  <a:lnTo>
                    <a:pt x="22179" y="8663"/>
                  </a:lnTo>
                  <a:lnTo>
                    <a:pt x="22179" y="8726"/>
                  </a:lnTo>
                  <a:lnTo>
                    <a:pt x="22242" y="8767"/>
                  </a:lnTo>
                  <a:lnTo>
                    <a:pt x="22158" y="8830"/>
                  </a:lnTo>
                  <a:lnTo>
                    <a:pt x="22158" y="8893"/>
                  </a:lnTo>
                  <a:lnTo>
                    <a:pt x="22095" y="8977"/>
                  </a:lnTo>
                  <a:lnTo>
                    <a:pt x="22054" y="8998"/>
                  </a:lnTo>
                  <a:lnTo>
                    <a:pt x="22054" y="9060"/>
                  </a:lnTo>
                  <a:lnTo>
                    <a:pt x="22137" y="9081"/>
                  </a:lnTo>
                  <a:lnTo>
                    <a:pt x="22200" y="9165"/>
                  </a:lnTo>
                  <a:lnTo>
                    <a:pt x="22242" y="9144"/>
                  </a:lnTo>
                  <a:lnTo>
                    <a:pt x="22305" y="9144"/>
                  </a:lnTo>
                  <a:lnTo>
                    <a:pt x="22409" y="9186"/>
                  </a:lnTo>
                  <a:lnTo>
                    <a:pt x="22409" y="9207"/>
                  </a:lnTo>
                  <a:cubicBezTo>
                    <a:pt x="22367" y="9207"/>
                    <a:pt x="22305" y="9249"/>
                    <a:pt x="22263" y="9270"/>
                  </a:cubicBezTo>
                  <a:lnTo>
                    <a:pt x="22242" y="9270"/>
                  </a:lnTo>
                  <a:cubicBezTo>
                    <a:pt x="22137" y="9291"/>
                    <a:pt x="22054" y="9353"/>
                    <a:pt x="21949" y="9374"/>
                  </a:cubicBezTo>
                  <a:cubicBezTo>
                    <a:pt x="21886" y="9374"/>
                    <a:pt x="21865" y="9395"/>
                    <a:pt x="21844" y="9458"/>
                  </a:cubicBezTo>
                  <a:lnTo>
                    <a:pt x="21551" y="9521"/>
                  </a:lnTo>
                  <a:lnTo>
                    <a:pt x="21133" y="9563"/>
                  </a:lnTo>
                  <a:lnTo>
                    <a:pt x="21007" y="9521"/>
                  </a:lnTo>
                  <a:lnTo>
                    <a:pt x="20903" y="9521"/>
                  </a:lnTo>
                  <a:lnTo>
                    <a:pt x="20735" y="9730"/>
                  </a:lnTo>
                  <a:lnTo>
                    <a:pt x="20631" y="9793"/>
                  </a:lnTo>
                  <a:lnTo>
                    <a:pt x="20589" y="9876"/>
                  </a:lnTo>
                  <a:lnTo>
                    <a:pt x="20673" y="9918"/>
                  </a:lnTo>
                  <a:lnTo>
                    <a:pt x="20735" y="9876"/>
                  </a:lnTo>
                  <a:lnTo>
                    <a:pt x="20798" y="9876"/>
                  </a:lnTo>
                  <a:lnTo>
                    <a:pt x="20777" y="9981"/>
                  </a:lnTo>
                  <a:lnTo>
                    <a:pt x="20694" y="10023"/>
                  </a:lnTo>
                  <a:lnTo>
                    <a:pt x="20714" y="10086"/>
                  </a:lnTo>
                  <a:lnTo>
                    <a:pt x="20882" y="10107"/>
                  </a:lnTo>
                  <a:lnTo>
                    <a:pt x="20903" y="10148"/>
                  </a:lnTo>
                  <a:lnTo>
                    <a:pt x="21028" y="10127"/>
                  </a:lnTo>
                  <a:lnTo>
                    <a:pt x="21028" y="10044"/>
                  </a:lnTo>
                  <a:lnTo>
                    <a:pt x="20945" y="9981"/>
                  </a:lnTo>
                  <a:lnTo>
                    <a:pt x="20945" y="9897"/>
                  </a:lnTo>
                  <a:lnTo>
                    <a:pt x="21028" y="9876"/>
                  </a:lnTo>
                  <a:lnTo>
                    <a:pt x="21049" y="9918"/>
                  </a:lnTo>
                  <a:lnTo>
                    <a:pt x="21133" y="9918"/>
                  </a:lnTo>
                  <a:lnTo>
                    <a:pt x="21238" y="10002"/>
                  </a:lnTo>
                  <a:lnTo>
                    <a:pt x="21321" y="9981"/>
                  </a:lnTo>
                  <a:lnTo>
                    <a:pt x="21342" y="9876"/>
                  </a:lnTo>
                  <a:lnTo>
                    <a:pt x="21426" y="9814"/>
                  </a:lnTo>
                  <a:lnTo>
                    <a:pt x="21426" y="9918"/>
                  </a:lnTo>
                  <a:lnTo>
                    <a:pt x="21530" y="10023"/>
                  </a:lnTo>
                  <a:lnTo>
                    <a:pt x="21551" y="9981"/>
                  </a:lnTo>
                  <a:lnTo>
                    <a:pt x="21551" y="9897"/>
                  </a:lnTo>
                  <a:lnTo>
                    <a:pt x="21656" y="9897"/>
                  </a:lnTo>
                  <a:lnTo>
                    <a:pt x="21677" y="9814"/>
                  </a:lnTo>
                  <a:lnTo>
                    <a:pt x="21761" y="9814"/>
                  </a:lnTo>
                  <a:lnTo>
                    <a:pt x="21886" y="9772"/>
                  </a:lnTo>
                  <a:cubicBezTo>
                    <a:pt x="21932" y="9802"/>
                    <a:pt x="21989" y="9822"/>
                    <a:pt x="22041" y="9822"/>
                  </a:cubicBezTo>
                  <a:cubicBezTo>
                    <a:pt x="22060" y="9822"/>
                    <a:pt x="22079" y="9819"/>
                    <a:pt x="22095" y="9814"/>
                  </a:cubicBezTo>
                  <a:cubicBezTo>
                    <a:pt x="22116" y="9814"/>
                    <a:pt x="22132" y="9808"/>
                    <a:pt x="22142" y="9803"/>
                  </a:cubicBezTo>
                  <a:lnTo>
                    <a:pt x="22142" y="9803"/>
                  </a:lnTo>
                  <a:lnTo>
                    <a:pt x="22095" y="9835"/>
                  </a:lnTo>
                  <a:lnTo>
                    <a:pt x="22158" y="9918"/>
                  </a:lnTo>
                  <a:lnTo>
                    <a:pt x="22033" y="10044"/>
                  </a:lnTo>
                  <a:lnTo>
                    <a:pt x="21949" y="10002"/>
                  </a:lnTo>
                  <a:lnTo>
                    <a:pt x="21886" y="10044"/>
                  </a:lnTo>
                  <a:lnTo>
                    <a:pt x="21782" y="10044"/>
                  </a:lnTo>
                  <a:lnTo>
                    <a:pt x="21740" y="10002"/>
                  </a:lnTo>
                  <a:lnTo>
                    <a:pt x="21656" y="10002"/>
                  </a:lnTo>
                  <a:lnTo>
                    <a:pt x="21551" y="10190"/>
                  </a:lnTo>
                  <a:lnTo>
                    <a:pt x="21572" y="10316"/>
                  </a:lnTo>
                  <a:lnTo>
                    <a:pt x="21572" y="10462"/>
                  </a:lnTo>
                  <a:lnTo>
                    <a:pt x="21551" y="10316"/>
                  </a:lnTo>
                  <a:lnTo>
                    <a:pt x="21510" y="10316"/>
                  </a:lnTo>
                  <a:lnTo>
                    <a:pt x="21468" y="10232"/>
                  </a:lnTo>
                  <a:lnTo>
                    <a:pt x="21405" y="10232"/>
                  </a:lnTo>
                  <a:lnTo>
                    <a:pt x="21342" y="10337"/>
                  </a:lnTo>
                  <a:lnTo>
                    <a:pt x="21196" y="10379"/>
                  </a:lnTo>
                  <a:lnTo>
                    <a:pt x="21133" y="10400"/>
                  </a:lnTo>
                  <a:lnTo>
                    <a:pt x="21133" y="10316"/>
                  </a:lnTo>
                  <a:lnTo>
                    <a:pt x="21091" y="10316"/>
                  </a:lnTo>
                  <a:lnTo>
                    <a:pt x="21007" y="10420"/>
                  </a:lnTo>
                  <a:lnTo>
                    <a:pt x="20924" y="10441"/>
                  </a:lnTo>
                  <a:lnTo>
                    <a:pt x="20882" y="10400"/>
                  </a:lnTo>
                  <a:lnTo>
                    <a:pt x="20798" y="10400"/>
                  </a:lnTo>
                  <a:lnTo>
                    <a:pt x="20735" y="10483"/>
                  </a:lnTo>
                  <a:lnTo>
                    <a:pt x="20735" y="10504"/>
                  </a:lnTo>
                  <a:lnTo>
                    <a:pt x="20589" y="10525"/>
                  </a:lnTo>
                  <a:lnTo>
                    <a:pt x="20505" y="10588"/>
                  </a:lnTo>
                  <a:lnTo>
                    <a:pt x="20505" y="10692"/>
                  </a:lnTo>
                  <a:lnTo>
                    <a:pt x="20526" y="10797"/>
                  </a:lnTo>
                  <a:lnTo>
                    <a:pt x="20422" y="11069"/>
                  </a:lnTo>
                  <a:lnTo>
                    <a:pt x="20380" y="11278"/>
                  </a:lnTo>
                  <a:lnTo>
                    <a:pt x="20380" y="11362"/>
                  </a:lnTo>
                  <a:lnTo>
                    <a:pt x="20484" y="11446"/>
                  </a:lnTo>
                  <a:lnTo>
                    <a:pt x="20463" y="11488"/>
                  </a:lnTo>
                  <a:lnTo>
                    <a:pt x="20359" y="11529"/>
                  </a:lnTo>
                  <a:lnTo>
                    <a:pt x="20359" y="11592"/>
                  </a:lnTo>
                  <a:lnTo>
                    <a:pt x="20422" y="11697"/>
                  </a:lnTo>
                  <a:lnTo>
                    <a:pt x="20422" y="11801"/>
                  </a:lnTo>
                  <a:lnTo>
                    <a:pt x="20380" y="11864"/>
                  </a:lnTo>
                  <a:lnTo>
                    <a:pt x="20359" y="11801"/>
                  </a:lnTo>
                  <a:lnTo>
                    <a:pt x="20275" y="11864"/>
                  </a:lnTo>
                  <a:lnTo>
                    <a:pt x="20212" y="11843"/>
                  </a:lnTo>
                  <a:lnTo>
                    <a:pt x="20254" y="11760"/>
                  </a:lnTo>
                  <a:lnTo>
                    <a:pt x="20296" y="11739"/>
                  </a:lnTo>
                  <a:lnTo>
                    <a:pt x="20296" y="11634"/>
                  </a:lnTo>
                  <a:lnTo>
                    <a:pt x="20212" y="11634"/>
                  </a:lnTo>
                  <a:lnTo>
                    <a:pt x="20087" y="11864"/>
                  </a:lnTo>
                  <a:lnTo>
                    <a:pt x="20066" y="12115"/>
                  </a:lnTo>
                  <a:lnTo>
                    <a:pt x="20108" y="12408"/>
                  </a:lnTo>
                  <a:lnTo>
                    <a:pt x="20108" y="12785"/>
                  </a:lnTo>
                  <a:lnTo>
                    <a:pt x="20087" y="12408"/>
                  </a:lnTo>
                  <a:lnTo>
                    <a:pt x="20045" y="12220"/>
                  </a:lnTo>
                  <a:lnTo>
                    <a:pt x="19982" y="12178"/>
                  </a:lnTo>
                  <a:lnTo>
                    <a:pt x="20045" y="12073"/>
                  </a:lnTo>
                  <a:lnTo>
                    <a:pt x="20045" y="11990"/>
                  </a:lnTo>
                  <a:lnTo>
                    <a:pt x="19898" y="11906"/>
                  </a:lnTo>
                  <a:lnTo>
                    <a:pt x="19961" y="11780"/>
                  </a:lnTo>
                  <a:lnTo>
                    <a:pt x="19961" y="11571"/>
                  </a:lnTo>
                  <a:lnTo>
                    <a:pt x="19877" y="11446"/>
                  </a:lnTo>
                  <a:lnTo>
                    <a:pt x="19877" y="11236"/>
                  </a:lnTo>
                  <a:lnTo>
                    <a:pt x="19961" y="11111"/>
                  </a:lnTo>
                  <a:lnTo>
                    <a:pt x="20045" y="10923"/>
                  </a:lnTo>
                  <a:lnTo>
                    <a:pt x="20045" y="10755"/>
                  </a:lnTo>
                  <a:lnTo>
                    <a:pt x="20003" y="10755"/>
                  </a:lnTo>
                  <a:lnTo>
                    <a:pt x="19961" y="10839"/>
                  </a:lnTo>
                  <a:lnTo>
                    <a:pt x="19940" y="10964"/>
                  </a:lnTo>
                  <a:lnTo>
                    <a:pt x="19857" y="11048"/>
                  </a:lnTo>
                  <a:lnTo>
                    <a:pt x="19836" y="11027"/>
                  </a:lnTo>
                  <a:lnTo>
                    <a:pt x="19794" y="10902"/>
                  </a:lnTo>
                  <a:lnTo>
                    <a:pt x="19877" y="10713"/>
                  </a:lnTo>
                  <a:lnTo>
                    <a:pt x="19898" y="10609"/>
                  </a:lnTo>
                  <a:lnTo>
                    <a:pt x="19836" y="10546"/>
                  </a:lnTo>
                  <a:lnTo>
                    <a:pt x="19752" y="10630"/>
                  </a:lnTo>
                  <a:lnTo>
                    <a:pt x="19731" y="10609"/>
                  </a:lnTo>
                  <a:lnTo>
                    <a:pt x="19689" y="10546"/>
                  </a:lnTo>
                  <a:lnTo>
                    <a:pt x="19731" y="10483"/>
                  </a:lnTo>
                  <a:lnTo>
                    <a:pt x="19731" y="10337"/>
                  </a:lnTo>
                  <a:lnTo>
                    <a:pt x="19668" y="10337"/>
                  </a:lnTo>
                  <a:lnTo>
                    <a:pt x="19668" y="10295"/>
                  </a:lnTo>
                  <a:lnTo>
                    <a:pt x="19689" y="10232"/>
                  </a:lnTo>
                  <a:lnTo>
                    <a:pt x="19689" y="10127"/>
                  </a:lnTo>
                  <a:lnTo>
                    <a:pt x="19585" y="10169"/>
                  </a:lnTo>
                  <a:lnTo>
                    <a:pt x="19271" y="10274"/>
                  </a:lnTo>
                  <a:lnTo>
                    <a:pt x="19103" y="10379"/>
                  </a:lnTo>
                  <a:lnTo>
                    <a:pt x="19041" y="10337"/>
                  </a:lnTo>
                  <a:lnTo>
                    <a:pt x="19041" y="10295"/>
                  </a:lnTo>
                  <a:lnTo>
                    <a:pt x="18999" y="10295"/>
                  </a:lnTo>
                  <a:lnTo>
                    <a:pt x="18915" y="10379"/>
                  </a:lnTo>
                  <a:lnTo>
                    <a:pt x="18831" y="10379"/>
                  </a:lnTo>
                  <a:lnTo>
                    <a:pt x="18789" y="10295"/>
                  </a:lnTo>
                  <a:lnTo>
                    <a:pt x="18622" y="10420"/>
                  </a:lnTo>
                  <a:lnTo>
                    <a:pt x="18622" y="10337"/>
                  </a:lnTo>
                  <a:lnTo>
                    <a:pt x="18517" y="10295"/>
                  </a:lnTo>
                  <a:lnTo>
                    <a:pt x="18476" y="10295"/>
                  </a:lnTo>
                  <a:lnTo>
                    <a:pt x="18476" y="10337"/>
                  </a:lnTo>
                  <a:lnTo>
                    <a:pt x="18308" y="10337"/>
                  </a:lnTo>
                  <a:lnTo>
                    <a:pt x="18078" y="10232"/>
                  </a:lnTo>
                  <a:lnTo>
                    <a:pt x="17890" y="10232"/>
                  </a:lnTo>
                  <a:lnTo>
                    <a:pt x="17701" y="10127"/>
                  </a:lnTo>
                  <a:lnTo>
                    <a:pt x="17555" y="10127"/>
                  </a:lnTo>
                  <a:lnTo>
                    <a:pt x="17555" y="10023"/>
                  </a:lnTo>
                  <a:lnTo>
                    <a:pt x="17429" y="9918"/>
                  </a:lnTo>
                  <a:lnTo>
                    <a:pt x="17346" y="9981"/>
                  </a:lnTo>
                  <a:lnTo>
                    <a:pt x="17241" y="9897"/>
                  </a:lnTo>
                  <a:lnTo>
                    <a:pt x="17220" y="9772"/>
                  </a:lnTo>
                  <a:lnTo>
                    <a:pt x="17116" y="9709"/>
                  </a:lnTo>
                  <a:lnTo>
                    <a:pt x="17053" y="9667"/>
                  </a:lnTo>
                  <a:lnTo>
                    <a:pt x="17157" y="9646"/>
                  </a:lnTo>
                  <a:lnTo>
                    <a:pt x="17283" y="9646"/>
                  </a:lnTo>
                  <a:lnTo>
                    <a:pt x="17283" y="9500"/>
                  </a:lnTo>
                  <a:lnTo>
                    <a:pt x="17388" y="9437"/>
                  </a:lnTo>
                  <a:lnTo>
                    <a:pt x="17367" y="9353"/>
                  </a:lnTo>
                  <a:lnTo>
                    <a:pt x="17471" y="9353"/>
                  </a:lnTo>
                  <a:lnTo>
                    <a:pt x="17639" y="9395"/>
                  </a:lnTo>
                  <a:lnTo>
                    <a:pt x="17681" y="9374"/>
                  </a:lnTo>
                  <a:lnTo>
                    <a:pt x="17681" y="9332"/>
                  </a:lnTo>
                  <a:lnTo>
                    <a:pt x="17806" y="9332"/>
                  </a:lnTo>
                  <a:lnTo>
                    <a:pt x="18078" y="9395"/>
                  </a:lnTo>
                  <a:lnTo>
                    <a:pt x="18183" y="9291"/>
                  </a:lnTo>
                  <a:lnTo>
                    <a:pt x="18183" y="9165"/>
                  </a:lnTo>
                  <a:lnTo>
                    <a:pt x="18225" y="9060"/>
                  </a:lnTo>
                  <a:lnTo>
                    <a:pt x="18183" y="8935"/>
                  </a:lnTo>
                  <a:lnTo>
                    <a:pt x="18183" y="8809"/>
                  </a:lnTo>
                  <a:lnTo>
                    <a:pt x="18120" y="8705"/>
                  </a:lnTo>
                  <a:lnTo>
                    <a:pt x="18078" y="8537"/>
                  </a:lnTo>
                  <a:lnTo>
                    <a:pt x="17994" y="8516"/>
                  </a:lnTo>
                  <a:lnTo>
                    <a:pt x="17973" y="8433"/>
                  </a:lnTo>
                  <a:lnTo>
                    <a:pt x="17806" y="8286"/>
                  </a:lnTo>
                  <a:lnTo>
                    <a:pt x="17764" y="8286"/>
                  </a:lnTo>
                  <a:lnTo>
                    <a:pt x="17743" y="8349"/>
                  </a:lnTo>
                  <a:lnTo>
                    <a:pt x="17681" y="8349"/>
                  </a:lnTo>
                  <a:lnTo>
                    <a:pt x="17660" y="8286"/>
                  </a:lnTo>
                  <a:lnTo>
                    <a:pt x="17492" y="8203"/>
                  </a:lnTo>
                  <a:lnTo>
                    <a:pt x="17492" y="8244"/>
                  </a:lnTo>
                  <a:lnTo>
                    <a:pt x="17597" y="8328"/>
                  </a:lnTo>
                  <a:lnTo>
                    <a:pt x="17576" y="8391"/>
                  </a:lnTo>
                  <a:lnTo>
                    <a:pt x="17639" y="8454"/>
                  </a:lnTo>
                  <a:lnTo>
                    <a:pt x="17576" y="8558"/>
                  </a:lnTo>
                  <a:lnTo>
                    <a:pt x="17492" y="8454"/>
                  </a:lnTo>
                  <a:lnTo>
                    <a:pt x="17492" y="8349"/>
                  </a:lnTo>
                  <a:lnTo>
                    <a:pt x="17388" y="8349"/>
                  </a:lnTo>
                  <a:lnTo>
                    <a:pt x="17220" y="8244"/>
                  </a:lnTo>
                  <a:lnTo>
                    <a:pt x="17178" y="8182"/>
                  </a:lnTo>
                  <a:lnTo>
                    <a:pt x="17137" y="8223"/>
                  </a:lnTo>
                  <a:lnTo>
                    <a:pt x="17053" y="8182"/>
                  </a:lnTo>
                  <a:lnTo>
                    <a:pt x="17011" y="8077"/>
                  </a:lnTo>
                  <a:lnTo>
                    <a:pt x="16906" y="7993"/>
                  </a:lnTo>
                  <a:lnTo>
                    <a:pt x="16739" y="7993"/>
                  </a:lnTo>
                  <a:lnTo>
                    <a:pt x="16551" y="7805"/>
                  </a:lnTo>
                  <a:lnTo>
                    <a:pt x="16404" y="7721"/>
                  </a:lnTo>
                  <a:lnTo>
                    <a:pt x="16383" y="7617"/>
                  </a:lnTo>
                  <a:lnTo>
                    <a:pt x="15902" y="7345"/>
                  </a:lnTo>
                  <a:lnTo>
                    <a:pt x="15776" y="7135"/>
                  </a:lnTo>
                  <a:lnTo>
                    <a:pt x="15776" y="6968"/>
                  </a:lnTo>
                  <a:lnTo>
                    <a:pt x="15672" y="6717"/>
                  </a:lnTo>
                  <a:lnTo>
                    <a:pt x="15672" y="6612"/>
                  </a:lnTo>
                  <a:lnTo>
                    <a:pt x="15567" y="6612"/>
                  </a:lnTo>
                  <a:lnTo>
                    <a:pt x="15442" y="6508"/>
                  </a:lnTo>
                  <a:lnTo>
                    <a:pt x="15337" y="6508"/>
                  </a:lnTo>
                  <a:lnTo>
                    <a:pt x="15253" y="6424"/>
                  </a:lnTo>
                  <a:lnTo>
                    <a:pt x="15149" y="6403"/>
                  </a:lnTo>
                  <a:lnTo>
                    <a:pt x="15065" y="6319"/>
                  </a:lnTo>
                  <a:lnTo>
                    <a:pt x="14940" y="6361"/>
                  </a:lnTo>
                  <a:lnTo>
                    <a:pt x="14793" y="6487"/>
                  </a:lnTo>
                  <a:lnTo>
                    <a:pt x="14688" y="6696"/>
                  </a:lnTo>
                  <a:lnTo>
                    <a:pt x="14584" y="6738"/>
                  </a:lnTo>
                  <a:lnTo>
                    <a:pt x="14479" y="6801"/>
                  </a:lnTo>
                  <a:lnTo>
                    <a:pt x="14375" y="6801"/>
                  </a:lnTo>
                  <a:lnTo>
                    <a:pt x="14312" y="6738"/>
                  </a:lnTo>
                  <a:lnTo>
                    <a:pt x="14144" y="6696"/>
                  </a:lnTo>
                  <a:lnTo>
                    <a:pt x="14061" y="6633"/>
                  </a:lnTo>
                  <a:lnTo>
                    <a:pt x="14144" y="6529"/>
                  </a:lnTo>
                  <a:lnTo>
                    <a:pt x="14207" y="6466"/>
                  </a:lnTo>
                  <a:lnTo>
                    <a:pt x="14270" y="6466"/>
                  </a:lnTo>
                  <a:lnTo>
                    <a:pt x="14375" y="6361"/>
                  </a:lnTo>
                  <a:lnTo>
                    <a:pt x="14458" y="6319"/>
                  </a:lnTo>
                  <a:lnTo>
                    <a:pt x="14479" y="6257"/>
                  </a:lnTo>
                  <a:lnTo>
                    <a:pt x="14458" y="6215"/>
                  </a:lnTo>
                  <a:lnTo>
                    <a:pt x="14375" y="6236"/>
                  </a:lnTo>
                  <a:lnTo>
                    <a:pt x="14333" y="6194"/>
                  </a:lnTo>
                  <a:lnTo>
                    <a:pt x="14354" y="6110"/>
                  </a:lnTo>
                  <a:lnTo>
                    <a:pt x="14458" y="6006"/>
                  </a:lnTo>
                  <a:lnTo>
                    <a:pt x="14437" y="5943"/>
                  </a:lnTo>
                  <a:lnTo>
                    <a:pt x="14542" y="5838"/>
                  </a:lnTo>
                  <a:lnTo>
                    <a:pt x="14542" y="5754"/>
                  </a:lnTo>
                  <a:lnTo>
                    <a:pt x="14521" y="5629"/>
                  </a:lnTo>
                  <a:lnTo>
                    <a:pt x="14375" y="5650"/>
                  </a:lnTo>
                  <a:lnTo>
                    <a:pt x="14375" y="5734"/>
                  </a:lnTo>
                  <a:lnTo>
                    <a:pt x="14165" y="5880"/>
                  </a:lnTo>
                  <a:lnTo>
                    <a:pt x="14061" y="5838"/>
                  </a:lnTo>
                  <a:lnTo>
                    <a:pt x="14165" y="6047"/>
                  </a:lnTo>
                  <a:lnTo>
                    <a:pt x="14103" y="6131"/>
                  </a:lnTo>
                  <a:lnTo>
                    <a:pt x="14061" y="6026"/>
                  </a:lnTo>
                  <a:lnTo>
                    <a:pt x="13914" y="6026"/>
                  </a:lnTo>
                  <a:lnTo>
                    <a:pt x="13810" y="6131"/>
                  </a:lnTo>
                  <a:lnTo>
                    <a:pt x="13893" y="6152"/>
                  </a:lnTo>
                  <a:lnTo>
                    <a:pt x="13851" y="6298"/>
                  </a:lnTo>
                  <a:lnTo>
                    <a:pt x="13747" y="6236"/>
                  </a:lnTo>
                  <a:lnTo>
                    <a:pt x="13642" y="6319"/>
                  </a:lnTo>
                  <a:lnTo>
                    <a:pt x="13684" y="6403"/>
                  </a:lnTo>
                  <a:lnTo>
                    <a:pt x="13789" y="6403"/>
                  </a:lnTo>
                  <a:lnTo>
                    <a:pt x="13831" y="6466"/>
                  </a:lnTo>
                  <a:lnTo>
                    <a:pt x="13642" y="6570"/>
                  </a:lnTo>
                  <a:lnTo>
                    <a:pt x="13579" y="6424"/>
                  </a:lnTo>
                  <a:lnTo>
                    <a:pt x="13433" y="6361"/>
                  </a:lnTo>
                  <a:lnTo>
                    <a:pt x="13391" y="6236"/>
                  </a:lnTo>
                  <a:lnTo>
                    <a:pt x="13391" y="5713"/>
                  </a:lnTo>
                  <a:lnTo>
                    <a:pt x="13496" y="5503"/>
                  </a:lnTo>
                  <a:lnTo>
                    <a:pt x="13475" y="5148"/>
                  </a:lnTo>
                  <a:lnTo>
                    <a:pt x="13538" y="5001"/>
                  </a:lnTo>
                  <a:lnTo>
                    <a:pt x="13517" y="4562"/>
                  </a:lnTo>
                  <a:lnTo>
                    <a:pt x="13517" y="4625"/>
                  </a:lnTo>
                  <a:lnTo>
                    <a:pt x="13370" y="4687"/>
                  </a:lnTo>
                  <a:lnTo>
                    <a:pt x="13266" y="4855"/>
                  </a:lnTo>
                  <a:lnTo>
                    <a:pt x="13349" y="4938"/>
                  </a:lnTo>
                  <a:lnTo>
                    <a:pt x="13287" y="5001"/>
                  </a:lnTo>
                  <a:lnTo>
                    <a:pt x="13349" y="5148"/>
                  </a:lnTo>
                  <a:lnTo>
                    <a:pt x="13307" y="5315"/>
                  </a:lnTo>
                  <a:lnTo>
                    <a:pt x="13245" y="5294"/>
                  </a:lnTo>
                  <a:lnTo>
                    <a:pt x="13161" y="5210"/>
                  </a:lnTo>
                  <a:lnTo>
                    <a:pt x="13119" y="5294"/>
                  </a:lnTo>
                  <a:lnTo>
                    <a:pt x="13119" y="5378"/>
                  </a:lnTo>
                  <a:lnTo>
                    <a:pt x="13056" y="5315"/>
                  </a:lnTo>
                  <a:lnTo>
                    <a:pt x="12952" y="5399"/>
                  </a:lnTo>
                  <a:lnTo>
                    <a:pt x="12952" y="5482"/>
                  </a:lnTo>
                  <a:lnTo>
                    <a:pt x="12889" y="5482"/>
                  </a:lnTo>
                  <a:lnTo>
                    <a:pt x="12638" y="5608"/>
                  </a:lnTo>
                  <a:lnTo>
                    <a:pt x="12491" y="5775"/>
                  </a:lnTo>
                  <a:lnTo>
                    <a:pt x="12429" y="5692"/>
                  </a:lnTo>
                  <a:lnTo>
                    <a:pt x="12429" y="5587"/>
                  </a:lnTo>
                  <a:lnTo>
                    <a:pt x="12575" y="5524"/>
                  </a:lnTo>
                  <a:lnTo>
                    <a:pt x="12596" y="5420"/>
                  </a:lnTo>
                  <a:lnTo>
                    <a:pt x="12491" y="5420"/>
                  </a:lnTo>
                  <a:lnTo>
                    <a:pt x="12387" y="5482"/>
                  </a:lnTo>
                  <a:lnTo>
                    <a:pt x="12178" y="5482"/>
                  </a:lnTo>
                  <a:lnTo>
                    <a:pt x="12052" y="5566"/>
                  </a:lnTo>
                  <a:lnTo>
                    <a:pt x="11780" y="5566"/>
                  </a:lnTo>
                  <a:lnTo>
                    <a:pt x="11424" y="5817"/>
                  </a:lnTo>
                  <a:lnTo>
                    <a:pt x="11257" y="5880"/>
                  </a:lnTo>
                  <a:lnTo>
                    <a:pt x="11111" y="6089"/>
                  </a:lnTo>
                  <a:lnTo>
                    <a:pt x="11090" y="5985"/>
                  </a:lnTo>
                  <a:lnTo>
                    <a:pt x="11215" y="5796"/>
                  </a:lnTo>
                  <a:lnTo>
                    <a:pt x="11173" y="5713"/>
                  </a:lnTo>
                  <a:lnTo>
                    <a:pt x="10985" y="5817"/>
                  </a:lnTo>
                  <a:lnTo>
                    <a:pt x="10964" y="5775"/>
                  </a:lnTo>
                  <a:lnTo>
                    <a:pt x="10880" y="5796"/>
                  </a:lnTo>
                  <a:lnTo>
                    <a:pt x="10797" y="5838"/>
                  </a:lnTo>
                  <a:lnTo>
                    <a:pt x="10734" y="5775"/>
                  </a:lnTo>
                  <a:lnTo>
                    <a:pt x="10629" y="5796"/>
                  </a:lnTo>
                  <a:lnTo>
                    <a:pt x="10587" y="5880"/>
                  </a:lnTo>
                  <a:lnTo>
                    <a:pt x="10315" y="6047"/>
                  </a:lnTo>
                  <a:lnTo>
                    <a:pt x="10211" y="6047"/>
                  </a:lnTo>
                  <a:lnTo>
                    <a:pt x="10022" y="6110"/>
                  </a:lnTo>
                  <a:lnTo>
                    <a:pt x="9897" y="6257"/>
                  </a:lnTo>
                  <a:lnTo>
                    <a:pt x="9939" y="6361"/>
                  </a:lnTo>
                  <a:lnTo>
                    <a:pt x="9834" y="6340"/>
                  </a:lnTo>
                  <a:lnTo>
                    <a:pt x="9792" y="6403"/>
                  </a:lnTo>
                  <a:lnTo>
                    <a:pt x="9688" y="6361"/>
                  </a:lnTo>
                  <a:lnTo>
                    <a:pt x="9657" y="6408"/>
                  </a:lnTo>
                  <a:lnTo>
                    <a:pt x="9657" y="6408"/>
                  </a:lnTo>
                  <a:lnTo>
                    <a:pt x="9583" y="6319"/>
                  </a:lnTo>
                  <a:lnTo>
                    <a:pt x="9625" y="6215"/>
                  </a:lnTo>
                  <a:lnTo>
                    <a:pt x="9709" y="6215"/>
                  </a:lnTo>
                  <a:lnTo>
                    <a:pt x="9792" y="6110"/>
                  </a:lnTo>
                  <a:lnTo>
                    <a:pt x="9897" y="6026"/>
                  </a:lnTo>
                  <a:lnTo>
                    <a:pt x="9939" y="6068"/>
                  </a:lnTo>
                  <a:lnTo>
                    <a:pt x="10022" y="6026"/>
                  </a:lnTo>
                  <a:lnTo>
                    <a:pt x="10043" y="5943"/>
                  </a:lnTo>
                  <a:lnTo>
                    <a:pt x="10169" y="5838"/>
                  </a:lnTo>
                  <a:lnTo>
                    <a:pt x="10211" y="5901"/>
                  </a:lnTo>
                  <a:lnTo>
                    <a:pt x="10462" y="5796"/>
                  </a:lnTo>
                  <a:lnTo>
                    <a:pt x="10546" y="5650"/>
                  </a:lnTo>
                  <a:lnTo>
                    <a:pt x="10671" y="5608"/>
                  </a:lnTo>
                  <a:lnTo>
                    <a:pt x="10880" y="5629"/>
                  </a:lnTo>
                  <a:lnTo>
                    <a:pt x="10901" y="5587"/>
                  </a:lnTo>
                  <a:lnTo>
                    <a:pt x="11090" y="5587"/>
                  </a:lnTo>
                  <a:lnTo>
                    <a:pt x="11278" y="5503"/>
                  </a:lnTo>
                  <a:lnTo>
                    <a:pt x="11320" y="5587"/>
                  </a:lnTo>
                  <a:lnTo>
                    <a:pt x="11383" y="5587"/>
                  </a:lnTo>
                  <a:lnTo>
                    <a:pt x="11445" y="5524"/>
                  </a:lnTo>
                  <a:lnTo>
                    <a:pt x="11529" y="5524"/>
                  </a:lnTo>
                  <a:lnTo>
                    <a:pt x="11675" y="5503"/>
                  </a:lnTo>
                  <a:lnTo>
                    <a:pt x="11738" y="5399"/>
                  </a:lnTo>
                  <a:lnTo>
                    <a:pt x="11989" y="5315"/>
                  </a:lnTo>
                  <a:lnTo>
                    <a:pt x="12240" y="5231"/>
                  </a:lnTo>
                  <a:lnTo>
                    <a:pt x="12261" y="5127"/>
                  </a:lnTo>
                  <a:lnTo>
                    <a:pt x="12324" y="5127"/>
                  </a:lnTo>
                  <a:lnTo>
                    <a:pt x="12366" y="5085"/>
                  </a:lnTo>
                  <a:lnTo>
                    <a:pt x="12324" y="5022"/>
                  </a:lnTo>
                  <a:lnTo>
                    <a:pt x="12324" y="4918"/>
                  </a:lnTo>
                  <a:lnTo>
                    <a:pt x="12240" y="4876"/>
                  </a:lnTo>
                  <a:lnTo>
                    <a:pt x="12219" y="4918"/>
                  </a:lnTo>
                  <a:lnTo>
                    <a:pt x="12219" y="5001"/>
                  </a:lnTo>
                  <a:lnTo>
                    <a:pt x="12115" y="5022"/>
                  </a:lnTo>
                  <a:lnTo>
                    <a:pt x="12073" y="4980"/>
                  </a:lnTo>
                  <a:lnTo>
                    <a:pt x="12031" y="4980"/>
                  </a:lnTo>
                  <a:lnTo>
                    <a:pt x="12010" y="4938"/>
                  </a:lnTo>
                  <a:lnTo>
                    <a:pt x="11885" y="4938"/>
                  </a:lnTo>
                  <a:lnTo>
                    <a:pt x="11696" y="5001"/>
                  </a:lnTo>
                  <a:lnTo>
                    <a:pt x="11634" y="5106"/>
                  </a:lnTo>
                  <a:lnTo>
                    <a:pt x="11571" y="5169"/>
                  </a:lnTo>
                  <a:lnTo>
                    <a:pt x="11508" y="5085"/>
                  </a:lnTo>
                  <a:lnTo>
                    <a:pt x="11466" y="5085"/>
                  </a:lnTo>
                  <a:lnTo>
                    <a:pt x="11362" y="5169"/>
                  </a:lnTo>
                  <a:lnTo>
                    <a:pt x="11090" y="5252"/>
                  </a:lnTo>
                  <a:lnTo>
                    <a:pt x="10755" y="5273"/>
                  </a:lnTo>
                  <a:lnTo>
                    <a:pt x="10692" y="5210"/>
                  </a:lnTo>
                  <a:lnTo>
                    <a:pt x="10629" y="5210"/>
                  </a:lnTo>
                  <a:lnTo>
                    <a:pt x="10650" y="5273"/>
                  </a:lnTo>
                  <a:lnTo>
                    <a:pt x="10587" y="5315"/>
                  </a:lnTo>
                  <a:lnTo>
                    <a:pt x="10483" y="5294"/>
                  </a:lnTo>
                  <a:lnTo>
                    <a:pt x="10420" y="5294"/>
                  </a:lnTo>
                  <a:lnTo>
                    <a:pt x="10357" y="5420"/>
                  </a:lnTo>
                  <a:lnTo>
                    <a:pt x="10211" y="5587"/>
                  </a:lnTo>
                  <a:lnTo>
                    <a:pt x="10148" y="5524"/>
                  </a:lnTo>
                  <a:lnTo>
                    <a:pt x="10043" y="5524"/>
                  </a:lnTo>
                  <a:lnTo>
                    <a:pt x="10022" y="5503"/>
                  </a:lnTo>
                  <a:lnTo>
                    <a:pt x="9897" y="5503"/>
                  </a:lnTo>
                  <a:lnTo>
                    <a:pt x="9813" y="5566"/>
                  </a:lnTo>
                  <a:lnTo>
                    <a:pt x="9730" y="5566"/>
                  </a:lnTo>
                  <a:lnTo>
                    <a:pt x="9688" y="5629"/>
                  </a:lnTo>
                  <a:lnTo>
                    <a:pt x="9583" y="5671"/>
                  </a:lnTo>
                  <a:lnTo>
                    <a:pt x="9478" y="5734"/>
                  </a:lnTo>
                  <a:lnTo>
                    <a:pt x="9311" y="5817"/>
                  </a:lnTo>
                  <a:lnTo>
                    <a:pt x="9123" y="5880"/>
                  </a:lnTo>
                  <a:lnTo>
                    <a:pt x="9081" y="5985"/>
                  </a:lnTo>
                  <a:lnTo>
                    <a:pt x="9081" y="6152"/>
                  </a:lnTo>
                  <a:lnTo>
                    <a:pt x="9102" y="6466"/>
                  </a:lnTo>
                  <a:lnTo>
                    <a:pt x="9081" y="6633"/>
                  </a:lnTo>
                  <a:lnTo>
                    <a:pt x="9018" y="6612"/>
                  </a:lnTo>
                  <a:lnTo>
                    <a:pt x="8955" y="6654"/>
                  </a:lnTo>
                  <a:lnTo>
                    <a:pt x="8704" y="6863"/>
                  </a:lnTo>
                  <a:lnTo>
                    <a:pt x="8788" y="6759"/>
                  </a:lnTo>
                  <a:lnTo>
                    <a:pt x="8893" y="6633"/>
                  </a:lnTo>
                  <a:lnTo>
                    <a:pt x="8914" y="6550"/>
                  </a:lnTo>
                  <a:lnTo>
                    <a:pt x="8872" y="6529"/>
                  </a:lnTo>
                  <a:lnTo>
                    <a:pt x="8872" y="6445"/>
                  </a:lnTo>
                  <a:lnTo>
                    <a:pt x="8746" y="6257"/>
                  </a:lnTo>
                  <a:lnTo>
                    <a:pt x="8662" y="6257"/>
                  </a:lnTo>
                  <a:lnTo>
                    <a:pt x="8600" y="6173"/>
                  </a:lnTo>
                  <a:lnTo>
                    <a:pt x="8537" y="6152"/>
                  </a:lnTo>
                  <a:lnTo>
                    <a:pt x="8537" y="6006"/>
                  </a:lnTo>
                  <a:lnTo>
                    <a:pt x="8390" y="5817"/>
                  </a:lnTo>
                  <a:lnTo>
                    <a:pt x="8370" y="5817"/>
                  </a:lnTo>
                  <a:lnTo>
                    <a:pt x="8286" y="5796"/>
                  </a:lnTo>
                  <a:lnTo>
                    <a:pt x="8265" y="5692"/>
                  </a:lnTo>
                  <a:lnTo>
                    <a:pt x="8181" y="5629"/>
                  </a:lnTo>
                  <a:lnTo>
                    <a:pt x="8139" y="5671"/>
                  </a:lnTo>
                  <a:lnTo>
                    <a:pt x="8035" y="5587"/>
                  </a:lnTo>
                  <a:lnTo>
                    <a:pt x="7846" y="5378"/>
                  </a:lnTo>
                  <a:lnTo>
                    <a:pt x="7805" y="5190"/>
                  </a:lnTo>
                  <a:lnTo>
                    <a:pt x="7805" y="5001"/>
                  </a:lnTo>
                  <a:lnTo>
                    <a:pt x="7763" y="4980"/>
                  </a:lnTo>
                  <a:lnTo>
                    <a:pt x="7721" y="5043"/>
                  </a:lnTo>
                  <a:lnTo>
                    <a:pt x="7658" y="5001"/>
                  </a:lnTo>
                  <a:lnTo>
                    <a:pt x="7616" y="4876"/>
                  </a:lnTo>
                  <a:lnTo>
                    <a:pt x="7658" y="4750"/>
                  </a:lnTo>
                  <a:lnTo>
                    <a:pt x="7637" y="4729"/>
                  </a:lnTo>
                  <a:lnTo>
                    <a:pt x="7658" y="4646"/>
                  </a:lnTo>
                  <a:lnTo>
                    <a:pt x="7533" y="4520"/>
                  </a:lnTo>
                  <a:lnTo>
                    <a:pt x="7533" y="4415"/>
                  </a:lnTo>
                  <a:lnTo>
                    <a:pt x="7428" y="4332"/>
                  </a:lnTo>
                  <a:lnTo>
                    <a:pt x="7386" y="4332"/>
                  </a:lnTo>
                  <a:lnTo>
                    <a:pt x="7323" y="4248"/>
                  </a:lnTo>
                  <a:lnTo>
                    <a:pt x="7219" y="4164"/>
                  </a:lnTo>
                  <a:lnTo>
                    <a:pt x="7114" y="4164"/>
                  </a:lnTo>
                  <a:lnTo>
                    <a:pt x="6800" y="3934"/>
                  </a:lnTo>
                  <a:lnTo>
                    <a:pt x="6717" y="3934"/>
                  </a:lnTo>
                  <a:lnTo>
                    <a:pt x="6696" y="3850"/>
                  </a:lnTo>
                  <a:lnTo>
                    <a:pt x="0" y="16091"/>
                  </a:lnTo>
                  <a:lnTo>
                    <a:pt x="377" y="16091"/>
                  </a:lnTo>
                  <a:lnTo>
                    <a:pt x="502" y="16153"/>
                  </a:lnTo>
                  <a:lnTo>
                    <a:pt x="711" y="16007"/>
                  </a:lnTo>
                  <a:lnTo>
                    <a:pt x="1004" y="16049"/>
                  </a:lnTo>
                  <a:lnTo>
                    <a:pt x="858" y="16300"/>
                  </a:lnTo>
                  <a:lnTo>
                    <a:pt x="921" y="16446"/>
                  </a:lnTo>
                  <a:lnTo>
                    <a:pt x="1025" y="16718"/>
                  </a:lnTo>
                  <a:lnTo>
                    <a:pt x="1172" y="17388"/>
                  </a:lnTo>
                  <a:lnTo>
                    <a:pt x="1235" y="17534"/>
                  </a:lnTo>
                  <a:lnTo>
                    <a:pt x="1130" y="17702"/>
                  </a:lnTo>
                  <a:lnTo>
                    <a:pt x="1130" y="17765"/>
                  </a:lnTo>
                  <a:lnTo>
                    <a:pt x="1172" y="17765"/>
                  </a:lnTo>
                  <a:lnTo>
                    <a:pt x="1381" y="17744"/>
                  </a:lnTo>
                  <a:lnTo>
                    <a:pt x="1569" y="17723"/>
                  </a:lnTo>
                  <a:lnTo>
                    <a:pt x="1695" y="17639"/>
                  </a:lnTo>
                  <a:lnTo>
                    <a:pt x="1862" y="17409"/>
                  </a:lnTo>
                  <a:lnTo>
                    <a:pt x="1988" y="17283"/>
                  </a:lnTo>
                  <a:lnTo>
                    <a:pt x="2197" y="17200"/>
                  </a:lnTo>
                  <a:lnTo>
                    <a:pt x="2260" y="17179"/>
                  </a:lnTo>
                  <a:lnTo>
                    <a:pt x="2469" y="17116"/>
                  </a:lnTo>
                  <a:lnTo>
                    <a:pt x="2636" y="17116"/>
                  </a:lnTo>
                  <a:lnTo>
                    <a:pt x="2783" y="17221"/>
                  </a:lnTo>
                  <a:lnTo>
                    <a:pt x="2783" y="17325"/>
                  </a:lnTo>
                  <a:lnTo>
                    <a:pt x="2804" y="17409"/>
                  </a:lnTo>
                  <a:lnTo>
                    <a:pt x="2720" y="17555"/>
                  </a:lnTo>
                  <a:lnTo>
                    <a:pt x="2699" y="17639"/>
                  </a:lnTo>
                  <a:lnTo>
                    <a:pt x="2825" y="17974"/>
                  </a:lnTo>
                  <a:lnTo>
                    <a:pt x="2804" y="18078"/>
                  </a:lnTo>
                  <a:lnTo>
                    <a:pt x="2846" y="18288"/>
                  </a:lnTo>
                  <a:lnTo>
                    <a:pt x="2992" y="18455"/>
                  </a:lnTo>
                  <a:lnTo>
                    <a:pt x="3013" y="18664"/>
                  </a:lnTo>
                  <a:lnTo>
                    <a:pt x="3055" y="18748"/>
                  </a:lnTo>
                  <a:lnTo>
                    <a:pt x="3097" y="18853"/>
                  </a:lnTo>
                  <a:lnTo>
                    <a:pt x="3034" y="18957"/>
                  </a:lnTo>
                  <a:lnTo>
                    <a:pt x="3034" y="19062"/>
                  </a:lnTo>
                  <a:lnTo>
                    <a:pt x="3055" y="19146"/>
                  </a:lnTo>
                  <a:lnTo>
                    <a:pt x="3013" y="19501"/>
                  </a:lnTo>
                  <a:lnTo>
                    <a:pt x="3013" y="19920"/>
                  </a:lnTo>
                  <a:lnTo>
                    <a:pt x="3034" y="20338"/>
                  </a:lnTo>
                  <a:lnTo>
                    <a:pt x="2929" y="20380"/>
                  </a:lnTo>
                  <a:lnTo>
                    <a:pt x="2929" y="20464"/>
                  </a:lnTo>
                  <a:lnTo>
                    <a:pt x="2971" y="20464"/>
                  </a:lnTo>
                  <a:lnTo>
                    <a:pt x="3055" y="20527"/>
                  </a:lnTo>
                  <a:lnTo>
                    <a:pt x="3076" y="20568"/>
                  </a:lnTo>
                  <a:lnTo>
                    <a:pt x="3034" y="20589"/>
                  </a:lnTo>
                  <a:lnTo>
                    <a:pt x="2971" y="20652"/>
                  </a:lnTo>
                  <a:lnTo>
                    <a:pt x="3013" y="20736"/>
                  </a:lnTo>
                  <a:lnTo>
                    <a:pt x="3055" y="20778"/>
                  </a:lnTo>
                  <a:lnTo>
                    <a:pt x="3076" y="20861"/>
                  </a:lnTo>
                  <a:lnTo>
                    <a:pt x="3055" y="20903"/>
                  </a:lnTo>
                  <a:lnTo>
                    <a:pt x="3055" y="20966"/>
                  </a:lnTo>
                  <a:lnTo>
                    <a:pt x="3160" y="20966"/>
                  </a:lnTo>
                  <a:lnTo>
                    <a:pt x="3243" y="20987"/>
                  </a:lnTo>
                  <a:lnTo>
                    <a:pt x="3348" y="21154"/>
                  </a:lnTo>
                  <a:lnTo>
                    <a:pt x="3369" y="21217"/>
                  </a:lnTo>
                  <a:lnTo>
                    <a:pt x="3452" y="21280"/>
                  </a:lnTo>
                  <a:lnTo>
                    <a:pt x="3578" y="21363"/>
                  </a:lnTo>
                  <a:lnTo>
                    <a:pt x="3641" y="21468"/>
                  </a:lnTo>
                  <a:lnTo>
                    <a:pt x="3641" y="21573"/>
                  </a:lnTo>
                  <a:lnTo>
                    <a:pt x="3683" y="21594"/>
                  </a:lnTo>
                  <a:lnTo>
                    <a:pt x="3704" y="21635"/>
                  </a:lnTo>
                  <a:lnTo>
                    <a:pt x="3683" y="21698"/>
                  </a:lnTo>
                  <a:lnTo>
                    <a:pt x="3683" y="21740"/>
                  </a:lnTo>
                  <a:lnTo>
                    <a:pt x="3641" y="21782"/>
                  </a:lnTo>
                  <a:lnTo>
                    <a:pt x="3641" y="21845"/>
                  </a:lnTo>
                  <a:lnTo>
                    <a:pt x="3641" y="21887"/>
                  </a:lnTo>
                  <a:lnTo>
                    <a:pt x="3662" y="21907"/>
                  </a:lnTo>
                  <a:lnTo>
                    <a:pt x="3599" y="22033"/>
                  </a:lnTo>
                  <a:lnTo>
                    <a:pt x="3452" y="22326"/>
                  </a:lnTo>
                  <a:lnTo>
                    <a:pt x="3432" y="22514"/>
                  </a:lnTo>
                  <a:lnTo>
                    <a:pt x="3285" y="22661"/>
                  </a:lnTo>
                  <a:lnTo>
                    <a:pt x="3285" y="22744"/>
                  </a:lnTo>
                  <a:lnTo>
                    <a:pt x="3327" y="22744"/>
                  </a:lnTo>
                  <a:lnTo>
                    <a:pt x="3494" y="22535"/>
                  </a:lnTo>
                  <a:lnTo>
                    <a:pt x="3536" y="22410"/>
                  </a:lnTo>
                  <a:lnTo>
                    <a:pt x="3662" y="22305"/>
                  </a:lnTo>
                  <a:lnTo>
                    <a:pt x="3683" y="22347"/>
                  </a:lnTo>
                  <a:lnTo>
                    <a:pt x="3766" y="22368"/>
                  </a:lnTo>
                  <a:lnTo>
                    <a:pt x="3766" y="22431"/>
                  </a:lnTo>
                  <a:lnTo>
                    <a:pt x="3599" y="22514"/>
                  </a:lnTo>
                  <a:lnTo>
                    <a:pt x="3557" y="22619"/>
                  </a:lnTo>
                  <a:lnTo>
                    <a:pt x="3390" y="22786"/>
                  </a:lnTo>
                  <a:lnTo>
                    <a:pt x="3390" y="22828"/>
                  </a:lnTo>
                  <a:lnTo>
                    <a:pt x="3473" y="22828"/>
                  </a:lnTo>
                  <a:lnTo>
                    <a:pt x="3432" y="22870"/>
                  </a:lnTo>
                  <a:lnTo>
                    <a:pt x="3285" y="22849"/>
                  </a:lnTo>
                  <a:lnTo>
                    <a:pt x="3222" y="22870"/>
                  </a:lnTo>
                  <a:lnTo>
                    <a:pt x="3160" y="23037"/>
                  </a:lnTo>
                  <a:lnTo>
                    <a:pt x="3055" y="23142"/>
                  </a:lnTo>
                  <a:lnTo>
                    <a:pt x="3076" y="23268"/>
                  </a:lnTo>
                  <a:lnTo>
                    <a:pt x="3034" y="23247"/>
                  </a:lnTo>
                  <a:lnTo>
                    <a:pt x="2971" y="23184"/>
                  </a:lnTo>
                  <a:lnTo>
                    <a:pt x="2908" y="23247"/>
                  </a:lnTo>
                  <a:lnTo>
                    <a:pt x="2908" y="23393"/>
                  </a:lnTo>
                  <a:lnTo>
                    <a:pt x="3013" y="23393"/>
                  </a:lnTo>
                  <a:lnTo>
                    <a:pt x="3034" y="23477"/>
                  </a:lnTo>
                  <a:lnTo>
                    <a:pt x="2971" y="23665"/>
                  </a:lnTo>
                  <a:lnTo>
                    <a:pt x="2950" y="23937"/>
                  </a:lnTo>
                  <a:lnTo>
                    <a:pt x="3013" y="24125"/>
                  </a:lnTo>
                  <a:lnTo>
                    <a:pt x="3076" y="24293"/>
                  </a:lnTo>
                  <a:lnTo>
                    <a:pt x="3160" y="24314"/>
                  </a:lnTo>
                  <a:lnTo>
                    <a:pt x="3180" y="24230"/>
                  </a:lnTo>
                  <a:lnTo>
                    <a:pt x="3264" y="24146"/>
                  </a:lnTo>
                  <a:lnTo>
                    <a:pt x="3452" y="24104"/>
                  </a:lnTo>
                  <a:lnTo>
                    <a:pt x="3557" y="24021"/>
                  </a:lnTo>
                  <a:lnTo>
                    <a:pt x="3662" y="23895"/>
                  </a:lnTo>
                  <a:lnTo>
                    <a:pt x="3704" y="23895"/>
                  </a:lnTo>
                  <a:lnTo>
                    <a:pt x="3704" y="24021"/>
                  </a:lnTo>
                  <a:lnTo>
                    <a:pt x="3662" y="24125"/>
                  </a:lnTo>
                  <a:lnTo>
                    <a:pt x="3599" y="24146"/>
                  </a:lnTo>
                  <a:lnTo>
                    <a:pt x="3536" y="24251"/>
                  </a:lnTo>
                  <a:lnTo>
                    <a:pt x="3536" y="24314"/>
                  </a:lnTo>
                  <a:lnTo>
                    <a:pt x="3641" y="24397"/>
                  </a:lnTo>
                  <a:lnTo>
                    <a:pt x="3704" y="24460"/>
                  </a:lnTo>
                  <a:lnTo>
                    <a:pt x="3808" y="24460"/>
                  </a:lnTo>
                  <a:lnTo>
                    <a:pt x="3892" y="24502"/>
                  </a:lnTo>
                  <a:lnTo>
                    <a:pt x="3955" y="24544"/>
                  </a:lnTo>
                  <a:lnTo>
                    <a:pt x="3808" y="24502"/>
                  </a:lnTo>
                  <a:lnTo>
                    <a:pt x="3683" y="24502"/>
                  </a:lnTo>
                  <a:lnTo>
                    <a:pt x="3578" y="24439"/>
                  </a:lnTo>
                  <a:lnTo>
                    <a:pt x="3432" y="24439"/>
                  </a:lnTo>
                  <a:lnTo>
                    <a:pt x="3369" y="24523"/>
                  </a:lnTo>
                  <a:lnTo>
                    <a:pt x="3369" y="24607"/>
                  </a:lnTo>
                  <a:lnTo>
                    <a:pt x="3432" y="24669"/>
                  </a:lnTo>
                  <a:lnTo>
                    <a:pt x="3452" y="24920"/>
                  </a:lnTo>
                  <a:lnTo>
                    <a:pt x="3494" y="24983"/>
                  </a:lnTo>
                  <a:lnTo>
                    <a:pt x="3557" y="24983"/>
                  </a:lnTo>
                  <a:lnTo>
                    <a:pt x="3641" y="24941"/>
                  </a:lnTo>
                  <a:lnTo>
                    <a:pt x="3683" y="24983"/>
                  </a:lnTo>
                  <a:lnTo>
                    <a:pt x="3641" y="25046"/>
                  </a:lnTo>
                  <a:lnTo>
                    <a:pt x="3599" y="25088"/>
                  </a:lnTo>
                  <a:lnTo>
                    <a:pt x="3683" y="25151"/>
                  </a:lnTo>
                  <a:lnTo>
                    <a:pt x="3683" y="25192"/>
                  </a:lnTo>
                  <a:lnTo>
                    <a:pt x="3662" y="25255"/>
                  </a:lnTo>
                  <a:lnTo>
                    <a:pt x="3557" y="25234"/>
                  </a:lnTo>
                  <a:lnTo>
                    <a:pt x="3411" y="25276"/>
                  </a:lnTo>
                  <a:lnTo>
                    <a:pt x="3264" y="25381"/>
                  </a:lnTo>
                  <a:lnTo>
                    <a:pt x="3243" y="25423"/>
                  </a:lnTo>
                  <a:lnTo>
                    <a:pt x="3306" y="25485"/>
                  </a:lnTo>
                  <a:lnTo>
                    <a:pt x="3452" y="25423"/>
                  </a:lnTo>
                  <a:lnTo>
                    <a:pt x="3536" y="25465"/>
                  </a:lnTo>
                  <a:lnTo>
                    <a:pt x="3452" y="25485"/>
                  </a:lnTo>
                  <a:lnTo>
                    <a:pt x="3432" y="25548"/>
                  </a:lnTo>
                  <a:lnTo>
                    <a:pt x="3515" y="25632"/>
                  </a:lnTo>
                  <a:lnTo>
                    <a:pt x="3662" y="25590"/>
                  </a:lnTo>
                  <a:lnTo>
                    <a:pt x="3829" y="25465"/>
                  </a:lnTo>
                  <a:lnTo>
                    <a:pt x="3934" y="25297"/>
                  </a:lnTo>
                  <a:lnTo>
                    <a:pt x="4038" y="25297"/>
                  </a:lnTo>
                  <a:lnTo>
                    <a:pt x="4143" y="25213"/>
                  </a:lnTo>
                  <a:lnTo>
                    <a:pt x="4164" y="25109"/>
                  </a:lnTo>
                  <a:lnTo>
                    <a:pt x="4185" y="25088"/>
                  </a:lnTo>
                  <a:lnTo>
                    <a:pt x="4206" y="25172"/>
                  </a:lnTo>
                  <a:lnTo>
                    <a:pt x="4143" y="25339"/>
                  </a:lnTo>
                  <a:lnTo>
                    <a:pt x="4038" y="25402"/>
                  </a:lnTo>
                  <a:lnTo>
                    <a:pt x="3913" y="25465"/>
                  </a:lnTo>
                  <a:lnTo>
                    <a:pt x="3892" y="25548"/>
                  </a:lnTo>
                  <a:lnTo>
                    <a:pt x="3955" y="25611"/>
                  </a:lnTo>
                  <a:lnTo>
                    <a:pt x="4038" y="25590"/>
                  </a:lnTo>
                  <a:lnTo>
                    <a:pt x="4164" y="25590"/>
                  </a:lnTo>
                  <a:lnTo>
                    <a:pt x="4268" y="25611"/>
                  </a:lnTo>
                  <a:lnTo>
                    <a:pt x="4122" y="25611"/>
                  </a:lnTo>
                  <a:lnTo>
                    <a:pt x="4017" y="25674"/>
                  </a:lnTo>
                  <a:lnTo>
                    <a:pt x="4017" y="25820"/>
                  </a:lnTo>
                  <a:lnTo>
                    <a:pt x="4059" y="25967"/>
                  </a:lnTo>
                  <a:lnTo>
                    <a:pt x="4017" y="25988"/>
                  </a:lnTo>
                  <a:lnTo>
                    <a:pt x="3976" y="25904"/>
                  </a:lnTo>
                  <a:lnTo>
                    <a:pt x="3976" y="25757"/>
                  </a:lnTo>
                  <a:lnTo>
                    <a:pt x="3913" y="25674"/>
                  </a:lnTo>
                  <a:lnTo>
                    <a:pt x="3850" y="25716"/>
                  </a:lnTo>
                  <a:lnTo>
                    <a:pt x="3578" y="25904"/>
                  </a:lnTo>
                  <a:lnTo>
                    <a:pt x="3536" y="25988"/>
                  </a:lnTo>
                  <a:lnTo>
                    <a:pt x="3369" y="26071"/>
                  </a:lnTo>
                  <a:lnTo>
                    <a:pt x="3327" y="26134"/>
                  </a:lnTo>
                  <a:lnTo>
                    <a:pt x="3348" y="26218"/>
                  </a:lnTo>
                  <a:lnTo>
                    <a:pt x="3348" y="26301"/>
                  </a:lnTo>
                  <a:lnTo>
                    <a:pt x="3369" y="26322"/>
                  </a:lnTo>
                  <a:lnTo>
                    <a:pt x="3452" y="26281"/>
                  </a:lnTo>
                  <a:lnTo>
                    <a:pt x="3557" y="26218"/>
                  </a:lnTo>
                  <a:lnTo>
                    <a:pt x="3599" y="26113"/>
                  </a:lnTo>
                  <a:lnTo>
                    <a:pt x="3662" y="26134"/>
                  </a:lnTo>
                  <a:lnTo>
                    <a:pt x="3704" y="26197"/>
                  </a:lnTo>
                  <a:lnTo>
                    <a:pt x="3892" y="26218"/>
                  </a:lnTo>
                  <a:lnTo>
                    <a:pt x="3871" y="26239"/>
                  </a:lnTo>
                  <a:lnTo>
                    <a:pt x="3766" y="26218"/>
                  </a:lnTo>
                  <a:lnTo>
                    <a:pt x="3599" y="26218"/>
                  </a:lnTo>
                  <a:lnTo>
                    <a:pt x="3536" y="26281"/>
                  </a:lnTo>
                  <a:lnTo>
                    <a:pt x="3536" y="26322"/>
                  </a:lnTo>
                  <a:lnTo>
                    <a:pt x="3557" y="26385"/>
                  </a:lnTo>
                  <a:lnTo>
                    <a:pt x="3473" y="26406"/>
                  </a:lnTo>
                  <a:lnTo>
                    <a:pt x="3432" y="26385"/>
                  </a:lnTo>
                  <a:lnTo>
                    <a:pt x="3264" y="26427"/>
                  </a:lnTo>
                  <a:lnTo>
                    <a:pt x="3264" y="26490"/>
                  </a:lnTo>
                  <a:lnTo>
                    <a:pt x="3390" y="26490"/>
                  </a:lnTo>
                  <a:lnTo>
                    <a:pt x="3473" y="26532"/>
                  </a:lnTo>
                  <a:lnTo>
                    <a:pt x="3578" y="26532"/>
                  </a:lnTo>
                  <a:lnTo>
                    <a:pt x="3515" y="26594"/>
                  </a:lnTo>
                  <a:lnTo>
                    <a:pt x="3390" y="26594"/>
                  </a:lnTo>
                  <a:lnTo>
                    <a:pt x="3327" y="26532"/>
                  </a:lnTo>
                  <a:lnTo>
                    <a:pt x="3222" y="26553"/>
                  </a:lnTo>
                  <a:lnTo>
                    <a:pt x="3180" y="26657"/>
                  </a:lnTo>
                  <a:lnTo>
                    <a:pt x="3243" y="26720"/>
                  </a:lnTo>
                  <a:lnTo>
                    <a:pt x="3327" y="26720"/>
                  </a:lnTo>
                  <a:lnTo>
                    <a:pt x="3452" y="26699"/>
                  </a:lnTo>
                  <a:lnTo>
                    <a:pt x="3536" y="26741"/>
                  </a:lnTo>
                  <a:lnTo>
                    <a:pt x="3683" y="26741"/>
                  </a:lnTo>
                  <a:lnTo>
                    <a:pt x="3662" y="26804"/>
                  </a:lnTo>
                  <a:lnTo>
                    <a:pt x="3557" y="26825"/>
                  </a:lnTo>
                  <a:lnTo>
                    <a:pt x="3452" y="26804"/>
                  </a:lnTo>
                  <a:lnTo>
                    <a:pt x="3432" y="26825"/>
                  </a:lnTo>
                  <a:lnTo>
                    <a:pt x="3452" y="26845"/>
                  </a:lnTo>
                  <a:lnTo>
                    <a:pt x="3662" y="26845"/>
                  </a:lnTo>
                  <a:lnTo>
                    <a:pt x="3662" y="26908"/>
                  </a:lnTo>
                  <a:lnTo>
                    <a:pt x="3536" y="26929"/>
                  </a:lnTo>
                  <a:lnTo>
                    <a:pt x="3390" y="26908"/>
                  </a:lnTo>
                  <a:lnTo>
                    <a:pt x="3327" y="26845"/>
                  </a:lnTo>
                  <a:lnTo>
                    <a:pt x="3264" y="26908"/>
                  </a:lnTo>
                  <a:lnTo>
                    <a:pt x="3327" y="27013"/>
                  </a:lnTo>
                  <a:lnTo>
                    <a:pt x="3452" y="27076"/>
                  </a:lnTo>
                  <a:lnTo>
                    <a:pt x="3473" y="27013"/>
                  </a:lnTo>
                  <a:lnTo>
                    <a:pt x="3557" y="27013"/>
                  </a:lnTo>
                  <a:lnTo>
                    <a:pt x="3641" y="27055"/>
                  </a:lnTo>
                  <a:lnTo>
                    <a:pt x="3787" y="27034"/>
                  </a:lnTo>
                  <a:lnTo>
                    <a:pt x="3850" y="27076"/>
                  </a:lnTo>
                  <a:lnTo>
                    <a:pt x="3766" y="27117"/>
                  </a:lnTo>
                  <a:lnTo>
                    <a:pt x="3766" y="27159"/>
                  </a:lnTo>
                  <a:lnTo>
                    <a:pt x="3871" y="27159"/>
                  </a:lnTo>
                  <a:lnTo>
                    <a:pt x="3892" y="27243"/>
                  </a:lnTo>
                  <a:lnTo>
                    <a:pt x="4026" y="27276"/>
                  </a:lnTo>
                  <a:lnTo>
                    <a:pt x="3976" y="27285"/>
                  </a:lnTo>
                  <a:lnTo>
                    <a:pt x="3871" y="27285"/>
                  </a:lnTo>
                  <a:lnTo>
                    <a:pt x="3787" y="27369"/>
                  </a:lnTo>
                  <a:lnTo>
                    <a:pt x="3787" y="27431"/>
                  </a:lnTo>
                  <a:lnTo>
                    <a:pt x="3871" y="27473"/>
                  </a:lnTo>
                  <a:lnTo>
                    <a:pt x="3913" y="27431"/>
                  </a:lnTo>
                  <a:lnTo>
                    <a:pt x="3976" y="27389"/>
                  </a:lnTo>
                  <a:lnTo>
                    <a:pt x="3996" y="27452"/>
                  </a:lnTo>
                  <a:lnTo>
                    <a:pt x="4017" y="27452"/>
                  </a:lnTo>
                  <a:lnTo>
                    <a:pt x="4080" y="27369"/>
                  </a:lnTo>
                  <a:lnTo>
                    <a:pt x="4185" y="27306"/>
                  </a:lnTo>
                  <a:lnTo>
                    <a:pt x="4185" y="27369"/>
                  </a:lnTo>
                  <a:lnTo>
                    <a:pt x="4164" y="27410"/>
                  </a:lnTo>
                  <a:lnTo>
                    <a:pt x="4164" y="27473"/>
                  </a:lnTo>
                  <a:lnTo>
                    <a:pt x="4206" y="27494"/>
                  </a:lnTo>
                  <a:lnTo>
                    <a:pt x="4289" y="27557"/>
                  </a:lnTo>
                  <a:lnTo>
                    <a:pt x="4373" y="27557"/>
                  </a:lnTo>
                  <a:lnTo>
                    <a:pt x="4499" y="27369"/>
                  </a:lnTo>
                  <a:lnTo>
                    <a:pt x="4520" y="27159"/>
                  </a:lnTo>
                  <a:lnTo>
                    <a:pt x="4582" y="27055"/>
                  </a:lnTo>
                  <a:lnTo>
                    <a:pt x="4645" y="27034"/>
                  </a:lnTo>
                  <a:lnTo>
                    <a:pt x="4645" y="27097"/>
                  </a:lnTo>
                  <a:lnTo>
                    <a:pt x="4603" y="27159"/>
                  </a:lnTo>
                  <a:lnTo>
                    <a:pt x="4603" y="27306"/>
                  </a:lnTo>
                  <a:lnTo>
                    <a:pt x="4499" y="27473"/>
                  </a:lnTo>
                  <a:lnTo>
                    <a:pt x="4415" y="27557"/>
                  </a:lnTo>
                  <a:lnTo>
                    <a:pt x="4436" y="27599"/>
                  </a:lnTo>
                  <a:lnTo>
                    <a:pt x="4582" y="27599"/>
                  </a:lnTo>
                  <a:lnTo>
                    <a:pt x="4687" y="27578"/>
                  </a:lnTo>
                  <a:lnTo>
                    <a:pt x="4708" y="27599"/>
                  </a:lnTo>
                  <a:lnTo>
                    <a:pt x="4624" y="27682"/>
                  </a:lnTo>
                  <a:lnTo>
                    <a:pt x="4582" y="27808"/>
                  </a:lnTo>
                  <a:lnTo>
                    <a:pt x="4415" y="27913"/>
                  </a:lnTo>
                  <a:lnTo>
                    <a:pt x="4415" y="27975"/>
                  </a:lnTo>
                  <a:lnTo>
                    <a:pt x="4499" y="28122"/>
                  </a:lnTo>
                  <a:lnTo>
                    <a:pt x="4624" y="28185"/>
                  </a:lnTo>
                  <a:lnTo>
                    <a:pt x="4708" y="28122"/>
                  </a:lnTo>
                  <a:lnTo>
                    <a:pt x="4792" y="28122"/>
                  </a:lnTo>
                  <a:lnTo>
                    <a:pt x="4812" y="28226"/>
                  </a:lnTo>
                  <a:lnTo>
                    <a:pt x="4875" y="28331"/>
                  </a:lnTo>
                  <a:lnTo>
                    <a:pt x="4875" y="28415"/>
                  </a:lnTo>
                  <a:lnTo>
                    <a:pt x="4812" y="28415"/>
                  </a:lnTo>
                  <a:lnTo>
                    <a:pt x="4771" y="28310"/>
                  </a:lnTo>
                  <a:lnTo>
                    <a:pt x="4708" y="28310"/>
                  </a:lnTo>
                  <a:lnTo>
                    <a:pt x="4708" y="28415"/>
                  </a:lnTo>
                  <a:lnTo>
                    <a:pt x="4812" y="28561"/>
                  </a:lnTo>
                  <a:lnTo>
                    <a:pt x="4938" y="28498"/>
                  </a:lnTo>
                  <a:lnTo>
                    <a:pt x="5085" y="28436"/>
                  </a:lnTo>
                  <a:lnTo>
                    <a:pt x="5147" y="28352"/>
                  </a:lnTo>
                  <a:lnTo>
                    <a:pt x="5147" y="28352"/>
                  </a:lnTo>
                  <a:lnTo>
                    <a:pt x="5126" y="28519"/>
                  </a:lnTo>
                  <a:lnTo>
                    <a:pt x="5022" y="28750"/>
                  </a:lnTo>
                  <a:lnTo>
                    <a:pt x="5043" y="28938"/>
                  </a:lnTo>
                  <a:lnTo>
                    <a:pt x="5126" y="28959"/>
                  </a:lnTo>
                  <a:lnTo>
                    <a:pt x="20087" y="30444"/>
                  </a:lnTo>
                  <a:lnTo>
                    <a:pt x="20212" y="30507"/>
                  </a:lnTo>
                  <a:lnTo>
                    <a:pt x="20359" y="30507"/>
                  </a:lnTo>
                  <a:lnTo>
                    <a:pt x="20484" y="30612"/>
                  </a:lnTo>
                  <a:lnTo>
                    <a:pt x="20484" y="30674"/>
                  </a:lnTo>
                  <a:lnTo>
                    <a:pt x="20568" y="30737"/>
                  </a:lnTo>
                  <a:lnTo>
                    <a:pt x="20589" y="30779"/>
                  </a:lnTo>
                  <a:lnTo>
                    <a:pt x="20694" y="30821"/>
                  </a:lnTo>
                  <a:lnTo>
                    <a:pt x="20714" y="30842"/>
                  </a:lnTo>
                  <a:lnTo>
                    <a:pt x="20840" y="30884"/>
                  </a:lnTo>
                  <a:lnTo>
                    <a:pt x="20903" y="30946"/>
                  </a:lnTo>
                  <a:lnTo>
                    <a:pt x="20945" y="30946"/>
                  </a:lnTo>
                  <a:lnTo>
                    <a:pt x="21049" y="30926"/>
                  </a:lnTo>
                  <a:lnTo>
                    <a:pt x="21133" y="30946"/>
                  </a:lnTo>
                  <a:lnTo>
                    <a:pt x="21238" y="30946"/>
                  </a:lnTo>
                  <a:lnTo>
                    <a:pt x="21363" y="31051"/>
                  </a:lnTo>
                  <a:lnTo>
                    <a:pt x="21447" y="31051"/>
                  </a:lnTo>
                  <a:lnTo>
                    <a:pt x="21510" y="31198"/>
                  </a:lnTo>
                  <a:lnTo>
                    <a:pt x="21719" y="31239"/>
                  </a:lnTo>
                  <a:lnTo>
                    <a:pt x="21823" y="31260"/>
                  </a:lnTo>
                  <a:lnTo>
                    <a:pt x="21886" y="31344"/>
                  </a:lnTo>
                  <a:lnTo>
                    <a:pt x="21970" y="31407"/>
                  </a:lnTo>
                  <a:lnTo>
                    <a:pt x="22158" y="31407"/>
                  </a:lnTo>
                  <a:lnTo>
                    <a:pt x="22263" y="31344"/>
                  </a:lnTo>
                  <a:lnTo>
                    <a:pt x="22305" y="31407"/>
                  </a:lnTo>
                  <a:lnTo>
                    <a:pt x="22367" y="31511"/>
                  </a:lnTo>
                  <a:lnTo>
                    <a:pt x="22618" y="31532"/>
                  </a:lnTo>
                  <a:lnTo>
                    <a:pt x="22681" y="31574"/>
                  </a:lnTo>
                  <a:lnTo>
                    <a:pt x="22807" y="31616"/>
                  </a:lnTo>
                  <a:lnTo>
                    <a:pt x="22890" y="31658"/>
                  </a:lnTo>
                  <a:lnTo>
                    <a:pt x="25192" y="32725"/>
                  </a:lnTo>
                  <a:lnTo>
                    <a:pt x="25339" y="32913"/>
                  </a:lnTo>
                  <a:lnTo>
                    <a:pt x="25694" y="33206"/>
                  </a:lnTo>
                  <a:lnTo>
                    <a:pt x="26050" y="34985"/>
                  </a:lnTo>
                  <a:lnTo>
                    <a:pt x="26008" y="35738"/>
                  </a:lnTo>
                  <a:lnTo>
                    <a:pt x="25945" y="35864"/>
                  </a:lnTo>
                  <a:lnTo>
                    <a:pt x="25903" y="36010"/>
                  </a:lnTo>
                  <a:lnTo>
                    <a:pt x="25820" y="36136"/>
                  </a:lnTo>
                  <a:lnTo>
                    <a:pt x="25611" y="36240"/>
                  </a:lnTo>
                  <a:lnTo>
                    <a:pt x="25506" y="36366"/>
                  </a:lnTo>
                  <a:lnTo>
                    <a:pt x="25611" y="36554"/>
                  </a:lnTo>
                  <a:lnTo>
                    <a:pt x="27598" y="36031"/>
                  </a:lnTo>
                  <a:lnTo>
                    <a:pt x="27849" y="35947"/>
                  </a:lnTo>
                  <a:lnTo>
                    <a:pt x="27912" y="35654"/>
                  </a:lnTo>
                  <a:lnTo>
                    <a:pt x="28979" y="35340"/>
                  </a:lnTo>
                  <a:lnTo>
                    <a:pt x="29461" y="34985"/>
                  </a:lnTo>
                  <a:lnTo>
                    <a:pt x="29565" y="34901"/>
                  </a:lnTo>
                  <a:lnTo>
                    <a:pt x="29712" y="34880"/>
                  </a:lnTo>
                  <a:lnTo>
                    <a:pt x="29984" y="34650"/>
                  </a:lnTo>
                  <a:lnTo>
                    <a:pt x="30088" y="34545"/>
                  </a:lnTo>
                  <a:lnTo>
                    <a:pt x="30214" y="34483"/>
                  </a:lnTo>
                  <a:lnTo>
                    <a:pt x="30318" y="34378"/>
                  </a:lnTo>
                  <a:lnTo>
                    <a:pt x="30528" y="34357"/>
                  </a:lnTo>
                  <a:lnTo>
                    <a:pt x="32202" y="34378"/>
                  </a:lnTo>
                  <a:lnTo>
                    <a:pt x="32327" y="34252"/>
                  </a:lnTo>
                  <a:lnTo>
                    <a:pt x="32390" y="34252"/>
                  </a:lnTo>
                  <a:lnTo>
                    <a:pt x="32432" y="34190"/>
                  </a:lnTo>
                  <a:lnTo>
                    <a:pt x="32515" y="34190"/>
                  </a:lnTo>
                  <a:lnTo>
                    <a:pt x="32620" y="34231"/>
                  </a:lnTo>
                  <a:lnTo>
                    <a:pt x="32704" y="34169"/>
                  </a:lnTo>
                  <a:lnTo>
                    <a:pt x="32725" y="34085"/>
                  </a:lnTo>
                  <a:lnTo>
                    <a:pt x="32913" y="33876"/>
                  </a:lnTo>
                  <a:lnTo>
                    <a:pt x="32976" y="33855"/>
                  </a:lnTo>
                  <a:lnTo>
                    <a:pt x="33143" y="33667"/>
                  </a:lnTo>
                  <a:lnTo>
                    <a:pt x="33185" y="33541"/>
                  </a:lnTo>
                  <a:lnTo>
                    <a:pt x="33227" y="33415"/>
                  </a:lnTo>
                  <a:lnTo>
                    <a:pt x="33373" y="33332"/>
                  </a:lnTo>
                  <a:lnTo>
                    <a:pt x="33373" y="33227"/>
                  </a:lnTo>
                  <a:lnTo>
                    <a:pt x="33478" y="33102"/>
                  </a:lnTo>
                  <a:lnTo>
                    <a:pt x="33687" y="32871"/>
                  </a:lnTo>
                  <a:lnTo>
                    <a:pt x="33750" y="32767"/>
                  </a:lnTo>
                  <a:lnTo>
                    <a:pt x="33854" y="32662"/>
                  </a:lnTo>
                  <a:lnTo>
                    <a:pt x="33875" y="32662"/>
                  </a:lnTo>
                  <a:lnTo>
                    <a:pt x="33959" y="32704"/>
                  </a:lnTo>
                  <a:lnTo>
                    <a:pt x="34022" y="32788"/>
                  </a:lnTo>
                  <a:lnTo>
                    <a:pt x="34168" y="32767"/>
                  </a:lnTo>
                  <a:lnTo>
                    <a:pt x="34315" y="32809"/>
                  </a:lnTo>
                  <a:lnTo>
                    <a:pt x="34378" y="32767"/>
                  </a:lnTo>
                  <a:lnTo>
                    <a:pt x="34608" y="32976"/>
                  </a:lnTo>
                  <a:lnTo>
                    <a:pt x="34608" y="33143"/>
                  </a:lnTo>
                  <a:lnTo>
                    <a:pt x="34482" y="33876"/>
                  </a:lnTo>
                  <a:lnTo>
                    <a:pt x="34440" y="33959"/>
                  </a:lnTo>
                  <a:lnTo>
                    <a:pt x="34503" y="33959"/>
                  </a:lnTo>
                  <a:lnTo>
                    <a:pt x="34524" y="34043"/>
                  </a:lnTo>
                  <a:lnTo>
                    <a:pt x="34587" y="34085"/>
                  </a:lnTo>
                  <a:lnTo>
                    <a:pt x="34587" y="34190"/>
                  </a:lnTo>
                  <a:lnTo>
                    <a:pt x="34587" y="34252"/>
                  </a:lnTo>
                  <a:lnTo>
                    <a:pt x="34587" y="34294"/>
                  </a:lnTo>
                  <a:lnTo>
                    <a:pt x="34545" y="34357"/>
                  </a:lnTo>
                  <a:lnTo>
                    <a:pt x="34587" y="34378"/>
                  </a:lnTo>
                  <a:lnTo>
                    <a:pt x="34733" y="34399"/>
                  </a:lnTo>
                  <a:lnTo>
                    <a:pt x="34859" y="34378"/>
                  </a:lnTo>
                  <a:lnTo>
                    <a:pt x="34901" y="34462"/>
                  </a:lnTo>
                  <a:lnTo>
                    <a:pt x="34963" y="34483"/>
                  </a:lnTo>
                  <a:lnTo>
                    <a:pt x="35026" y="34399"/>
                  </a:lnTo>
                  <a:lnTo>
                    <a:pt x="35110" y="34462"/>
                  </a:lnTo>
                  <a:lnTo>
                    <a:pt x="35235" y="34441"/>
                  </a:lnTo>
                  <a:lnTo>
                    <a:pt x="35277" y="34336"/>
                  </a:lnTo>
                  <a:lnTo>
                    <a:pt x="35382" y="34231"/>
                  </a:lnTo>
                  <a:lnTo>
                    <a:pt x="35382" y="34231"/>
                  </a:lnTo>
                  <a:lnTo>
                    <a:pt x="35319" y="34336"/>
                  </a:lnTo>
                  <a:lnTo>
                    <a:pt x="35340" y="34336"/>
                  </a:lnTo>
                  <a:lnTo>
                    <a:pt x="35319" y="34378"/>
                  </a:lnTo>
                  <a:lnTo>
                    <a:pt x="35361" y="34399"/>
                  </a:lnTo>
                  <a:lnTo>
                    <a:pt x="35633" y="34336"/>
                  </a:lnTo>
                  <a:lnTo>
                    <a:pt x="35675" y="34252"/>
                  </a:lnTo>
                  <a:lnTo>
                    <a:pt x="35842" y="34252"/>
                  </a:lnTo>
                  <a:lnTo>
                    <a:pt x="35968" y="34127"/>
                  </a:lnTo>
                  <a:lnTo>
                    <a:pt x="36072" y="34085"/>
                  </a:lnTo>
                  <a:lnTo>
                    <a:pt x="36198" y="33918"/>
                  </a:lnTo>
                  <a:lnTo>
                    <a:pt x="36198" y="33980"/>
                  </a:lnTo>
                  <a:lnTo>
                    <a:pt x="36282" y="33939"/>
                  </a:lnTo>
                  <a:lnTo>
                    <a:pt x="36282" y="33980"/>
                  </a:lnTo>
                  <a:lnTo>
                    <a:pt x="36156" y="34127"/>
                  </a:lnTo>
                  <a:lnTo>
                    <a:pt x="36051" y="34148"/>
                  </a:lnTo>
                  <a:lnTo>
                    <a:pt x="35947" y="34294"/>
                  </a:lnTo>
                  <a:lnTo>
                    <a:pt x="36072" y="34336"/>
                  </a:lnTo>
                  <a:lnTo>
                    <a:pt x="36156" y="34231"/>
                  </a:lnTo>
                  <a:lnTo>
                    <a:pt x="36261" y="34231"/>
                  </a:lnTo>
                  <a:lnTo>
                    <a:pt x="36323" y="34273"/>
                  </a:lnTo>
                  <a:lnTo>
                    <a:pt x="36575" y="34294"/>
                  </a:lnTo>
                  <a:lnTo>
                    <a:pt x="36742" y="34294"/>
                  </a:lnTo>
                  <a:lnTo>
                    <a:pt x="36616" y="34357"/>
                  </a:lnTo>
                  <a:lnTo>
                    <a:pt x="36470" y="34378"/>
                  </a:lnTo>
                  <a:lnTo>
                    <a:pt x="36365" y="34399"/>
                  </a:lnTo>
                  <a:lnTo>
                    <a:pt x="36323" y="34483"/>
                  </a:lnTo>
                  <a:lnTo>
                    <a:pt x="36323" y="34545"/>
                  </a:lnTo>
                  <a:lnTo>
                    <a:pt x="36261" y="34483"/>
                  </a:lnTo>
                  <a:lnTo>
                    <a:pt x="36219" y="34378"/>
                  </a:lnTo>
                  <a:lnTo>
                    <a:pt x="36156" y="34357"/>
                  </a:lnTo>
                  <a:lnTo>
                    <a:pt x="35968" y="34399"/>
                  </a:lnTo>
                  <a:lnTo>
                    <a:pt x="35779" y="34545"/>
                  </a:lnTo>
                  <a:lnTo>
                    <a:pt x="35549" y="34587"/>
                  </a:lnTo>
                  <a:lnTo>
                    <a:pt x="35340" y="34713"/>
                  </a:lnTo>
                  <a:lnTo>
                    <a:pt x="35319" y="34817"/>
                  </a:lnTo>
                  <a:lnTo>
                    <a:pt x="35173" y="34922"/>
                  </a:lnTo>
                  <a:lnTo>
                    <a:pt x="35110" y="35110"/>
                  </a:lnTo>
                  <a:lnTo>
                    <a:pt x="35110" y="35236"/>
                  </a:lnTo>
                  <a:lnTo>
                    <a:pt x="35131" y="35340"/>
                  </a:lnTo>
                  <a:lnTo>
                    <a:pt x="35152" y="35445"/>
                  </a:lnTo>
                  <a:lnTo>
                    <a:pt x="35215" y="35424"/>
                  </a:lnTo>
                  <a:lnTo>
                    <a:pt x="35256" y="35445"/>
                  </a:lnTo>
                  <a:lnTo>
                    <a:pt x="35256" y="35592"/>
                  </a:lnTo>
                  <a:lnTo>
                    <a:pt x="35361" y="35654"/>
                  </a:lnTo>
                  <a:lnTo>
                    <a:pt x="35403" y="35612"/>
                  </a:lnTo>
                  <a:lnTo>
                    <a:pt x="35466" y="35654"/>
                  </a:lnTo>
                  <a:lnTo>
                    <a:pt x="35507" y="35612"/>
                  </a:lnTo>
                  <a:lnTo>
                    <a:pt x="35507" y="35508"/>
                  </a:lnTo>
                  <a:lnTo>
                    <a:pt x="35570" y="35487"/>
                  </a:lnTo>
                  <a:lnTo>
                    <a:pt x="35654" y="35487"/>
                  </a:lnTo>
                  <a:lnTo>
                    <a:pt x="35779" y="35382"/>
                  </a:lnTo>
                  <a:lnTo>
                    <a:pt x="35884" y="35340"/>
                  </a:lnTo>
                  <a:lnTo>
                    <a:pt x="36031" y="35131"/>
                  </a:lnTo>
                  <a:lnTo>
                    <a:pt x="36219" y="35006"/>
                  </a:lnTo>
                  <a:lnTo>
                    <a:pt x="36177" y="34964"/>
                  </a:lnTo>
                  <a:lnTo>
                    <a:pt x="36240" y="34817"/>
                  </a:lnTo>
                  <a:lnTo>
                    <a:pt x="36323" y="34817"/>
                  </a:lnTo>
                  <a:lnTo>
                    <a:pt x="36386" y="34755"/>
                  </a:lnTo>
                  <a:lnTo>
                    <a:pt x="36428" y="34755"/>
                  </a:lnTo>
                  <a:lnTo>
                    <a:pt x="36491" y="34880"/>
                  </a:lnTo>
                  <a:lnTo>
                    <a:pt x="36637" y="34901"/>
                  </a:lnTo>
                  <a:lnTo>
                    <a:pt x="36637" y="34859"/>
                  </a:lnTo>
                  <a:lnTo>
                    <a:pt x="36721" y="34859"/>
                  </a:lnTo>
                  <a:lnTo>
                    <a:pt x="36909" y="34755"/>
                  </a:lnTo>
                  <a:lnTo>
                    <a:pt x="37077" y="34692"/>
                  </a:lnTo>
                  <a:lnTo>
                    <a:pt x="37286" y="34650"/>
                  </a:lnTo>
                  <a:lnTo>
                    <a:pt x="37391" y="34650"/>
                  </a:lnTo>
                  <a:lnTo>
                    <a:pt x="37663" y="34483"/>
                  </a:lnTo>
                  <a:lnTo>
                    <a:pt x="37809" y="34441"/>
                  </a:lnTo>
                  <a:lnTo>
                    <a:pt x="37914" y="34441"/>
                  </a:lnTo>
                  <a:lnTo>
                    <a:pt x="37997" y="34462"/>
                  </a:lnTo>
                  <a:lnTo>
                    <a:pt x="38081" y="34399"/>
                  </a:lnTo>
                  <a:lnTo>
                    <a:pt x="38018" y="34357"/>
                  </a:lnTo>
                  <a:lnTo>
                    <a:pt x="37935" y="34357"/>
                  </a:lnTo>
                  <a:lnTo>
                    <a:pt x="37830" y="34294"/>
                  </a:lnTo>
                  <a:lnTo>
                    <a:pt x="37872" y="34294"/>
                  </a:lnTo>
                  <a:lnTo>
                    <a:pt x="37956" y="34273"/>
                  </a:lnTo>
                  <a:lnTo>
                    <a:pt x="37956" y="34231"/>
                  </a:lnTo>
                  <a:lnTo>
                    <a:pt x="37663" y="34169"/>
                  </a:lnTo>
                  <a:lnTo>
                    <a:pt x="37537" y="34148"/>
                  </a:lnTo>
                  <a:lnTo>
                    <a:pt x="37558" y="34085"/>
                  </a:lnTo>
                  <a:lnTo>
                    <a:pt x="37537" y="33980"/>
                  </a:lnTo>
                  <a:lnTo>
                    <a:pt x="37370" y="34085"/>
                  </a:lnTo>
                  <a:lnTo>
                    <a:pt x="37349" y="34148"/>
                  </a:lnTo>
                  <a:lnTo>
                    <a:pt x="37160" y="34106"/>
                  </a:lnTo>
                  <a:lnTo>
                    <a:pt x="37139" y="34064"/>
                  </a:lnTo>
                  <a:lnTo>
                    <a:pt x="36993" y="34022"/>
                  </a:lnTo>
                  <a:lnTo>
                    <a:pt x="36930" y="34043"/>
                  </a:lnTo>
                  <a:lnTo>
                    <a:pt x="36826" y="33980"/>
                  </a:lnTo>
                  <a:lnTo>
                    <a:pt x="36637" y="33980"/>
                  </a:lnTo>
                  <a:lnTo>
                    <a:pt x="36491" y="33876"/>
                  </a:lnTo>
                  <a:lnTo>
                    <a:pt x="36616" y="33834"/>
                  </a:lnTo>
                  <a:lnTo>
                    <a:pt x="36637" y="33750"/>
                  </a:lnTo>
                  <a:lnTo>
                    <a:pt x="36491" y="33750"/>
                  </a:lnTo>
                  <a:lnTo>
                    <a:pt x="36428" y="33708"/>
                  </a:lnTo>
                  <a:lnTo>
                    <a:pt x="36323" y="33708"/>
                  </a:lnTo>
                  <a:lnTo>
                    <a:pt x="36282" y="33541"/>
                  </a:lnTo>
                  <a:lnTo>
                    <a:pt x="36219" y="33499"/>
                  </a:lnTo>
                  <a:lnTo>
                    <a:pt x="36219" y="33332"/>
                  </a:lnTo>
                  <a:lnTo>
                    <a:pt x="36261" y="33227"/>
                  </a:lnTo>
                  <a:lnTo>
                    <a:pt x="36177" y="33143"/>
                  </a:lnTo>
                  <a:lnTo>
                    <a:pt x="36261" y="33039"/>
                  </a:lnTo>
                  <a:lnTo>
                    <a:pt x="36261" y="32997"/>
                  </a:lnTo>
                  <a:lnTo>
                    <a:pt x="36051" y="32997"/>
                  </a:lnTo>
                  <a:lnTo>
                    <a:pt x="36114" y="32913"/>
                  </a:lnTo>
                  <a:lnTo>
                    <a:pt x="36198" y="32913"/>
                  </a:lnTo>
                  <a:lnTo>
                    <a:pt x="36365" y="32620"/>
                  </a:lnTo>
                  <a:lnTo>
                    <a:pt x="36470" y="32558"/>
                  </a:lnTo>
                  <a:lnTo>
                    <a:pt x="36428" y="32474"/>
                  </a:lnTo>
                  <a:lnTo>
                    <a:pt x="36365" y="32474"/>
                  </a:lnTo>
                  <a:lnTo>
                    <a:pt x="36323" y="32411"/>
                  </a:lnTo>
                  <a:lnTo>
                    <a:pt x="36219" y="32411"/>
                  </a:lnTo>
                  <a:lnTo>
                    <a:pt x="36114" y="32495"/>
                  </a:lnTo>
                  <a:lnTo>
                    <a:pt x="35989" y="32558"/>
                  </a:lnTo>
                  <a:lnTo>
                    <a:pt x="35947" y="32474"/>
                  </a:lnTo>
                  <a:lnTo>
                    <a:pt x="35905" y="32369"/>
                  </a:lnTo>
                  <a:lnTo>
                    <a:pt x="35675" y="32307"/>
                  </a:lnTo>
                  <a:lnTo>
                    <a:pt x="35528" y="32286"/>
                  </a:lnTo>
                  <a:lnTo>
                    <a:pt x="35361" y="32307"/>
                  </a:lnTo>
                  <a:lnTo>
                    <a:pt x="35528" y="32244"/>
                  </a:lnTo>
                  <a:lnTo>
                    <a:pt x="35654" y="32265"/>
                  </a:lnTo>
                  <a:lnTo>
                    <a:pt x="35779" y="32244"/>
                  </a:lnTo>
                  <a:lnTo>
                    <a:pt x="35863" y="32181"/>
                  </a:lnTo>
                  <a:lnTo>
                    <a:pt x="35989" y="32244"/>
                  </a:lnTo>
                  <a:lnTo>
                    <a:pt x="36093" y="32307"/>
                  </a:lnTo>
                  <a:lnTo>
                    <a:pt x="36219" y="32307"/>
                  </a:lnTo>
                  <a:lnTo>
                    <a:pt x="36386" y="32202"/>
                  </a:lnTo>
                  <a:lnTo>
                    <a:pt x="36470" y="32202"/>
                  </a:lnTo>
                  <a:lnTo>
                    <a:pt x="36575" y="32097"/>
                  </a:lnTo>
                  <a:lnTo>
                    <a:pt x="36700" y="32076"/>
                  </a:lnTo>
                  <a:lnTo>
                    <a:pt x="36784" y="31867"/>
                  </a:lnTo>
                  <a:lnTo>
                    <a:pt x="36721" y="31825"/>
                  </a:lnTo>
                  <a:lnTo>
                    <a:pt x="36805" y="31783"/>
                  </a:lnTo>
                  <a:lnTo>
                    <a:pt x="36742" y="31721"/>
                  </a:lnTo>
                  <a:lnTo>
                    <a:pt x="36616" y="31658"/>
                  </a:lnTo>
                  <a:lnTo>
                    <a:pt x="36533" y="31658"/>
                  </a:lnTo>
                  <a:lnTo>
                    <a:pt x="36575" y="31637"/>
                  </a:lnTo>
                  <a:lnTo>
                    <a:pt x="36575" y="31616"/>
                  </a:lnTo>
                  <a:lnTo>
                    <a:pt x="36742" y="31637"/>
                  </a:lnTo>
                  <a:lnTo>
                    <a:pt x="36742" y="31574"/>
                  </a:lnTo>
                  <a:lnTo>
                    <a:pt x="36512" y="31449"/>
                  </a:lnTo>
                  <a:lnTo>
                    <a:pt x="36303" y="31365"/>
                  </a:lnTo>
                  <a:lnTo>
                    <a:pt x="35905" y="31365"/>
                  </a:lnTo>
                  <a:lnTo>
                    <a:pt x="35800" y="31428"/>
                  </a:lnTo>
                  <a:lnTo>
                    <a:pt x="35675" y="31428"/>
                  </a:lnTo>
                  <a:lnTo>
                    <a:pt x="35319" y="31553"/>
                  </a:lnTo>
                  <a:lnTo>
                    <a:pt x="35026" y="31616"/>
                  </a:lnTo>
                  <a:lnTo>
                    <a:pt x="34859" y="31679"/>
                  </a:lnTo>
                  <a:lnTo>
                    <a:pt x="34712" y="31721"/>
                  </a:lnTo>
                  <a:lnTo>
                    <a:pt x="34440" y="31867"/>
                  </a:lnTo>
                  <a:lnTo>
                    <a:pt x="34064" y="32139"/>
                  </a:lnTo>
                  <a:lnTo>
                    <a:pt x="33771" y="32390"/>
                  </a:lnTo>
                  <a:lnTo>
                    <a:pt x="33666" y="32453"/>
                  </a:lnTo>
                  <a:lnTo>
                    <a:pt x="33541" y="32579"/>
                  </a:lnTo>
                  <a:lnTo>
                    <a:pt x="33373" y="32767"/>
                  </a:lnTo>
                  <a:lnTo>
                    <a:pt x="33185" y="32892"/>
                  </a:lnTo>
                  <a:lnTo>
                    <a:pt x="32934" y="33018"/>
                  </a:lnTo>
                  <a:lnTo>
                    <a:pt x="32641" y="33143"/>
                  </a:lnTo>
                  <a:lnTo>
                    <a:pt x="32515" y="33143"/>
                  </a:lnTo>
                  <a:lnTo>
                    <a:pt x="32704" y="33102"/>
                  </a:lnTo>
                  <a:lnTo>
                    <a:pt x="33018" y="32976"/>
                  </a:lnTo>
                  <a:lnTo>
                    <a:pt x="33038" y="32892"/>
                  </a:lnTo>
                  <a:lnTo>
                    <a:pt x="33290" y="32725"/>
                  </a:lnTo>
                  <a:lnTo>
                    <a:pt x="33373" y="32599"/>
                  </a:lnTo>
                  <a:lnTo>
                    <a:pt x="33436" y="32453"/>
                  </a:lnTo>
                  <a:lnTo>
                    <a:pt x="33541" y="32411"/>
                  </a:lnTo>
                  <a:lnTo>
                    <a:pt x="33666" y="32286"/>
                  </a:lnTo>
                  <a:lnTo>
                    <a:pt x="33813" y="32202"/>
                  </a:lnTo>
                  <a:lnTo>
                    <a:pt x="33875" y="31993"/>
                  </a:lnTo>
                  <a:lnTo>
                    <a:pt x="34106" y="31888"/>
                  </a:lnTo>
                  <a:lnTo>
                    <a:pt x="34231" y="31679"/>
                  </a:lnTo>
                  <a:lnTo>
                    <a:pt x="34294" y="31658"/>
                  </a:lnTo>
                  <a:lnTo>
                    <a:pt x="34315" y="31595"/>
                  </a:lnTo>
                  <a:lnTo>
                    <a:pt x="34440" y="31532"/>
                  </a:lnTo>
                  <a:lnTo>
                    <a:pt x="34545" y="31491"/>
                  </a:lnTo>
                  <a:lnTo>
                    <a:pt x="34608" y="31386"/>
                  </a:lnTo>
                  <a:lnTo>
                    <a:pt x="34712" y="31344"/>
                  </a:lnTo>
                  <a:lnTo>
                    <a:pt x="34754" y="31386"/>
                  </a:lnTo>
                  <a:lnTo>
                    <a:pt x="34838" y="31365"/>
                  </a:lnTo>
                  <a:lnTo>
                    <a:pt x="34922" y="31239"/>
                  </a:lnTo>
                  <a:lnTo>
                    <a:pt x="35131" y="31239"/>
                  </a:lnTo>
                  <a:lnTo>
                    <a:pt x="35235" y="31177"/>
                  </a:lnTo>
                  <a:lnTo>
                    <a:pt x="35424" y="31177"/>
                  </a:lnTo>
                  <a:lnTo>
                    <a:pt x="35487" y="31072"/>
                  </a:lnTo>
                  <a:lnTo>
                    <a:pt x="35528" y="30946"/>
                  </a:lnTo>
                  <a:lnTo>
                    <a:pt x="35570" y="30905"/>
                  </a:lnTo>
                  <a:lnTo>
                    <a:pt x="35570" y="30821"/>
                  </a:lnTo>
                  <a:lnTo>
                    <a:pt x="35696" y="30758"/>
                  </a:lnTo>
                  <a:lnTo>
                    <a:pt x="35905" y="30591"/>
                  </a:lnTo>
                  <a:lnTo>
                    <a:pt x="36010" y="30549"/>
                  </a:lnTo>
                  <a:lnTo>
                    <a:pt x="36072" y="30507"/>
                  </a:lnTo>
                  <a:lnTo>
                    <a:pt x="36010" y="30444"/>
                  </a:lnTo>
                  <a:lnTo>
                    <a:pt x="36072" y="30382"/>
                  </a:lnTo>
                  <a:lnTo>
                    <a:pt x="36156" y="30319"/>
                  </a:lnTo>
                  <a:lnTo>
                    <a:pt x="36261" y="30423"/>
                  </a:lnTo>
                  <a:lnTo>
                    <a:pt x="36386" y="30486"/>
                  </a:lnTo>
                  <a:lnTo>
                    <a:pt x="36616" y="30444"/>
                  </a:lnTo>
                  <a:lnTo>
                    <a:pt x="36805" y="30528"/>
                  </a:lnTo>
                  <a:lnTo>
                    <a:pt x="36888" y="30528"/>
                  </a:lnTo>
                  <a:lnTo>
                    <a:pt x="36951" y="30549"/>
                  </a:lnTo>
                  <a:lnTo>
                    <a:pt x="37098" y="30486"/>
                  </a:lnTo>
                  <a:lnTo>
                    <a:pt x="37160" y="30549"/>
                  </a:lnTo>
                  <a:lnTo>
                    <a:pt x="37265" y="30549"/>
                  </a:lnTo>
                  <a:lnTo>
                    <a:pt x="37349" y="30507"/>
                  </a:lnTo>
                  <a:lnTo>
                    <a:pt x="37474" y="30591"/>
                  </a:lnTo>
                  <a:lnTo>
                    <a:pt x="37663" y="30612"/>
                  </a:lnTo>
                  <a:lnTo>
                    <a:pt x="37746" y="30570"/>
                  </a:lnTo>
                  <a:lnTo>
                    <a:pt x="37788" y="30570"/>
                  </a:lnTo>
                  <a:lnTo>
                    <a:pt x="37893" y="30633"/>
                  </a:lnTo>
                  <a:lnTo>
                    <a:pt x="38039" y="30674"/>
                  </a:lnTo>
                  <a:lnTo>
                    <a:pt x="38081" y="30633"/>
                  </a:lnTo>
                  <a:lnTo>
                    <a:pt x="38248" y="30716"/>
                  </a:lnTo>
                  <a:lnTo>
                    <a:pt x="38311" y="30716"/>
                  </a:lnTo>
                  <a:lnTo>
                    <a:pt x="38416" y="30674"/>
                  </a:lnTo>
                  <a:lnTo>
                    <a:pt x="38500" y="30695"/>
                  </a:lnTo>
                  <a:lnTo>
                    <a:pt x="38479" y="30737"/>
                  </a:lnTo>
                  <a:lnTo>
                    <a:pt x="38583" y="30779"/>
                  </a:lnTo>
                  <a:lnTo>
                    <a:pt x="38834" y="30695"/>
                  </a:lnTo>
                  <a:lnTo>
                    <a:pt x="38897" y="30695"/>
                  </a:lnTo>
                  <a:lnTo>
                    <a:pt x="39023" y="30633"/>
                  </a:lnTo>
                  <a:lnTo>
                    <a:pt x="39085" y="30674"/>
                  </a:lnTo>
                  <a:lnTo>
                    <a:pt x="39253" y="30674"/>
                  </a:lnTo>
                  <a:lnTo>
                    <a:pt x="39336" y="30716"/>
                  </a:lnTo>
                  <a:lnTo>
                    <a:pt x="39441" y="30674"/>
                  </a:lnTo>
                  <a:lnTo>
                    <a:pt x="39462" y="30591"/>
                  </a:lnTo>
                  <a:lnTo>
                    <a:pt x="39608" y="30591"/>
                  </a:lnTo>
                  <a:lnTo>
                    <a:pt x="39671" y="30528"/>
                  </a:lnTo>
                  <a:lnTo>
                    <a:pt x="39734" y="30570"/>
                  </a:lnTo>
                  <a:lnTo>
                    <a:pt x="39818" y="30465"/>
                  </a:lnTo>
                  <a:lnTo>
                    <a:pt x="39922" y="30402"/>
                  </a:lnTo>
                  <a:lnTo>
                    <a:pt x="39943" y="30361"/>
                  </a:lnTo>
                  <a:lnTo>
                    <a:pt x="40048" y="30382"/>
                  </a:lnTo>
                  <a:lnTo>
                    <a:pt x="40132" y="30214"/>
                  </a:lnTo>
                  <a:lnTo>
                    <a:pt x="40132" y="30110"/>
                  </a:lnTo>
                  <a:lnTo>
                    <a:pt x="40194" y="30110"/>
                  </a:lnTo>
                  <a:lnTo>
                    <a:pt x="40278" y="30047"/>
                  </a:lnTo>
                  <a:lnTo>
                    <a:pt x="40299" y="29963"/>
                  </a:lnTo>
                  <a:lnTo>
                    <a:pt x="40257" y="29942"/>
                  </a:lnTo>
                  <a:lnTo>
                    <a:pt x="40278" y="29879"/>
                  </a:lnTo>
                  <a:lnTo>
                    <a:pt x="40383" y="29879"/>
                  </a:lnTo>
                  <a:lnTo>
                    <a:pt x="40487" y="29858"/>
                  </a:lnTo>
                  <a:lnTo>
                    <a:pt x="40487" y="29775"/>
                  </a:lnTo>
                  <a:lnTo>
                    <a:pt x="40508" y="29754"/>
                  </a:lnTo>
                  <a:lnTo>
                    <a:pt x="40571" y="29838"/>
                  </a:lnTo>
                  <a:lnTo>
                    <a:pt x="40696" y="29858"/>
                  </a:lnTo>
                  <a:lnTo>
                    <a:pt x="40801" y="29775"/>
                  </a:lnTo>
                  <a:lnTo>
                    <a:pt x="40822" y="29838"/>
                  </a:lnTo>
                  <a:lnTo>
                    <a:pt x="40906" y="29838"/>
                  </a:lnTo>
                  <a:lnTo>
                    <a:pt x="40989" y="29775"/>
                  </a:lnTo>
                  <a:lnTo>
                    <a:pt x="41031" y="29838"/>
                  </a:lnTo>
                  <a:lnTo>
                    <a:pt x="41136" y="29796"/>
                  </a:lnTo>
                  <a:lnTo>
                    <a:pt x="41178" y="29754"/>
                  </a:lnTo>
                  <a:lnTo>
                    <a:pt x="41241" y="29754"/>
                  </a:lnTo>
                  <a:lnTo>
                    <a:pt x="41324" y="29649"/>
                  </a:lnTo>
                  <a:lnTo>
                    <a:pt x="41387" y="29649"/>
                  </a:lnTo>
                  <a:lnTo>
                    <a:pt x="41492" y="29545"/>
                  </a:lnTo>
                  <a:lnTo>
                    <a:pt x="41617" y="29545"/>
                  </a:lnTo>
                  <a:lnTo>
                    <a:pt x="41764" y="29440"/>
                  </a:lnTo>
                  <a:lnTo>
                    <a:pt x="41826" y="29356"/>
                  </a:lnTo>
                  <a:lnTo>
                    <a:pt x="41910" y="29356"/>
                  </a:lnTo>
                  <a:lnTo>
                    <a:pt x="41931" y="29252"/>
                  </a:lnTo>
                  <a:lnTo>
                    <a:pt x="41973" y="29147"/>
                  </a:lnTo>
                  <a:lnTo>
                    <a:pt x="41910" y="29126"/>
                  </a:lnTo>
                  <a:lnTo>
                    <a:pt x="41805" y="29147"/>
                  </a:lnTo>
                  <a:lnTo>
                    <a:pt x="41722" y="29105"/>
                  </a:lnTo>
                  <a:lnTo>
                    <a:pt x="41764" y="29105"/>
                  </a:lnTo>
                  <a:lnTo>
                    <a:pt x="41868" y="29126"/>
                  </a:lnTo>
                  <a:lnTo>
                    <a:pt x="41952" y="29105"/>
                  </a:lnTo>
                  <a:lnTo>
                    <a:pt x="41868" y="29001"/>
                  </a:lnTo>
                  <a:lnTo>
                    <a:pt x="41764" y="29001"/>
                  </a:lnTo>
                  <a:lnTo>
                    <a:pt x="41617" y="28917"/>
                  </a:lnTo>
                  <a:lnTo>
                    <a:pt x="41554" y="28812"/>
                  </a:lnTo>
                  <a:lnTo>
                    <a:pt x="41554" y="28812"/>
                  </a:lnTo>
                  <a:lnTo>
                    <a:pt x="41701" y="28896"/>
                  </a:lnTo>
                  <a:lnTo>
                    <a:pt x="41805" y="28833"/>
                  </a:lnTo>
                  <a:lnTo>
                    <a:pt x="41826" y="28729"/>
                  </a:lnTo>
                  <a:lnTo>
                    <a:pt x="41910" y="28708"/>
                  </a:lnTo>
                  <a:lnTo>
                    <a:pt x="41952" y="28603"/>
                  </a:lnTo>
                  <a:lnTo>
                    <a:pt x="41764" y="28540"/>
                  </a:lnTo>
                  <a:lnTo>
                    <a:pt x="41847" y="28478"/>
                  </a:lnTo>
                  <a:lnTo>
                    <a:pt x="41931" y="28498"/>
                  </a:lnTo>
                  <a:lnTo>
                    <a:pt x="42015" y="28415"/>
                  </a:lnTo>
                  <a:lnTo>
                    <a:pt x="41973" y="28331"/>
                  </a:lnTo>
                  <a:lnTo>
                    <a:pt x="41826" y="28268"/>
                  </a:lnTo>
                  <a:lnTo>
                    <a:pt x="41805" y="28164"/>
                  </a:lnTo>
                  <a:lnTo>
                    <a:pt x="41847" y="28122"/>
                  </a:lnTo>
                  <a:lnTo>
                    <a:pt x="41952" y="28185"/>
                  </a:lnTo>
                  <a:lnTo>
                    <a:pt x="41931" y="28101"/>
                  </a:lnTo>
                  <a:lnTo>
                    <a:pt x="41764" y="28017"/>
                  </a:lnTo>
                  <a:lnTo>
                    <a:pt x="41617" y="28017"/>
                  </a:lnTo>
                  <a:lnTo>
                    <a:pt x="41638" y="27954"/>
                  </a:lnTo>
                  <a:lnTo>
                    <a:pt x="41701" y="27913"/>
                  </a:lnTo>
                  <a:lnTo>
                    <a:pt x="41659" y="27871"/>
                  </a:lnTo>
                  <a:lnTo>
                    <a:pt x="41533" y="27871"/>
                  </a:lnTo>
                  <a:lnTo>
                    <a:pt x="41387" y="27954"/>
                  </a:lnTo>
                  <a:lnTo>
                    <a:pt x="41345" y="28059"/>
                  </a:lnTo>
                  <a:lnTo>
                    <a:pt x="41303" y="28101"/>
                  </a:lnTo>
                  <a:lnTo>
                    <a:pt x="41241" y="27996"/>
                  </a:lnTo>
                  <a:lnTo>
                    <a:pt x="41094" y="27996"/>
                  </a:lnTo>
                  <a:lnTo>
                    <a:pt x="41157" y="27913"/>
                  </a:lnTo>
                  <a:lnTo>
                    <a:pt x="41220" y="27913"/>
                  </a:lnTo>
                  <a:lnTo>
                    <a:pt x="41345" y="27808"/>
                  </a:lnTo>
                  <a:lnTo>
                    <a:pt x="41387" y="27703"/>
                  </a:lnTo>
                  <a:lnTo>
                    <a:pt x="41303" y="27536"/>
                  </a:lnTo>
                  <a:lnTo>
                    <a:pt x="41115" y="27473"/>
                  </a:lnTo>
                  <a:lnTo>
                    <a:pt x="40885" y="27494"/>
                  </a:lnTo>
                  <a:lnTo>
                    <a:pt x="40801" y="27536"/>
                  </a:lnTo>
                  <a:lnTo>
                    <a:pt x="40822" y="27557"/>
                  </a:lnTo>
                  <a:lnTo>
                    <a:pt x="40969" y="27557"/>
                  </a:lnTo>
                  <a:lnTo>
                    <a:pt x="41010" y="27578"/>
                  </a:lnTo>
                  <a:lnTo>
                    <a:pt x="40885" y="27578"/>
                  </a:lnTo>
                  <a:lnTo>
                    <a:pt x="40717" y="27557"/>
                  </a:lnTo>
                  <a:lnTo>
                    <a:pt x="40550" y="27641"/>
                  </a:lnTo>
                  <a:lnTo>
                    <a:pt x="40404" y="27661"/>
                  </a:lnTo>
                  <a:lnTo>
                    <a:pt x="40299" y="27787"/>
                  </a:lnTo>
                  <a:lnTo>
                    <a:pt x="40257" y="27892"/>
                  </a:lnTo>
                  <a:lnTo>
                    <a:pt x="40173" y="27892"/>
                  </a:lnTo>
                  <a:lnTo>
                    <a:pt x="40048" y="27996"/>
                  </a:lnTo>
                  <a:lnTo>
                    <a:pt x="39860" y="27996"/>
                  </a:lnTo>
                  <a:lnTo>
                    <a:pt x="39755" y="28205"/>
                  </a:lnTo>
                  <a:lnTo>
                    <a:pt x="39671" y="28205"/>
                  </a:lnTo>
                  <a:lnTo>
                    <a:pt x="39629" y="28268"/>
                  </a:lnTo>
                  <a:lnTo>
                    <a:pt x="39567" y="28268"/>
                  </a:lnTo>
                  <a:lnTo>
                    <a:pt x="39525" y="28185"/>
                  </a:lnTo>
                  <a:lnTo>
                    <a:pt x="39608" y="28101"/>
                  </a:lnTo>
                  <a:lnTo>
                    <a:pt x="39671" y="28122"/>
                  </a:lnTo>
                  <a:lnTo>
                    <a:pt x="39713" y="28059"/>
                  </a:lnTo>
                  <a:lnTo>
                    <a:pt x="39462" y="27871"/>
                  </a:lnTo>
                  <a:lnTo>
                    <a:pt x="39441" y="27808"/>
                  </a:lnTo>
                  <a:lnTo>
                    <a:pt x="39357" y="27787"/>
                  </a:lnTo>
                  <a:lnTo>
                    <a:pt x="39399" y="27745"/>
                  </a:lnTo>
                  <a:lnTo>
                    <a:pt x="39399" y="27641"/>
                  </a:lnTo>
                  <a:lnTo>
                    <a:pt x="39525" y="27850"/>
                  </a:lnTo>
                  <a:lnTo>
                    <a:pt x="39734" y="27975"/>
                  </a:lnTo>
                  <a:lnTo>
                    <a:pt x="39776" y="27913"/>
                  </a:lnTo>
                  <a:lnTo>
                    <a:pt x="39818" y="27808"/>
                  </a:lnTo>
                  <a:lnTo>
                    <a:pt x="39943" y="27808"/>
                  </a:lnTo>
                  <a:lnTo>
                    <a:pt x="40027" y="27745"/>
                  </a:lnTo>
                  <a:lnTo>
                    <a:pt x="40194" y="27641"/>
                  </a:lnTo>
                  <a:lnTo>
                    <a:pt x="40404" y="27578"/>
                  </a:lnTo>
                  <a:lnTo>
                    <a:pt x="40613" y="27557"/>
                  </a:lnTo>
                  <a:lnTo>
                    <a:pt x="40592" y="27494"/>
                  </a:lnTo>
                  <a:lnTo>
                    <a:pt x="40508" y="27473"/>
                  </a:lnTo>
                  <a:lnTo>
                    <a:pt x="40613" y="27473"/>
                  </a:lnTo>
                  <a:lnTo>
                    <a:pt x="40717" y="27369"/>
                  </a:lnTo>
                  <a:lnTo>
                    <a:pt x="40906" y="27285"/>
                  </a:lnTo>
                  <a:lnTo>
                    <a:pt x="40969" y="27348"/>
                  </a:lnTo>
                  <a:lnTo>
                    <a:pt x="41199" y="27285"/>
                  </a:lnTo>
                  <a:lnTo>
                    <a:pt x="41199" y="27243"/>
                  </a:lnTo>
                  <a:lnTo>
                    <a:pt x="41387" y="27222"/>
                  </a:lnTo>
                  <a:lnTo>
                    <a:pt x="41282" y="27117"/>
                  </a:lnTo>
                  <a:lnTo>
                    <a:pt x="41010" y="27034"/>
                  </a:lnTo>
                  <a:lnTo>
                    <a:pt x="41073" y="26971"/>
                  </a:lnTo>
                  <a:lnTo>
                    <a:pt x="41136" y="26971"/>
                  </a:lnTo>
                  <a:lnTo>
                    <a:pt x="41199" y="26866"/>
                  </a:lnTo>
                  <a:lnTo>
                    <a:pt x="41115" y="26845"/>
                  </a:lnTo>
                  <a:lnTo>
                    <a:pt x="40969" y="26908"/>
                  </a:lnTo>
                  <a:lnTo>
                    <a:pt x="40885" y="27013"/>
                  </a:lnTo>
                  <a:lnTo>
                    <a:pt x="40759" y="26929"/>
                  </a:lnTo>
                  <a:lnTo>
                    <a:pt x="40613" y="26950"/>
                  </a:lnTo>
                  <a:lnTo>
                    <a:pt x="40592" y="26866"/>
                  </a:lnTo>
                  <a:lnTo>
                    <a:pt x="40676" y="26845"/>
                  </a:lnTo>
                  <a:lnTo>
                    <a:pt x="40676" y="26657"/>
                  </a:lnTo>
                  <a:lnTo>
                    <a:pt x="40696" y="26615"/>
                  </a:lnTo>
                  <a:lnTo>
                    <a:pt x="40550" y="26720"/>
                  </a:lnTo>
                  <a:lnTo>
                    <a:pt x="40550" y="26657"/>
                  </a:lnTo>
                  <a:lnTo>
                    <a:pt x="40592" y="26615"/>
                  </a:lnTo>
                  <a:lnTo>
                    <a:pt x="40550" y="26594"/>
                  </a:lnTo>
                  <a:lnTo>
                    <a:pt x="40341" y="26762"/>
                  </a:lnTo>
                  <a:lnTo>
                    <a:pt x="40257" y="26845"/>
                  </a:lnTo>
                  <a:lnTo>
                    <a:pt x="40194" y="26845"/>
                  </a:lnTo>
                  <a:lnTo>
                    <a:pt x="40278" y="26762"/>
                  </a:lnTo>
                  <a:lnTo>
                    <a:pt x="40445" y="26636"/>
                  </a:lnTo>
                  <a:lnTo>
                    <a:pt x="40383" y="26594"/>
                  </a:lnTo>
                  <a:lnTo>
                    <a:pt x="40236" y="26657"/>
                  </a:lnTo>
                  <a:lnTo>
                    <a:pt x="40194" y="26636"/>
                  </a:lnTo>
                  <a:lnTo>
                    <a:pt x="40257" y="26594"/>
                  </a:lnTo>
                  <a:lnTo>
                    <a:pt x="40341" y="26532"/>
                  </a:lnTo>
                  <a:lnTo>
                    <a:pt x="40341" y="26490"/>
                  </a:lnTo>
                  <a:lnTo>
                    <a:pt x="40194" y="26511"/>
                  </a:lnTo>
                  <a:lnTo>
                    <a:pt x="40090" y="26615"/>
                  </a:lnTo>
                  <a:lnTo>
                    <a:pt x="39985" y="26741"/>
                  </a:lnTo>
                  <a:lnTo>
                    <a:pt x="39943" y="26720"/>
                  </a:lnTo>
                  <a:lnTo>
                    <a:pt x="39985" y="26615"/>
                  </a:lnTo>
                  <a:lnTo>
                    <a:pt x="40090" y="26532"/>
                  </a:lnTo>
                  <a:lnTo>
                    <a:pt x="40090" y="26490"/>
                  </a:lnTo>
                  <a:lnTo>
                    <a:pt x="40027" y="26490"/>
                  </a:lnTo>
                  <a:lnTo>
                    <a:pt x="39818" y="26699"/>
                  </a:lnTo>
                  <a:lnTo>
                    <a:pt x="39713" y="26720"/>
                  </a:lnTo>
                  <a:lnTo>
                    <a:pt x="39608" y="26636"/>
                  </a:lnTo>
                  <a:lnTo>
                    <a:pt x="39734" y="26657"/>
                  </a:lnTo>
                  <a:lnTo>
                    <a:pt x="39839" y="26594"/>
                  </a:lnTo>
                  <a:lnTo>
                    <a:pt x="40027" y="26343"/>
                  </a:lnTo>
                  <a:lnTo>
                    <a:pt x="40152" y="26281"/>
                  </a:lnTo>
                  <a:lnTo>
                    <a:pt x="40069" y="26197"/>
                  </a:lnTo>
                  <a:lnTo>
                    <a:pt x="40090" y="26092"/>
                  </a:lnTo>
                  <a:lnTo>
                    <a:pt x="40069" y="26071"/>
                  </a:lnTo>
                  <a:lnTo>
                    <a:pt x="39964" y="26218"/>
                  </a:lnTo>
                  <a:lnTo>
                    <a:pt x="39922" y="26218"/>
                  </a:lnTo>
                  <a:lnTo>
                    <a:pt x="39922" y="26176"/>
                  </a:lnTo>
                  <a:lnTo>
                    <a:pt x="39964" y="26092"/>
                  </a:lnTo>
                  <a:lnTo>
                    <a:pt x="39964" y="25925"/>
                  </a:lnTo>
                  <a:lnTo>
                    <a:pt x="39880" y="25904"/>
                  </a:lnTo>
                  <a:lnTo>
                    <a:pt x="39860" y="25883"/>
                  </a:lnTo>
                  <a:lnTo>
                    <a:pt x="39755" y="25967"/>
                  </a:lnTo>
                  <a:lnTo>
                    <a:pt x="39734" y="25904"/>
                  </a:lnTo>
                  <a:lnTo>
                    <a:pt x="39755" y="25820"/>
                  </a:lnTo>
                  <a:lnTo>
                    <a:pt x="39734" y="25799"/>
                  </a:lnTo>
                  <a:lnTo>
                    <a:pt x="39650" y="25799"/>
                  </a:lnTo>
                  <a:lnTo>
                    <a:pt x="39713" y="25757"/>
                  </a:lnTo>
                  <a:lnTo>
                    <a:pt x="39650" y="25695"/>
                  </a:lnTo>
                  <a:lnTo>
                    <a:pt x="39650" y="25611"/>
                  </a:lnTo>
                  <a:lnTo>
                    <a:pt x="39608" y="25611"/>
                  </a:lnTo>
                  <a:lnTo>
                    <a:pt x="39441" y="25653"/>
                  </a:lnTo>
                  <a:lnTo>
                    <a:pt x="39441" y="25695"/>
                  </a:lnTo>
                  <a:lnTo>
                    <a:pt x="39357" y="25716"/>
                  </a:lnTo>
                  <a:lnTo>
                    <a:pt x="39148" y="25674"/>
                  </a:lnTo>
                  <a:lnTo>
                    <a:pt x="39316" y="25674"/>
                  </a:lnTo>
                  <a:lnTo>
                    <a:pt x="39357" y="25590"/>
                  </a:lnTo>
                  <a:lnTo>
                    <a:pt x="39504" y="25569"/>
                  </a:lnTo>
                  <a:lnTo>
                    <a:pt x="39525" y="25506"/>
                  </a:lnTo>
                  <a:lnTo>
                    <a:pt x="39462" y="25444"/>
                  </a:lnTo>
                  <a:lnTo>
                    <a:pt x="39357" y="25339"/>
                  </a:lnTo>
                  <a:lnTo>
                    <a:pt x="39357" y="25234"/>
                  </a:lnTo>
                  <a:lnTo>
                    <a:pt x="39211" y="25151"/>
                  </a:lnTo>
                  <a:lnTo>
                    <a:pt x="39357" y="25151"/>
                  </a:lnTo>
                  <a:lnTo>
                    <a:pt x="39525" y="25234"/>
                  </a:lnTo>
                  <a:lnTo>
                    <a:pt x="39650" y="25234"/>
                  </a:lnTo>
                  <a:lnTo>
                    <a:pt x="39650" y="25151"/>
                  </a:lnTo>
                  <a:lnTo>
                    <a:pt x="39546" y="25088"/>
                  </a:lnTo>
                  <a:lnTo>
                    <a:pt x="39567" y="25046"/>
                  </a:lnTo>
                  <a:lnTo>
                    <a:pt x="39650" y="25067"/>
                  </a:lnTo>
                  <a:lnTo>
                    <a:pt x="39776" y="24962"/>
                  </a:lnTo>
                  <a:lnTo>
                    <a:pt x="39860" y="24920"/>
                  </a:lnTo>
                  <a:lnTo>
                    <a:pt x="39880" y="24816"/>
                  </a:lnTo>
                  <a:lnTo>
                    <a:pt x="39776" y="24711"/>
                  </a:lnTo>
                  <a:lnTo>
                    <a:pt x="39713" y="24732"/>
                  </a:lnTo>
                  <a:lnTo>
                    <a:pt x="39608" y="24711"/>
                  </a:lnTo>
                  <a:lnTo>
                    <a:pt x="39671" y="24648"/>
                  </a:lnTo>
                  <a:lnTo>
                    <a:pt x="39713" y="24565"/>
                  </a:lnTo>
                  <a:lnTo>
                    <a:pt x="39650" y="24523"/>
                  </a:lnTo>
                  <a:lnTo>
                    <a:pt x="39525" y="24523"/>
                  </a:lnTo>
                  <a:lnTo>
                    <a:pt x="39462" y="24502"/>
                  </a:lnTo>
                  <a:lnTo>
                    <a:pt x="39399" y="24523"/>
                  </a:lnTo>
                  <a:lnTo>
                    <a:pt x="39316" y="24439"/>
                  </a:lnTo>
                  <a:lnTo>
                    <a:pt x="39420" y="24439"/>
                  </a:lnTo>
                  <a:lnTo>
                    <a:pt x="39462" y="24397"/>
                  </a:lnTo>
                  <a:lnTo>
                    <a:pt x="39546" y="24418"/>
                  </a:lnTo>
                  <a:lnTo>
                    <a:pt x="39650" y="24314"/>
                  </a:lnTo>
                  <a:lnTo>
                    <a:pt x="39608" y="24125"/>
                  </a:lnTo>
                  <a:lnTo>
                    <a:pt x="39504" y="24021"/>
                  </a:lnTo>
                  <a:lnTo>
                    <a:pt x="39441" y="24104"/>
                  </a:lnTo>
                  <a:lnTo>
                    <a:pt x="39336" y="24084"/>
                  </a:lnTo>
                  <a:lnTo>
                    <a:pt x="39253" y="24146"/>
                  </a:lnTo>
                  <a:lnTo>
                    <a:pt x="39295" y="24042"/>
                  </a:lnTo>
                  <a:lnTo>
                    <a:pt x="39420" y="23979"/>
                  </a:lnTo>
                  <a:lnTo>
                    <a:pt x="39504" y="23979"/>
                  </a:lnTo>
                  <a:lnTo>
                    <a:pt x="39504" y="23874"/>
                  </a:lnTo>
                  <a:lnTo>
                    <a:pt x="39399" y="23832"/>
                  </a:lnTo>
                  <a:lnTo>
                    <a:pt x="39316" y="23874"/>
                  </a:lnTo>
                  <a:lnTo>
                    <a:pt x="39190" y="23874"/>
                  </a:lnTo>
                  <a:lnTo>
                    <a:pt x="39002" y="23937"/>
                  </a:lnTo>
                  <a:lnTo>
                    <a:pt x="39002" y="23937"/>
                  </a:lnTo>
                  <a:lnTo>
                    <a:pt x="39148" y="23728"/>
                  </a:lnTo>
                  <a:lnTo>
                    <a:pt x="39253" y="23728"/>
                  </a:lnTo>
                  <a:lnTo>
                    <a:pt x="39357" y="23686"/>
                  </a:lnTo>
                  <a:lnTo>
                    <a:pt x="39357" y="23623"/>
                  </a:lnTo>
                  <a:lnTo>
                    <a:pt x="39441" y="23560"/>
                  </a:lnTo>
                  <a:lnTo>
                    <a:pt x="39420" y="23519"/>
                  </a:lnTo>
                  <a:lnTo>
                    <a:pt x="39295" y="23581"/>
                  </a:lnTo>
                  <a:lnTo>
                    <a:pt x="39106" y="23581"/>
                  </a:lnTo>
                  <a:lnTo>
                    <a:pt x="38939" y="23665"/>
                  </a:lnTo>
                  <a:lnTo>
                    <a:pt x="38939" y="23665"/>
                  </a:lnTo>
                  <a:lnTo>
                    <a:pt x="39002" y="23581"/>
                  </a:lnTo>
                  <a:lnTo>
                    <a:pt x="38981" y="23498"/>
                  </a:lnTo>
                  <a:lnTo>
                    <a:pt x="39023" y="23414"/>
                  </a:lnTo>
                  <a:lnTo>
                    <a:pt x="39106" y="23477"/>
                  </a:lnTo>
                  <a:lnTo>
                    <a:pt x="39295" y="23477"/>
                  </a:lnTo>
                  <a:lnTo>
                    <a:pt x="39399" y="23351"/>
                  </a:lnTo>
                  <a:lnTo>
                    <a:pt x="39399" y="23205"/>
                  </a:lnTo>
                  <a:lnTo>
                    <a:pt x="39295" y="23268"/>
                  </a:lnTo>
                  <a:lnTo>
                    <a:pt x="39211" y="23247"/>
                  </a:lnTo>
                  <a:lnTo>
                    <a:pt x="39316" y="23142"/>
                  </a:lnTo>
                  <a:lnTo>
                    <a:pt x="39336" y="23037"/>
                  </a:lnTo>
                  <a:lnTo>
                    <a:pt x="39253" y="22996"/>
                  </a:lnTo>
                  <a:lnTo>
                    <a:pt x="39002" y="23079"/>
                  </a:lnTo>
                  <a:lnTo>
                    <a:pt x="38918" y="23037"/>
                  </a:lnTo>
                  <a:lnTo>
                    <a:pt x="38981" y="22954"/>
                  </a:lnTo>
                  <a:lnTo>
                    <a:pt x="39106" y="22975"/>
                  </a:lnTo>
                  <a:lnTo>
                    <a:pt x="39211" y="22954"/>
                  </a:lnTo>
                  <a:lnTo>
                    <a:pt x="39295" y="22828"/>
                  </a:lnTo>
                  <a:lnTo>
                    <a:pt x="39211" y="22765"/>
                  </a:lnTo>
                  <a:lnTo>
                    <a:pt x="39211" y="22682"/>
                  </a:lnTo>
                  <a:lnTo>
                    <a:pt x="39127" y="22765"/>
                  </a:lnTo>
                  <a:lnTo>
                    <a:pt x="39085" y="22765"/>
                  </a:lnTo>
                  <a:lnTo>
                    <a:pt x="39044" y="22682"/>
                  </a:lnTo>
                  <a:lnTo>
                    <a:pt x="38981" y="22619"/>
                  </a:lnTo>
                  <a:lnTo>
                    <a:pt x="39044" y="22577"/>
                  </a:lnTo>
                  <a:lnTo>
                    <a:pt x="39106" y="22640"/>
                  </a:lnTo>
                  <a:lnTo>
                    <a:pt x="39148" y="22577"/>
                  </a:lnTo>
                  <a:lnTo>
                    <a:pt x="39148" y="22452"/>
                  </a:lnTo>
                  <a:lnTo>
                    <a:pt x="39044" y="22347"/>
                  </a:lnTo>
                  <a:lnTo>
                    <a:pt x="39023" y="22242"/>
                  </a:lnTo>
                  <a:lnTo>
                    <a:pt x="39106" y="22200"/>
                  </a:lnTo>
                  <a:lnTo>
                    <a:pt x="39106" y="22096"/>
                  </a:lnTo>
                  <a:lnTo>
                    <a:pt x="39023" y="22096"/>
                  </a:lnTo>
                  <a:lnTo>
                    <a:pt x="39044" y="22033"/>
                  </a:lnTo>
                  <a:lnTo>
                    <a:pt x="39085" y="21928"/>
                  </a:lnTo>
                  <a:lnTo>
                    <a:pt x="39002" y="21928"/>
                  </a:lnTo>
                  <a:lnTo>
                    <a:pt x="38918" y="21907"/>
                  </a:lnTo>
                  <a:lnTo>
                    <a:pt x="38918" y="21887"/>
                  </a:lnTo>
                  <a:lnTo>
                    <a:pt x="38981" y="21887"/>
                  </a:lnTo>
                  <a:lnTo>
                    <a:pt x="39044" y="21803"/>
                  </a:lnTo>
                  <a:lnTo>
                    <a:pt x="38981" y="21740"/>
                  </a:lnTo>
                  <a:lnTo>
                    <a:pt x="38981" y="21677"/>
                  </a:lnTo>
                  <a:lnTo>
                    <a:pt x="39044" y="21615"/>
                  </a:lnTo>
                  <a:lnTo>
                    <a:pt x="39023" y="21573"/>
                  </a:lnTo>
                  <a:lnTo>
                    <a:pt x="38918" y="21615"/>
                  </a:lnTo>
                  <a:lnTo>
                    <a:pt x="38918" y="21615"/>
                  </a:lnTo>
                  <a:lnTo>
                    <a:pt x="39023" y="21531"/>
                  </a:lnTo>
                  <a:lnTo>
                    <a:pt x="38981" y="21489"/>
                  </a:lnTo>
                  <a:lnTo>
                    <a:pt x="38876" y="21510"/>
                  </a:lnTo>
                  <a:lnTo>
                    <a:pt x="38772" y="21635"/>
                  </a:lnTo>
                  <a:lnTo>
                    <a:pt x="38792" y="21719"/>
                  </a:lnTo>
                  <a:lnTo>
                    <a:pt x="38730" y="21824"/>
                  </a:lnTo>
                  <a:lnTo>
                    <a:pt x="38604" y="21949"/>
                  </a:lnTo>
                  <a:lnTo>
                    <a:pt x="38604" y="22033"/>
                  </a:lnTo>
                  <a:lnTo>
                    <a:pt x="38520" y="22096"/>
                  </a:lnTo>
                  <a:lnTo>
                    <a:pt x="38520" y="22200"/>
                  </a:lnTo>
                  <a:lnTo>
                    <a:pt x="38458" y="22117"/>
                  </a:lnTo>
                  <a:lnTo>
                    <a:pt x="38395" y="22138"/>
                  </a:lnTo>
                  <a:lnTo>
                    <a:pt x="38311" y="22326"/>
                  </a:lnTo>
                  <a:lnTo>
                    <a:pt x="38311" y="22410"/>
                  </a:lnTo>
                  <a:lnTo>
                    <a:pt x="38416" y="22410"/>
                  </a:lnTo>
                  <a:lnTo>
                    <a:pt x="38479" y="22472"/>
                  </a:lnTo>
                  <a:lnTo>
                    <a:pt x="38479" y="22556"/>
                  </a:lnTo>
                  <a:lnTo>
                    <a:pt x="38374" y="22452"/>
                  </a:lnTo>
                  <a:lnTo>
                    <a:pt x="38311" y="22452"/>
                  </a:lnTo>
                  <a:lnTo>
                    <a:pt x="38290" y="22535"/>
                  </a:lnTo>
                  <a:lnTo>
                    <a:pt x="38207" y="22640"/>
                  </a:lnTo>
                  <a:lnTo>
                    <a:pt x="38144" y="22682"/>
                  </a:lnTo>
                  <a:lnTo>
                    <a:pt x="38102" y="22849"/>
                  </a:lnTo>
                  <a:lnTo>
                    <a:pt x="37997" y="22870"/>
                  </a:lnTo>
                  <a:lnTo>
                    <a:pt x="37935" y="22975"/>
                  </a:lnTo>
                  <a:lnTo>
                    <a:pt x="37935" y="23037"/>
                  </a:lnTo>
                  <a:lnTo>
                    <a:pt x="37872" y="23037"/>
                  </a:lnTo>
                  <a:lnTo>
                    <a:pt x="37872" y="23205"/>
                  </a:lnTo>
                  <a:lnTo>
                    <a:pt x="37788" y="23393"/>
                  </a:lnTo>
                  <a:lnTo>
                    <a:pt x="37788" y="23393"/>
                  </a:lnTo>
                  <a:lnTo>
                    <a:pt x="37830" y="23268"/>
                  </a:lnTo>
                  <a:lnTo>
                    <a:pt x="37788" y="23100"/>
                  </a:lnTo>
                  <a:lnTo>
                    <a:pt x="37725" y="23037"/>
                  </a:lnTo>
                  <a:lnTo>
                    <a:pt x="37558" y="23142"/>
                  </a:lnTo>
                  <a:lnTo>
                    <a:pt x="37474" y="23247"/>
                  </a:lnTo>
                  <a:lnTo>
                    <a:pt x="37453" y="23351"/>
                  </a:lnTo>
                  <a:lnTo>
                    <a:pt x="37349" y="23372"/>
                  </a:lnTo>
                  <a:lnTo>
                    <a:pt x="37307" y="23414"/>
                  </a:lnTo>
                  <a:lnTo>
                    <a:pt x="37265" y="23372"/>
                  </a:lnTo>
                  <a:lnTo>
                    <a:pt x="37202" y="23372"/>
                  </a:lnTo>
                  <a:lnTo>
                    <a:pt x="37098" y="23456"/>
                  </a:lnTo>
                  <a:lnTo>
                    <a:pt x="36993" y="23456"/>
                  </a:lnTo>
                  <a:lnTo>
                    <a:pt x="36847" y="23560"/>
                  </a:lnTo>
                  <a:lnTo>
                    <a:pt x="36826" y="23686"/>
                  </a:lnTo>
                  <a:lnTo>
                    <a:pt x="36700" y="23832"/>
                  </a:lnTo>
                  <a:lnTo>
                    <a:pt x="36742" y="23728"/>
                  </a:lnTo>
                  <a:lnTo>
                    <a:pt x="36742" y="23623"/>
                  </a:lnTo>
                  <a:lnTo>
                    <a:pt x="36784" y="23581"/>
                  </a:lnTo>
                  <a:lnTo>
                    <a:pt x="36784" y="23351"/>
                  </a:lnTo>
                  <a:lnTo>
                    <a:pt x="36805" y="23247"/>
                  </a:lnTo>
                  <a:lnTo>
                    <a:pt x="36784" y="23247"/>
                  </a:lnTo>
                  <a:lnTo>
                    <a:pt x="36365" y="23456"/>
                  </a:lnTo>
                  <a:lnTo>
                    <a:pt x="36198" y="23770"/>
                  </a:lnTo>
                  <a:lnTo>
                    <a:pt x="36072" y="23812"/>
                  </a:lnTo>
                  <a:lnTo>
                    <a:pt x="36156" y="23707"/>
                  </a:lnTo>
                  <a:lnTo>
                    <a:pt x="36177" y="23581"/>
                  </a:lnTo>
                  <a:lnTo>
                    <a:pt x="36303" y="23393"/>
                  </a:lnTo>
                  <a:lnTo>
                    <a:pt x="36303" y="23268"/>
                  </a:lnTo>
                  <a:lnTo>
                    <a:pt x="36323" y="23142"/>
                  </a:lnTo>
                  <a:lnTo>
                    <a:pt x="36282" y="23037"/>
                  </a:lnTo>
                  <a:lnTo>
                    <a:pt x="36177" y="22933"/>
                  </a:lnTo>
                  <a:lnTo>
                    <a:pt x="36072" y="22933"/>
                  </a:lnTo>
                  <a:lnTo>
                    <a:pt x="36093" y="23058"/>
                  </a:lnTo>
                  <a:lnTo>
                    <a:pt x="36072" y="23058"/>
                  </a:lnTo>
                  <a:lnTo>
                    <a:pt x="35968" y="22975"/>
                  </a:lnTo>
                  <a:lnTo>
                    <a:pt x="35842" y="22765"/>
                  </a:lnTo>
                  <a:lnTo>
                    <a:pt x="36051" y="22870"/>
                  </a:lnTo>
                  <a:lnTo>
                    <a:pt x="36093" y="22849"/>
                  </a:lnTo>
                  <a:lnTo>
                    <a:pt x="35989" y="22807"/>
                  </a:lnTo>
                  <a:lnTo>
                    <a:pt x="35863" y="22598"/>
                  </a:lnTo>
                  <a:lnTo>
                    <a:pt x="35842" y="22577"/>
                  </a:lnTo>
                  <a:lnTo>
                    <a:pt x="35968" y="22431"/>
                  </a:lnTo>
                  <a:lnTo>
                    <a:pt x="35989" y="22347"/>
                  </a:lnTo>
                  <a:lnTo>
                    <a:pt x="36093" y="22179"/>
                  </a:lnTo>
                  <a:lnTo>
                    <a:pt x="36093" y="21970"/>
                  </a:lnTo>
                  <a:lnTo>
                    <a:pt x="35947" y="21845"/>
                  </a:lnTo>
                  <a:lnTo>
                    <a:pt x="35738" y="21803"/>
                  </a:lnTo>
                  <a:lnTo>
                    <a:pt x="35466" y="21656"/>
                  </a:lnTo>
                  <a:lnTo>
                    <a:pt x="35466" y="21656"/>
                  </a:lnTo>
                  <a:lnTo>
                    <a:pt x="35759" y="21761"/>
                  </a:lnTo>
                  <a:lnTo>
                    <a:pt x="36010" y="21803"/>
                  </a:lnTo>
                  <a:lnTo>
                    <a:pt x="36051" y="21615"/>
                  </a:lnTo>
                  <a:lnTo>
                    <a:pt x="36093" y="21531"/>
                  </a:lnTo>
                  <a:lnTo>
                    <a:pt x="36114" y="21698"/>
                  </a:lnTo>
                  <a:lnTo>
                    <a:pt x="36177" y="21594"/>
                  </a:lnTo>
                  <a:lnTo>
                    <a:pt x="36093" y="21363"/>
                  </a:lnTo>
                  <a:lnTo>
                    <a:pt x="36198" y="21196"/>
                  </a:lnTo>
                  <a:lnTo>
                    <a:pt x="36365" y="21175"/>
                  </a:lnTo>
                  <a:lnTo>
                    <a:pt x="36386" y="20987"/>
                  </a:lnTo>
                  <a:lnTo>
                    <a:pt x="36386" y="20778"/>
                  </a:lnTo>
                  <a:lnTo>
                    <a:pt x="36303" y="20778"/>
                  </a:lnTo>
                  <a:lnTo>
                    <a:pt x="36282" y="20966"/>
                  </a:lnTo>
                  <a:lnTo>
                    <a:pt x="36156" y="21071"/>
                  </a:lnTo>
                  <a:lnTo>
                    <a:pt x="36093" y="20987"/>
                  </a:lnTo>
                  <a:lnTo>
                    <a:pt x="36114" y="20778"/>
                  </a:lnTo>
                  <a:lnTo>
                    <a:pt x="35968" y="20715"/>
                  </a:lnTo>
                  <a:lnTo>
                    <a:pt x="35842" y="20778"/>
                  </a:lnTo>
                  <a:lnTo>
                    <a:pt x="35779" y="20715"/>
                  </a:lnTo>
                  <a:lnTo>
                    <a:pt x="35696" y="20757"/>
                  </a:lnTo>
                  <a:lnTo>
                    <a:pt x="35528" y="20589"/>
                  </a:lnTo>
                  <a:lnTo>
                    <a:pt x="35424" y="20652"/>
                  </a:lnTo>
                  <a:lnTo>
                    <a:pt x="35424" y="20547"/>
                  </a:lnTo>
                  <a:lnTo>
                    <a:pt x="35319" y="20652"/>
                  </a:lnTo>
                  <a:lnTo>
                    <a:pt x="35319" y="20547"/>
                  </a:lnTo>
                  <a:lnTo>
                    <a:pt x="35173" y="20401"/>
                  </a:lnTo>
                  <a:lnTo>
                    <a:pt x="35277" y="20401"/>
                  </a:lnTo>
                  <a:lnTo>
                    <a:pt x="35340" y="20296"/>
                  </a:lnTo>
                  <a:lnTo>
                    <a:pt x="35445" y="20380"/>
                  </a:lnTo>
                  <a:lnTo>
                    <a:pt x="35466" y="20296"/>
                  </a:lnTo>
                  <a:lnTo>
                    <a:pt x="35361" y="20171"/>
                  </a:lnTo>
                  <a:lnTo>
                    <a:pt x="35277" y="20255"/>
                  </a:lnTo>
                  <a:lnTo>
                    <a:pt x="35173" y="20171"/>
                  </a:lnTo>
                  <a:lnTo>
                    <a:pt x="35277" y="20150"/>
                  </a:lnTo>
                  <a:lnTo>
                    <a:pt x="35235" y="20024"/>
                  </a:lnTo>
                  <a:lnTo>
                    <a:pt x="35110" y="19920"/>
                  </a:lnTo>
                  <a:lnTo>
                    <a:pt x="35026" y="19962"/>
                  </a:lnTo>
                  <a:lnTo>
                    <a:pt x="35026" y="19878"/>
                  </a:lnTo>
                  <a:lnTo>
                    <a:pt x="35110" y="19773"/>
                  </a:lnTo>
                  <a:lnTo>
                    <a:pt x="35110" y="19606"/>
                  </a:lnTo>
                  <a:lnTo>
                    <a:pt x="35005" y="19606"/>
                  </a:lnTo>
                  <a:lnTo>
                    <a:pt x="34859" y="19501"/>
                  </a:lnTo>
                  <a:lnTo>
                    <a:pt x="34859" y="19397"/>
                  </a:lnTo>
                  <a:lnTo>
                    <a:pt x="34650" y="19229"/>
                  </a:lnTo>
                  <a:lnTo>
                    <a:pt x="34503" y="19313"/>
                  </a:lnTo>
                  <a:lnTo>
                    <a:pt x="34398" y="19313"/>
                  </a:lnTo>
                  <a:lnTo>
                    <a:pt x="34336" y="19397"/>
                  </a:lnTo>
                  <a:lnTo>
                    <a:pt x="34210" y="19334"/>
                  </a:lnTo>
                  <a:lnTo>
                    <a:pt x="34210" y="19480"/>
                  </a:lnTo>
                  <a:lnTo>
                    <a:pt x="34126" y="19376"/>
                  </a:lnTo>
                  <a:lnTo>
                    <a:pt x="34043" y="19376"/>
                  </a:lnTo>
                  <a:lnTo>
                    <a:pt x="34001" y="19292"/>
                  </a:lnTo>
                  <a:lnTo>
                    <a:pt x="33896" y="19292"/>
                  </a:lnTo>
                  <a:lnTo>
                    <a:pt x="33729" y="19397"/>
                  </a:lnTo>
                  <a:lnTo>
                    <a:pt x="33562" y="19397"/>
                  </a:lnTo>
                  <a:lnTo>
                    <a:pt x="33708" y="19334"/>
                  </a:lnTo>
                  <a:lnTo>
                    <a:pt x="33729" y="19229"/>
                  </a:lnTo>
                  <a:lnTo>
                    <a:pt x="33603" y="19229"/>
                  </a:lnTo>
                  <a:lnTo>
                    <a:pt x="33352" y="19104"/>
                  </a:lnTo>
                  <a:lnTo>
                    <a:pt x="33164" y="18999"/>
                  </a:lnTo>
                  <a:lnTo>
                    <a:pt x="32976" y="18999"/>
                  </a:lnTo>
                  <a:lnTo>
                    <a:pt x="32913" y="18957"/>
                  </a:lnTo>
                  <a:lnTo>
                    <a:pt x="32829" y="18978"/>
                  </a:lnTo>
                  <a:lnTo>
                    <a:pt x="32746" y="18978"/>
                  </a:lnTo>
                  <a:lnTo>
                    <a:pt x="32662" y="19062"/>
                  </a:lnTo>
                  <a:lnTo>
                    <a:pt x="32662" y="19125"/>
                  </a:lnTo>
                  <a:lnTo>
                    <a:pt x="32578" y="19125"/>
                  </a:lnTo>
                  <a:lnTo>
                    <a:pt x="32536" y="19104"/>
                  </a:lnTo>
                  <a:lnTo>
                    <a:pt x="32453" y="19166"/>
                  </a:lnTo>
                  <a:lnTo>
                    <a:pt x="32453" y="19313"/>
                  </a:lnTo>
                  <a:lnTo>
                    <a:pt x="32369" y="19480"/>
                  </a:lnTo>
                  <a:lnTo>
                    <a:pt x="32369" y="19690"/>
                  </a:lnTo>
                  <a:lnTo>
                    <a:pt x="32453" y="19794"/>
                  </a:lnTo>
                  <a:lnTo>
                    <a:pt x="32515" y="19794"/>
                  </a:lnTo>
                  <a:lnTo>
                    <a:pt x="32515" y="19836"/>
                  </a:lnTo>
                  <a:lnTo>
                    <a:pt x="32557" y="19857"/>
                  </a:lnTo>
                  <a:lnTo>
                    <a:pt x="32557" y="20003"/>
                  </a:lnTo>
                  <a:lnTo>
                    <a:pt x="32515" y="20045"/>
                  </a:lnTo>
                  <a:lnTo>
                    <a:pt x="32432" y="20045"/>
                  </a:lnTo>
                  <a:lnTo>
                    <a:pt x="32411" y="20171"/>
                  </a:lnTo>
                  <a:lnTo>
                    <a:pt x="32243" y="20380"/>
                  </a:lnTo>
                  <a:lnTo>
                    <a:pt x="32013" y="20568"/>
                  </a:lnTo>
                  <a:lnTo>
                    <a:pt x="32013" y="20652"/>
                  </a:lnTo>
                  <a:lnTo>
                    <a:pt x="32055" y="20673"/>
                  </a:lnTo>
                  <a:lnTo>
                    <a:pt x="32243" y="20652"/>
                  </a:lnTo>
                  <a:lnTo>
                    <a:pt x="32327" y="20652"/>
                  </a:lnTo>
                  <a:lnTo>
                    <a:pt x="32243" y="20694"/>
                  </a:lnTo>
                  <a:lnTo>
                    <a:pt x="32202" y="20861"/>
                  </a:lnTo>
                  <a:lnTo>
                    <a:pt x="32202" y="20903"/>
                  </a:lnTo>
                  <a:lnTo>
                    <a:pt x="32327" y="20945"/>
                  </a:lnTo>
                  <a:lnTo>
                    <a:pt x="32222" y="20966"/>
                  </a:lnTo>
                  <a:lnTo>
                    <a:pt x="32139" y="21050"/>
                  </a:lnTo>
                  <a:lnTo>
                    <a:pt x="32160" y="21112"/>
                  </a:lnTo>
                  <a:lnTo>
                    <a:pt x="32222" y="21175"/>
                  </a:lnTo>
                  <a:lnTo>
                    <a:pt x="32118" y="21301"/>
                  </a:lnTo>
                  <a:lnTo>
                    <a:pt x="32118" y="21363"/>
                  </a:lnTo>
                  <a:lnTo>
                    <a:pt x="32264" y="21363"/>
                  </a:lnTo>
                  <a:lnTo>
                    <a:pt x="32306" y="21426"/>
                  </a:lnTo>
                  <a:lnTo>
                    <a:pt x="32160" y="21635"/>
                  </a:lnTo>
                  <a:lnTo>
                    <a:pt x="32034" y="21698"/>
                  </a:lnTo>
                  <a:lnTo>
                    <a:pt x="32034" y="21824"/>
                  </a:lnTo>
                  <a:lnTo>
                    <a:pt x="32097" y="21887"/>
                  </a:lnTo>
                  <a:lnTo>
                    <a:pt x="32013" y="21845"/>
                  </a:lnTo>
                  <a:lnTo>
                    <a:pt x="31930" y="21719"/>
                  </a:lnTo>
                  <a:lnTo>
                    <a:pt x="31888" y="21719"/>
                  </a:lnTo>
                  <a:lnTo>
                    <a:pt x="31741" y="21887"/>
                  </a:lnTo>
                  <a:lnTo>
                    <a:pt x="31741" y="21928"/>
                  </a:lnTo>
                  <a:lnTo>
                    <a:pt x="31804" y="21949"/>
                  </a:lnTo>
                  <a:lnTo>
                    <a:pt x="31804" y="22033"/>
                  </a:lnTo>
                  <a:lnTo>
                    <a:pt x="31720" y="22117"/>
                  </a:lnTo>
                  <a:lnTo>
                    <a:pt x="31616" y="22117"/>
                  </a:lnTo>
                  <a:lnTo>
                    <a:pt x="31302" y="22431"/>
                  </a:lnTo>
                  <a:lnTo>
                    <a:pt x="31197" y="22472"/>
                  </a:lnTo>
                  <a:lnTo>
                    <a:pt x="31113" y="22724"/>
                  </a:lnTo>
                  <a:lnTo>
                    <a:pt x="31155" y="22786"/>
                  </a:lnTo>
                  <a:lnTo>
                    <a:pt x="31260" y="22828"/>
                  </a:lnTo>
                  <a:lnTo>
                    <a:pt x="31281" y="22954"/>
                  </a:lnTo>
                  <a:lnTo>
                    <a:pt x="31406" y="23037"/>
                  </a:lnTo>
                  <a:lnTo>
                    <a:pt x="31595" y="23288"/>
                  </a:lnTo>
                  <a:lnTo>
                    <a:pt x="31616" y="23602"/>
                  </a:lnTo>
                  <a:lnTo>
                    <a:pt x="31595" y="23937"/>
                  </a:lnTo>
                  <a:lnTo>
                    <a:pt x="31678" y="24125"/>
                  </a:lnTo>
                  <a:lnTo>
                    <a:pt x="31637" y="24251"/>
                  </a:lnTo>
                  <a:lnTo>
                    <a:pt x="31637" y="24460"/>
                  </a:lnTo>
                  <a:lnTo>
                    <a:pt x="31595" y="24523"/>
                  </a:lnTo>
                  <a:lnTo>
                    <a:pt x="31490" y="24816"/>
                  </a:lnTo>
                  <a:lnTo>
                    <a:pt x="31427" y="24962"/>
                  </a:lnTo>
                  <a:lnTo>
                    <a:pt x="31490" y="24962"/>
                  </a:lnTo>
                  <a:lnTo>
                    <a:pt x="31511" y="24858"/>
                  </a:lnTo>
                  <a:lnTo>
                    <a:pt x="31595" y="24816"/>
                  </a:lnTo>
                  <a:lnTo>
                    <a:pt x="31595" y="24962"/>
                  </a:lnTo>
                  <a:lnTo>
                    <a:pt x="31699" y="25088"/>
                  </a:lnTo>
                  <a:lnTo>
                    <a:pt x="31616" y="25192"/>
                  </a:lnTo>
                  <a:lnTo>
                    <a:pt x="31511" y="25192"/>
                  </a:lnTo>
                  <a:lnTo>
                    <a:pt x="31469" y="25151"/>
                  </a:lnTo>
                  <a:lnTo>
                    <a:pt x="31385" y="25151"/>
                  </a:lnTo>
                  <a:lnTo>
                    <a:pt x="31218" y="25402"/>
                  </a:lnTo>
                  <a:lnTo>
                    <a:pt x="31093" y="25465"/>
                  </a:lnTo>
                  <a:lnTo>
                    <a:pt x="31072" y="25569"/>
                  </a:lnTo>
                  <a:lnTo>
                    <a:pt x="30800" y="25674"/>
                  </a:lnTo>
                  <a:lnTo>
                    <a:pt x="30737" y="25757"/>
                  </a:lnTo>
                  <a:lnTo>
                    <a:pt x="30737" y="25799"/>
                  </a:lnTo>
                  <a:lnTo>
                    <a:pt x="30360" y="25925"/>
                  </a:lnTo>
                  <a:lnTo>
                    <a:pt x="30130" y="26029"/>
                  </a:lnTo>
                  <a:lnTo>
                    <a:pt x="30067" y="26092"/>
                  </a:lnTo>
                  <a:lnTo>
                    <a:pt x="29942" y="26092"/>
                  </a:lnTo>
                  <a:lnTo>
                    <a:pt x="29837" y="26176"/>
                  </a:lnTo>
                  <a:lnTo>
                    <a:pt x="29607" y="26197"/>
                  </a:lnTo>
                  <a:lnTo>
                    <a:pt x="29440" y="26281"/>
                  </a:lnTo>
                  <a:lnTo>
                    <a:pt x="29481" y="26322"/>
                  </a:lnTo>
                  <a:lnTo>
                    <a:pt x="29481" y="26427"/>
                  </a:lnTo>
                  <a:lnTo>
                    <a:pt x="29523" y="26511"/>
                  </a:lnTo>
                  <a:lnTo>
                    <a:pt x="29523" y="26615"/>
                  </a:lnTo>
                  <a:lnTo>
                    <a:pt x="29586" y="26699"/>
                  </a:lnTo>
                  <a:lnTo>
                    <a:pt x="29523" y="26720"/>
                  </a:lnTo>
                  <a:lnTo>
                    <a:pt x="29544" y="26804"/>
                  </a:lnTo>
                  <a:lnTo>
                    <a:pt x="29607" y="26825"/>
                  </a:lnTo>
                  <a:lnTo>
                    <a:pt x="29523" y="26866"/>
                  </a:lnTo>
                  <a:lnTo>
                    <a:pt x="29586" y="26971"/>
                  </a:lnTo>
                  <a:lnTo>
                    <a:pt x="29523" y="27013"/>
                  </a:lnTo>
                  <a:lnTo>
                    <a:pt x="29544" y="27117"/>
                  </a:lnTo>
                  <a:lnTo>
                    <a:pt x="29502" y="27159"/>
                  </a:lnTo>
                  <a:lnTo>
                    <a:pt x="29481" y="27348"/>
                  </a:lnTo>
                  <a:lnTo>
                    <a:pt x="29502" y="27452"/>
                  </a:lnTo>
                  <a:lnTo>
                    <a:pt x="29419" y="27745"/>
                  </a:lnTo>
                  <a:lnTo>
                    <a:pt x="29440" y="27808"/>
                  </a:lnTo>
                  <a:lnTo>
                    <a:pt x="29502" y="27850"/>
                  </a:lnTo>
                  <a:lnTo>
                    <a:pt x="29502" y="27913"/>
                  </a:lnTo>
                  <a:lnTo>
                    <a:pt x="29544" y="27975"/>
                  </a:lnTo>
                  <a:lnTo>
                    <a:pt x="29440" y="28101"/>
                  </a:lnTo>
                  <a:lnTo>
                    <a:pt x="29440" y="28226"/>
                  </a:lnTo>
                  <a:lnTo>
                    <a:pt x="29523" y="28268"/>
                  </a:lnTo>
                  <a:lnTo>
                    <a:pt x="29544" y="28436"/>
                  </a:lnTo>
                  <a:lnTo>
                    <a:pt x="29607" y="28498"/>
                  </a:lnTo>
                  <a:lnTo>
                    <a:pt x="29481" y="28624"/>
                  </a:lnTo>
                  <a:lnTo>
                    <a:pt x="29419" y="28791"/>
                  </a:lnTo>
                  <a:lnTo>
                    <a:pt x="29377" y="28812"/>
                  </a:lnTo>
                  <a:lnTo>
                    <a:pt x="29314" y="28791"/>
                  </a:lnTo>
                  <a:lnTo>
                    <a:pt x="29314" y="28896"/>
                  </a:lnTo>
                  <a:lnTo>
                    <a:pt x="29377" y="28959"/>
                  </a:lnTo>
                  <a:lnTo>
                    <a:pt x="29314" y="29042"/>
                  </a:lnTo>
                  <a:lnTo>
                    <a:pt x="29293" y="29231"/>
                  </a:lnTo>
                  <a:lnTo>
                    <a:pt x="29314" y="29356"/>
                  </a:lnTo>
                  <a:lnTo>
                    <a:pt x="29419" y="29482"/>
                  </a:lnTo>
                  <a:lnTo>
                    <a:pt x="29523" y="29545"/>
                  </a:lnTo>
                  <a:lnTo>
                    <a:pt x="29335" y="29524"/>
                  </a:lnTo>
                  <a:lnTo>
                    <a:pt x="29209" y="29419"/>
                  </a:lnTo>
                  <a:lnTo>
                    <a:pt x="29230" y="29252"/>
                  </a:lnTo>
                  <a:lnTo>
                    <a:pt x="29189" y="29042"/>
                  </a:lnTo>
                  <a:lnTo>
                    <a:pt x="29105" y="29022"/>
                  </a:lnTo>
                  <a:lnTo>
                    <a:pt x="29084" y="28959"/>
                  </a:lnTo>
                  <a:lnTo>
                    <a:pt x="29105" y="28854"/>
                  </a:lnTo>
                  <a:lnTo>
                    <a:pt x="29063" y="28854"/>
                  </a:lnTo>
                  <a:lnTo>
                    <a:pt x="28875" y="29105"/>
                  </a:lnTo>
                  <a:lnTo>
                    <a:pt x="28875" y="29210"/>
                  </a:lnTo>
                  <a:lnTo>
                    <a:pt x="28854" y="29314"/>
                  </a:lnTo>
                  <a:lnTo>
                    <a:pt x="28749" y="29314"/>
                  </a:lnTo>
                  <a:lnTo>
                    <a:pt x="28644" y="29210"/>
                  </a:lnTo>
                  <a:lnTo>
                    <a:pt x="28477" y="29147"/>
                  </a:lnTo>
                  <a:lnTo>
                    <a:pt x="28352" y="29252"/>
                  </a:lnTo>
                  <a:lnTo>
                    <a:pt x="28184" y="29335"/>
                  </a:lnTo>
                  <a:lnTo>
                    <a:pt x="28184" y="29335"/>
                  </a:lnTo>
                  <a:lnTo>
                    <a:pt x="28393" y="29147"/>
                  </a:lnTo>
                  <a:lnTo>
                    <a:pt x="28456" y="29001"/>
                  </a:lnTo>
                  <a:lnTo>
                    <a:pt x="28435" y="28917"/>
                  </a:lnTo>
                  <a:lnTo>
                    <a:pt x="28393" y="28729"/>
                  </a:lnTo>
                  <a:lnTo>
                    <a:pt x="28331" y="28624"/>
                  </a:lnTo>
                  <a:lnTo>
                    <a:pt x="28289" y="28540"/>
                  </a:lnTo>
                  <a:lnTo>
                    <a:pt x="28268" y="28540"/>
                  </a:lnTo>
                  <a:lnTo>
                    <a:pt x="28142" y="28478"/>
                  </a:lnTo>
                  <a:lnTo>
                    <a:pt x="28038" y="28415"/>
                  </a:lnTo>
                  <a:lnTo>
                    <a:pt x="28038" y="28331"/>
                  </a:lnTo>
                  <a:lnTo>
                    <a:pt x="28017" y="28289"/>
                  </a:lnTo>
                  <a:lnTo>
                    <a:pt x="28038" y="28185"/>
                  </a:lnTo>
                  <a:lnTo>
                    <a:pt x="27954" y="28080"/>
                  </a:lnTo>
                  <a:lnTo>
                    <a:pt x="27870" y="28017"/>
                  </a:lnTo>
                  <a:lnTo>
                    <a:pt x="27870" y="27892"/>
                  </a:lnTo>
                  <a:lnTo>
                    <a:pt x="27766" y="27808"/>
                  </a:lnTo>
                  <a:lnTo>
                    <a:pt x="27724" y="27703"/>
                  </a:lnTo>
                  <a:lnTo>
                    <a:pt x="27766" y="27473"/>
                  </a:lnTo>
                  <a:lnTo>
                    <a:pt x="27870" y="27369"/>
                  </a:lnTo>
                  <a:lnTo>
                    <a:pt x="27933" y="27222"/>
                  </a:lnTo>
                  <a:lnTo>
                    <a:pt x="27933" y="27117"/>
                  </a:lnTo>
                  <a:lnTo>
                    <a:pt x="28080" y="26866"/>
                  </a:lnTo>
                  <a:lnTo>
                    <a:pt x="28080" y="26615"/>
                  </a:lnTo>
                  <a:lnTo>
                    <a:pt x="28059" y="26594"/>
                  </a:lnTo>
                  <a:lnTo>
                    <a:pt x="28038" y="26448"/>
                  </a:lnTo>
                  <a:lnTo>
                    <a:pt x="28121" y="26301"/>
                  </a:lnTo>
                  <a:lnTo>
                    <a:pt x="28184" y="26197"/>
                  </a:lnTo>
                  <a:lnTo>
                    <a:pt x="28184" y="26092"/>
                  </a:lnTo>
                  <a:lnTo>
                    <a:pt x="28352" y="25799"/>
                  </a:lnTo>
                  <a:lnTo>
                    <a:pt x="28331" y="25611"/>
                  </a:lnTo>
                  <a:lnTo>
                    <a:pt x="28268" y="25611"/>
                  </a:lnTo>
                  <a:lnTo>
                    <a:pt x="28247" y="25653"/>
                  </a:lnTo>
                  <a:lnTo>
                    <a:pt x="28247" y="25590"/>
                  </a:lnTo>
                  <a:lnTo>
                    <a:pt x="28163" y="25590"/>
                  </a:lnTo>
                  <a:lnTo>
                    <a:pt x="28038" y="25653"/>
                  </a:lnTo>
                  <a:lnTo>
                    <a:pt x="27849" y="25611"/>
                  </a:lnTo>
                  <a:lnTo>
                    <a:pt x="27661" y="25569"/>
                  </a:lnTo>
                  <a:lnTo>
                    <a:pt x="27619" y="25569"/>
                  </a:lnTo>
                  <a:lnTo>
                    <a:pt x="27556" y="25506"/>
                  </a:lnTo>
                  <a:lnTo>
                    <a:pt x="27326" y="25506"/>
                  </a:lnTo>
                  <a:lnTo>
                    <a:pt x="27201" y="25548"/>
                  </a:lnTo>
                  <a:lnTo>
                    <a:pt x="27138" y="25506"/>
                  </a:lnTo>
                  <a:lnTo>
                    <a:pt x="26971" y="25506"/>
                  </a:lnTo>
                  <a:lnTo>
                    <a:pt x="26929" y="25485"/>
                  </a:lnTo>
                  <a:lnTo>
                    <a:pt x="26971" y="25444"/>
                  </a:lnTo>
                  <a:lnTo>
                    <a:pt x="26803" y="25297"/>
                  </a:lnTo>
                  <a:lnTo>
                    <a:pt x="26782" y="25234"/>
                  </a:lnTo>
                  <a:lnTo>
                    <a:pt x="26594" y="25046"/>
                  </a:lnTo>
                  <a:lnTo>
                    <a:pt x="26510" y="25025"/>
                  </a:lnTo>
                  <a:lnTo>
                    <a:pt x="26343" y="24879"/>
                  </a:lnTo>
                  <a:lnTo>
                    <a:pt x="26259" y="24858"/>
                  </a:lnTo>
                  <a:lnTo>
                    <a:pt x="26029" y="24711"/>
                  </a:lnTo>
                  <a:lnTo>
                    <a:pt x="25966" y="24648"/>
                  </a:lnTo>
                  <a:lnTo>
                    <a:pt x="25903" y="24753"/>
                  </a:lnTo>
                  <a:lnTo>
                    <a:pt x="25903" y="24711"/>
                  </a:lnTo>
                  <a:lnTo>
                    <a:pt x="25820" y="24523"/>
                  </a:lnTo>
                  <a:lnTo>
                    <a:pt x="25736" y="24439"/>
                  </a:lnTo>
                  <a:lnTo>
                    <a:pt x="25736" y="24335"/>
                  </a:lnTo>
                  <a:lnTo>
                    <a:pt x="25631" y="24293"/>
                  </a:lnTo>
                  <a:lnTo>
                    <a:pt x="25527" y="24104"/>
                  </a:lnTo>
                  <a:lnTo>
                    <a:pt x="25443" y="24084"/>
                  </a:lnTo>
                  <a:lnTo>
                    <a:pt x="25255" y="23895"/>
                  </a:lnTo>
                  <a:lnTo>
                    <a:pt x="25150" y="23874"/>
                  </a:lnTo>
                  <a:lnTo>
                    <a:pt x="25087" y="23812"/>
                  </a:lnTo>
                  <a:lnTo>
                    <a:pt x="24815" y="23728"/>
                  </a:lnTo>
                  <a:lnTo>
                    <a:pt x="24627" y="23581"/>
                  </a:lnTo>
                  <a:lnTo>
                    <a:pt x="24376" y="23393"/>
                  </a:lnTo>
                  <a:lnTo>
                    <a:pt x="24167" y="23414"/>
                  </a:lnTo>
                  <a:lnTo>
                    <a:pt x="23748" y="23560"/>
                  </a:lnTo>
                  <a:lnTo>
                    <a:pt x="23330" y="23686"/>
                  </a:lnTo>
                  <a:lnTo>
                    <a:pt x="23142" y="23686"/>
                  </a:lnTo>
                  <a:lnTo>
                    <a:pt x="23016" y="23623"/>
                  </a:lnTo>
                  <a:lnTo>
                    <a:pt x="23016" y="23623"/>
                  </a:lnTo>
                  <a:lnTo>
                    <a:pt x="23142" y="23665"/>
                  </a:lnTo>
                  <a:lnTo>
                    <a:pt x="23330" y="23602"/>
                  </a:lnTo>
                  <a:lnTo>
                    <a:pt x="23665" y="23268"/>
                  </a:lnTo>
                  <a:lnTo>
                    <a:pt x="23727" y="23163"/>
                  </a:lnTo>
                  <a:lnTo>
                    <a:pt x="23665" y="22933"/>
                  </a:lnTo>
                  <a:lnTo>
                    <a:pt x="23581" y="22828"/>
                  </a:lnTo>
                  <a:lnTo>
                    <a:pt x="23665" y="22577"/>
                  </a:lnTo>
                  <a:lnTo>
                    <a:pt x="23665" y="22347"/>
                  </a:lnTo>
                  <a:lnTo>
                    <a:pt x="23581" y="22200"/>
                  </a:lnTo>
                  <a:lnTo>
                    <a:pt x="23581" y="22054"/>
                  </a:lnTo>
                  <a:lnTo>
                    <a:pt x="23644" y="21928"/>
                  </a:lnTo>
                  <a:lnTo>
                    <a:pt x="23644" y="21824"/>
                  </a:lnTo>
                  <a:lnTo>
                    <a:pt x="23539" y="21782"/>
                  </a:lnTo>
                  <a:lnTo>
                    <a:pt x="23204" y="21782"/>
                  </a:lnTo>
                  <a:lnTo>
                    <a:pt x="23037" y="22054"/>
                  </a:lnTo>
                  <a:lnTo>
                    <a:pt x="22828" y="22305"/>
                  </a:lnTo>
                  <a:lnTo>
                    <a:pt x="22577" y="22326"/>
                  </a:lnTo>
                  <a:lnTo>
                    <a:pt x="22409" y="22452"/>
                  </a:lnTo>
                  <a:lnTo>
                    <a:pt x="22472" y="22347"/>
                  </a:lnTo>
                  <a:lnTo>
                    <a:pt x="22786" y="22263"/>
                  </a:lnTo>
                  <a:lnTo>
                    <a:pt x="22932" y="22117"/>
                  </a:lnTo>
                  <a:lnTo>
                    <a:pt x="23037" y="21845"/>
                  </a:lnTo>
                  <a:lnTo>
                    <a:pt x="22995" y="21824"/>
                  </a:lnTo>
                  <a:lnTo>
                    <a:pt x="22995" y="21677"/>
                  </a:lnTo>
                  <a:lnTo>
                    <a:pt x="22932" y="21594"/>
                  </a:lnTo>
                  <a:lnTo>
                    <a:pt x="22953" y="21489"/>
                  </a:lnTo>
                  <a:lnTo>
                    <a:pt x="22932" y="21405"/>
                  </a:lnTo>
                  <a:lnTo>
                    <a:pt x="22807" y="21384"/>
                  </a:lnTo>
                  <a:lnTo>
                    <a:pt x="22849" y="21322"/>
                  </a:lnTo>
                  <a:lnTo>
                    <a:pt x="22953" y="21301"/>
                  </a:lnTo>
                  <a:lnTo>
                    <a:pt x="22995" y="21196"/>
                  </a:lnTo>
                  <a:lnTo>
                    <a:pt x="23100" y="21008"/>
                  </a:lnTo>
                  <a:lnTo>
                    <a:pt x="23100" y="20861"/>
                  </a:lnTo>
                  <a:lnTo>
                    <a:pt x="23037" y="20799"/>
                  </a:lnTo>
                  <a:lnTo>
                    <a:pt x="23121" y="20568"/>
                  </a:lnTo>
                  <a:lnTo>
                    <a:pt x="23204" y="20527"/>
                  </a:lnTo>
                  <a:lnTo>
                    <a:pt x="23246" y="20359"/>
                  </a:lnTo>
                  <a:lnTo>
                    <a:pt x="23330" y="20255"/>
                  </a:lnTo>
                  <a:lnTo>
                    <a:pt x="23372" y="20045"/>
                  </a:lnTo>
                  <a:lnTo>
                    <a:pt x="23476" y="19941"/>
                  </a:lnTo>
                  <a:lnTo>
                    <a:pt x="23435" y="19815"/>
                  </a:lnTo>
                  <a:lnTo>
                    <a:pt x="23435" y="19731"/>
                  </a:lnTo>
                  <a:lnTo>
                    <a:pt x="23560" y="19815"/>
                  </a:lnTo>
                  <a:lnTo>
                    <a:pt x="23665" y="19711"/>
                  </a:lnTo>
                  <a:lnTo>
                    <a:pt x="23665" y="19606"/>
                  </a:lnTo>
                  <a:lnTo>
                    <a:pt x="23790" y="19585"/>
                  </a:lnTo>
                  <a:lnTo>
                    <a:pt x="23958" y="19397"/>
                  </a:lnTo>
                  <a:lnTo>
                    <a:pt x="24062" y="19334"/>
                  </a:lnTo>
                  <a:lnTo>
                    <a:pt x="24041" y="19229"/>
                  </a:lnTo>
                  <a:lnTo>
                    <a:pt x="24125" y="19166"/>
                  </a:lnTo>
                  <a:lnTo>
                    <a:pt x="24188" y="19166"/>
                  </a:lnTo>
                  <a:lnTo>
                    <a:pt x="24230" y="19083"/>
                  </a:lnTo>
                  <a:lnTo>
                    <a:pt x="24167" y="18999"/>
                  </a:lnTo>
                  <a:lnTo>
                    <a:pt x="24292" y="18915"/>
                  </a:lnTo>
                  <a:lnTo>
                    <a:pt x="24376" y="18769"/>
                  </a:lnTo>
                  <a:lnTo>
                    <a:pt x="24481" y="18769"/>
                  </a:lnTo>
                  <a:lnTo>
                    <a:pt x="24481" y="18706"/>
                  </a:lnTo>
                  <a:lnTo>
                    <a:pt x="24543" y="18664"/>
                  </a:lnTo>
                  <a:lnTo>
                    <a:pt x="24397" y="18560"/>
                  </a:lnTo>
                  <a:lnTo>
                    <a:pt x="24460" y="18539"/>
                  </a:lnTo>
                  <a:lnTo>
                    <a:pt x="24460" y="18455"/>
                  </a:lnTo>
                  <a:lnTo>
                    <a:pt x="24543" y="18476"/>
                  </a:lnTo>
                  <a:lnTo>
                    <a:pt x="24669" y="18581"/>
                  </a:lnTo>
                  <a:lnTo>
                    <a:pt x="24690" y="18643"/>
                  </a:lnTo>
                  <a:lnTo>
                    <a:pt x="24753" y="18602"/>
                  </a:lnTo>
                  <a:lnTo>
                    <a:pt x="24711" y="18539"/>
                  </a:lnTo>
                  <a:lnTo>
                    <a:pt x="24606" y="18476"/>
                  </a:lnTo>
                  <a:lnTo>
                    <a:pt x="24795" y="18392"/>
                  </a:lnTo>
                  <a:lnTo>
                    <a:pt x="24836" y="18330"/>
                  </a:lnTo>
                  <a:lnTo>
                    <a:pt x="24983" y="18330"/>
                  </a:lnTo>
                  <a:lnTo>
                    <a:pt x="25004" y="18350"/>
                  </a:lnTo>
                  <a:lnTo>
                    <a:pt x="25025" y="18267"/>
                  </a:lnTo>
                  <a:lnTo>
                    <a:pt x="25004" y="18225"/>
                  </a:lnTo>
                  <a:lnTo>
                    <a:pt x="25087" y="18225"/>
                  </a:lnTo>
                  <a:lnTo>
                    <a:pt x="25108" y="18350"/>
                  </a:lnTo>
                  <a:lnTo>
                    <a:pt x="25192" y="18246"/>
                  </a:lnTo>
                  <a:lnTo>
                    <a:pt x="25192" y="18225"/>
                  </a:lnTo>
                  <a:lnTo>
                    <a:pt x="25108" y="18162"/>
                  </a:lnTo>
                  <a:lnTo>
                    <a:pt x="25108" y="18058"/>
                  </a:lnTo>
                  <a:lnTo>
                    <a:pt x="25150" y="18120"/>
                  </a:lnTo>
                  <a:lnTo>
                    <a:pt x="25359" y="18162"/>
                  </a:lnTo>
                  <a:lnTo>
                    <a:pt x="25339" y="18078"/>
                  </a:lnTo>
                  <a:lnTo>
                    <a:pt x="25234" y="18037"/>
                  </a:lnTo>
                  <a:lnTo>
                    <a:pt x="25213" y="17953"/>
                  </a:lnTo>
                  <a:lnTo>
                    <a:pt x="25255" y="17932"/>
                  </a:lnTo>
                  <a:lnTo>
                    <a:pt x="25297" y="17848"/>
                  </a:lnTo>
                  <a:lnTo>
                    <a:pt x="25318" y="18016"/>
                  </a:lnTo>
                  <a:lnTo>
                    <a:pt x="25422" y="17974"/>
                  </a:lnTo>
                  <a:lnTo>
                    <a:pt x="25506" y="18016"/>
                  </a:lnTo>
                  <a:lnTo>
                    <a:pt x="25590" y="17953"/>
                  </a:lnTo>
                  <a:lnTo>
                    <a:pt x="25464" y="17744"/>
                  </a:lnTo>
                  <a:lnTo>
                    <a:pt x="25401" y="17514"/>
                  </a:lnTo>
                  <a:lnTo>
                    <a:pt x="25297" y="17388"/>
                  </a:lnTo>
                  <a:lnTo>
                    <a:pt x="25297" y="17283"/>
                  </a:lnTo>
                  <a:lnTo>
                    <a:pt x="25255" y="17200"/>
                  </a:lnTo>
                  <a:lnTo>
                    <a:pt x="25297" y="17137"/>
                  </a:lnTo>
                  <a:lnTo>
                    <a:pt x="25359" y="17221"/>
                  </a:lnTo>
                  <a:lnTo>
                    <a:pt x="25422" y="17409"/>
                  </a:lnTo>
                  <a:lnTo>
                    <a:pt x="25569" y="17597"/>
                  </a:lnTo>
                  <a:lnTo>
                    <a:pt x="25841" y="17639"/>
                  </a:lnTo>
                  <a:lnTo>
                    <a:pt x="25945" y="17723"/>
                  </a:lnTo>
                  <a:lnTo>
                    <a:pt x="26071" y="17723"/>
                  </a:lnTo>
                  <a:lnTo>
                    <a:pt x="26155" y="17660"/>
                  </a:lnTo>
                  <a:lnTo>
                    <a:pt x="26259" y="17660"/>
                  </a:lnTo>
                  <a:lnTo>
                    <a:pt x="26406" y="17514"/>
                  </a:lnTo>
                  <a:lnTo>
                    <a:pt x="26448" y="17242"/>
                  </a:lnTo>
                  <a:lnTo>
                    <a:pt x="26238" y="16990"/>
                  </a:lnTo>
                  <a:lnTo>
                    <a:pt x="26196" y="16823"/>
                  </a:lnTo>
                  <a:lnTo>
                    <a:pt x="26134" y="16739"/>
                  </a:lnTo>
                  <a:lnTo>
                    <a:pt x="26071" y="16739"/>
                  </a:lnTo>
                  <a:lnTo>
                    <a:pt x="25945" y="16886"/>
                  </a:lnTo>
                  <a:lnTo>
                    <a:pt x="25715" y="16907"/>
                  </a:lnTo>
                  <a:lnTo>
                    <a:pt x="25652" y="16928"/>
                  </a:lnTo>
                  <a:lnTo>
                    <a:pt x="25652" y="16907"/>
                  </a:lnTo>
                  <a:lnTo>
                    <a:pt x="25631" y="16823"/>
                  </a:lnTo>
                  <a:lnTo>
                    <a:pt x="25715" y="16865"/>
                  </a:lnTo>
                  <a:lnTo>
                    <a:pt x="25841" y="16823"/>
                  </a:lnTo>
                  <a:lnTo>
                    <a:pt x="25966" y="16718"/>
                  </a:lnTo>
                  <a:lnTo>
                    <a:pt x="25945" y="16677"/>
                  </a:lnTo>
                  <a:lnTo>
                    <a:pt x="25736" y="16551"/>
                  </a:lnTo>
                  <a:lnTo>
                    <a:pt x="25506" y="16300"/>
                  </a:lnTo>
                  <a:lnTo>
                    <a:pt x="25443" y="16300"/>
                  </a:lnTo>
                  <a:lnTo>
                    <a:pt x="25422" y="16363"/>
                  </a:lnTo>
                  <a:lnTo>
                    <a:pt x="25464" y="16446"/>
                  </a:lnTo>
                  <a:lnTo>
                    <a:pt x="25443" y="16488"/>
                  </a:lnTo>
                  <a:lnTo>
                    <a:pt x="25339" y="16405"/>
                  </a:lnTo>
                  <a:lnTo>
                    <a:pt x="25297" y="16258"/>
                  </a:lnTo>
                  <a:lnTo>
                    <a:pt x="25401" y="16279"/>
                  </a:lnTo>
                  <a:lnTo>
                    <a:pt x="25401" y="16091"/>
                  </a:lnTo>
                  <a:lnTo>
                    <a:pt x="25443" y="16195"/>
                  </a:lnTo>
                  <a:lnTo>
                    <a:pt x="25611" y="16342"/>
                  </a:lnTo>
                  <a:lnTo>
                    <a:pt x="25694" y="16363"/>
                  </a:lnTo>
                  <a:lnTo>
                    <a:pt x="25757" y="16551"/>
                  </a:lnTo>
                  <a:lnTo>
                    <a:pt x="25966" y="16677"/>
                  </a:lnTo>
                  <a:lnTo>
                    <a:pt x="26217" y="16760"/>
                  </a:lnTo>
                  <a:lnTo>
                    <a:pt x="26322" y="16907"/>
                  </a:lnTo>
                  <a:lnTo>
                    <a:pt x="26427" y="16970"/>
                  </a:lnTo>
                  <a:lnTo>
                    <a:pt x="26448" y="17032"/>
                  </a:lnTo>
                  <a:lnTo>
                    <a:pt x="26573" y="17095"/>
                  </a:lnTo>
                  <a:lnTo>
                    <a:pt x="26636" y="17137"/>
                  </a:lnTo>
                  <a:lnTo>
                    <a:pt x="26636" y="17011"/>
                  </a:lnTo>
                  <a:lnTo>
                    <a:pt x="26740" y="16970"/>
                  </a:lnTo>
                  <a:lnTo>
                    <a:pt x="26657" y="16907"/>
                  </a:lnTo>
                  <a:lnTo>
                    <a:pt x="26678" y="16802"/>
                  </a:lnTo>
                  <a:lnTo>
                    <a:pt x="26761" y="16928"/>
                  </a:lnTo>
                  <a:lnTo>
                    <a:pt x="26782" y="17011"/>
                  </a:lnTo>
                  <a:lnTo>
                    <a:pt x="26866" y="17032"/>
                  </a:lnTo>
                  <a:lnTo>
                    <a:pt x="26992" y="16865"/>
                  </a:lnTo>
                  <a:lnTo>
                    <a:pt x="26992" y="16656"/>
                  </a:lnTo>
                  <a:lnTo>
                    <a:pt x="26950" y="16572"/>
                  </a:lnTo>
                  <a:lnTo>
                    <a:pt x="26992" y="16405"/>
                  </a:lnTo>
                  <a:lnTo>
                    <a:pt x="27054" y="16593"/>
                  </a:lnTo>
                  <a:lnTo>
                    <a:pt x="27054" y="16698"/>
                  </a:lnTo>
                  <a:lnTo>
                    <a:pt x="27117" y="16467"/>
                  </a:lnTo>
                  <a:lnTo>
                    <a:pt x="27222" y="16405"/>
                  </a:lnTo>
                  <a:lnTo>
                    <a:pt x="27264" y="16467"/>
                  </a:lnTo>
                  <a:lnTo>
                    <a:pt x="27284" y="16488"/>
                  </a:lnTo>
                  <a:lnTo>
                    <a:pt x="27201" y="16593"/>
                  </a:lnTo>
                  <a:lnTo>
                    <a:pt x="27264" y="16614"/>
                  </a:lnTo>
                  <a:lnTo>
                    <a:pt x="27284" y="16698"/>
                  </a:lnTo>
                  <a:lnTo>
                    <a:pt x="27368" y="16614"/>
                  </a:lnTo>
                  <a:lnTo>
                    <a:pt x="27431" y="16656"/>
                  </a:lnTo>
                  <a:lnTo>
                    <a:pt x="27577" y="16802"/>
                  </a:lnTo>
                  <a:lnTo>
                    <a:pt x="27598" y="16760"/>
                  </a:lnTo>
                  <a:lnTo>
                    <a:pt x="27682" y="16760"/>
                  </a:lnTo>
                  <a:lnTo>
                    <a:pt x="27724" y="16802"/>
                  </a:lnTo>
                  <a:lnTo>
                    <a:pt x="27828" y="16781"/>
                  </a:lnTo>
                  <a:lnTo>
                    <a:pt x="27933" y="16593"/>
                  </a:lnTo>
                  <a:lnTo>
                    <a:pt x="28100" y="16509"/>
                  </a:lnTo>
                  <a:lnTo>
                    <a:pt x="28456" y="16153"/>
                  </a:lnTo>
                  <a:lnTo>
                    <a:pt x="28477" y="16070"/>
                  </a:lnTo>
                  <a:lnTo>
                    <a:pt x="28540" y="16049"/>
                  </a:lnTo>
                  <a:lnTo>
                    <a:pt x="28561" y="16091"/>
                  </a:lnTo>
                  <a:lnTo>
                    <a:pt x="28728" y="15881"/>
                  </a:lnTo>
                  <a:lnTo>
                    <a:pt x="28833" y="15840"/>
                  </a:lnTo>
                  <a:lnTo>
                    <a:pt x="28958" y="15735"/>
                  </a:lnTo>
                  <a:lnTo>
                    <a:pt x="29000" y="15672"/>
                  </a:lnTo>
                  <a:lnTo>
                    <a:pt x="28979" y="15547"/>
                  </a:lnTo>
                  <a:lnTo>
                    <a:pt x="28561" y="15442"/>
                  </a:lnTo>
                  <a:lnTo>
                    <a:pt x="28331" y="15400"/>
                  </a:lnTo>
                  <a:lnTo>
                    <a:pt x="28121" y="15317"/>
                  </a:lnTo>
                  <a:lnTo>
                    <a:pt x="28038" y="15128"/>
                  </a:lnTo>
                  <a:lnTo>
                    <a:pt x="27912" y="14898"/>
                  </a:lnTo>
                  <a:lnTo>
                    <a:pt x="27849" y="14898"/>
                  </a:lnTo>
                  <a:lnTo>
                    <a:pt x="27828" y="14710"/>
                  </a:lnTo>
                  <a:lnTo>
                    <a:pt x="27808" y="14689"/>
                  </a:lnTo>
                  <a:lnTo>
                    <a:pt x="27828" y="14626"/>
                  </a:lnTo>
                  <a:lnTo>
                    <a:pt x="27870" y="14626"/>
                  </a:lnTo>
                  <a:lnTo>
                    <a:pt x="27912" y="14563"/>
                  </a:lnTo>
                  <a:lnTo>
                    <a:pt x="27828" y="14501"/>
                  </a:lnTo>
                  <a:lnTo>
                    <a:pt x="27598" y="14501"/>
                  </a:lnTo>
                  <a:lnTo>
                    <a:pt x="27326" y="14417"/>
                  </a:lnTo>
                  <a:lnTo>
                    <a:pt x="27243" y="14417"/>
                  </a:lnTo>
                  <a:lnTo>
                    <a:pt x="27201" y="14480"/>
                  </a:lnTo>
                  <a:lnTo>
                    <a:pt x="27117" y="14396"/>
                  </a:lnTo>
                  <a:lnTo>
                    <a:pt x="27117" y="14312"/>
                  </a:lnTo>
                  <a:lnTo>
                    <a:pt x="27222" y="14354"/>
                  </a:lnTo>
                  <a:lnTo>
                    <a:pt x="27494" y="14375"/>
                  </a:lnTo>
                  <a:lnTo>
                    <a:pt x="27640" y="14480"/>
                  </a:lnTo>
                  <a:lnTo>
                    <a:pt x="27870" y="14480"/>
                  </a:lnTo>
                  <a:lnTo>
                    <a:pt x="28017" y="14584"/>
                  </a:lnTo>
                  <a:lnTo>
                    <a:pt x="28142" y="14814"/>
                  </a:lnTo>
                  <a:lnTo>
                    <a:pt x="28247" y="14835"/>
                  </a:lnTo>
                  <a:lnTo>
                    <a:pt x="28289" y="14898"/>
                  </a:lnTo>
                  <a:lnTo>
                    <a:pt x="28247" y="14919"/>
                  </a:lnTo>
                  <a:lnTo>
                    <a:pt x="28184" y="14919"/>
                  </a:lnTo>
                  <a:lnTo>
                    <a:pt x="28184" y="14982"/>
                  </a:lnTo>
                  <a:lnTo>
                    <a:pt x="28372" y="15045"/>
                  </a:lnTo>
                  <a:lnTo>
                    <a:pt x="28435" y="15191"/>
                  </a:lnTo>
                  <a:lnTo>
                    <a:pt x="28498" y="15296"/>
                  </a:lnTo>
                  <a:lnTo>
                    <a:pt x="28875" y="15358"/>
                  </a:lnTo>
                  <a:lnTo>
                    <a:pt x="28979" y="15317"/>
                  </a:lnTo>
                  <a:lnTo>
                    <a:pt x="29021" y="15191"/>
                  </a:lnTo>
                  <a:lnTo>
                    <a:pt x="29105" y="15128"/>
                  </a:lnTo>
                  <a:lnTo>
                    <a:pt x="29189" y="15149"/>
                  </a:lnTo>
                  <a:lnTo>
                    <a:pt x="29314" y="15003"/>
                  </a:lnTo>
                  <a:lnTo>
                    <a:pt x="29335" y="14982"/>
                  </a:lnTo>
                  <a:lnTo>
                    <a:pt x="29502" y="15128"/>
                  </a:lnTo>
                  <a:lnTo>
                    <a:pt x="29481" y="15149"/>
                  </a:lnTo>
                  <a:lnTo>
                    <a:pt x="29377" y="15317"/>
                  </a:lnTo>
                  <a:lnTo>
                    <a:pt x="29377" y="15400"/>
                  </a:lnTo>
                  <a:lnTo>
                    <a:pt x="29293" y="15505"/>
                  </a:lnTo>
                  <a:lnTo>
                    <a:pt x="29293" y="15568"/>
                  </a:lnTo>
                  <a:lnTo>
                    <a:pt x="29189" y="15756"/>
                  </a:lnTo>
                  <a:lnTo>
                    <a:pt x="29230" y="15840"/>
                  </a:lnTo>
                  <a:lnTo>
                    <a:pt x="29189" y="15861"/>
                  </a:lnTo>
                  <a:lnTo>
                    <a:pt x="29168" y="15965"/>
                  </a:lnTo>
                  <a:lnTo>
                    <a:pt x="29168" y="16070"/>
                  </a:lnTo>
                  <a:lnTo>
                    <a:pt x="29000" y="16195"/>
                  </a:lnTo>
                  <a:lnTo>
                    <a:pt x="28958" y="16300"/>
                  </a:lnTo>
                  <a:lnTo>
                    <a:pt x="28958" y="16467"/>
                  </a:lnTo>
                  <a:lnTo>
                    <a:pt x="28916" y="16509"/>
                  </a:lnTo>
                  <a:lnTo>
                    <a:pt x="28916" y="16677"/>
                  </a:lnTo>
                  <a:lnTo>
                    <a:pt x="28854" y="16760"/>
                  </a:lnTo>
                  <a:lnTo>
                    <a:pt x="28707" y="16760"/>
                  </a:lnTo>
                  <a:lnTo>
                    <a:pt x="28540" y="16823"/>
                  </a:lnTo>
                  <a:lnTo>
                    <a:pt x="28540" y="16928"/>
                  </a:lnTo>
                  <a:lnTo>
                    <a:pt x="28477" y="17116"/>
                  </a:lnTo>
                  <a:lnTo>
                    <a:pt x="28498" y="17242"/>
                  </a:lnTo>
                  <a:lnTo>
                    <a:pt x="28561" y="17242"/>
                  </a:lnTo>
                  <a:lnTo>
                    <a:pt x="28582" y="17137"/>
                  </a:lnTo>
                  <a:lnTo>
                    <a:pt x="28644" y="17116"/>
                  </a:lnTo>
                  <a:lnTo>
                    <a:pt x="28686" y="17137"/>
                  </a:lnTo>
                  <a:lnTo>
                    <a:pt x="28770" y="17200"/>
                  </a:lnTo>
                  <a:lnTo>
                    <a:pt x="28854" y="17200"/>
                  </a:lnTo>
                  <a:lnTo>
                    <a:pt x="28896" y="17179"/>
                  </a:lnTo>
                  <a:lnTo>
                    <a:pt x="28958" y="17179"/>
                  </a:lnTo>
                  <a:lnTo>
                    <a:pt x="29000" y="17221"/>
                  </a:lnTo>
                  <a:lnTo>
                    <a:pt x="29021" y="17304"/>
                  </a:lnTo>
                  <a:lnTo>
                    <a:pt x="28958" y="17409"/>
                  </a:lnTo>
                  <a:lnTo>
                    <a:pt x="28979" y="17514"/>
                  </a:lnTo>
                  <a:lnTo>
                    <a:pt x="28896" y="17597"/>
                  </a:lnTo>
                  <a:lnTo>
                    <a:pt x="28896" y="17744"/>
                  </a:lnTo>
                  <a:lnTo>
                    <a:pt x="28916" y="17806"/>
                  </a:lnTo>
                  <a:lnTo>
                    <a:pt x="28979" y="17765"/>
                  </a:lnTo>
                  <a:lnTo>
                    <a:pt x="29021" y="17806"/>
                  </a:lnTo>
                  <a:lnTo>
                    <a:pt x="29105" y="17806"/>
                  </a:lnTo>
                  <a:lnTo>
                    <a:pt x="29168" y="17744"/>
                  </a:lnTo>
                  <a:lnTo>
                    <a:pt x="29272" y="17744"/>
                  </a:lnTo>
                  <a:lnTo>
                    <a:pt x="29293" y="17702"/>
                  </a:lnTo>
                  <a:lnTo>
                    <a:pt x="29377" y="17639"/>
                  </a:lnTo>
                  <a:lnTo>
                    <a:pt x="29440" y="17639"/>
                  </a:lnTo>
                  <a:lnTo>
                    <a:pt x="29544" y="17555"/>
                  </a:lnTo>
                  <a:lnTo>
                    <a:pt x="29586" y="17430"/>
                  </a:lnTo>
                  <a:lnTo>
                    <a:pt x="29649" y="17346"/>
                  </a:lnTo>
                  <a:lnTo>
                    <a:pt x="29712" y="17283"/>
                  </a:lnTo>
                  <a:lnTo>
                    <a:pt x="29753" y="17283"/>
                  </a:lnTo>
                  <a:lnTo>
                    <a:pt x="29816" y="17325"/>
                  </a:lnTo>
                  <a:lnTo>
                    <a:pt x="29900" y="17283"/>
                  </a:lnTo>
                  <a:lnTo>
                    <a:pt x="29942" y="17242"/>
                  </a:lnTo>
                  <a:lnTo>
                    <a:pt x="30025" y="17242"/>
                  </a:lnTo>
                  <a:lnTo>
                    <a:pt x="30067" y="17095"/>
                  </a:lnTo>
                  <a:lnTo>
                    <a:pt x="30067" y="16970"/>
                  </a:lnTo>
                  <a:lnTo>
                    <a:pt x="30172" y="16886"/>
                  </a:lnTo>
                  <a:lnTo>
                    <a:pt x="30214" y="16802"/>
                  </a:lnTo>
                  <a:lnTo>
                    <a:pt x="30277" y="16802"/>
                  </a:lnTo>
                  <a:lnTo>
                    <a:pt x="30339" y="16865"/>
                  </a:lnTo>
                  <a:lnTo>
                    <a:pt x="30381" y="16802"/>
                  </a:lnTo>
                  <a:lnTo>
                    <a:pt x="30444" y="16781"/>
                  </a:lnTo>
                  <a:lnTo>
                    <a:pt x="30486" y="16802"/>
                  </a:lnTo>
                  <a:lnTo>
                    <a:pt x="30528" y="16907"/>
                  </a:lnTo>
                  <a:lnTo>
                    <a:pt x="30444" y="16970"/>
                  </a:lnTo>
                  <a:lnTo>
                    <a:pt x="30381" y="17011"/>
                  </a:lnTo>
                  <a:lnTo>
                    <a:pt x="30465" y="17074"/>
                  </a:lnTo>
                  <a:lnTo>
                    <a:pt x="30632" y="17074"/>
                  </a:lnTo>
                  <a:lnTo>
                    <a:pt x="30695" y="17095"/>
                  </a:lnTo>
                  <a:lnTo>
                    <a:pt x="30737" y="17179"/>
                  </a:lnTo>
                  <a:lnTo>
                    <a:pt x="30653" y="17283"/>
                  </a:lnTo>
                  <a:lnTo>
                    <a:pt x="30569" y="17304"/>
                  </a:lnTo>
                  <a:lnTo>
                    <a:pt x="30569" y="17430"/>
                  </a:lnTo>
                  <a:lnTo>
                    <a:pt x="30653" y="17451"/>
                  </a:lnTo>
                  <a:lnTo>
                    <a:pt x="30695" y="17430"/>
                  </a:lnTo>
                  <a:lnTo>
                    <a:pt x="30779" y="17430"/>
                  </a:lnTo>
                  <a:lnTo>
                    <a:pt x="30800" y="17451"/>
                  </a:lnTo>
                  <a:lnTo>
                    <a:pt x="30883" y="17430"/>
                  </a:lnTo>
                  <a:lnTo>
                    <a:pt x="30904" y="17514"/>
                  </a:lnTo>
                  <a:lnTo>
                    <a:pt x="31009" y="17514"/>
                  </a:lnTo>
                  <a:lnTo>
                    <a:pt x="31072" y="17555"/>
                  </a:lnTo>
                  <a:lnTo>
                    <a:pt x="31113" y="17555"/>
                  </a:lnTo>
                  <a:lnTo>
                    <a:pt x="31260" y="17639"/>
                  </a:lnTo>
                  <a:lnTo>
                    <a:pt x="31302" y="17618"/>
                  </a:lnTo>
                  <a:lnTo>
                    <a:pt x="31365" y="17493"/>
                  </a:lnTo>
                  <a:lnTo>
                    <a:pt x="31406" y="17451"/>
                  </a:lnTo>
                  <a:lnTo>
                    <a:pt x="31490" y="17346"/>
                  </a:lnTo>
                  <a:lnTo>
                    <a:pt x="31595" y="17346"/>
                  </a:lnTo>
                  <a:lnTo>
                    <a:pt x="31616" y="17304"/>
                  </a:lnTo>
                  <a:lnTo>
                    <a:pt x="31532" y="17283"/>
                  </a:lnTo>
                  <a:lnTo>
                    <a:pt x="31490" y="17200"/>
                  </a:lnTo>
                  <a:lnTo>
                    <a:pt x="31574" y="17179"/>
                  </a:lnTo>
                  <a:lnTo>
                    <a:pt x="31595" y="17095"/>
                  </a:lnTo>
                  <a:lnTo>
                    <a:pt x="31511" y="17053"/>
                  </a:lnTo>
                  <a:lnTo>
                    <a:pt x="31469" y="16990"/>
                  </a:lnTo>
                  <a:lnTo>
                    <a:pt x="31406" y="17011"/>
                  </a:lnTo>
                  <a:lnTo>
                    <a:pt x="31406" y="17095"/>
                  </a:lnTo>
                  <a:lnTo>
                    <a:pt x="31365" y="17116"/>
                  </a:lnTo>
                  <a:lnTo>
                    <a:pt x="31302" y="17095"/>
                  </a:lnTo>
                  <a:lnTo>
                    <a:pt x="31197" y="17032"/>
                  </a:lnTo>
                  <a:lnTo>
                    <a:pt x="31197" y="16970"/>
                  </a:lnTo>
                  <a:lnTo>
                    <a:pt x="31155" y="16990"/>
                  </a:lnTo>
                  <a:lnTo>
                    <a:pt x="31072" y="17074"/>
                  </a:lnTo>
                  <a:lnTo>
                    <a:pt x="30883" y="17074"/>
                  </a:lnTo>
                  <a:lnTo>
                    <a:pt x="30800" y="17011"/>
                  </a:lnTo>
                  <a:lnTo>
                    <a:pt x="30904" y="16970"/>
                  </a:lnTo>
                  <a:lnTo>
                    <a:pt x="30988" y="16970"/>
                  </a:lnTo>
                  <a:lnTo>
                    <a:pt x="31072" y="16907"/>
                  </a:lnTo>
                  <a:lnTo>
                    <a:pt x="31072" y="16823"/>
                  </a:lnTo>
                  <a:lnTo>
                    <a:pt x="31051" y="16802"/>
                  </a:lnTo>
                  <a:lnTo>
                    <a:pt x="31051" y="16677"/>
                  </a:lnTo>
                  <a:lnTo>
                    <a:pt x="31072" y="16593"/>
                  </a:lnTo>
                  <a:lnTo>
                    <a:pt x="31072" y="16551"/>
                  </a:lnTo>
                  <a:lnTo>
                    <a:pt x="31009" y="16488"/>
                  </a:lnTo>
                  <a:lnTo>
                    <a:pt x="31009" y="16405"/>
                  </a:lnTo>
                  <a:lnTo>
                    <a:pt x="30862" y="16258"/>
                  </a:lnTo>
                  <a:lnTo>
                    <a:pt x="30737" y="16195"/>
                  </a:lnTo>
                  <a:lnTo>
                    <a:pt x="30737" y="16153"/>
                  </a:lnTo>
                  <a:lnTo>
                    <a:pt x="30695" y="16028"/>
                  </a:lnTo>
                  <a:lnTo>
                    <a:pt x="30632" y="16028"/>
                  </a:lnTo>
                  <a:lnTo>
                    <a:pt x="30590" y="15944"/>
                  </a:lnTo>
                  <a:lnTo>
                    <a:pt x="30632" y="15819"/>
                  </a:lnTo>
                  <a:lnTo>
                    <a:pt x="30590" y="15735"/>
                  </a:lnTo>
                  <a:lnTo>
                    <a:pt x="30465" y="15735"/>
                  </a:lnTo>
                  <a:lnTo>
                    <a:pt x="30277" y="15651"/>
                  </a:lnTo>
                  <a:lnTo>
                    <a:pt x="30235" y="15547"/>
                  </a:lnTo>
                  <a:lnTo>
                    <a:pt x="30277" y="15505"/>
                  </a:lnTo>
                  <a:lnTo>
                    <a:pt x="30277" y="15442"/>
                  </a:lnTo>
                  <a:lnTo>
                    <a:pt x="30214" y="15358"/>
                  </a:lnTo>
                  <a:lnTo>
                    <a:pt x="30172" y="15296"/>
                  </a:lnTo>
                  <a:lnTo>
                    <a:pt x="30151" y="15296"/>
                  </a:lnTo>
                  <a:lnTo>
                    <a:pt x="30046" y="15421"/>
                  </a:lnTo>
                  <a:lnTo>
                    <a:pt x="30025" y="15526"/>
                  </a:lnTo>
                  <a:lnTo>
                    <a:pt x="29963" y="15568"/>
                  </a:lnTo>
                  <a:lnTo>
                    <a:pt x="29921" y="15526"/>
                  </a:lnTo>
                  <a:lnTo>
                    <a:pt x="29921" y="15400"/>
                  </a:lnTo>
                  <a:lnTo>
                    <a:pt x="29858" y="15296"/>
                  </a:lnTo>
                  <a:lnTo>
                    <a:pt x="29900" y="15212"/>
                  </a:lnTo>
                  <a:lnTo>
                    <a:pt x="30025" y="15212"/>
                  </a:lnTo>
                  <a:lnTo>
                    <a:pt x="30005" y="15128"/>
                  </a:lnTo>
                  <a:lnTo>
                    <a:pt x="30025" y="15024"/>
                  </a:lnTo>
                  <a:lnTo>
                    <a:pt x="30005" y="14919"/>
                  </a:lnTo>
                  <a:lnTo>
                    <a:pt x="29900" y="14940"/>
                  </a:lnTo>
                  <a:lnTo>
                    <a:pt x="29900" y="14877"/>
                  </a:lnTo>
                  <a:lnTo>
                    <a:pt x="29963" y="14773"/>
                  </a:lnTo>
                  <a:lnTo>
                    <a:pt x="29921" y="14731"/>
                  </a:lnTo>
                  <a:lnTo>
                    <a:pt x="29712" y="14814"/>
                  </a:lnTo>
                  <a:cubicBezTo>
                    <a:pt x="29691" y="14773"/>
                    <a:pt x="29628" y="14731"/>
                    <a:pt x="29607" y="14689"/>
                  </a:cubicBezTo>
                  <a:lnTo>
                    <a:pt x="29712" y="14605"/>
                  </a:lnTo>
                  <a:lnTo>
                    <a:pt x="29795" y="14584"/>
                  </a:lnTo>
                  <a:lnTo>
                    <a:pt x="29858" y="14417"/>
                  </a:lnTo>
                  <a:lnTo>
                    <a:pt x="29816" y="14312"/>
                  </a:lnTo>
                  <a:lnTo>
                    <a:pt x="29691" y="14291"/>
                  </a:lnTo>
                  <a:lnTo>
                    <a:pt x="29628" y="14208"/>
                  </a:lnTo>
                  <a:lnTo>
                    <a:pt x="29628" y="14103"/>
                  </a:lnTo>
                  <a:lnTo>
                    <a:pt x="29691" y="14082"/>
                  </a:lnTo>
                  <a:lnTo>
                    <a:pt x="29649" y="13998"/>
                  </a:lnTo>
                  <a:lnTo>
                    <a:pt x="29691" y="13915"/>
                  </a:lnTo>
                  <a:lnTo>
                    <a:pt x="29816" y="13998"/>
                  </a:lnTo>
                  <a:lnTo>
                    <a:pt x="29921" y="13977"/>
                  </a:lnTo>
                  <a:lnTo>
                    <a:pt x="30025" y="14061"/>
                  </a:lnTo>
                  <a:lnTo>
                    <a:pt x="30151" y="14061"/>
                  </a:lnTo>
                  <a:lnTo>
                    <a:pt x="30318" y="13977"/>
                  </a:lnTo>
                  <a:lnTo>
                    <a:pt x="30318" y="14019"/>
                  </a:lnTo>
                  <a:lnTo>
                    <a:pt x="30360" y="14061"/>
                  </a:lnTo>
                  <a:lnTo>
                    <a:pt x="30339" y="14082"/>
                  </a:lnTo>
                  <a:lnTo>
                    <a:pt x="30277" y="14249"/>
                  </a:lnTo>
                  <a:lnTo>
                    <a:pt x="30277" y="14312"/>
                  </a:lnTo>
                  <a:lnTo>
                    <a:pt x="30360" y="14291"/>
                  </a:lnTo>
                  <a:lnTo>
                    <a:pt x="30381" y="14354"/>
                  </a:lnTo>
                  <a:lnTo>
                    <a:pt x="30465" y="14375"/>
                  </a:lnTo>
                  <a:lnTo>
                    <a:pt x="30590" y="14459"/>
                  </a:lnTo>
                  <a:lnTo>
                    <a:pt x="30632" y="14354"/>
                  </a:lnTo>
                  <a:lnTo>
                    <a:pt x="30528" y="14249"/>
                  </a:lnTo>
                  <a:lnTo>
                    <a:pt x="30590" y="14145"/>
                  </a:lnTo>
                  <a:lnTo>
                    <a:pt x="30632" y="14208"/>
                  </a:lnTo>
                  <a:lnTo>
                    <a:pt x="30695" y="14249"/>
                  </a:lnTo>
                  <a:lnTo>
                    <a:pt x="30737" y="14354"/>
                  </a:lnTo>
                  <a:lnTo>
                    <a:pt x="30904" y="14501"/>
                  </a:lnTo>
                  <a:lnTo>
                    <a:pt x="30967" y="14501"/>
                  </a:lnTo>
                  <a:lnTo>
                    <a:pt x="30967" y="14417"/>
                  </a:lnTo>
                  <a:lnTo>
                    <a:pt x="30946" y="14375"/>
                  </a:lnTo>
                  <a:lnTo>
                    <a:pt x="30988" y="14291"/>
                  </a:lnTo>
                  <a:lnTo>
                    <a:pt x="30967" y="14145"/>
                  </a:lnTo>
                  <a:lnTo>
                    <a:pt x="30904" y="14103"/>
                  </a:lnTo>
                  <a:lnTo>
                    <a:pt x="30946" y="13957"/>
                  </a:lnTo>
                  <a:lnTo>
                    <a:pt x="30862" y="13768"/>
                  </a:lnTo>
                  <a:lnTo>
                    <a:pt x="30758" y="13726"/>
                  </a:lnTo>
                  <a:lnTo>
                    <a:pt x="30758" y="13622"/>
                  </a:lnTo>
                  <a:lnTo>
                    <a:pt x="30695" y="13580"/>
                  </a:lnTo>
                  <a:lnTo>
                    <a:pt x="30549" y="13685"/>
                  </a:lnTo>
                  <a:lnTo>
                    <a:pt x="30486" y="13685"/>
                  </a:lnTo>
                  <a:lnTo>
                    <a:pt x="30590" y="13538"/>
                  </a:lnTo>
                  <a:lnTo>
                    <a:pt x="30695" y="13538"/>
                  </a:lnTo>
                  <a:lnTo>
                    <a:pt x="30737" y="13559"/>
                  </a:lnTo>
                  <a:lnTo>
                    <a:pt x="30841" y="13517"/>
                  </a:lnTo>
                  <a:lnTo>
                    <a:pt x="30925" y="13622"/>
                  </a:lnTo>
                  <a:lnTo>
                    <a:pt x="30967" y="13643"/>
                  </a:lnTo>
                  <a:lnTo>
                    <a:pt x="30967" y="13873"/>
                  </a:lnTo>
                  <a:lnTo>
                    <a:pt x="31009" y="13873"/>
                  </a:lnTo>
                  <a:lnTo>
                    <a:pt x="31155" y="13768"/>
                  </a:lnTo>
                  <a:lnTo>
                    <a:pt x="31051" y="13936"/>
                  </a:lnTo>
                  <a:lnTo>
                    <a:pt x="31051" y="13998"/>
                  </a:lnTo>
                  <a:lnTo>
                    <a:pt x="30967" y="14040"/>
                  </a:lnTo>
                  <a:lnTo>
                    <a:pt x="30967" y="14082"/>
                  </a:lnTo>
                  <a:lnTo>
                    <a:pt x="31051" y="14166"/>
                  </a:lnTo>
                  <a:lnTo>
                    <a:pt x="31072" y="14291"/>
                  </a:lnTo>
                  <a:lnTo>
                    <a:pt x="31009" y="14375"/>
                  </a:lnTo>
                  <a:lnTo>
                    <a:pt x="31072" y="14417"/>
                  </a:lnTo>
                  <a:lnTo>
                    <a:pt x="31365" y="14354"/>
                  </a:lnTo>
                  <a:lnTo>
                    <a:pt x="31406" y="14249"/>
                  </a:lnTo>
                  <a:lnTo>
                    <a:pt x="31511" y="14249"/>
                  </a:lnTo>
                  <a:lnTo>
                    <a:pt x="31574" y="14270"/>
                  </a:lnTo>
                  <a:lnTo>
                    <a:pt x="31720" y="14082"/>
                  </a:lnTo>
                  <a:lnTo>
                    <a:pt x="31804" y="14082"/>
                  </a:lnTo>
                  <a:lnTo>
                    <a:pt x="31846" y="13998"/>
                  </a:lnTo>
                  <a:lnTo>
                    <a:pt x="31950" y="13936"/>
                  </a:lnTo>
                  <a:lnTo>
                    <a:pt x="31992" y="13789"/>
                  </a:lnTo>
                  <a:lnTo>
                    <a:pt x="32055" y="13747"/>
                  </a:lnTo>
                  <a:lnTo>
                    <a:pt x="32243" y="13747"/>
                  </a:lnTo>
                  <a:lnTo>
                    <a:pt x="32348" y="13789"/>
                  </a:lnTo>
                  <a:lnTo>
                    <a:pt x="32411" y="13726"/>
                  </a:lnTo>
                  <a:lnTo>
                    <a:pt x="32369" y="13622"/>
                  </a:lnTo>
                  <a:lnTo>
                    <a:pt x="32536" y="13475"/>
                  </a:lnTo>
                  <a:lnTo>
                    <a:pt x="32557" y="13413"/>
                  </a:lnTo>
                  <a:lnTo>
                    <a:pt x="32620" y="13371"/>
                  </a:lnTo>
                  <a:lnTo>
                    <a:pt x="32641" y="13245"/>
                  </a:lnTo>
                  <a:lnTo>
                    <a:pt x="32515" y="13015"/>
                  </a:lnTo>
                  <a:lnTo>
                    <a:pt x="32536" y="12931"/>
                  </a:lnTo>
                  <a:lnTo>
                    <a:pt x="32411" y="12827"/>
                  </a:lnTo>
                  <a:lnTo>
                    <a:pt x="32369" y="12701"/>
                  </a:lnTo>
                  <a:lnTo>
                    <a:pt x="32432" y="12596"/>
                  </a:lnTo>
                  <a:lnTo>
                    <a:pt x="32557" y="12534"/>
                  </a:lnTo>
                  <a:lnTo>
                    <a:pt x="32578" y="12471"/>
                  </a:lnTo>
                  <a:lnTo>
                    <a:pt x="32557" y="12471"/>
                  </a:lnTo>
                  <a:lnTo>
                    <a:pt x="32474" y="12534"/>
                  </a:lnTo>
                  <a:lnTo>
                    <a:pt x="32453" y="12534"/>
                  </a:lnTo>
                  <a:lnTo>
                    <a:pt x="32453" y="12471"/>
                  </a:lnTo>
                  <a:lnTo>
                    <a:pt x="32536" y="12366"/>
                  </a:lnTo>
                  <a:lnTo>
                    <a:pt x="32432" y="12366"/>
                  </a:lnTo>
                  <a:lnTo>
                    <a:pt x="32515" y="12283"/>
                  </a:lnTo>
                  <a:lnTo>
                    <a:pt x="32536" y="12199"/>
                  </a:lnTo>
                  <a:lnTo>
                    <a:pt x="32453" y="12157"/>
                  </a:lnTo>
                  <a:lnTo>
                    <a:pt x="32348" y="12115"/>
                  </a:lnTo>
                  <a:lnTo>
                    <a:pt x="32411" y="12094"/>
                  </a:lnTo>
                  <a:lnTo>
                    <a:pt x="32411" y="11990"/>
                  </a:lnTo>
                  <a:lnTo>
                    <a:pt x="32474" y="11990"/>
                  </a:lnTo>
                  <a:lnTo>
                    <a:pt x="32515" y="12052"/>
                  </a:lnTo>
                  <a:lnTo>
                    <a:pt x="32620" y="12052"/>
                  </a:lnTo>
                  <a:lnTo>
                    <a:pt x="32683" y="12157"/>
                  </a:lnTo>
                  <a:lnTo>
                    <a:pt x="32766" y="12178"/>
                  </a:lnTo>
                  <a:lnTo>
                    <a:pt x="32829" y="12094"/>
                  </a:lnTo>
                  <a:lnTo>
                    <a:pt x="32892" y="12115"/>
                  </a:lnTo>
                  <a:lnTo>
                    <a:pt x="33059" y="12073"/>
                  </a:lnTo>
                  <a:lnTo>
                    <a:pt x="33185" y="11990"/>
                  </a:lnTo>
                  <a:lnTo>
                    <a:pt x="33143" y="11948"/>
                  </a:lnTo>
                  <a:lnTo>
                    <a:pt x="33206" y="11843"/>
                  </a:lnTo>
                  <a:lnTo>
                    <a:pt x="33185" y="11801"/>
                  </a:lnTo>
                  <a:lnTo>
                    <a:pt x="33143" y="11801"/>
                  </a:lnTo>
                  <a:lnTo>
                    <a:pt x="33143" y="11739"/>
                  </a:lnTo>
                  <a:lnTo>
                    <a:pt x="33080" y="11697"/>
                  </a:lnTo>
                  <a:lnTo>
                    <a:pt x="32934" y="11697"/>
                  </a:lnTo>
                  <a:lnTo>
                    <a:pt x="32997" y="11655"/>
                  </a:lnTo>
                  <a:lnTo>
                    <a:pt x="33101" y="11634"/>
                  </a:lnTo>
                  <a:lnTo>
                    <a:pt x="33290" y="11488"/>
                  </a:lnTo>
                  <a:lnTo>
                    <a:pt x="33373" y="11383"/>
                  </a:lnTo>
                  <a:lnTo>
                    <a:pt x="33352" y="11341"/>
                  </a:lnTo>
                  <a:lnTo>
                    <a:pt x="33290" y="11320"/>
                  </a:lnTo>
                  <a:lnTo>
                    <a:pt x="33269" y="11236"/>
                  </a:lnTo>
                  <a:lnTo>
                    <a:pt x="33080" y="11174"/>
                  </a:lnTo>
                  <a:lnTo>
                    <a:pt x="32976" y="11216"/>
                  </a:lnTo>
                  <a:lnTo>
                    <a:pt x="32934" y="11174"/>
                  </a:lnTo>
                  <a:lnTo>
                    <a:pt x="33038" y="11153"/>
                  </a:lnTo>
                  <a:lnTo>
                    <a:pt x="33038" y="11027"/>
                  </a:lnTo>
                  <a:lnTo>
                    <a:pt x="32808" y="10860"/>
                  </a:lnTo>
                  <a:lnTo>
                    <a:pt x="32808" y="10818"/>
                  </a:lnTo>
                  <a:lnTo>
                    <a:pt x="32871" y="10818"/>
                  </a:lnTo>
                  <a:lnTo>
                    <a:pt x="32955" y="10902"/>
                  </a:lnTo>
                  <a:lnTo>
                    <a:pt x="33038" y="10860"/>
                  </a:lnTo>
                  <a:lnTo>
                    <a:pt x="32955" y="10797"/>
                  </a:lnTo>
                  <a:lnTo>
                    <a:pt x="33018" y="10755"/>
                  </a:lnTo>
                  <a:lnTo>
                    <a:pt x="33018" y="10713"/>
                  </a:lnTo>
                  <a:lnTo>
                    <a:pt x="32871" y="10651"/>
                  </a:lnTo>
                  <a:lnTo>
                    <a:pt x="32766" y="10588"/>
                  </a:lnTo>
                  <a:lnTo>
                    <a:pt x="32662" y="10651"/>
                  </a:lnTo>
                  <a:lnTo>
                    <a:pt x="32515" y="10588"/>
                  </a:lnTo>
                  <a:cubicBezTo>
                    <a:pt x="32536" y="10546"/>
                    <a:pt x="32536" y="10525"/>
                    <a:pt x="32536" y="10504"/>
                  </a:cubicBezTo>
                  <a:lnTo>
                    <a:pt x="32599" y="10504"/>
                  </a:lnTo>
                  <a:lnTo>
                    <a:pt x="32620" y="10483"/>
                  </a:lnTo>
                  <a:lnTo>
                    <a:pt x="32599" y="10420"/>
                  </a:lnTo>
                  <a:lnTo>
                    <a:pt x="32536" y="10420"/>
                  </a:lnTo>
                  <a:cubicBezTo>
                    <a:pt x="32536" y="10400"/>
                    <a:pt x="32536" y="10339"/>
                    <a:pt x="32517" y="10317"/>
                  </a:cubicBezTo>
                  <a:lnTo>
                    <a:pt x="32517" y="10317"/>
                  </a:lnTo>
                  <a:cubicBezTo>
                    <a:pt x="32518" y="10308"/>
                    <a:pt x="32523" y="10287"/>
                    <a:pt x="32536" y="10274"/>
                  </a:cubicBezTo>
                  <a:cubicBezTo>
                    <a:pt x="32536" y="10274"/>
                    <a:pt x="32536" y="10232"/>
                    <a:pt x="32557" y="10232"/>
                  </a:cubicBezTo>
                  <a:lnTo>
                    <a:pt x="32641" y="10316"/>
                  </a:lnTo>
                  <a:lnTo>
                    <a:pt x="32746" y="10274"/>
                  </a:lnTo>
                  <a:lnTo>
                    <a:pt x="32934" y="10232"/>
                  </a:lnTo>
                  <a:lnTo>
                    <a:pt x="32976" y="10337"/>
                  </a:lnTo>
                  <a:lnTo>
                    <a:pt x="33080" y="10379"/>
                  </a:lnTo>
                  <a:lnTo>
                    <a:pt x="33143" y="10441"/>
                  </a:lnTo>
                  <a:lnTo>
                    <a:pt x="33185" y="10420"/>
                  </a:lnTo>
                  <a:lnTo>
                    <a:pt x="33352" y="10525"/>
                  </a:lnTo>
                  <a:lnTo>
                    <a:pt x="33394" y="10483"/>
                  </a:lnTo>
                  <a:lnTo>
                    <a:pt x="33457" y="10504"/>
                  </a:lnTo>
                  <a:lnTo>
                    <a:pt x="33499" y="10420"/>
                  </a:lnTo>
                  <a:lnTo>
                    <a:pt x="33478" y="10337"/>
                  </a:lnTo>
                  <a:lnTo>
                    <a:pt x="33394" y="10295"/>
                  </a:lnTo>
                  <a:lnTo>
                    <a:pt x="33310" y="10190"/>
                  </a:lnTo>
                  <a:lnTo>
                    <a:pt x="33269" y="10107"/>
                  </a:lnTo>
                  <a:lnTo>
                    <a:pt x="33059" y="9918"/>
                  </a:lnTo>
                  <a:lnTo>
                    <a:pt x="33038" y="9855"/>
                  </a:lnTo>
                  <a:lnTo>
                    <a:pt x="33038" y="9855"/>
                  </a:lnTo>
                  <a:lnTo>
                    <a:pt x="33101" y="9897"/>
                  </a:lnTo>
                  <a:lnTo>
                    <a:pt x="33143" y="9960"/>
                  </a:lnTo>
                  <a:lnTo>
                    <a:pt x="33206" y="9981"/>
                  </a:lnTo>
                  <a:lnTo>
                    <a:pt x="33310" y="10107"/>
                  </a:lnTo>
                  <a:lnTo>
                    <a:pt x="33394" y="10127"/>
                  </a:lnTo>
                  <a:lnTo>
                    <a:pt x="33415" y="10190"/>
                  </a:lnTo>
                  <a:lnTo>
                    <a:pt x="33499" y="10295"/>
                  </a:lnTo>
                  <a:lnTo>
                    <a:pt x="33603" y="10400"/>
                  </a:lnTo>
                  <a:lnTo>
                    <a:pt x="33624" y="10462"/>
                  </a:lnTo>
                  <a:lnTo>
                    <a:pt x="33687" y="10504"/>
                  </a:lnTo>
                  <a:lnTo>
                    <a:pt x="33792" y="10609"/>
                  </a:lnTo>
                  <a:lnTo>
                    <a:pt x="33834" y="10713"/>
                  </a:lnTo>
                  <a:lnTo>
                    <a:pt x="33938" y="10713"/>
                  </a:lnTo>
                  <a:lnTo>
                    <a:pt x="33980" y="10672"/>
                  </a:lnTo>
                  <a:lnTo>
                    <a:pt x="33917" y="10546"/>
                  </a:lnTo>
                  <a:lnTo>
                    <a:pt x="33834" y="10337"/>
                  </a:lnTo>
                  <a:lnTo>
                    <a:pt x="34001" y="10358"/>
                  </a:lnTo>
                  <a:lnTo>
                    <a:pt x="34189" y="10462"/>
                  </a:lnTo>
                  <a:lnTo>
                    <a:pt x="34357" y="10462"/>
                  </a:lnTo>
                  <a:lnTo>
                    <a:pt x="34357" y="10567"/>
                  </a:lnTo>
                  <a:lnTo>
                    <a:pt x="34336" y="10630"/>
                  </a:lnTo>
                  <a:lnTo>
                    <a:pt x="34440" y="10713"/>
                  </a:lnTo>
                  <a:lnTo>
                    <a:pt x="34545" y="10713"/>
                  </a:lnTo>
                  <a:lnTo>
                    <a:pt x="34566" y="10734"/>
                  </a:lnTo>
                  <a:lnTo>
                    <a:pt x="34838" y="10734"/>
                  </a:lnTo>
                  <a:lnTo>
                    <a:pt x="34922" y="10672"/>
                  </a:lnTo>
                  <a:lnTo>
                    <a:pt x="34984" y="10546"/>
                  </a:lnTo>
                  <a:lnTo>
                    <a:pt x="34984" y="10441"/>
                  </a:lnTo>
                  <a:lnTo>
                    <a:pt x="35026" y="10337"/>
                  </a:lnTo>
                  <a:lnTo>
                    <a:pt x="34963" y="10295"/>
                  </a:lnTo>
                  <a:lnTo>
                    <a:pt x="34880" y="10086"/>
                  </a:lnTo>
                  <a:lnTo>
                    <a:pt x="34838" y="10086"/>
                  </a:lnTo>
                  <a:lnTo>
                    <a:pt x="34754" y="9939"/>
                  </a:lnTo>
                  <a:lnTo>
                    <a:pt x="34775" y="9814"/>
                  </a:lnTo>
                  <a:lnTo>
                    <a:pt x="34838" y="9793"/>
                  </a:lnTo>
                  <a:lnTo>
                    <a:pt x="34838" y="9709"/>
                  </a:lnTo>
                  <a:lnTo>
                    <a:pt x="34859" y="9688"/>
                  </a:lnTo>
                  <a:lnTo>
                    <a:pt x="34922" y="9730"/>
                  </a:lnTo>
                  <a:lnTo>
                    <a:pt x="34943" y="9835"/>
                  </a:lnTo>
                  <a:lnTo>
                    <a:pt x="34984" y="9730"/>
                  </a:lnTo>
                  <a:lnTo>
                    <a:pt x="34984" y="9583"/>
                  </a:lnTo>
                  <a:lnTo>
                    <a:pt x="35047" y="9542"/>
                  </a:lnTo>
                  <a:lnTo>
                    <a:pt x="35089" y="9500"/>
                  </a:lnTo>
                  <a:lnTo>
                    <a:pt x="35089" y="9604"/>
                  </a:lnTo>
                  <a:lnTo>
                    <a:pt x="35131" y="9667"/>
                  </a:lnTo>
                  <a:lnTo>
                    <a:pt x="35089" y="9709"/>
                  </a:lnTo>
                  <a:lnTo>
                    <a:pt x="34984" y="9772"/>
                  </a:lnTo>
                  <a:lnTo>
                    <a:pt x="34963" y="9897"/>
                  </a:lnTo>
                  <a:lnTo>
                    <a:pt x="35026" y="9918"/>
                  </a:lnTo>
                  <a:lnTo>
                    <a:pt x="35068" y="10002"/>
                  </a:lnTo>
                  <a:lnTo>
                    <a:pt x="35068" y="10086"/>
                  </a:lnTo>
                  <a:lnTo>
                    <a:pt x="35194" y="10232"/>
                  </a:lnTo>
                  <a:lnTo>
                    <a:pt x="35256" y="10274"/>
                  </a:lnTo>
                  <a:lnTo>
                    <a:pt x="35256" y="10190"/>
                  </a:lnTo>
                  <a:lnTo>
                    <a:pt x="35298" y="10169"/>
                  </a:lnTo>
                  <a:lnTo>
                    <a:pt x="35361" y="10211"/>
                  </a:lnTo>
                  <a:lnTo>
                    <a:pt x="35466" y="10169"/>
                  </a:lnTo>
                  <a:lnTo>
                    <a:pt x="35487" y="10211"/>
                  </a:lnTo>
                  <a:lnTo>
                    <a:pt x="35466" y="10253"/>
                  </a:lnTo>
                  <a:lnTo>
                    <a:pt x="35466" y="10358"/>
                  </a:lnTo>
                  <a:lnTo>
                    <a:pt x="35403" y="10525"/>
                  </a:lnTo>
                  <a:lnTo>
                    <a:pt x="35403" y="10567"/>
                  </a:lnTo>
                  <a:lnTo>
                    <a:pt x="35298" y="10734"/>
                  </a:lnTo>
                  <a:lnTo>
                    <a:pt x="35235" y="10923"/>
                  </a:lnTo>
                  <a:lnTo>
                    <a:pt x="35235" y="10964"/>
                  </a:lnTo>
                  <a:lnTo>
                    <a:pt x="35256" y="10964"/>
                  </a:lnTo>
                  <a:lnTo>
                    <a:pt x="35298" y="10860"/>
                  </a:lnTo>
                  <a:lnTo>
                    <a:pt x="35403" y="10902"/>
                  </a:lnTo>
                  <a:lnTo>
                    <a:pt x="35403" y="10923"/>
                  </a:lnTo>
                  <a:lnTo>
                    <a:pt x="35487" y="10923"/>
                  </a:lnTo>
                  <a:lnTo>
                    <a:pt x="35549" y="11006"/>
                  </a:lnTo>
                  <a:lnTo>
                    <a:pt x="35696" y="11027"/>
                  </a:lnTo>
                  <a:lnTo>
                    <a:pt x="35591" y="11069"/>
                  </a:lnTo>
                  <a:lnTo>
                    <a:pt x="35570" y="11132"/>
                  </a:lnTo>
                  <a:lnTo>
                    <a:pt x="35507" y="11153"/>
                  </a:lnTo>
                  <a:lnTo>
                    <a:pt x="35466" y="11111"/>
                  </a:lnTo>
                  <a:lnTo>
                    <a:pt x="35382" y="11132"/>
                  </a:lnTo>
                  <a:lnTo>
                    <a:pt x="35403" y="11216"/>
                  </a:lnTo>
                  <a:lnTo>
                    <a:pt x="35466" y="11236"/>
                  </a:lnTo>
                  <a:lnTo>
                    <a:pt x="35487" y="11257"/>
                  </a:lnTo>
                  <a:lnTo>
                    <a:pt x="35591" y="11257"/>
                  </a:lnTo>
                  <a:lnTo>
                    <a:pt x="35591" y="11341"/>
                  </a:lnTo>
                  <a:lnTo>
                    <a:pt x="35612" y="11383"/>
                  </a:lnTo>
                  <a:lnTo>
                    <a:pt x="35612" y="11467"/>
                  </a:lnTo>
                  <a:lnTo>
                    <a:pt x="35675" y="11550"/>
                  </a:lnTo>
                  <a:lnTo>
                    <a:pt x="35779" y="11571"/>
                  </a:lnTo>
                  <a:lnTo>
                    <a:pt x="35821" y="11655"/>
                  </a:lnTo>
                  <a:lnTo>
                    <a:pt x="35863" y="11739"/>
                  </a:lnTo>
                  <a:lnTo>
                    <a:pt x="35821" y="11843"/>
                  </a:lnTo>
                  <a:lnTo>
                    <a:pt x="35759" y="11906"/>
                  </a:lnTo>
                  <a:lnTo>
                    <a:pt x="35675" y="11906"/>
                  </a:lnTo>
                  <a:lnTo>
                    <a:pt x="35612" y="11948"/>
                  </a:lnTo>
                  <a:lnTo>
                    <a:pt x="35570" y="11906"/>
                  </a:lnTo>
                  <a:lnTo>
                    <a:pt x="35487" y="11885"/>
                  </a:lnTo>
                  <a:lnTo>
                    <a:pt x="35445" y="11906"/>
                  </a:lnTo>
                  <a:lnTo>
                    <a:pt x="35361" y="12011"/>
                  </a:lnTo>
                  <a:lnTo>
                    <a:pt x="35403" y="12052"/>
                  </a:lnTo>
                  <a:lnTo>
                    <a:pt x="35403" y="12094"/>
                  </a:lnTo>
                  <a:lnTo>
                    <a:pt x="35361" y="12178"/>
                  </a:lnTo>
                  <a:lnTo>
                    <a:pt x="35382" y="12220"/>
                  </a:lnTo>
                  <a:lnTo>
                    <a:pt x="35445" y="12220"/>
                  </a:lnTo>
                  <a:lnTo>
                    <a:pt x="35466" y="12199"/>
                  </a:lnTo>
                  <a:lnTo>
                    <a:pt x="35549" y="12178"/>
                  </a:lnTo>
                  <a:lnTo>
                    <a:pt x="35654" y="12178"/>
                  </a:lnTo>
                  <a:lnTo>
                    <a:pt x="35717" y="12115"/>
                  </a:lnTo>
                  <a:lnTo>
                    <a:pt x="35800" y="12115"/>
                  </a:lnTo>
                  <a:lnTo>
                    <a:pt x="35863" y="12011"/>
                  </a:lnTo>
                  <a:lnTo>
                    <a:pt x="35905" y="11990"/>
                  </a:lnTo>
                  <a:lnTo>
                    <a:pt x="35926" y="12115"/>
                  </a:lnTo>
                  <a:lnTo>
                    <a:pt x="35989" y="12157"/>
                  </a:lnTo>
                  <a:lnTo>
                    <a:pt x="36072" y="12094"/>
                  </a:lnTo>
                  <a:lnTo>
                    <a:pt x="36135" y="11969"/>
                  </a:lnTo>
                  <a:lnTo>
                    <a:pt x="36240" y="11885"/>
                  </a:lnTo>
                  <a:lnTo>
                    <a:pt x="36303" y="11948"/>
                  </a:lnTo>
                  <a:lnTo>
                    <a:pt x="36303" y="11990"/>
                  </a:lnTo>
                  <a:lnTo>
                    <a:pt x="36219" y="12011"/>
                  </a:lnTo>
                  <a:lnTo>
                    <a:pt x="36177" y="12073"/>
                  </a:lnTo>
                  <a:lnTo>
                    <a:pt x="36219" y="12094"/>
                  </a:lnTo>
                  <a:lnTo>
                    <a:pt x="36219" y="12157"/>
                  </a:lnTo>
                  <a:lnTo>
                    <a:pt x="36093" y="12199"/>
                  </a:lnTo>
                  <a:lnTo>
                    <a:pt x="36072" y="12220"/>
                  </a:lnTo>
                  <a:lnTo>
                    <a:pt x="36219" y="12199"/>
                  </a:lnTo>
                  <a:lnTo>
                    <a:pt x="36240" y="12283"/>
                  </a:lnTo>
                  <a:lnTo>
                    <a:pt x="36135" y="12366"/>
                  </a:lnTo>
                  <a:lnTo>
                    <a:pt x="36177" y="12492"/>
                  </a:lnTo>
                  <a:lnTo>
                    <a:pt x="36219" y="12513"/>
                  </a:lnTo>
                  <a:lnTo>
                    <a:pt x="36282" y="12617"/>
                  </a:lnTo>
                  <a:lnTo>
                    <a:pt x="36407" y="12596"/>
                  </a:lnTo>
                  <a:lnTo>
                    <a:pt x="36428" y="12534"/>
                  </a:lnTo>
                  <a:lnTo>
                    <a:pt x="36407" y="12471"/>
                  </a:lnTo>
                  <a:lnTo>
                    <a:pt x="36407" y="12387"/>
                  </a:lnTo>
                  <a:lnTo>
                    <a:pt x="36449" y="12366"/>
                  </a:lnTo>
                  <a:lnTo>
                    <a:pt x="36595" y="12471"/>
                  </a:lnTo>
                  <a:lnTo>
                    <a:pt x="36595" y="12534"/>
                  </a:lnTo>
                  <a:lnTo>
                    <a:pt x="36533" y="12638"/>
                  </a:lnTo>
                  <a:lnTo>
                    <a:pt x="36616" y="12701"/>
                  </a:lnTo>
                  <a:lnTo>
                    <a:pt x="36637" y="12743"/>
                  </a:lnTo>
                  <a:lnTo>
                    <a:pt x="36491" y="12827"/>
                  </a:lnTo>
                  <a:lnTo>
                    <a:pt x="36449" y="12889"/>
                  </a:lnTo>
                  <a:lnTo>
                    <a:pt x="36533" y="12952"/>
                  </a:lnTo>
                  <a:lnTo>
                    <a:pt x="36763" y="12952"/>
                  </a:lnTo>
                  <a:lnTo>
                    <a:pt x="36826" y="12994"/>
                  </a:lnTo>
                  <a:lnTo>
                    <a:pt x="36826" y="13099"/>
                  </a:lnTo>
                  <a:lnTo>
                    <a:pt x="36826" y="13161"/>
                  </a:lnTo>
                  <a:lnTo>
                    <a:pt x="36867" y="13140"/>
                  </a:lnTo>
                  <a:lnTo>
                    <a:pt x="36867" y="13057"/>
                  </a:lnTo>
                  <a:lnTo>
                    <a:pt x="36930" y="12994"/>
                  </a:lnTo>
                  <a:lnTo>
                    <a:pt x="36972" y="12994"/>
                  </a:lnTo>
                  <a:lnTo>
                    <a:pt x="36972" y="13057"/>
                  </a:lnTo>
                  <a:lnTo>
                    <a:pt x="36930" y="13161"/>
                  </a:lnTo>
                  <a:lnTo>
                    <a:pt x="36930" y="13245"/>
                  </a:lnTo>
                  <a:lnTo>
                    <a:pt x="36847" y="13266"/>
                  </a:lnTo>
                  <a:lnTo>
                    <a:pt x="36805" y="13433"/>
                  </a:lnTo>
                  <a:lnTo>
                    <a:pt x="36805" y="13475"/>
                  </a:lnTo>
                  <a:lnTo>
                    <a:pt x="36867" y="13517"/>
                  </a:lnTo>
                  <a:lnTo>
                    <a:pt x="36867" y="13622"/>
                  </a:lnTo>
                  <a:lnTo>
                    <a:pt x="36826" y="13726"/>
                  </a:lnTo>
                  <a:lnTo>
                    <a:pt x="36826" y="13831"/>
                  </a:lnTo>
                  <a:lnTo>
                    <a:pt x="36847" y="13852"/>
                  </a:lnTo>
                  <a:lnTo>
                    <a:pt x="36847" y="13873"/>
                  </a:lnTo>
                  <a:lnTo>
                    <a:pt x="36826" y="14082"/>
                  </a:lnTo>
                  <a:lnTo>
                    <a:pt x="36763" y="14166"/>
                  </a:lnTo>
                  <a:lnTo>
                    <a:pt x="36826" y="14270"/>
                  </a:lnTo>
                  <a:lnTo>
                    <a:pt x="36805" y="14354"/>
                  </a:lnTo>
                  <a:lnTo>
                    <a:pt x="36637" y="14396"/>
                  </a:lnTo>
                  <a:lnTo>
                    <a:pt x="36491" y="14375"/>
                  </a:lnTo>
                  <a:lnTo>
                    <a:pt x="36428" y="14396"/>
                  </a:lnTo>
                  <a:lnTo>
                    <a:pt x="36407" y="14480"/>
                  </a:lnTo>
                  <a:lnTo>
                    <a:pt x="36198" y="14626"/>
                  </a:lnTo>
                  <a:lnTo>
                    <a:pt x="36198" y="14710"/>
                  </a:lnTo>
                  <a:lnTo>
                    <a:pt x="36344" y="14793"/>
                  </a:lnTo>
                  <a:lnTo>
                    <a:pt x="36303" y="14793"/>
                  </a:lnTo>
                  <a:lnTo>
                    <a:pt x="36219" y="14814"/>
                  </a:lnTo>
                  <a:lnTo>
                    <a:pt x="36303" y="14814"/>
                  </a:lnTo>
                  <a:lnTo>
                    <a:pt x="36177" y="14982"/>
                  </a:lnTo>
                  <a:lnTo>
                    <a:pt x="36093" y="15024"/>
                  </a:lnTo>
                  <a:lnTo>
                    <a:pt x="35884" y="15149"/>
                  </a:lnTo>
                  <a:lnTo>
                    <a:pt x="35738" y="15296"/>
                  </a:lnTo>
                  <a:lnTo>
                    <a:pt x="35675" y="15296"/>
                  </a:lnTo>
                  <a:lnTo>
                    <a:pt x="35633" y="15337"/>
                  </a:lnTo>
                  <a:lnTo>
                    <a:pt x="35591" y="15463"/>
                  </a:lnTo>
                  <a:lnTo>
                    <a:pt x="35675" y="15568"/>
                  </a:lnTo>
                  <a:lnTo>
                    <a:pt x="35696" y="15672"/>
                  </a:lnTo>
                  <a:lnTo>
                    <a:pt x="35800" y="15840"/>
                  </a:lnTo>
                  <a:lnTo>
                    <a:pt x="35842" y="16133"/>
                  </a:lnTo>
                  <a:lnTo>
                    <a:pt x="35779" y="16174"/>
                  </a:lnTo>
                  <a:lnTo>
                    <a:pt x="35738" y="16153"/>
                  </a:lnTo>
                  <a:lnTo>
                    <a:pt x="35675" y="16195"/>
                  </a:lnTo>
                  <a:lnTo>
                    <a:pt x="35654" y="16300"/>
                  </a:lnTo>
                  <a:lnTo>
                    <a:pt x="35633" y="16195"/>
                  </a:lnTo>
                  <a:lnTo>
                    <a:pt x="35633" y="16049"/>
                  </a:lnTo>
                  <a:lnTo>
                    <a:pt x="35570" y="15986"/>
                  </a:lnTo>
                  <a:lnTo>
                    <a:pt x="35466" y="16049"/>
                  </a:lnTo>
                  <a:lnTo>
                    <a:pt x="35424" y="16153"/>
                  </a:lnTo>
                  <a:lnTo>
                    <a:pt x="35319" y="16216"/>
                  </a:lnTo>
                  <a:lnTo>
                    <a:pt x="35235" y="16174"/>
                  </a:lnTo>
                  <a:lnTo>
                    <a:pt x="35256" y="16112"/>
                  </a:lnTo>
                  <a:lnTo>
                    <a:pt x="35256" y="16070"/>
                  </a:lnTo>
                  <a:lnTo>
                    <a:pt x="35047" y="16070"/>
                  </a:lnTo>
                  <a:lnTo>
                    <a:pt x="35005" y="16174"/>
                  </a:lnTo>
                  <a:lnTo>
                    <a:pt x="34922" y="16258"/>
                  </a:lnTo>
                  <a:lnTo>
                    <a:pt x="34796" y="16216"/>
                  </a:lnTo>
                  <a:lnTo>
                    <a:pt x="34712" y="16216"/>
                  </a:lnTo>
                  <a:lnTo>
                    <a:pt x="34650" y="16174"/>
                  </a:lnTo>
                  <a:lnTo>
                    <a:pt x="34587" y="16174"/>
                  </a:lnTo>
                  <a:lnTo>
                    <a:pt x="34503" y="16258"/>
                  </a:lnTo>
                  <a:lnTo>
                    <a:pt x="34357" y="16195"/>
                  </a:lnTo>
                  <a:lnTo>
                    <a:pt x="34315" y="16174"/>
                  </a:lnTo>
                  <a:lnTo>
                    <a:pt x="34231" y="16070"/>
                  </a:lnTo>
                  <a:lnTo>
                    <a:pt x="34106" y="15986"/>
                  </a:lnTo>
                  <a:lnTo>
                    <a:pt x="33980" y="15965"/>
                  </a:lnTo>
                  <a:lnTo>
                    <a:pt x="33834" y="15777"/>
                  </a:lnTo>
                  <a:lnTo>
                    <a:pt x="33813" y="15840"/>
                  </a:lnTo>
                  <a:lnTo>
                    <a:pt x="33813" y="15902"/>
                  </a:lnTo>
                  <a:lnTo>
                    <a:pt x="33792" y="15965"/>
                  </a:lnTo>
                  <a:lnTo>
                    <a:pt x="33750" y="15944"/>
                  </a:lnTo>
                  <a:lnTo>
                    <a:pt x="33708" y="15965"/>
                  </a:lnTo>
                  <a:lnTo>
                    <a:pt x="33708" y="16049"/>
                  </a:lnTo>
                  <a:lnTo>
                    <a:pt x="33771" y="16112"/>
                  </a:lnTo>
                  <a:lnTo>
                    <a:pt x="33750" y="16195"/>
                  </a:lnTo>
                  <a:lnTo>
                    <a:pt x="33687" y="16195"/>
                  </a:lnTo>
                  <a:lnTo>
                    <a:pt x="33582" y="16216"/>
                  </a:lnTo>
                  <a:lnTo>
                    <a:pt x="33499" y="16300"/>
                  </a:lnTo>
                  <a:lnTo>
                    <a:pt x="33373" y="16300"/>
                  </a:lnTo>
                  <a:lnTo>
                    <a:pt x="33290" y="16384"/>
                  </a:lnTo>
                  <a:lnTo>
                    <a:pt x="33290" y="16488"/>
                  </a:lnTo>
                  <a:lnTo>
                    <a:pt x="33206" y="16530"/>
                  </a:lnTo>
                  <a:lnTo>
                    <a:pt x="33164" y="16677"/>
                  </a:lnTo>
                  <a:lnTo>
                    <a:pt x="33248" y="16886"/>
                  </a:lnTo>
                  <a:lnTo>
                    <a:pt x="33352" y="16990"/>
                  </a:lnTo>
                  <a:lnTo>
                    <a:pt x="33394" y="16949"/>
                  </a:lnTo>
                  <a:lnTo>
                    <a:pt x="33499" y="17095"/>
                  </a:lnTo>
                  <a:lnTo>
                    <a:pt x="33478" y="17158"/>
                  </a:lnTo>
                  <a:lnTo>
                    <a:pt x="33666" y="17158"/>
                  </a:lnTo>
                  <a:lnTo>
                    <a:pt x="33771" y="17200"/>
                  </a:lnTo>
                  <a:lnTo>
                    <a:pt x="33813" y="17137"/>
                  </a:lnTo>
                  <a:lnTo>
                    <a:pt x="33917" y="17137"/>
                  </a:lnTo>
                  <a:lnTo>
                    <a:pt x="33980" y="17095"/>
                  </a:lnTo>
                  <a:lnTo>
                    <a:pt x="34106" y="17095"/>
                  </a:lnTo>
                  <a:lnTo>
                    <a:pt x="34189" y="17053"/>
                  </a:lnTo>
                  <a:lnTo>
                    <a:pt x="34273" y="17095"/>
                  </a:lnTo>
                  <a:lnTo>
                    <a:pt x="34315" y="17032"/>
                  </a:lnTo>
                  <a:lnTo>
                    <a:pt x="34315" y="16928"/>
                  </a:lnTo>
                  <a:lnTo>
                    <a:pt x="34336" y="16865"/>
                  </a:lnTo>
                  <a:lnTo>
                    <a:pt x="34398" y="16865"/>
                  </a:lnTo>
                  <a:lnTo>
                    <a:pt x="34503" y="17032"/>
                  </a:lnTo>
                  <a:lnTo>
                    <a:pt x="34587" y="17032"/>
                  </a:lnTo>
                  <a:lnTo>
                    <a:pt x="34650" y="17116"/>
                  </a:lnTo>
                  <a:lnTo>
                    <a:pt x="34796" y="17137"/>
                  </a:lnTo>
                  <a:lnTo>
                    <a:pt x="34817" y="17074"/>
                  </a:lnTo>
                  <a:lnTo>
                    <a:pt x="34901" y="16970"/>
                  </a:lnTo>
                  <a:lnTo>
                    <a:pt x="34943" y="16970"/>
                  </a:lnTo>
                  <a:lnTo>
                    <a:pt x="35026" y="16886"/>
                  </a:lnTo>
                  <a:lnTo>
                    <a:pt x="35131" y="16865"/>
                  </a:lnTo>
                  <a:lnTo>
                    <a:pt x="35110" y="16928"/>
                  </a:lnTo>
                  <a:lnTo>
                    <a:pt x="35110" y="17032"/>
                  </a:lnTo>
                  <a:lnTo>
                    <a:pt x="35026" y="17137"/>
                  </a:lnTo>
                  <a:lnTo>
                    <a:pt x="35026" y="17262"/>
                  </a:lnTo>
                  <a:lnTo>
                    <a:pt x="35131" y="17221"/>
                  </a:lnTo>
                  <a:lnTo>
                    <a:pt x="35173" y="17032"/>
                  </a:lnTo>
                  <a:lnTo>
                    <a:pt x="35215" y="17074"/>
                  </a:lnTo>
                  <a:lnTo>
                    <a:pt x="35256" y="17032"/>
                  </a:lnTo>
                  <a:lnTo>
                    <a:pt x="35340" y="17074"/>
                  </a:lnTo>
                  <a:lnTo>
                    <a:pt x="35256" y="17200"/>
                  </a:lnTo>
                  <a:lnTo>
                    <a:pt x="35277" y="17283"/>
                  </a:lnTo>
                  <a:lnTo>
                    <a:pt x="35277" y="17179"/>
                  </a:lnTo>
                  <a:lnTo>
                    <a:pt x="35466" y="17011"/>
                  </a:lnTo>
                  <a:lnTo>
                    <a:pt x="35487" y="17074"/>
                  </a:lnTo>
                  <a:lnTo>
                    <a:pt x="35361" y="17179"/>
                  </a:lnTo>
                  <a:lnTo>
                    <a:pt x="35361" y="17242"/>
                  </a:lnTo>
                  <a:lnTo>
                    <a:pt x="35445" y="17304"/>
                  </a:lnTo>
                  <a:lnTo>
                    <a:pt x="35487" y="17451"/>
                  </a:lnTo>
                  <a:lnTo>
                    <a:pt x="35487" y="17555"/>
                  </a:lnTo>
                  <a:lnTo>
                    <a:pt x="35507" y="17660"/>
                  </a:lnTo>
                  <a:lnTo>
                    <a:pt x="35612" y="17639"/>
                  </a:lnTo>
                  <a:lnTo>
                    <a:pt x="35612" y="17765"/>
                  </a:lnTo>
                  <a:lnTo>
                    <a:pt x="35675" y="17827"/>
                  </a:lnTo>
                  <a:lnTo>
                    <a:pt x="35759" y="17681"/>
                  </a:lnTo>
                  <a:lnTo>
                    <a:pt x="35717" y="17869"/>
                  </a:lnTo>
                  <a:lnTo>
                    <a:pt x="35654" y="17953"/>
                  </a:lnTo>
                  <a:lnTo>
                    <a:pt x="35759" y="18058"/>
                  </a:lnTo>
                  <a:lnTo>
                    <a:pt x="35759" y="17974"/>
                  </a:lnTo>
                  <a:lnTo>
                    <a:pt x="35800" y="17869"/>
                  </a:lnTo>
                  <a:lnTo>
                    <a:pt x="35863" y="17848"/>
                  </a:lnTo>
                  <a:lnTo>
                    <a:pt x="35863" y="17848"/>
                  </a:lnTo>
                  <a:lnTo>
                    <a:pt x="35821" y="17890"/>
                  </a:lnTo>
                  <a:lnTo>
                    <a:pt x="35863" y="18037"/>
                  </a:lnTo>
                  <a:lnTo>
                    <a:pt x="35926" y="18162"/>
                  </a:lnTo>
                  <a:lnTo>
                    <a:pt x="36093" y="18141"/>
                  </a:lnTo>
                  <a:lnTo>
                    <a:pt x="36031" y="18183"/>
                  </a:lnTo>
                  <a:lnTo>
                    <a:pt x="35821" y="18309"/>
                  </a:lnTo>
                  <a:lnTo>
                    <a:pt x="35675" y="18309"/>
                  </a:lnTo>
                  <a:lnTo>
                    <a:pt x="35654" y="18371"/>
                  </a:lnTo>
                  <a:lnTo>
                    <a:pt x="35759" y="18413"/>
                  </a:lnTo>
                  <a:lnTo>
                    <a:pt x="35759" y="18560"/>
                  </a:lnTo>
                  <a:lnTo>
                    <a:pt x="35821" y="18664"/>
                  </a:lnTo>
                  <a:lnTo>
                    <a:pt x="35905" y="18727"/>
                  </a:lnTo>
                  <a:lnTo>
                    <a:pt x="35989" y="18727"/>
                  </a:lnTo>
                  <a:lnTo>
                    <a:pt x="35989" y="18790"/>
                  </a:lnTo>
                  <a:lnTo>
                    <a:pt x="36093" y="18874"/>
                  </a:lnTo>
                  <a:lnTo>
                    <a:pt x="36156" y="18915"/>
                  </a:lnTo>
                  <a:lnTo>
                    <a:pt x="36219" y="18915"/>
                  </a:lnTo>
                  <a:lnTo>
                    <a:pt x="36407" y="19041"/>
                  </a:lnTo>
                  <a:lnTo>
                    <a:pt x="36512" y="19041"/>
                  </a:lnTo>
                  <a:lnTo>
                    <a:pt x="36512" y="19104"/>
                  </a:lnTo>
                  <a:lnTo>
                    <a:pt x="36575" y="19125"/>
                  </a:lnTo>
                  <a:lnTo>
                    <a:pt x="36595" y="19083"/>
                  </a:lnTo>
                  <a:lnTo>
                    <a:pt x="36616" y="19041"/>
                  </a:lnTo>
                  <a:lnTo>
                    <a:pt x="36721" y="19104"/>
                  </a:lnTo>
                  <a:lnTo>
                    <a:pt x="36679" y="19125"/>
                  </a:lnTo>
                  <a:lnTo>
                    <a:pt x="36616" y="19187"/>
                  </a:lnTo>
                  <a:lnTo>
                    <a:pt x="36679" y="19292"/>
                  </a:lnTo>
                  <a:lnTo>
                    <a:pt x="36742" y="19334"/>
                  </a:lnTo>
                  <a:lnTo>
                    <a:pt x="36805" y="19334"/>
                  </a:lnTo>
                  <a:lnTo>
                    <a:pt x="36805" y="19418"/>
                  </a:lnTo>
                  <a:lnTo>
                    <a:pt x="36930" y="19543"/>
                  </a:lnTo>
                  <a:lnTo>
                    <a:pt x="37014" y="19543"/>
                  </a:lnTo>
                  <a:lnTo>
                    <a:pt x="37056" y="19606"/>
                  </a:lnTo>
                  <a:lnTo>
                    <a:pt x="37098" y="19648"/>
                  </a:lnTo>
                  <a:lnTo>
                    <a:pt x="37265" y="19731"/>
                  </a:lnTo>
                  <a:lnTo>
                    <a:pt x="37328" y="19711"/>
                  </a:lnTo>
                  <a:lnTo>
                    <a:pt x="37370" y="19731"/>
                  </a:lnTo>
                  <a:lnTo>
                    <a:pt x="37453" y="19731"/>
                  </a:lnTo>
                  <a:lnTo>
                    <a:pt x="37537" y="19773"/>
                  </a:lnTo>
                  <a:lnTo>
                    <a:pt x="37558" y="19857"/>
                  </a:lnTo>
                  <a:lnTo>
                    <a:pt x="37725" y="19983"/>
                  </a:lnTo>
                  <a:lnTo>
                    <a:pt x="37788" y="19983"/>
                  </a:lnTo>
                  <a:lnTo>
                    <a:pt x="37872" y="20045"/>
                  </a:lnTo>
                  <a:lnTo>
                    <a:pt x="38060" y="20087"/>
                  </a:lnTo>
                  <a:lnTo>
                    <a:pt x="38165" y="20150"/>
                  </a:lnTo>
                  <a:lnTo>
                    <a:pt x="38269" y="20150"/>
                  </a:lnTo>
                  <a:lnTo>
                    <a:pt x="38290" y="20129"/>
                  </a:lnTo>
                  <a:lnTo>
                    <a:pt x="38290" y="20066"/>
                  </a:lnTo>
                  <a:lnTo>
                    <a:pt x="38207" y="19983"/>
                  </a:lnTo>
                  <a:lnTo>
                    <a:pt x="38165" y="19920"/>
                  </a:lnTo>
                  <a:lnTo>
                    <a:pt x="38207" y="19857"/>
                  </a:lnTo>
                  <a:lnTo>
                    <a:pt x="38290" y="19878"/>
                  </a:lnTo>
                  <a:lnTo>
                    <a:pt x="38311" y="19815"/>
                  </a:lnTo>
                  <a:lnTo>
                    <a:pt x="38290" y="19752"/>
                  </a:lnTo>
                  <a:lnTo>
                    <a:pt x="38248" y="19773"/>
                  </a:lnTo>
                  <a:lnTo>
                    <a:pt x="38207" y="19731"/>
                  </a:lnTo>
                  <a:lnTo>
                    <a:pt x="38248" y="19606"/>
                  </a:lnTo>
                  <a:lnTo>
                    <a:pt x="38207" y="19564"/>
                  </a:lnTo>
                  <a:lnTo>
                    <a:pt x="38102" y="19669"/>
                  </a:lnTo>
                  <a:lnTo>
                    <a:pt x="38102" y="19627"/>
                  </a:lnTo>
                  <a:lnTo>
                    <a:pt x="38081" y="19543"/>
                  </a:lnTo>
                  <a:lnTo>
                    <a:pt x="38018" y="19543"/>
                  </a:lnTo>
                  <a:lnTo>
                    <a:pt x="38123" y="19439"/>
                  </a:lnTo>
                  <a:lnTo>
                    <a:pt x="38102" y="19313"/>
                  </a:lnTo>
                  <a:lnTo>
                    <a:pt x="38060" y="19292"/>
                  </a:lnTo>
                  <a:lnTo>
                    <a:pt x="37956" y="19292"/>
                  </a:lnTo>
                  <a:lnTo>
                    <a:pt x="37976" y="19187"/>
                  </a:lnTo>
                  <a:lnTo>
                    <a:pt x="37935" y="19083"/>
                  </a:lnTo>
                  <a:lnTo>
                    <a:pt x="37893" y="18999"/>
                  </a:lnTo>
                  <a:lnTo>
                    <a:pt x="37788" y="18999"/>
                  </a:lnTo>
                  <a:lnTo>
                    <a:pt x="37851" y="18915"/>
                  </a:lnTo>
                  <a:lnTo>
                    <a:pt x="37767" y="18894"/>
                  </a:lnTo>
                  <a:lnTo>
                    <a:pt x="37725" y="18894"/>
                  </a:lnTo>
                  <a:lnTo>
                    <a:pt x="37746" y="18832"/>
                  </a:lnTo>
                  <a:lnTo>
                    <a:pt x="37663" y="18727"/>
                  </a:lnTo>
                  <a:lnTo>
                    <a:pt x="37663" y="18748"/>
                  </a:lnTo>
                  <a:lnTo>
                    <a:pt x="37621" y="18748"/>
                  </a:lnTo>
                  <a:lnTo>
                    <a:pt x="37621" y="18602"/>
                  </a:lnTo>
                  <a:lnTo>
                    <a:pt x="37621" y="18539"/>
                  </a:lnTo>
                  <a:lnTo>
                    <a:pt x="37621" y="18476"/>
                  </a:lnTo>
                  <a:lnTo>
                    <a:pt x="37453" y="18350"/>
                  </a:lnTo>
                  <a:lnTo>
                    <a:pt x="37432" y="18225"/>
                  </a:lnTo>
                  <a:lnTo>
                    <a:pt x="37432" y="18120"/>
                  </a:lnTo>
                  <a:lnTo>
                    <a:pt x="37516" y="18162"/>
                  </a:lnTo>
                  <a:lnTo>
                    <a:pt x="37558" y="18078"/>
                  </a:lnTo>
                  <a:lnTo>
                    <a:pt x="37663" y="18120"/>
                  </a:lnTo>
                  <a:lnTo>
                    <a:pt x="37663" y="18225"/>
                  </a:lnTo>
                  <a:lnTo>
                    <a:pt x="37746" y="18371"/>
                  </a:lnTo>
                  <a:lnTo>
                    <a:pt x="37872" y="18434"/>
                  </a:lnTo>
                  <a:lnTo>
                    <a:pt x="37935" y="18476"/>
                  </a:lnTo>
                  <a:lnTo>
                    <a:pt x="37935" y="18560"/>
                  </a:lnTo>
                  <a:lnTo>
                    <a:pt x="37976" y="18602"/>
                  </a:lnTo>
                  <a:lnTo>
                    <a:pt x="37976" y="18539"/>
                  </a:lnTo>
                  <a:lnTo>
                    <a:pt x="37935" y="18392"/>
                  </a:lnTo>
                  <a:lnTo>
                    <a:pt x="37935" y="18350"/>
                  </a:lnTo>
                  <a:lnTo>
                    <a:pt x="37976" y="18309"/>
                  </a:lnTo>
                  <a:lnTo>
                    <a:pt x="38018" y="18392"/>
                  </a:lnTo>
                  <a:lnTo>
                    <a:pt x="38018" y="18455"/>
                  </a:lnTo>
                  <a:lnTo>
                    <a:pt x="38081" y="18497"/>
                  </a:lnTo>
                  <a:lnTo>
                    <a:pt x="38123" y="18685"/>
                  </a:lnTo>
                  <a:lnTo>
                    <a:pt x="38207" y="18706"/>
                  </a:lnTo>
                  <a:lnTo>
                    <a:pt x="38207" y="18769"/>
                  </a:lnTo>
                  <a:lnTo>
                    <a:pt x="38290" y="18832"/>
                  </a:lnTo>
                  <a:lnTo>
                    <a:pt x="38374" y="19020"/>
                  </a:lnTo>
                  <a:lnTo>
                    <a:pt x="38416" y="18936"/>
                  </a:lnTo>
                  <a:lnTo>
                    <a:pt x="38395" y="18832"/>
                  </a:lnTo>
                  <a:lnTo>
                    <a:pt x="38395" y="18664"/>
                  </a:lnTo>
                  <a:lnTo>
                    <a:pt x="38416" y="18560"/>
                  </a:lnTo>
                  <a:lnTo>
                    <a:pt x="38416" y="18643"/>
                  </a:lnTo>
                  <a:lnTo>
                    <a:pt x="38479" y="18811"/>
                  </a:lnTo>
                  <a:lnTo>
                    <a:pt x="38479" y="18915"/>
                  </a:lnTo>
                  <a:lnTo>
                    <a:pt x="38479" y="18999"/>
                  </a:lnTo>
                  <a:lnTo>
                    <a:pt x="38520" y="19020"/>
                  </a:lnTo>
                  <a:lnTo>
                    <a:pt x="38604" y="19083"/>
                  </a:lnTo>
                  <a:lnTo>
                    <a:pt x="38625" y="18999"/>
                  </a:lnTo>
                  <a:lnTo>
                    <a:pt x="38583" y="18957"/>
                  </a:lnTo>
                  <a:lnTo>
                    <a:pt x="38583" y="18894"/>
                  </a:lnTo>
                  <a:lnTo>
                    <a:pt x="38667" y="18915"/>
                  </a:lnTo>
                  <a:lnTo>
                    <a:pt x="38688" y="19020"/>
                  </a:lnTo>
                  <a:lnTo>
                    <a:pt x="38688" y="19104"/>
                  </a:lnTo>
                  <a:lnTo>
                    <a:pt x="38709" y="19125"/>
                  </a:lnTo>
                  <a:lnTo>
                    <a:pt x="38709" y="19062"/>
                  </a:lnTo>
                  <a:lnTo>
                    <a:pt x="38772" y="19020"/>
                  </a:lnTo>
                  <a:lnTo>
                    <a:pt x="38772" y="19187"/>
                  </a:lnTo>
                  <a:lnTo>
                    <a:pt x="38813" y="19271"/>
                  </a:lnTo>
                  <a:lnTo>
                    <a:pt x="38897" y="19271"/>
                  </a:lnTo>
                  <a:lnTo>
                    <a:pt x="38939" y="19208"/>
                  </a:lnTo>
                  <a:lnTo>
                    <a:pt x="38939" y="19313"/>
                  </a:lnTo>
                  <a:lnTo>
                    <a:pt x="38918" y="19376"/>
                  </a:lnTo>
                  <a:lnTo>
                    <a:pt x="38981" y="19543"/>
                  </a:lnTo>
                  <a:lnTo>
                    <a:pt x="39023" y="19627"/>
                  </a:lnTo>
                  <a:lnTo>
                    <a:pt x="39127" y="19627"/>
                  </a:lnTo>
                  <a:lnTo>
                    <a:pt x="39127" y="19543"/>
                  </a:lnTo>
                  <a:lnTo>
                    <a:pt x="39106" y="19522"/>
                  </a:lnTo>
                  <a:lnTo>
                    <a:pt x="39106" y="19397"/>
                  </a:lnTo>
                  <a:lnTo>
                    <a:pt x="39044" y="19187"/>
                  </a:lnTo>
                  <a:lnTo>
                    <a:pt x="39127" y="19187"/>
                  </a:lnTo>
                  <a:lnTo>
                    <a:pt x="39169" y="19271"/>
                  </a:lnTo>
                  <a:lnTo>
                    <a:pt x="39274" y="19292"/>
                  </a:lnTo>
                  <a:lnTo>
                    <a:pt x="39316" y="19271"/>
                  </a:lnTo>
                  <a:lnTo>
                    <a:pt x="39253" y="19166"/>
                  </a:lnTo>
                  <a:lnTo>
                    <a:pt x="39295" y="19083"/>
                  </a:lnTo>
                  <a:lnTo>
                    <a:pt x="39295" y="18894"/>
                  </a:lnTo>
                  <a:lnTo>
                    <a:pt x="39211" y="18706"/>
                  </a:lnTo>
                  <a:lnTo>
                    <a:pt x="39232" y="18560"/>
                  </a:lnTo>
                  <a:lnTo>
                    <a:pt x="39232" y="18392"/>
                  </a:lnTo>
                  <a:lnTo>
                    <a:pt x="39253" y="18560"/>
                  </a:lnTo>
                  <a:lnTo>
                    <a:pt x="39232" y="18664"/>
                  </a:lnTo>
                  <a:lnTo>
                    <a:pt x="39253" y="18790"/>
                  </a:lnTo>
                  <a:lnTo>
                    <a:pt x="39420" y="18957"/>
                  </a:lnTo>
                  <a:lnTo>
                    <a:pt x="39441" y="18894"/>
                  </a:lnTo>
                  <a:lnTo>
                    <a:pt x="39420" y="18769"/>
                  </a:lnTo>
                  <a:lnTo>
                    <a:pt x="39462" y="18664"/>
                  </a:lnTo>
                  <a:lnTo>
                    <a:pt x="39462" y="18497"/>
                  </a:lnTo>
                  <a:lnTo>
                    <a:pt x="39546" y="18455"/>
                  </a:lnTo>
                  <a:lnTo>
                    <a:pt x="39525" y="18434"/>
                  </a:lnTo>
                  <a:lnTo>
                    <a:pt x="39399" y="18246"/>
                  </a:lnTo>
                  <a:lnTo>
                    <a:pt x="39357" y="18120"/>
                  </a:lnTo>
                  <a:lnTo>
                    <a:pt x="39316" y="18078"/>
                  </a:lnTo>
                  <a:lnTo>
                    <a:pt x="39336" y="18016"/>
                  </a:lnTo>
                  <a:lnTo>
                    <a:pt x="39253" y="17869"/>
                  </a:lnTo>
                  <a:lnTo>
                    <a:pt x="39190" y="17786"/>
                  </a:lnTo>
                  <a:lnTo>
                    <a:pt x="39316" y="17765"/>
                  </a:lnTo>
                  <a:lnTo>
                    <a:pt x="39336" y="17723"/>
                  </a:lnTo>
                  <a:lnTo>
                    <a:pt x="39420" y="17639"/>
                  </a:lnTo>
                  <a:lnTo>
                    <a:pt x="39357" y="17576"/>
                  </a:lnTo>
                  <a:lnTo>
                    <a:pt x="39295" y="17618"/>
                  </a:lnTo>
                  <a:lnTo>
                    <a:pt x="39148" y="17639"/>
                  </a:lnTo>
                  <a:lnTo>
                    <a:pt x="39106" y="17597"/>
                  </a:lnTo>
                  <a:lnTo>
                    <a:pt x="39127" y="17555"/>
                  </a:lnTo>
                  <a:lnTo>
                    <a:pt x="39148" y="17514"/>
                  </a:lnTo>
                  <a:lnTo>
                    <a:pt x="39232" y="17430"/>
                  </a:lnTo>
                  <a:lnTo>
                    <a:pt x="39253" y="17325"/>
                  </a:lnTo>
                  <a:lnTo>
                    <a:pt x="39211" y="17242"/>
                  </a:lnTo>
                  <a:lnTo>
                    <a:pt x="39148" y="17242"/>
                  </a:lnTo>
                  <a:lnTo>
                    <a:pt x="39148" y="17304"/>
                  </a:lnTo>
                  <a:lnTo>
                    <a:pt x="39106" y="17388"/>
                  </a:lnTo>
                  <a:lnTo>
                    <a:pt x="39106" y="17304"/>
                  </a:lnTo>
                  <a:lnTo>
                    <a:pt x="39085" y="17325"/>
                  </a:lnTo>
                  <a:lnTo>
                    <a:pt x="38939" y="17346"/>
                  </a:lnTo>
                  <a:lnTo>
                    <a:pt x="38918" y="17304"/>
                  </a:lnTo>
                  <a:lnTo>
                    <a:pt x="39002" y="17242"/>
                  </a:lnTo>
                  <a:lnTo>
                    <a:pt x="39023" y="17200"/>
                  </a:lnTo>
                  <a:lnTo>
                    <a:pt x="38981" y="17137"/>
                  </a:lnTo>
                  <a:lnTo>
                    <a:pt x="38939" y="17032"/>
                  </a:lnTo>
                  <a:lnTo>
                    <a:pt x="38876" y="16990"/>
                  </a:lnTo>
                  <a:lnTo>
                    <a:pt x="38813" y="17011"/>
                  </a:lnTo>
                  <a:lnTo>
                    <a:pt x="38813" y="17116"/>
                  </a:lnTo>
                  <a:lnTo>
                    <a:pt x="38792" y="17179"/>
                  </a:lnTo>
                  <a:lnTo>
                    <a:pt x="38772" y="17137"/>
                  </a:lnTo>
                  <a:lnTo>
                    <a:pt x="38772" y="17011"/>
                  </a:lnTo>
                  <a:lnTo>
                    <a:pt x="38730" y="16928"/>
                  </a:lnTo>
                  <a:lnTo>
                    <a:pt x="38688" y="16928"/>
                  </a:lnTo>
                  <a:lnTo>
                    <a:pt x="38709" y="16865"/>
                  </a:lnTo>
                  <a:lnTo>
                    <a:pt x="38667" y="16865"/>
                  </a:lnTo>
                  <a:lnTo>
                    <a:pt x="38667" y="16823"/>
                  </a:lnTo>
                  <a:lnTo>
                    <a:pt x="38688" y="16823"/>
                  </a:lnTo>
                  <a:lnTo>
                    <a:pt x="38667" y="16760"/>
                  </a:lnTo>
                  <a:lnTo>
                    <a:pt x="38604" y="16718"/>
                  </a:lnTo>
                  <a:lnTo>
                    <a:pt x="38625" y="16677"/>
                  </a:lnTo>
                  <a:lnTo>
                    <a:pt x="38730" y="16677"/>
                  </a:lnTo>
                  <a:lnTo>
                    <a:pt x="38792" y="16656"/>
                  </a:lnTo>
                  <a:lnTo>
                    <a:pt x="38730" y="16593"/>
                  </a:lnTo>
                  <a:lnTo>
                    <a:pt x="38625" y="16593"/>
                  </a:lnTo>
                  <a:lnTo>
                    <a:pt x="38583" y="16572"/>
                  </a:lnTo>
                  <a:lnTo>
                    <a:pt x="38625" y="16488"/>
                  </a:lnTo>
                  <a:lnTo>
                    <a:pt x="38730" y="16446"/>
                  </a:lnTo>
                  <a:lnTo>
                    <a:pt x="38730" y="16405"/>
                  </a:lnTo>
                  <a:lnTo>
                    <a:pt x="38688" y="16363"/>
                  </a:lnTo>
                  <a:lnTo>
                    <a:pt x="38520" y="16363"/>
                  </a:lnTo>
                  <a:lnTo>
                    <a:pt x="38500" y="16405"/>
                  </a:lnTo>
                  <a:lnTo>
                    <a:pt x="38458" y="16488"/>
                  </a:lnTo>
                  <a:lnTo>
                    <a:pt x="38248" y="16530"/>
                  </a:lnTo>
                  <a:lnTo>
                    <a:pt x="38353" y="16467"/>
                  </a:lnTo>
                  <a:lnTo>
                    <a:pt x="38500" y="16321"/>
                  </a:lnTo>
                  <a:lnTo>
                    <a:pt x="38562" y="16216"/>
                  </a:lnTo>
                  <a:lnTo>
                    <a:pt x="38562" y="16174"/>
                  </a:lnTo>
                  <a:lnTo>
                    <a:pt x="38458" y="16174"/>
                  </a:lnTo>
                  <a:lnTo>
                    <a:pt x="38395" y="16153"/>
                  </a:lnTo>
                  <a:lnTo>
                    <a:pt x="38458" y="16091"/>
                  </a:lnTo>
                  <a:lnTo>
                    <a:pt x="38416" y="16049"/>
                  </a:lnTo>
                  <a:lnTo>
                    <a:pt x="38374" y="16070"/>
                  </a:lnTo>
                  <a:lnTo>
                    <a:pt x="38374" y="15986"/>
                  </a:lnTo>
                  <a:lnTo>
                    <a:pt x="38416" y="15923"/>
                  </a:lnTo>
                  <a:lnTo>
                    <a:pt x="38416" y="15819"/>
                  </a:lnTo>
                  <a:lnTo>
                    <a:pt x="38290" y="15777"/>
                  </a:lnTo>
                  <a:lnTo>
                    <a:pt x="38207" y="15756"/>
                  </a:lnTo>
                  <a:lnTo>
                    <a:pt x="38081" y="15756"/>
                  </a:lnTo>
                  <a:lnTo>
                    <a:pt x="38039" y="15693"/>
                  </a:lnTo>
                  <a:lnTo>
                    <a:pt x="38165" y="15693"/>
                  </a:lnTo>
                  <a:lnTo>
                    <a:pt x="38269" y="15672"/>
                  </a:lnTo>
                  <a:lnTo>
                    <a:pt x="38311" y="15630"/>
                  </a:lnTo>
                  <a:lnTo>
                    <a:pt x="38374" y="15693"/>
                  </a:lnTo>
                  <a:lnTo>
                    <a:pt x="38395" y="15756"/>
                  </a:lnTo>
                  <a:lnTo>
                    <a:pt x="38500" y="15756"/>
                  </a:lnTo>
                  <a:lnTo>
                    <a:pt x="38604" y="15798"/>
                  </a:lnTo>
                  <a:lnTo>
                    <a:pt x="38625" y="15881"/>
                  </a:lnTo>
                  <a:lnTo>
                    <a:pt x="38604" y="15965"/>
                  </a:lnTo>
                  <a:lnTo>
                    <a:pt x="38625" y="16049"/>
                  </a:lnTo>
                  <a:lnTo>
                    <a:pt x="38730" y="16174"/>
                  </a:lnTo>
                  <a:lnTo>
                    <a:pt x="38772" y="16174"/>
                  </a:lnTo>
                  <a:lnTo>
                    <a:pt x="38792" y="16070"/>
                  </a:lnTo>
                  <a:lnTo>
                    <a:pt x="38834" y="16133"/>
                  </a:lnTo>
                  <a:lnTo>
                    <a:pt x="38981" y="16153"/>
                  </a:lnTo>
                  <a:lnTo>
                    <a:pt x="39023" y="16133"/>
                  </a:lnTo>
                  <a:lnTo>
                    <a:pt x="39023" y="16070"/>
                  </a:lnTo>
                  <a:lnTo>
                    <a:pt x="38981" y="16049"/>
                  </a:lnTo>
                  <a:lnTo>
                    <a:pt x="38981" y="15965"/>
                  </a:lnTo>
                  <a:lnTo>
                    <a:pt x="38939" y="15861"/>
                  </a:lnTo>
                  <a:lnTo>
                    <a:pt x="38876" y="15777"/>
                  </a:lnTo>
                  <a:lnTo>
                    <a:pt x="38792" y="15756"/>
                  </a:lnTo>
                  <a:lnTo>
                    <a:pt x="38813" y="15672"/>
                  </a:lnTo>
                  <a:lnTo>
                    <a:pt x="38813" y="15589"/>
                  </a:lnTo>
                  <a:lnTo>
                    <a:pt x="38772" y="15547"/>
                  </a:lnTo>
                  <a:lnTo>
                    <a:pt x="38792" y="15526"/>
                  </a:lnTo>
                  <a:lnTo>
                    <a:pt x="38834" y="15547"/>
                  </a:lnTo>
                  <a:lnTo>
                    <a:pt x="38876" y="15651"/>
                  </a:lnTo>
                  <a:lnTo>
                    <a:pt x="38918" y="15693"/>
                  </a:lnTo>
                  <a:lnTo>
                    <a:pt x="39002" y="15672"/>
                  </a:lnTo>
                  <a:lnTo>
                    <a:pt x="38981" y="15651"/>
                  </a:lnTo>
                  <a:lnTo>
                    <a:pt x="39002" y="15630"/>
                  </a:lnTo>
                  <a:lnTo>
                    <a:pt x="39085" y="15651"/>
                  </a:lnTo>
                  <a:lnTo>
                    <a:pt x="39044" y="15547"/>
                  </a:lnTo>
                  <a:lnTo>
                    <a:pt x="39002" y="15442"/>
                  </a:lnTo>
                  <a:lnTo>
                    <a:pt x="38897" y="15379"/>
                  </a:lnTo>
                  <a:lnTo>
                    <a:pt x="39002" y="15379"/>
                  </a:lnTo>
                  <a:lnTo>
                    <a:pt x="39044" y="15442"/>
                  </a:lnTo>
                  <a:lnTo>
                    <a:pt x="39106" y="15484"/>
                  </a:lnTo>
                  <a:lnTo>
                    <a:pt x="39190" y="15463"/>
                  </a:lnTo>
                  <a:lnTo>
                    <a:pt x="39148" y="15421"/>
                  </a:lnTo>
                  <a:lnTo>
                    <a:pt x="39148" y="15337"/>
                  </a:lnTo>
                  <a:lnTo>
                    <a:pt x="39190" y="15337"/>
                  </a:lnTo>
                  <a:lnTo>
                    <a:pt x="39232" y="15379"/>
                  </a:lnTo>
                  <a:lnTo>
                    <a:pt x="39295" y="15421"/>
                  </a:lnTo>
                  <a:lnTo>
                    <a:pt x="39295" y="15463"/>
                  </a:lnTo>
                  <a:lnTo>
                    <a:pt x="39232" y="15484"/>
                  </a:lnTo>
                  <a:lnTo>
                    <a:pt x="39232" y="15589"/>
                  </a:lnTo>
                  <a:lnTo>
                    <a:pt x="39232" y="15630"/>
                  </a:lnTo>
                  <a:lnTo>
                    <a:pt x="39295" y="15630"/>
                  </a:lnTo>
                  <a:lnTo>
                    <a:pt x="39336" y="15651"/>
                  </a:lnTo>
                  <a:lnTo>
                    <a:pt x="39336" y="15693"/>
                  </a:lnTo>
                  <a:lnTo>
                    <a:pt x="39295" y="15735"/>
                  </a:lnTo>
                  <a:lnTo>
                    <a:pt x="39253" y="15777"/>
                  </a:lnTo>
                  <a:lnTo>
                    <a:pt x="39316" y="15798"/>
                  </a:lnTo>
                  <a:lnTo>
                    <a:pt x="39357" y="15777"/>
                  </a:lnTo>
                  <a:lnTo>
                    <a:pt x="39399" y="15798"/>
                  </a:lnTo>
                  <a:lnTo>
                    <a:pt x="39357" y="15881"/>
                  </a:lnTo>
                  <a:lnTo>
                    <a:pt x="39399" y="15944"/>
                  </a:lnTo>
                  <a:lnTo>
                    <a:pt x="39441" y="15965"/>
                  </a:lnTo>
                  <a:lnTo>
                    <a:pt x="39525" y="15944"/>
                  </a:lnTo>
                  <a:lnTo>
                    <a:pt x="39734" y="15798"/>
                  </a:lnTo>
                  <a:lnTo>
                    <a:pt x="39818" y="15672"/>
                  </a:lnTo>
                  <a:lnTo>
                    <a:pt x="39818" y="15756"/>
                  </a:lnTo>
                  <a:lnTo>
                    <a:pt x="39755" y="15798"/>
                  </a:lnTo>
                  <a:lnTo>
                    <a:pt x="39734" y="15861"/>
                  </a:lnTo>
                  <a:lnTo>
                    <a:pt x="39629" y="15902"/>
                  </a:lnTo>
                  <a:lnTo>
                    <a:pt x="39462" y="16070"/>
                  </a:lnTo>
                  <a:lnTo>
                    <a:pt x="39462" y="16112"/>
                  </a:lnTo>
                  <a:lnTo>
                    <a:pt x="39546" y="16153"/>
                  </a:lnTo>
                  <a:lnTo>
                    <a:pt x="39650" y="16112"/>
                  </a:lnTo>
                  <a:lnTo>
                    <a:pt x="39818" y="16007"/>
                  </a:lnTo>
                  <a:lnTo>
                    <a:pt x="39880" y="16007"/>
                  </a:lnTo>
                  <a:lnTo>
                    <a:pt x="40027" y="15965"/>
                  </a:lnTo>
                  <a:lnTo>
                    <a:pt x="40069" y="15881"/>
                  </a:lnTo>
                  <a:lnTo>
                    <a:pt x="40132" y="15861"/>
                  </a:lnTo>
                  <a:lnTo>
                    <a:pt x="40236" y="15777"/>
                  </a:lnTo>
                  <a:lnTo>
                    <a:pt x="40278" y="15777"/>
                  </a:lnTo>
                  <a:lnTo>
                    <a:pt x="40278" y="15840"/>
                  </a:lnTo>
                  <a:lnTo>
                    <a:pt x="40236" y="15861"/>
                  </a:lnTo>
                  <a:lnTo>
                    <a:pt x="40152" y="15965"/>
                  </a:lnTo>
                  <a:lnTo>
                    <a:pt x="40090" y="16070"/>
                  </a:lnTo>
                  <a:lnTo>
                    <a:pt x="40027" y="16112"/>
                  </a:lnTo>
                  <a:lnTo>
                    <a:pt x="39943" y="16195"/>
                  </a:lnTo>
                  <a:lnTo>
                    <a:pt x="39839" y="16216"/>
                  </a:lnTo>
                  <a:lnTo>
                    <a:pt x="39776" y="16258"/>
                  </a:lnTo>
                  <a:lnTo>
                    <a:pt x="39713" y="16384"/>
                  </a:lnTo>
                  <a:lnTo>
                    <a:pt x="39713" y="16426"/>
                  </a:lnTo>
                  <a:lnTo>
                    <a:pt x="39734" y="16467"/>
                  </a:lnTo>
                  <a:lnTo>
                    <a:pt x="39776" y="16426"/>
                  </a:lnTo>
                  <a:lnTo>
                    <a:pt x="39860" y="16426"/>
                  </a:lnTo>
                  <a:lnTo>
                    <a:pt x="39943" y="16467"/>
                  </a:lnTo>
                  <a:lnTo>
                    <a:pt x="39860" y="16488"/>
                  </a:lnTo>
                  <a:lnTo>
                    <a:pt x="39776" y="16509"/>
                  </a:lnTo>
                  <a:lnTo>
                    <a:pt x="39734" y="16551"/>
                  </a:lnTo>
                  <a:lnTo>
                    <a:pt x="39734" y="16593"/>
                  </a:lnTo>
                  <a:lnTo>
                    <a:pt x="39776" y="16614"/>
                  </a:lnTo>
                  <a:lnTo>
                    <a:pt x="39860" y="16593"/>
                  </a:lnTo>
                  <a:lnTo>
                    <a:pt x="39922" y="16572"/>
                  </a:lnTo>
                  <a:lnTo>
                    <a:pt x="39839" y="16677"/>
                  </a:lnTo>
                  <a:lnTo>
                    <a:pt x="39755" y="16698"/>
                  </a:lnTo>
                  <a:lnTo>
                    <a:pt x="39734" y="16739"/>
                  </a:lnTo>
                  <a:lnTo>
                    <a:pt x="39755" y="16781"/>
                  </a:lnTo>
                  <a:lnTo>
                    <a:pt x="39839" y="16802"/>
                  </a:lnTo>
                  <a:lnTo>
                    <a:pt x="39922" y="16781"/>
                  </a:lnTo>
                  <a:lnTo>
                    <a:pt x="39985" y="16781"/>
                  </a:lnTo>
                  <a:lnTo>
                    <a:pt x="40027" y="16802"/>
                  </a:lnTo>
                  <a:lnTo>
                    <a:pt x="39964" y="16823"/>
                  </a:lnTo>
                  <a:lnTo>
                    <a:pt x="39964" y="16865"/>
                  </a:lnTo>
                  <a:lnTo>
                    <a:pt x="39860" y="16907"/>
                  </a:lnTo>
                  <a:lnTo>
                    <a:pt x="39839" y="16970"/>
                  </a:lnTo>
                  <a:lnTo>
                    <a:pt x="39860" y="17032"/>
                  </a:lnTo>
                  <a:lnTo>
                    <a:pt x="39922" y="17116"/>
                  </a:lnTo>
                  <a:lnTo>
                    <a:pt x="39922" y="17200"/>
                  </a:lnTo>
                  <a:lnTo>
                    <a:pt x="39943" y="17221"/>
                  </a:lnTo>
                  <a:lnTo>
                    <a:pt x="39985" y="17137"/>
                  </a:lnTo>
                  <a:lnTo>
                    <a:pt x="40048" y="17032"/>
                  </a:lnTo>
                  <a:lnTo>
                    <a:pt x="40090" y="16990"/>
                  </a:lnTo>
                  <a:lnTo>
                    <a:pt x="40132" y="16990"/>
                  </a:lnTo>
                  <a:lnTo>
                    <a:pt x="40090" y="17032"/>
                  </a:lnTo>
                  <a:lnTo>
                    <a:pt x="40090" y="17095"/>
                  </a:lnTo>
                  <a:lnTo>
                    <a:pt x="40048" y="17116"/>
                  </a:lnTo>
                  <a:lnTo>
                    <a:pt x="40048" y="17137"/>
                  </a:lnTo>
                  <a:lnTo>
                    <a:pt x="40090" y="17200"/>
                  </a:lnTo>
                  <a:lnTo>
                    <a:pt x="40069" y="17242"/>
                  </a:lnTo>
                  <a:lnTo>
                    <a:pt x="40132" y="17304"/>
                  </a:lnTo>
                  <a:lnTo>
                    <a:pt x="40152" y="17304"/>
                  </a:lnTo>
                  <a:lnTo>
                    <a:pt x="40173" y="17242"/>
                  </a:lnTo>
                  <a:lnTo>
                    <a:pt x="40257" y="17221"/>
                  </a:lnTo>
                  <a:lnTo>
                    <a:pt x="40278" y="17221"/>
                  </a:lnTo>
                  <a:lnTo>
                    <a:pt x="40278" y="17283"/>
                  </a:lnTo>
                  <a:lnTo>
                    <a:pt x="40236" y="17325"/>
                  </a:lnTo>
                  <a:lnTo>
                    <a:pt x="40236" y="17346"/>
                  </a:lnTo>
                  <a:lnTo>
                    <a:pt x="40278" y="17388"/>
                  </a:lnTo>
                  <a:lnTo>
                    <a:pt x="40278" y="17430"/>
                  </a:lnTo>
                  <a:lnTo>
                    <a:pt x="40299" y="17451"/>
                  </a:lnTo>
                  <a:lnTo>
                    <a:pt x="40299" y="17514"/>
                  </a:lnTo>
                  <a:lnTo>
                    <a:pt x="40362" y="17534"/>
                  </a:lnTo>
                  <a:lnTo>
                    <a:pt x="40383" y="17493"/>
                  </a:lnTo>
                  <a:lnTo>
                    <a:pt x="40487" y="17451"/>
                  </a:lnTo>
                  <a:lnTo>
                    <a:pt x="40508" y="17388"/>
                  </a:lnTo>
                  <a:lnTo>
                    <a:pt x="40508" y="17325"/>
                  </a:lnTo>
                  <a:lnTo>
                    <a:pt x="40445" y="17242"/>
                  </a:lnTo>
                  <a:lnTo>
                    <a:pt x="40466" y="17242"/>
                  </a:lnTo>
                  <a:lnTo>
                    <a:pt x="40508" y="17283"/>
                  </a:lnTo>
                  <a:lnTo>
                    <a:pt x="40550" y="17283"/>
                  </a:lnTo>
                  <a:lnTo>
                    <a:pt x="40550" y="17221"/>
                  </a:lnTo>
                  <a:lnTo>
                    <a:pt x="40508" y="17137"/>
                  </a:lnTo>
                  <a:lnTo>
                    <a:pt x="40508" y="17095"/>
                  </a:lnTo>
                  <a:lnTo>
                    <a:pt x="40571" y="17074"/>
                  </a:lnTo>
                  <a:lnTo>
                    <a:pt x="40571" y="16990"/>
                  </a:lnTo>
                  <a:lnTo>
                    <a:pt x="40571" y="16928"/>
                  </a:lnTo>
                  <a:lnTo>
                    <a:pt x="40508" y="16928"/>
                  </a:lnTo>
                  <a:lnTo>
                    <a:pt x="40466" y="16886"/>
                  </a:lnTo>
                  <a:lnTo>
                    <a:pt x="40466" y="16865"/>
                  </a:lnTo>
                  <a:lnTo>
                    <a:pt x="40487" y="16886"/>
                  </a:lnTo>
                  <a:lnTo>
                    <a:pt x="40571" y="16907"/>
                  </a:lnTo>
                  <a:lnTo>
                    <a:pt x="40613" y="16865"/>
                  </a:lnTo>
                  <a:lnTo>
                    <a:pt x="40592" y="16802"/>
                  </a:lnTo>
                  <a:lnTo>
                    <a:pt x="40550" y="16802"/>
                  </a:lnTo>
                  <a:lnTo>
                    <a:pt x="40508" y="16781"/>
                  </a:lnTo>
                  <a:lnTo>
                    <a:pt x="40592" y="16781"/>
                  </a:lnTo>
                  <a:lnTo>
                    <a:pt x="40655" y="16718"/>
                  </a:lnTo>
                  <a:lnTo>
                    <a:pt x="40655" y="16572"/>
                  </a:lnTo>
                  <a:lnTo>
                    <a:pt x="40676" y="16509"/>
                  </a:lnTo>
                  <a:lnTo>
                    <a:pt x="40696" y="16572"/>
                  </a:lnTo>
                  <a:lnTo>
                    <a:pt x="40696" y="16656"/>
                  </a:lnTo>
                  <a:lnTo>
                    <a:pt x="40717" y="16718"/>
                  </a:lnTo>
                  <a:lnTo>
                    <a:pt x="40696" y="16802"/>
                  </a:lnTo>
                  <a:lnTo>
                    <a:pt x="40759" y="16823"/>
                  </a:lnTo>
                  <a:lnTo>
                    <a:pt x="40822" y="16802"/>
                  </a:lnTo>
                  <a:lnTo>
                    <a:pt x="40864" y="16760"/>
                  </a:lnTo>
                  <a:lnTo>
                    <a:pt x="40906" y="16718"/>
                  </a:lnTo>
                  <a:lnTo>
                    <a:pt x="40906" y="16823"/>
                  </a:lnTo>
                  <a:lnTo>
                    <a:pt x="40927" y="16865"/>
                  </a:lnTo>
                  <a:lnTo>
                    <a:pt x="40989" y="16865"/>
                  </a:lnTo>
                  <a:lnTo>
                    <a:pt x="41010" y="16823"/>
                  </a:lnTo>
                  <a:lnTo>
                    <a:pt x="41010" y="16698"/>
                  </a:lnTo>
                  <a:lnTo>
                    <a:pt x="41010" y="16593"/>
                  </a:lnTo>
                  <a:lnTo>
                    <a:pt x="40969" y="16572"/>
                  </a:lnTo>
                  <a:lnTo>
                    <a:pt x="40927" y="16551"/>
                  </a:lnTo>
                  <a:lnTo>
                    <a:pt x="41010" y="16572"/>
                  </a:lnTo>
                  <a:lnTo>
                    <a:pt x="41094" y="16614"/>
                  </a:lnTo>
                  <a:lnTo>
                    <a:pt x="41115" y="16698"/>
                  </a:lnTo>
                  <a:lnTo>
                    <a:pt x="41178" y="16698"/>
                  </a:lnTo>
                  <a:lnTo>
                    <a:pt x="41199" y="16656"/>
                  </a:lnTo>
                  <a:lnTo>
                    <a:pt x="41199" y="16509"/>
                  </a:lnTo>
                  <a:lnTo>
                    <a:pt x="41136" y="16446"/>
                  </a:lnTo>
                  <a:lnTo>
                    <a:pt x="41031" y="16363"/>
                  </a:lnTo>
                  <a:lnTo>
                    <a:pt x="41010" y="16300"/>
                  </a:lnTo>
                  <a:lnTo>
                    <a:pt x="41031" y="16300"/>
                  </a:lnTo>
                  <a:lnTo>
                    <a:pt x="41094" y="16363"/>
                  </a:lnTo>
                  <a:lnTo>
                    <a:pt x="41199" y="16446"/>
                  </a:lnTo>
                  <a:lnTo>
                    <a:pt x="41220" y="16509"/>
                  </a:lnTo>
                  <a:lnTo>
                    <a:pt x="41387" y="16509"/>
                  </a:lnTo>
                  <a:lnTo>
                    <a:pt x="41408" y="16446"/>
                  </a:lnTo>
                  <a:lnTo>
                    <a:pt x="41387" y="16384"/>
                  </a:lnTo>
                  <a:lnTo>
                    <a:pt x="41324" y="16363"/>
                  </a:lnTo>
                  <a:lnTo>
                    <a:pt x="41282" y="16300"/>
                  </a:lnTo>
                  <a:lnTo>
                    <a:pt x="41178" y="16300"/>
                  </a:lnTo>
                  <a:lnTo>
                    <a:pt x="41115" y="16258"/>
                  </a:lnTo>
                  <a:lnTo>
                    <a:pt x="41136" y="16153"/>
                  </a:lnTo>
                  <a:lnTo>
                    <a:pt x="41178" y="16195"/>
                  </a:lnTo>
                  <a:lnTo>
                    <a:pt x="41241" y="16258"/>
                  </a:lnTo>
                  <a:lnTo>
                    <a:pt x="41324" y="16258"/>
                  </a:lnTo>
                  <a:lnTo>
                    <a:pt x="41345" y="16195"/>
                  </a:lnTo>
                  <a:lnTo>
                    <a:pt x="41324" y="16133"/>
                  </a:lnTo>
                  <a:lnTo>
                    <a:pt x="41282" y="16091"/>
                  </a:lnTo>
                  <a:lnTo>
                    <a:pt x="41282" y="16049"/>
                  </a:lnTo>
                  <a:lnTo>
                    <a:pt x="41324" y="16028"/>
                  </a:lnTo>
                  <a:lnTo>
                    <a:pt x="41345" y="16049"/>
                  </a:lnTo>
                  <a:lnTo>
                    <a:pt x="41429" y="16091"/>
                  </a:lnTo>
                  <a:lnTo>
                    <a:pt x="41429" y="16153"/>
                  </a:lnTo>
                  <a:lnTo>
                    <a:pt x="41408" y="16237"/>
                  </a:lnTo>
                  <a:lnTo>
                    <a:pt x="41513" y="16258"/>
                  </a:lnTo>
                  <a:lnTo>
                    <a:pt x="41617" y="16279"/>
                  </a:lnTo>
                  <a:lnTo>
                    <a:pt x="41701" y="16258"/>
                  </a:lnTo>
                  <a:lnTo>
                    <a:pt x="41764" y="16258"/>
                  </a:lnTo>
                  <a:lnTo>
                    <a:pt x="41826" y="16174"/>
                  </a:lnTo>
                  <a:lnTo>
                    <a:pt x="41826" y="16133"/>
                  </a:lnTo>
                  <a:lnTo>
                    <a:pt x="41638" y="16133"/>
                  </a:lnTo>
                  <a:lnTo>
                    <a:pt x="41617" y="16091"/>
                  </a:lnTo>
                  <a:lnTo>
                    <a:pt x="41659" y="16049"/>
                  </a:lnTo>
                  <a:lnTo>
                    <a:pt x="41743" y="16070"/>
                  </a:lnTo>
                  <a:lnTo>
                    <a:pt x="41805" y="16049"/>
                  </a:lnTo>
                  <a:lnTo>
                    <a:pt x="41764" y="15986"/>
                  </a:lnTo>
                  <a:lnTo>
                    <a:pt x="41722" y="15965"/>
                  </a:lnTo>
                  <a:lnTo>
                    <a:pt x="41743" y="15944"/>
                  </a:lnTo>
                  <a:lnTo>
                    <a:pt x="41722" y="15881"/>
                  </a:lnTo>
                  <a:lnTo>
                    <a:pt x="41659" y="15861"/>
                  </a:lnTo>
                  <a:lnTo>
                    <a:pt x="41596" y="15881"/>
                  </a:lnTo>
                  <a:lnTo>
                    <a:pt x="41638" y="15819"/>
                  </a:lnTo>
                  <a:lnTo>
                    <a:pt x="41701" y="15756"/>
                  </a:lnTo>
                  <a:lnTo>
                    <a:pt x="41722" y="15777"/>
                  </a:lnTo>
                  <a:lnTo>
                    <a:pt x="41764" y="15819"/>
                  </a:lnTo>
                  <a:lnTo>
                    <a:pt x="41826" y="15881"/>
                  </a:lnTo>
                  <a:lnTo>
                    <a:pt x="41826" y="15965"/>
                  </a:lnTo>
                  <a:lnTo>
                    <a:pt x="41952" y="15965"/>
                  </a:lnTo>
                  <a:lnTo>
                    <a:pt x="42015" y="15944"/>
                  </a:lnTo>
                  <a:lnTo>
                    <a:pt x="42036" y="15923"/>
                  </a:lnTo>
                  <a:lnTo>
                    <a:pt x="42015" y="15840"/>
                  </a:lnTo>
                  <a:lnTo>
                    <a:pt x="41931" y="15777"/>
                  </a:lnTo>
                  <a:lnTo>
                    <a:pt x="41931" y="15714"/>
                  </a:lnTo>
                  <a:lnTo>
                    <a:pt x="41910" y="15651"/>
                  </a:lnTo>
                  <a:lnTo>
                    <a:pt x="41805" y="15651"/>
                  </a:lnTo>
                  <a:lnTo>
                    <a:pt x="41847" y="15547"/>
                  </a:lnTo>
                  <a:lnTo>
                    <a:pt x="41805" y="15463"/>
                  </a:lnTo>
                  <a:lnTo>
                    <a:pt x="41701" y="15463"/>
                  </a:lnTo>
                  <a:lnTo>
                    <a:pt x="41743" y="15400"/>
                  </a:lnTo>
                  <a:lnTo>
                    <a:pt x="41722" y="15358"/>
                  </a:lnTo>
                  <a:lnTo>
                    <a:pt x="41596" y="15442"/>
                  </a:lnTo>
                  <a:lnTo>
                    <a:pt x="41533" y="15526"/>
                  </a:lnTo>
                  <a:lnTo>
                    <a:pt x="41554" y="15651"/>
                  </a:lnTo>
                  <a:lnTo>
                    <a:pt x="41533" y="15651"/>
                  </a:lnTo>
                  <a:lnTo>
                    <a:pt x="41492" y="15609"/>
                  </a:lnTo>
                  <a:lnTo>
                    <a:pt x="41492" y="15442"/>
                  </a:lnTo>
                  <a:lnTo>
                    <a:pt x="41450" y="15421"/>
                  </a:lnTo>
                  <a:lnTo>
                    <a:pt x="41408" y="15442"/>
                  </a:lnTo>
                  <a:lnTo>
                    <a:pt x="41408" y="15526"/>
                  </a:lnTo>
                  <a:lnTo>
                    <a:pt x="41324" y="15651"/>
                  </a:lnTo>
                  <a:lnTo>
                    <a:pt x="41282" y="15714"/>
                  </a:lnTo>
                  <a:lnTo>
                    <a:pt x="41282" y="15714"/>
                  </a:lnTo>
                  <a:lnTo>
                    <a:pt x="41303" y="15630"/>
                  </a:lnTo>
                  <a:lnTo>
                    <a:pt x="41303" y="15505"/>
                  </a:lnTo>
                  <a:lnTo>
                    <a:pt x="41387" y="15358"/>
                  </a:lnTo>
                  <a:lnTo>
                    <a:pt x="41387" y="15296"/>
                  </a:lnTo>
                  <a:lnTo>
                    <a:pt x="41282" y="15317"/>
                  </a:lnTo>
                  <a:lnTo>
                    <a:pt x="41178" y="15442"/>
                  </a:lnTo>
                  <a:lnTo>
                    <a:pt x="41178" y="15505"/>
                  </a:lnTo>
                  <a:lnTo>
                    <a:pt x="41094" y="15568"/>
                  </a:lnTo>
                  <a:lnTo>
                    <a:pt x="41010" y="15568"/>
                  </a:lnTo>
                  <a:lnTo>
                    <a:pt x="41010" y="15505"/>
                  </a:lnTo>
                  <a:lnTo>
                    <a:pt x="41073" y="15400"/>
                  </a:lnTo>
                  <a:lnTo>
                    <a:pt x="41199" y="15337"/>
                  </a:lnTo>
                  <a:lnTo>
                    <a:pt x="41241" y="15233"/>
                  </a:lnTo>
                  <a:lnTo>
                    <a:pt x="41303" y="15149"/>
                  </a:lnTo>
                  <a:lnTo>
                    <a:pt x="41345" y="15149"/>
                  </a:lnTo>
                  <a:lnTo>
                    <a:pt x="41429" y="15086"/>
                  </a:lnTo>
                  <a:lnTo>
                    <a:pt x="41450" y="15024"/>
                  </a:lnTo>
                  <a:lnTo>
                    <a:pt x="41387" y="15003"/>
                  </a:lnTo>
                  <a:lnTo>
                    <a:pt x="41282" y="15086"/>
                  </a:lnTo>
                  <a:lnTo>
                    <a:pt x="41199" y="15149"/>
                  </a:lnTo>
                  <a:lnTo>
                    <a:pt x="41115" y="15191"/>
                  </a:lnTo>
                  <a:lnTo>
                    <a:pt x="41010" y="15296"/>
                  </a:lnTo>
                  <a:lnTo>
                    <a:pt x="41073" y="15191"/>
                  </a:lnTo>
                  <a:lnTo>
                    <a:pt x="41136" y="15086"/>
                  </a:lnTo>
                  <a:lnTo>
                    <a:pt x="41115" y="15086"/>
                  </a:lnTo>
                  <a:lnTo>
                    <a:pt x="41010" y="15107"/>
                  </a:lnTo>
                  <a:lnTo>
                    <a:pt x="40969" y="15149"/>
                  </a:lnTo>
                  <a:lnTo>
                    <a:pt x="40801" y="15128"/>
                  </a:lnTo>
                  <a:lnTo>
                    <a:pt x="40696" y="15128"/>
                  </a:lnTo>
                  <a:lnTo>
                    <a:pt x="40655" y="15086"/>
                  </a:lnTo>
                  <a:lnTo>
                    <a:pt x="40759" y="15086"/>
                  </a:lnTo>
                  <a:lnTo>
                    <a:pt x="40969" y="15024"/>
                  </a:lnTo>
                  <a:lnTo>
                    <a:pt x="40864" y="14982"/>
                  </a:lnTo>
                  <a:lnTo>
                    <a:pt x="40780" y="14919"/>
                  </a:lnTo>
                  <a:lnTo>
                    <a:pt x="40864" y="14919"/>
                  </a:lnTo>
                  <a:lnTo>
                    <a:pt x="40927" y="14898"/>
                  </a:lnTo>
                  <a:lnTo>
                    <a:pt x="40885" y="14793"/>
                  </a:lnTo>
                  <a:lnTo>
                    <a:pt x="40801" y="14773"/>
                  </a:lnTo>
                  <a:lnTo>
                    <a:pt x="40801" y="14731"/>
                  </a:lnTo>
                  <a:lnTo>
                    <a:pt x="40885" y="14689"/>
                  </a:lnTo>
                  <a:lnTo>
                    <a:pt x="40885" y="14605"/>
                  </a:lnTo>
                  <a:lnTo>
                    <a:pt x="40864" y="14480"/>
                  </a:lnTo>
                  <a:lnTo>
                    <a:pt x="40822" y="14417"/>
                  </a:lnTo>
                  <a:lnTo>
                    <a:pt x="40696" y="14480"/>
                  </a:lnTo>
                  <a:lnTo>
                    <a:pt x="40655" y="14521"/>
                  </a:lnTo>
                  <a:lnTo>
                    <a:pt x="40592" y="14501"/>
                  </a:lnTo>
                  <a:lnTo>
                    <a:pt x="40571" y="14521"/>
                  </a:lnTo>
                  <a:lnTo>
                    <a:pt x="40550" y="14501"/>
                  </a:lnTo>
                  <a:lnTo>
                    <a:pt x="40592" y="14417"/>
                  </a:lnTo>
                  <a:lnTo>
                    <a:pt x="40613" y="14312"/>
                  </a:lnTo>
                  <a:lnTo>
                    <a:pt x="40759" y="14291"/>
                  </a:lnTo>
                  <a:lnTo>
                    <a:pt x="40801" y="14249"/>
                  </a:lnTo>
                  <a:lnTo>
                    <a:pt x="40801" y="14103"/>
                  </a:lnTo>
                  <a:lnTo>
                    <a:pt x="40780" y="14061"/>
                  </a:lnTo>
                  <a:lnTo>
                    <a:pt x="40696" y="14145"/>
                  </a:lnTo>
                  <a:lnTo>
                    <a:pt x="40571" y="14249"/>
                  </a:lnTo>
                  <a:lnTo>
                    <a:pt x="40508" y="14312"/>
                  </a:lnTo>
                  <a:lnTo>
                    <a:pt x="40445" y="14375"/>
                  </a:lnTo>
                  <a:lnTo>
                    <a:pt x="40445" y="14480"/>
                  </a:lnTo>
                  <a:lnTo>
                    <a:pt x="40445" y="14563"/>
                  </a:lnTo>
                  <a:lnTo>
                    <a:pt x="40278" y="14291"/>
                  </a:lnTo>
                  <a:lnTo>
                    <a:pt x="40278" y="14187"/>
                  </a:lnTo>
                  <a:lnTo>
                    <a:pt x="40278" y="14082"/>
                  </a:lnTo>
                  <a:lnTo>
                    <a:pt x="40341" y="13998"/>
                  </a:lnTo>
                  <a:lnTo>
                    <a:pt x="40424" y="13873"/>
                  </a:lnTo>
                  <a:lnTo>
                    <a:pt x="40466" y="13789"/>
                  </a:lnTo>
                  <a:lnTo>
                    <a:pt x="40424" y="13768"/>
                  </a:lnTo>
                  <a:lnTo>
                    <a:pt x="40362" y="13831"/>
                  </a:lnTo>
                  <a:lnTo>
                    <a:pt x="40299" y="13894"/>
                  </a:lnTo>
                  <a:lnTo>
                    <a:pt x="40299" y="13936"/>
                  </a:lnTo>
                  <a:lnTo>
                    <a:pt x="40194" y="13977"/>
                  </a:lnTo>
                  <a:lnTo>
                    <a:pt x="40152" y="14061"/>
                  </a:lnTo>
                  <a:lnTo>
                    <a:pt x="40152" y="14103"/>
                  </a:lnTo>
                  <a:lnTo>
                    <a:pt x="40069" y="14249"/>
                  </a:lnTo>
                  <a:lnTo>
                    <a:pt x="40027" y="14270"/>
                  </a:lnTo>
                  <a:lnTo>
                    <a:pt x="40027" y="14187"/>
                  </a:lnTo>
                  <a:lnTo>
                    <a:pt x="40069" y="14082"/>
                  </a:lnTo>
                  <a:lnTo>
                    <a:pt x="40173" y="13894"/>
                  </a:lnTo>
                  <a:lnTo>
                    <a:pt x="40215" y="13852"/>
                  </a:lnTo>
                  <a:lnTo>
                    <a:pt x="40194" y="13768"/>
                  </a:lnTo>
                  <a:lnTo>
                    <a:pt x="40111" y="13768"/>
                  </a:lnTo>
                  <a:lnTo>
                    <a:pt x="40048" y="13852"/>
                  </a:lnTo>
                  <a:lnTo>
                    <a:pt x="40048" y="13936"/>
                  </a:lnTo>
                  <a:lnTo>
                    <a:pt x="40006" y="13957"/>
                  </a:lnTo>
                  <a:lnTo>
                    <a:pt x="40006" y="13873"/>
                  </a:lnTo>
                  <a:lnTo>
                    <a:pt x="40069" y="13747"/>
                  </a:lnTo>
                  <a:lnTo>
                    <a:pt x="40090" y="13685"/>
                  </a:lnTo>
                  <a:lnTo>
                    <a:pt x="40048" y="13622"/>
                  </a:lnTo>
                  <a:lnTo>
                    <a:pt x="39943" y="13580"/>
                  </a:lnTo>
                  <a:lnTo>
                    <a:pt x="39964" y="13559"/>
                  </a:lnTo>
                  <a:lnTo>
                    <a:pt x="39901" y="13517"/>
                  </a:lnTo>
                  <a:lnTo>
                    <a:pt x="39776" y="13517"/>
                  </a:lnTo>
                  <a:lnTo>
                    <a:pt x="39692" y="13538"/>
                  </a:lnTo>
                  <a:lnTo>
                    <a:pt x="39734" y="13454"/>
                  </a:lnTo>
                  <a:lnTo>
                    <a:pt x="39818" y="13433"/>
                  </a:lnTo>
                  <a:lnTo>
                    <a:pt x="39713" y="13413"/>
                  </a:lnTo>
                  <a:lnTo>
                    <a:pt x="39567" y="13413"/>
                  </a:lnTo>
                  <a:lnTo>
                    <a:pt x="39504" y="13517"/>
                  </a:lnTo>
                  <a:lnTo>
                    <a:pt x="39504" y="13433"/>
                  </a:lnTo>
                  <a:lnTo>
                    <a:pt x="39671" y="13350"/>
                  </a:lnTo>
                  <a:lnTo>
                    <a:pt x="39818" y="13329"/>
                  </a:lnTo>
                  <a:lnTo>
                    <a:pt x="39860" y="13371"/>
                  </a:lnTo>
                  <a:lnTo>
                    <a:pt x="39964" y="13392"/>
                  </a:lnTo>
                  <a:lnTo>
                    <a:pt x="39985" y="13350"/>
                  </a:lnTo>
                  <a:lnTo>
                    <a:pt x="40027" y="13266"/>
                  </a:lnTo>
                  <a:lnTo>
                    <a:pt x="39943" y="13266"/>
                  </a:lnTo>
                  <a:lnTo>
                    <a:pt x="39839" y="13245"/>
                  </a:lnTo>
                  <a:lnTo>
                    <a:pt x="39734" y="13182"/>
                  </a:lnTo>
                  <a:lnTo>
                    <a:pt x="39650" y="13182"/>
                  </a:lnTo>
                  <a:lnTo>
                    <a:pt x="39650" y="13287"/>
                  </a:lnTo>
                  <a:lnTo>
                    <a:pt x="39608" y="13287"/>
                  </a:lnTo>
                  <a:lnTo>
                    <a:pt x="39608" y="13245"/>
                  </a:lnTo>
                  <a:lnTo>
                    <a:pt x="39629" y="13182"/>
                  </a:lnTo>
                  <a:lnTo>
                    <a:pt x="39629" y="13140"/>
                  </a:lnTo>
                  <a:lnTo>
                    <a:pt x="39525" y="13140"/>
                  </a:lnTo>
                  <a:lnTo>
                    <a:pt x="39525" y="13182"/>
                  </a:lnTo>
                  <a:lnTo>
                    <a:pt x="39462" y="13224"/>
                  </a:lnTo>
                  <a:lnTo>
                    <a:pt x="39441" y="13161"/>
                  </a:lnTo>
                  <a:lnTo>
                    <a:pt x="39441" y="13078"/>
                  </a:lnTo>
                  <a:lnTo>
                    <a:pt x="39399" y="13057"/>
                  </a:lnTo>
                  <a:lnTo>
                    <a:pt x="39357" y="13078"/>
                  </a:lnTo>
                  <a:lnTo>
                    <a:pt x="39316" y="13036"/>
                  </a:lnTo>
                  <a:lnTo>
                    <a:pt x="39232" y="12994"/>
                  </a:lnTo>
                  <a:lnTo>
                    <a:pt x="39148" y="12994"/>
                  </a:lnTo>
                  <a:lnTo>
                    <a:pt x="39232" y="12910"/>
                  </a:lnTo>
                  <a:lnTo>
                    <a:pt x="39295" y="12868"/>
                  </a:lnTo>
                  <a:lnTo>
                    <a:pt x="39441" y="12973"/>
                  </a:lnTo>
                  <a:lnTo>
                    <a:pt x="39504" y="12973"/>
                  </a:lnTo>
                  <a:lnTo>
                    <a:pt x="39462" y="12931"/>
                  </a:lnTo>
                  <a:lnTo>
                    <a:pt x="39169" y="12764"/>
                  </a:lnTo>
                  <a:lnTo>
                    <a:pt x="39044" y="12743"/>
                  </a:lnTo>
                  <a:lnTo>
                    <a:pt x="39023" y="12722"/>
                  </a:lnTo>
                  <a:lnTo>
                    <a:pt x="39106" y="12722"/>
                  </a:lnTo>
                  <a:lnTo>
                    <a:pt x="39316" y="12806"/>
                  </a:lnTo>
                  <a:lnTo>
                    <a:pt x="39441" y="12806"/>
                  </a:lnTo>
                  <a:lnTo>
                    <a:pt x="39650" y="12848"/>
                  </a:lnTo>
                  <a:lnTo>
                    <a:pt x="39692" y="12848"/>
                  </a:lnTo>
                  <a:lnTo>
                    <a:pt x="39671" y="12806"/>
                  </a:lnTo>
                  <a:lnTo>
                    <a:pt x="39671" y="12722"/>
                  </a:lnTo>
                  <a:lnTo>
                    <a:pt x="39629" y="12659"/>
                  </a:lnTo>
                  <a:lnTo>
                    <a:pt x="39546" y="12638"/>
                  </a:lnTo>
                  <a:lnTo>
                    <a:pt x="39462" y="12596"/>
                  </a:lnTo>
                  <a:lnTo>
                    <a:pt x="39483" y="12555"/>
                  </a:lnTo>
                  <a:lnTo>
                    <a:pt x="39546" y="12555"/>
                  </a:lnTo>
                  <a:lnTo>
                    <a:pt x="39567" y="12617"/>
                  </a:lnTo>
                  <a:lnTo>
                    <a:pt x="39629" y="12638"/>
                  </a:lnTo>
                  <a:lnTo>
                    <a:pt x="39671" y="12617"/>
                  </a:lnTo>
                  <a:lnTo>
                    <a:pt x="39776" y="12617"/>
                  </a:lnTo>
                  <a:lnTo>
                    <a:pt x="39797" y="12596"/>
                  </a:lnTo>
                  <a:lnTo>
                    <a:pt x="39797" y="12534"/>
                  </a:lnTo>
                  <a:lnTo>
                    <a:pt x="39734" y="12513"/>
                  </a:lnTo>
                  <a:lnTo>
                    <a:pt x="39734" y="12450"/>
                  </a:lnTo>
                  <a:lnTo>
                    <a:pt x="39671" y="12387"/>
                  </a:lnTo>
                  <a:lnTo>
                    <a:pt x="39588" y="12408"/>
                  </a:lnTo>
                  <a:lnTo>
                    <a:pt x="39525" y="12450"/>
                  </a:lnTo>
                  <a:lnTo>
                    <a:pt x="39378" y="12450"/>
                  </a:lnTo>
                  <a:lnTo>
                    <a:pt x="39357" y="12513"/>
                  </a:lnTo>
                  <a:lnTo>
                    <a:pt x="39316" y="12513"/>
                  </a:lnTo>
                  <a:lnTo>
                    <a:pt x="39274" y="12429"/>
                  </a:lnTo>
                  <a:lnTo>
                    <a:pt x="39378" y="12387"/>
                  </a:lnTo>
                  <a:lnTo>
                    <a:pt x="39525" y="12387"/>
                  </a:lnTo>
                  <a:lnTo>
                    <a:pt x="39567" y="12345"/>
                  </a:lnTo>
                  <a:lnTo>
                    <a:pt x="39692" y="12345"/>
                  </a:lnTo>
                  <a:lnTo>
                    <a:pt x="39734" y="12304"/>
                  </a:lnTo>
                  <a:lnTo>
                    <a:pt x="39650" y="12283"/>
                  </a:lnTo>
                  <a:lnTo>
                    <a:pt x="39546" y="12241"/>
                  </a:lnTo>
                  <a:lnTo>
                    <a:pt x="39525" y="12199"/>
                  </a:lnTo>
                  <a:lnTo>
                    <a:pt x="39588" y="12241"/>
                  </a:lnTo>
                  <a:lnTo>
                    <a:pt x="39776" y="12241"/>
                  </a:lnTo>
                  <a:lnTo>
                    <a:pt x="39839" y="12283"/>
                  </a:lnTo>
                  <a:lnTo>
                    <a:pt x="39964" y="12429"/>
                  </a:lnTo>
                  <a:lnTo>
                    <a:pt x="40048" y="12450"/>
                  </a:lnTo>
                  <a:lnTo>
                    <a:pt x="40090" y="12429"/>
                  </a:lnTo>
                  <a:lnTo>
                    <a:pt x="40111" y="12492"/>
                  </a:lnTo>
                  <a:lnTo>
                    <a:pt x="40173" y="12513"/>
                  </a:lnTo>
                  <a:lnTo>
                    <a:pt x="40215" y="12450"/>
                  </a:lnTo>
                  <a:lnTo>
                    <a:pt x="40278" y="12450"/>
                  </a:lnTo>
                  <a:lnTo>
                    <a:pt x="40320" y="12555"/>
                  </a:lnTo>
                  <a:lnTo>
                    <a:pt x="40404" y="12555"/>
                  </a:lnTo>
                  <a:lnTo>
                    <a:pt x="40466" y="12534"/>
                  </a:lnTo>
                  <a:lnTo>
                    <a:pt x="40466" y="12408"/>
                  </a:lnTo>
                  <a:lnTo>
                    <a:pt x="40404" y="12324"/>
                  </a:lnTo>
                  <a:lnTo>
                    <a:pt x="40383" y="12241"/>
                  </a:lnTo>
                  <a:lnTo>
                    <a:pt x="40278" y="12199"/>
                  </a:lnTo>
                  <a:lnTo>
                    <a:pt x="40194" y="12136"/>
                  </a:lnTo>
                  <a:lnTo>
                    <a:pt x="40152" y="12115"/>
                  </a:lnTo>
                  <a:lnTo>
                    <a:pt x="40090" y="12136"/>
                  </a:lnTo>
                  <a:lnTo>
                    <a:pt x="40048" y="12178"/>
                  </a:lnTo>
                  <a:lnTo>
                    <a:pt x="39964" y="12115"/>
                  </a:lnTo>
                  <a:lnTo>
                    <a:pt x="39797" y="11990"/>
                  </a:lnTo>
                  <a:lnTo>
                    <a:pt x="39692" y="11969"/>
                  </a:lnTo>
                  <a:lnTo>
                    <a:pt x="39483" y="11990"/>
                  </a:lnTo>
                  <a:lnTo>
                    <a:pt x="39420" y="11969"/>
                  </a:lnTo>
                  <a:lnTo>
                    <a:pt x="39588" y="11927"/>
                  </a:lnTo>
                  <a:lnTo>
                    <a:pt x="39671" y="11864"/>
                  </a:lnTo>
                  <a:lnTo>
                    <a:pt x="39755" y="11864"/>
                  </a:lnTo>
                  <a:lnTo>
                    <a:pt x="39776" y="11885"/>
                  </a:lnTo>
                  <a:lnTo>
                    <a:pt x="39860" y="11885"/>
                  </a:lnTo>
                  <a:lnTo>
                    <a:pt x="39943" y="11822"/>
                  </a:lnTo>
                  <a:lnTo>
                    <a:pt x="40006" y="11780"/>
                  </a:lnTo>
                  <a:lnTo>
                    <a:pt x="40173" y="11780"/>
                  </a:lnTo>
                  <a:lnTo>
                    <a:pt x="40257" y="11822"/>
                  </a:lnTo>
                  <a:lnTo>
                    <a:pt x="40383" y="11822"/>
                  </a:lnTo>
                  <a:lnTo>
                    <a:pt x="40424" y="11760"/>
                  </a:lnTo>
                  <a:lnTo>
                    <a:pt x="40466" y="11676"/>
                  </a:lnTo>
                  <a:lnTo>
                    <a:pt x="40404" y="11592"/>
                  </a:lnTo>
                  <a:lnTo>
                    <a:pt x="40383" y="11467"/>
                  </a:lnTo>
                  <a:lnTo>
                    <a:pt x="40278" y="11236"/>
                  </a:lnTo>
                  <a:lnTo>
                    <a:pt x="40257" y="11090"/>
                  </a:lnTo>
                  <a:lnTo>
                    <a:pt x="40194" y="11132"/>
                  </a:lnTo>
                  <a:lnTo>
                    <a:pt x="40173" y="11090"/>
                  </a:lnTo>
                  <a:lnTo>
                    <a:pt x="40090" y="11132"/>
                  </a:lnTo>
                  <a:lnTo>
                    <a:pt x="40090" y="11174"/>
                  </a:lnTo>
                  <a:lnTo>
                    <a:pt x="40048" y="11278"/>
                  </a:lnTo>
                  <a:lnTo>
                    <a:pt x="40069" y="11299"/>
                  </a:lnTo>
                  <a:lnTo>
                    <a:pt x="40069" y="11383"/>
                  </a:lnTo>
                  <a:lnTo>
                    <a:pt x="40006" y="11404"/>
                  </a:lnTo>
                  <a:lnTo>
                    <a:pt x="39901" y="11467"/>
                  </a:lnTo>
                  <a:lnTo>
                    <a:pt x="39839" y="11550"/>
                  </a:lnTo>
                  <a:lnTo>
                    <a:pt x="39734" y="11508"/>
                  </a:lnTo>
                  <a:lnTo>
                    <a:pt x="39650" y="11488"/>
                  </a:lnTo>
                  <a:lnTo>
                    <a:pt x="39546" y="11508"/>
                  </a:lnTo>
                  <a:lnTo>
                    <a:pt x="39462" y="11613"/>
                  </a:lnTo>
                  <a:lnTo>
                    <a:pt x="39357" y="11718"/>
                  </a:lnTo>
                  <a:lnTo>
                    <a:pt x="39316" y="11697"/>
                  </a:lnTo>
                  <a:lnTo>
                    <a:pt x="39232" y="11676"/>
                  </a:lnTo>
                  <a:lnTo>
                    <a:pt x="39127" y="11697"/>
                  </a:lnTo>
                  <a:lnTo>
                    <a:pt x="39085" y="11697"/>
                  </a:lnTo>
                  <a:lnTo>
                    <a:pt x="39190" y="11592"/>
                  </a:lnTo>
                  <a:lnTo>
                    <a:pt x="39232" y="11571"/>
                  </a:lnTo>
                  <a:lnTo>
                    <a:pt x="39316" y="11613"/>
                  </a:lnTo>
                  <a:lnTo>
                    <a:pt x="39420" y="11571"/>
                  </a:lnTo>
                  <a:lnTo>
                    <a:pt x="39462" y="11467"/>
                  </a:lnTo>
                  <a:lnTo>
                    <a:pt x="39546" y="11404"/>
                  </a:lnTo>
                  <a:lnTo>
                    <a:pt x="39588" y="11404"/>
                  </a:lnTo>
                  <a:lnTo>
                    <a:pt x="39692" y="11362"/>
                  </a:lnTo>
                  <a:lnTo>
                    <a:pt x="39776" y="11299"/>
                  </a:lnTo>
                  <a:lnTo>
                    <a:pt x="39776" y="11174"/>
                  </a:lnTo>
                  <a:lnTo>
                    <a:pt x="39776" y="11132"/>
                  </a:lnTo>
                  <a:lnTo>
                    <a:pt x="39692" y="11132"/>
                  </a:lnTo>
                  <a:lnTo>
                    <a:pt x="39629" y="11153"/>
                  </a:lnTo>
                  <a:lnTo>
                    <a:pt x="39546" y="11132"/>
                  </a:lnTo>
                  <a:lnTo>
                    <a:pt x="39420" y="11132"/>
                  </a:lnTo>
                  <a:lnTo>
                    <a:pt x="39253" y="11278"/>
                  </a:lnTo>
                  <a:lnTo>
                    <a:pt x="39148" y="11383"/>
                  </a:lnTo>
                  <a:lnTo>
                    <a:pt x="38960" y="11404"/>
                  </a:lnTo>
                  <a:lnTo>
                    <a:pt x="39023" y="11362"/>
                  </a:lnTo>
                  <a:lnTo>
                    <a:pt x="39148" y="11341"/>
                  </a:lnTo>
                  <a:lnTo>
                    <a:pt x="39169" y="11257"/>
                  </a:lnTo>
                  <a:lnTo>
                    <a:pt x="39127" y="11236"/>
                  </a:lnTo>
                  <a:lnTo>
                    <a:pt x="39023" y="11236"/>
                  </a:lnTo>
                  <a:lnTo>
                    <a:pt x="39190" y="11153"/>
                  </a:lnTo>
                  <a:lnTo>
                    <a:pt x="39295" y="11153"/>
                  </a:lnTo>
                  <a:lnTo>
                    <a:pt x="39441" y="11048"/>
                  </a:lnTo>
                  <a:lnTo>
                    <a:pt x="39567" y="11048"/>
                  </a:lnTo>
                  <a:lnTo>
                    <a:pt x="39650" y="11027"/>
                  </a:lnTo>
                  <a:lnTo>
                    <a:pt x="39839" y="11027"/>
                  </a:lnTo>
                  <a:lnTo>
                    <a:pt x="39922" y="10944"/>
                  </a:lnTo>
                  <a:lnTo>
                    <a:pt x="39964" y="10881"/>
                  </a:lnTo>
                  <a:lnTo>
                    <a:pt x="39985" y="10839"/>
                  </a:lnTo>
                  <a:lnTo>
                    <a:pt x="40069" y="10818"/>
                  </a:lnTo>
                  <a:lnTo>
                    <a:pt x="40069" y="10923"/>
                  </a:lnTo>
                  <a:lnTo>
                    <a:pt x="40132" y="10944"/>
                  </a:lnTo>
                  <a:lnTo>
                    <a:pt x="40236" y="10839"/>
                  </a:lnTo>
                  <a:lnTo>
                    <a:pt x="40257" y="10734"/>
                  </a:lnTo>
                  <a:lnTo>
                    <a:pt x="40236" y="10672"/>
                  </a:lnTo>
                  <a:lnTo>
                    <a:pt x="40152" y="10630"/>
                  </a:lnTo>
                  <a:lnTo>
                    <a:pt x="40090" y="10525"/>
                  </a:lnTo>
                  <a:lnTo>
                    <a:pt x="39964" y="10400"/>
                  </a:lnTo>
                  <a:lnTo>
                    <a:pt x="39922" y="10295"/>
                  </a:lnTo>
                  <a:lnTo>
                    <a:pt x="39839" y="10295"/>
                  </a:lnTo>
                  <a:lnTo>
                    <a:pt x="39755" y="10337"/>
                  </a:lnTo>
                  <a:lnTo>
                    <a:pt x="39713" y="10400"/>
                  </a:lnTo>
                  <a:lnTo>
                    <a:pt x="39629" y="10420"/>
                  </a:lnTo>
                  <a:lnTo>
                    <a:pt x="39525" y="10504"/>
                  </a:lnTo>
                  <a:lnTo>
                    <a:pt x="39420" y="10504"/>
                  </a:lnTo>
                  <a:lnTo>
                    <a:pt x="39336" y="10567"/>
                  </a:lnTo>
                  <a:lnTo>
                    <a:pt x="39316" y="10546"/>
                  </a:lnTo>
                  <a:lnTo>
                    <a:pt x="39336" y="10441"/>
                  </a:lnTo>
                  <a:lnTo>
                    <a:pt x="39420" y="10400"/>
                  </a:lnTo>
                  <a:lnTo>
                    <a:pt x="39525" y="10400"/>
                  </a:lnTo>
                  <a:lnTo>
                    <a:pt x="39650" y="10253"/>
                  </a:lnTo>
                  <a:lnTo>
                    <a:pt x="39713" y="10190"/>
                  </a:lnTo>
                  <a:lnTo>
                    <a:pt x="39713" y="10127"/>
                  </a:lnTo>
                  <a:lnTo>
                    <a:pt x="39629" y="10148"/>
                  </a:lnTo>
                  <a:lnTo>
                    <a:pt x="39462" y="10211"/>
                  </a:lnTo>
                  <a:lnTo>
                    <a:pt x="39316" y="10316"/>
                  </a:lnTo>
                  <a:lnTo>
                    <a:pt x="39253" y="10316"/>
                  </a:lnTo>
                  <a:lnTo>
                    <a:pt x="39211" y="10358"/>
                  </a:lnTo>
                  <a:lnTo>
                    <a:pt x="39169" y="10441"/>
                  </a:lnTo>
                  <a:lnTo>
                    <a:pt x="39106" y="10630"/>
                  </a:lnTo>
                  <a:lnTo>
                    <a:pt x="38918" y="10839"/>
                  </a:lnTo>
                  <a:lnTo>
                    <a:pt x="38730" y="10944"/>
                  </a:lnTo>
                  <a:lnTo>
                    <a:pt x="38730" y="10923"/>
                  </a:lnTo>
                  <a:lnTo>
                    <a:pt x="38813" y="10839"/>
                  </a:lnTo>
                  <a:lnTo>
                    <a:pt x="38939" y="10713"/>
                  </a:lnTo>
                  <a:lnTo>
                    <a:pt x="39023" y="10567"/>
                  </a:lnTo>
                  <a:lnTo>
                    <a:pt x="39064" y="10525"/>
                  </a:lnTo>
                  <a:lnTo>
                    <a:pt x="39064" y="10462"/>
                  </a:lnTo>
                  <a:lnTo>
                    <a:pt x="39023" y="10462"/>
                  </a:lnTo>
                  <a:lnTo>
                    <a:pt x="39002" y="10441"/>
                  </a:lnTo>
                  <a:lnTo>
                    <a:pt x="38939" y="10462"/>
                  </a:lnTo>
                  <a:lnTo>
                    <a:pt x="38855" y="10609"/>
                  </a:lnTo>
                  <a:lnTo>
                    <a:pt x="38730" y="10734"/>
                  </a:lnTo>
                  <a:lnTo>
                    <a:pt x="38688" y="10734"/>
                  </a:lnTo>
                  <a:lnTo>
                    <a:pt x="38709" y="10651"/>
                  </a:lnTo>
                  <a:lnTo>
                    <a:pt x="38730" y="10567"/>
                  </a:lnTo>
                  <a:lnTo>
                    <a:pt x="38834" y="10462"/>
                  </a:lnTo>
                  <a:lnTo>
                    <a:pt x="38876" y="10400"/>
                  </a:lnTo>
                  <a:lnTo>
                    <a:pt x="38918" y="10316"/>
                  </a:lnTo>
                  <a:lnTo>
                    <a:pt x="39002" y="10316"/>
                  </a:lnTo>
                  <a:lnTo>
                    <a:pt x="39044" y="10337"/>
                  </a:lnTo>
                  <a:lnTo>
                    <a:pt x="39148" y="10337"/>
                  </a:lnTo>
                  <a:lnTo>
                    <a:pt x="39190" y="10295"/>
                  </a:lnTo>
                  <a:lnTo>
                    <a:pt x="39253" y="10211"/>
                  </a:lnTo>
                  <a:lnTo>
                    <a:pt x="39357" y="10148"/>
                  </a:lnTo>
                  <a:lnTo>
                    <a:pt x="39462" y="10023"/>
                  </a:lnTo>
                  <a:lnTo>
                    <a:pt x="39525" y="9918"/>
                  </a:lnTo>
                  <a:lnTo>
                    <a:pt x="39483" y="9814"/>
                  </a:lnTo>
                  <a:lnTo>
                    <a:pt x="39525" y="9730"/>
                  </a:lnTo>
                  <a:lnTo>
                    <a:pt x="39483" y="9709"/>
                  </a:lnTo>
                  <a:lnTo>
                    <a:pt x="39336" y="9793"/>
                  </a:lnTo>
                  <a:lnTo>
                    <a:pt x="39274" y="9876"/>
                  </a:lnTo>
                  <a:lnTo>
                    <a:pt x="39274" y="9981"/>
                  </a:lnTo>
                  <a:lnTo>
                    <a:pt x="39253" y="10107"/>
                  </a:lnTo>
                  <a:lnTo>
                    <a:pt x="39211" y="10127"/>
                  </a:lnTo>
                  <a:lnTo>
                    <a:pt x="39232" y="10086"/>
                  </a:lnTo>
                  <a:lnTo>
                    <a:pt x="39232" y="10023"/>
                  </a:lnTo>
                  <a:lnTo>
                    <a:pt x="39148" y="9981"/>
                  </a:lnTo>
                  <a:lnTo>
                    <a:pt x="39044" y="9981"/>
                  </a:lnTo>
                  <a:lnTo>
                    <a:pt x="38939" y="10044"/>
                  </a:lnTo>
                  <a:lnTo>
                    <a:pt x="38855" y="10023"/>
                  </a:lnTo>
                  <a:lnTo>
                    <a:pt x="38730" y="10044"/>
                  </a:lnTo>
                  <a:lnTo>
                    <a:pt x="38625" y="10107"/>
                  </a:lnTo>
                  <a:lnTo>
                    <a:pt x="38500" y="10107"/>
                  </a:lnTo>
                  <a:lnTo>
                    <a:pt x="38583" y="10044"/>
                  </a:lnTo>
                  <a:lnTo>
                    <a:pt x="38688" y="10002"/>
                  </a:lnTo>
                  <a:lnTo>
                    <a:pt x="38772" y="9897"/>
                  </a:lnTo>
                  <a:lnTo>
                    <a:pt x="38730" y="9814"/>
                  </a:lnTo>
                  <a:lnTo>
                    <a:pt x="38688" y="9814"/>
                  </a:lnTo>
                  <a:lnTo>
                    <a:pt x="38541" y="9835"/>
                  </a:lnTo>
                  <a:lnTo>
                    <a:pt x="38604" y="9772"/>
                  </a:lnTo>
                  <a:lnTo>
                    <a:pt x="38688" y="9772"/>
                  </a:lnTo>
                  <a:lnTo>
                    <a:pt x="38772" y="9709"/>
                  </a:lnTo>
                  <a:lnTo>
                    <a:pt x="38813" y="9604"/>
                  </a:lnTo>
                  <a:lnTo>
                    <a:pt x="38897" y="9583"/>
                  </a:lnTo>
                  <a:lnTo>
                    <a:pt x="38939" y="9521"/>
                  </a:lnTo>
                  <a:lnTo>
                    <a:pt x="39002" y="9521"/>
                  </a:lnTo>
                  <a:lnTo>
                    <a:pt x="39106" y="9604"/>
                  </a:lnTo>
                  <a:lnTo>
                    <a:pt x="39169" y="9667"/>
                  </a:lnTo>
                  <a:lnTo>
                    <a:pt x="39253" y="9667"/>
                  </a:lnTo>
                  <a:lnTo>
                    <a:pt x="39357" y="9521"/>
                  </a:lnTo>
                  <a:lnTo>
                    <a:pt x="39441" y="9458"/>
                  </a:lnTo>
                  <a:lnTo>
                    <a:pt x="39441" y="9395"/>
                  </a:lnTo>
                  <a:lnTo>
                    <a:pt x="39336" y="9270"/>
                  </a:lnTo>
                  <a:lnTo>
                    <a:pt x="39316" y="9165"/>
                  </a:lnTo>
                  <a:lnTo>
                    <a:pt x="39274" y="9060"/>
                  </a:lnTo>
                  <a:lnTo>
                    <a:pt x="39169" y="8956"/>
                  </a:lnTo>
                  <a:lnTo>
                    <a:pt x="39106" y="8893"/>
                  </a:lnTo>
                  <a:lnTo>
                    <a:pt x="39023" y="8726"/>
                  </a:lnTo>
                  <a:lnTo>
                    <a:pt x="38960" y="8747"/>
                  </a:lnTo>
                  <a:lnTo>
                    <a:pt x="38960" y="8830"/>
                  </a:lnTo>
                  <a:lnTo>
                    <a:pt x="38918" y="8893"/>
                  </a:lnTo>
                  <a:lnTo>
                    <a:pt x="38855" y="8935"/>
                  </a:lnTo>
                  <a:lnTo>
                    <a:pt x="38834" y="8977"/>
                  </a:lnTo>
                  <a:lnTo>
                    <a:pt x="38834" y="9060"/>
                  </a:lnTo>
                  <a:lnTo>
                    <a:pt x="38751" y="9102"/>
                  </a:lnTo>
                  <a:lnTo>
                    <a:pt x="38709" y="9186"/>
                  </a:lnTo>
                  <a:lnTo>
                    <a:pt x="38709" y="9291"/>
                  </a:lnTo>
                  <a:lnTo>
                    <a:pt x="38583" y="9353"/>
                  </a:lnTo>
                  <a:lnTo>
                    <a:pt x="38500" y="9458"/>
                  </a:lnTo>
                  <a:lnTo>
                    <a:pt x="38479" y="9542"/>
                  </a:lnTo>
                  <a:lnTo>
                    <a:pt x="38416" y="9604"/>
                  </a:lnTo>
                  <a:lnTo>
                    <a:pt x="38374" y="9583"/>
                  </a:lnTo>
                  <a:lnTo>
                    <a:pt x="38395" y="9458"/>
                  </a:lnTo>
                  <a:lnTo>
                    <a:pt x="38500" y="9291"/>
                  </a:lnTo>
                  <a:lnTo>
                    <a:pt x="38583" y="9270"/>
                  </a:lnTo>
                  <a:lnTo>
                    <a:pt x="38583" y="9228"/>
                  </a:lnTo>
                  <a:lnTo>
                    <a:pt x="38541" y="9186"/>
                  </a:lnTo>
                  <a:lnTo>
                    <a:pt x="38500" y="9123"/>
                  </a:lnTo>
                  <a:lnTo>
                    <a:pt x="38186" y="9332"/>
                  </a:lnTo>
                  <a:lnTo>
                    <a:pt x="38060" y="9500"/>
                  </a:lnTo>
                  <a:lnTo>
                    <a:pt x="37997" y="9583"/>
                  </a:lnTo>
                  <a:lnTo>
                    <a:pt x="37893" y="9604"/>
                  </a:lnTo>
                  <a:lnTo>
                    <a:pt x="37893" y="9583"/>
                  </a:lnTo>
                  <a:lnTo>
                    <a:pt x="37956" y="9542"/>
                  </a:lnTo>
                  <a:lnTo>
                    <a:pt x="38039" y="9374"/>
                  </a:lnTo>
                  <a:lnTo>
                    <a:pt x="38060" y="9291"/>
                  </a:lnTo>
                  <a:lnTo>
                    <a:pt x="38186" y="9165"/>
                  </a:lnTo>
                  <a:lnTo>
                    <a:pt x="38248" y="9081"/>
                  </a:lnTo>
                  <a:lnTo>
                    <a:pt x="38207" y="9019"/>
                  </a:lnTo>
                  <a:lnTo>
                    <a:pt x="38207" y="8935"/>
                  </a:lnTo>
                  <a:lnTo>
                    <a:pt x="38081" y="9019"/>
                  </a:lnTo>
                  <a:lnTo>
                    <a:pt x="37935" y="9144"/>
                  </a:lnTo>
                  <a:lnTo>
                    <a:pt x="37893" y="9249"/>
                  </a:lnTo>
                  <a:lnTo>
                    <a:pt x="37809" y="9353"/>
                  </a:lnTo>
                  <a:lnTo>
                    <a:pt x="37788" y="9332"/>
                  </a:lnTo>
                  <a:lnTo>
                    <a:pt x="37809" y="9228"/>
                  </a:lnTo>
                  <a:lnTo>
                    <a:pt x="37872" y="9123"/>
                  </a:lnTo>
                  <a:lnTo>
                    <a:pt x="37809" y="9081"/>
                  </a:lnTo>
                  <a:lnTo>
                    <a:pt x="37809" y="9039"/>
                  </a:lnTo>
                  <a:lnTo>
                    <a:pt x="37893" y="9019"/>
                  </a:lnTo>
                  <a:lnTo>
                    <a:pt x="38081" y="8872"/>
                  </a:lnTo>
                  <a:lnTo>
                    <a:pt x="38269" y="8726"/>
                  </a:lnTo>
                  <a:lnTo>
                    <a:pt x="38269" y="8642"/>
                  </a:lnTo>
                  <a:lnTo>
                    <a:pt x="38186" y="8642"/>
                  </a:lnTo>
                  <a:lnTo>
                    <a:pt x="38060" y="8726"/>
                  </a:lnTo>
                  <a:lnTo>
                    <a:pt x="38018" y="8809"/>
                  </a:lnTo>
                  <a:lnTo>
                    <a:pt x="37914" y="8851"/>
                  </a:lnTo>
                  <a:lnTo>
                    <a:pt x="37914" y="8809"/>
                  </a:lnTo>
                  <a:lnTo>
                    <a:pt x="37893" y="8747"/>
                  </a:lnTo>
                  <a:lnTo>
                    <a:pt x="37704" y="8872"/>
                  </a:lnTo>
                  <a:lnTo>
                    <a:pt x="37642" y="8977"/>
                  </a:lnTo>
                  <a:lnTo>
                    <a:pt x="37558" y="9165"/>
                  </a:lnTo>
                  <a:lnTo>
                    <a:pt x="37432" y="9249"/>
                  </a:lnTo>
                  <a:lnTo>
                    <a:pt x="37349" y="9249"/>
                  </a:lnTo>
                  <a:lnTo>
                    <a:pt x="37432" y="9165"/>
                  </a:lnTo>
                  <a:lnTo>
                    <a:pt x="37558" y="9060"/>
                  </a:lnTo>
                  <a:lnTo>
                    <a:pt x="37600" y="8956"/>
                  </a:lnTo>
                  <a:lnTo>
                    <a:pt x="37579" y="8935"/>
                  </a:lnTo>
                  <a:lnTo>
                    <a:pt x="37495" y="8935"/>
                  </a:lnTo>
                  <a:lnTo>
                    <a:pt x="37600" y="8851"/>
                  </a:lnTo>
                  <a:lnTo>
                    <a:pt x="37746" y="8830"/>
                  </a:lnTo>
                  <a:lnTo>
                    <a:pt x="37788" y="8767"/>
                  </a:lnTo>
                  <a:lnTo>
                    <a:pt x="37767" y="8726"/>
                  </a:lnTo>
                  <a:lnTo>
                    <a:pt x="37683" y="8747"/>
                  </a:lnTo>
                  <a:lnTo>
                    <a:pt x="37558" y="8767"/>
                  </a:lnTo>
                  <a:lnTo>
                    <a:pt x="37474" y="8851"/>
                  </a:lnTo>
                  <a:lnTo>
                    <a:pt x="37391" y="8830"/>
                  </a:lnTo>
                  <a:lnTo>
                    <a:pt x="37600" y="8726"/>
                  </a:lnTo>
                  <a:lnTo>
                    <a:pt x="37579" y="8663"/>
                  </a:lnTo>
                  <a:lnTo>
                    <a:pt x="37474" y="8663"/>
                  </a:lnTo>
                  <a:lnTo>
                    <a:pt x="37537" y="8600"/>
                  </a:lnTo>
                  <a:lnTo>
                    <a:pt x="37642" y="8600"/>
                  </a:lnTo>
                  <a:lnTo>
                    <a:pt x="37683" y="8642"/>
                  </a:lnTo>
                  <a:lnTo>
                    <a:pt x="37809" y="8642"/>
                  </a:lnTo>
                  <a:lnTo>
                    <a:pt x="37872" y="8537"/>
                  </a:lnTo>
                  <a:lnTo>
                    <a:pt x="37997" y="8495"/>
                  </a:lnTo>
                  <a:lnTo>
                    <a:pt x="37997" y="8412"/>
                  </a:lnTo>
                  <a:lnTo>
                    <a:pt x="38060" y="8328"/>
                  </a:lnTo>
                  <a:lnTo>
                    <a:pt x="38060" y="8286"/>
                  </a:lnTo>
                  <a:lnTo>
                    <a:pt x="37976" y="8286"/>
                  </a:lnTo>
                  <a:lnTo>
                    <a:pt x="37914" y="8223"/>
                  </a:lnTo>
                  <a:lnTo>
                    <a:pt x="37809" y="8203"/>
                  </a:lnTo>
                  <a:lnTo>
                    <a:pt x="37683" y="8307"/>
                  </a:lnTo>
                  <a:lnTo>
                    <a:pt x="37537" y="8349"/>
                  </a:lnTo>
                  <a:lnTo>
                    <a:pt x="37453" y="8495"/>
                  </a:lnTo>
                  <a:lnTo>
                    <a:pt x="37244" y="8705"/>
                  </a:lnTo>
                  <a:lnTo>
                    <a:pt x="37181" y="8705"/>
                  </a:lnTo>
                  <a:lnTo>
                    <a:pt x="37223" y="8621"/>
                  </a:lnTo>
                  <a:lnTo>
                    <a:pt x="37265" y="8621"/>
                  </a:lnTo>
                  <a:lnTo>
                    <a:pt x="37370" y="8537"/>
                  </a:lnTo>
                  <a:lnTo>
                    <a:pt x="37495" y="8349"/>
                  </a:lnTo>
                  <a:lnTo>
                    <a:pt x="37642" y="8286"/>
                  </a:lnTo>
                  <a:lnTo>
                    <a:pt x="37704" y="8203"/>
                  </a:lnTo>
                  <a:lnTo>
                    <a:pt x="37683" y="8140"/>
                  </a:lnTo>
                  <a:lnTo>
                    <a:pt x="37495" y="8140"/>
                  </a:lnTo>
                  <a:lnTo>
                    <a:pt x="37328" y="8286"/>
                  </a:lnTo>
                  <a:lnTo>
                    <a:pt x="37495" y="8119"/>
                  </a:lnTo>
                  <a:lnTo>
                    <a:pt x="37663" y="8077"/>
                  </a:lnTo>
                  <a:lnTo>
                    <a:pt x="37767" y="8098"/>
                  </a:lnTo>
                  <a:lnTo>
                    <a:pt x="37851" y="8119"/>
                  </a:lnTo>
                  <a:lnTo>
                    <a:pt x="37956" y="8014"/>
                  </a:lnTo>
                  <a:lnTo>
                    <a:pt x="37956" y="7931"/>
                  </a:lnTo>
                  <a:lnTo>
                    <a:pt x="37914" y="7889"/>
                  </a:lnTo>
                  <a:lnTo>
                    <a:pt x="37914" y="7805"/>
                  </a:lnTo>
                  <a:lnTo>
                    <a:pt x="37914" y="7721"/>
                  </a:lnTo>
                  <a:lnTo>
                    <a:pt x="37788" y="7679"/>
                  </a:lnTo>
                  <a:lnTo>
                    <a:pt x="37746" y="7596"/>
                  </a:lnTo>
                  <a:lnTo>
                    <a:pt x="37642" y="7575"/>
                  </a:lnTo>
                  <a:lnTo>
                    <a:pt x="37600" y="7617"/>
                  </a:lnTo>
                  <a:lnTo>
                    <a:pt x="37558" y="7617"/>
                  </a:lnTo>
                  <a:lnTo>
                    <a:pt x="37558" y="7533"/>
                  </a:lnTo>
                  <a:lnTo>
                    <a:pt x="37474" y="7512"/>
                  </a:lnTo>
                  <a:lnTo>
                    <a:pt x="37391" y="7428"/>
                  </a:lnTo>
                  <a:lnTo>
                    <a:pt x="37391" y="7366"/>
                  </a:lnTo>
                  <a:lnTo>
                    <a:pt x="37244" y="7282"/>
                  </a:lnTo>
                  <a:lnTo>
                    <a:pt x="37181" y="7282"/>
                  </a:lnTo>
                  <a:lnTo>
                    <a:pt x="37139" y="7219"/>
                  </a:lnTo>
                  <a:lnTo>
                    <a:pt x="37014" y="7219"/>
                  </a:lnTo>
                  <a:lnTo>
                    <a:pt x="36826" y="7261"/>
                  </a:lnTo>
                  <a:lnTo>
                    <a:pt x="36721" y="7366"/>
                  </a:lnTo>
                  <a:lnTo>
                    <a:pt x="36595" y="7366"/>
                  </a:lnTo>
                  <a:lnTo>
                    <a:pt x="36491" y="7533"/>
                  </a:lnTo>
                  <a:lnTo>
                    <a:pt x="36512" y="7596"/>
                  </a:lnTo>
                  <a:lnTo>
                    <a:pt x="36595" y="7617"/>
                  </a:lnTo>
                  <a:lnTo>
                    <a:pt x="36805" y="7805"/>
                  </a:lnTo>
                  <a:lnTo>
                    <a:pt x="36826" y="7847"/>
                  </a:lnTo>
                  <a:lnTo>
                    <a:pt x="36909" y="7889"/>
                  </a:lnTo>
                  <a:lnTo>
                    <a:pt x="36951" y="7993"/>
                  </a:lnTo>
                  <a:lnTo>
                    <a:pt x="36909" y="7993"/>
                  </a:lnTo>
                  <a:lnTo>
                    <a:pt x="36826" y="7931"/>
                  </a:lnTo>
                  <a:lnTo>
                    <a:pt x="36700" y="7931"/>
                  </a:lnTo>
                  <a:lnTo>
                    <a:pt x="36700" y="7847"/>
                  </a:lnTo>
                  <a:lnTo>
                    <a:pt x="36512" y="7679"/>
                  </a:lnTo>
                  <a:lnTo>
                    <a:pt x="36428" y="7700"/>
                  </a:lnTo>
                  <a:lnTo>
                    <a:pt x="36386" y="7721"/>
                  </a:lnTo>
                  <a:lnTo>
                    <a:pt x="36386" y="7721"/>
                  </a:lnTo>
                  <a:lnTo>
                    <a:pt x="36407" y="7638"/>
                  </a:lnTo>
                  <a:lnTo>
                    <a:pt x="36428" y="7533"/>
                  </a:lnTo>
                  <a:lnTo>
                    <a:pt x="36303" y="7491"/>
                  </a:lnTo>
                  <a:lnTo>
                    <a:pt x="36240" y="7512"/>
                  </a:lnTo>
                  <a:lnTo>
                    <a:pt x="36240" y="7721"/>
                  </a:lnTo>
                  <a:lnTo>
                    <a:pt x="36303" y="7826"/>
                  </a:lnTo>
                  <a:lnTo>
                    <a:pt x="36323" y="7951"/>
                  </a:lnTo>
                  <a:lnTo>
                    <a:pt x="36303" y="8035"/>
                  </a:lnTo>
                  <a:lnTo>
                    <a:pt x="36303" y="7931"/>
                  </a:lnTo>
                  <a:lnTo>
                    <a:pt x="36219" y="7784"/>
                  </a:lnTo>
                  <a:lnTo>
                    <a:pt x="36135" y="7889"/>
                  </a:lnTo>
                  <a:lnTo>
                    <a:pt x="36093" y="7993"/>
                  </a:lnTo>
                  <a:lnTo>
                    <a:pt x="36135" y="8056"/>
                  </a:lnTo>
                  <a:lnTo>
                    <a:pt x="36072" y="8119"/>
                  </a:lnTo>
                  <a:lnTo>
                    <a:pt x="35968" y="8056"/>
                  </a:lnTo>
                  <a:lnTo>
                    <a:pt x="35863" y="8035"/>
                  </a:lnTo>
                  <a:lnTo>
                    <a:pt x="35905" y="7951"/>
                  </a:lnTo>
                  <a:lnTo>
                    <a:pt x="36010" y="7889"/>
                  </a:lnTo>
                  <a:lnTo>
                    <a:pt x="36135" y="7700"/>
                  </a:lnTo>
                  <a:lnTo>
                    <a:pt x="36177" y="7596"/>
                  </a:lnTo>
                  <a:lnTo>
                    <a:pt x="36093" y="7512"/>
                  </a:lnTo>
                  <a:lnTo>
                    <a:pt x="36072" y="7407"/>
                  </a:lnTo>
                  <a:lnTo>
                    <a:pt x="35926" y="7533"/>
                  </a:lnTo>
                  <a:lnTo>
                    <a:pt x="35884" y="7596"/>
                  </a:lnTo>
                  <a:lnTo>
                    <a:pt x="35863" y="7533"/>
                  </a:lnTo>
                  <a:lnTo>
                    <a:pt x="35884" y="7407"/>
                  </a:lnTo>
                  <a:lnTo>
                    <a:pt x="35779" y="7387"/>
                  </a:lnTo>
                  <a:lnTo>
                    <a:pt x="35717" y="7407"/>
                  </a:lnTo>
                  <a:lnTo>
                    <a:pt x="35696" y="7491"/>
                  </a:lnTo>
                  <a:lnTo>
                    <a:pt x="35717" y="7617"/>
                  </a:lnTo>
                  <a:lnTo>
                    <a:pt x="35717" y="7742"/>
                  </a:lnTo>
                  <a:lnTo>
                    <a:pt x="35675" y="7700"/>
                  </a:lnTo>
                  <a:lnTo>
                    <a:pt x="35675" y="7533"/>
                  </a:lnTo>
                  <a:lnTo>
                    <a:pt x="35654" y="7512"/>
                  </a:lnTo>
                  <a:lnTo>
                    <a:pt x="35591" y="7617"/>
                  </a:lnTo>
                  <a:lnTo>
                    <a:pt x="35487" y="7638"/>
                  </a:lnTo>
                  <a:lnTo>
                    <a:pt x="35487" y="7721"/>
                  </a:lnTo>
                  <a:lnTo>
                    <a:pt x="35403" y="7826"/>
                  </a:lnTo>
                  <a:lnTo>
                    <a:pt x="35340" y="7847"/>
                  </a:lnTo>
                  <a:lnTo>
                    <a:pt x="35277" y="7931"/>
                  </a:lnTo>
                  <a:lnTo>
                    <a:pt x="35173" y="7931"/>
                  </a:lnTo>
                  <a:lnTo>
                    <a:pt x="35256" y="7847"/>
                  </a:lnTo>
                  <a:lnTo>
                    <a:pt x="35256" y="7784"/>
                  </a:lnTo>
                  <a:lnTo>
                    <a:pt x="35194" y="7721"/>
                  </a:lnTo>
                  <a:lnTo>
                    <a:pt x="35152" y="7721"/>
                  </a:lnTo>
                  <a:lnTo>
                    <a:pt x="35152" y="7679"/>
                  </a:lnTo>
                  <a:lnTo>
                    <a:pt x="35235" y="7679"/>
                  </a:lnTo>
                  <a:lnTo>
                    <a:pt x="35277" y="7700"/>
                  </a:lnTo>
                  <a:lnTo>
                    <a:pt x="35298" y="7638"/>
                  </a:lnTo>
                  <a:lnTo>
                    <a:pt x="35298" y="7596"/>
                  </a:lnTo>
                  <a:lnTo>
                    <a:pt x="35298" y="7554"/>
                  </a:lnTo>
                  <a:lnTo>
                    <a:pt x="35403" y="7491"/>
                  </a:lnTo>
                  <a:lnTo>
                    <a:pt x="35570" y="7345"/>
                  </a:lnTo>
                  <a:lnTo>
                    <a:pt x="35591" y="7261"/>
                  </a:lnTo>
                  <a:lnTo>
                    <a:pt x="35675" y="7177"/>
                  </a:lnTo>
                  <a:lnTo>
                    <a:pt x="35570" y="7177"/>
                  </a:lnTo>
                  <a:lnTo>
                    <a:pt x="35403" y="7282"/>
                  </a:lnTo>
                  <a:lnTo>
                    <a:pt x="35277" y="7407"/>
                  </a:lnTo>
                  <a:lnTo>
                    <a:pt x="35194" y="7407"/>
                  </a:lnTo>
                  <a:lnTo>
                    <a:pt x="35277" y="7324"/>
                  </a:lnTo>
                  <a:lnTo>
                    <a:pt x="35361" y="7219"/>
                  </a:lnTo>
                  <a:lnTo>
                    <a:pt x="35445" y="7156"/>
                  </a:lnTo>
                  <a:lnTo>
                    <a:pt x="35549" y="7114"/>
                  </a:lnTo>
                  <a:lnTo>
                    <a:pt x="35612" y="7052"/>
                  </a:lnTo>
                  <a:lnTo>
                    <a:pt x="35696" y="7052"/>
                  </a:lnTo>
                  <a:lnTo>
                    <a:pt x="35779" y="6905"/>
                  </a:lnTo>
                  <a:lnTo>
                    <a:pt x="35779" y="6863"/>
                  </a:lnTo>
                  <a:lnTo>
                    <a:pt x="35696" y="6780"/>
                  </a:lnTo>
                  <a:lnTo>
                    <a:pt x="35696" y="6675"/>
                  </a:lnTo>
                  <a:lnTo>
                    <a:pt x="35717" y="6591"/>
                  </a:lnTo>
                  <a:lnTo>
                    <a:pt x="35884" y="6424"/>
                  </a:lnTo>
                  <a:lnTo>
                    <a:pt x="35905" y="6361"/>
                  </a:lnTo>
                  <a:lnTo>
                    <a:pt x="35863" y="6257"/>
                  </a:lnTo>
                  <a:lnTo>
                    <a:pt x="35842" y="6194"/>
                  </a:lnTo>
                  <a:lnTo>
                    <a:pt x="35800" y="6131"/>
                  </a:lnTo>
                  <a:lnTo>
                    <a:pt x="35884" y="6006"/>
                  </a:lnTo>
                  <a:lnTo>
                    <a:pt x="35968" y="5922"/>
                  </a:lnTo>
                  <a:lnTo>
                    <a:pt x="35989" y="5838"/>
                  </a:lnTo>
                  <a:lnTo>
                    <a:pt x="36010" y="5587"/>
                  </a:lnTo>
                  <a:lnTo>
                    <a:pt x="36051" y="5524"/>
                  </a:lnTo>
                  <a:lnTo>
                    <a:pt x="36010" y="5462"/>
                  </a:lnTo>
                  <a:lnTo>
                    <a:pt x="35842" y="5399"/>
                  </a:lnTo>
                  <a:lnTo>
                    <a:pt x="35654" y="5399"/>
                  </a:lnTo>
                  <a:lnTo>
                    <a:pt x="35487" y="5357"/>
                  </a:lnTo>
                  <a:lnTo>
                    <a:pt x="35361" y="5420"/>
                  </a:lnTo>
                  <a:lnTo>
                    <a:pt x="35235" y="5420"/>
                  </a:lnTo>
                  <a:lnTo>
                    <a:pt x="35068" y="5503"/>
                  </a:lnTo>
                  <a:lnTo>
                    <a:pt x="34796" y="5587"/>
                  </a:lnTo>
                  <a:lnTo>
                    <a:pt x="34754" y="5671"/>
                  </a:lnTo>
                  <a:lnTo>
                    <a:pt x="34859" y="5796"/>
                  </a:lnTo>
                  <a:lnTo>
                    <a:pt x="34859" y="5880"/>
                  </a:lnTo>
                  <a:lnTo>
                    <a:pt x="34817" y="5922"/>
                  </a:lnTo>
                  <a:lnTo>
                    <a:pt x="34754" y="5775"/>
                  </a:lnTo>
                  <a:lnTo>
                    <a:pt x="34712" y="5713"/>
                  </a:lnTo>
                  <a:lnTo>
                    <a:pt x="34650" y="5587"/>
                  </a:lnTo>
                  <a:lnTo>
                    <a:pt x="34524" y="5587"/>
                  </a:lnTo>
                  <a:lnTo>
                    <a:pt x="34440" y="5671"/>
                  </a:lnTo>
                  <a:lnTo>
                    <a:pt x="34440" y="5734"/>
                  </a:lnTo>
                  <a:lnTo>
                    <a:pt x="34398" y="5796"/>
                  </a:lnTo>
                  <a:lnTo>
                    <a:pt x="34378" y="5713"/>
                  </a:lnTo>
                  <a:lnTo>
                    <a:pt x="34398" y="5608"/>
                  </a:lnTo>
                  <a:lnTo>
                    <a:pt x="34336" y="5587"/>
                  </a:lnTo>
                  <a:lnTo>
                    <a:pt x="34189" y="5608"/>
                  </a:lnTo>
                  <a:lnTo>
                    <a:pt x="34126" y="5713"/>
                  </a:lnTo>
                  <a:lnTo>
                    <a:pt x="34126" y="5796"/>
                  </a:lnTo>
                  <a:lnTo>
                    <a:pt x="34273" y="5901"/>
                  </a:lnTo>
                  <a:lnTo>
                    <a:pt x="34378" y="6047"/>
                  </a:lnTo>
                  <a:lnTo>
                    <a:pt x="34503" y="6131"/>
                  </a:lnTo>
                  <a:lnTo>
                    <a:pt x="34440" y="6131"/>
                  </a:lnTo>
                  <a:lnTo>
                    <a:pt x="34294" y="6047"/>
                  </a:lnTo>
                  <a:lnTo>
                    <a:pt x="34106" y="5880"/>
                  </a:lnTo>
                  <a:lnTo>
                    <a:pt x="34064" y="5880"/>
                  </a:lnTo>
                  <a:lnTo>
                    <a:pt x="34022" y="5922"/>
                  </a:lnTo>
                  <a:lnTo>
                    <a:pt x="33854" y="5922"/>
                  </a:lnTo>
                  <a:lnTo>
                    <a:pt x="33813" y="5943"/>
                  </a:lnTo>
                  <a:lnTo>
                    <a:pt x="33875" y="6006"/>
                  </a:lnTo>
                  <a:lnTo>
                    <a:pt x="34001" y="6006"/>
                  </a:lnTo>
                  <a:lnTo>
                    <a:pt x="34022" y="6047"/>
                  </a:lnTo>
                  <a:lnTo>
                    <a:pt x="34064" y="6152"/>
                  </a:lnTo>
                  <a:lnTo>
                    <a:pt x="34210" y="6257"/>
                  </a:lnTo>
                  <a:lnTo>
                    <a:pt x="34231" y="6340"/>
                  </a:lnTo>
                  <a:lnTo>
                    <a:pt x="34315" y="6424"/>
                  </a:lnTo>
                  <a:lnTo>
                    <a:pt x="34210" y="6424"/>
                  </a:lnTo>
                  <a:lnTo>
                    <a:pt x="34126" y="6319"/>
                  </a:lnTo>
                  <a:lnTo>
                    <a:pt x="33980" y="6236"/>
                  </a:lnTo>
                  <a:lnTo>
                    <a:pt x="33980" y="6152"/>
                  </a:lnTo>
                  <a:lnTo>
                    <a:pt x="33875" y="6047"/>
                  </a:lnTo>
                  <a:lnTo>
                    <a:pt x="33750" y="6047"/>
                  </a:lnTo>
                  <a:lnTo>
                    <a:pt x="33666" y="6131"/>
                  </a:lnTo>
                  <a:lnTo>
                    <a:pt x="33666" y="6215"/>
                  </a:lnTo>
                  <a:lnTo>
                    <a:pt x="33582" y="6361"/>
                  </a:lnTo>
                  <a:lnTo>
                    <a:pt x="33541" y="6529"/>
                  </a:lnTo>
                  <a:lnTo>
                    <a:pt x="33603" y="6633"/>
                  </a:lnTo>
                  <a:lnTo>
                    <a:pt x="33478" y="6675"/>
                  </a:lnTo>
                  <a:lnTo>
                    <a:pt x="33478" y="6759"/>
                  </a:lnTo>
                  <a:lnTo>
                    <a:pt x="33541" y="6822"/>
                  </a:lnTo>
                  <a:lnTo>
                    <a:pt x="33562" y="6926"/>
                  </a:lnTo>
                  <a:lnTo>
                    <a:pt x="33645" y="6926"/>
                  </a:lnTo>
                  <a:lnTo>
                    <a:pt x="33813" y="6780"/>
                  </a:lnTo>
                  <a:lnTo>
                    <a:pt x="33896" y="6780"/>
                  </a:lnTo>
                  <a:lnTo>
                    <a:pt x="33917" y="6842"/>
                  </a:lnTo>
                  <a:lnTo>
                    <a:pt x="33813" y="6863"/>
                  </a:lnTo>
                  <a:lnTo>
                    <a:pt x="33771" y="6884"/>
                  </a:lnTo>
                  <a:lnTo>
                    <a:pt x="33771" y="6947"/>
                  </a:lnTo>
                  <a:lnTo>
                    <a:pt x="33687" y="6947"/>
                  </a:lnTo>
                  <a:lnTo>
                    <a:pt x="33603" y="7052"/>
                  </a:lnTo>
                  <a:lnTo>
                    <a:pt x="33603" y="7156"/>
                  </a:lnTo>
                  <a:lnTo>
                    <a:pt x="33541" y="7240"/>
                  </a:lnTo>
                  <a:lnTo>
                    <a:pt x="33478" y="7177"/>
                  </a:lnTo>
                  <a:lnTo>
                    <a:pt x="33499" y="7094"/>
                  </a:lnTo>
                  <a:lnTo>
                    <a:pt x="33436" y="6947"/>
                  </a:lnTo>
                  <a:lnTo>
                    <a:pt x="33352" y="6926"/>
                  </a:lnTo>
                  <a:lnTo>
                    <a:pt x="33290" y="7031"/>
                  </a:lnTo>
                  <a:lnTo>
                    <a:pt x="33331" y="7094"/>
                  </a:lnTo>
                  <a:lnTo>
                    <a:pt x="33269" y="7177"/>
                  </a:lnTo>
                  <a:lnTo>
                    <a:pt x="33164" y="7198"/>
                  </a:lnTo>
                  <a:lnTo>
                    <a:pt x="33122" y="7261"/>
                  </a:lnTo>
                  <a:lnTo>
                    <a:pt x="33080" y="7177"/>
                  </a:lnTo>
                  <a:lnTo>
                    <a:pt x="33038" y="7198"/>
                  </a:lnTo>
                  <a:lnTo>
                    <a:pt x="33059" y="7303"/>
                  </a:lnTo>
                  <a:lnTo>
                    <a:pt x="33122" y="7407"/>
                  </a:lnTo>
                  <a:lnTo>
                    <a:pt x="33122" y="7554"/>
                  </a:lnTo>
                  <a:lnTo>
                    <a:pt x="33143" y="7575"/>
                  </a:lnTo>
                  <a:lnTo>
                    <a:pt x="33143" y="7700"/>
                  </a:lnTo>
                  <a:lnTo>
                    <a:pt x="33227" y="7721"/>
                  </a:lnTo>
                  <a:lnTo>
                    <a:pt x="33290" y="7784"/>
                  </a:lnTo>
                  <a:lnTo>
                    <a:pt x="33269" y="7868"/>
                  </a:lnTo>
                  <a:lnTo>
                    <a:pt x="33290" y="7931"/>
                  </a:lnTo>
                  <a:lnTo>
                    <a:pt x="33290" y="8035"/>
                  </a:lnTo>
                  <a:lnTo>
                    <a:pt x="33185" y="8119"/>
                  </a:lnTo>
                  <a:lnTo>
                    <a:pt x="33143" y="8203"/>
                  </a:lnTo>
                  <a:lnTo>
                    <a:pt x="33122" y="8412"/>
                  </a:lnTo>
                  <a:lnTo>
                    <a:pt x="33059" y="8454"/>
                  </a:lnTo>
                  <a:lnTo>
                    <a:pt x="32934" y="8663"/>
                  </a:lnTo>
                  <a:lnTo>
                    <a:pt x="32934" y="8747"/>
                  </a:lnTo>
                  <a:lnTo>
                    <a:pt x="32808" y="8872"/>
                  </a:lnTo>
                  <a:lnTo>
                    <a:pt x="32829" y="8830"/>
                  </a:lnTo>
                  <a:lnTo>
                    <a:pt x="32829" y="8726"/>
                  </a:lnTo>
                  <a:lnTo>
                    <a:pt x="32871" y="8558"/>
                  </a:lnTo>
                  <a:lnTo>
                    <a:pt x="32955" y="8495"/>
                  </a:lnTo>
                  <a:lnTo>
                    <a:pt x="32934" y="8433"/>
                  </a:lnTo>
                  <a:lnTo>
                    <a:pt x="32913" y="8454"/>
                  </a:lnTo>
                  <a:lnTo>
                    <a:pt x="32829" y="8454"/>
                  </a:lnTo>
                  <a:lnTo>
                    <a:pt x="32746" y="8391"/>
                  </a:lnTo>
                  <a:lnTo>
                    <a:pt x="32704" y="8349"/>
                  </a:lnTo>
                  <a:lnTo>
                    <a:pt x="32746" y="8328"/>
                  </a:lnTo>
                  <a:lnTo>
                    <a:pt x="32829" y="8307"/>
                  </a:lnTo>
                  <a:lnTo>
                    <a:pt x="32913" y="8307"/>
                  </a:lnTo>
                  <a:lnTo>
                    <a:pt x="32913" y="8244"/>
                  </a:lnTo>
                  <a:lnTo>
                    <a:pt x="32955" y="8244"/>
                  </a:lnTo>
                  <a:lnTo>
                    <a:pt x="32976" y="8349"/>
                  </a:lnTo>
                  <a:lnTo>
                    <a:pt x="33038" y="8244"/>
                  </a:lnTo>
                  <a:lnTo>
                    <a:pt x="33038" y="8140"/>
                  </a:lnTo>
                  <a:lnTo>
                    <a:pt x="32934" y="8098"/>
                  </a:lnTo>
                  <a:lnTo>
                    <a:pt x="32913" y="8035"/>
                  </a:lnTo>
                  <a:lnTo>
                    <a:pt x="32808" y="7910"/>
                  </a:lnTo>
                  <a:lnTo>
                    <a:pt x="32808" y="7763"/>
                  </a:lnTo>
                  <a:lnTo>
                    <a:pt x="32746" y="7679"/>
                  </a:lnTo>
                  <a:lnTo>
                    <a:pt x="32725" y="7512"/>
                  </a:lnTo>
                  <a:lnTo>
                    <a:pt x="32704" y="7491"/>
                  </a:lnTo>
                  <a:lnTo>
                    <a:pt x="32704" y="7407"/>
                  </a:lnTo>
                  <a:lnTo>
                    <a:pt x="32746" y="7366"/>
                  </a:lnTo>
                  <a:lnTo>
                    <a:pt x="32829" y="7198"/>
                  </a:lnTo>
                  <a:lnTo>
                    <a:pt x="32829" y="7094"/>
                  </a:lnTo>
                  <a:lnTo>
                    <a:pt x="32934" y="6989"/>
                  </a:lnTo>
                  <a:lnTo>
                    <a:pt x="33018" y="6884"/>
                  </a:lnTo>
                  <a:lnTo>
                    <a:pt x="33122" y="6842"/>
                  </a:lnTo>
                  <a:lnTo>
                    <a:pt x="33122" y="6738"/>
                  </a:lnTo>
                  <a:lnTo>
                    <a:pt x="33059" y="6654"/>
                  </a:lnTo>
                  <a:lnTo>
                    <a:pt x="33018" y="6550"/>
                  </a:lnTo>
                  <a:lnTo>
                    <a:pt x="33038" y="6424"/>
                  </a:lnTo>
                  <a:lnTo>
                    <a:pt x="33143" y="6215"/>
                  </a:lnTo>
                  <a:lnTo>
                    <a:pt x="33227" y="6173"/>
                  </a:lnTo>
                  <a:lnTo>
                    <a:pt x="33394" y="6068"/>
                  </a:lnTo>
                  <a:lnTo>
                    <a:pt x="33603" y="5817"/>
                  </a:lnTo>
                  <a:lnTo>
                    <a:pt x="33813" y="5608"/>
                  </a:lnTo>
                  <a:lnTo>
                    <a:pt x="33959" y="5587"/>
                  </a:lnTo>
                  <a:lnTo>
                    <a:pt x="34064" y="5441"/>
                  </a:lnTo>
                  <a:lnTo>
                    <a:pt x="34106" y="5378"/>
                  </a:lnTo>
                  <a:lnTo>
                    <a:pt x="34210" y="5378"/>
                  </a:lnTo>
                  <a:lnTo>
                    <a:pt x="34398" y="5294"/>
                  </a:lnTo>
                  <a:lnTo>
                    <a:pt x="34545" y="5231"/>
                  </a:lnTo>
                  <a:lnTo>
                    <a:pt x="34587" y="5169"/>
                  </a:lnTo>
                  <a:lnTo>
                    <a:pt x="34545" y="5085"/>
                  </a:lnTo>
                  <a:lnTo>
                    <a:pt x="34315" y="4980"/>
                  </a:lnTo>
                  <a:lnTo>
                    <a:pt x="34189" y="4897"/>
                  </a:lnTo>
                  <a:lnTo>
                    <a:pt x="34001" y="4897"/>
                  </a:lnTo>
                  <a:lnTo>
                    <a:pt x="33959" y="4876"/>
                  </a:lnTo>
                  <a:lnTo>
                    <a:pt x="33875" y="4897"/>
                  </a:lnTo>
                  <a:lnTo>
                    <a:pt x="33708" y="4876"/>
                  </a:lnTo>
                  <a:lnTo>
                    <a:pt x="33645" y="4897"/>
                  </a:lnTo>
                  <a:lnTo>
                    <a:pt x="33436" y="4897"/>
                  </a:lnTo>
                  <a:lnTo>
                    <a:pt x="33122" y="5001"/>
                  </a:lnTo>
                  <a:lnTo>
                    <a:pt x="32934" y="5190"/>
                  </a:lnTo>
                  <a:lnTo>
                    <a:pt x="32725" y="5273"/>
                  </a:lnTo>
                  <a:lnTo>
                    <a:pt x="32704" y="5378"/>
                  </a:lnTo>
                  <a:lnTo>
                    <a:pt x="32725" y="5482"/>
                  </a:lnTo>
                  <a:lnTo>
                    <a:pt x="32641" y="5441"/>
                  </a:lnTo>
                  <a:lnTo>
                    <a:pt x="32557" y="5441"/>
                  </a:lnTo>
                  <a:lnTo>
                    <a:pt x="32494" y="5545"/>
                  </a:lnTo>
                  <a:lnTo>
                    <a:pt x="32348" y="5545"/>
                  </a:lnTo>
                  <a:lnTo>
                    <a:pt x="32243" y="5692"/>
                  </a:lnTo>
                  <a:lnTo>
                    <a:pt x="32243" y="5796"/>
                  </a:lnTo>
                  <a:lnTo>
                    <a:pt x="32181" y="5796"/>
                  </a:lnTo>
                  <a:lnTo>
                    <a:pt x="32034" y="6006"/>
                  </a:lnTo>
                  <a:lnTo>
                    <a:pt x="32097" y="6068"/>
                  </a:lnTo>
                  <a:lnTo>
                    <a:pt x="32034" y="6152"/>
                  </a:lnTo>
                  <a:lnTo>
                    <a:pt x="31992" y="6068"/>
                  </a:lnTo>
                  <a:lnTo>
                    <a:pt x="31930" y="6068"/>
                  </a:lnTo>
                  <a:lnTo>
                    <a:pt x="31888" y="6257"/>
                  </a:lnTo>
                  <a:lnTo>
                    <a:pt x="31762" y="6257"/>
                  </a:lnTo>
                  <a:lnTo>
                    <a:pt x="31678" y="6361"/>
                  </a:lnTo>
                  <a:lnTo>
                    <a:pt x="31616" y="6424"/>
                  </a:lnTo>
                  <a:lnTo>
                    <a:pt x="31553" y="6570"/>
                  </a:lnTo>
                  <a:lnTo>
                    <a:pt x="31448" y="6759"/>
                  </a:lnTo>
                  <a:lnTo>
                    <a:pt x="31448" y="6863"/>
                  </a:lnTo>
                  <a:lnTo>
                    <a:pt x="31490" y="6842"/>
                  </a:lnTo>
                  <a:lnTo>
                    <a:pt x="31511" y="6842"/>
                  </a:lnTo>
                  <a:lnTo>
                    <a:pt x="31490" y="6905"/>
                  </a:lnTo>
                  <a:lnTo>
                    <a:pt x="31406" y="6905"/>
                  </a:lnTo>
                  <a:lnTo>
                    <a:pt x="31260" y="6989"/>
                  </a:lnTo>
                  <a:lnTo>
                    <a:pt x="31239" y="7094"/>
                  </a:lnTo>
                  <a:lnTo>
                    <a:pt x="31155" y="7114"/>
                  </a:lnTo>
                  <a:lnTo>
                    <a:pt x="31134" y="7198"/>
                  </a:lnTo>
                  <a:lnTo>
                    <a:pt x="31134" y="7407"/>
                  </a:lnTo>
                  <a:lnTo>
                    <a:pt x="31072" y="7512"/>
                  </a:lnTo>
                  <a:lnTo>
                    <a:pt x="30988" y="7512"/>
                  </a:lnTo>
                  <a:lnTo>
                    <a:pt x="30967" y="7659"/>
                  </a:lnTo>
                  <a:lnTo>
                    <a:pt x="30967" y="7721"/>
                  </a:lnTo>
                  <a:lnTo>
                    <a:pt x="30862" y="7784"/>
                  </a:lnTo>
                  <a:lnTo>
                    <a:pt x="30821" y="7972"/>
                  </a:lnTo>
                  <a:lnTo>
                    <a:pt x="30862" y="8077"/>
                  </a:lnTo>
                  <a:lnTo>
                    <a:pt x="31072" y="8182"/>
                  </a:lnTo>
                  <a:lnTo>
                    <a:pt x="31176" y="8182"/>
                  </a:lnTo>
                  <a:lnTo>
                    <a:pt x="31302" y="8244"/>
                  </a:lnTo>
                  <a:lnTo>
                    <a:pt x="31385" y="8244"/>
                  </a:lnTo>
                  <a:lnTo>
                    <a:pt x="31511" y="8328"/>
                  </a:lnTo>
                  <a:lnTo>
                    <a:pt x="31678" y="8328"/>
                  </a:lnTo>
                  <a:lnTo>
                    <a:pt x="31699" y="8495"/>
                  </a:lnTo>
                  <a:lnTo>
                    <a:pt x="31867" y="8558"/>
                  </a:lnTo>
                  <a:lnTo>
                    <a:pt x="31888" y="8642"/>
                  </a:lnTo>
                  <a:lnTo>
                    <a:pt x="31971" y="8705"/>
                  </a:lnTo>
                  <a:lnTo>
                    <a:pt x="31804" y="8705"/>
                  </a:lnTo>
                  <a:lnTo>
                    <a:pt x="31762" y="8726"/>
                  </a:lnTo>
                  <a:lnTo>
                    <a:pt x="31574" y="8726"/>
                  </a:lnTo>
                  <a:lnTo>
                    <a:pt x="31365" y="8642"/>
                  </a:lnTo>
                  <a:lnTo>
                    <a:pt x="31344" y="8537"/>
                  </a:lnTo>
                  <a:lnTo>
                    <a:pt x="31239" y="8454"/>
                  </a:lnTo>
                  <a:lnTo>
                    <a:pt x="31051" y="8454"/>
                  </a:lnTo>
                  <a:lnTo>
                    <a:pt x="30988" y="8412"/>
                  </a:lnTo>
                  <a:lnTo>
                    <a:pt x="30883" y="8391"/>
                  </a:lnTo>
                  <a:lnTo>
                    <a:pt x="30862" y="8433"/>
                  </a:lnTo>
                  <a:lnTo>
                    <a:pt x="30925" y="8558"/>
                  </a:lnTo>
                  <a:lnTo>
                    <a:pt x="30925" y="8642"/>
                  </a:lnTo>
                  <a:lnTo>
                    <a:pt x="30841" y="8642"/>
                  </a:lnTo>
                  <a:lnTo>
                    <a:pt x="30821" y="8726"/>
                  </a:lnTo>
                  <a:lnTo>
                    <a:pt x="30862" y="8914"/>
                  </a:lnTo>
                  <a:lnTo>
                    <a:pt x="30883" y="9039"/>
                  </a:lnTo>
                  <a:lnTo>
                    <a:pt x="30862" y="9165"/>
                  </a:lnTo>
                  <a:lnTo>
                    <a:pt x="30883" y="9270"/>
                  </a:lnTo>
                  <a:lnTo>
                    <a:pt x="31030" y="9353"/>
                  </a:lnTo>
                  <a:lnTo>
                    <a:pt x="31134" y="9458"/>
                  </a:lnTo>
                  <a:lnTo>
                    <a:pt x="31134" y="9500"/>
                  </a:lnTo>
                  <a:lnTo>
                    <a:pt x="31072" y="9458"/>
                  </a:lnTo>
                  <a:lnTo>
                    <a:pt x="31051" y="9458"/>
                  </a:lnTo>
                  <a:lnTo>
                    <a:pt x="31072" y="9563"/>
                  </a:lnTo>
                  <a:lnTo>
                    <a:pt x="31155" y="9667"/>
                  </a:lnTo>
                  <a:lnTo>
                    <a:pt x="31197" y="9667"/>
                  </a:lnTo>
                  <a:lnTo>
                    <a:pt x="31197" y="9583"/>
                  </a:lnTo>
                  <a:lnTo>
                    <a:pt x="31281" y="9563"/>
                  </a:lnTo>
                  <a:lnTo>
                    <a:pt x="31385" y="9583"/>
                  </a:lnTo>
                  <a:lnTo>
                    <a:pt x="31469" y="9667"/>
                  </a:lnTo>
                  <a:lnTo>
                    <a:pt x="31553" y="9688"/>
                  </a:lnTo>
                  <a:lnTo>
                    <a:pt x="31574" y="9646"/>
                  </a:lnTo>
                  <a:lnTo>
                    <a:pt x="31553" y="9583"/>
                  </a:lnTo>
                  <a:lnTo>
                    <a:pt x="31574" y="9500"/>
                  </a:lnTo>
                  <a:lnTo>
                    <a:pt x="31616" y="9479"/>
                  </a:lnTo>
                  <a:lnTo>
                    <a:pt x="31678" y="9542"/>
                  </a:lnTo>
                  <a:lnTo>
                    <a:pt x="31657" y="9646"/>
                  </a:lnTo>
                  <a:lnTo>
                    <a:pt x="31678" y="9709"/>
                  </a:lnTo>
                  <a:lnTo>
                    <a:pt x="31720" y="9709"/>
                  </a:lnTo>
                  <a:lnTo>
                    <a:pt x="31783" y="9583"/>
                  </a:lnTo>
                  <a:lnTo>
                    <a:pt x="31909" y="9563"/>
                  </a:lnTo>
                  <a:lnTo>
                    <a:pt x="31992" y="9479"/>
                  </a:lnTo>
                  <a:lnTo>
                    <a:pt x="32013" y="9500"/>
                  </a:lnTo>
                  <a:lnTo>
                    <a:pt x="31971" y="9583"/>
                  </a:lnTo>
                  <a:lnTo>
                    <a:pt x="31783" y="9688"/>
                  </a:lnTo>
                  <a:lnTo>
                    <a:pt x="31762" y="9793"/>
                  </a:lnTo>
                  <a:lnTo>
                    <a:pt x="31867" y="9876"/>
                  </a:lnTo>
                  <a:lnTo>
                    <a:pt x="31888" y="10023"/>
                  </a:lnTo>
                  <a:lnTo>
                    <a:pt x="32013" y="10169"/>
                  </a:lnTo>
                  <a:lnTo>
                    <a:pt x="32181" y="10169"/>
                  </a:lnTo>
                  <a:lnTo>
                    <a:pt x="32222" y="10107"/>
                  </a:lnTo>
                  <a:lnTo>
                    <a:pt x="32118" y="10023"/>
                  </a:lnTo>
                  <a:lnTo>
                    <a:pt x="32181" y="10002"/>
                  </a:lnTo>
                  <a:lnTo>
                    <a:pt x="32285" y="10023"/>
                  </a:lnTo>
                  <a:lnTo>
                    <a:pt x="32348" y="10107"/>
                  </a:lnTo>
                  <a:lnTo>
                    <a:pt x="32411" y="10086"/>
                  </a:lnTo>
                  <a:lnTo>
                    <a:pt x="32494" y="10002"/>
                  </a:lnTo>
                  <a:lnTo>
                    <a:pt x="32599" y="9897"/>
                  </a:lnTo>
                  <a:lnTo>
                    <a:pt x="32662" y="9897"/>
                  </a:lnTo>
                  <a:lnTo>
                    <a:pt x="32662" y="9960"/>
                  </a:lnTo>
                  <a:lnTo>
                    <a:pt x="32599" y="9981"/>
                  </a:lnTo>
                  <a:lnTo>
                    <a:pt x="32432" y="10127"/>
                  </a:lnTo>
                  <a:lnTo>
                    <a:pt x="32432" y="10211"/>
                  </a:lnTo>
                  <a:lnTo>
                    <a:pt x="32453" y="10232"/>
                  </a:lnTo>
                  <a:cubicBezTo>
                    <a:pt x="32411" y="10295"/>
                    <a:pt x="32390" y="10379"/>
                    <a:pt x="32348" y="10441"/>
                  </a:cubicBezTo>
                  <a:lnTo>
                    <a:pt x="32306" y="10441"/>
                  </a:lnTo>
                  <a:lnTo>
                    <a:pt x="32222" y="10504"/>
                  </a:lnTo>
                  <a:lnTo>
                    <a:pt x="32139" y="10504"/>
                  </a:lnTo>
                  <a:lnTo>
                    <a:pt x="32097" y="10420"/>
                  </a:lnTo>
                  <a:lnTo>
                    <a:pt x="31992" y="10400"/>
                  </a:lnTo>
                  <a:lnTo>
                    <a:pt x="32013" y="10441"/>
                  </a:lnTo>
                  <a:lnTo>
                    <a:pt x="32097" y="10504"/>
                  </a:lnTo>
                  <a:lnTo>
                    <a:pt x="32076" y="10609"/>
                  </a:lnTo>
                  <a:lnTo>
                    <a:pt x="31971" y="10609"/>
                  </a:lnTo>
                  <a:lnTo>
                    <a:pt x="31971" y="10630"/>
                  </a:lnTo>
                  <a:lnTo>
                    <a:pt x="31992" y="10692"/>
                  </a:lnTo>
                  <a:lnTo>
                    <a:pt x="31909" y="10755"/>
                  </a:lnTo>
                  <a:lnTo>
                    <a:pt x="31909" y="10839"/>
                  </a:lnTo>
                  <a:lnTo>
                    <a:pt x="31971" y="10923"/>
                  </a:lnTo>
                  <a:lnTo>
                    <a:pt x="31888" y="10923"/>
                  </a:lnTo>
                  <a:lnTo>
                    <a:pt x="31888" y="11027"/>
                  </a:lnTo>
                  <a:lnTo>
                    <a:pt x="31804" y="11111"/>
                  </a:lnTo>
                  <a:lnTo>
                    <a:pt x="31804" y="11278"/>
                  </a:lnTo>
                  <a:lnTo>
                    <a:pt x="31867" y="11278"/>
                  </a:lnTo>
                  <a:lnTo>
                    <a:pt x="31909" y="11383"/>
                  </a:lnTo>
                  <a:lnTo>
                    <a:pt x="31950" y="11383"/>
                  </a:lnTo>
                  <a:lnTo>
                    <a:pt x="32013" y="11488"/>
                  </a:lnTo>
                  <a:lnTo>
                    <a:pt x="31950" y="11508"/>
                  </a:lnTo>
                  <a:lnTo>
                    <a:pt x="31888" y="11508"/>
                  </a:lnTo>
                  <a:lnTo>
                    <a:pt x="31825" y="11571"/>
                  </a:lnTo>
                  <a:lnTo>
                    <a:pt x="31783" y="11508"/>
                  </a:lnTo>
                  <a:lnTo>
                    <a:pt x="31637" y="11550"/>
                  </a:lnTo>
                  <a:lnTo>
                    <a:pt x="31595" y="11634"/>
                  </a:lnTo>
                  <a:lnTo>
                    <a:pt x="31699" y="11739"/>
                  </a:lnTo>
                  <a:lnTo>
                    <a:pt x="31741" y="11739"/>
                  </a:lnTo>
                  <a:lnTo>
                    <a:pt x="31741" y="11801"/>
                  </a:lnTo>
                  <a:lnTo>
                    <a:pt x="31637" y="11843"/>
                  </a:lnTo>
                  <a:lnTo>
                    <a:pt x="31595" y="11780"/>
                  </a:lnTo>
                  <a:lnTo>
                    <a:pt x="31511" y="11864"/>
                  </a:lnTo>
                  <a:lnTo>
                    <a:pt x="31427" y="11739"/>
                  </a:lnTo>
                  <a:lnTo>
                    <a:pt x="31323" y="11801"/>
                  </a:lnTo>
                  <a:lnTo>
                    <a:pt x="31218" y="12011"/>
                  </a:lnTo>
                  <a:lnTo>
                    <a:pt x="31113" y="12262"/>
                  </a:lnTo>
                  <a:lnTo>
                    <a:pt x="30988" y="12492"/>
                  </a:lnTo>
                  <a:lnTo>
                    <a:pt x="30779" y="12638"/>
                  </a:lnTo>
                  <a:lnTo>
                    <a:pt x="30737" y="12743"/>
                  </a:lnTo>
                  <a:lnTo>
                    <a:pt x="30674" y="12743"/>
                  </a:lnTo>
                  <a:lnTo>
                    <a:pt x="30569" y="12910"/>
                  </a:lnTo>
                  <a:lnTo>
                    <a:pt x="30465" y="12952"/>
                  </a:lnTo>
                  <a:lnTo>
                    <a:pt x="30444" y="13140"/>
                  </a:lnTo>
                  <a:lnTo>
                    <a:pt x="30360" y="13224"/>
                  </a:lnTo>
                  <a:lnTo>
                    <a:pt x="30339" y="13350"/>
                  </a:lnTo>
                  <a:lnTo>
                    <a:pt x="30277" y="13350"/>
                  </a:lnTo>
                  <a:lnTo>
                    <a:pt x="30235" y="13224"/>
                  </a:lnTo>
                  <a:lnTo>
                    <a:pt x="30151" y="13224"/>
                  </a:lnTo>
                  <a:lnTo>
                    <a:pt x="30067" y="13308"/>
                  </a:lnTo>
                  <a:lnTo>
                    <a:pt x="30109" y="13350"/>
                  </a:lnTo>
                  <a:lnTo>
                    <a:pt x="30130" y="13475"/>
                  </a:lnTo>
                  <a:lnTo>
                    <a:pt x="30046" y="13475"/>
                  </a:lnTo>
                  <a:lnTo>
                    <a:pt x="29963" y="13413"/>
                  </a:lnTo>
                  <a:lnTo>
                    <a:pt x="30005" y="13308"/>
                  </a:lnTo>
                  <a:lnTo>
                    <a:pt x="29921" y="13140"/>
                  </a:lnTo>
                  <a:lnTo>
                    <a:pt x="29837" y="12743"/>
                  </a:lnTo>
                  <a:lnTo>
                    <a:pt x="29837" y="12576"/>
                  </a:lnTo>
                  <a:lnTo>
                    <a:pt x="29816" y="12492"/>
                  </a:lnTo>
                  <a:lnTo>
                    <a:pt x="29858" y="12366"/>
                  </a:lnTo>
                  <a:lnTo>
                    <a:pt x="29942" y="12262"/>
                  </a:lnTo>
                  <a:lnTo>
                    <a:pt x="29921" y="12115"/>
                  </a:lnTo>
                  <a:lnTo>
                    <a:pt x="29963" y="12011"/>
                  </a:lnTo>
                  <a:lnTo>
                    <a:pt x="30046" y="11969"/>
                  </a:lnTo>
                  <a:lnTo>
                    <a:pt x="30130" y="12011"/>
                  </a:lnTo>
                  <a:lnTo>
                    <a:pt x="30214" y="11990"/>
                  </a:lnTo>
                  <a:lnTo>
                    <a:pt x="30277" y="11885"/>
                  </a:lnTo>
                  <a:lnTo>
                    <a:pt x="30256" y="11655"/>
                  </a:lnTo>
                  <a:lnTo>
                    <a:pt x="30318" y="11550"/>
                  </a:lnTo>
                  <a:lnTo>
                    <a:pt x="30318" y="11153"/>
                  </a:lnTo>
                  <a:lnTo>
                    <a:pt x="30214" y="11027"/>
                  </a:lnTo>
                  <a:lnTo>
                    <a:pt x="30172" y="10860"/>
                  </a:lnTo>
                  <a:lnTo>
                    <a:pt x="30109" y="10692"/>
                  </a:lnTo>
                  <a:lnTo>
                    <a:pt x="30067" y="10588"/>
                  </a:lnTo>
                  <a:lnTo>
                    <a:pt x="30025" y="10525"/>
                  </a:lnTo>
                  <a:lnTo>
                    <a:pt x="29963" y="10525"/>
                  </a:lnTo>
                  <a:lnTo>
                    <a:pt x="29921" y="10630"/>
                  </a:lnTo>
                  <a:lnTo>
                    <a:pt x="29795" y="10839"/>
                  </a:lnTo>
                  <a:lnTo>
                    <a:pt x="29628" y="10964"/>
                  </a:lnTo>
                  <a:lnTo>
                    <a:pt x="29607" y="11069"/>
                  </a:lnTo>
                  <a:lnTo>
                    <a:pt x="29607" y="11278"/>
                  </a:lnTo>
                  <a:lnTo>
                    <a:pt x="29544" y="11341"/>
                  </a:lnTo>
                  <a:lnTo>
                    <a:pt x="29481" y="11278"/>
                  </a:lnTo>
                  <a:lnTo>
                    <a:pt x="29398" y="11362"/>
                  </a:lnTo>
                  <a:lnTo>
                    <a:pt x="29419" y="11383"/>
                  </a:lnTo>
                  <a:lnTo>
                    <a:pt x="29398" y="11446"/>
                  </a:lnTo>
                  <a:lnTo>
                    <a:pt x="29230" y="11529"/>
                  </a:lnTo>
                  <a:lnTo>
                    <a:pt x="29189" y="11592"/>
                  </a:lnTo>
                  <a:lnTo>
                    <a:pt x="29084" y="11697"/>
                  </a:lnTo>
                  <a:lnTo>
                    <a:pt x="29000" y="11697"/>
                  </a:lnTo>
                  <a:lnTo>
                    <a:pt x="29000" y="11634"/>
                  </a:lnTo>
                  <a:lnTo>
                    <a:pt x="29084" y="11592"/>
                  </a:lnTo>
                  <a:lnTo>
                    <a:pt x="29084" y="11467"/>
                  </a:lnTo>
                  <a:lnTo>
                    <a:pt x="29042" y="11425"/>
                  </a:lnTo>
                  <a:lnTo>
                    <a:pt x="29147" y="11278"/>
                  </a:lnTo>
                  <a:lnTo>
                    <a:pt x="29168" y="11174"/>
                  </a:lnTo>
                  <a:lnTo>
                    <a:pt x="29168" y="11069"/>
                  </a:lnTo>
                  <a:lnTo>
                    <a:pt x="29251" y="11027"/>
                  </a:lnTo>
                  <a:lnTo>
                    <a:pt x="29251" y="10923"/>
                  </a:lnTo>
                  <a:lnTo>
                    <a:pt x="29209" y="10902"/>
                  </a:lnTo>
                  <a:lnTo>
                    <a:pt x="29251" y="10755"/>
                  </a:lnTo>
                  <a:lnTo>
                    <a:pt x="29147" y="10609"/>
                  </a:lnTo>
                  <a:lnTo>
                    <a:pt x="29147" y="10525"/>
                  </a:lnTo>
                  <a:lnTo>
                    <a:pt x="29084" y="10420"/>
                  </a:lnTo>
                  <a:lnTo>
                    <a:pt x="29084" y="10379"/>
                  </a:lnTo>
                  <a:lnTo>
                    <a:pt x="29147" y="10400"/>
                  </a:lnTo>
                  <a:lnTo>
                    <a:pt x="29189" y="10400"/>
                  </a:lnTo>
                  <a:lnTo>
                    <a:pt x="29209" y="10525"/>
                  </a:lnTo>
                  <a:lnTo>
                    <a:pt x="29272" y="10504"/>
                  </a:lnTo>
                  <a:lnTo>
                    <a:pt x="29377" y="10379"/>
                  </a:lnTo>
                  <a:lnTo>
                    <a:pt x="29481" y="10379"/>
                  </a:lnTo>
                  <a:lnTo>
                    <a:pt x="29565" y="10295"/>
                  </a:lnTo>
                  <a:lnTo>
                    <a:pt x="29481" y="10232"/>
                  </a:lnTo>
                  <a:lnTo>
                    <a:pt x="29377" y="10316"/>
                  </a:lnTo>
                  <a:lnTo>
                    <a:pt x="29293" y="10232"/>
                  </a:lnTo>
                  <a:lnTo>
                    <a:pt x="29189" y="10211"/>
                  </a:lnTo>
                  <a:lnTo>
                    <a:pt x="29189" y="10107"/>
                  </a:lnTo>
                  <a:lnTo>
                    <a:pt x="29230" y="10065"/>
                  </a:lnTo>
                  <a:lnTo>
                    <a:pt x="29209" y="10002"/>
                  </a:lnTo>
                  <a:lnTo>
                    <a:pt x="29126" y="10023"/>
                  </a:lnTo>
                  <a:lnTo>
                    <a:pt x="29105" y="10107"/>
                  </a:lnTo>
                  <a:lnTo>
                    <a:pt x="28958" y="10169"/>
                  </a:lnTo>
                  <a:lnTo>
                    <a:pt x="28854" y="10065"/>
                  </a:lnTo>
                  <a:lnTo>
                    <a:pt x="28854" y="9939"/>
                  </a:lnTo>
                  <a:lnTo>
                    <a:pt x="28770" y="9918"/>
                  </a:lnTo>
                  <a:lnTo>
                    <a:pt x="28665" y="9939"/>
                  </a:lnTo>
                  <a:lnTo>
                    <a:pt x="28603" y="9897"/>
                  </a:lnTo>
                  <a:lnTo>
                    <a:pt x="28644" y="9793"/>
                  </a:lnTo>
                  <a:lnTo>
                    <a:pt x="28707" y="9772"/>
                  </a:lnTo>
                  <a:lnTo>
                    <a:pt x="28749" y="9709"/>
                  </a:lnTo>
                  <a:lnTo>
                    <a:pt x="28812" y="9709"/>
                  </a:lnTo>
                  <a:lnTo>
                    <a:pt x="29126" y="9500"/>
                  </a:lnTo>
                  <a:lnTo>
                    <a:pt x="29168" y="9458"/>
                  </a:lnTo>
                  <a:lnTo>
                    <a:pt x="29042" y="9332"/>
                  </a:lnTo>
                  <a:lnTo>
                    <a:pt x="28875" y="9353"/>
                  </a:lnTo>
                  <a:lnTo>
                    <a:pt x="28875" y="9332"/>
                  </a:lnTo>
                  <a:lnTo>
                    <a:pt x="28979" y="9270"/>
                  </a:lnTo>
                  <a:lnTo>
                    <a:pt x="29042" y="9144"/>
                  </a:lnTo>
                  <a:lnTo>
                    <a:pt x="29168" y="9081"/>
                  </a:lnTo>
                  <a:lnTo>
                    <a:pt x="29147" y="9228"/>
                  </a:lnTo>
                  <a:lnTo>
                    <a:pt x="29189" y="9332"/>
                  </a:lnTo>
                  <a:lnTo>
                    <a:pt x="29293" y="9291"/>
                  </a:lnTo>
                  <a:lnTo>
                    <a:pt x="29377" y="9332"/>
                  </a:lnTo>
                  <a:lnTo>
                    <a:pt x="29461" y="9249"/>
                  </a:lnTo>
                  <a:lnTo>
                    <a:pt x="29461" y="9144"/>
                  </a:lnTo>
                  <a:lnTo>
                    <a:pt x="29377" y="9039"/>
                  </a:lnTo>
                  <a:lnTo>
                    <a:pt x="29293" y="9019"/>
                  </a:lnTo>
                  <a:lnTo>
                    <a:pt x="29293" y="8935"/>
                  </a:lnTo>
                  <a:lnTo>
                    <a:pt x="29314" y="8830"/>
                  </a:lnTo>
                  <a:lnTo>
                    <a:pt x="29293" y="8726"/>
                  </a:lnTo>
                  <a:lnTo>
                    <a:pt x="29314" y="8663"/>
                  </a:lnTo>
                  <a:lnTo>
                    <a:pt x="29314" y="8600"/>
                  </a:lnTo>
                  <a:lnTo>
                    <a:pt x="29209" y="8454"/>
                  </a:lnTo>
                  <a:lnTo>
                    <a:pt x="29272" y="8349"/>
                  </a:lnTo>
                  <a:lnTo>
                    <a:pt x="29209" y="8244"/>
                  </a:lnTo>
                  <a:lnTo>
                    <a:pt x="29272" y="8223"/>
                  </a:lnTo>
                  <a:lnTo>
                    <a:pt x="29272" y="8077"/>
                  </a:lnTo>
                  <a:lnTo>
                    <a:pt x="29356" y="7931"/>
                  </a:lnTo>
                  <a:lnTo>
                    <a:pt x="29356" y="7847"/>
                  </a:lnTo>
                  <a:lnTo>
                    <a:pt x="29419" y="7742"/>
                  </a:lnTo>
                  <a:lnTo>
                    <a:pt x="29419" y="7700"/>
                  </a:lnTo>
                  <a:lnTo>
                    <a:pt x="29356" y="7659"/>
                  </a:lnTo>
                  <a:lnTo>
                    <a:pt x="29377" y="7449"/>
                  </a:lnTo>
                  <a:lnTo>
                    <a:pt x="29356" y="7324"/>
                  </a:lnTo>
                  <a:lnTo>
                    <a:pt x="29251" y="7261"/>
                  </a:lnTo>
                  <a:lnTo>
                    <a:pt x="29272" y="7177"/>
                  </a:lnTo>
                  <a:lnTo>
                    <a:pt x="29251" y="7073"/>
                  </a:lnTo>
                  <a:lnTo>
                    <a:pt x="29293" y="7052"/>
                  </a:lnTo>
                  <a:lnTo>
                    <a:pt x="29335" y="6947"/>
                  </a:lnTo>
                  <a:lnTo>
                    <a:pt x="29272" y="6884"/>
                  </a:lnTo>
                  <a:lnTo>
                    <a:pt x="29230" y="6863"/>
                  </a:lnTo>
                  <a:cubicBezTo>
                    <a:pt x="29272" y="6842"/>
                    <a:pt x="29293" y="6801"/>
                    <a:pt x="29293" y="6759"/>
                  </a:cubicBezTo>
                  <a:cubicBezTo>
                    <a:pt x="29314" y="6696"/>
                    <a:pt x="29335" y="6654"/>
                    <a:pt x="29335" y="6591"/>
                  </a:cubicBezTo>
                  <a:lnTo>
                    <a:pt x="29377" y="6550"/>
                  </a:lnTo>
                  <a:lnTo>
                    <a:pt x="29377" y="6445"/>
                  </a:lnTo>
                  <a:lnTo>
                    <a:pt x="29440" y="6445"/>
                  </a:lnTo>
                  <a:lnTo>
                    <a:pt x="29523" y="6361"/>
                  </a:lnTo>
                  <a:lnTo>
                    <a:pt x="29586" y="6257"/>
                  </a:lnTo>
                  <a:lnTo>
                    <a:pt x="29649" y="6215"/>
                  </a:lnTo>
                  <a:lnTo>
                    <a:pt x="29753" y="6215"/>
                  </a:lnTo>
                  <a:lnTo>
                    <a:pt x="29816" y="6131"/>
                  </a:lnTo>
                  <a:lnTo>
                    <a:pt x="29900" y="6068"/>
                  </a:lnTo>
                  <a:lnTo>
                    <a:pt x="29942" y="5964"/>
                  </a:lnTo>
                  <a:lnTo>
                    <a:pt x="29942" y="5838"/>
                  </a:lnTo>
                  <a:lnTo>
                    <a:pt x="29900" y="5796"/>
                  </a:lnTo>
                  <a:lnTo>
                    <a:pt x="29963" y="5713"/>
                  </a:lnTo>
                  <a:lnTo>
                    <a:pt x="30005" y="5629"/>
                  </a:lnTo>
                  <a:lnTo>
                    <a:pt x="29795" y="5629"/>
                  </a:lnTo>
                  <a:lnTo>
                    <a:pt x="29733" y="5587"/>
                  </a:lnTo>
                  <a:lnTo>
                    <a:pt x="29753" y="5503"/>
                  </a:lnTo>
                  <a:lnTo>
                    <a:pt x="29837" y="5503"/>
                  </a:lnTo>
                  <a:lnTo>
                    <a:pt x="29921" y="5545"/>
                  </a:lnTo>
                  <a:lnTo>
                    <a:pt x="30025" y="5545"/>
                  </a:lnTo>
                  <a:lnTo>
                    <a:pt x="30130" y="5587"/>
                  </a:lnTo>
                  <a:lnTo>
                    <a:pt x="30214" y="5524"/>
                  </a:lnTo>
                  <a:lnTo>
                    <a:pt x="30297" y="5545"/>
                  </a:lnTo>
                  <a:lnTo>
                    <a:pt x="30318" y="5650"/>
                  </a:lnTo>
                  <a:lnTo>
                    <a:pt x="30465" y="5796"/>
                  </a:lnTo>
                  <a:lnTo>
                    <a:pt x="30549" y="5796"/>
                  </a:lnTo>
                  <a:lnTo>
                    <a:pt x="30569" y="5838"/>
                  </a:lnTo>
                  <a:lnTo>
                    <a:pt x="30653" y="5859"/>
                  </a:lnTo>
                  <a:lnTo>
                    <a:pt x="30779" y="5817"/>
                  </a:lnTo>
                  <a:lnTo>
                    <a:pt x="30988" y="5692"/>
                  </a:lnTo>
                  <a:lnTo>
                    <a:pt x="31134" y="5524"/>
                  </a:lnTo>
                  <a:lnTo>
                    <a:pt x="31302" y="5399"/>
                  </a:lnTo>
                  <a:lnTo>
                    <a:pt x="31365" y="5315"/>
                  </a:lnTo>
                  <a:lnTo>
                    <a:pt x="31302" y="5294"/>
                  </a:lnTo>
                  <a:lnTo>
                    <a:pt x="31344" y="5231"/>
                  </a:lnTo>
                  <a:lnTo>
                    <a:pt x="31469" y="5231"/>
                  </a:lnTo>
                  <a:lnTo>
                    <a:pt x="31595" y="5085"/>
                  </a:lnTo>
                  <a:lnTo>
                    <a:pt x="31825" y="4897"/>
                  </a:lnTo>
                  <a:lnTo>
                    <a:pt x="31825" y="4855"/>
                  </a:lnTo>
                  <a:lnTo>
                    <a:pt x="31930" y="4834"/>
                  </a:lnTo>
                  <a:lnTo>
                    <a:pt x="32013" y="4687"/>
                  </a:lnTo>
                  <a:lnTo>
                    <a:pt x="32181" y="4541"/>
                  </a:lnTo>
                  <a:lnTo>
                    <a:pt x="32222" y="4415"/>
                  </a:lnTo>
                  <a:lnTo>
                    <a:pt x="32285" y="4415"/>
                  </a:lnTo>
                  <a:lnTo>
                    <a:pt x="32327" y="4436"/>
                  </a:lnTo>
                  <a:lnTo>
                    <a:pt x="32327" y="4436"/>
                  </a:lnTo>
                  <a:lnTo>
                    <a:pt x="32306" y="4353"/>
                  </a:lnTo>
                  <a:lnTo>
                    <a:pt x="32222" y="4311"/>
                  </a:lnTo>
                  <a:lnTo>
                    <a:pt x="32222" y="4227"/>
                  </a:lnTo>
                  <a:lnTo>
                    <a:pt x="32076" y="4122"/>
                  </a:lnTo>
                  <a:lnTo>
                    <a:pt x="31804" y="4081"/>
                  </a:lnTo>
                  <a:lnTo>
                    <a:pt x="31657" y="4060"/>
                  </a:lnTo>
                  <a:lnTo>
                    <a:pt x="31574" y="4081"/>
                  </a:lnTo>
                  <a:lnTo>
                    <a:pt x="31511" y="4060"/>
                  </a:lnTo>
                  <a:lnTo>
                    <a:pt x="31511" y="3976"/>
                  </a:lnTo>
                  <a:lnTo>
                    <a:pt x="31469" y="3871"/>
                  </a:lnTo>
                  <a:lnTo>
                    <a:pt x="31406" y="3871"/>
                  </a:lnTo>
                  <a:lnTo>
                    <a:pt x="31385" y="3850"/>
                  </a:lnTo>
                  <a:lnTo>
                    <a:pt x="31281" y="3829"/>
                  </a:lnTo>
                  <a:lnTo>
                    <a:pt x="31197" y="3704"/>
                  </a:lnTo>
                  <a:lnTo>
                    <a:pt x="31051" y="3704"/>
                  </a:lnTo>
                  <a:lnTo>
                    <a:pt x="30967" y="3788"/>
                  </a:lnTo>
                  <a:lnTo>
                    <a:pt x="30946" y="3704"/>
                  </a:lnTo>
                  <a:lnTo>
                    <a:pt x="30841" y="3704"/>
                  </a:lnTo>
                  <a:lnTo>
                    <a:pt x="30779" y="3641"/>
                  </a:lnTo>
                  <a:lnTo>
                    <a:pt x="30674" y="3662"/>
                  </a:lnTo>
                  <a:lnTo>
                    <a:pt x="30507" y="3662"/>
                  </a:lnTo>
                  <a:lnTo>
                    <a:pt x="30235" y="3725"/>
                  </a:lnTo>
                  <a:lnTo>
                    <a:pt x="30130" y="3871"/>
                  </a:lnTo>
                  <a:lnTo>
                    <a:pt x="30214" y="3976"/>
                  </a:lnTo>
                  <a:lnTo>
                    <a:pt x="30130" y="4018"/>
                  </a:lnTo>
                  <a:lnTo>
                    <a:pt x="30109" y="4060"/>
                  </a:lnTo>
                  <a:lnTo>
                    <a:pt x="30193" y="4164"/>
                  </a:lnTo>
                  <a:lnTo>
                    <a:pt x="30214" y="4290"/>
                  </a:lnTo>
                  <a:lnTo>
                    <a:pt x="30088" y="4290"/>
                  </a:lnTo>
                  <a:lnTo>
                    <a:pt x="30046" y="4185"/>
                  </a:lnTo>
                  <a:lnTo>
                    <a:pt x="29984" y="4060"/>
                  </a:lnTo>
                  <a:lnTo>
                    <a:pt x="29900" y="4039"/>
                  </a:lnTo>
                  <a:lnTo>
                    <a:pt x="29816" y="4164"/>
                  </a:lnTo>
                  <a:lnTo>
                    <a:pt x="29837" y="4227"/>
                  </a:lnTo>
                  <a:lnTo>
                    <a:pt x="29837" y="4290"/>
                  </a:lnTo>
                  <a:lnTo>
                    <a:pt x="29733" y="4332"/>
                  </a:lnTo>
                  <a:lnTo>
                    <a:pt x="29712" y="4478"/>
                  </a:lnTo>
                  <a:lnTo>
                    <a:pt x="29565" y="4646"/>
                  </a:lnTo>
                  <a:lnTo>
                    <a:pt x="29523" y="4771"/>
                  </a:lnTo>
                  <a:lnTo>
                    <a:pt x="29502" y="4855"/>
                  </a:lnTo>
                  <a:lnTo>
                    <a:pt x="29565" y="4876"/>
                  </a:lnTo>
                  <a:lnTo>
                    <a:pt x="29461" y="4959"/>
                  </a:lnTo>
                  <a:lnTo>
                    <a:pt x="29461" y="5064"/>
                  </a:lnTo>
                  <a:lnTo>
                    <a:pt x="29377" y="5106"/>
                  </a:lnTo>
                  <a:lnTo>
                    <a:pt x="29272" y="5357"/>
                  </a:lnTo>
                  <a:lnTo>
                    <a:pt x="29272" y="5482"/>
                  </a:lnTo>
                  <a:lnTo>
                    <a:pt x="29209" y="5566"/>
                  </a:lnTo>
                  <a:lnTo>
                    <a:pt x="29293" y="5629"/>
                  </a:lnTo>
                  <a:lnTo>
                    <a:pt x="29293" y="5713"/>
                  </a:lnTo>
                  <a:lnTo>
                    <a:pt x="29251" y="5734"/>
                  </a:lnTo>
                  <a:lnTo>
                    <a:pt x="29251" y="5838"/>
                  </a:lnTo>
                  <a:lnTo>
                    <a:pt x="29189" y="6026"/>
                  </a:lnTo>
                  <a:lnTo>
                    <a:pt x="29063" y="6215"/>
                  </a:lnTo>
                  <a:lnTo>
                    <a:pt x="29084" y="6257"/>
                  </a:lnTo>
                  <a:lnTo>
                    <a:pt x="29189" y="6257"/>
                  </a:lnTo>
                  <a:lnTo>
                    <a:pt x="29209" y="6319"/>
                  </a:lnTo>
                  <a:cubicBezTo>
                    <a:pt x="29189" y="6319"/>
                    <a:pt x="29168" y="6340"/>
                    <a:pt x="29168" y="6340"/>
                  </a:cubicBezTo>
                  <a:lnTo>
                    <a:pt x="29105" y="6319"/>
                  </a:lnTo>
                  <a:lnTo>
                    <a:pt x="29042" y="6361"/>
                  </a:lnTo>
                  <a:lnTo>
                    <a:pt x="28958" y="6508"/>
                  </a:lnTo>
                  <a:lnTo>
                    <a:pt x="29042" y="6508"/>
                  </a:lnTo>
                  <a:cubicBezTo>
                    <a:pt x="29000" y="6529"/>
                    <a:pt x="28979" y="6550"/>
                    <a:pt x="28979" y="6612"/>
                  </a:cubicBezTo>
                  <a:lnTo>
                    <a:pt x="28875" y="6570"/>
                  </a:lnTo>
                  <a:lnTo>
                    <a:pt x="28791" y="6633"/>
                  </a:lnTo>
                  <a:lnTo>
                    <a:pt x="28791" y="6738"/>
                  </a:lnTo>
                  <a:lnTo>
                    <a:pt x="28644" y="6842"/>
                  </a:lnTo>
                  <a:lnTo>
                    <a:pt x="28582" y="6884"/>
                  </a:lnTo>
                  <a:cubicBezTo>
                    <a:pt x="28665" y="6612"/>
                    <a:pt x="28728" y="6257"/>
                    <a:pt x="28749" y="5943"/>
                  </a:cubicBezTo>
                  <a:lnTo>
                    <a:pt x="28937" y="5838"/>
                  </a:lnTo>
                  <a:lnTo>
                    <a:pt x="28937" y="5734"/>
                  </a:lnTo>
                  <a:lnTo>
                    <a:pt x="29000" y="5566"/>
                  </a:lnTo>
                  <a:lnTo>
                    <a:pt x="29000" y="5399"/>
                  </a:lnTo>
                  <a:lnTo>
                    <a:pt x="29063" y="5315"/>
                  </a:lnTo>
                  <a:lnTo>
                    <a:pt x="28979" y="5315"/>
                  </a:lnTo>
                  <a:lnTo>
                    <a:pt x="28937" y="5378"/>
                  </a:lnTo>
                  <a:lnTo>
                    <a:pt x="28791" y="5420"/>
                  </a:lnTo>
                  <a:lnTo>
                    <a:pt x="28728" y="5545"/>
                  </a:lnTo>
                  <a:lnTo>
                    <a:pt x="28686" y="5503"/>
                  </a:lnTo>
                  <a:lnTo>
                    <a:pt x="28686" y="5399"/>
                  </a:lnTo>
                  <a:lnTo>
                    <a:pt x="28770" y="5357"/>
                  </a:lnTo>
                  <a:lnTo>
                    <a:pt x="28770" y="5231"/>
                  </a:lnTo>
                  <a:lnTo>
                    <a:pt x="28749" y="5169"/>
                  </a:lnTo>
                  <a:lnTo>
                    <a:pt x="28665" y="5127"/>
                  </a:lnTo>
                  <a:lnTo>
                    <a:pt x="28749" y="5127"/>
                  </a:lnTo>
                  <a:lnTo>
                    <a:pt x="28791" y="5106"/>
                  </a:lnTo>
                  <a:lnTo>
                    <a:pt x="28770" y="4980"/>
                  </a:lnTo>
                  <a:lnTo>
                    <a:pt x="28582" y="4876"/>
                  </a:lnTo>
                  <a:lnTo>
                    <a:pt x="28540" y="4897"/>
                  </a:lnTo>
                  <a:lnTo>
                    <a:pt x="28352" y="4918"/>
                  </a:lnTo>
                  <a:lnTo>
                    <a:pt x="28331" y="4980"/>
                  </a:lnTo>
                  <a:lnTo>
                    <a:pt x="28247" y="4980"/>
                  </a:lnTo>
                  <a:lnTo>
                    <a:pt x="28247" y="4897"/>
                  </a:lnTo>
                  <a:lnTo>
                    <a:pt x="28331" y="4771"/>
                  </a:lnTo>
                  <a:lnTo>
                    <a:pt x="28414" y="4771"/>
                  </a:lnTo>
                  <a:lnTo>
                    <a:pt x="28540" y="4666"/>
                  </a:lnTo>
                  <a:lnTo>
                    <a:pt x="28749" y="4604"/>
                  </a:lnTo>
                  <a:lnTo>
                    <a:pt x="28791" y="4562"/>
                  </a:lnTo>
                  <a:lnTo>
                    <a:pt x="28937" y="4541"/>
                  </a:lnTo>
                  <a:lnTo>
                    <a:pt x="29000" y="4541"/>
                  </a:lnTo>
                  <a:lnTo>
                    <a:pt x="29063" y="4583"/>
                  </a:lnTo>
                  <a:lnTo>
                    <a:pt x="29105" y="4562"/>
                  </a:lnTo>
                  <a:lnTo>
                    <a:pt x="29147" y="4394"/>
                  </a:lnTo>
                  <a:lnTo>
                    <a:pt x="29189" y="4332"/>
                  </a:lnTo>
                  <a:lnTo>
                    <a:pt x="29063" y="4248"/>
                  </a:lnTo>
                  <a:lnTo>
                    <a:pt x="29042" y="4185"/>
                  </a:lnTo>
                  <a:lnTo>
                    <a:pt x="29105" y="4164"/>
                  </a:lnTo>
                  <a:lnTo>
                    <a:pt x="29168" y="4122"/>
                  </a:lnTo>
                  <a:lnTo>
                    <a:pt x="29189" y="4164"/>
                  </a:lnTo>
                  <a:lnTo>
                    <a:pt x="29272" y="4185"/>
                  </a:lnTo>
                  <a:lnTo>
                    <a:pt x="29419" y="4122"/>
                  </a:lnTo>
                  <a:lnTo>
                    <a:pt x="29481" y="4039"/>
                  </a:lnTo>
                  <a:lnTo>
                    <a:pt x="29461" y="3955"/>
                  </a:lnTo>
                  <a:lnTo>
                    <a:pt x="29481" y="3913"/>
                  </a:lnTo>
                  <a:lnTo>
                    <a:pt x="29461" y="3829"/>
                  </a:lnTo>
                  <a:lnTo>
                    <a:pt x="29377" y="3850"/>
                  </a:lnTo>
                  <a:lnTo>
                    <a:pt x="29293" y="3746"/>
                  </a:lnTo>
                  <a:lnTo>
                    <a:pt x="29042" y="3746"/>
                  </a:lnTo>
                  <a:lnTo>
                    <a:pt x="28958" y="3725"/>
                  </a:lnTo>
                  <a:lnTo>
                    <a:pt x="28896" y="3767"/>
                  </a:lnTo>
                  <a:lnTo>
                    <a:pt x="28770" y="3767"/>
                  </a:lnTo>
                  <a:lnTo>
                    <a:pt x="28665" y="3725"/>
                  </a:lnTo>
                  <a:lnTo>
                    <a:pt x="28582" y="3746"/>
                  </a:lnTo>
                  <a:lnTo>
                    <a:pt x="28519" y="3641"/>
                  </a:lnTo>
                  <a:lnTo>
                    <a:pt x="28435" y="3599"/>
                  </a:lnTo>
                  <a:lnTo>
                    <a:pt x="28435" y="3516"/>
                  </a:lnTo>
                  <a:lnTo>
                    <a:pt x="28477" y="3453"/>
                  </a:lnTo>
                  <a:lnTo>
                    <a:pt x="28456" y="3411"/>
                  </a:lnTo>
                  <a:lnTo>
                    <a:pt x="28310" y="3390"/>
                  </a:lnTo>
                  <a:lnTo>
                    <a:pt x="28226" y="3432"/>
                  </a:lnTo>
                  <a:lnTo>
                    <a:pt x="28163" y="3495"/>
                  </a:lnTo>
                  <a:lnTo>
                    <a:pt x="28226" y="3537"/>
                  </a:lnTo>
                  <a:lnTo>
                    <a:pt x="28331" y="3537"/>
                  </a:lnTo>
                  <a:lnTo>
                    <a:pt x="28268" y="3641"/>
                  </a:lnTo>
                  <a:lnTo>
                    <a:pt x="28142" y="3620"/>
                  </a:lnTo>
                  <a:lnTo>
                    <a:pt x="28059" y="3495"/>
                  </a:lnTo>
                  <a:lnTo>
                    <a:pt x="28017" y="3516"/>
                  </a:lnTo>
                  <a:lnTo>
                    <a:pt x="27954" y="3495"/>
                  </a:lnTo>
                  <a:lnTo>
                    <a:pt x="27849" y="3537"/>
                  </a:lnTo>
                  <a:lnTo>
                    <a:pt x="27828" y="3641"/>
                  </a:lnTo>
                  <a:lnTo>
                    <a:pt x="27787" y="3662"/>
                  </a:lnTo>
                  <a:lnTo>
                    <a:pt x="27808" y="3767"/>
                  </a:lnTo>
                  <a:lnTo>
                    <a:pt x="27808" y="3871"/>
                  </a:lnTo>
                  <a:lnTo>
                    <a:pt x="27891" y="3934"/>
                  </a:lnTo>
                  <a:lnTo>
                    <a:pt x="27891" y="4060"/>
                  </a:lnTo>
                  <a:lnTo>
                    <a:pt x="27828" y="4122"/>
                  </a:lnTo>
                  <a:lnTo>
                    <a:pt x="27808" y="4248"/>
                  </a:lnTo>
                  <a:lnTo>
                    <a:pt x="27787" y="4248"/>
                  </a:lnTo>
                  <a:lnTo>
                    <a:pt x="27745" y="4018"/>
                  </a:lnTo>
                  <a:lnTo>
                    <a:pt x="27703" y="3913"/>
                  </a:lnTo>
                  <a:lnTo>
                    <a:pt x="27619" y="3850"/>
                  </a:lnTo>
                  <a:lnTo>
                    <a:pt x="27598" y="3934"/>
                  </a:lnTo>
                  <a:lnTo>
                    <a:pt x="27515" y="3934"/>
                  </a:lnTo>
                  <a:lnTo>
                    <a:pt x="27431" y="4018"/>
                  </a:lnTo>
                  <a:lnTo>
                    <a:pt x="27431" y="4143"/>
                  </a:lnTo>
                  <a:lnTo>
                    <a:pt x="27515" y="4248"/>
                  </a:lnTo>
                  <a:lnTo>
                    <a:pt x="27515" y="4332"/>
                  </a:lnTo>
                  <a:lnTo>
                    <a:pt x="27619" y="4457"/>
                  </a:lnTo>
                  <a:lnTo>
                    <a:pt x="27745" y="4457"/>
                  </a:lnTo>
                  <a:lnTo>
                    <a:pt x="27808" y="4353"/>
                  </a:lnTo>
                  <a:lnTo>
                    <a:pt x="27828" y="4353"/>
                  </a:lnTo>
                  <a:lnTo>
                    <a:pt x="27849" y="4457"/>
                  </a:lnTo>
                  <a:lnTo>
                    <a:pt x="27933" y="4583"/>
                  </a:lnTo>
                  <a:lnTo>
                    <a:pt x="27933" y="4666"/>
                  </a:lnTo>
                  <a:lnTo>
                    <a:pt x="27849" y="4666"/>
                  </a:lnTo>
                  <a:lnTo>
                    <a:pt x="27808" y="4562"/>
                  </a:lnTo>
                  <a:lnTo>
                    <a:pt x="27724" y="4541"/>
                  </a:lnTo>
                  <a:lnTo>
                    <a:pt x="27619" y="4562"/>
                  </a:lnTo>
                  <a:lnTo>
                    <a:pt x="27577" y="4604"/>
                  </a:lnTo>
                  <a:lnTo>
                    <a:pt x="27619" y="4708"/>
                  </a:lnTo>
                  <a:lnTo>
                    <a:pt x="27598" y="4792"/>
                  </a:lnTo>
                  <a:lnTo>
                    <a:pt x="27515" y="4876"/>
                  </a:lnTo>
                  <a:lnTo>
                    <a:pt x="27536" y="4959"/>
                  </a:lnTo>
                  <a:lnTo>
                    <a:pt x="27473" y="5085"/>
                  </a:lnTo>
                  <a:lnTo>
                    <a:pt x="27410" y="5127"/>
                  </a:lnTo>
                  <a:lnTo>
                    <a:pt x="27431" y="5231"/>
                  </a:lnTo>
                  <a:lnTo>
                    <a:pt x="27389" y="5294"/>
                  </a:lnTo>
                  <a:lnTo>
                    <a:pt x="27284" y="5273"/>
                  </a:lnTo>
                  <a:lnTo>
                    <a:pt x="27201" y="5169"/>
                  </a:lnTo>
                  <a:lnTo>
                    <a:pt x="27201" y="5064"/>
                  </a:lnTo>
                  <a:lnTo>
                    <a:pt x="27075" y="4897"/>
                  </a:lnTo>
                  <a:lnTo>
                    <a:pt x="27075" y="4792"/>
                  </a:lnTo>
                  <a:lnTo>
                    <a:pt x="27054" y="4708"/>
                  </a:lnTo>
                  <a:lnTo>
                    <a:pt x="26950" y="4687"/>
                  </a:lnTo>
                  <a:lnTo>
                    <a:pt x="26950" y="4646"/>
                  </a:lnTo>
                  <a:lnTo>
                    <a:pt x="26992" y="4604"/>
                  </a:lnTo>
                  <a:lnTo>
                    <a:pt x="27033" y="4562"/>
                  </a:lnTo>
                  <a:lnTo>
                    <a:pt x="26992" y="4478"/>
                  </a:lnTo>
                  <a:lnTo>
                    <a:pt x="26887" y="4457"/>
                  </a:lnTo>
                  <a:lnTo>
                    <a:pt x="26740" y="4499"/>
                  </a:lnTo>
                  <a:lnTo>
                    <a:pt x="26699" y="4457"/>
                  </a:lnTo>
                  <a:lnTo>
                    <a:pt x="26657" y="4478"/>
                  </a:lnTo>
                  <a:lnTo>
                    <a:pt x="26594" y="4562"/>
                  </a:lnTo>
                  <a:lnTo>
                    <a:pt x="26489" y="4604"/>
                  </a:lnTo>
                  <a:lnTo>
                    <a:pt x="26364" y="4792"/>
                  </a:lnTo>
                  <a:lnTo>
                    <a:pt x="26427" y="4876"/>
                  </a:lnTo>
                  <a:lnTo>
                    <a:pt x="26427" y="5064"/>
                  </a:lnTo>
                  <a:lnTo>
                    <a:pt x="26385" y="5127"/>
                  </a:lnTo>
                  <a:lnTo>
                    <a:pt x="26448" y="5210"/>
                  </a:lnTo>
                  <a:lnTo>
                    <a:pt x="26427" y="5378"/>
                  </a:lnTo>
                  <a:lnTo>
                    <a:pt x="26322" y="5420"/>
                  </a:lnTo>
                  <a:lnTo>
                    <a:pt x="26322" y="5545"/>
                  </a:lnTo>
                  <a:lnTo>
                    <a:pt x="26364" y="5608"/>
                  </a:lnTo>
                  <a:lnTo>
                    <a:pt x="26448" y="5587"/>
                  </a:lnTo>
                  <a:lnTo>
                    <a:pt x="26489" y="5629"/>
                  </a:lnTo>
                  <a:lnTo>
                    <a:pt x="26573" y="5587"/>
                  </a:lnTo>
                  <a:lnTo>
                    <a:pt x="26636" y="5608"/>
                  </a:lnTo>
                  <a:lnTo>
                    <a:pt x="26636" y="5734"/>
                  </a:lnTo>
                  <a:lnTo>
                    <a:pt x="26657" y="5796"/>
                  </a:lnTo>
                  <a:lnTo>
                    <a:pt x="26699" y="5796"/>
                  </a:lnTo>
                  <a:lnTo>
                    <a:pt x="26782" y="5922"/>
                  </a:lnTo>
                  <a:lnTo>
                    <a:pt x="26782" y="6110"/>
                  </a:lnTo>
                  <a:lnTo>
                    <a:pt x="26887" y="6236"/>
                  </a:lnTo>
                  <a:lnTo>
                    <a:pt x="26887" y="6319"/>
                  </a:lnTo>
                  <a:lnTo>
                    <a:pt x="26929" y="6424"/>
                  </a:lnTo>
                  <a:lnTo>
                    <a:pt x="27012" y="6466"/>
                  </a:lnTo>
                  <a:lnTo>
                    <a:pt x="26992" y="6550"/>
                  </a:lnTo>
                  <a:lnTo>
                    <a:pt x="27012" y="6696"/>
                  </a:lnTo>
                  <a:lnTo>
                    <a:pt x="26929" y="6842"/>
                  </a:lnTo>
                  <a:lnTo>
                    <a:pt x="27012" y="6905"/>
                  </a:lnTo>
                  <a:lnTo>
                    <a:pt x="27033" y="7052"/>
                  </a:lnTo>
                  <a:lnTo>
                    <a:pt x="27012" y="7156"/>
                  </a:lnTo>
                  <a:lnTo>
                    <a:pt x="27033" y="7198"/>
                  </a:lnTo>
                  <a:lnTo>
                    <a:pt x="27117" y="7156"/>
                  </a:lnTo>
                  <a:lnTo>
                    <a:pt x="27180" y="7198"/>
                  </a:lnTo>
                  <a:lnTo>
                    <a:pt x="27180" y="7324"/>
                  </a:lnTo>
                  <a:lnTo>
                    <a:pt x="27264" y="7387"/>
                  </a:lnTo>
                  <a:lnTo>
                    <a:pt x="27410" y="7324"/>
                  </a:lnTo>
                  <a:lnTo>
                    <a:pt x="27452" y="7198"/>
                  </a:lnTo>
                  <a:lnTo>
                    <a:pt x="27598" y="7114"/>
                  </a:lnTo>
                  <a:lnTo>
                    <a:pt x="27619" y="7010"/>
                  </a:lnTo>
                  <a:lnTo>
                    <a:pt x="27556" y="6968"/>
                  </a:lnTo>
                  <a:lnTo>
                    <a:pt x="27494" y="6759"/>
                  </a:lnTo>
                  <a:lnTo>
                    <a:pt x="27515" y="6654"/>
                  </a:lnTo>
                  <a:lnTo>
                    <a:pt x="27703" y="6466"/>
                  </a:lnTo>
                  <a:lnTo>
                    <a:pt x="27703" y="6550"/>
                  </a:lnTo>
                  <a:lnTo>
                    <a:pt x="27598" y="6675"/>
                  </a:lnTo>
                  <a:lnTo>
                    <a:pt x="27640" y="6905"/>
                  </a:lnTo>
                  <a:lnTo>
                    <a:pt x="27724" y="6947"/>
                  </a:lnTo>
                  <a:lnTo>
                    <a:pt x="27828" y="6884"/>
                  </a:lnTo>
                  <a:lnTo>
                    <a:pt x="27954" y="6968"/>
                  </a:lnTo>
                  <a:lnTo>
                    <a:pt x="28121" y="6905"/>
                  </a:lnTo>
                  <a:lnTo>
                    <a:pt x="28121" y="6842"/>
                  </a:lnTo>
                  <a:lnTo>
                    <a:pt x="28247" y="6780"/>
                  </a:lnTo>
                  <a:lnTo>
                    <a:pt x="28352" y="6780"/>
                  </a:lnTo>
                  <a:lnTo>
                    <a:pt x="28435" y="6738"/>
                  </a:lnTo>
                  <a:lnTo>
                    <a:pt x="28477" y="6780"/>
                  </a:lnTo>
                  <a:lnTo>
                    <a:pt x="28498" y="6759"/>
                  </a:lnTo>
                  <a:lnTo>
                    <a:pt x="28498" y="6759"/>
                  </a:lnTo>
                  <a:cubicBezTo>
                    <a:pt x="28477" y="6863"/>
                    <a:pt x="28456" y="6989"/>
                    <a:pt x="28456" y="7094"/>
                  </a:cubicBezTo>
                  <a:lnTo>
                    <a:pt x="28435" y="7114"/>
                  </a:lnTo>
                  <a:lnTo>
                    <a:pt x="28456" y="7156"/>
                  </a:lnTo>
                  <a:lnTo>
                    <a:pt x="28456" y="7219"/>
                  </a:lnTo>
                  <a:cubicBezTo>
                    <a:pt x="28456" y="7283"/>
                    <a:pt x="28503" y="7308"/>
                    <a:pt x="28554" y="7308"/>
                  </a:cubicBezTo>
                  <a:cubicBezTo>
                    <a:pt x="28586" y="7308"/>
                    <a:pt x="28620" y="7298"/>
                    <a:pt x="28644" y="7282"/>
                  </a:cubicBezTo>
                  <a:lnTo>
                    <a:pt x="28707" y="7282"/>
                  </a:lnTo>
                  <a:lnTo>
                    <a:pt x="28707" y="7324"/>
                  </a:lnTo>
                  <a:lnTo>
                    <a:pt x="28582" y="7533"/>
                  </a:lnTo>
                  <a:lnTo>
                    <a:pt x="28561" y="7617"/>
                  </a:lnTo>
                  <a:lnTo>
                    <a:pt x="28456" y="7679"/>
                  </a:lnTo>
                  <a:lnTo>
                    <a:pt x="28477" y="7596"/>
                  </a:lnTo>
                  <a:lnTo>
                    <a:pt x="28435" y="7533"/>
                  </a:lnTo>
                  <a:lnTo>
                    <a:pt x="28477" y="7407"/>
                  </a:lnTo>
                  <a:lnTo>
                    <a:pt x="28393" y="7324"/>
                  </a:lnTo>
                  <a:lnTo>
                    <a:pt x="28268" y="7387"/>
                  </a:lnTo>
                  <a:lnTo>
                    <a:pt x="28184" y="7512"/>
                  </a:lnTo>
                  <a:lnTo>
                    <a:pt x="28121" y="7512"/>
                  </a:lnTo>
                  <a:lnTo>
                    <a:pt x="28038" y="7679"/>
                  </a:lnTo>
                  <a:lnTo>
                    <a:pt x="27954" y="7700"/>
                  </a:lnTo>
                  <a:lnTo>
                    <a:pt x="27870" y="7910"/>
                  </a:lnTo>
                  <a:lnTo>
                    <a:pt x="27724" y="8056"/>
                  </a:lnTo>
                  <a:lnTo>
                    <a:pt x="27703" y="8203"/>
                  </a:lnTo>
                  <a:lnTo>
                    <a:pt x="27745" y="8328"/>
                  </a:lnTo>
                  <a:lnTo>
                    <a:pt x="27745" y="8412"/>
                  </a:lnTo>
                  <a:lnTo>
                    <a:pt x="27808" y="8433"/>
                  </a:lnTo>
                  <a:lnTo>
                    <a:pt x="27870" y="8370"/>
                  </a:lnTo>
                  <a:lnTo>
                    <a:pt x="27933" y="8370"/>
                  </a:lnTo>
                  <a:lnTo>
                    <a:pt x="27933" y="8454"/>
                  </a:lnTo>
                  <a:lnTo>
                    <a:pt x="27828" y="8537"/>
                  </a:lnTo>
                  <a:lnTo>
                    <a:pt x="27828" y="8579"/>
                  </a:lnTo>
                  <a:lnTo>
                    <a:pt x="27724" y="8579"/>
                  </a:lnTo>
                  <a:lnTo>
                    <a:pt x="27619" y="8642"/>
                  </a:lnTo>
                  <a:lnTo>
                    <a:pt x="27431" y="8830"/>
                  </a:lnTo>
                  <a:lnTo>
                    <a:pt x="27347" y="8935"/>
                  </a:lnTo>
                  <a:lnTo>
                    <a:pt x="27326" y="9207"/>
                  </a:lnTo>
                  <a:lnTo>
                    <a:pt x="27389" y="9311"/>
                  </a:lnTo>
                  <a:lnTo>
                    <a:pt x="27389" y="9395"/>
                  </a:lnTo>
                  <a:lnTo>
                    <a:pt x="27326" y="9500"/>
                  </a:lnTo>
                  <a:lnTo>
                    <a:pt x="27347" y="9563"/>
                  </a:lnTo>
                  <a:lnTo>
                    <a:pt x="27389" y="9625"/>
                  </a:lnTo>
                  <a:lnTo>
                    <a:pt x="27452" y="9625"/>
                  </a:lnTo>
                  <a:lnTo>
                    <a:pt x="27515" y="9667"/>
                  </a:lnTo>
                  <a:lnTo>
                    <a:pt x="27536" y="9793"/>
                  </a:lnTo>
                  <a:lnTo>
                    <a:pt x="27640" y="9835"/>
                  </a:lnTo>
                  <a:lnTo>
                    <a:pt x="27703" y="9939"/>
                  </a:lnTo>
                  <a:lnTo>
                    <a:pt x="27745" y="9939"/>
                  </a:lnTo>
                  <a:lnTo>
                    <a:pt x="27828" y="9814"/>
                  </a:lnTo>
                  <a:lnTo>
                    <a:pt x="27808" y="9939"/>
                  </a:lnTo>
                  <a:lnTo>
                    <a:pt x="27849" y="10107"/>
                  </a:lnTo>
                  <a:lnTo>
                    <a:pt x="28017" y="10127"/>
                  </a:lnTo>
                  <a:lnTo>
                    <a:pt x="28080" y="10190"/>
                  </a:lnTo>
                  <a:lnTo>
                    <a:pt x="28184" y="10190"/>
                  </a:lnTo>
                  <a:lnTo>
                    <a:pt x="28331" y="10211"/>
                  </a:lnTo>
                  <a:lnTo>
                    <a:pt x="28331" y="10295"/>
                  </a:lnTo>
                  <a:lnTo>
                    <a:pt x="28226" y="10504"/>
                  </a:lnTo>
                  <a:lnTo>
                    <a:pt x="28121" y="10546"/>
                  </a:lnTo>
                  <a:lnTo>
                    <a:pt x="28080" y="10525"/>
                  </a:lnTo>
                  <a:lnTo>
                    <a:pt x="28121" y="10420"/>
                  </a:lnTo>
                  <a:lnTo>
                    <a:pt x="28226" y="10379"/>
                  </a:lnTo>
                  <a:lnTo>
                    <a:pt x="28080" y="10337"/>
                  </a:lnTo>
                  <a:lnTo>
                    <a:pt x="27954" y="10379"/>
                  </a:lnTo>
                  <a:lnTo>
                    <a:pt x="27849" y="10504"/>
                  </a:lnTo>
                  <a:lnTo>
                    <a:pt x="27912" y="10546"/>
                  </a:lnTo>
                  <a:lnTo>
                    <a:pt x="27912" y="10630"/>
                  </a:lnTo>
                  <a:lnTo>
                    <a:pt x="27745" y="10713"/>
                  </a:lnTo>
                  <a:lnTo>
                    <a:pt x="27661" y="10797"/>
                  </a:lnTo>
                  <a:lnTo>
                    <a:pt x="27598" y="10797"/>
                  </a:lnTo>
                  <a:lnTo>
                    <a:pt x="27515" y="10944"/>
                  </a:lnTo>
                  <a:lnTo>
                    <a:pt x="27536" y="11006"/>
                  </a:lnTo>
                  <a:lnTo>
                    <a:pt x="27619" y="11006"/>
                  </a:lnTo>
                  <a:lnTo>
                    <a:pt x="27661" y="11048"/>
                  </a:lnTo>
                  <a:lnTo>
                    <a:pt x="27766" y="11027"/>
                  </a:lnTo>
                  <a:lnTo>
                    <a:pt x="27828" y="10923"/>
                  </a:lnTo>
                  <a:lnTo>
                    <a:pt x="27808" y="10860"/>
                  </a:lnTo>
                  <a:lnTo>
                    <a:pt x="27870" y="10839"/>
                  </a:lnTo>
                  <a:lnTo>
                    <a:pt x="27954" y="10797"/>
                  </a:lnTo>
                  <a:lnTo>
                    <a:pt x="28017" y="10839"/>
                  </a:lnTo>
                  <a:lnTo>
                    <a:pt x="27975" y="10944"/>
                  </a:lnTo>
                  <a:lnTo>
                    <a:pt x="27912" y="11069"/>
                  </a:lnTo>
                  <a:lnTo>
                    <a:pt x="27870" y="11236"/>
                  </a:lnTo>
                  <a:lnTo>
                    <a:pt x="27870" y="11320"/>
                  </a:lnTo>
                  <a:lnTo>
                    <a:pt x="27808" y="11383"/>
                  </a:lnTo>
                  <a:lnTo>
                    <a:pt x="27640" y="11425"/>
                  </a:lnTo>
                  <a:lnTo>
                    <a:pt x="27536" y="11529"/>
                  </a:lnTo>
                  <a:lnTo>
                    <a:pt x="27452" y="11550"/>
                  </a:lnTo>
                  <a:lnTo>
                    <a:pt x="27452" y="11592"/>
                  </a:lnTo>
                  <a:lnTo>
                    <a:pt x="27410" y="11697"/>
                  </a:lnTo>
                  <a:lnTo>
                    <a:pt x="27138" y="11801"/>
                  </a:lnTo>
                  <a:lnTo>
                    <a:pt x="27075" y="11906"/>
                  </a:lnTo>
                  <a:lnTo>
                    <a:pt x="26971" y="11948"/>
                  </a:lnTo>
                  <a:lnTo>
                    <a:pt x="26929" y="11885"/>
                  </a:lnTo>
                  <a:lnTo>
                    <a:pt x="26887" y="11885"/>
                  </a:lnTo>
                  <a:lnTo>
                    <a:pt x="26866" y="11843"/>
                  </a:lnTo>
                  <a:lnTo>
                    <a:pt x="26803" y="11906"/>
                  </a:lnTo>
                  <a:lnTo>
                    <a:pt x="26720" y="11948"/>
                  </a:lnTo>
                  <a:lnTo>
                    <a:pt x="26720" y="11948"/>
                  </a:lnTo>
                  <a:lnTo>
                    <a:pt x="26761" y="11885"/>
                  </a:lnTo>
                  <a:lnTo>
                    <a:pt x="26720" y="11843"/>
                  </a:lnTo>
                  <a:lnTo>
                    <a:pt x="26615" y="11948"/>
                  </a:lnTo>
                  <a:lnTo>
                    <a:pt x="26573" y="12094"/>
                  </a:lnTo>
                  <a:lnTo>
                    <a:pt x="26468" y="12262"/>
                  </a:lnTo>
                  <a:lnTo>
                    <a:pt x="26448" y="12304"/>
                  </a:lnTo>
                  <a:lnTo>
                    <a:pt x="26489" y="12387"/>
                  </a:lnTo>
                  <a:lnTo>
                    <a:pt x="26489" y="12471"/>
                  </a:lnTo>
                  <a:lnTo>
                    <a:pt x="26406" y="12617"/>
                  </a:lnTo>
                  <a:lnTo>
                    <a:pt x="26406" y="12701"/>
                  </a:lnTo>
                  <a:lnTo>
                    <a:pt x="26468" y="12785"/>
                  </a:lnTo>
                  <a:lnTo>
                    <a:pt x="26385" y="12827"/>
                  </a:lnTo>
                  <a:lnTo>
                    <a:pt x="26343" y="12952"/>
                  </a:lnTo>
                  <a:lnTo>
                    <a:pt x="26364" y="12952"/>
                  </a:lnTo>
                  <a:lnTo>
                    <a:pt x="26448" y="12931"/>
                  </a:lnTo>
                  <a:lnTo>
                    <a:pt x="26489" y="12848"/>
                  </a:lnTo>
                  <a:lnTo>
                    <a:pt x="26594" y="12889"/>
                  </a:lnTo>
                  <a:lnTo>
                    <a:pt x="26699" y="12806"/>
                  </a:lnTo>
                  <a:lnTo>
                    <a:pt x="26615" y="12910"/>
                  </a:lnTo>
                  <a:lnTo>
                    <a:pt x="26510" y="12910"/>
                  </a:lnTo>
                  <a:lnTo>
                    <a:pt x="26406" y="13015"/>
                  </a:lnTo>
                  <a:lnTo>
                    <a:pt x="26259" y="13057"/>
                  </a:lnTo>
                  <a:lnTo>
                    <a:pt x="26259" y="13203"/>
                  </a:lnTo>
                  <a:lnTo>
                    <a:pt x="26176" y="13266"/>
                  </a:lnTo>
                  <a:lnTo>
                    <a:pt x="26071" y="13203"/>
                  </a:lnTo>
                  <a:lnTo>
                    <a:pt x="25945" y="13203"/>
                  </a:lnTo>
                  <a:lnTo>
                    <a:pt x="25862" y="13120"/>
                  </a:lnTo>
                  <a:lnTo>
                    <a:pt x="25778" y="13161"/>
                  </a:lnTo>
                  <a:lnTo>
                    <a:pt x="25820" y="13350"/>
                  </a:lnTo>
                  <a:lnTo>
                    <a:pt x="25631" y="13245"/>
                  </a:lnTo>
                  <a:lnTo>
                    <a:pt x="25694" y="12994"/>
                  </a:lnTo>
                  <a:lnTo>
                    <a:pt x="25631" y="12827"/>
                  </a:lnTo>
                  <a:lnTo>
                    <a:pt x="25548" y="12722"/>
                  </a:lnTo>
                  <a:lnTo>
                    <a:pt x="25590" y="12555"/>
                  </a:lnTo>
                  <a:lnTo>
                    <a:pt x="25631" y="12555"/>
                  </a:lnTo>
                  <a:lnTo>
                    <a:pt x="25673" y="12722"/>
                  </a:lnTo>
                  <a:lnTo>
                    <a:pt x="25820" y="12638"/>
                  </a:lnTo>
                  <a:lnTo>
                    <a:pt x="25862" y="12743"/>
                  </a:lnTo>
                  <a:lnTo>
                    <a:pt x="25987" y="12806"/>
                  </a:lnTo>
                  <a:lnTo>
                    <a:pt x="26071" y="12722"/>
                  </a:lnTo>
                  <a:lnTo>
                    <a:pt x="26071" y="12638"/>
                  </a:lnTo>
                  <a:lnTo>
                    <a:pt x="26134" y="12492"/>
                  </a:lnTo>
                  <a:lnTo>
                    <a:pt x="26029" y="12513"/>
                  </a:lnTo>
                  <a:lnTo>
                    <a:pt x="25945" y="12492"/>
                  </a:lnTo>
                  <a:lnTo>
                    <a:pt x="26029" y="12429"/>
                  </a:lnTo>
                  <a:lnTo>
                    <a:pt x="26092" y="12304"/>
                  </a:lnTo>
                  <a:lnTo>
                    <a:pt x="26029" y="12304"/>
                  </a:lnTo>
                  <a:lnTo>
                    <a:pt x="25945" y="12387"/>
                  </a:lnTo>
                  <a:lnTo>
                    <a:pt x="25778" y="12429"/>
                  </a:lnTo>
                  <a:lnTo>
                    <a:pt x="25778" y="12345"/>
                  </a:lnTo>
                  <a:lnTo>
                    <a:pt x="25924" y="12283"/>
                  </a:lnTo>
                  <a:lnTo>
                    <a:pt x="25924" y="12178"/>
                  </a:lnTo>
                  <a:lnTo>
                    <a:pt x="25841" y="12178"/>
                  </a:lnTo>
                  <a:lnTo>
                    <a:pt x="25736" y="12220"/>
                  </a:lnTo>
                  <a:lnTo>
                    <a:pt x="25736" y="12136"/>
                  </a:lnTo>
                  <a:lnTo>
                    <a:pt x="25778" y="11969"/>
                  </a:lnTo>
                  <a:lnTo>
                    <a:pt x="25862" y="11864"/>
                  </a:lnTo>
                  <a:lnTo>
                    <a:pt x="25883" y="11969"/>
                  </a:lnTo>
                  <a:lnTo>
                    <a:pt x="25945" y="11906"/>
                  </a:lnTo>
                  <a:lnTo>
                    <a:pt x="25945" y="11822"/>
                  </a:lnTo>
                  <a:lnTo>
                    <a:pt x="26092" y="11676"/>
                  </a:lnTo>
                  <a:lnTo>
                    <a:pt x="26092" y="11592"/>
                  </a:lnTo>
                  <a:lnTo>
                    <a:pt x="26280" y="11488"/>
                  </a:lnTo>
                  <a:lnTo>
                    <a:pt x="26280" y="11362"/>
                  </a:lnTo>
                  <a:lnTo>
                    <a:pt x="26364" y="11299"/>
                  </a:lnTo>
                  <a:lnTo>
                    <a:pt x="26448" y="11278"/>
                  </a:lnTo>
                  <a:lnTo>
                    <a:pt x="26448" y="11236"/>
                  </a:lnTo>
                  <a:lnTo>
                    <a:pt x="26343" y="11236"/>
                  </a:lnTo>
                  <a:lnTo>
                    <a:pt x="26196" y="11257"/>
                  </a:lnTo>
                  <a:lnTo>
                    <a:pt x="26155" y="11425"/>
                  </a:lnTo>
                  <a:lnTo>
                    <a:pt x="26029" y="11488"/>
                  </a:lnTo>
                  <a:lnTo>
                    <a:pt x="25945" y="11467"/>
                  </a:lnTo>
                  <a:lnTo>
                    <a:pt x="25966" y="11425"/>
                  </a:lnTo>
                  <a:lnTo>
                    <a:pt x="26113" y="11362"/>
                  </a:lnTo>
                  <a:lnTo>
                    <a:pt x="26134" y="11257"/>
                  </a:lnTo>
                  <a:lnTo>
                    <a:pt x="26050" y="11216"/>
                  </a:lnTo>
                  <a:lnTo>
                    <a:pt x="25966" y="11236"/>
                  </a:lnTo>
                  <a:lnTo>
                    <a:pt x="25883" y="11153"/>
                  </a:lnTo>
                  <a:lnTo>
                    <a:pt x="25924" y="11069"/>
                  </a:lnTo>
                  <a:lnTo>
                    <a:pt x="25945" y="10944"/>
                  </a:lnTo>
                  <a:lnTo>
                    <a:pt x="25862" y="10860"/>
                  </a:lnTo>
                  <a:lnTo>
                    <a:pt x="25820" y="10902"/>
                  </a:lnTo>
                  <a:lnTo>
                    <a:pt x="25778" y="10964"/>
                  </a:lnTo>
                  <a:lnTo>
                    <a:pt x="25778" y="10902"/>
                  </a:lnTo>
                  <a:lnTo>
                    <a:pt x="25820" y="10818"/>
                  </a:lnTo>
                  <a:lnTo>
                    <a:pt x="25757" y="10713"/>
                  </a:lnTo>
                  <a:lnTo>
                    <a:pt x="25652" y="10713"/>
                  </a:lnTo>
                  <a:lnTo>
                    <a:pt x="25631" y="10902"/>
                  </a:lnTo>
                  <a:lnTo>
                    <a:pt x="25527" y="10964"/>
                  </a:lnTo>
                  <a:lnTo>
                    <a:pt x="25506" y="11027"/>
                  </a:lnTo>
                  <a:lnTo>
                    <a:pt x="25443" y="10985"/>
                  </a:lnTo>
                  <a:lnTo>
                    <a:pt x="25443" y="10923"/>
                  </a:lnTo>
                  <a:lnTo>
                    <a:pt x="25401" y="10839"/>
                  </a:lnTo>
                  <a:lnTo>
                    <a:pt x="25318" y="10839"/>
                  </a:lnTo>
                  <a:lnTo>
                    <a:pt x="25297" y="10923"/>
                  </a:lnTo>
                  <a:lnTo>
                    <a:pt x="25318" y="10964"/>
                  </a:lnTo>
                  <a:lnTo>
                    <a:pt x="25297" y="11027"/>
                  </a:lnTo>
                  <a:lnTo>
                    <a:pt x="25339" y="11132"/>
                  </a:lnTo>
                  <a:lnTo>
                    <a:pt x="25339" y="11195"/>
                  </a:lnTo>
                  <a:lnTo>
                    <a:pt x="25297" y="11257"/>
                  </a:lnTo>
                  <a:lnTo>
                    <a:pt x="25234" y="11195"/>
                  </a:lnTo>
                  <a:lnTo>
                    <a:pt x="25234" y="11132"/>
                  </a:lnTo>
                  <a:lnTo>
                    <a:pt x="25192" y="11132"/>
                  </a:lnTo>
                  <a:lnTo>
                    <a:pt x="25171" y="11195"/>
                  </a:lnTo>
                  <a:lnTo>
                    <a:pt x="25213" y="11446"/>
                  </a:lnTo>
                  <a:lnTo>
                    <a:pt x="25234" y="11592"/>
                  </a:lnTo>
                  <a:lnTo>
                    <a:pt x="25401" y="11676"/>
                  </a:lnTo>
                  <a:lnTo>
                    <a:pt x="25443" y="11760"/>
                  </a:lnTo>
                  <a:lnTo>
                    <a:pt x="25443" y="11990"/>
                  </a:lnTo>
                  <a:lnTo>
                    <a:pt x="25422" y="11864"/>
                  </a:lnTo>
                  <a:lnTo>
                    <a:pt x="25339" y="11801"/>
                  </a:lnTo>
                  <a:lnTo>
                    <a:pt x="25192" y="11613"/>
                  </a:lnTo>
                  <a:lnTo>
                    <a:pt x="25171" y="11467"/>
                  </a:lnTo>
                  <a:lnTo>
                    <a:pt x="25108" y="11278"/>
                  </a:lnTo>
                  <a:lnTo>
                    <a:pt x="25025" y="11278"/>
                  </a:lnTo>
                  <a:lnTo>
                    <a:pt x="24983" y="11341"/>
                  </a:lnTo>
                  <a:lnTo>
                    <a:pt x="25004" y="11488"/>
                  </a:lnTo>
                  <a:lnTo>
                    <a:pt x="25087" y="11592"/>
                  </a:lnTo>
                  <a:lnTo>
                    <a:pt x="25108" y="11718"/>
                  </a:lnTo>
                  <a:lnTo>
                    <a:pt x="25067" y="11760"/>
                  </a:lnTo>
                  <a:lnTo>
                    <a:pt x="24983" y="11655"/>
                  </a:lnTo>
                  <a:lnTo>
                    <a:pt x="24774" y="11697"/>
                  </a:lnTo>
                  <a:lnTo>
                    <a:pt x="24711" y="11760"/>
                  </a:lnTo>
                  <a:lnTo>
                    <a:pt x="24648" y="11676"/>
                  </a:lnTo>
                  <a:lnTo>
                    <a:pt x="24564" y="11655"/>
                  </a:lnTo>
                  <a:lnTo>
                    <a:pt x="24376" y="11488"/>
                  </a:lnTo>
                  <a:lnTo>
                    <a:pt x="24146" y="11488"/>
                  </a:lnTo>
                  <a:lnTo>
                    <a:pt x="24125" y="11404"/>
                  </a:lnTo>
                  <a:lnTo>
                    <a:pt x="24083" y="11404"/>
                  </a:lnTo>
                  <a:lnTo>
                    <a:pt x="23937" y="11488"/>
                  </a:lnTo>
                  <a:lnTo>
                    <a:pt x="23874" y="11571"/>
                  </a:lnTo>
                  <a:lnTo>
                    <a:pt x="23707" y="11571"/>
                  </a:lnTo>
                  <a:lnTo>
                    <a:pt x="23560" y="11655"/>
                  </a:lnTo>
                  <a:lnTo>
                    <a:pt x="23435" y="11550"/>
                  </a:lnTo>
                  <a:lnTo>
                    <a:pt x="23414" y="11550"/>
                  </a:lnTo>
                  <a:lnTo>
                    <a:pt x="23393" y="11446"/>
                  </a:lnTo>
                  <a:lnTo>
                    <a:pt x="23330" y="11404"/>
                  </a:lnTo>
                  <a:lnTo>
                    <a:pt x="23204" y="11488"/>
                  </a:lnTo>
                  <a:lnTo>
                    <a:pt x="23204" y="11404"/>
                  </a:lnTo>
                  <a:lnTo>
                    <a:pt x="23037" y="11257"/>
                  </a:lnTo>
                  <a:lnTo>
                    <a:pt x="23016" y="11174"/>
                  </a:lnTo>
                  <a:lnTo>
                    <a:pt x="22974" y="11153"/>
                  </a:lnTo>
                  <a:lnTo>
                    <a:pt x="22974" y="11069"/>
                  </a:lnTo>
                  <a:lnTo>
                    <a:pt x="22995" y="11027"/>
                  </a:lnTo>
                  <a:lnTo>
                    <a:pt x="22932" y="10944"/>
                  </a:lnTo>
                  <a:lnTo>
                    <a:pt x="22890" y="10964"/>
                  </a:lnTo>
                  <a:lnTo>
                    <a:pt x="22870" y="10944"/>
                  </a:lnTo>
                  <a:lnTo>
                    <a:pt x="22870" y="10860"/>
                  </a:lnTo>
                  <a:lnTo>
                    <a:pt x="22807" y="10839"/>
                  </a:lnTo>
                  <a:lnTo>
                    <a:pt x="22702" y="10881"/>
                  </a:lnTo>
                  <a:lnTo>
                    <a:pt x="22577" y="10881"/>
                  </a:lnTo>
                  <a:lnTo>
                    <a:pt x="22493" y="10818"/>
                  </a:lnTo>
                  <a:lnTo>
                    <a:pt x="22451" y="10818"/>
                  </a:lnTo>
                  <a:lnTo>
                    <a:pt x="22409" y="10755"/>
                  </a:lnTo>
                  <a:lnTo>
                    <a:pt x="22305" y="10713"/>
                  </a:lnTo>
                  <a:lnTo>
                    <a:pt x="22200" y="10713"/>
                  </a:lnTo>
                  <a:lnTo>
                    <a:pt x="22263" y="10630"/>
                  </a:lnTo>
                  <a:lnTo>
                    <a:pt x="22263" y="10546"/>
                  </a:lnTo>
                  <a:lnTo>
                    <a:pt x="22346" y="10462"/>
                  </a:lnTo>
                  <a:lnTo>
                    <a:pt x="22346" y="10420"/>
                  </a:lnTo>
                  <a:lnTo>
                    <a:pt x="22263" y="10400"/>
                  </a:lnTo>
                  <a:lnTo>
                    <a:pt x="22179" y="10400"/>
                  </a:lnTo>
                  <a:lnTo>
                    <a:pt x="22158" y="10148"/>
                  </a:lnTo>
                  <a:lnTo>
                    <a:pt x="22095" y="10127"/>
                  </a:lnTo>
                  <a:lnTo>
                    <a:pt x="22095" y="10086"/>
                  </a:lnTo>
                  <a:lnTo>
                    <a:pt x="22179" y="10023"/>
                  </a:lnTo>
                  <a:lnTo>
                    <a:pt x="22200" y="9981"/>
                  </a:lnTo>
                  <a:lnTo>
                    <a:pt x="22158" y="9939"/>
                  </a:lnTo>
                  <a:lnTo>
                    <a:pt x="22179" y="9876"/>
                  </a:lnTo>
                  <a:lnTo>
                    <a:pt x="22179" y="9772"/>
                  </a:lnTo>
                  <a:cubicBezTo>
                    <a:pt x="22284" y="9709"/>
                    <a:pt x="22388" y="9688"/>
                    <a:pt x="22493" y="9604"/>
                  </a:cubicBezTo>
                  <a:lnTo>
                    <a:pt x="22514" y="9625"/>
                  </a:lnTo>
                  <a:lnTo>
                    <a:pt x="22598" y="9604"/>
                  </a:lnTo>
                  <a:lnTo>
                    <a:pt x="22681" y="9500"/>
                  </a:lnTo>
                  <a:lnTo>
                    <a:pt x="22702" y="9500"/>
                  </a:lnTo>
                  <a:lnTo>
                    <a:pt x="22702" y="9604"/>
                  </a:lnTo>
                  <a:lnTo>
                    <a:pt x="22765" y="9709"/>
                  </a:lnTo>
                  <a:lnTo>
                    <a:pt x="22828" y="9730"/>
                  </a:lnTo>
                  <a:lnTo>
                    <a:pt x="22911" y="9688"/>
                  </a:lnTo>
                  <a:lnTo>
                    <a:pt x="22995" y="9709"/>
                  </a:lnTo>
                  <a:lnTo>
                    <a:pt x="23037" y="9793"/>
                  </a:lnTo>
                  <a:lnTo>
                    <a:pt x="23121" y="9793"/>
                  </a:lnTo>
                  <a:lnTo>
                    <a:pt x="23183" y="9835"/>
                  </a:lnTo>
                  <a:lnTo>
                    <a:pt x="23225" y="9835"/>
                  </a:lnTo>
                  <a:lnTo>
                    <a:pt x="23225" y="9730"/>
                  </a:lnTo>
                  <a:lnTo>
                    <a:pt x="23288" y="9730"/>
                  </a:lnTo>
                  <a:lnTo>
                    <a:pt x="23351" y="9709"/>
                  </a:lnTo>
                  <a:lnTo>
                    <a:pt x="23414" y="9730"/>
                  </a:lnTo>
                  <a:lnTo>
                    <a:pt x="23414" y="9814"/>
                  </a:lnTo>
                  <a:lnTo>
                    <a:pt x="23455" y="9835"/>
                  </a:lnTo>
                  <a:lnTo>
                    <a:pt x="23539" y="9814"/>
                  </a:lnTo>
                  <a:lnTo>
                    <a:pt x="23602" y="9730"/>
                  </a:lnTo>
                  <a:lnTo>
                    <a:pt x="23644" y="9772"/>
                  </a:lnTo>
                  <a:lnTo>
                    <a:pt x="23665" y="9835"/>
                  </a:lnTo>
                  <a:lnTo>
                    <a:pt x="23727" y="9835"/>
                  </a:lnTo>
                  <a:lnTo>
                    <a:pt x="23748" y="9793"/>
                  </a:lnTo>
                  <a:lnTo>
                    <a:pt x="23769" y="9793"/>
                  </a:lnTo>
                  <a:lnTo>
                    <a:pt x="23832" y="9709"/>
                  </a:lnTo>
                  <a:lnTo>
                    <a:pt x="23916" y="9709"/>
                  </a:lnTo>
                  <a:lnTo>
                    <a:pt x="23937" y="9772"/>
                  </a:lnTo>
                  <a:lnTo>
                    <a:pt x="23979" y="9793"/>
                  </a:lnTo>
                  <a:lnTo>
                    <a:pt x="24041" y="9772"/>
                  </a:lnTo>
                  <a:lnTo>
                    <a:pt x="24041" y="9709"/>
                  </a:lnTo>
                  <a:lnTo>
                    <a:pt x="24020" y="9667"/>
                  </a:lnTo>
                  <a:lnTo>
                    <a:pt x="24083" y="9583"/>
                  </a:lnTo>
                  <a:lnTo>
                    <a:pt x="24083" y="9521"/>
                  </a:lnTo>
                  <a:lnTo>
                    <a:pt x="24146" y="9458"/>
                  </a:lnTo>
                  <a:lnTo>
                    <a:pt x="24146" y="9374"/>
                  </a:lnTo>
                  <a:lnTo>
                    <a:pt x="24062" y="9374"/>
                  </a:lnTo>
                  <a:lnTo>
                    <a:pt x="24041" y="9291"/>
                  </a:lnTo>
                  <a:lnTo>
                    <a:pt x="24062" y="9186"/>
                  </a:lnTo>
                  <a:lnTo>
                    <a:pt x="24146" y="9165"/>
                  </a:lnTo>
                  <a:lnTo>
                    <a:pt x="24146" y="9060"/>
                  </a:lnTo>
                  <a:lnTo>
                    <a:pt x="24041" y="8998"/>
                  </a:lnTo>
                  <a:lnTo>
                    <a:pt x="23958" y="9039"/>
                  </a:lnTo>
                  <a:lnTo>
                    <a:pt x="23958" y="9102"/>
                  </a:lnTo>
                  <a:lnTo>
                    <a:pt x="23916" y="9165"/>
                  </a:lnTo>
                  <a:lnTo>
                    <a:pt x="23832" y="9102"/>
                  </a:lnTo>
                  <a:lnTo>
                    <a:pt x="23707" y="9102"/>
                  </a:lnTo>
                  <a:lnTo>
                    <a:pt x="23560" y="9249"/>
                  </a:lnTo>
                  <a:lnTo>
                    <a:pt x="23455" y="9311"/>
                  </a:lnTo>
                  <a:lnTo>
                    <a:pt x="23455" y="9270"/>
                  </a:lnTo>
                  <a:lnTo>
                    <a:pt x="23602" y="9186"/>
                  </a:lnTo>
                  <a:lnTo>
                    <a:pt x="23644" y="9102"/>
                  </a:lnTo>
                  <a:lnTo>
                    <a:pt x="23644" y="8977"/>
                  </a:lnTo>
                  <a:lnTo>
                    <a:pt x="23602" y="9060"/>
                  </a:lnTo>
                  <a:lnTo>
                    <a:pt x="23539" y="9039"/>
                  </a:lnTo>
                  <a:lnTo>
                    <a:pt x="23539" y="8935"/>
                  </a:lnTo>
                  <a:lnTo>
                    <a:pt x="23644" y="8851"/>
                  </a:lnTo>
                  <a:lnTo>
                    <a:pt x="23560" y="8726"/>
                  </a:lnTo>
                  <a:lnTo>
                    <a:pt x="23644" y="8642"/>
                  </a:lnTo>
                  <a:lnTo>
                    <a:pt x="23727" y="8642"/>
                  </a:lnTo>
                  <a:lnTo>
                    <a:pt x="23707" y="8684"/>
                  </a:lnTo>
                  <a:lnTo>
                    <a:pt x="23748" y="8851"/>
                  </a:lnTo>
                  <a:lnTo>
                    <a:pt x="23832" y="8935"/>
                  </a:lnTo>
                  <a:lnTo>
                    <a:pt x="23874" y="8893"/>
                  </a:lnTo>
                  <a:lnTo>
                    <a:pt x="23979" y="8893"/>
                  </a:lnTo>
                  <a:lnTo>
                    <a:pt x="24041" y="8767"/>
                  </a:lnTo>
                  <a:lnTo>
                    <a:pt x="23979" y="8726"/>
                  </a:lnTo>
                  <a:lnTo>
                    <a:pt x="23979" y="8663"/>
                  </a:lnTo>
                  <a:lnTo>
                    <a:pt x="24062" y="8663"/>
                  </a:lnTo>
                  <a:lnTo>
                    <a:pt x="24083" y="8726"/>
                  </a:lnTo>
                  <a:lnTo>
                    <a:pt x="24146" y="8684"/>
                  </a:lnTo>
                  <a:lnTo>
                    <a:pt x="24251" y="8621"/>
                  </a:lnTo>
                  <a:lnTo>
                    <a:pt x="24271" y="8475"/>
                  </a:lnTo>
                  <a:lnTo>
                    <a:pt x="24292" y="8579"/>
                  </a:lnTo>
                  <a:lnTo>
                    <a:pt x="24355" y="8579"/>
                  </a:lnTo>
                  <a:lnTo>
                    <a:pt x="24460" y="8516"/>
                  </a:lnTo>
                  <a:lnTo>
                    <a:pt x="24376" y="8684"/>
                  </a:lnTo>
                  <a:lnTo>
                    <a:pt x="24376" y="8851"/>
                  </a:lnTo>
                  <a:lnTo>
                    <a:pt x="24439" y="8830"/>
                  </a:lnTo>
                  <a:lnTo>
                    <a:pt x="24481" y="8851"/>
                  </a:lnTo>
                  <a:lnTo>
                    <a:pt x="24439" y="8935"/>
                  </a:lnTo>
                  <a:lnTo>
                    <a:pt x="24502" y="8935"/>
                  </a:lnTo>
                  <a:lnTo>
                    <a:pt x="24564" y="8788"/>
                  </a:lnTo>
                  <a:lnTo>
                    <a:pt x="24606" y="8747"/>
                  </a:lnTo>
                  <a:lnTo>
                    <a:pt x="24690" y="8579"/>
                  </a:lnTo>
                  <a:lnTo>
                    <a:pt x="24774" y="8558"/>
                  </a:lnTo>
                  <a:lnTo>
                    <a:pt x="24753" y="8684"/>
                  </a:lnTo>
                  <a:lnTo>
                    <a:pt x="24648" y="8788"/>
                  </a:lnTo>
                  <a:lnTo>
                    <a:pt x="24669" y="8977"/>
                  </a:lnTo>
                  <a:lnTo>
                    <a:pt x="24753" y="8977"/>
                  </a:lnTo>
                  <a:lnTo>
                    <a:pt x="24815" y="9039"/>
                  </a:lnTo>
                  <a:lnTo>
                    <a:pt x="24878" y="8956"/>
                  </a:lnTo>
                  <a:lnTo>
                    <a:pt x="25004" y="8851"/>
                  </a:lnTo>
                  <a:lnTo>
                    <a:pt x="25067" y="8684"/>
                  </a:lnTo>
                  <a:lnTo>
                    <a:pt x="25108" y="8558"/>
                  </a:lnTo>
                  <a:lnTo>
                    <a:pt x="25087" y="8433"/>
                  </a:lnTo>
                  <a:lnTo>
                    <a:pt x="25129" y="8370"/>
                  </a:lnTo>
                  <a:lnTo>
                    <a:pt x="25108" y="8328"/>
                  </a:lnTo>
                  <a:lnTo>
                    <a:pt x="25025" y="8328"/>
                  </a:lnTo>
                  <a:lnTo>
                    <a:pt x="24983" y="8307"/>
                  </a:lnTo>
                  <a:lnTo>
                    <a:pt x="24899" y="8349"/>
                  </a:lnTo>
                  <a:lnTo>
                    <a:pt x="24899" y="8223"/>
                  </a:lnTo>
                  <a:lnTo>
                    <a:pt x="24941" y="8203"/>
                  </a:lnTo>
                  <a:lnTo>
                    <a:pt x="24920" y="8140"/>
                  </a:lnTo>
                  <a:lnTo>
                    <a:pt x="24815" y="8140"/>
                  </a:lnTo>
                  <a:lnTo>
                    <a:pt x="24795" y="8098"/>
                  </a:lnTo>
                  <a:lnTo>
                    <a:pt x="24690" y="8014"/>
                  </a:lnTo>
                  <a:lnTo>
                    <a:pt x="24690" y="7931"/>
                  </a:lnTo>
                  <a:lnTo>
                    <a:pt x="24606" y="7742"/>
                  </a:lnTo>
                  <a:lnTo>
                    <a:pt x="24585" y="7617"/>
                  </a:lnTo>
                  <a:lnTo>
                    <a:pt x="24627" y="7491"/>
                  </a:lnTo>
                  <a:lnTo>
                    <a:pt x="24585" y="7324"/>
                  </a:lnTo>
                  <a:lnTo>
                    <a:pt x="24502" y="7470"/>
                  </a:lnTo>
                  <a:lnTo>
                    <a:pt x="24502" y="7575"/>
                  </a:lnTo>
                  <a:lnTo>
                    <a:pt x="24418" y="7428"/>
                  </a:lnTo>
                  <a:lnTo>
                    <a:pt x="24292" y="7366"/>
                  </a:lnTo>
                  <a:lnTo>
                    <a:pt x="24271" y="7114"/>
                  </a:lnTo>
                  <a:lnTo>
                    <a:pt x="24188" y="7073"/>
                  </a:lnTo>
                  <a:lnTo>
                    <a:pt x="24167" y="6884"/>
                  </a:lnTo>
                  <a:lnTo>
                    <a:pt x="24083" y="6780"/>
                  </a:lnTo>
                  <a:lnTo>
                    <a:pt x="24083" y="6675"/>
                  </a:lnTo>
                  <a:lnTo>
                    <a:pt x="24041" y="6591"/>
                  </a:lnTo>
                  <a:lnTo>
                    <a:pt x="24041" y="6529"/>
                  </a:lnTo>
                  <a:lnTo>
                    <a:pt x="24146" y="6529"/>
                  </a:lnTo>
                  <a:lnTo>
                    <a:pt x="24167" y="6382"/>
                  </a:lnTo>
                  <a:lnTo>
                    <a:pt x="24251" y="6382"/>
                  </a:lnTo>
                  <a:lnTo>
                    <a:pt x="24271" y="6424"/>
                  </a:lnTo>
                  <a:lnTo>
                    <a:pt x="24355" y="6361"/>
                  </a:lnTo>
                  <a:lnTo>
                    <a:pt x="24355" y="6257"/>
                  </a:lnTo>
                  <a:lnTo>
                    <a:pt x="24460" y="6026"/>
                  </a:lnTo>
                  <a:lnTo>
                    <a:pt x="24460" y="5922"/>
                  </a:lnTo>
                  <a:lnTo>
                    <a:pt x="24481" y="5880"/>
                  </a:lnTo>
                  <a:lnTo>
                    <a:pt x="24397" y="5692"/>
                  </a:lnTo>
                  <a:lnTo>
                    <a:pt x="24460" y="5566"/>
                  </a:lnTo>
                  <a:lnTo>
                    <a:pt x="24523" y="5566"/>
                  </a:lnTo>
                  <a:lnTo>
                    <a:pt x="24523" y="5399"/>
                  </a:lnTo>
                  <a:lnTo>
                    <a:pt x="24627" y="5252"/>
                  </a:lnTo>
                  <a:lnTo>
                    <a:pt x="24627" y="5148"/>
                  </a:lnTo>
                  <a:lnTo>
                    <a:pt x="24690" y="5064"/>
                  </a:lnTo>
                  <a:lnTo>
                    <a:pt x="24690" y="4855"/>
                  </a:lnTo>
                  <a:lnTo>
                    <a:pt x="24774" y="4834"/>
                  </a:lnTo>
                  <a:lnTo>
                    <a:pt x="24774" y="4729"/>
                  </a:lnTo>
                  <a:lnTo>
                    <a:pt x="24899" y="4583"/>
                  </a:lnTo>
                  <a:lnTo>
                    <a:pt x="24899" y="4478"/>
                  </a:lnTo>
                  <a:cubicBezTo>
                    <a:pt x="24918" y="4516"/>
                    <a:pt x="24966" y="4536"/>
                    <a:pt x="25020" y="4536"/>
                  </a:cubicBezTo>
                  <a:cubicBezTo>
                    <a:pt x="25085" y="4536"/>
                    <a:pt x="25158" y="4505"/>
                    <a:pt x="25192" y="4436"/>
                  </a:cubicBezTo>
                  <a:lnTo>
                    <a:pt x="25255" y="4122"/>
                  </a:lnTo>
                  <a:lnTo>
                    <a:pt x="25359" y="4122"/>
                  </a:lnTo>
                  <a:lnTo>
                    <a:pt x="25506" y="3955"/>
                  </a:lnTo>
                  <a:lnTo>
                    <a:pt x="25652" y="3892"/>
                  </a:lnTo>
                  <a:lnTo>
                    <a:pt x="25820" y="3725"/>
                  </a:lnTo>
                  <a:lnTo>
                    <a:pt x="25862" y="3725"/>
                  </a:lnTo>
                  <a:lnTo>
                    <a:pt x="25987" y="3599"/>
                  </a:lnTo>
                  <a:lnTo>
                    <a:pt x="25987" y="3516"/>
                  </a:lnTo>
                  <a:lnTo>
                    <a:pt x="26050" y="3474"/>
                  </a:lnTo>
                  <a:lnTo>
                    <a:pt x="26050" y="3390"/>
                  </a:lnTo>
                  <a:lnTo>
                    <a:pt x="25966" y="3285"/>
                  </a:lnTo>
                  <a:lnTo>
                    <a:pt x="25987" y="3223"/>
                  </a:lnTo>
                  <a:lnTo>
                    <a:pt x="25987" y="3160"/>
                  </a:lnTo>
                  <a:lnTo>
                    <a:pt x="25883" y="2993"/>
                  </a:lnTo>
                  <a:lnTo>
                    <a:pt x="25820" y="2993"/>
                  </a:lnTo>
                  <a:lnTo>
                    <a:pt x="25736" y="3013"/>
                  </a:lnTo>
                  <a:lnTo>
                    <a:pt x="25631" y="2972"/>
                  </a:lnTo>
                  <a:lnTo>
                    <a:pt x="25548" y="2993"/>
                  </a:lnTo>
                  <a:lnTo>
                    <a:pt x="25443" y="2909"/>
                  </a:lnTo>
                  <a:lnTo>
                    <a:pt x="25359" y="2909"/>
                  </a:lnTo>
                  <a:lnTo>
                    <a:pt x="25297" y="2846"/>
                  </a:lnTo>
                  <a:lnTo>
                    <a:pt x="25129" y="2867"/>
                  </a:lnTo>
                  <a:lnTo>
                    <a:pt x="25025" y="2972"/>
                  </a:lnTo>
                  <a:lnTo>
                    <a:pt x="24941" y="2993"/>
                  </a:lnTo>
                  <a:lnTo>
                    <a:pt x="24774" y="3118"/>
                  </a:lnTo>
                  <a:lnTo>
                    <a:pt x="24774" y="3181"/>
                  </a:lnTo>
                  <a:lnTo>
                    <a:pt x="24878" y="3265"/>
                  </a:lnTo>
                  <a:lnTo>
                    <a:pt x="24941" y="3390"/>
                  </a:lnTo>
                  <a:lnTo>
                    <a:pt x="24941" y="3516"/>
                  </a:lnTo>
                  <a:lnTo>
                    <a:pt x="24983" y="3641"/>
                  </a:lnTo>
                  <a:lnTo>
                    <a:pt x="24941" y="3704"/>
                  </a:lnTo>
                  <a:lnTo>
                    <a:pt x="24941" y="3809"/>
                  </a:lnTo>
                  <a:lnTo>
                    <a:pt x="25025" y="3913"/>
                  </a:lnTo>
                  <a:lnTo>
                    <a:pt x="25025" y="3934"/>
                  </a:lnTo>
                  <a:lnTo>
                    <a:pt x="25004" y="3955"/>
                  </a:lnTo>
                  <a:cubicBezTo>
                    <a:pt x="24983" y="4018"/>
                    <a:pt x="24941" y="4081"/>
                    <a:pt x="24920" y="4143"/>
                  </a:cubicBezTo>
                  <a:lnTo>
                    <a:pt x="24899" y="4081"/>
                  </a:lnTo>
                  <a:lnTo>
                    <a:pt x="24920" y="4018"/>
                  </a:lnTo>
                  <a:lnTo>
                    <a:pt x="24920" y="3934"/>
                  </a:lnTo>
                  <a:lnTo>
                    <a:pt x="24815" y="3871"/>
                  </a:lnTo>
                  <a:lnTo>
                    <a:pt x="24774" y="3725"/>
                  </a:lnTo>
                  <a:lnTo>
                    <a:pt x="24795" y="3662"/>
                  </a:lnTo>
                  <a:lnTo>
                    <a:pt x="24711" y="3495"/>
                  </a:lnTo>
                  <a:lnTo>
                    <a:pt x="24606" y="3474"/>
                  </a:lnTo>
                  <a:lnTo>
                    <a:pt x="24564" y="3411"/>
                  </a:lnTo>
                  <a:lnTo>
                    <a:pt x="24502" y="3411"/>
                  </a:lnTo>
                  <a:lnTo>
                    <a:pt x="24481" y="3578"/>
                  </a:lnTo>
                  <a:lnTo>
                    <a:pt x="24418" y="3578"/>
                  </a:lnTo>
                  <a:lnTo>
                    <a:pt x="24292" y="3369"/>
                  </a:lnTo>
                  <a:lnTo>
                    <a:pt x="24209" y="3369"/>
                  </a:lnTo>
                  <a:lnTo>
                    <a:pt x="24146" y="3285"/>
                  </a:lnTo>
                  <a:lnTo>
                    <a:pt x="24062" y="3327"/>
                  </a:lnTo>
                  <a:lnTo>
                    <a:pt x="24083" y="3495"/>
                  </a:lnTo>
                  <a:lnTo>
                    <a:pt x="24041" y="3516"/>
                  </a:lnTo>
                  <a:lnTo>
                    <a:pt x="23958" y="3495"/>
                  </a:lnTo>
                  <a:lnTo>
                    <a:pt x="23895" y="3620"/>
                  </a:lnTo>
                  <a:lnTo>
                    <a:pt x="23895" y="3704"/>
                  </a:lnTo>
                  <a:lnTo>
                    <a:pt x="23832" y="3746"/>
                  </a:lnTo>
                  <a:lnTo>
                    <a:pt x="23748" y="4039"/>
                  </a:lnTo>
                  <a:lnTo>
                    <a:pt x="23748" y="4143"/>
                  </a:lnTo>
                  <a:lnTo>
                    <a:pt x="23686" y="4227"/>
                  </a:lnTo>
                  <a:lnTo>
                    <a:pt x="23686" y="4353"/>
                  </a:lnTo>
                  <a:lnTo>
                    <a:pt x="23665" y="4374"/>
                  </a:lnTo>
                  <a:lnTo>
                    <a:pt x="23665" y="4478"/>
                  </a:lnTo>
                  <a:lnTo>
                    <a:pt x="23581" y="4541"/>
                  </a:lnTo>
                  <a:lnTo>
                    <a:pt x="23581" y="4771"/>
                  </a:lnTo>
                  <a:lnTo>
                    <a:pt x="23518" y="4813"/>
                  </a:lnTo>
                  <a:lnTo>
                    <a:pt x="23455" y="4792"/>
                  </a:lnTo>
                  <a:lnTo>
                    <a:pt x="23372" y="4980"/>
                  </a:lnTo>
                  <a:lnTo>
                    <a:pt x="23414" y="5064"/>
                  </a:lnTo>
                  <a:lnTo>
                    <a:pt x="23372" y="5169"/>
                  </a:lnTo>
                  <a:lnTo>
                    <a:pt x="23372" y="5273"/>
                  </a:lnTo>
                  <a:lnTo>
                    <a:pt x="23309" y="5378"/>
                  </a:lnTo>
                  <a:lnTo>
                    <a:pt x="23351" y="5462"/>
                  </a:lnTo>
                  <a:lnTo>
                    <a:pt x="23330" y="5524"/>
                  </a:lnTo>
                  <a:lnTo>
                    <a:pt x="23204" y="5524"/>
                  </a:lnTo>
                  <a:lnTo>
                    <a:pt x="23246" y="5587"/>
                  </a:lnTo>
                  <a:lnTo>
                    <a:pt x="23351" y="5629"/>
                  </a:lnTo>
                  <a:lnTo>
                    <a:pt x="23351" y="5734"/>
                  </a:lnTo>
                  <a:lnTo>
                    <a:pt x="23267" y="5713"/>
                  </a:lnTo>
                  <a:lnTo>
                    <a:pt x="23204" y="5734"/>
                  </a:lnTo>
                  <a:lnTo>
                    <a:pt x="23121" y="5796"/>
                  </a:lnTo>
                  <a:lnTo>
                    <a:pt x="23037" y="5754"/>
                  </a:lnTo>
                  <a:lnTo>
                    <a:pt x="22995" y="5817"/>
                  </a:lnTo>
                  <a:lnTo>
                    <a:pt x="22995" y="5922"/>
                  </a:lnTo>
                  <a:lnTo>
                    <a:pt x="22932" y="5964"/>
                  </a:lnTo>
                  <a:lnTo>
                    <a:pt x="22849" y="5922"/>
                  </a:lnTo>
                  <a:lnTo>
                    <a:pt x="22849" y="5817"/>
                  </a:lnTo>
                  <a:lnTo>
                    <a:pt x="22890" y="5734"/>
                  </a:lnTo>
                  <a:lnTo>
                    <a:pt x="22828" y="5650"/>
                  </a:lnTo>
                  <a:lnTo>
                    <a:pt x="22828" y="5482"/>
                  </a:lnTo>
                  <a:lnTo>
                    <a:pt x="22911" y="5294"/>
                  </a:lnTo>
                  <a:lnTo>
                    <a:pt x="22932" y="5169"/>
                  </a:lnTo>
                  <a:lnTo>
                    <a:pt x="23016" y="5085"/>
                  </a:lnTo>
                  <a:lnTo>
                    <a:pt x="23016" y="4980"/>
                  </a:lnTo>
                  <a:lnTo>
                    <a:pt x="23037" y="4876"/>
                  </a:lnTo>
                  <a:lnTo>
                    <a:pt x="23100" y="4646"/>
                  </a:lnTo>
                  <a:lnTo>
                    <a:pt x="23225" y="4562"/>
                  </a:lnTo>
                  <a:lnTo>
                    <a:pt x="23225" y="4436"/>
                  </a:lnTo>
                  <a:lnTo>
                    <a:pt x="23100" y="4436"/>
                  </a:lnTo>
                  <a:lnTo>
                    <a:pt x="23100" y="4353"/>
                  </a:lnTo>
                  <a:lnTo>
                    <a:pt x="23163" y="4269"/>
                  </a:lnTo>
                  <a:lnTo>
                    <a:pt x="23163" y="4039"/>
                  </a:lnTo>
                  <a:lnTo>
                    <a:pt x="23121" y="3976"/>
                  </a:lnTo>
                  <a:lnTo>
                    <a:pt x="23058" y="3850"/>
                  </a:lnTo>
                  <a:lnTo>
                    <a:pt x="23100" y="3809"/>
                  </a:lnTo>
                  <a:lnTo>
                    <a:pt x="23100" y="3662"/>
                  </a:lnTo>
                  <a:lnTo>
                    <a:pt x="23016" y="3662"/>
                  </a:lnTo>
                  <a:lnTo>
                    <a:pt x="22911" y="3537"/>
                  </a:lnTo>
                  <a:lnTo>
                    <a:pt x="22744" y="3599"/>
                  </a:lnTo>
                  <a:lnTo>
                    <a:pt x="22723" y="3725"/>
                  </a:lnTo>
                  <a:lnTo>
                    <a:pt x="22828" y="3809"/>
                  </a:lnTo>
                  <a:lnTo>
                    <a:pt x="22828" y="3913"/>
                  </a:lnTo>
                  <a:lnTo>
                    <a:pt x="22890" y="3976"/>
                  </a:lnTo>
                  <a:lnTo>
                    <a:pt x="22890" y="4060"/>
                  </a:lnTo>
                  <a:lnTo>
                    <a:pt x="22807" y="4060"/>
                  </a:lnTo>
                  <a:lnTo>
                    <a:pt x="22786" y="3955"/>
                  </a:lnTo>
                  <a:lnTo>
                    <a:pt x="22702" y="3955"/>
                  </a:lnTo>
                  <a:lnTo>
                    <a:pt x="22639" y="4081"/>
                  </a:lnTo>
                  <a:lnTo>
                    <a:pt x="22702" y="4122"/>
                  </a:lnTo>
                  <a:lnTo>
                    <a:pt x="22723" y="4227"/>
                  </a:lnTo>
                  <a:lnTo>
                    <a:pt x="22786" y="4353"/>
                  </a:lnTo>
                  <a:lnTo>
                    <a:pt x="22723" y="4394"/>
                  </a:lnTo>
                  <a:lnTo>
                    <a:pt x="22702" y="4353"/>
                  </a:lnTo>
                  <a:lnTo>
                    <a:pt x="22639" y="4290"/>
                  </a:lnTo>
                  <a:lnTo>
                    <a:pt x="22618" y="4436"/>
                  </a:lnTo>
                  <a:lnTo>
                    <a:pt x="22514" y="4353"/>
                  </a:lnTo>
                  <a:lnTo>
                    <a:pt x="22514" y="4248"/>
                  </a:lnTo>
                  <a:lnTo>
                    <a:pt x="22430" y="4248"/>
                  </a:lnTo>
                  <a:lnTo>
                    <a:pt x="22388" y="4353"/>
                  </a:lnTo>
                  <a:lnTo>
                    <a:pt x="22326" y="4332"/>
                  </a:lnTo>
                  <a:lnTo>
                    <a:pt x="22326" y="4185"/>
                  </a:lnTo>
                  <a:lnTo>
                    <a:pt x="22409" y="4122"/>
                  </a:lnTo>
                  <a:lnTo>
                    <a:pt x="22388" y="4081"/>
                  </a:lnTo>
                  <a:lnTo>
                    <a:pt x="22221" y="4143"/>
                  </a:lnTo>
                  <a:lnTo>
                    <a:pt x="22095" y="4269"/>
                  </a:lnTo>
                  <a:lnTo>
                    <a:pt x="22012" y="4143"/>
                  </a:lnTo>
                  <a:lnTo>
                    <a:pt x="21949" y="4143"/>
                  </a:lnTo>
                  <a:lnTo>
                    <a:pt x="21865" y="4227"/>
                  </a:lnTo>
                  <a:lnTo>
                    <a:pt x="21740" y="4227"/>
                  </a:lnTo>
                  <a:lnTo>
                    <a:pt x="21698" y="4164"/>
                  </a:lnTo>
                  <a:lnTo>
                    <a:pt x="21572" y="4185"/>
                  </a:lnTo>
                  <a:lnTo>
                    <a:pt x="21530" y="4143"/>
                  </a:lnTo>
                  <a:lnTo>
                    <a:pt x="21635" y="4060"/>
                  </a:lnTo>
                  <a:lnTo>
                    <a:pt x="21782" y="4039"/>
                  </a:lnTo>
                  <a:lnTo>
                    <a:pt x="21865" y="4060"/>
                  </a:lnTo>
                  <a:lnTo>
                    <a:pt x="21991" y="4039"/>
                  </a:lnTo>
                  <a:lnTo>
                    <a:pt x="21991" y="3955"/>
                  </a:lnTo>
                  <a:lnTo>
                    <a:pt x="22074" y="3934"/>
                  </a:lnTo>
                  <a:lnTo>
                    <a:pt x="22158" y="3955"/>
                  </a:lnTo>
                  <a:lnTo>
                    <a:pt x="22263" y="3850"/>
                  </a:lnTo>
                  <a:lnTo>
                    <a:pt x="22263" y="3746"/>
                  </a:lnTo>
                  <a:lnTo>
                    <a:pt x="22284" y="3662"/>
                  </a:lnTo>
                  <a:lnTo>
                    <a:pt x="22200" y="3599"/>
                  </a:lnTo>
                  <a:lnTo>
                    <a:pt x="22095" y="3411"/>
                  </a:lnTo>
                  <a:lnTo>
                    <a:pt x="21970" y="3348"/>
                  </a:lnTo>
                  <a:lnTo>
                    <a:pt x="21949" y="3285"/>
                  </a:lnTo>
                  <a:lnTo>
                    <a:pt x="21761" y="3118"/>
                  </a:lnTo>
                  <a:lnTo>
                    <a:pt x="21740" y="3076"/>
                  </a:lnTo>
                  <a:lnTo>
                    <a:pt x="21635" y="3076"/>
                  </a:lnTo>
                  <a:lnTo>
                    <a:pt x="21489" y="3139"/>
                  </a:lnTo>
                  <a:lnTo>
                    <a:pt x="21426" y="3139"/>
                  </a:lnTo>
                  <a:lnTo>
                    <a:pt x="21238" y="3327"/>
                  </a:lnTo>
                  <a:lnTo>
                    <a:pt x="21279" y="3390"/>
                  </a:lnTo>
                  <a:lnTo>
                    <a:pt x="21279" y="3453"/>
                  </a:lnTo>
                  <a:lnTo>
                    <a:pt x="21217" y="3495"/>
                  </a:lnTo>
                  <a:lnTo>
                    <a:pt x="21133" y="3516"/>
                  </a:lnTo>
                  <a:lnTo>
                    <a:pt x="21133" y="3453"/>
                  </a:lnTo>
                  <a:lnTo>
                    <a:pt x="21049" y="3495"/>
                  </a:lnTo>
                  <a:lnTo>
                    <a:pt x="20966" y="3432"/>
                  </a:lnTo>
                  <a:lnTo>
                    <a:pt x="20861" y="3432"/>
                  </a:lnTo>
                  <a:lnTo>
                    <a:pt x="20819" y="3495"/>
                  </a:lnTo>
                  <a:lnTo>
                    <a:pt x="20714" y="3495"/>
                  </a:lnTo>
                  <a:lnTo>
                    <a:pt x="20652" y="3432"/>
                  </a:lnTo>
                  <a:lnTo>
                    <a:pt x="20714" y="3390"/>
                  </a:lnTo>
                  <a:lnTo>
                    <a:pt x="20861" y="3348"/>
                  </a:lnTo>
                  <a:lnTo>
                    <a:pt x="20924" y="3244"/>
                  </a:lnTo>
                  <a:lnTo>
                    <a:pt x="21028" y="3223"/>
                  </a:lnTo>
                  <a:lnTo>
                    <a:pt x="21112" y="3244"/>
                  </a:lnTo>
                  <a:lnTo>
                    <a:pt x="21175" y="3139"/>
                  </a:lnTo>
                  <a:lnTo>
                    <a:pt x="21175" y="3013"/>
                  </a:lnTo>
                  <a:lnTo>
                    <a:pt x="21238" y="2972"/>
                  </a:lnTo>
                  <a:lnTo>
                    <a:pt x="21321" y="2972"/>
                  </a:lnTo>
                  <a:lnTo>
                    <a:pt x="21384" y="2804"/>
                  </a:lnTo>
                  <a:lnTo>
                    <a:pt x="21384" y="2616"/>
                  </a:lnTo>
                  <a:lnTo>
                    <a:pt x="21426" y="2553"/>
                  </a:lnTo>
                  <a:lnTo>
                    <a:pt x="21384" y="2449"/>
                  </a:lnTo>
                  <a:lnTo>
                    <a:pt x="21279" y="2449"/>
                  </a:lnTo>
                  <a:lnTo>
                    <a:pt x="21112" y="2490"/>
                  </a:lnTo>
                  <a:lnTo>
                    <a:pt x="20903" y="2553"/>
                  </a:lnTo>
                  <a:lnTo>
                    <a:pt x="20694" y="2616"/>
                  </a:lnTo>
                  <a:lnTo>
                    <a:pt x="20547" y="2658"/>
                  </a:lnTo>
                  <a:cubicBezTo>
                    <a:pt x="20652" y="2616"/>
                    <a:pt x="20798" y="2574"/>
                    <a:pt x="20903" y="2511"/>
                  </a:cubicBezTo>
                  <a:cubicBezTo>
                    <a:pt x="20945" y="2511"/>
                    <a:pt x="21028" y="2490"/>
                    <a:pt x="21070" y="2490"/>
                  </a:cubicBezTo>
                  <a:cubicBezTo>
                    <a:pt x="21217" y="2469"/>
                    <a:pt x="21238" y="2344"/>
                    <a:pt x="21175" y="2239"/>
                  </a:cubicBezTo>
                  <a:lnTo>
                    <a:pt x="21238" y="2177"/>
                  </a:lnTo>
                  <a:lnTo>
                    <a:pt x="21217" y="2072"/>
                  </a:lnTo>
                  <a:lnTo>
                    <a:pt x="21217" y="1967"/>
                  </a:lnTo>
                  <a:lnTo>
                    <a:pt x="21154" y="1884"/>
                  </a:lnTo>
                  <a:lnTo>
                    <a:pt x="21217" y="1842"/>
                  </a:lnTo>
                  <a:lnTo>
                    <a:pt x="21217" y="1674"/>
                  </a:lnTo>
                  <a:lnTo>
                    <a:pt x="21133" y="1507"/>
                  </a:lnTo>
                  <a:lnTo>
                    <a:pt x="21175" y="1402"/>
                  </a:lnTo>
                  <a:lnTo>
                    <a:pt x="21154" y="1109"/>
                  </a:lnTo>
                  <a:lnTo>
                    <a:pt x="20945" y="879"/>
                  </a:lnTo>
                  <a:lnTo>
                    <a:pt x="20924" y="775"/>
                  </a:lnTo>
                  <a:lnTo>
                    <a:pt x="20840" y="733"/>
                  </a:lnTo>
                  <a:lnTo>
                    <a:pt x="20694" y="796"/>
                  </a:lnTo>
                  <a:lnTo>
                    <a:pt x="20526" y="775"/>
                  </a:lnTo>
                  <a:lnTo>
                    <a:pt x="20442" y="837"/>
                  </a:lnTo>
                  <a:lnTo>
                    <a:pt x="20442" y="984"/>
                  </a:lnTo>
                  <a:lnTo>
                    <a:pt x="20212" y="1109"/>
                  </a:lnTo>
                  <a:lnTo>
                    <a:pt x="20212" y="1047"/>
                  </a:lnTo>
                  <a:lnTo>
                    <a:pt x="20380" y="900"/>
                  </a:lnTo>
                  <a:lnTo>
                    <a:pt x="20422" y="754"/>
                  </a:lnTo>
                  <a:lnTo>
                    <a:pt x="20317" y="670"/>
                  </a:lnTo>
                  <a:lnTo>
                    <a:pt x="20212" y="712"/>
                  </a:lnTo>
                  <a:lnTo>
                    <a:pt x="20129" y="733"/>
                  </a:lnTo>
                  <a:lnTo>
                    <a:pt x="20212" y="670"/>
                  </a:lnTo>
                  <a:lnTo>
                    <a:pt x="20191" y="586"/>
                  </a:lnTo>
                  <a:lnTo>
                    <a:pt x="19898" y="419"/>
                  </a:lnTo>
                  <a:lnTo>
                    <a:pt x="19815" y="293"/>
                  </a:lnTo>
                  <a:lnTo>
                    <a:pt x="19752" y="252"/>
                  </a:lnTo>
                  <a:lnTo>
                    <a:pt x="19773" y="105"/>
                  </a:lnTo>
                  <a:lnTo>
                    <a:pt x="19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</p:grpSp>
      <p:sp>
        <p:nvSpPr>
          <p:cNvPr id="1570" name="Google Shape;1570;p51"/>
          <p:cNvSpPr/>
          <p:nvPr/>
        </p:nvSpPr>
        <p:spPr>
          <a:xfrm>
            <a:off x="1875421" y="2954859"/>
            <a:ext cx="31957" cy="12319"/>
          </a:xfrm>
          <a:custGeom>
            <a:avLst/>
            <a:gdLst/>
            <a:ahLst/>
            <a:cxnLst/>
            <a:rect l="l" t="t" r="r" b="b"/>
            <a:pathLst>
              <a:path w="1298" h="524" extrusionOk="0">
                <a:moveTo>
                  <a:pt x="503" y="0"/>
                </a:moveTo>
                <a:lnTo>
                  <a:pt x="293" y="42"/>
                </a:lnTo>
                <a:lnTo>
                  <a:pt x="168" y="21"/>
                </a:lnTo>
                <a:lnTo>
                  <a:pt x="63" y="42"/>
                </a:lnTo>
                <a:lnTo>
                  <a:pt x="1" y="147"/>
                </a:lnTo>
                <a:lnTo>
                  <a:pt x="105" y="230"/>
                </a:lnTo>
                <a:lnTo>
                  <a:pt x="189" y="209"/>
                </a:lnTo>
                <a:lnTo>
                  <a:pt x="252" y="230"/>
                </a:lnTo>
                <a:lnTo>
                  <a:pt x="314" y="377"/>
                </a:lnTo>
                <a:lnTo>
                  <a:pt x="398" y="439"/>
                </a:lnTo>
                <a:lnTo>
                  <a:pt x="524" y="439"/>
                </a:lnTo>
                <a:lnTo>
                  <a:pt x="607" y="523"/>
                </a:lnTo>
                <a:lnTo>
                  <a:pt x="775" y="523"/>
                </a:lnTo>
                <a:lnTo>
                  <a:pt x="775" y="377"/>
                </a:lnTo>
                <a:lnTo>
                  <a:pt x="879" y="377"/>
                </a:lnTo>
                <a:lnTo>
                  <a:pt x="900" y="439"/>
                </a:lnTo>
                <a:lnTo>
                  <a:pt x="984" y="439"/>
                </a:lnTo>
                <a:lnTo>
                  <a:pt x="1005" y="335"/>
                </a:lnTo>
                <a:lnTo>
                  <a:pt x="1089" y="377"/>
                </a:lnTo>
                <a:lnTo>
                  <a:pt x="1298" y="377"/>
                </a:lnTo>
                <a:lnTo>
                  <a:pt x="1298" y="335"/>
                </a:lnTo>
                <a:lnTo>
                  <a:pt x="1193" y="230"/>
                </a:lnTo>
                <a:lnTo>
                  <a:pt x="1047" y="209"/>
                </a:lnTo>
                <a:lnTo>
                  <a:pt x="942" y="21"/>
                </a:lnTo>
                <a:lnTo>
                  <a:pt x="5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51"/>
          <p:cNvSpPr/>
          <p:nvPr/>
        </p:nvSpPr>
        <p:spPr>
          <a:xfrm>
            <a:off x="1929511" y="2933700"/>
            <a:ext cx="40721" cy="27576"/>
          </a:xfrm>
          <a:custGeom>
            <a:avLst/>
            <a:gdLst/>
            <a:ahLst/>
            <a:cxnLst/>
            <a:rect l="l" t="t" r="r" b="b"/>
            <a:pathLst>
              <a:path w="1654" h="1173" extrusionOk="0">
                <a:moveTo>
                  <a:pt x="1089" y="0"/>
                </a:moveTo>
                <a:lnTo>
                  <a:pt x="1005" y="63"/>
                </a:lnTo>
                <a:lnTo>
                  <a:pt x="900" y="21"/>
                </a:lnTo>
                <a:lnTo>
                  <a:pt x="691" y="21"/>
                </a:lnTo>
                <a:lnTo>
                  <a:pt x="649" y="84"/>
                </a:lnTo>
                <a:lnTo>
                  <a:pt x="754" y="168"/>
                </a:lnTo>
                <a:lnTo>
                  <a:pt x="1068" y="272"/>
                </a:lnTo>
                <a:lnTo>
                  <a:pt x="1047" y="314"/>
                </a:lnTo>
                <a:lnTo>
                  <a:pt x="1109" y="398"/>
                </a:lnTo>
                <a:lnTo>
                  <a:pt x="1047" y="544"/>
                </a:lnTo>
                <a:lnTo>
                  <a:pt x="1109" y="649"/>
                </a:lnTo>
                <a:lnTo>
                  <a:pt x="1214" y="691"/>
                </a:lnTo>
                <a:lnTo>
                  <a:pt x="1340" y="795"/>
                </a:lnTo>
                <a:lnTo>
                  <a:pt x="1319" y="858"/>
                </a:lnTo>
                <a:lnTo>
                  <a:pt x="1068" y="858"/>
                </a:lnTo>
                <a:lnTo>
                  <a:pt x="1026" y="900"/>
                </a:lnTo>
                <a:lnTo>
                  <a:pt x="921" y="858"/>
                </a:lnTo>
                <a:lnTo>
                  <a:pt x="796" y="858"/>
                </a:lnTo>
                <a:lnTo>
                  <a:pt x="649" y="816"/>
                </a:lnTo>
                <a:lnTo>
                  <a:pt x="524" y="858"/>
                </a:lnTo>
                <a:lnTo>
                  <a:pt x="524" y="816"/>
                </a:lnTo>
                <a:lnTo>
                  <a:pt x="482" y="795"/>
                </a:lnTo>
                <a:lnTo>
                  <a:pt x="293" y="837"/>
                </a:lnTo>
                <a:lnTo>
                  <a:pt x="189" y="733"/>
                </a:lnTo>
                <a:lnTo>
                  <a:pt x="63" y="795"/>
                </a:lnTo>
                <a:lnTo>
                  <a:pt x="0" y="858"/>
                </a:lnTo>
                <a:lnTo>
                  <a:pt x="63" y="963"/>
                </a:lnTo>
                <a:lnTo>
                  <a:pt x="189" y="1005"/>
                </a:lnTo>
                <a:lnTo>
                  <a:pt x="314" y="1151"/>
                </a:lnTo>
                <a:lnTo>
                  <a:pt x="377" y="1172"/>
                </a:lnTo>
                <a:lnTo>
                  <a:pt x="377" y="1067"/>
                </a:lnTo>
                <a:lnTo>
                  <a:pt x="419" y="1026"/>
                </a:lnTo>
                <a:lnTo>
                  <a:pt x="691" y="1026"/>
                </a:lnTo>
                <a:lnTo>
                  <a:pt x="796" y="1067"/>
                </a:lnTo>
                <a:lnTo>
                  <a:pt x="1109" y="1067"/>
                </a:lnTo>
                <a:lnTo>
                  <a:pt x="1151" y="1047"/>
                </a:lnTo>
                <a:lnTo>
                  <a:pt x="1256" y="1109"/>
                </a:lnTo>
                <a:lnTo>
                  <a:pt x="1340" y="1109"/>
                </a:lnTo>
                <a:lnTo>
                  <a:pt x="1340" y="1047"/>
                </a:lnTo>
                <a:lnTo>
                  <a:pt x="1570" y="921"/>
                </a:lnTo>
                <a:lnTo>
                  <a:pt x="1570" y="837"/>
                </a:lnTo>
                <a:lnTo>
                  <a:pt x="1570" y="733"/>
                </a:lnTo>
                <a:lnTo>
                  <a:pt x="1528" y="607"/>
                </a:lnTo>
                <a:lnTo>
                  <a:pt x="1549" y="544"/>
                </a:lnTo>
                <a:lnTo>
                  <a:pt x="1633" y="502"/>
                </a:lnTo>
                <a:lnTo>
                  <a:pt x="1653" y="377"/>
                </a:lnTo>
                <a:lnTo>
                  <a:pt x="1612" y="293"/>
                </a:lnTo>
                <a:lnTo>
                  <a:pt x="1653" y="189"/>
                </a:lnTo>
                <a:lnTo>
                  <a:pt x="1633" y="126"/>
                </a:lnTo>
                <a:lnTo>
                  <a:pt x="1528" y="105"/>
                </a:lnTo>
                <a:lnTo>
                  <a:pt x="1423" y="126"/>
                </a:lnTo>
                <a:lnTo>
                  <a:pt x="1319" y="21"/>
                </a:lnTo>
                <a:lnTo>
                  <a:pt x="10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51"/>
          <p:cNvSpPr/>
          <p:nvPr/>
        </p:nvSpPr>
        <p:spPr>
          <a:xfrm>
            <a:off x="1785263" y="2884989"/>
            <a:ext cx="151487" cy="51673"/>
          </a:xfrm>
          <a:custGeom>
            <a:avLst/>
            <a:gdLst/>
            <a:ahLst/>
            <a:cxnLst/>
            <a:rect l="l" t="t" r="r" b="b"/>
            <a:pathLst>
              <a:path w="6153" h="2198" extrusionOk="0">
                <a:moveTo>
                  <a:pt x="1570" y="1"/>
                </a:moveTo>
                <a:lnTo>
                  <a:pt x="1445" y="106"/>
                </a:lnTo>
                <a:lnTo>
                  <a:pt x="1131" y="106"/>
                </a:lnTo>
                <a:lnTo>
                  <a:pt x="901" y="168"/>
                </a:lnTo>
                <a:lnTo>
                  <a:pt x="817" y="252"/>
                </a:lnTo>
                <a:lnTo>
                  <a:pt x="566" y="315"/>
                </a:lnTo>
                <a:lnTo>
                  <a:pt x="482" y="419"/>
                </a:lnTo>
                <a:lnTo>
                  <a:pt x="377" y="482"/>
                </a:lnTo>
                <a:lnTo>
                  <a:pt x="357" y="608"/>
                </a:lnTo>
                <a:lnTo>
                  <a:pt x="419" y="712"/>
                </a:lnTo>
                <a:lnTo>
                  <a:pt x="398" y="775"/>
                </a:lnTo>
                <a:lnTo>
                  <a:pt x="294" y="712"/>
                </a:lnTo>
                <a:lnTo>
                  <a:pt x="85" y="817"/>
                </a:lnTo>
                <a:lnTo>
                  <a:pt x="1" y="796"/>
                </a:lnTo>
                <a:lnTo>
                  <a:pt x="1" y="880"/>
                </a:lnTo>
                <a:lnTo>
                  <a:pt x="105" y="922"/>
                </a:lnTo>
                <a:lnTo>
                  <a:pt x="252" y="796"/>
                </a:lnTo>
                <a:lnTo>
                  <a:pt x="273" y="817"/>
                </a:lnTo>
                <a:lnTo>
                  <a:pt x="273" y="922"/>
                </a:lnTo>
                <a:lnTo>
                  <a:pt x="419" y="817"/>
                </a:lnTo>
                <a:lnTo>
                  <a:pt x="524" y="817"/>
                </a:lnTo>
                <a:lnTo>
                  <a:pt x="629" y="629"/>
                </a:lnTo>
                <a:lnTo>
                  <a:pt x="796" y="670"/>
                </a:lnTo>
                <a:lnTo>
                  <a:pt x="838" y="608"/>
                </a:lnTo>
                <a:lnTo>
                  <a:pt x="922" y="691"/>
                </a:lnTo>
                <a:lnTo>
                  <a:pt x="1026" y="670"/>
                </a:lnTo>
                <a:lnTo>
                  <a:pt x="1214" y="461"/>
                </a:lnTo>
                <a:lnTo>
                  <a:pt x="1319" y="419"/>
                </a:lnTo>
                <a:lnTo>
                  <a:pt x="1361" y="357"/>
                </a:lnTo>
                <a:lnTo>
                  <a:pt x="1528" y="378"/>
                </a:lnTo>
                <a:lnTo>
                  <a:pt x="1654" y="378"/>
                </a:lnTo>
                <a:lnTo>
                  <a:pt x="1884" y="398"/>
                </a:lnTo>
                <a:lnTo>
                  <a:pt x="1968" y="461"/>
                </a:lnTo>
                <a:lnTo>
                  <a:pt x="1884" y="503"/>
                </a:lnTo>
                <a:lnTo>
                  <a:pt x="1758" y="503"/>
                </a:lnTo>
                <a:lnTo>
                  <a:pt x="1675" y="566"/>
                </a:lnTo>
                <a:lnTo>
                  <a:pt x="1758" y="629"/>
                </a:lnTo>
                <a:lnTo>
                  <a:pt x="2093" y="691"/>
                </a:lnTo>
                <a:lnTo>
                  <a:pt x="2177" y="670"/>
                </a:lnTo>
                <a:lnTo>
                  <a:pt x="2282" y="670"/>
                </a:lnTo>
                <a:lnTo>
                  <a:pt x="2386" y="733"/>
                </a:lnTo>
                <a:lnTo>
                  <a:pt x="2554" y="775"/>
                </a:lnTo>
                <a:lnTo>
                  <a:pt x="2616" y="775"/>
                </a:lnTo>
                <a:lnTo>
                  <a:pt x="2658" y="691"/>
                </a:lnTo>
                <a:lnTo>
                  <a:pt x="2721" y="775"/>
                </a:lnTo>
                <a:lnTo>
                  <a:pt x="2763" y="817"/>
                </a:lnTo>
                <a:lnTo>
                  <a:pt x="2930" y="942"/>
                </a:lnTo>
                <a:lnTo>
                  <a:pt x="3077" y="984"/>
                </a:lnTo>
                <a:lnTo>
                  <a:pt x="3139" y="942"/>
                </a:lnTo>
                <a:lnTo>
                  <a:pt x="3244" y="1026"/>
                </a:lnTo>
                <a:lnTo>
                  <a:pt x="3349" y="1005"/>
                </a:lnTo>
                <a:lnTo>
                  <a:pt x="3432" y="1047"/>
                </a:lnTo>
                <a:lnTo>
                  <a:pt x="3600" y="1005"/>
                </a:lnTo>
                <a:lnTo>
                  <a:pt x="3663" y="1026"/>
                </a:lnTo>
                <a:lnTo>
                  <a:pt x="3746" y="1361"/>
                </a:lnTo>
                <a:lnTo>
                  <a:pt x="3955" y="1570"/>
                </a:lnTo>
                <a:lnTo>
                  <a:pt x="4039" y="1612"/>
                </a:lnTo>
                <a:lnTo>
                  <a:pt x="4081" y="1549"/>
                </a:lnTo>
                <a:lnTo>
                  <a:pt x="4227" y="1633"/>
                </a:lnTo>
                <a:lnTo>
                  <a:pt x="4437" y="1633"/>
                </a:lnTo>
                <a:lnTo>
                  <a:pt x="4458" y="1675"/>
                </a:lnTo>
                <a:lnTo>
                  <a:pt x="4541" y="1738"/>
                </a:lnTo>
                <a:lnTo>
                  <a:pt x="4541" y="1842"/>
                </a:lnTo>
                <a:lnTo>
                  <a:pt x="4374" y="1863"/>
                </a:lnTo>
                <a:lnTo>
                  <a:pt x="4186" y="2051"/>
                </a:lnTo>
                <a:lnTo>
                  <a:pt x="4186" y="2156"/>
                </a:lnTo>
                <a:lnTo>
                  <a:pt x="4374" y="2177"/>
                </a:lnTo>
                <a:lnTo>
                  <a:pt x="4541" y="2135"/>
                </a:lnTo>
                <a:lnTo>
                  <a:pt x="4604" y="2156"/>
                </a:lnTo>
                <a:lnTo>
                  <a:pt x="4897" y="2093"/>
                </a:lnTo>
                <a:lnTo>
                  <a:pt x="5064" y="2093"/>
                </a:lnTo>
                <a:lnTo>
                  <a:pt x="5274" y="2198"/>
                </a:lnTo>
                <a:lnTo>
                  <a:pt x="5546" y="2135"/>
                </a:lnTo>
                <a:lnTo>
                  <a:pt x="5587" y="2072"/>
                </a:lnTo>
                <a:lnTo>
                  <a:pt x="5650" y="2072"/>
                </a:lnTo>
                <a:lnTo>
                  <a:pt x="5734" y="2030"/>
                </a:lnTo>
                <a:lnTo>
                  <a:pt x="5943" y="2051"/>
                </a:lnTo>
                <a:lnTo>
                  <a:pt x="6069" y="1989"/>
                </a:lnTo>
                <a:lnTo>
                  <a:pt x="6152" y="1884"/>
                </a:lnTo>
                <a:lnTo>
                  <a:pt x="6111" y="1842"/>
                </a:lnTo>
                <a:lnTo>
                  <a:pt x="6006" y="1821"/>
                </a:lnTo>
                <a:lnTo>
                  <a:pt x="5922" y="1654"/>
                </a:lnTo>
                <a:lnTo>
                  <a:pt x="5692" y="1549"/>
                </a:lnTo>
                <a:lnTo>
                  <a:pt x="5378" y="1549"/>
                </a:lnTo>
                <a:lnTo>
                  <a:pt x="5295" y="1528"/>
                </a:lnTo>
                <a:lnTo>
                  <a:pt x="5336" y="1466"/>
                </a:lnTo>
                <a:lnTo>
                  <a:pt x="5399" y="1319"/>
                </a:lnTo>
                <a:lnTo>
                  <a:pt x="5315" y="1298"/>
                </a:lnTo>
                <a:lnTo>
                  <a:pt x="5232" y="1340"/>
                </a:lnTo>
                <a:lnTo>
                  <a:pt x="5127" y="1340"/>
                </a:lnTo>
                <a:lnTo>
                  <a:pt x="4918" y="1194"/>
                </a:lnTo>
                <a:lnTo>
                  <a:pt x="4855" y="1235"/>
                </a:lnTo>
                <a:lnTo>
                  <a:pt x="4771" y="1152"/>
                </a:lnTo>
                <a:lnTo>
                  <a:pt x="4604" y="1026"/>
                </a:lnTo>
                <a:lnTo>
                  <a:pt x="4541" y="1131"/>
                </a:lnTo>
                <a:lnTo>
                  <a:pt x="4479" y="1089"/>
                </a:lnTo>
                <a:lnTo>
                  <a:pt x="4499" y="1005"/>
                </a:lnTo>
                <a:lnTo>
                  <a:pt x="4437" y="984"/>
                </a:lnTo>
                <a:lnTo>
                  <a:pt x="4395" y="1047"/>
                </a:lnTo>
                <a:lnTo>
                  <a:pt x="4332" y="984"/>
                </a:lnTo>
                <a:lnTo>
                  <a:pt x="4123" y="922"/>
                </a:lnTo>
                <a:lnTo>
                  <a:pt x="3955" y="796"/>
                </a:lnTo>
                <a:lnTo>
                  <a:pt x="3830" y="712"/>
                </a:lnTo>
                <a:lnTo>
                  <a:pt x="3704" y="587"/>
                </a:lnTo>
                <a:lnTo>
                  <a:pt x="3349" y="587"/>
                </a:lnTo>
                <a:lnTo>
                  <a:pt x="3244" y="524"/>
                </a:lnTo>
                <a:lnTo>
                  <a:pt x="3202" y="398"/>
                </a:lnTo>
                <a:lnTo>
                  <a:pt x="3077" y="252"/>
                </a:lnTo>
                <a:lnTo>
                  <a:pt x="2972" y="273"/>
                </a:lnTo>
                <a:lnTo>
                  <a:pt x="2909" y="210"/>
                </a:lnTo>
                <a:lnTo>
                  <a:pt x="2491" y="147"/>
                </a:lnTo>
                <a:lnTo>
                  <a:pt x="2365" y="210"/>
                </a:lnTo>
                <a:lnTo>
                  <a:pt x="2177" y="168"/>
                </a:lnTo>
                <a:lnTo>
                  <a:pt x="2072" y="43"/>
                </a:lnTo>
                <a:lnTo>
                  <a:pt x="18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51"/>
          <p:cNvSpPr/>
          <p:nvPr/>
        </p:nvSpPr>
        <p:spPr>
          <a:xfrm>
            <a:off x="2194299" y="4001607"/>
            <a:ext cx="38653" cy="21182"/>
          </a:xfrm>
          <a:custGeom>
            <a:avLst/>
            <a:gdLst/>
            <a:ahLst/>
            <a:cxnLst/>
            <a:rect l="l" t="t" r="r" b="b"/>
            <a:pathLst>
              <a:path w="1570" h="901" extrusionOk="0">
                <a:moveTo>
                  <a:pt x="1025" y="0"/>
                </a:moveTo>
                <a:lnTo>
                  <a:pt x="984" y="84"/>
                </a:lnTo>
                <a:lnTo>
                  <a:pt x="921" y="105"/>
                </a:lnTo>
                <a:lnTo>
                  <a:pt x="942" y="189"/>
                </a:lnTo>
                <a:lnTo>
                  <a:pt x="921" y="252"/>
                </a:lnTo>
                <a:lnTo>
                  <a:pt x="691" y="314"/>
                </a:lnTo>
                <a:lnTo>
                  <a:pt x="733" y="273"/>
                </a:lnTo>
                <a:lnTo>
                  <a:pt x="774" y="126"/>
                </a:lnTo>
                <a:lnTo>
                  <a:pt x="733" y="63"/>
                </a:lnTo>
                <a:lnTo>
                  <a:pt x="649" y="84"/>
                </a:lnTo>
                <a:lnTo>
                  <a:pt x="607" y="168"/>
                </a:lnTo>
                <a:lnTo>
                  <a:pt x="544" y="168"/>
                </a:lnTo>
                <a:lnTo>
                  <a:pt x="461" y="84"/>
                </a:lnTo>
                <a:lnTo>
                  <a:pt x="377" y="84"/>
                </a:lnTo>
                <a:lnTo>
                  <a:pt x="377" y="252"/>
                </a:lnTo>
                <a:lnTo>
                  <a:pt x="272" y="210"/>
                </a:lnTo>
                <a:lnTo>
                  <a:pt x="168" y="105"/>
                </a:lnTo>
                <a:lnTo>
                  <a:pt x="105" y="168"/>
                </a:lnTo>
                <a:lnTo>
                  <a:pt x="230" y="356"/>
                </a:lnTo>
                <a:lnTo>
                  <a:pt x="377" y="377"/>
                </a:lnTo>
                <a:lnTo>
                  <a:pt x="377" y="419"/>
                </a:lnTo>
                <a:lnTo>
                  <a:pt x="230" y="419"/>
                </a:lnTo>
                <a:lnTo>
                  <a:pt x="168" y="482"/>
                </a:lnTo>
                <a:lnTo>
                  <a:pt x="189" y="565"/>
                </a:lnTo>
                <a:lnTo>
                  <a:pt x="84" y="670"/>
                </a:lnTo>
                <a:lnTo>
                  <a:pt x="0" y="670"/>
                </a:lnTo>
                <a:lnTo>
                  <a:pt x="0" y="712"/>
                </a:lnTo>
                <a:lnTo>
                  <a:pt x="126" y="796"/>
                </a:lnTo>
                <a:lnTo>
                  <a:pt x="189" y="712"/>
                </a:lnTo>
                <a:lnTo>
                  <a:pt x="293" y="796"/>
                </a:lnTo>
                <a:lnTo>
                  <a:pt x="377" y="691"/>
                </a:lnTo>
                <a:lnTo>
                  <a:pt x="230" y="628"/>
                </a:lnTo>
                <a:lnTo>
                  <a:pt x="335" y="586"/>
                </a:lnTo>
                <a:lnTo>
                  <a:pt x="523" y="607"/>
                </a:lnTo>
                <a:lnTo>
                  <a:pt x="649" y="565"/>
                </a:lnTo>
                <a:lnTo>
                  <a:pt x="649" y="461"/>
                </a:lnTo>
                <a:cubicBezTo>
                  <a:pt x="649" y="461"/>
                  <a:pt x="667" y="470"/>
                  <a:pt x="680" y="470"/>
                </a:cubicBezTo>
                <a:cubicBezTo>
                  <a:pt x="686" y="470"/>
                  <a:pt x="691" y="468"/>
                  <a:pt x="691" y="461"/>
                </a:cubicBezTo>
                <a:cubicBezTo>
                  <a:pt x="795" y="398"/>
                  <a:pt x="900" y="377"/>
                  <a:pt x="1005" y="314"/>
                </a:cubicBezTo>
                <a:lnTo>
                  <a:pt x="1046" y="398"/>
                </a:lnTo>
                <a:lnTo>
                  <a:pt x="1025" y="461"/>
                </a:lnTo>
                <a:lnTo>
                  <a:pt x="942" y="419"/>
                </a:lnTo>
                <a:lnTo>
                  <a:pt x="858" y="461"/>
                </a:lnTo>
                <a:lnTo>
                  <a:pt x="691" y="712"/>
                </a:lnTo>
                <a:lnTo>
                  <a:pt x="753" y="733"/>
                </a:lnTo>
                <a:lnTo>
                  <a:pt x="837" y="879"/>
                </a:lnTo>
                <a:lnTo>
                  <a:pt x="921" y="900"/>
                </a:lnTo>
                <a:lnTo>
                  <a:pt x="921" y="837"/>
                </a:lnTo>
                <a:lnTo>
                  <a:pt x="837" y="733"/>
                </a:lnTo>
                <a:lnTo>
                  <a:pt x="858" y="712"/>
                </a:lnTo>
                <a:lnTo>
                  <a:pt x="963" y="775"/>
                </a:lnTo>
                <a:lnTo>
                  <a:pt x="1025" y="733"/>
                </a:lnTo>
                <a:lnTo>
                  <a:pt x="963" y="691"/>
                </a:lnTo>
                <a:lnTo>
                  <a:pt x="963" y="607"/>
                </a:lnTo>
                <a:lnTo>
                  <a:pt x="1067" y="628"/>
                </a:lnTo>
                <a:lnTo>
                  <a:pt x="1172" y="607"/>
                </a:lnTo>
                <a:lnTo>
                  <a:pt x="1172" y="586"/>
                </a:lnTo>
                <a:lnTo>
                  <a:pt x="1088" y="586"/>
                </a:lnTo>
                <a:lnTo>
                  <a:pt x="1046" y="524"/>
                </a:lnTo>
                <a:lnTo>
                  <a:pt x="1088" y="503"/>
                </a:lnTo>
                <a:lnTo>
                  <a:pt x="1193" y="524"/>
                </a:lnTo>
                <a:lnTo>
                  <a:pt x="1339" y="503"/>
                </a:lnTo>
                <a:lnTo>
                  <a:pt x="1444" y="419"/>
                </a:lnTo>
                <a:lnTo>
                  <a:pt x="1549" y="398"/>
                </a:lnTo>
                <a:lnTo>
                  <a:pt x="1507" y="314"/>
                </a:lnTo>
                <a:lnTo>
                  <a:pt x="1465" y="293"/>
                </a:lnTo>
                <a:lnTo>
                  <a:pt x="1444" y="273"/>
                </a:lnTo>
                <a:lnTo>
                  <a:pt x="1486" y="210"/>
                </a:lnTo>
                <a:lnTo>
                  <a:pt x="1569" y="189"/>
                </a:lnTo>
                <a:lnTo>
                  <a:pt x="1528" y="126"/>
                </a:lnTo>
                <a:lnTo>
                  <a:pt x="1381" y="105"/>
                </a:lnTo>
                <a:lnTo>
                  <a:pt x="1318" y="126"/>
                </a:lnTo>
                <a:lnTo>
                  <a:pt x="1339" y="189"/>
                </a:lnTo>
                <a:lnTo>
                  <a:pt x="1256" y="210"/>
                </a:lnTo>
                <a:lnTo>
                  <a:pt x="1172" y="105"/>
                </a:lnTo>
                <a:lnTo>
                  <a:pt x="1172" y="42"/>
                </a:lnTo>
                <a:lnTo>
                  <a:pt x="10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51"/>
          <p:cNvSpPr/>
          <p:nvPr/>
        </p:nvSpPr>
        <p:spPr>
          <a:xfrm>
            <a:off x="1805870" y="3079293"/>
            <a:ext cx="78858" cy="34465"/>
          </a:xfrm>
          <a:custGeom>
            <a:avLst/>
            <a:gdLst/>
            <a:ahLst/>
            <a:cxnLst/>
            <a:rect l="l" t="t" r="r" b="b"/>
            <a:pathLst>
              <a:path w="3203" h="1466" extrusionOk="0">
                <a:moveTo>
                  <a:pt x="2072" y="1"/>
                </a:moveTo>
                <a:lnTo>
                  <a:pt x="2030" y="43"/>
                </a:lnTo>
                <a:lnTo>
                  <a:pt x="1863" y="147"/>
                </a:lnTo>
                <a:lnTo>
                  <a:pt x="1675" y="189"/>
                </a:lnTo>
                <a:lnTo>
                  <a:pt x="1319" y="377"/>
                </a:lnTo>
                <a:lnTo>
                  <a:pt x="1214" y="461"/>
                </a:lnTo>
                <a:lnTo>
                  <a:pt x="1131" y="482"/>
                </a:lnTo>
                <a:lnTo>
                  <a:pt x="921" y="482"/>
                </a:lnTo>
                <a:lnTo>
                  <a:pt x="733" y="315"/>
                </a:lnTo>
                <a:lnTo>
                  <a:pt x="608" y="273"/>
                </a:lnTo>
                <a:lnTo>
                  <a:pt x="566" y="294"/>
                </a:lnTo>
                <a:lnTo>
                  <a:pt x="629" y="356"/>
                </a:lnTo>
                <a:lnTo>
                  <a:pt x="629" y="398"/>
                </a:lnTo>
                <a:lnTo>
                  <a:pt x="566" y="419"/>
                </a:lnTo>
                <a:lnTo>
                  <a:pt x="461" y="377"/>
                </a:lnTo>
                <a:lnTo>
                  <a:pt x="419" y="315"/>
                </a:lnTo>
                <a:lnTo>
                  <a:pt x="461" y="294"/>
                </a:lnTo>
                <a:lnTo>
                  <a:pt x="482" y="294"/>
                </a:lnTo>
                <a:lnTo>
                  <a:pt x="461" y="252"/>
                </a:lnTo>
                <a:lnTo>
                  <a:pt x="398" y="252"/>
                </a:lnTo>
                <a:lnTo>
                  <a:pt x="315" y="210"/>
                </a:lnTo>
                <a:lnTo>
                  <a:pt x="273" y="168"/>
                </a:lnTo>
                <a:lnTo>
                  <a:pt x="252" y="84"/>
                </a:lnTo>
                <a:lnTo>
                  <a:pt x="147" y="84"/>
                </a:lnTo>
                <a:lnTo>
                  <a:pt x="85" y="147"/>
                </a:lnTo>
                <a:lnTo>
                  <a:pt x="85" y="252"/>
                </a:lnTo>
                <a:lnTo>
                  <a:pt x="43" y="315"/>
                </a:lnTo>
                <a:lnTo>
                  <a:pt x="1" y="398"/>
                </a:lnTo>
                <a:lnTo>
                  <a:pt x="85" y="419"/>
                </a:lnTo>
                <a:lnTo>
                  <a:pt x="147" y="524"/>
                </a:lnTo>
                <a:lnTo>
                  <a:pt x="64" y="587"/>
                </a:lnTo>
                <a:lnTo>
                  <a:pt x="43" y="691"/>
                </a:lnTo>
                <a:lnTo>
                  <a:pt x="43" y="733"/>
                </a:lnTo>
                <a:lnTo>
                  <a:pt x="64" y="796"/>
                </a:lnTo>
                <a:lnTo>
                  <a:pt x="168" y="796"/>
                </a:lnTo>
                <a:lnTo>
                  <a:pt x="252" y="817"/>
                </a:lnTo>
                <a:lnTo>
                  <a:pt x="357" y="796"/>
                </a:lnTo>
                <a:lnTo>
                  <a:pt x="398" y="733"/>
                </a:lnTo>
                <a:lnTo>
                  <a:pt x="461" y="796"/>
                </a:lnTo>
                <a:lnTo>
                  <a:pt x="461" y="838"/>
                </a:lnTo>
                <a:lnTo>
                  <a:pt x="524" y="880"/>
                </a:lnTo>
                <a:lnTo>
                  <a:pt x="733" y="900"/>
                </a:lnTo>
                <a:lnTo>
                  <a:pt x="775" y="1026"/>
                </a:lnTo>
                <a:lnTo>
                  <a:pt x="817" y="1193"/>
                </a:lnTo>
                <a:lnTo>
                  <a:pt x="921" y="1235"/>
                </a:lnTo>
                <a:lnTo>
                  <a:pt x="1026" y="1235"/>
                </a:lnTo>
                <a:lnTo>
                  <a:pt x="1047" y="1152"/>
                </a:lnTo>
                <a:lnTo>
                  <a:pt x="1005" y="1131"/>
                </a:lnTo>
                <a:lnTo>
                  <a:pt x="1047" y="1047"/>
                </a:lnTo>
                <a:lnTo>
                  <a:pt x="1131" y="1089"/>
                </a:lnTo>
                <a:lnTo>
                  <a:pt x="1152" y="1131"/>
                </a:lnTo>
                <a:lnTo>
                  <a:pt x="1131" y="1193"/>
                </a:lnTo>
                <a:lnTo>
                  <a:pt x="1152" y="1319"/>
                </a:lnTo>
                <a:lnTo>
                  <a:pt x="1152" y="1403"/>
                </a:lnTo>
                <a:lnTo>
                  <a:pt x="1193" y="1444"/>
                </a:lnTo>
                <a:lnTo>
                  <a:pt x="1340" y="1465"/>
                </a:lnTo>
                <a:lnTo>
                  <a:pt x="1424" y="1361"/>
                </a:lnTo>
                <a:lnTo>
                  <a:pt x="1507" y="1298"/>
                </a:lnTo>
                <a:lnTo>
                  <a:pt x="1612" y="1319"/>
                </a:lnTo>
                <a:lnTo>
                  <a:pt x="1654" y="1298"/>
                </a:lnTo>
                <a:lnTo>
                  <a:pt x="1654" y="1152"/>
                </a:lnTo>
                <a:lnTo>
                  <a:pt x="1570" y="1089"/>
                </a:lnTo>
                <a:lnTo>
                  <a:pt x="1465" y="1026"/>
                </a:lnTo>
                <a:lnTo>
                  <a:pt x="1445" y="921"/>
                </a:lnTo>
                <a:lnTo>
                  <a:pt x="1445" y="880"/>
                </a:lnTo>
                <a:lnTo>
                  <a:pt x="1549" y="817"/>
                </a:lnTo>
                <a:lnTo>
                  <a:pt x="1737" y="775"/>
                </a:lnTo>
                <a:lnTo>
                  <a:pt x="1884" y="628"/>
                </a:lnTo>
                <a:lnTo>
                  <a:pt x="1884" y="587"/>
                </a:lnTo>
                <a:lnTo>
                  <a:pt x="1863" y="566"/>
                </a:lnTo>
                <a:lnTo>
                  <a:pt x="1863" y="419"/>
                </a:lnTo>
                <a:lnTo>
                  <a:pt x="2051" y="356"/>
                </a:lnTo>
                <a:lnTo>
                  <a:pt x="2177" y="315"/>
                </a:lnTo>
                <a:lnTo>
                  <a:pt x="2261" y="377"/>
                </a:lnTo>
                <a:lnTo>
                  <a:pt x="2365" y="482"/>
                </a:lnTo>
                <a:lnTo>
                  <a:pt x="2449" y="482"/>
                </a:lnTo>
                <a:lnTo>
                  <a:pt x="2553" y="608"/>
                </a:lnTo>
                <a:lnTo>
                  <a:pt x="2574" y="712"/>
                </a:lnTo>
                <a:lnTo>
                  <a:pt x="2616" y="775"/>
                </a:lnTo>
                <a:lnTo>
                  <a:pt x="2679" y="733"/>
                </a:lnTo>
                <a:lnTo>
                  <a:pt x="2763" y="670"/>
                </a:lnTo>
                <a:lnTo>
                  <a:pt x="2805" y="670"/>
                </a:lnTo>
                <a:lnTo>
                  <a:pt x="2826" y="733"/>
                </a:lnTo>
                <a:lnTo>
                  <a:pt x="2784" y="796"/>
                </a:lnTo>
                <a:lnTo>
                  <a:pt x="2721" y="796"/>
                </a:lnTo>
                <a:lnTo>
                  <a:pt x="2616" y="942"/>
                </a:lnTo>
                <a:lnTo>
                  <a:pt x="2595" y="984"/>
                </a:lnTo>
                <a:lnTo>
                  <a:pt x="2616" y="1131"/>
                </a:lnTo>
                <a:lnTo>
                  <a:pt x="2763" y="1319"/>
                </a:lnTo>
                <a:lnTo>
                  <a:pt x="2888" y="1424"/>
                </a:lnTo>
                <a:lnTo>
                  <a:pt x="2972" y="1235"/>
                </a:lnTo>
                <a:lnTo>
                  <a:pt x="3014" y="1235"/>
                </a:lnTo>
                <a:lnTo>
                  <a:pt x="3098" y="1193"/>
                </a:lnTo>
                <a:lnTo>
                  <a:pt x="3118" y="1047"/>
                </a:lnTo>
                <a:lnTo>
                  <a:pt x="3202" y="900"/>
                </a:lnTo>
                <a:lnTo>
                  <a:pt x="3139" y="733"/>
                </a:lnTo>
                <a:lnTo>
                  <a:pt x="3139" y="691"/>
                </a:lnTo>
                <a:lnTo>
                  <a:pt x="3181" y="587"/>
                </a:lnTo>
                <a:lnTo>
                  <a:pt x="3118" y="524"/>
                </a:lnTo>
                <a:lnTo>
                  <a:pt x="3035" y="482"/>
                </a:lnTo>
                <a:lnTo>
                  <a:pt x="3014" y="419"/>
                </a:lnTo>
                <a:lnTo>
                  <a:pt x="2909" y="294"/>
                </a:lnTo>
                <a:lnTo>
                  <a:pt x="2679" y="168"/>
                </a:lnTo>
                <a:lnTo>
                  <a:pt x="2512" y="147"/>
                </a:lnTo>
                <a:lnTo>
                  <a:pt x="2281" y="147"/>
                </a:lnTo>
                <a:lnTo>
                  <a:pt x="2198" y="105"/>
                </a:lnTo>
                <a:lnTo>
                  <a:pt x="2156" y="63"/>
                </a:lnTo>
                <a:lnTo>
                  <a:pt x="20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51"/>
          <p:cNvSpPr/>
          <p:nvPr/>
        </p:nvSpPr>
        <p:spPr>
          <a:xfrm>
            <a:off x="1764163" y="3058158"/>
            <a:ext cx="47910" cy="42810"/>
          </a:xfrm>
          <a:custGeom>
            <a:avLst/>
            <a:gdLst/>
            <a:ahLst/>
            <a:cxnLst/>
            <a:rect l="l" t="t" r="r" b="b"/>
            <a:pathLst>
              <a:path w="1946" h="1821" extrusionOk="0">
                <a:moveTo>
                  <a:pt x="293" y="0"/>
                </a:moveTo>
                <a:lnTo>
                  <a:pt x="105" y="21"/>
                </a:lnTo>
                <a:lnTo>
                  <a:pt x="105" y="42"/>
                </a:lnTo>
                <a:lnTo>
                  <a:pt x="63" y="63"/>
                </a:lnTo>
                <a:lnTo>
                  <a:pt x="84" y="63"/>
                </a:lnTo>
                <a:lnTo>
                  <a:pt x="63" y="209"/>
                </a:lnTo>
                <a:lnTo>
                  <a:pt x="0" y="230"/>
                </a:lnTo>
                <a:lnTo>
                  <a:pt x="63" y="251"/>
                </a:lnTo>
                <a:lnTo>
                  <a:pt x="126" y="272"/>
                </a:lnTo>
                <a:lnTo>
                  <a:pt x="167" y="377"/>
                </a:lnTo>
                <a:lnTo>
                  <a:pt x="63" y="460"/>
                </a:lnTo>
                <a:lnTo>
                  <a:pt x="0" y="586"/>
                </a:lnTo>
                <a:lnTo>
                  <a:pt x="21" y="690"/>
                </a:lnTo>
                <a:lnTo>
                  <a:pt x="188" y="837"/>
                </a:lnTo>
                <a:lnTo>
                  <a:pt x="335" y="837"/>
                </a:lnTo>
                <a:lnTo>
                  <a:pt x="418" y="879"/>
                </a:lnTo>
                <a:lnTo>
                  <a:pt x="481" y="983"/>
                </a:lnTo>
                <a:lnTo>
                  <a:pt x="523" y="983"/>
                </a:lnTo>
                <a:lnTo>
                  <a:pt x="607" y="879"/>
                </a:lnTo>
                <a:lnTo>
                  <a:pt x="586" y="774"/>
                </a:lnTo>
                <a:lnTo>
                  <a:pt x="418" y="670"/>
                </a:lnTo>
                <a:lnTo>
                  <a:pt x="377" y="586"/>
                </a:lnTo>
                <a:lnTo>
                  <a:pt x="418" y="565"/>
                </a:lnTo>
                <a:lnTo>
                  <a:pt x="523" y="649"/>
                </a:lnTo>
                <a:lnTo>
                  <a:pt x="628" y="690"/>
                </a:lnTo>
                <a:lnTo>
                  <a:pt x="649" y="774"/>
                </a:lnTo>
                <a:lnTo>
                  <a:pt x="753" y="858"/>
                </a:lnTo>
                <a:lnTo>
                  <a:pt x="795" y="983"/>
                </a:lnTo>
                <a:lnTo>
                  <a:pt x="921" y="1067"/>
                </a:lnTo>
                <a:lnTo>
                  <a:pt x="1025" y="1151"/>
                </a:lnTo>
                <a:lnTo>
                  <a:pt x="1109" y="1193"/>
                </a:lnTo>
                <a:lnTo>
                  <a:pt x="1234" y="1318"/>
                </a:lnTo>
                <a:lnTo>
                  <a:pt x="1255" y="1402"/>
                </a:lnTo>
                <a:lnTo>
                  <a:pt x="1172" y="1486"/>
                </a:lnTo>
                <a:lnTo>
                  <a:pt x="1172" y="1569"/>
                </a:lnTo>
                <a:lnTo>
                  <a:pt x="1234" y="1632"/>
                </a:lnTo>
                <a:lnTo>
                  <a:pt x="1360" y="1695"/>
                </a:lnTo>
                <a:lnTo>
                  <a:pt x="1444" y="1737"/>
                </a:lnTo>
                <a:lnTo>
                  <a:pt x="1486" y="1716"/>
                </a:lnTo>
                <a:lnTo>
                  <a:pt x="1527" y="1632"/>
                </a:lnTo>
                <a:lnTo>
                  <a:pt x="1465" y="1569"/>
                </a:lnTo>
                <a:lnTo>
                  <a:pt x="1360" y="1507"/>
                </a:lnTo>
                <a:lnTo>
                  <a:pt x="1360" y="1486"/>
                </a:lnTo>
                <a:lnTo>
                  <a:pt x="1381" y="1465"/>
                </a:lnTo>
                <a:lnTo>
                  <a:pt x="1465" y="1507"/>
                </a:lnTo>
                <a:lnTo>
                  <a:pt x="1548" y="1632"/>
                </a:lnTo>
                <a:lnTo>
                  <a:pt x="1548" y="1737"/>
                </a:lnTo>
                <a:lnTo>
                  <a:pt x="1590" y="1737"/>
                </a:lnTo>
                <a:lnTo>
                  <a:pt x="1632" y="1779"/>
                </a:lnTo>
                <a:lnTo>
                  <a:pt x="1674" y="1820"/>
                </a:lnTo>
                <a:lnTo>
                  <a:pt x="1737" y="1820"/>
                </a:lnTo>
                <a:lnTo>
                  <a:pt x="1758" y="1779"/>
                </a:lnTo>
                <a:lnTo>
                  <a:pt x="1758" y="1695"/>
                </a:lnTo>
                <a:lnTo>
                  <a:pt x="1737" y="1632"/>
                </a:lnTo>
                <a:lnTo>
                  <a:pt x="1737" y="1590"/>
                </a:lnTo>
                <a:lnTo>
                  <a:pt x="1758" y="1486"/>
                </a:lnTo>
                <a:lnTo>
                  <a:pt x="1841" y="1423"/>
                </a:lnTo>
                <a:lnTo>
                  <a:pt x="1779" y="1318"/>
                </a:lnTo>
                <a:lnTo>
                  <a:pt x="1695" y="1297"/>
                </a:lnTo>
                <a:lnTo>
                  <a:pt x="1737" y="1214"/>
                </a:lnTo>
                <a:lnTo>
                  <a:pt x="1779" y="1151"/>
                </a:lnTo>
                <a:lnTo>
                  <a:pt x="1779" y="1046"/>
                </a:lnTo>
                <a:lnTo>
                  <a:pt x="1841" y="983"/>
                </a:lnTo>
                <a:lnTo>
                  <a:pt x="1946" y="983"/>
                </a:lnTo>
                <a:lnTo>
                  <a:pt x="1946" y="962"/>
                </a:lnTo>
                <a:lnTo>
                  <a:pt x="1862" y="900"/>
                </a:lnTo>
                <a:lnTo>
                  <a:pt x="1758" y="879"/>
                </a:lnTo>
                <a:lnTo>
                  <a:pt x="1695" y="795"/>
                </a:lnTo>
                <a:lnTo>
                  <a:pt x="1653" y="732"/>
                </a:lnTo>
                <a:lnTo>
                  <a:pt x="1548" y="586"/>
                </a:lnTo>
                <a:lnTo>
                  <a:pt x="1465" y="481"/>
                </a:lnTo>
                <a:lnTo>
                  <a:pt x="1465" y="356"/>
                </a:lnTo>
                <a:lnTo>
                  <a:pt x="1423" y="251"/>
                </a:lnTo>
                <a:lnTo>
                  <a:pt x="1360" y="272"/>
                </a:lnTo>
                <a:lnTo>
                  <a:pt x="1339" y="335"/>
                </a:lnTo>
                <a:lnTo>
                  <a:pt x="1234" y="335"/>
                </a:lnTo>
                <a:lnTo>
                  <a:pt x="1255" y="272"/>
                </a:lnTo>
                <a:lnTo>
                  <a:pt x="1172" y="272"/>
                </a:lnTo>
                <a:lnTo>
                  <a:pt x="1130" y="314"/>
                </a:lnTo>
                <a:lnTo>
                  <a:pt x="1025" y="209"/>
                </a:lnTo>
                <a:lnTo>
                  <a:pt x="1025" y="146"/>
                </a:lnTo>
                <a:lnTo>
                  <a:pt x="942" y="126"/>
                </a:lnTo>
                <a:lnTo>
                  <a:pt x="858" y="42"/>
                </a:lnTo>
                <a:lnTo>
                  <a:pt x="711" y="42"/>
                </a:lnTo>
                <a:lnTo>
                  <a:pt x="607" y="63"/>
                </a:lnTo>
                <a:lnTo>
                  <a:pt x="2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51"/>
          <p:cNvSpPr/>
          <p:nvPr/>
        </p:nvSpPr>
        <p:spPr>
          <a:xfrm>
            <a:off x="1738903" y="3002065"/>
            <a:ext cx="66474" cy="62981"/>
          </a:xfrm>
          <a:custGeom>
            <a:avLst/>
            <a:gdLst/>
            <a:ahLst/>
            <a:cxnLst/>
            <a:rect l="l" t="t" r="r" b="b"/>
            <a:pathLst>
              <a:path w="2700" h="2679" extrusionOk="0">
                <a:moveTo>
                  <a:pt x="2470" y="1"/>
                </a:moveTo>
                <a:lnTo>
                  <a:pt x="2407" y="22"/>
                </a:lnTo>
                <a:lnTo>
                  <a:pt x="2386" y="105"/>
                </a:lnTo>
                <a:lnTo>
                  <a:pt x="2302" y="126"/>
                </a:lnTo>
                <a:lnTo>
                  <a:pt x="2198" y="210"/>
                </a:lnTo>
                <a:lnTo>
                  <a:pt x="2093" y="210"/>
                </a:lnTo>
                <a:lnTo>
                  <a:pt x="2072" y="294"/>
                </a:lnTo>
                <a:lnTo>
                  <a:pt x="1988" y="252"/>
                </a:lnTo>
                <a:lnTo>
                  <a:pt x="1884" y="294"/>
                </a:lnTo>
                <a:lnTo>
                  <a:pt x="1863" y="231"/>
                </a:lnTo>
                <a:lnTo>
                  <a:pt x="1779" y="189"/>
                </a:lnTo>
                <a:lnTo>
                  <a:pt x="1737" y="189"/>
                </a:lnTo>
                <a:lnTo>
                  <a:pt x="1696" y="294"/>
                </a:lnTo>
                <a:lnTo>
                  <a:pt x="1591" y="294"/>
                </a:lnTo>
                <a:lnTo>
                  <a:pt x="1528" y="419"/>
                </a:lnTo>
                <a:lnTo>
                  <a:pt x="1528" y="461"/>
                </a:lnTo>
                <a:lnTo>
                  <a:pt x="1465" y="503"/>
                </a:lnTo>
                <a:lnTo>
                  <a:pt x="1361" y="587"/>
                </a:lnTo>
                <a:lnTo>
                  <a:pt x="1235" y="649"/>
                </a:lnTo>
                <a:lnTo>
                  <a:pt x="1214" y="691"/>
                </a:lnTo>
                <a:lnTo>
                  <a:pt x="1131" y="670"/>
                </a:lnTo>
                <a:lnTo>
                  <a:pt x="1068" y="691"/>
                </a:lnTo>
                <a:lnTo>
                  <a:pt x="1005" y="649"/>
                </a:lnTo>
                <a:lnTo>
                  <a:pt x="859" y="628"/>
                </a:lnTo>
                <a:lnTo>
                  <a:pt x="691" y="733"/>
                </a:lnTo>
                <a:lnTo>
                  <a:pt x="503" y="754"/>
                </a:lnTo>
                <a:lnTo>
                  <a:pt x="503" y="859"/>
                </a:lnTo>
                <a:lnTo>
                  <a:pt x="503" y="942"/>
                </a:lnTo>
                <a:lnTo>
                  <a:pt x="482" y="1089"/>
                </a:lnTo>
                <a:lnTo>
                  <a:pt x="419" y="1172"/>
                </a:lnTo>
                <a:lnTo>
                  <a:pt x="294" y="1172"/>
                </a:lnTo>
                <a:lnTo>
                  <a:pt x="189" y="1193"/>
                </a:lnTo>
                <a:lnTo>
                  <a:pt x="189" y="1256"/>
                </a:lnTo>
                <a:lnTo>
                  <a:pt x="126" y="1256"/>
                </a:lnTo>
                <a:lnTo>
                  <a:pt x="22" y="1214"/>
                </a:lnTo>
                <a:lnTo>
                  <a:pt x="1" y="1256"/>
                </a:lnTo>
                <a:lnTo>
                  <a:pt x="210" y="1507"/>
                </a:lnTo>
                <a:lnTo>
                  <a:pt x="315" y="1591"/>
                </a:lnTo>
                <a:lnTo>
                  <a:pt x="315" y="1675"/>
                </a:lnTo>
                <a:lnTo>
                  <a:pt x="482" y="1821"/>
                </a:lnTo>
                <a:lnTo>
                  <a:pt x="628" y="2030"/>
                </a:lnTo>
                <a:lnTo>
                  <a:pt x="900" y="2323"/>
                </a:lnTo>
                <a:lnTo>
                  <a:pt x="963" y="2323"/>
                </a:lnTo>
                <a:lnTo>
                  <a:pt x="1026" y="2344"/>
                </a:lnTo>
                <a:lnTo>
                  <a:pt x="1068" y="2323"/>
                </a:lnTo>
                <a:lnTo>
                  <a:pt x="1068" y="2407"/>
                </a:lnTo>
                <a:lnTo>
                  <a:pt x="1131" y="2407"/>
                </a:lnTo>
                <a:lnTo>
                  <a:pt x="1319" y="2386"/>
                </a:lnTo>
                <a:lnTo>
                  <a:pt x="1633" y="2449"/>
                </a:lnTo>
                <a:lnTo>
                  <a:pt x="1737" y="2428"/>
                </a:lnTo>
                <a:lnTo>
                  <a:pt x="1884" y="2428"/>
                </a:lnTo>
                <a:lnTo>
                  <a:pt x="1947" y="2512"/>
                </a:lnTo>
                <a:lnTo>
                  <a:pt x="2009" y="2532"/>
                </a:lnTo>
                <a:lnTo>
                  <a:pt x="2009" y="2595"/>
                </a:lnTo>
                <a:lnTo>
                  <a:pt x="2156" y="2679"/>
                </a:lnTo>
                <a:lnTo>
                  <a:pt x="2198" y="2658"/>
                </a:lnTo>
                <a:lnTo>
                  <a:pt x="2260" y="2658"/>
                </a:lnTo>
                <a:lnTo>
                  <a:pt x="2302" y="2637"/>
                </a:lnTo>
                <a:lnTo>
                  <a:pt x="2281" y="2553"/>
                </a:lnTo>
                <a:lnTo>
                  <a:pt x="2219" y="2470"/>
                </a:lnTo>
                <a:lnTo>
                  <a:pt x="2198" y="2344"/>
                </a:lnTo>
                <a:lnTo>
                  <a:pt x="2281" y="2219"/>
                </a:lnTo>
                <a:lnTo>
                  <a:pt x="2302" y="2135"/>
                </a:lnTo>
                <a:lnTo>
                  <a:pt x="2302" y="2009"/>
                </a:lnTo>
                <a:lnTo>
                  <a:pt x="2281" y="2093"/>
                </a:lnTo>
                <a:lnTo>
                  <a:pt x="2260" y="2135"/>
                </a:lnTo>
                <a:lnTo>
                  <a:pt x="2198" y="2156"/>
                </a:lnTo>
                <a:lnTo>
                  <a:pt x="2198" y="2093"/>
                </a:lnTo>
                <a:lnTo>
                  <a:pt x="2219" y="2009"/>
                </a:lnTo>
                <a:lnTo>
                  <a:pt x="2281" y="1884"/>
                </a:lnTo>
                <a:lnTo>
                  <a:pt x="2260" y="1800"/>
                </a:lnTo>
                <a:lnTo>
                  <a:pt x="2260" y="1716"/>
                </a:lnTo>
                <a:lnTo>
                  <a:pt x="2344" y="1528"/>
                </a:lnTo>
                <a:lnTo>
                  <a:pt x="2386" y="1528"/>
                </a:lnTo>
                <a:lnTo>
                  <a:pt x="2365" y="1591"/>
                </a:lnTo>
                <a:lnTo>
                  <a:pt x="2365" y="1675"/>
                </a:lnTo>
                <a:lnTo>
                  <a:pt x="2365" y="1800"/>
                </a:lnTo>
                <a:lnTo>
                  <a:pt x="2386" y="1800"/>
                </a:lnTo>
                <a:lnTo>
                  <a:pt x="2428" y="1716"/>
                </a:lnTo>
                <a:lnTo>
                  <a:pt x="2470" y="1486"/>
                </a:lnTo>
                <a:lnTo>
                  <a:pt x="2470" y="1214"/>
                </a:lnTo>
                <a:lnTo>
                  <a:pt x="2491" y="1172"/>
                </a:lnTo>
                <a:lnTo>
                  <a:pt x="2428" y="1089"/>
                </a:lnTo>
                <a:lnTo>
                  <a:pt x="2407" y="1068"/>
                </a:lnTo>
                <a:lnTo>
                  <a:pt x="2407" y="1005"/>
                </a:lnTo>
                <a:lnTo>
                  <a:pt x="2470" y="963"/>
                </a:lnTo>
                <a:lnTo>
                  <a:pt x="2491" y="963"/>
                </a:lnTo>
                <a:lnTo>
                  <a:pt x="2512" y="984"/>
                </a:lnTo>
                <a:lnTo>
                  <a:pt x="2533" y="838"/>
                </a:lnTo>
                <a:lnTo>
                  <a:pt x="2637" y="691"/>
                </a:lnTo>
                <a:lnTo>
                  <a:pt x="2700" y="628"/>
                </a:lnTo>
                <a:lnTo>
                  <a:pt x="2700" y="566"/>
                </a:lnTo>
                <a:lnTo>
                  <a:pt x="2637" y="524"/>
                </a:lnTo>
                <a:lnTo>
                  <a:pt x="2637" y="461"/>
                </a:lnTo>
                <a:lnTo>
                  <a:pt x="2679" y="377"/>
                </a:lnTo>
                <a:lnTo>
                  <a:pt x="2637" y="273"/>
                </a:lnTo>
                <a:lnTo>
                  <a:pt x="2637" y="126"/>
                </a:lnTo>
                <a:lnTo>
                  <a:pt x="2679" y="63"/>
                </a:lnTo>
                <a:lnTo>
                  <a:pt x="2700" y="43"/>
                </a:lnTo>
                <a:lnTo>
                  <a:pt x="2533" y="43"/>
                </a:lnTo>
                <a:lnTo>
                  <a:pt x="251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51"/>
          <p:cNvSpPr/>
          <p:nvPr/>
        </p:nvSpPr>
        <p:spPr>
          <a:xfrm>
            <a:off x="1717262" y="2989276"/>
            <a:ext cx="90183" cy="43304"/>
          </a:xfrm>
          <a:custGeom>
            <a:avLst/>
            <a:gdLst/>
            <a:ahLst/>
            <a:cxnLst/>
            <a:rect l="l" t="t" r="r" b="b"/>
            <a:pathLst>
              <a:path w="3663" h="1842" extrusionOk="0">
                <a:moveTo>
                  <a:pt x="1926" y="1"/>
                </a:moveTo>
                <a:lnTo>
                  <a:pt x="1905" y="43"/>
                </a:lnTo>
                <a:lnTo>
                  <a:pt x="1968" y="105"/>
                </a:lnTo>
                <a:lnTo>
                  <a:pt x="1863" y="126"/>
                </a:lnTo>
                <a:lnTo>
                  <a:pt x="1800" y="168"/>
                </a:lnTo>
                <a:lnTo>
                  <a:pt x="1696" y="147"/>
                </a:lnTo>
                <a:lnTo>
                  <a:pt x="1507" y="168"/>
                </a:lnTo>
                <a:lnTo>
                  <a:pt x="943" y="168"/>
                </a:lnTo>
                <a:lnTo>
                  <a:pt x="775" y="252"/>
                </a:lnTo>
                <a:lnTo>
                  <a:pt x="712" y="210"/>
                </a:lnTo>
                <a:lnTo>
                  <a:pt x="712" y="252"/>
                </a:lnTo>
                <a:lnTo>
                  <a:pt x="629" y="315"/>
                </a:lnTo>
                <a:lnTo>
                  <a:pt x="566" y="419"/>
                </a:lnTo>
                <a:lnTo>
                  <a:pt x="419" y="482"/>
                </a:lnTo>
                <a:lnTo>
                  <a:pt x="336" y="482"/>
                </a:lnTo>
                <a:lnTo>
                  <a:pt x="189" y="649"/>
                </a:lnTo>
                <a:lnTo>
                  <a:pt x="106" y="754"/>
                </a:lnTo>
                <a:lnTo>
                  <a:pt x="126" y="838"/>
                </a:lnTo>
                <a:lnTo>
                  <a:pt x="43" y="984"/>
                </a:lnTo>
                <a:lnTo>
                  <a:pt x="1" y="1047"/>
                </a:lnTo>
                <a:lnTo>
                  <a:pt x="43" y="1005"/>
                </a:lnTo>
                <a:lnTo>
                  <a:pt x="126" y="1047"/>
                </a:lnTo>
                <a:lnTo>
                  <a:pt x="147" y="1068"/>
                </a:lnTo>
                <a:lnTo>
                  <a:pt x="210" y="1089"/>
                </a:lnTo>
                <a:lnTo>
                  <a:pt x="252" y="1151"/>
                </a:lnTo>
                <a:lnTo>
                  <a:pt x="399" y="1110"/>
                </a:lnTo>
                <a:lnTo>
                  <a:pt x="503" y="1151"/>
                </a:lnTo>
                <a:lnTo>
                  <a:pt x="566" y="1256"/>
                </a:lnTo>
                <a:lnTo>
                  <a:pt x="608" y="1298"/>
                </a:lnTo>
                <a:lnTo>
                  <a:pt x="650" y="1361"/>
                </a:lnTo>
                <a:lnTo>
                  <a:pt x="671" y="1298"/>
                </a:lnTo>
                <a:lnTo>
                  <a:pt x="712" y="1256"/>
                </a:lnTo>
                <a:lnTo>
                  <a:pt x="817" y="1214"/>
                </a:lnTo>
                <a:lnTo>
                  <a:pt x="859" y="1256"/>
                </a:lnTo>
                <a:lnTo>
                  <a:pt x="943" y="1277"/>
                </a:lnTo>
                <a:lnTo>
                  <a:pt x="943" y="1382"/>
                </a:lnTo>
                <a:lnTo>
                  <a:pt x="922" y="1486"/>
                </a:lnTo>
                <a:lnTo>
                  <a:pt x="922" y="1507"/>
                </a:lnTo>
                <a:lnTo>
                  <a:pt x="880" y="1612"/>
                </a:lnTo>
                <a:lnTo>
                  <a:pt x="922" y="1675"/>
                </a:lnTo>
                <a:lnTo>
                  <a:pt x="963" y="1696"/>
                </a:lnTo>
                <a:lnTo>
                  <a:pt x="984" y="1716"/>
                </a:lnTo>
                <a:lnTo>
                  <a:pt x="1047" y="1716"/>
                </a:lnTo>
                <a:lnTo>
                  <a:pt x="1068" y="1696"/>
                </a:lnTo>
                <a:lnTo>
                  <a:pt x="1131" y="1716"/>
                </a:lnTo>
                <a:lnTo>
                  <a:pt x="1131" y="1800"/>
                </a:lnTo>
                <a:lnTo>
                  <a:pt x="1152" y="1842"/>
                </a:lnTo>
                <a:lnTo>
                  <a:pt x="1256" y="1821"/>
                </a:lnTo>
                <a:lnTo>
                  <a:pt x="1382" y="1821"/>
                </a:lnTo>
                <a:lnTo>
                  <a:pt x="1445" y="1737"/>
                </a:lnTo>
                <a:lnTo>
                  <a:pt x="1445" y="1591"/>
                </a:lnTo>
                <a:lnTo>
                  <a:pt x="1445" y="1507"/>
                </a:lnTo>
                <a:lnTo>
                  <a:pt x="1445" y="1403"/>
                </a:lnTo>
                <a:lnTo>
                  <a:pt x="1612" y="1382"/>
                </a:lnTo>
                <a:lnTo>
                  <a:pt x="1800" y="1277"/>
                </a:lnTo>
                <a:lnTo>
                  <a:pt x="1926" y="1298"/>
                </a:lnTo>
                <a:lnTo>
                  <a:pt x="2010" y="1361"/>
                </a:lnTo>
                <a:lnTo>
                  <a:pt x="2072" y="1361"/>
                </a:lnTo>
                <a:lnTo>
                  <a:pt x="2135" y="1382"/>
                </a:lnTo>
                <a:lnTo>
                  <a:pt x="2177" y="1298"/>
                </a:lnTo>
                <a:lnTo>
                  <a:pt x="2303" y="1277"/>
                </a:lnTo>
                <a:lnTo>
                  <a:pt x="2407" y="1151"/>
                </a:lnTo>
                <a:lnTo>
                  <a:pt x="2449" y="1110"/>
                </a:lnTo>
                <a:lnTo>
                  <a:pt x="2491" y="1068"/>
                </a:lnTo>
                <a:lnTo>
                  <a:pt x="2554" y="900"/>
                </a:lnTo>
                <a:lnTo>
                  <a:pt x="2658" y="900"/>
                </a:lnTo>
                <a:lnTo>
                  <a:pt x="2700" y="796"/>
                </a:lnTo>
                <a:lnTo>
                  <a:pt x="2742" y="796"/>
                </a:lnTo>
                <a:lnTo>
                  <a:pt x="2826" y="879"/>
                </a:lnTo>
                <a:lnTo>
                  <a:pt x="2847" y="900"/>
                </a:lnTo>
                <a:lnTo>
                  <a:pt x="2951" y="900"/>
                </a:lnTo>
                <a:lnTo>
                  <a:pt x="3035" y="942"/>
                </a:lnTo>
                <a:lnTo>
                  <a:pt x="3056" y="859"/>
                </a:lnTo>
                <a:lnTo>
                  <a:pt x="3139" y="859"/>
                </a:lnTo>
                <a:lnTo>
                  <a:pt x="3244" y="775"/>
                </a:lnTo>
                <a:lnTo>
                  <a:pt x="3328" y="754"/>
                </a:lnTo>
                <a:lnTo>
                  <a:pt x="3349" y="670"/>
                </a:lnTo>
                <a:lnTo>
                  <a:pt x="3391" y="649"/>
                </a:lnTo>
                <a:lnTo>
                  <a:pt x="3453" y="649"/>
                </a:lnTo>
                <a:lnTo>
                  <a:pt x="3474" y="670"/>
                </a:lnTo>
                <a:lnTo>
                  <a:pt x="3642" y="670"/>
                </a:lnTo>
                <a:lnTo>
                  <a:pt x="3663" y="628"/>
                </a:lnTo>
                <a:lnTo>
                  <a:pt x="3642" y="566"/>
                </a:lnTo>
                <a:lnTo>
                  <a:pt x="3495" y="461"/>
                </a:lnTo>
                <a:lnTo>
                  <a:pt x="3370" y="419"/>
                </a:lnTo>
                <a:lnTo>
                  <a:pt x="3370" y="419"/>
                </a:lnTo>
                <a:lnTo>
                  <a:pt x="3432" y="524"/>
                </a:lnTo>
                <a:lnTo>
                  <a:pt x="3286" y="524"/>
                </a:lnTo>
                <a:lnTo>
                  <a:pt x="3139" y="482"/>
                </a:lnTo>
                <a:lnTo>
                  <a:pt x="3077" y="461"/>
                </a:lnTo>
                <a:lnTo>
                  <a:pt x="2972" y="440"/>
                </a:lnTo>
                <a:lnTo>
                  <a:pt x="2867" y="440"/>
                </a:lnTo>
                <a:lnTo>
                  <a:pt x="2909" y="377"/>
                </a:lnTo>
                <a:lnTo>
                  <a:pt x="2972" y="377"/>
                </a:lnTo>
                <a:lnTo>
                  <a:pt x="2972" y="315"/>
                </a:lnTo>
                <a:lnTo>
                  <a:pt x="3035" y="315"/>
                </a:lnTo>
                <a:lnTo>
                  <a:pt x="3119" y="335"/>
                </a:lnTo>
                <a:lnTo>
                  <a:pt x="3265" y="377"/>
                </a:lnTo>
                <a:lnTo>
                  <a:pt x="3286" y="356"/>
                </a:lnTo>
                <a:lnTo>
                  <a:pt x="3181" y="273"/>
                </a:lnTo>
                <a:lnTo>
                  <a:pt x="3035" y="210"/>
                </a:lnTo>
                <a:lnTo>
                  <a:pt x="2951" y="168"/>
                </a:lnTo>
                <a:lnTo>
                  <a:pt x="2847" y="210"/>
                </a:lnTo>
                <a:lnTo>
                  <a:pt x="2805" y="168"/>
                </a:lnTo>
                <a:lnTo>
                  <a:pt x="2763" y="252"/>
                </a:lnTo>
                <a:lnTo>
                  <a:pt x="2700" y="210"/>
                </a:lnTo>
                <a:lnTo>
                  <a:pt x="2428" y="168"/>
                </a:lnTo>
                <a:lnTo>
                  <a:pt x="2198" y="147"/>
                </a:lnTo>
                <a:lnTo>
                  <a:pt x="2072" y="43"/>
                </a:lnTo>
                <a:lnTo>
                  <a:pt x="192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51"/>
          <p:cNvSpPr/>
          <p:nvPr/>
        </p:nvSpPr>
        <p:spPr>
          <a:xfrm>
            <a:off x="1704903" y="3012903"/>
            <a:ext cx="35576" cy="19677"/>
          </a:xfrm>
          <a:custGeom>
            <a:avLst/>
            <a:gdLst/>
            <a:ahLst/>
            <a:cxnLst/>
            <a:rect l="l" t="t" r="r" b="b"/>
            <a:pathLst>
              <a:path w="1445" h="837" extrusionOk="0">
                <a:moveTo>
                  <a:pt x="545" y="0"/>
                </a:moveTo>
                <a:lnTo>
                  <a:pt x="503" y="42"/>
                </a:lnTo>
                <a:lnTo>
                  <a:pt x="398" y="105"/>
                </a:lnTo>
                <a:lnTo>
                  <a:pt x="398" y="167"/>
                </a:lnTo>
                <a:lnTo>
                  <a:pt x="294" y="188"/>
                </a:lnTo>
                <a:lnTo>
                  <a:pt x="168" y="251"/>
                </a:lnTo>
                <a:lnTo>
                  <a:pt x="64" y="356"/>
                </a:lnTo>
                <a:lnTo>
                  <a:pt x="64" y="398"/>
                </a:lnTo>
                <a:lnTo>
                  <a:pt x="1" y="481"/>
                </a:lnTo>
                <a:lnTo>
                  <a:pt x="168" y="481"/>
                </a:lnTo>
                <a:lnTo>
                  <a:pt x="273" y="586"/>
                </a:lnTo>
                <a:lnTo>
                  <a:pt x="398" y="607"/>
                </a:lnTo>
                <a:lnTo>
                  <a:pt x="440" y="607"/>
                </a:lnTo>
                <a:lnTo>
                  <a:pt x="649" y="691"/>
                </a:lnTo>
                <a:lnTo>
                  <a:pt x="838" y="795"/>
                </a:lnTo>
                <a:lnTo>
                  <a:pt x="859" y="732"/>
                </a:lnTo>
                <a:lnTo>
                  <a:pt x="796" y="691"/>
                </a:lnTo>
                <a:lnTo>
                  <a:pt x="817" y="670"/>
                </a:lnTo>
                <a:lnTo>
                  <a:pt x="921" y="670"/>
                </a:lnTo>
                <a:lnTo>
                  <a:pt x="1005" y="795"/>
                </a:lnTo>
                <a:lnTo>
                  <a:pt x="1068" y="837"/>
                </a:lnTo>
                <a:lnTo>
                  <a:pt x="1340" y="837"/>
                </a:lnTo>
                <a:lnTo>
                  <a:pt x="1424" y="732"/>
                </a:lnTo>
                <a:lnTo>
                  <a:pt x="1382" y="691"/>
                </a:lnTo>
                <a:lnTo>
                  <a:pt x="1424" y="670"/>
                </a:lnTo>
                <a:lnTo>
                  <a:pt x="1382" y="607"/>
                </a:lnTo>
                <a:lnTo>
                  <a:pt x="1424" y="502"/>
                </a:lnTo>
                <a:lnTo>
                  <a:pt x="1424" y="481"/>
                </a:lnTo>
                <a:lnTo>
                  <a:pt x="1445" y="377"/>
                </a:lnTo>
                <a:lnTo>
                  <a:pt x="1445" y="272"/>
                </a:lnTo>
                <a:lnTo>
                  <a:pt x="1361" y="251"/>
                </a:lnTo>
                <a:lnTo>
                  <a:pt x="1319" y="209"/>
                </a:lnTo>
                <a:lnTo>
                  <a:pt x="1214" y="251"/>
                </a:lnTo>
                <a:lnTo>
                  <a:pt x="1173" y="293"/>
                </a:lnTo>
                <a:lnTo>
                  <a:pt x="1152" y="356"/>
                </a:lnTo>
                <a:lnTo>
                  <a:pt x="1110" y="293"/>
                </a:lnTo>
                <a:lnTo>
                  <a:pt x="1068" y="251"/>
                </a:lnTo>
                <a:lnTo>
                  <a:pt x="1005" y="146"/>
                </a:lnTo>
                <a:lnTo>
                  <a:pt x="901" y="105"/>
                </a:lnTo>
                <a:lnTo>
                  <a:pt x="754" y="146"/>
                </a:lnTo>
                <a:lnTo>
                  <a:pt x="712" y="84"/>
                </a:lnTo>
                <a:lnTo>
                  <a:pt x="649" y="63"/>
                </a:lnTo>
                <a:lnTo>
                  <a:pt x="628" y="42"/>
                </a:lnTo>
                <a:lnTo>
                  <a:pt x="54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51"/>
          <p:cNvSpPr/>
          <p:nvPr/>
        </p:nvSpPr>
        <p:spPr>
          <a:xfrm>
            <a:off x="1720882" y="2957304"/>
            <a:ext cx="16495" cy="34465"/>
          </a:xfrm>
          <a:custGeom>
            <a:avLst/>
            <a:gdLst/>
            <a:ahLst/>
            <a:cxnLst/>
            <a:rect l="l" t="t" r="r" b="b"/>
            <a:pathLst>
              <a:path w="670" h="1466" extrusionOk="0">
                <a:moveTo>
                  <a:pt x="398" y="1"/>
                </a:moveTo>
                <a:lnTo>
                  <a:pt x="377" y="43"/>
                </a:lnTo>
                <a:lnTo>
                  <a:pt x="356" y="147"/>
                </a:lnTo>
                <a:lnTo>
                  <a:pt x="272" y="231"/>
                </a:lnTo>
                <a:lnTo>
                  <a:pt x="272" y="252"/>
                </a:lnTo>
                <a:lnTo>
                  <a:pt x="210" y="273"/>
                </a:lnTo>
                <a:lnTo>
                  <a:pt x="189" y="315"/>
                </a:lnTo>
                <a:lnTo>
                  <a:pt x="168" y="273"/>
                </a:lnTo>
                <a:lnTo>
                  <a:pt x="168" y="231"/>
                </a:lnTo>
                <a:lnTo>
                  <a:pt x="84" y="231"/>
                </a:lnTo>
                <a:lnTo>
                  <a:pt x="42" y="273"/>
                </a:lnTo>
                <a:lnTo>
                  <a:pt x="0" y="356"/>
                </a:lnTo>
                <a:lnTo>
                  <a:pt x="0" y="1423"/>
                </a:lnTo>
                <a:lnTo>
                  <a:pt x="84" y="1423"/>
                </a:lnTo>
                <a:lnTo>
                  <a:pt x="105" y="1465"/>
                </a:lnTo>
                <a:lnTo>
                  <a:pt x="168" y="1465"/>
                </a:lnTo>
                <a:lnTo>
                  <a:pt x="210" y="1361"/>
                </a:lnTo>
                <a:lnTo>
                  <a:pt x="314" y="1256"/>
                </a:lnTo>
                <a:lnTo>
                  <a:pt x="398" y="1298"/>
                </a:lnTo>
                <a:lnTo>
                  <a:pt x="565" y="1068"/>
                </a:lnTo>
                <a:lnTo>
                  <a:pt x="607" y="900"/>
                </a:lnTo>
                <a:lnTo>
                  <a:pt x="607" y="733"/>
                </a:lnTo>
                <a:lnTo>
                  <a:pt x="565" y="670"/>
                </a:lnTo>
                <a:lnTo>
                  <a:pt x="586" y="482"/>
                </a:lnTo>
                <a:lnTo>
                  <a:pt x="628" y="377"/>
                </a:lnTo>
                <a:lnTo>
                  <a:pt x="670" y="105"/>
                </a:lnTo>
                <a:lnTo>
                  <a:pt x="670" y="43"/>
                </a:lnTo>
                <a:lnTo>
                  <a:pt x="670" y="1"/>
                </a:lnTo>
                <a:lnTo>
                  <a:pt x="586" y="1"/>
                </a:lnTo>
                <a:lnTo>
                  <a:pt x="524" y="43"/>
                </a:lnTo>
                <a:lnTo>
                  <a:pt x="5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51"/>
          <p:cNvSpPr/>
          <p:nvPr/>
        </p:nvSpPr>
        <p:spPr>
          <a:xfrm>
            <a:off x="1676073" y="2965179"/>
            <a:ext cx="58743" cy="59055"/>
          </a:xfrm>
          <a:custGeom>
            <a:avLst/>
            <a:gdLst/>
            <a:ahLst/>
            <a:cxnLst/>
            <a:rect l="l" t="t" r="r" b="b"/>
            <a:pathLst>
              <a:path w="2386" h="2512" extrusionOk="0">
                <a:moveTo>
                  <a:pt x="837" y="0"/>
                </a:moveTo>
                <a:lnTo>
                  <a:pt x="816" y="314"/>
                </a:lnTo>
                <a:lnTo>
                  <a:pt x="565" y="335"/>
                </a:lnTo>
                <a:lnTo>
                  <a:pt x="649" y="419"/>
                </a:lnTo>
                <a:lnTo>
                  <a:pt x="670" y="461"/>
                </a:lnTo>
                <a:lnTo>
                  <a:pt x="774" y="565"/>
                </a:lnTo>
                <a:lnTo>
                  <a:pt x="858" y="649"/>
                </a:lnTo>
                <a:lnTo>
                  <a:pt x="942" y="649"/>
                </a:lnTo>
                <a:lnTo>
                  <a:pt x="963" y="712"/>
                </a:lnTo>
                <a:lnTo>
                  <a:pt x="983" y="816"/>
                </a:lnTo>
                <a:lnTo>
                  <a:pt x="1025" y="837"/>
                </a:lnTo>
                <a:lnTo>
                  <a:pt x="1130" y="858"/>
                </a:lnTo>
                <a:lnTo>
                  <a:pt x="1193" y="879"/>
                </a:lnTo>
                <a:lnTo>
                  <a:pt x="1193" y="963"/>
                </a:lnTo>
                <a:lnTo>
                  <a:pt x="1130" y="1026"/>
                </a:lnTo>
                <a:lnTo>
                  <a:pt x="398" y="1026"/>
                </a:lnTo>
                <a:lnTo>
                  <a:pt x="42" y="1570"/>
                </a:lnTo>
                <a:lnTo>
                  <a:pt x="42" y="1674"/>
                </a:lnTo>
                <a:lnTo>
                  <a:pt x="84" y="1695"/>
                </a:lnTo>
                <a:lnTo>
                  <a:pt x="42" y="1758"/>
                </a:lnTo>
                <a:lnTo>
                  <a:pt x="84" y="1800"/>
                </a:lnTo>
                <a:lnTo>
                  <a:pt x="105" y="1821"/>
                </a:lnTo>
                <a:lnTo>
                  <a:pt x="105" y="1863"/>
                </a:lnTo>
                <a:lnTo>
                  <a:pt x="42" y="1904"/>
                </a:lnTo>
                <a:lnTo>
                  <a:pt x="21" y="1967"/>
                </a:lnTo>
                <a:lnTo>
                  <a:pt x="0" y="1988"/>
                </a:lnTo>
                <a:lnTo>
                  <a:pt x="105" y="2093"/>
                </a:lnTo>
                <a:lnTo>
                  <a:pt x="147" y="2218"/>
                </a:lnTo>
                <a:lnTo>
                  <a:pt x="251" y="2218"/>
                </a:lnTo>
                <a:lnTo>
                  <a:pt x="335" y="2323"/>
                </a:lnTo>
                <a:lnTo>
                  <a:pt x="628" y="2428"/>
                </a:lnTo>
                <a:lnTo>
                  <a:pt x="942" y="2428"/>
                </a:lnTo>
                <a:lnTo>
                  <a:pt x="1172" y="2511"/>
                </a:lnTo>
                <a:lnTo>
                  <a:pt x="1235" y="2428"/>
                </a:lnTo>
                <a:lnTo>
                  <a:pt x="1235" y="2386"/>
                </a:lnTo>
                <a:lnTo>
                  <a:pt x="1339" y="2281"/>
                </a:lnTo>
                <a:lnTo>
                  <a:pt x="1465" y="2218"/>
                </a:lnTo>
                <a:lnTo>
                  <a:pt x="1569" y="2197"/>
                </a:lnTo>
                <a:lnTo>
                  <a:pt x="1569" y="2135"/>
                </a:lnTo>
                <a:lnTo>
                  <a:pt x="1716" y="2009"/>
                </a:lnTo>
                <a:lnTo>
                  <a:pt x="1799" y="1863"/>
                </a:lnTo>
                <a:lnTo>
                  <a:pt x="1779" y="1779"/>
                </a:lnTo>
                <a:lnTo>
                  <a:pt x="1862" y="1674"/>
                </a:lnTo>
                <a:lnTo>
                  <a:pt x="2009" y="1507"/>
                </a:lnTo>
                <a:lnTo>
                  <a:pt x="2092" y="1507"/>
                </a:lnTo>
                <a:lnTo>
                  <a:pt x="2239" y="1444"/>
                </a:lnTo>
                <a:lnTo>
                  <a:pt x="2302" y="1340"/>
                </a:lnTo>
                <a:lnTo>
                  <a:pt x="2385" y="1277"/>
                </a:lnTo>
                <a:lnTo>
                  <a:pt x="2385" y="1235"/>
                </a:lnTo>
                <a:lnTo>
                  <a:pt x="2344" y="1172"/>
                </a:lnTo>
                <a:lnTo>
                  <a:pt x="2239" y="1172"/>
                </a:lnTo>
                <a:lnTo>
                  <a:pt x="2218" y="1256"/>
                </a:lnTo>
                <a:lnTo>
                  <a:pt x="2113" y="1172"/>
                </a:lnTo>
                <a:lnTo>
                  <a:pt x="2030" y="1172"/>
                </a:lnTo>
                <a:lnTo>
                  <a:pt x="1988" y="1130"/>
                </a:lnTo>
                <a:lnTo>
                  <a:pt x="1925" y="1130"/>
                </a:lnTo>
                <a:lnTo>
                  <a:pt x="1904" y="1088"/>
                </a:lnTo>
                <a:lnTo>
                  <a:pt x="1820" y="1088"/>
                </a:lnTo>
                <a:lnTo>
                  <a:pt x="1820" y="21"/>
                </a:lnTo>
                <a:lnTo>
                  <a:pt x="83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51"/>
          <p:cNvSpPr/>
          <p:nvPr/>
        </p:nvSpPr>
        <p:spPr>
          <a:xfrm>
            <a:off x="1356162" y="2724633"/>
            <a:ext cx="405958" cy="287306"/>
          </a:xfrm>
          <a:custGeom>
            <a:avLst/>
            <a:gdLst/>
            <a:ahLst/>
            <a:cxnLst/>
            <a:rect l="l" t="t" r="r" b="b"/>
            <a:pathLst>
              <a:path w="16489" h="12221" extrusionOk="0">
                <a:moveTo>
                  <a:pt x="1381" y="1"/>
                </a:moveTo>
                <a:lnTo>
                  <a:pt x="1" y="22"/>
                </a:lnTo>
                <a:lnTo>
                  <a:pt x="21" y="168"/>
                </a:lnTo>
                <a:lnTo>
                  <a:pt x="105" y="482"/>
                </a:lnTo>
                <a:lnTo>
                  <a:pt x="168" y="587"/>
                </a:lnTo>
                <a:lnTo>
                  <a:pt x="231" y="691"/>
                </a:lnTo>
                <a:lnTo>
                  <a:pt x="168" y="712"/>
                </a:lnTo>
                <a:lnTo>
                  <a:pt x="168" y="796"/>
                </a:lnTo>
                <a:lnTo>
                  <a:pt x="189" y="901"/>
                </a:lnTo>
                <a:lnTo>
                  <a:pt x="356" y="1110"/>
                </a:lnTo>
                <a:lnTo>
                  <a:pt x="356" y="1152"/>
                </a:lnTo>
                <a:lnTo>
                  <a:pt x="314" y="1173"/>
                </a:lnTo>
                <a:lnTo>
                  <a:pt x="335" y="1256"/>
                </a:lnTo>
                <a:lnTo>
                  <a:pt x="461" y="1361"/>
                </a:lnTo>
                <a:lnTo>
                  <a:pt x="482" y="1486"/>
                </a:lnTo>
                <a:lnTo>
                  <a:pt x="440" y="1549"/>
                </a:lnTo>
                <a:lnTo>
                  <a:pt x="440" y="1654"/>
                </a:lnTo>
                <a:lnTo>
                  <a:pt x="524" y="1696"/>
                </a:lnTo>
                <a:lnTo>
                  <a:pt x="545" y="1779"/>
                </a:lnTo>
                <a:lnTo>
                  <a:pt x="545" y="1968"/>
                </a:lnTo>
                <a:lnTo>
                  <a:pt x="586" y="2114"/>
                </a:lnTo>
                <a:lnTo>
                  <a:pt x="691" y="2219"/>
                </a:lnTo>
                <a:lnTo>
                  <a:pt x="754" y="2219"/>
                </a:lnTo>
                <a:lnTo>
                  <a:pt x="942" y="2386"/>
                </a:lnTo>
                <a:lnTo>
                  <a:pt x="1005" y="2512"/>
                </a:lnTo>
                <a:lnTo>
                  <a:pt x="1047" y="2595"/>
                </a:lnTo>
                <a:lnTo>
                  <a:pt x="1172" y="2721"/>
                </a:lnTo>
                <a:lnTo>
                  <a:pt x="1214" y="2909"/>
                </a:lnTo>
                <a:lnTo>
                  <a:pt x="1277" y="2930"/>
                </a:lnTo>
                <a:lnTo>
                  <a:pt x="1361" y="3056"/>
                </a:lnTo>
                <a:lnTo>
                  <a:pt x="1298" y="3139"/>
                </a:lnTo>
                <a:lnTo>
                  <a:pt x="1277" y="3202"/>
                </a:lnTo>
                <a:lnTo>
                  <a:pt x="1319" y="3265"/>
                </a:lnTo>
                <a:lnTo>
                  <a:pt x="1298" y="3349"/>
                </a:lnTo>
                <a:lnTo>
                  <a:pt x="1214" y="3328"/>
                </a:lnTo>
                <a:lnTo>
                  <a:pt x="1172" y="3411"/>
                </a:lnTo>
                <a:lnTo>
                  <a:pt x="1193" y="3432"/>
                </a:lnTo>
                <a:lnTo>
                  <a:pt x="1277" y="3432"/>
                </a:lnTo>
                <a:lnTo>
                  <a:pt x="1277" y="3516"/>
                </a:lnTo>
                <a:lnTo>
                  <a:pt x="1214" y="3558"/>
                </a:lnTo>
                <a:lnTo>
                  <a:pt x="1151" y="3516"/>
                </a:lnTo>
                <a:lnTo>
                  <a:pt x="1005" y="3516"/>
                </a:lnTo>
                <a:lnTo>
                  <a:pt x="900" y="3453"/>
                </a:lnTo>
                <a:lnTo>
                  <a:pt x="775" y="3474"/>
                </a:lnTo>
                <a:lnTo>
                  <a:pt x="712" y="3516"/>
                </a:lnTo>
                <a:lnTo>
                  <a:pt x="858" y="3662"/>
                </a:lnTo>
                <a:lnTo>
                  <a:pt x="963" y="3725"/>
                </a:lnTo>
                <a:lnTo>
                  <a:pt x="963" y="3830"/>
                </a:lnTo>
                <a:lnTo>
                  <a:pt x="1005" y="3934"/>
                </a:lnTo>
                <a:lnTo>
                  <a:pt x="1109" y="3955"/>
                </a:lnTo>
                <a:lnTo>
                  <a:pt x="1235" y="4039"/>
                </a:lnTo>
                <a:lnTo>
                  <a:pt x="1235" y="4081"/>
                </a:lnTo>
                <a:lnTo>
                  <a:pt x="1319" y="4081"/>
                </a:lnTo>
                <a:lnTo>
                  <a:pt x="1402" y="4102"/>
                </a:lnTo>
                <a:lnTo>
                  <a:pt x="1381" y="4144"/>
                </a:lnTo>
                <a:lnTo>
                  <a:pt x="1423" y="4206"/>
                </a:lnTo>
                <a:lnTo>
                  <a:pt x="1507" y="4186"/>
                </a:lnTo>
                <a:lnTo>
                  <a:pt x="1591" y="4186"/>
                </a:lnTo>
                <a:lnTo>
                  <a:pt x="1674" y="4081"/>
                </a:lnTo>
                <a:lnTo>
                  <a:pt x="1716" y="4081"/>
                </a:lnTo>
                <a:lnTo>
                  <a:pt x="1695" y="4186"/>
                </a:lnTo>
                <a:lnTo>
                  <a:pt x="1716" y="4374"/>
                </a:lnTo>
                <a:lnTo>
                  <a:pt x="1905" y="4562"/>
                </a:lnTo>
                <a:lnTo>
                  <a:pt x="2009" y="4583"/>
                </a:lnTo>
                <a:lnTo>
                  <a:pt x="2051" y="4583"/>
                </a:lnTo>
                <a:lnTo>
                  <a:pt x="2114" y="4667"/>
                </a:lnTo>
                <a:lnTo>
                  <a:pt x="2197" y="4897"/>
                </a:lnTo>
                <a:lnTo>
                  <a:pt x="2197" y="5127"/>
                </a:lnTo>
                <a:lnTo>
                  <a:pt x="2156" y="5315"/>
                </a:lnTo>
                <a:lnTo>
                  <a:pt x="2051" y="5462"/>
                </a:lnTo>
                <a:lnTo>
                  <a:pt x="2093" y="5546"/>
                </a:lnTo>
                <a:lnTo>
                  <a:pt x="2197" y="5650"/>
                </a:lnTo>
                <a:lnTo>
                  <a:pt x="2239" y="5629"/>
                </a:lnTo>
                <a:lnTo>
                  <a:pt x="2260" y="5713"/>
                </a:lnTo>
                <a:lnTo>
                  <a:pt x="2407" y="5734"/>
                </a:lnTo>
                <a:lnTo>
                  <a:pt x="2449" y="5859"/>
                </a:lnTo>
                <a:lnTo>
                  <a:pt x="2679" y="6131"/>
                </a:lnTo>
                <a:lnTo>
                  <a:pt x="2762" y="6152"/>
                </a:lnTo>
                <a:lnTo>
                  <a:pt x="2804" y="6236"/>
                </a:lnTo>
                <a:lnTo>
                  <a:pt x="2888" y="6341"/>
                </a:lnTo>
                <a:lnTo>
                  <a:pt x="3034" y="6362"/>
                </a:lnTo>
                <a:lnTo>
                  <a:pt x="3076" y="6445"/>
                </a:lnTo>
                <a:lnTo>
                  <a:pt x="3076" y="6571"/>
                </a:lnTo>
                <a:lnTo>
                  <a:pt x="3160" y="6655"/>
                </a:lnTo>
                <a:lnTo>
                  <a:pt x="3160" y="6717"/>
                </a:lnTo>
                <a:lnTo>
                  <a:pt x="3202" y="6822"/>
                </a:lnTo>
                <a:lnTo>
                  <a:pt x="3286" y="6864"/>
                </a:lnTo>
                <a:lnTo>
                  <a:pt x="3474" y="6780"/>
                </a:lnTo>
                <a:lnTo>
                  <a:pt x="3578" y="6613"/>
                </a:lnTo>
                <a:lnTo>
                  <a:pt x="3578" y="6487"/>
                </a:lnTo>
                <a:lnTo>
                  <a:pt x="3495" y="6445"/>
                </a:lnTo>
                <a:lnTo>
                  <a:pt x="3474" y="6341"/>
                </a:lnTo>
                <a:lnTo>
                  <a:pt x="3411" y="6278"/>
                </a:lnTo>
                <a:lnTo>
                  <a:pt x="3390" y="6173"/>
                </a:lnTo>
                <a:lnTo>
                  <a:pt x="3286" y="6131"/>
                </a:lnTo>
                <a:lnTo>
                  <a:pt x="3265" y="6048"/>
                </a:lnTo>
                <a:lnTo>
                  <a:pt x="3202" y="5964"/>
                </a:lnTo>
                <a:lnTo>
                  <a:pt x="3139" y="5943"/>
                </a:lnTo>
                <a:lnTo>
                  <a:pt x="3097" y="5964"/>
                </a:lnTo>
                <a:lnTo>
                  <a:pt x="3097" y="6048"/>
                </a:lnTo>
                <a:lnTo>
                  <a:pt x="3055" y="6069"/>
                </a:lnTo>
                <a:lnTo>
                  <a:pt x="3055" y="5985"/>
                </a:lnTo>
                <a:lnTo>
                  <a:pt x="2972" y="5943"/>
                </a:lnTo>
                <a:lnTo>
                  <a:pt x="2867" y="5818"/>
                </a:lnTo>
                <a:lnTo>
                  <a:pt x="2846" y="5734"/>
                </a:lnTo>
                <a:lnTo>
                  <a:pt x="2888" y="5629"/>
                </a:lnTo>
                <a:lnTo>
                  <a:pt x="2888" y="5504"/>
                </a:lnTo>
                <a:lnTo>
                  <a:pt x="2804" y="5399"/>
                </a:lnTo>
                <a:lnTo>
                  <a:pt x="2846" y="5294"/>
                </a:lnTo>
                <a:lnTo>
                  <a:pt x="2846" y="5232"/>
                </a:lnTo>
                <a:lnTo>
                  <a:pt x="2783" y="5148"/>
                </a:lnTo>
                <a:lnTo>
                  <a:pt x="2783" y="5085"/>
                </a:lnTo>
                <a:lnTo>
                  <a:pt x="2721" y="5002"/>
                </a:lnTo>
                <a:lnTo>
                  <a:pt x="2721" y="4897"/>
                </a:lnTo>
                <a:lnTo>
                  <a:pt x="2679" y="4834"/>
                </a:lnTo>
                <a:lnTo>
                  <a:pt x="2679" y="4688"/>
                </a:lnTo>
                <a:lnTo>
                  <a:pt x="2721" y="4604"/>
                </a:lnTo>
                <a:lnTo>
                  <a:pt x="2658" y="4395"/>
                </a:lnTo>
                <a:lnTo>
                  <a:pt x="2616" y="4290"/>
                </a:lnTo>
                <a:lnTo>
                  <a:pt x="2553" y="4206"/>
                </a:lnTo>
                <a:lnTo>
                  <a:pt x="2532" y="4186"/>
                </a:lnTo>
                <a:lnTo>
                  <a:pt x="2532" y="4248"/>
                </a:lnTo>
                <a:lnTo>
                  <a:pt x="2532" y="4290"/>
                </a:lnTo>
                <a:lnTo>
                  <a:pt x="2469" y="4353"/>
                </a:lnTo>
                <a:lnTo>
                  <a:pt x="2365" y="4186"/>
                </a:lnTo>
                <a:lnTo>
                  <a:pt x="2365" y="4102"/>
                </a:lnTo>
                <a:lnTo>
                  <a:pt x="2407" y="4039"/>
                </a:lnTo>
                <a:lnTo>
                  <a:pt x="2365" y="3976"/>
                </a:lnTo>
                <a:lnTo>
                  <a:pt x="2323" y="3955"/>
                </a:lnTo>
                <a:lnTo>
                  <a:pt x="2281" y="3746"/>
                </a:lnTo>
                <a:lnTo>
                  <a:pt x="2197" y="3579"/>
                </a:lnTo>
                <a:lnTo>
                  <a:pt x="2135" y="3558"/>
                </a:lnTo>
                <a:lnTo>
                  <a:pt x="2030" y="3453"/>
                </a:lnTo>
                <a:lnTo>
                  <a:pt x="2030" y="3328"/>
                </a:lnTo>
                <a:lnTo>
                  <a:pt x="2051" y="3202"/>
                </a:lnTo>
                <a:lnTo>
                  <a:pt x="1946" y="3056"/>
                </a:lnTo>
                <a:lnTo>
                  <a:pt x="1884" y="3035"/>
                </a:lnTo>
                <a:lnTo>
                  <a:pt x="1821" y="2993"/>
                </a:lnTo>
                <a:lnTo>
                  <a:pt x="1821" y="2846"/>
                </a:lnTo>
                <a:lnTo>
                  <a:pt x="1737" y="2784"/>
                </a:lnTo>
                <a:lnTo>
                  <a:pt x="1633" y="2742"/>
                </a:lnTo>
                <a:lnTo>
                  <a:pt x="1612" y="2637"/>
                </a:lnTo>
                <a:lnTo>
                  <a:pt x="1633" y="2574"/>
                </a:lnTo>
                <a:lnTo>
                  <a:pt x="1612" y="2407"/>
                </a:lnTo>
                <a:lnTo>
                  <a:pt x="1465" y="2302"/>
                </a:lnTo>
                <a:lnTo>
                  <a:pt x="1402" y="2219"/>
                </a:lnTo>
                <a:lnTo>
                  <a:pt x="1319" y="2198"/>
                </a:lnTo>
                <a:lnTo>
                  <a:pt x="1319" y="2093"/>
                </a:lnTo>
                <a:lnTo>
                  <a:pt x="1235" y="1947"/>
                </a:lnTo>
                <a:lnTo>
                  <a:pt x="1193" y="1863"/>
                </a:lnTo>
                <a:lnTo>
                  <a:pt x="1235" y="1779"/>
                </a:lnTo>
                <a:lnTo>
                  <a:pt x="1214" y="1361"/>
                </a:lnTo>
                <a:lnTo>
                  <a:pt x="1193" y="1131"/>
                </a:lnTo>
                <a:lnTo>
                  <a:pt x="1235" y="1005"/>
                </a:lnTo>
                <a:lnTo>
                  <a:pt x="1298" y="796"/>
                </a:lnTo>
                <a:lnTo>
                  <a:pt x="1277" y="691"/>
                </a:lnTo>
                <a:lnTo>
                  <a:pt x="1235" y="545"/>
                </a:lnTo>
                <a:lnTo>
                  <a:pt x="1319" y="691"/>
                </a:lnTo>
                <a:lnTo>
                  <a:pt x="1486" y="754"/>
                </a:lnTo>
                <a:lnTo>
                  <a:pt x="1570" y="921"/>
                </a:lnTo>
                <a:lnTo>
                  <a:pt x="1633" y="963"/>
                </a:lnTo>
                <a:lnTo>
                  <a:pt x="1737" y="963"/>
                </a:lnTo>
                <a:lnTo>
                  <a:pt x="1800" y="921"/>
                </a:lnTo>
                <a:lnTo>
                  <a:pt x="1884" y="1026"/>
                </a:lnTo>
                <a:lnTo>
                  <a:pt x="1925" y="1068"/>
                </a:lnTo>
                <a:lnTo>
                  <a:pt x="2030" y="1068"/>
                </a:lnTo>
                <a:lnTo>
                  <a:pt x="2156" y="1152"/>
                </a:lnTo>
                <a:lnTo>
                  <a:pt x="2156" y="1214"/>
                </a:lnTo>
                <a:lnTo>
                  <a:pt x="2093" y="1319"/>
                </a:lnTo>
                <a:lnTo>
                  <a:pt x="2093" y="1382"/>
                </a:lnTo>
                <a:lnTo>
                  <a:pt x="2135" y="1549"/>
                </a:lnTo>
                <a:lnTo>
                  <a:pt x="2156" y="1737"/>
                </a:lnTo>
                <a:lnTo>
                  <a:pt x="2218" y="1842"/>
                </a:lnTo>
                <a:lnTo>
                  <a:pt x="2239" y="1968"/>
                </a:lnTo>
                <a:lnTo>
                  <a:pt x="2218" y="2051"/>
                </a:lnTo>
                <a:lnTo>
                  <a:pt x="2239" y="2156"/>
                </a:lnTo>
                <a:lnTo>
                  <a:pt x="2407" y="2323"/>
                </a:lnTo>
                <a:lnTo>
                  <a:pt x="2365" y="2386"/>
                </a:lnTo>
                <a:lnTo>
                  <a:pt x="2344" y="2470"/>
                </a:lnTo>
                <a:lnTo>
                  <a:pt x="2407" y="2533"/>
                </a:lnTo>
                <a:lnTo>
                  <a:pt x="2428" y="2533"/>
                </a:lnTo>
                <a:lnTo>
                  <a:pt x="2469" y="2595"/>
                </a:lnTo>
                <a:lnTo>
                  <a:pt x="2532" y="2784"/>
                </a:lnTo>
                <a:lnTo>
                  <a:pt x="2616" y="2805"/>
                </a:lnTo>
                <a:lnTo>
                  <a:pt x="2658" y="2909"/>
                </a:lnTo>
                <a:lnTo>
                  <a:pt x="2658" y="3035"/>
                </a:lnTo>
                <a:lnTo>
                  <a:pt x="2721" y="3097"/>
                </a:lnTo>
                <a:lnTo>
                  <a:pt x="2783" y="3118"/>
                </a:lnTo>
                <a:lnTo>
                  <a:pt x="2846" y="3244"/>
                </a:lnTo>
                <a:lnTo>
                  <a:pt x="2867" y="3349"/>
                </a:lnTo>
                <a:lnTo>
                  <a:pt x="2951" y="3411"/>
                </a:lnTo>
                <a:lnTo>
                  <a:pt x="2972" y="3453"/>
                </a:lnTo>
                <a:lnTo>
                  <a:pt x="3055" y="3453"/>
                </a:lnTo>
                <a:lnTo>
                  <a:pt x="3097" y="3516"/>
                </a:lnTo>
                <a:lnTo>
                  <a:pt x="3181" y="3453"/>
                </a:lnTo>
                <a:lnTo>
                  <a:pt x="3244" y="3516"/>
                </a:lnTo>
                <a:lnTo>
                  <a:pt x="3244" y="3642"/>
                </a:lnTo>
                <a:lnTo>
                  <a:pt x="3181" y="3725"/>
                </a:lnTo>
                <a:lnTo>
                  <a:pt x="3202" y="3872"/>
                </a:lnTo>
                <a:lnTo>
                  <a:pt x="3390" y="4060"/>
                </a:lnTo>
                <a:lnTo>
                  <a:pt x="3474" y="4039"/>
                </a:lnTo>
                <a:lnTo>
                  <a:pt x="3558" y="4060"/>
                </a:lnTo>
                <a:lnTo>
                  <a:pt x="3516" y="4165"/>
                </a:lnTo>
                <a:lnTo>
                  <a:pt x="3578" y="4269"/>
                </a:lnTo>
                <a:lnTo>
                  <a:pt x="3683" y="4290"/>
                </a:lnTo>
                <a:lnTo>
                  <a:pt x="3767" y="4290"/>
                </a:lnTo>
                <a:lnTo>
                  <a:pt x="3850" y="4395"/>
                </a:lnTo>
                <a:lnTo>
                  <a:pt x="3892" y="4499"/>
                </a:lnTo>
                <a:lnTo>
                  <a:pt x="3976" y="4520"/>
                </a:lnTo>
                <a:lnTo>
                  <a:pt x="3997" y="4499"/>
                </a:lnTo>
                <a:lnTo>
                  <a:pt x="4018" y="4520"/>
                </a:lnTo>
                <a:lnTo>
                  <a:pt x="4039" y="4604"/>
                </a:lnTo>
                <a:lnTo>
                  <a:pt x="3997" y="4667"/>
                </a:lnTo>
                <a:lnTo>
                  <a:pt x="3934" y="4604"/>
                </a:lnTo>
                <a:lnTo>
                  <a:pt x="3850" y="4625"/>
                </a:lnTo>
                <a:lnTo>
                  <a:pt x="3767" y="4730"/>
                </a:lnTo>
                <a:lnTo>
                  <a:pt x="3704" y="4897"/>
                </a:lnTo>
                <a:lnTo>
                  <a:pt x="3725" y="5002"/>
                </a:lnTo>
                <a:lnTo>
                  <a:pt x="3809" y="5085"/>
                </a:lnTo>
                <a:lnTo>
                  <a:pt x="3913" y="5085"/>
                </a:lnTo>
                <a:lnTo>
                  <a:pt x="3997" y="5148"/>
                </a:lnTo>
                <a:lnTo>
                  <a:pt x="4206" y="5315"/>
                </a:lnTo>
                <a:lnTo>
                  <a:pt x="4353" y="5357"/>
                </a:lnTo>
                <a:lnTo>
                  <a:pt x="4415" y="5357"/>
                </a:lnTo>
                <a:lnTo>
                  <a:pt x="4436" y="5420"/>
                </a:lnTo>
                <a:lnTo>
                  <a:pt x="4499" y="5525"/>
                </a:lnTo>
                <a:lnTo>
                  <a:pt x="4541" y="5608"/>
                </a:lnTo>
                <a:lnTo>
                  <a:pt x="4499" y="5713"/>
                </a:lnTo>
                <a:lnTo>
                  <a:pt x="4415" y="5734"/>
                </a:lnTo>
                <a:lnTo>
                  <a:pt x="4436" y="5776"/>
                </a:lnTo>
                <a:lnTo>
                  <a:pt x="4520" y="5838"/>
                </a:lnTo>
                <a:lnTo>
                  <a:pt x="4708" y="5880"/>
                </a:lnTo>
                <a:lnTo>
                  <a:pt x="4708" y="5964"/>
                </a:lnTo>
                <a:lnTo>
                  <a:pt x="4750" y="5985"/>
                </a:lnTo>
                <a:lnTo>
                  <a:pt x="4897" y="6131"/>
                </a:lnTo>
                <a:lnTo>
                  <a:pt x="5085" y="6362"/>
                </a:lnTo>
                <a:lnTo>
                  <a:pt x="5231" y="6592"/>
                </a:lnTo>
                <a:lnTo>
                  <a:pt x="5399" y="6801"/>
                </a:lnTo>
                <a:lnTo>
                  <a:pt x="5399" y="6906"/>
                </a:lnTo>
                <a:lnTo>
                  <a:pt x="5608" y="7178"/>
                </a:lnTo>
                <a:lnTo>
                  <a:pt x="5650" y="7282"/>
                </a:lnTo>
                <a:lnTo>
                  <a:pt x="5587" y="7408"/>
                </a:lnTo>
                <a:lnTo>
                  <a:pt x="5650" y="7491"/>
                </a:lnTo>
                <a:lnTo>
                  <a:pt x="5692" y="7638"/>
                </a:lnTo>
                <a:lnTo>
                  <a:pt x="5817" y="7952"/>
                </a:lnTo>
                <a:lnTo>
                  <a:pt x="5817" y="8077"/>
                </a:lnTo>
                <a:lnTo>
                  <a:pt x="5775" y="8182"/>
                </a:lnTo>
                <a:lnTo>
                  <a:pt x="5650" y="8287"/>
                </a:lnTo>
                <a:lnTo>
                  <a:pt x="5608" y="8370"/>
                </a:lnTo>
                <a:lnTo>
                  <a:pt x="5671" y="8370"/>
                </a:lnTo>
                <a:lnTo>
                  <a:pt x="5754" y="8454"/>
                </a:lnTo>
                <a:lnTo>
                  <a:pt x="5692" y="8496"/>
                </a:lnTo>
                <a:lnTo>
                  <a:pt x="5566" y="8496"/>
                </a:lnTo>
                <a:lnTo>
                  <a:pt x="5482" y="8538"/>
                </a:lnTo>
                <a:lnTo>
                  <a:pt x="5482" y="8579"/>
                </a:lnTo>
                <a:lnTo>
                  <a:pt x="5566" y="8789"/>
                </a:lnTo>
                <a:lnTo>
                  <a:pt x="5650" y="8872"/>
                </a:lnTo>
                <a:lnTo>
                  <a:pt x="5650" y="8956"/>
                </a:lnTo>
                <a:lnTo>
                  <a:pt x="5754" y="9103"/>
                </a:lnTo>
                <a:lnTo>
                  <a:pt x="5796" y="9228"/>
                </a:lnTo>
                <a:lnTo>
                  <a:pt x="5859" y="9291"/>
                </a:lnTo>
                <a:lnTo>
                  <a:pt x="5922" y="9291"/>
                </a:lnTo>
                <a:lnTo>
                  <a:pt x="5943" y="9333"/>
                </a:lnTo>
                <a:lnTo>
                  <a:pt x="6131" y="9395"/>
                </a:lnTo>
                <a:lnTo>
                  <a:pt x="6278" y="9375"/>
                </a:lnTo>
                <a:lnTo>
                  <a:pt x="6340" y="9375"/>
                </a:lnTo>
                <a:lnTo>
                  <a:pt x="6299" y="9437"/>
                </a:lnTo>
                <a:lnTo>
                  <a:pt x="6299" y="9500"/>
                </a:lnTo>
                <a:lnTo>
                  <a:pt x="6424" y="9542"/>
                </a:lnTo>
                <a:lnTo>
                  <a:pt x="6591" y="9688"/>
                </a:lnTo>
                <a:lnTo>
                  <a:pt x="6696" y="9835"/>
                </a:lnTo>
                <a:lnTo>
                  <a:pt x="6759" y="9960"/>
                </a:lnTo>
                <a:lnTo>
                  <a:pt x="6863" y="10023"/>
                </a:lnTo>
                <a:lnTo>
                  <a:pt x="6926" y="10002"/>
                </a:lnTo>
                <a:lnTo>
                  <a:pt x="7031" y="10044"/>
                </a:lnTo>
                <a:lnTo>
                  <a:pt x="7115" y="10044"/>
                </a:lnTo>
                <a:lnTo>
                  <a:pt x="7345" y="10149"/>
                </a:lnTo>
                <a:lnTo>
                  <a:pt x="7428" y="10149"/>
                </a:lnTo>
                <a:lnTo>
                  <a:pt x="7449" y="10107"/>
                </a:lnTo>
                <a:lnTo>
                  <a:pt x="7512" y="10107"/>
                </a:lnTo>
                <a:lnTo>
                  <a:pt x="7575" y="10170"/>
                </a:lnTo>
                <a:lnTo>
                  <a:pt x="7847" y="10442"/>
                </a:lnTo>
                <a:lnTo>
                  <a:pt x="7910" y="10442"/>
                </a:lnTo>
                <a:lnTo>
                  <a:pt x="8098" y="10630"/>
                </a:lnTo>
                <a:lnTo>
                  <a:pt x="8328" y="10735"/>
                </a:lnTo>
                <a:lnTo>
                  <a:pt x="8621" y="10756"/>
                </a:lnTo>
                <a:lnTo>
                  <a:pt x="8747" y="10839"/>
                </a:lnTo>
                <a:lnTo>
                  <a:pt x="8830" y="10965"/>
                </a:lnTo>
                <a:lnTo>
                  <a:pt x="8998" y="10965"/>
                </a:lnTo>
                <a:lnTo>
                  <a:pt x="9144" y="11048"/>
                </a:lnTo>
                <a:lnTo>
                  <a:pt x="9228" y="10986"/>
                </a:lnTo>
                <a:lnTo>
                  <a:pt x="9249" y="11007"/>
                </a:lnTo>
                <a:lnTo>
                  <a:pt x="9332" y="11153"/>
                </a:lnTo>
                <a:lnTo>
                  <a:pt x="9479" y="11216"/>
                </a:lnTo>
                <a:lnTo>
                  <a:pt x="9625" y="11216"/>
                </a:lnTo>
                <a:lnTo>
                  <a:pt x="9730" y="11279"/>
                </a:lnTo>
                <a:lnTo>
                  <a:pt x="9960" y="11362"/>
                </a:lnTo>
                <a:lnTo>
                  <a:pt x="10148" y="11362"/>
                </a:lnTo>
                <a:lnTo>
                  <a:pt x="10295" y="11467"/>
                </a:lnTo>
                <a:lnTo>
                  <a:pt x="10588" y="11572"/>
                </a:lnTo>
                <a:lnTo>
                  <a:pt x="10692" y="11530"/>
                </a:lnTo>
                <a:lnTo>
                  <a:pt x="11006" y="11404"/>
                </a:lnTo>
                <a:lnTo>
                  <a:pt x="11111" y="11404"/>
                </a:lnTo>
                <a:lnTo>
                  <a:pt x="11299" y="11300"/>
                </a:lnTo>
                <a:lnTo>
                  <a:pt x="11404" y="11279"/>
                </a:lnTo>
                <a:lnTo>
                  <a:pt x="11613" y="11279"/>
                </a:lnTo>
                <a:lnTo>
                  <a:pt x="11613" y="11258"/>
                </a:lnTo>
                <a:lnTo>
                  <a:pt x="11467" y="11216"/>
                </a:lnTo>
                <a:lnTo>
                  <a:pt x="11404" y="11216"/>
                </a:lnTo>
                <a:lnTo>
                  <a:pt x="11404" y="11174"/>
                </a:lnTo>
                <a:lnTo>
                  <a:pt x="11529" y="11090"/>
                </a:lnTo>
                <a:lnTo>
                  <a:pt x="11550" y="11111"/>
                </a:lnTo>
                <a:lnTo>
                  <a:pt x="11550" y="11195"/>
                </a:lnTo>
                <a:lnTo>
                  <a:pt x="11634" y="11153"/>
                </a:lnTo>
                <a:lnTo>
                  <a:pt x="11718" y="11153"/>
                </a:lnTo>
                <a:lnTo>
                  <a:pt x="11718" y="11195"/>
                </a:lnTo>
                <a:lnTo>
                  <a:pt x="11655" y="11195"/>
                </a:lnTo>
                <a:lnTo>
                  <a:pt x="11634" y="11216"/>
                </a:lnTo>
                <a:lnTo>
                  <a:pt x="11655" y="11258"/>
                </a:lnTo>
                <a:lnTo>
                  <a:pt x="11760" y="11258"/>
                </a:lnTo>
                <a:lnTo>
                  <a:pt x="11864" y="11279"/>
                </a:lnTo>
                <a:lnTo>
                  <a:pt x="12032" y="11404"/>
                </a:lnTo>
                <a:lnTo>
                  <a:pt x="12094" y="11467"/>
                </a:lnTo>
                <a:lnTo>
                  <a:pt x="12094" y="11425"/>
                </a:lnTo>
                <a:lnTo>
                  <a:pt x="11969" y="11300"/>
                </a:lnTo>
                <a:lnTo>
                  <a:pt x="11780" y="11216"/>
                </a:lnTo>
                <a:lnTo>
                  <a:pt x="11780" y="11174"/>
                </a:lnTo>
                <a:lnTo>
                  <a:pt x="11822" y="11174"/>
                </a:lnTo>
                <a:lnTo>
                  <a:pt x="11843" y="11195"/>
                </a:lnTo>
                <a:lnTo>
                  <a:pt x="11948" y="11216"/>
                </a:lnTo>
                <a:lnTo>
                  <a:pt x="12053" y="11300"/>
                </a:lnTo>
                <a:lnTo>
                  <a:pt x="12157" y="11425"/>
                </a:lnTo>
                <a:lnTo>
                  <a:pt x="12157" y="11488"/>
                </a:lnTo>
                <a:lnTo>
                  <a:pt x="12199" y="11530"/>
                </a:lnTo>
                <a:lnTo>
                  <a:pt x="12597" y="11885"/>
                </a:lnTo>
                <a:lnTo>
                  <a:pt x="12722" y="11906"/>
                </a:lnTo>
                <a:lnTo>
                  <a:pt x="12764" y="11990"/>
                </a:lnTo>
                <a:lnTo>
                  <a:pt x="12910" y="12116"/>
                </a:lnTo>
                <a:lnTo>
                  <a:pt x="12994" y="12220"/>
                </a:lnTo>
                <a:lnTo>
                  <a:pt x="13015" y="12199"/>
                </a:lnTo>
                <a:lnTo>
                  <a:pt x="13036" y="12136"/>
                </a:lnTo>
                <a:lnTo>
                  <a:pt x="13099" y="12095"/>
                </a:lnTo>
                <a:lnTo>
                  <a:pt x="13099" y="12053"/>
                </a:lnTo>
                <a:lnTo>
                  <a:pt x="13078" y="12032"/>
                </a:lnTo>
                <a:lnTo>
                  <a:pt x="13036" y="11990"/>
                </a:lnTo>
                <a:lnTo>
                  <a:pt x="13078" y="11927"/>
                </a:lnTo>
                <a:lnTo>
                  <a:pt x="13036" y="11906"/>
                </a:lnTo>
                <a:lnTo>
                  <a:pt x="13036" y="11802"/>
                </a:lnTo>
                <a:lnTo>
                  <a:pt x="13392" y="11258"/>
                </a:lnTo>
                <a:lnTo>
                  <a:pt x="14124" y="11258"/>
                </a:lnTo>
                <a:lnTo>
                  <a:pt x="14187" y="11195"/>
                </a:lnTo>
                <a:lnTo>
                  <a:pt x="14187" y="11111"/>
                </a:lnTo>
                <a:lnTo>
                  <a:pt x="14124" y="11090"/>
                </a:lnTo>
                <a:lnTo>
                  <a:pt x="14019" y="11069"/>
                </a:lnTo>
                <a:lnTo>
                  <a:pt x="13977" y="11048"/>
                </a:lnTo>
                <a:lnTo>
                  <a:pt x="13957" y="10944"/>
                </a:lnTo>
                <a:lnTo>
                  <a:pt x="13936" y="10881"/>
                </a:lnTo>
                <a:lnTo>
                  <a:pt x="13852" y="10881"/>
                </a:lnTo>
                <a:lnTo>
                  <a:pt x="13768" y="10797"/>
                </a:lnTo>
                <a:lnTo>
                  <a:pt x="13664" y="10693"/>
                </a:lnTo>
                <a:lnTo>
                  <a:pt x="13643" y="10651"/>
                </a:lnTo>
                <a:lnTo>
                  <a:pt x="13559" y="10567"/>
                </a:lnTo>
                <a:lnTo>
                  <a:pt x="13810" y="10546"/>
                </a:lnTo>
                <a:lnTo>
                  <a:pt x="13831" y="10232"/>
                </a:lnTo>
                <a:lnTo>
                  <a:pt x="14814" y="10253"/>
                </a:lnTo>
                <a:lnTo>
                  <a:pt x="14856" y="10170"/>
                </a:lnTo>
                <a:lnTo>
                  <a:pt x="14898" y="10128"/>
                </a:lnTo>
                <a:lnTo>
                  <a:pt x="14982" y="10128"/>
                </a:lnTo>
                <a:lnTo>
                  <a:pt x="14982" y="10170"/>
                </a:lnTo>
                <a:lnTo>
                  <a:pt x="15003" y="10212"/>
                </a:lnTo>
                <a:lnTo>
                  <a:pt x="15024" y="10170"/>
                </a:lnTo>
                <a:lnTo>
                  <a:pt x="15086" y="10149"/>
                </a:lnTo>
                <a:lnTo>
                  <a:pt x="15086" y="10128"/>
                </a:lnTo>
                <a:lnTo>
                  <a:pt x="15170" y="10044"/>
                </a:lnTo>
                <a:lnTo>
                  <a:pt x="15191" y="9940"/>
                </a:lnTo>
                <a:lnTo>
                  <a:pt x="15212" y="9898"/>
                </a:lnTo>
                <a:lnTo>
                  <a:pt x="15317" y="9898"/>
                </a:lnTo>
                <a:lnTo>
                  <a:pt x="15421" y="9793"/>
                </a:lnTo>
                <a:lnTo>
                  <a:pt x="15526" y="9647"/>
                </a:lnTo>
                <a:lnTo>
                  <a:pt x="15610" y="9626"/>
                </a:lnTo>
                <a:lnTo>
                  <a:pt x="15610" y="9626"/>
                </a:lnTo>
                <a:lnTo>
                  <a:pt x="15589" y="9730"/>
                </a:lnTo>
                <a:lnTo>
                  <a:pt x="15526" y="9793"/>
                </a:lnTo>
                <a:lnTo>
                  <a:pt x="15547" y="9835"/>
                </a:lnTo>
                <a:lnTo>
                  <a:pt x="15651" y="9919"/>
                </a:lnTo>
                <a:lnTo>
                  <a:pt x="15714" y="10023"/>
                </a:lnTo>
                <a:lnTo>
                  <a:pt x="15735" y="10002"/>
                </a:lnTo>
                <a:lnTo>
                  <a:pt x="15840" y="9814"/>
                </a:lnTo>
                <a:lnTo>
                  <a:pt x="15944" y="9437"/>
                </a:lnTo>
                <a:lnTo>
                  <a:pt x="16007" y="9333"/>
                </a:lnTo>
                <a:lnTo>
                  <a:pt x="15944" y="9375"/>
                </a:lnTo>
                <a:lnTo>
                  <a:pt x="15902" y="9416"/>
                </a:lnTo>
                <a:lnTo>
                  <a:pt x="15840" y="9395"/>
                </a:lnTo>
                <a:lnTo>
                  <a:pt x="15840" y="9333"/>
                </a:lnTo>
                <a:lnTo>
                  <a:pt x="15965" y="9207"/>
                </a:lnTo>
                <a:lnTo>
                  <a:pt x="16007" y="9123"/>
                </a:lnTo>
                <a:lnTo>
                  <a:pt x="15902" y="9123"/>
                </a:lnTo>
                <a:lnTo>
                  <a:pt x="15819" y="9061"/>
                </a:lnTo>
                <a:lnTo>
                  <a:pt x="15840" y="9019"/>
                </a:lnTo>
                <a:lnTo>
                  <a:pt x="15965" y="8956"/>
                </a:lnTo>
                <a:lnTo>
                  <a:pt x="15965" y="8789"/>
                </a:lnTo>
                <a:lnTo>
                  <a:pt x="16028" y="8705"/>
                </a:lnTo>
                <a:lnTo>
                  <a:pt x="16279" y="8475"/>
                </a:lnTo>
                <a:lnTo>
                  <a:pt x="16426" y="8266"/>
                </a:lnTo>
                <a:lnTo>
                  <a:pt x="16488" y="8119"/>
                </a:lnTo>
                <a:lnTo>
                  <a:pt x="16488" y="8015"/>
                </a:lnTo>
                <a:lnTo>
                  <a:pt x="16321" y="7763"/>
                </a:lnTo>
                <a:lnTo>
                  <a:pt x="16216" y="7805"/>
                </a:lnTo>
                <a:lnTo>
                  <a:pt x="16237" y="7847"/>
                </a:lnTo>
                <a:lnTo>
                  <a:pt x="16174" y="7868"/>
                </a:lnTo>
                <a:lnTo>
                  <a:pt x="15923" y="7826"/>
                </a:lnTo>
                <a:lnTo>
                  <a:pt x="15693" y="7826"/>
                </a:lnTo>
                <a:lnTo>
                  <a:pt x="15693" y="7868"/>
                </a:lnTo>
                <a:lnTo>
                  <a:pt x="15547" y="7952"/>
                </a:lnTo>
                <a:lnTo>
                  <a:pt x="15505" y="7910"/>
                </a:lnTo>
                <a:lnTo>
                  <a:pt x="15379" y="7931"/>
                </a:lnTo>
                <a:lnTo>
                  <a:pt x="15275" y="8035"/>
                </a:lnTo>
                <a:lnTo>
                  <a:pt x="14793" y="8035"/>
                </a:lnTo>
                <a:lnTo>
                  <a:pt x="14396" y="8119"/>
                </a:lnTo>
                <a:lnTo>
                  <a:pt x="14396" y="8182"/>
                </a:lnTo>
                <a:lnTo>
                  <a:pt x="14501" y="8224"/>
                </a:lnTo>
                <a:lnTo>
                  <a:pt x="14291" y="8454"/>
                </a:lnTo>
                <a:lnTo>
                  <a:pt x="14270" y="8810"/>
                </a:lnTo>
                <a:lnTo>
                  <a:pt x="14291" y="8851"/>
                </a:lnTo>
                <a:lnTo>
                  <a:pt x="14082" y="9082"/>
                </a:lnTo>
                <a:lnTo>
                  <a:pt x="14082" y="9270"/>
                </a:lnTo>
                <a:lnTo>
                  <a:pt x="13957" y="9395"/>
                </a:lnTo>
                <a:lnTo>
                  <a:pt x="13873" y="9416"/>
                </a:lnTo>
                <a:lnTo>
                  <a:pt x="13622" y="9542"/>
                </a:lnTo>
                <a:lnTo>
                  <a:pt x="13643" y="9584"/>
                </a:lnTo>
                <a:lnTo>
                  <a:pt x="13747" y="9500"/>
                </a:lnTo>
                <a:lnTo>
                  <a:pt x="13726" y="9605"/>
                </a:lnTo>
                <a:lnTo>
                  <a:pt x="13726" y="9793"/>
                </a:lnTo>
                <a:lnTo>
                  <a:pt x="13622" y="9919"/>
                </a:lnTo>
                <a:lnTo>
                  <a:pt x="13538" y="9919"/>
                </a:lnTo>
                <a:lnTo>
                  <a:pt x="13517" y="9960"/>
                </a:lnTo>
                <a:lnTo>
                  <a:pt x="13454" y="9919"/>
                </a:lnTo>
                <a:lnTo>
                  <a:pt x="13329" y="9835"/>
                </a:lnTo>
                <a:lnTo>
                  <a:pt x="13350" y="9793"/>
                </a:lnTo>
                <a:lnTo>
                  <a:pt x="13454" y="9730"/>
                </a:lnTo>
                <a:lnTo>
                  <a:pt x="13308" y="9688"/>
                </a:lnTo>
                <a:lnTo>
                  <a:pt x="13245" y="9730"/>
                </a:lnTo>
                <a:lnTo>
                  <a:pt x="13120" y="9709"/>
                </a:lnTo>
                <a:lnTo>
                  <a:pt x="12973" y="9709"/>
                </a:lnTo>
                <a:lnTo>
                  <a:pt x="12869" y="9793"/>
                </a:lnTo>
                <a:lnTo>
                  <a:pt x="12722" y="9814"/>
                </a:lnTo>
                <a:lnTo>
                  <a:pt x="12513" y="9814"/>
                </a:lnTo>
                <a:lnTo>
                  <a:pt x="12492" y="9856"/>
                </a:lnTo>
                <a:lnTo>
                  <a:pt x="12262" y="10002"/>
                </a:lnTo>
                <a:lnTo>
                  <a:pt x="12178" y="10002"/>
                </a:lnTo>
                <a:lnTo>
                  <a:pt x="12157" y="9940"/>
                </a:lnTo>
                <a:lnTo>
                  <a:pt x="11948" y="10002"/>
                </a:lnTo>
                <a:lnTo>
                  <a:pt x="11822" y="10044"/>
                </a:lnTo>
                <a:lnTo>
                  <a:pt x="11760" y="9919"/>
                </a:lnTo>
                <a:lnTo>
                  <a:pt x="11634" y="9730"/>
                </a:lnTo>
                <a:lnTo>
                  <a:pt x="11467" y="9647"/>
                </a:lnTo>
                <a:lnTo>
                  <a:pt x="11425" y="9605"/>
                </a:lnTo>
                <a:lnTo>
                  <a:pt x="11257" y="9605"/>
                </a:lnTo>
                <a:lnTo>
                  <a:pt x="11216" y="9626"/>
                </a:lnTo>
                <a:lnTo>
                  <a:pt x="11132" y="9521"/>
                </a:lnTo>
                <a:lnTo>
                  <a:pt x="10902" y="9270"/>
                </a:lnTo>
                <a:lnTo>
                  <a:pt x="10881" y="9165"/>
                </a:lnTo>
                <a:lnTo>
                  <a:pt x="10881" y="9082"/>
                </a:lnTo>
                <a:lnTo>
                  <a:pt x="10776" y="8914"/>
                </a:lnTo>
                <a:lnTo>
                  <a:pt x="10713" y="8789"/>
                </a:lnTo>
                <a:lnTo>
                  <a:pt x="10400" y="8454"/>
                </a:lnTo>
                <a:lnTo>
                  <a:pt x="10379" y="8328"/>
                </a:lnTo>
                <a:lnTo>
                  <a:pt x="10316" y="8245"/>
                </a:lnTo>
                <a:lnTo>
                  <a:pt x="10358" y="8161"/>
                </a:lnTo>
                <a:lnTo>
                  <a:pt x="10316" y="8077"/>
                </a:lnTo>
                <a:lnTo>
                  <a:pt x="10253" y="7847"/>
                </a:lnTo>
                <a:lnTo>
                  <a:pt x="10169" y="7763"/>
                </a:lnTo>
                <a:lnTo>
                  <a:pt x="10190" y="7638"/>
                </a:lnTo>
                <a:lnTo>
                  <a:pt x="10316" y="7805"/>
                </a:lnTo>
                <a:lnTo>
                  <a:pt x="10316" y="8015"/>
                </a:lnTo>
                <a:lnTo>
                  <a:pt x="10379" y="7973"/>
                </a:lnTo>
                <a:lnTo>
                  <a:pt x="10379" y="7805"/>
                </a:lnTo>
                <a:lnTo>
                  <a:pt x="10211" y="7554"/>
                </a:lnTo>
                <a:lnTo>
                  <a:pt x="10253" y="7429"/>
                </a:lnTo>
                <a:lnTo>
                  <a:pt x="10190" y="7219"/>
                </a:lnTo>
                <a:lnTo>
                  <a:pt x="10169" y="7115"/>
                </a:lnTo>
                <a:lnTo>
                  <a:pt x="10253" y="7010"/>
                </a:lnTo>
                <a:lnTo>
                  <a:pt x="10295" y="6717"/>
                </a:lnTo>
                <a:lnTo>
                  <a:pt x="10253" y="6571"/>
                </a:lnTo>
                <a:lnTo>
                  <a:pt x="10316" y="6278"/>
                </a:lnTo>
                <a:lnTo>
                  <a:pt x="10316" y="6173"/>
                </a:lnTo>
                <a:lnTo>
                  <a:pt x="10358" y="6090"/>
                </a:lnTo>
                <a:lnTo>
                  <a:pt x="10316" y="6048"/>
                </a:lnTo>
                <a:lnTo>
                  <a:pt x="10316" y="5922"/>
                </a:lnTo>
                <a:lnTo>
                  <a:pt x="10379" y="5859"/>
                </a:lnTo>
                <a:lnTo>
                  <a:pt x="10400" y="5713"/>
                </a:lnTo>
                <a:lnTo>
                  <a:pt x="10420" y="5650"/>
                </a:lnTo>
                <a:lnTo>
                  <a:pt x="10358" y="5608"/>
                </a:lnTo>
                <a:lnTo>
                  <a:pt x="10420" y="5504"/>
                </a:lnTo>
                <a:lnTo>
                  <a:pt x="10420" y="5336"/>
                </a:lnTo>
                <a:lnTo>
                  <a:pt x="10525" y="5336"/>
                </a:lnTo>
                <a:lnTo>
                  <a:pt x="10504" y="5441"/>
                </a:lnTo>
                <a:lnTo>
                  <a:pt x="10504" y="5525"/>
                </a:lnTo>
                <a:lnTo>
                  <a:pt x="10567" y="5504"/>
                </a:lnTo>
                <a:lnTo>
                  <a:pt x="10588" y="5399"/>
                </a:lnTo>
                <a:lnTo>
                  <a:pt x="10672" y="5294"/>
                </a:lnTo>
                <a:lnTo>
                  <a:pt x="10692" y="5148"/>
                </a:lnTo>
                <a:lnTo>
                  <a:pt x="10734" y="5106"/>
                </a:lnTo>
                <a:lnTo>
                  <a:pt x="10776" y="4939"/>
                </a:lnTo>
                <a:lnTo>
                  <a:pt x="10776" y="4897"/>
                </a:lnTo>
                <a:lnTo>
                  <a:pt x="10692" y="4939"/>
                </a:lnTo>
                <a:lnTo>
                  <a:pt x="10672" y="5127"/>
                </a:lnTo>
                <a:lnTo>
                  <a:pt x="10567" y="5190"/>
                </a:lnTo>
                <a:lnTo>
                  <a:pt x="10588" y="5106"/>
                </a:lnTo>
                <a:lnTo>
                  <a:pt x="10525" y="5085"/>
                </a:lnTo>
                <a:lnTo>
                  <a:pt x="10504" y="5002"/>
                </a:lnTo>
                <a:lnTo>
                  <a:pt x="10400" y="5002"/>
                </a:lnTo>
                <a:lnTo>
                  <a:pt x="10295" y="4918"/>
                </a:lnTo>
                <a:lnTo>
                  <a:pt x="10107" y="4876"/>
                </a:lnTo>
                <a:lnTo>
                  <a:pt x="10002" y="4771"/>
                </a:lnTo>
                <a:lnTo>
                  <a:pt x="9939" y="4730"/>
                </a:lnTo>
                <a:lnTo>
                  <a:pt x="9856" y="4730"/>
                </a:lnTo>
                <a:lnTo>
                  <a:pt x="9793" y="4709"/>
                </a:lnTo>
                <a:lnTo>
                  <a:pt x="9772" y="4709"/>
                </a:lnTo>
                <a:lnTo>
                  <a:pt x="9730" y="4667"/>
                </a:lnTo>
                <a:lnTo>
                  <a:pt x="9751" y="4499"/>
                </a:lnTo>
                <a:lnTo>
                  <a:pt x="9625" y="4165"/>
                </a:lnTo>
                <a:lnTo>
                  <a:pt x="9625" y="4144"/>
                </a:lnTo>
                <a:lnTo>
                  <a:pt x="9625" y="4081"/>
                </a:lnTo>
                <a:lnTo>
                  <a:pt x="9625" y="3976"/>
                </a:lnTo>
                <a:lnTo>
                  <a:pt x="9646" y="3872"/>
                </a:lnTo>
                <a:lnTo>
                  <a:pt x="9542" y="3788"/>
                </a:lnTo>
                <a:lnTo>
                  <a:pt x="9479" y="3683"/>
                </a:lnTo>
                <a:lnTo>
                  <a:pt x="9458" y="3579"/>
                </a:lnTo>
                <a:lnTo>
                  <a:pt x="9374" y="3537"/>
                </a:lnTo>
                <a:lnTo>
                  <a:pt x="9353" y="3453"/>
                </a:lnTo>
                <a:lnTo>
                  <a:pt x="9312" y="3432"/>
                </a:lnTo>
                <a:lnTo>
                  <a:pt x="9228" y="3223"/>
                </a:lnTo>
                <a:lnTo>
                  <a:pt x="9207" y="3139"/>
                </a:lnTo>
                <a:lnTo>
                  <a:pt x="9123" y="3118"/>
                </a:lnTo>
                <a:lnTo>
                  <a:pt x="9123" y="2951"/>
                </a:lnTo>
                <a:lnTo>
                  <a:pt x="9123" y="2888"/>
                </a:lnTo>
                <a:lnTo>
                  <a:pt x="9060" y="2825"/>
                </a:lnTo>
                <a:lnTo>
                  <a:pt x="9040" y="2721"/>
                </a:lnTo>
                <a:lnTo>
                  <a:pt x="8935" y="2574"/>
                </a:lnTo>
                <a:lnTo>
                  <a:pt x="8830" y="2491"/>
                </a:lnTo>
                <a:lnTo>
                  <a:pt x="8788" y="2386"/>
                </a:lnTo>
                <a:lnTo>
                  <a:pt x="8705" y="2365"/>
                </a:lnTo>
                <a:lnTo>
                  <a:pt x="8621" y="2365"/>
                </a:lnTo>
                <a:lnTo>
                  <a:pt x="8600" y="2323"/>
                </a:lnTo>
                <a:lnTo>
                  <a:pt x="8579" y="2302"/>
                </a:lnTo>
                <a:lnTo>
                  <a:pt x="8475" y="2323"/>
                </a:lnTo>
                <a:lnTo>
                  <a:pt x="8370" y="2302"/>
                </a:lnTo>
                <a:lnTo>
                  <a:pt x="8265" y="2302"/>
                </a:lnTo>
                <a:lnTo>
                  <a:pt x="8223" y="2386"/>
                </a:lnTo>
                <a:lnTo>
                  <a:pt x="8182" y="2386"/>
                </a:lnTo>
                <a:lnTo>
                  <a:pt x="8161" y="2365"/>
                </a:lnTo>
                <a:lnTo>
                  <a:pt x="8119" y="2365"/>
                </a:lnTo>
                <a:lnTo>
                  <a:pt x="8035" y="2386"/>
                </a:lnTo>
                <a:lnTo>
                  <a:pt x="7993" y="2428"/>
                </a:lnTo>
                <a:lnTo>
                  <a:pt x="7910" y="2595"/>
                </a:lnTo>
                <a:lnTo>
                  <a:pt x="7868" y="2679"/>
                </a:lnTo>
                <a:lnTo>
                  <a:pt x="7868" y="2700"/>
                </a:lnTo>
                <a:lnTo>
                  <a:pt x="7868" y="2742"/>
                </a:lnTo>
                <a:lnTo>
                  <a:pt x="7805" y="2742"/>
                </a:lnTo>
                <a:lnTo>
                  <a:pt x="7700" y="2825"/>
                </a:lnTo>
                <a:lnTo>
                  <a:pt x="7700" y="2846"/>
                </a:lnTo>
                <a:lnTo>
                  <a:pt x="7659" y="2888"/>
                </a:lnTo>
                <a:lnTo>
                  <a:pt x="7596" y="2888"/>
                </a:lnTo>
                <a:lnTo>
                  <a:pt x="7575" y="2825"/>
                </a:lnTo>
                <a:lnTo>
                  <a:pt x="7449" y="2784"/>
                </a:lnTo>
                <a:lnTo>
                  <a:pt x="7366" y="2742"/>
                </a:lnTo>
                <a:lnTo>
                  <a:pt x="7345" y="2700"/>
                </a:lnTo>
                <a:lnTo>
                  <a:pt x="7219" y="2637"/>
                </a:lnTo>
                <a:lnTo>
                  <a:pt x="7156" y="2637"/>
                </a:lnTo>
                <a:lnTo>
                  <a:pt x="7115" y="2595"/>
                </a:lnTo>
                <a:lnTo>
                  <a:pt x="7115" y="2574"/>
                </a:lnTo>
                <a:lnTo>
                  <a:pt x="7073" y="2512"/>
                </a:lnTo>
                <a:lnTo>
                  <a:pt x="7031" y="2491"/>
                </a:lnTo>
                <a:lnTo>
                  <a:pt x="6989" y="2491"/>
                </a:lnTo>
                <a:lnTo>
                  <a:pt x="6947" y="2470"/>
                </a:lnTo>
                <a:lnTo>
                  <a:pt x="6926" y="2470"/>
                </a:lnTo>
                <a:lnTo>
                  <a:pt x="6926" y="2428"/>
                </a:lnTo>
                <a:lnTo>
                  <a:pt x="6905" y="2323"/>
                </a:lnTo>
                <a:lnTo>
                  <a:pt x="6822" y="2261"/>
                </a:lnTo>
                <a:lnTo>
                  <a:pt x="6717" y="2114"/>
                </a:lnTo>
                <a:lnTo>
                  <a:pt x="6717" y="2093"/>
                </a:lnTo>
                <a:lnTo>
                  <a:pt x="6801" y="2072"/>
                </a:lnTo>
                <a:lnTo>
                  <a:pt x="6822" y="2051"/>
                </a:lnTo>
                <a:lnTo>
                  <a:pt x="6822" y="1968"/>
                </a:lnTo>
                <a:lnTo>
                  <a:pt x="6738" y="1884"/>
                </a:lnTo>
                <a:lnTo>
                  <a:pt x="6717" y="1863"/>
                </a:lnTo>
                <a:lnTo>
                  <a:pt x="6696" y="1842"/>
                </a:lnTo>
                <a:lnTo>
                  <a:pt x="6654" y="1800"/>
                </a:lnTo>
                <a:lnTo>
                  <a:pt x="6633" y="1675"/>
                </a:lnTo>
                <a:lnTo>
                  <a:pt x="6591" y="1591"/>
                </a:lnTo>
                <a:lnTo>
                  <a:pt x="6508" y="1549"/>
                </a:lnTo>
                <a:lnTo>
                  <a:pt x="6424" y="1528"/>
                </a:lnTo>
                <a:lnTo>
                  <a:pt x="6466" y="1465"/>
                </a:lnTo>
                <a:lnTo>
                  <a:pt x="6466" y="1424"/>
                </a:lnTo>
                <a:lnTo>
                  <a:pt x="6403" y="1340"/>
                </a:lnTo>
                <a:lnTo>
                  <a:pt x="6299" y="1319"/>
                </a:lnTo>
                <a:lnTo>
                  <a:pt x="6319" y="1256"/>
                </a:lnTo>
                <a:lnTo>
                  <a:pt x="6278" y="1173"/>
                </a:lnTo>
                <a:lnTo>
                  <a:pt x="6215" y="1173"/>
                </a:lnTo>
                <a:lnTo>
                  <a:pt x="6194" y="1131"/>
                </a:lnTo>
                <a:lnTo>
                  <a:pt x="6131" y="1068"/>
                </a:lnTo>
                <a:lnTo>
                  <a:pt x="6068" y="942"/>
                </a:lnTo>
                <a:lnTo>
                  <a:pt x="5943" y="859"/>
                </a:lnTo>
                <a:lnTo>
                  <a:pt x="5022" y="838"/>
                </a:lnTo>
                <a:lnTo>
                  <a:pt x="4980" y="1047"/>
                </a:lnTo>
                <a:lnTo>
                  <a:pt x="3327" y="1005"/>
                </a:lnTo>
                <a:lnTo>
                  <a:pt x="1402" y="105"/>
                </a:lnTo>
                <a:lnTo>
                  <a:pt x="1402" y="64"/>
                </a:lnTo>
                <a:lnTo>
                  <a:pt x="13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51"/>
          <p:cNvSpPr/>
          <p:nvPr/>
        </p:nvSpPr>
        <p:spPr>
          <a:xfrm>
            <a:off x="2209735" y="3134892"/>
            <a:ext cx="40204" cy="55106"/>
          </a:xfrm>
          <a:custGeom>
            <a:avLst/>
            <a:gdLst/>
            <a:ahLst/>
            <a:cxnLst/>
            <a:rect l="l" t="t" r="r" b="b"/>
            <a:pathLst>
              <a:path w="1633" h="2344" extrusionOk="0">
                <a:moveTo>
                  <a:pt x="336" y="0"/>
                </a:moveTo>
                <a:lnTo>
                  <a:pt x="231" y="84"/>
                </a:lnTo>
                <a:lnTo>
                  <a:pt x="126" y="147"/>
                </a:lnTo>
                <a:lnTo>
                  <a:pt x="85" y="209"/>
                </a:lnTo>
                <a:lnTo>
                  <a:pt x="1" y="314"/>
                </a:lnTo>
                <a:lnTo>
                  <a:pt x="1" y="460"/>
                </a:lnTo>
                <a:lnTo>
                  <a:pt x="64" y="607"/>
                </a:lnTo>
                <a:lnTo>
                  <a:pt x="22" y="732"/>
                </a:lnTo>
                <a:lnTo>
                  <a:pt x="22" y="816"/>
                </a:lnTo>
                <a:lnTo>
                  <a:pt x="126" y="879"/>
                </a:lnTo>
                <a:lnTo>
                  <a:pt x="189" y="963"/>
                </a:lnTo>
                <a:lnTo>
                  <a:pt x="231" y="1067"/>
                </a:lnTo>
                <a:lnTo>
                  <a:pt x="273" y="1193"/>
                </a:lnTo>
                <a:lnTo>
                  <a:pt x="294" y="1256"/>
                </a:lnTo>
                <a:lnTo>
                  <a:pt x="273" y="1360"/>
                </a:lnTo>
                <a:lnTo>
                  <a:pt x="189" y="1444"/>
                </a:lnTo>
                <a:lnTo>
                  <a:pt x="189" y="1590"/>
                </a:lnTo>
                <a:lnTo>
                  <a:pt x="231" y="1653"/>
                </a:lnTo>
                <a:lnTo>
                  <a:pt x="189" y="1779"/>
                </a:lnTo>
                <a:lnTo>
                  <a:pt x="64" y="1883"/>
                </a:lnTo>
                <a:lnTo>
                  <a:pt x="1" y="1883"/>
                </a:lnTo>
                <a:lnTo>
                  <a:pt x="22" y="1925"/>
                </a:lnTo>
                <a:lnTo>
                  <a:pt x="85" y="2009"/>
                </a:lnTo>
                <a:lnTo>
                  <a:pt x="106" y="2030"/>
                </a:lnTo>
                <a:lnTo>
                  <a:pt x="106" y="2113"/>
                </a:lnTo>
                <a:lnTo>
                  <a:pt x="189" y="2197"/>
                </a:lnTo>
                <a:lnTo>
                  <a:pt x="294" y="2218"/>
                </a:lnTo>
                <a:lnTo>
                  <a:pt x="336" y="2134"/>
                </a:lnTo>
                <a:lnTo>
                  <a:pt x="419" y="2113"/>
                </a:lnTo>
                <a:lnTo>
                  <a:pt x="503" y="2113"/>
                </a:lnTo>
                <a:lnTo>
                  <a:pt x="503" y="2176"/>
                </a:lnTo>
                <a:lnTo>
                  <a:pt x="545" y="2197"/>
                </a:lnTo>
                <a:lnTo>
                  <a:pt x="545" y="2323"/>
                </a:lnTo>
                <a:lnTo>
                  <a:pt x="608" y="2344"/>
                </a:lnTo>
                <a:lnTo>
                  <a:pt x="712" y="2281"/>
                </a:lnTo>
                <a:lnTo>
                  <a:pt x="733" y="2197"/>
                </a:lnTo>
                <a:lnTo>
                  <a:pt x="817" y="2134"/>
                </a:lnTo>
                <a:lnTo>
                  <a:pt x="880" y="2113"/>
                </a:lnTo>
                <a:lnTo>
                  <a:pt x="963" y="1988"/>
                </a:lnTo>
                <a:lnTo>
                  <a:pt x="1068" y="1820"/>
                </a:lnTo>
                <a:lnTo>
                  <a:pt x="1173" y="1590"/>
                </a:lnTo>
                <a:lnTo>
                  <a:pt x="1173" y="1486"/>
                </a:lnTo>
                <a:lnTo>
                  <a:pt x="1340" y="1297"/>
                </a:lnTo>
                <a:lnTo>
                  <a:pt x="1466" y="1130"/>
                </a:lnTo>
                <a:lnTo>
                  <a:pt x="1528" y="1046"/>
                </a:lnTo>
                <a:lnTo>
                  <a:pt x="1633" y="921"/>
                </a:lnTo>
                <a:lnTo>
                  <a:pt x="1591" y="774"/>
                </a:lnTo>
                <a:lnTo>
                  <a:pt x="1487" y="649"/>
                </a:lnTo>
                <a:lnTo>
                  <a:pt x="1466" y="711"/>
                </a:lnTo>
                <a:lnTo>
                  <a:pt x="1382" y="649"/>
                </a:lnTo>
                <a:lnTo>
                  <a:pt x="1361" y="544"/>
                </a:lnTo>
                <a:lnTo>
                  <a:pt x="1173" y="335"/>
                </a:lnTo>
                <a:lnTo>
                  <a:pt x="1131" y="335"/>
                </a:lnTo>
                <a:lnTo>
                  <a:pt x="963" y="209"/>
                </a:lnTo>
                <a:lnTo>
                  <a:pt x="650" y="105"/>
                </a:lnTo>
                <a:lnTo>
                  <a:pt x="524" y="21"/>
                </a:lnTo>
                <a:lnTo>
                  <a:pt x="3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51"/>
          <p:cNvSpPr/>
          <p:nvPr/>
        </p:nvSpPr>
        <p:spPr>
          <a:xfrm>
            <a:off x="2159781" y="3129462"/>
            <a:ext cx="57192" cy="59549"/>
          </a:xfrm>
          <a:custGeom>
            <a:avLst/>
            <a:gdLst/>
            <a:ahLst/>
            <a:cxnLst/>
            <a:rect l="l" t="t" r="r" b="b"/>
            <a:pathLst>
              <a:path w="2323" h="2533" extrusionOk="0">
                <a:moveTo>
                  <a:pt x="1632" y="1"/>
                </a:moveTo>
                <a:lnTo>
                  <a:pt x="1528" y="43"/>
                </a:lnTo>
                <a:lnTo>
                  <a:pt x="1339" y="22"/>
                </a:lnTo>
                <a:lnTo>
                  <a:pt x="1151" y="64"/>
                </a:lnTo>
                <a:lnTo>
                  <a:pt x="963" y="22"/>
                </a:lnTo>
                <a:lnTo>
                  <a:pt x="691" y="22"/>
                </a:lnTo>
                <a:lnTo>
                  <a:pt x="544" y="64"/>
                </a:lnTo>
                <a:lnTo>
                  <a:pt x="544" y="210"/>
                </a:lnTo>
                <a:lnTo>
                  <a:pt x="482" y="336"/>
                </a:lnTo>
                <a:lnTo>
                  <a:pt x="523" y="419"/>
                </a:lnTo>
                <a:lnTo>
                  <a:pt x="440" y="524"/>
                </a:lnTo>
                <a:lnTo>
                  <a:pt x="335" y="566"/>
                </a:lnTo>
                <a:lnTo>
                  <a:pt x="168" y="566"/>
                </a:lnTo>
                <a:lnTo>
                  <a:pt x="105" y="691"/>
                </a:lnTo>
                <a:lnTo>
                  <a:pt x="105" y="838"/>
                </a:lnTo>
                <a:lnTo>
                  <a:pt x="0" y="1068"/>
                </a:lnTo>
                <a:lnTo>
                  <a:pt x="21" y="1152"/>
                </a:lnTo>
                <a:lnTo>
                  <a:pt x="126" y="1194"/>
                </a:lnTo>
                <a:lnTo>
                  <a:pt x="168" y="1277"/>
                </a:lnTo>
                <a:lnTo>
                  <a:pt x="210" y="1319"/>
                </a:lnTo>
                <a:lnTo>
                  <a:pt x="272" y="1424"/>
                </a:lnTo>
                <a:lnTo>
                  <a:pt x="272" y="1507"/>
                </a:lnTo>
                <a:lnTo>
                  <a:pt x="335" y="1570"/>
                </a:lnTo>
                <a:lnTo>
                  <a:pt x="419" y="1570"/>
                </a:lnTo>
                <a:lnTo>
                  <a:pt x="461" y="1591"/>
                </a:lnTo>
                <a:lnTo>
                  <a:pt x="482" y="1696"/>
                </a:lnTo>
                <a:lnTo>
                  <a:pt x="523" y="1842"/>
                </a:lnTo>
                <a:lnTo>
                  <a:pt x="523" y="1989"/>
                </a:lnTo>
                <a:lnTo>
                  <a:pt x="586" y="2010"/>
                </a:lnTo>
                <a:lnTo>
                  <a:pt x="670" y="2135"/>
                </a:lnTo>
                <a:lnTo>
                  <a:pt x="691" y="2219"/>
                </a:lnTo>
                <a:lnTo>
                  <a:pt x="795" y="2261"/>
                </a:lnTo>
                <a:lnTo>
                  <a:pt x="795" y="2323"/>
                </a:lnTo>
                <a:lnTo>
                  <a:pt x="858" y="2407"/>
                </a:lnTo>
                <a:lnTo>
                  <a:pt x="942" y="2449"/>
                </a:lnTo>
                <a:lnTo>
                  <a:pt x="984" y="2449"/>
                </a:lnTo>
                <a:lnTo>
                  <a:pt x="1005" y="2470"/>
                </a:lnTo>
                <a:lnTo>
                  <a:pt x="1172" y="2533"/>
                </a:lnTo>
                <a:lnTo>
                  <a:pt x="1256" y="2533"/>
                </a:lnTo>
                <a:lnTo>
                  <a:pt x="1277" y="2470"/>
                </a:lnTo>
                <a:lnTo>
                  <a:pt x="1214" y="2344"/>
                </a:lnTo>
                <a:lnTo>
                  <a:pt x="1193" y="2303"/>
                </a:lnTo>
                <a:lnTo>
                  <a:pt x="1088" y="2198"/>
                </a:lnTo>
                <a:lnTo>
                  <a:pt x="1109" y="2093"/>
                </a:lnTo>
                <a:lnTo>
                  <a:pt x="1214" y="2010"/>
                </a:lnTo>
                <a:lnTo>
                  <a:pt x="1339" y="2031"/>
                </a:lnTo>
                <a:lnTo>
                  <a:pt x="1591" y="2031"/>
                </a:lnTo>
                <a:lnTo>
                  <a:pt x="1695" y="1989"/>
                </a:lnTo>
                <a:lnTo>
                  <a:pt x="1842" y="1989"/>
                </a:lnTo>
                <a:lnTo>
                  <a:pt x="1946" y="2093"/>
                </a:lnTo>
                <a:lnTo>
                  <a:pt x="2030" y="2114"/>
                </a:lnTo>
                <a:lnTo>
                  <a:pt x="2093" y="2114"/>
                </a:lnTo>
                <a:lnTo>
                  <a:pt x="2218" y="2010"/>
                </a:lnTo>
                <a:lnTo>
                  <a:pt x="2260" y="1884"/>
                </a:lnTo>
                <a:lnTo>
                  <a:pt x="2218" y="1821"/>
                </a:lnTo>
                <a:lnTo>
                  <a:pt x="2218" y="1675"/>
                </a:lnTo>
                <a:lnTo>
                  <a:pt x="2302" y="1591"/>
                </a:lnTo>
                <a:lnTo>
                  <a:pt x="2323" y="1487"/>
                </a:lnTo>
                <a:lnTo>
                  <a:pt x="2302" y="1424"/>
                </a:lnTo>
                <a:lnTo>
                  <a:pt x="2260" y="1298"/>
                </a:lnTo>
                <a:lnTo>
                  <a:pt x="2218" y="1194"/>
                </a:lnTo>
                <a:lnTo>
                  <a:pt x="2155" y="1110"/>
                </a:lnTo>
                <a:lnTo>
                  <a:pt x="2051" y="1047"/>
                </a:lnTo>
                <a:lnTo>
                  <a:pt x="2051" y="963"/>
                </a:lnTo>
                <a:lnTo>
                  <a:pt x="2093" y="838"/>
                </a:lnTo>
                <a:lnTo>
                  <a:pt x="2030" y="691"/>
                </a:lnTo>
                <a:lnTo>
                  <a:pt x="2030" y="545"/>
                </a:lnTo>
                <a:lnTo>
                  <a:pt x="2114" y="440"/>
                </a:lnTo>
                <a:lnTo>
                  <a:pt x="2155" y="378"/>
                </a:lnTo>
                <a:lnTo>
                  <a:pt x="2260" y="231"/>
                </a:lnTo>
                <a:lnTo>
                  <a:pt x="2260" y="147"/>
                </a:lnTo>
                <a:lnTo>
                  <a:pt x="2135" y="106"/>
                </a:lnTo>
                <a:lnTo>
                  <a:pt x="1946" y="64"/>
                </a:lnTo>
                <a:lnTo>
                  <a:pt x="171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51"/>
          <p:cNvSpPr/>
          <p:nvPr/>
        </p:nvSpPr>
        <p:spPr>
          <a:xfrm>
            <a:off x="2111354" y="3095538"/>
            <a:ext cx="71619" cy="102829"/>
          </a:xfrm>
          <a:custGeom>
            <a:avLst/>
            <a:gdLst/>
            <a:ahLst/>
            <a:cxnLst/>
            <a:rect l="l" t="t" r="r" b="b"/>
            <a:pathLst>
              <a:path w="2909" h="4374" extrusionOk="0">
                <a:moveTo>
                  <a:pt x="879" y="0"/>
                </a:moveTo>
                <a:lnTo>
                  <a:pt x="858" y="84"/>
                </a:lnTo>
                <a:lnTo>
                  <a:pt x="712" y="251"/>
                </a:lnTo>
                <a:lnTo>
                  <a:pt x="565" y="356"/>
                </a:lnTo>
                <a:lnTo>
                  <a:pt x="503" y="335"/>
                </a:lnTo>
                <a:lnTo>
                  <a:pt x="335" y="544"/>
                </a:lnTo>
                <a:lnTo>
                  <a:pt x="356" y="628"/>
                </a:lnTo>
                <a:lnTo>
                  <a:pt x="419" y="733"/>
                </a:lnTo>
                <a:lnTo>
                  <a:pt x="565" y="753"/>
                </a:lnTo>
                <a:lnTo>
                  <a:pt x="649" y="837"/>
                </a:lnTo>
                <a:lnTo>
                  <a:pt x="649" y="963"/>
                </a:lnTo>
                <a:lnTo>
                  <a:pt x="461" y="1046"/>
                </a:lnTo>
                <a:lnTo>
                  <a:pt x="398" y="1025"/>
                </a:lnTo>
                <a:lnTo>
                  <a:pt x="293" y="1046"/>
                </a:lnTo>
                <a:lnTo>
                  <a:pt x="210" y="1025"/>
                </a:lnTo>
                <a:lnTo>
                  <a:pt x="126" y="1088"/>
                </a:lnTo>
                <a:lnTo>
                  <a:pt x="105" y="1277"/>
                </a:lnTo>
                <a:lnTo>
                  <a:pt x="1" y="1381"/>
                </a:lnTo>
                <a:lnTo>
                  <a:pt x="42" y="1507"/>
                </a:lnTo>
                <a:lnTo>
                  <a:pt x="189" y="1716"/>
                </a:lnTo>
                <a:lnTo>
                  <a:pt x="419" y="1904"/>
                </a:lnTo>
                <a:lnTo>
                  <a:pt x="419" y="1925"/>
                </a:lnTo>
                <a:lnTo>
                  <a:pt x="461" y="1925"/>
                </a:lnTo>
                <a:lnTo>
                  <a:pt x="524" y="1988"/>
                </a:lnTo>
                <a:lnTo>
                  <a:pt x="565" y="1925"/>
                </a:lnTo>
                <a:lnTo>
                  <a:pt x="712" y="1967"/>
                </a:lnTo>
                <a:lnTo>
                  <a:pt x="817" y="2072"/>
                </a:lnTo>
                <a:lnTo>
                  <a:pt x="817" y="2218"/>
                </a:lnTo>
                <a:lnTo>
                  <a:pt x="733" y="2344"/>
                </a:lnTo>
                <a:lnTo>
                  <a:pt x="670" y="2406"/>
                </a:lnTo>
                <a:lnTo>
                  <a:pt x="775" y="2448"/>
                </a:lnTo>
                <a:lnTo>
                  <a:pt x="879" y="2448"/>
                </a:lnTo>
                <a:lnTo>
                  <a:pt x="942" y="2532"/>
                </a:lnTo>
                <a:lnTo>
                  <a:pt x="984" y="2616"/>
                </a:lnTo>
                <a:lnTo>
                  <a:pt x="1089" y="2616"/>
                </a:lnTo>
                <a:lnTo>
                  <a:pt x="1089" y="2657"/>
                </a:lnTo>
                <a:lnTo>
                  <a:pt x="984" y="2804"/>
                </a:lnTo>
                <a:lnTo>
                  <a:pt x="963" y="2950"/>
                </a:lnTo>
                <a:lnTo>
                  <a:pt x="837" y="3160"/>
                </a:lnTo>
                <a:lnTo>
                  <a:pt x="858" y="3264"/>
                </a:lnTo>
                <a:lnTo>
                  <a:pt x="817" y="3369"/>
                </a:lnTo>
                <a:lnTo>
                  <a:pt x="817" y="3474"/>
                </a:lnTo>
                <a:lnTo>
                  <a:pt x="837" y="3536"/>
                </a:lnTo>
                <a:lnTo>
                  <a:pt x="817" y="3599"/>
                </a:lnTo>
                <a:lnTo>
                  <a:pt x="817" y="3704"/>
                </a:lnTo>
                <a:lnTo>
                  <a:pt x="921" y="3808"/>
                </a:lnTo>
                <a:lnTo>
                  <a:pt x="1047" y="3955"/>
                </a:lnTo>
                <a:lnTo>
                  <a:pt x="1047" y="4018"/>
                </a:lnTo>
                <a:lnTo>
                  <a:pt x="1130" y="4122"/>
                </a:lnTo>
                <a:lnTo>
                  <a:pt x="1361" y="4331"/>
                </a:lnTo>
                <a:lnTo>
                  <a:pt x="1444" y="4373"/>
                </a:lnTo>
                <a:lnTo>
                  <a:pt x="1507" y="4290"/>
                </a:lnTo>
                <a:lnTo>
                  <a:pt x="1591" y="4269"/>
                </a:lnTo>
                <a:lnTo>
                  <a:pt x="1612" y="4290"/>
                </a:lnTo>
                <a:lnTo>
                  <a:pt x="1758" y="4290"/>
                </a:lnTo>
                <a:lnTo>
                  <a:pt x="1821" y="4185"/>
                </a:lnTo>
                <a:lnTo>
                  <a:pt x="1863" y="4122"/>
                </a:lnTo>
                <a:lnTo>
                  <a:pt x="1967" y="4101"/>
                </a:lnTo>
                <a:lnTo>
                  <a:pt x="2198" y="4101"/>
                </a:lnTo>
                <a:lnTo>
                  <a:pt x="2260" y="3913"/>
                </a:lnTo>
                <a:lnTo>
                  <a:pt x="2386" y="3871"/>
                </a:lnTo>
                <a:lnTo>
                  <a:pt x="2553" y="3871"/>
                </a:lnTo>
                <a:lnTo>
                  <a:pt x="2616" y="3913"/>
                </a:lnTo>
                <a:lnTo>
                  <a:pt x="2721" y="3892"/>
                </a:lnTo>
                <a:lnTo>
                  <a:pt x="2909" y="3892"/>
                </a:lnTo>
                <a:lnTo>
                  <a:pt x="2825" y="3850"/>
                </a:lnTo>
                <a:lnTo>
                  <a:pt x="2762" y="3766"/>
                </a:lnTo>
                <a:lnTo>
                  <a:pt x="2762" y="3704"/>
                </a:lnTo>
                <a:lnTo>
                  <a:pt x="2658" y="3662"/>
                </a:lnTo>
                <a:lnTo>
                  <a:pt x="2637" y="3578"/>
                </a:lnTo>
                <a:lnTo>
                  <a:pt x="2553" y="3453"/>
                </a:lnTo>
                <a:lnTo>
                  <a:pt x="2490" y="3432"/>
                </a:lnTo>
                <a:lnTo>
                  <a:pt x="2490" y="3285"/>
                </a:lnTo>
                <a:lnTo>
                  <a:pt x="2449" y="3139"/>
                </a:lnTo>
                <a:lnTo>
                  <a:pt x="2428" y="3034"/>
                </a:lnTo>
                <a:lnTo>
                  <a:pt x="2386" y="3013"/>
                </a:lnTo>
                <a:lnTo>
                  <a:pt x="2302" y="3013"/>
                </a:lnTo>
                <a:lnTo>
                  <a:pt x="2239" y="2950"/>
                </a:lnTo>
                <a:lnTo>
                  <a:pt x="2239" y="2867"/>
                </a:lnTo>
                <a:lnTo>
                  <a:pt x="2177" y="2762"/>
                </a:lnTo>
                <a:lnTo>
                  <a:pt x="2135" y="2720"/>
                </a:lnTo>
                <a:lnTo>
                  <a:pt x="2093" y="2637"/>
                </a:lnTo>
                <a:lnTo>
                  <a:pt x="1988" y="2595"/>
                </a:lnTo>
                <a:lnTo>
                  <a:pt x="1967" y="2511"/>
                </a:lnTo>
                <a:lnTo>
                  <a:pt x="2072" y="2281"/>
                </a:lnTo>
                <a:lnTo>
                  <a:pt x="2072" y="2134"/>
                </a:lnTo>
                <a:lnTo>
                  <a:pt x="2135" y="2009"/>
                </a:lnTo>
                <a:lnTo>
                  <a:pt x="2302" y="2009"/>
                </a:lnTo>
                <a:lnTo>
                  <a:pt x="2407" y="1967"/>
                </a:lnTo>
                <a:lnTo>
                  <a:pt x="2490" y="1862"/>
                </a:lnTo>
                <a:lnTo>
                  <a:pt x="2449" y="1779"/>
                </a:lnTo>
                <a:lnTo>
                  <a:pt x="2511" y="1653"/>
                </a:lnTo>
                <a:lnTo>
                  <a:pt x="2449" y="1549"/>
                </a:lnTo>
                <a:lnTo>
                  <a:pt x="2449" y="1381"/>
                </a:lnTo>
                <a:lnTo>
                  <a:pt x="2428" y="1297"/>
                </a:lnTo>
                <a:lnTo>
                  <a:pt x="2218" y="1256"/>
                </a:lnTo>
                <a:lnTo>
                  <a:pt x="2009" y="1046"/>
                </a:lnTo>
                <a:lnTo>
                  <a:pt x="1905" y="963"/>
                </a:lnTo>
                <a:lnTo>
                  <a:pt x="1863" y="984"/>
                </a:lnTo>
                <a:lnTo>
                  <a:pt x="1716" y="1046"/>
                </a:lnTo>
                <a:lnTo>
                  <a:pt x="1653" y="1130"/>
                </a:lnTo>
                <a:lnTo>
                  <a:pt x="1612" y="1235"/>
                </a:lnTo>
                <a:lnTo>
                  <a:pt x="1591" y="1088"/>
                </a:lnTo>
                <a:lnTo>
                  <a:pt x="1612" y="921"/>
                </a:lnTo>
                <a:lnTo>
                  <a:pt x="1674" y="816"/>
                </a:lnTo>
                <a:lnTo>
                  <a:pt x="1612" y="628"/>
                </a:lnTo>
                <a:lnTo>
                  <a:pt x="1507" y="565"/>
                </a:lnTo>
                <a:lnTo>
                  <a:pt x="1298" y="419"/>
                </a:lnTo>
                <a:lnTo>
                  <a:pt x="1151" y="251"/>
                </a:lnTo>
                <a:lnTo>
                  <a:pt x="1130" y="147"/>
                </a:lnTo>
                <a:lnTo>
                  <a:pt x="1026" y="42"/>
                </a:lnTo>
                <a:lnTo>
                  <a:pt x="921" y="21"/>
                </a:lnTo>
                <a:lnTo>
                  <a:pt x="8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51"/>
          <p:cNvSpPr/>
          <p:nvPr/>
        </p:nvSpPr>
        <p:spPr>
          <a:xfrm>
            <a:off x="1943938" y="3043394"/>
            <a:ext cx="189081" cy="162355"/>
          </a:xfrm>
          <a:custGeom>
            <a:avLst/>
            <a:gdLst/>
            <a:ahLst/>
            <a:cxnLst/>
            <a:rect l="l" t="t" r="r" b="b"/>
            <a:pathLst>
              <a:path w="7680" h="6906" extrusionOk="0">
                <a:moveTo>
                  <a:pt x="1988" y="0"/>
                </a:moveTo>
                <a:lnTo>
                  <a:pt x="1821" y="63"/>
                </a:lnTo>
                <a:lnTo>
                  <a:pt x="1674" y="251"/>
                </a:lnTo>
                <a:lnTo>
                  <a:pt x="1695" y="377"/>
                </a:lnTo>
                <a:lnTo>
                  <a:pt x="1758" y="440"/>
                </a:lnTo>
                <a:lnTo>
                  <a:pt x="1863" y="356"/>
                </a:lnTo>
                <a:lnTo>
                  <a:pt x="1967" y="377"/>
                </a:lnTo>
                <a:lnTo>
                  <a:pt x="2072" y="461"/>
                </a:lnTo>
                <a:lnTo>
                  <a:pt x="2030" y="544"/>
                </a:lnTo>
                <a:lnTo>
                  <a:pt x="1925" y="565"/>
                </a:lnTo>
                <a:lnTo>
                  <a:pt x="1821" y="523"/>
                </a:lnTo>
                <a:lnTo>
                  <a:pt x="1779" y="482"/>
                </a:lnTo>
                <a:lnTo>
                  <a:pt x="1758" y="523"/>
                </a:lnTo>
                <a:lnTo>
                  <a:pt x="1758" y="565"/>
                </a:lnTo>
                <a:lnTo>
                  <a:pt x="1611" y="649"/>
                </a:lnTo>
                <a:lnTo>
                  <a:pt x="1360" y="670"/>
                </a:lnTo>
                <a:lnTo>
                  <a:pt x="1088" y="774"/>
                </a:lnTo>
                <a:lnTo>
                  <a:pt x="1026" y="879"/>
                </a:lnTo>
                <a:lnTo>
                  <a:pt x="1026" y="984"/>
                </a:lnTo>
                <a:lnTo>
                  <a:pt x="1088" y="1088"/>
                </a:lnTo>
                <a:lnTo>
                  <a:pt x="1088" y="1318"/>
                </a:lnTo>
                <a:lnTo>
                  <a:pt x="1130" y="1486"/>
                </a:lnTo>
                <a:lnTo>
                  <a:pt x="1151" y="1611"/>
                </a:lnTo>
                <a:lnTo>
                  <a:pt x="1067" y="1800"/>
                </a:lnTo>
                <a:lnTo>
                  <a:pt x="879" y="1925"/>
                </a:lnTo>
                <a:lnTo>
                  <a:pt x="775" y="1904"/>
                </a:lnTo>
                <a:lnTo>
                  <a:pt x="775" y="1737"/>
                </a:lnTo>
                <a:lnTo>
                  <a:pt x="649" y="1611"/>
                </a:lnTo>
                <a:lnTo>
                  <a:pt x="628" y="1486"/>
                </a:lnTo>
                <a:lnTo>
                  <a:pt x="733" y="1402"/>
                </a:lnTo>
                <a:lnTo>
                  <a:pt x="754" y="1318"/>
                </a:lnTo>
                <a:lnTo>
                  <a:pt x="963" y="1109"/>
                </a:lnTo>
                <a:lnTo>
                  <a:pt x="963" y="942"/>
                </a:lnTo>
                <a:lnTo>
                  <a:pt x="879" y="795"/>
                </a:lnTo>
                <a:lnTo>
                  <a:pt x="921" y="754"/>
                </a:lnTo>
                <a:lnTo>
                  <a:pt x="879" y="670"/>
                </a:lnTo>
                <a:lnTo>
                  <a:pt x="816" y="628"/>
                </a:lnTo>
                <a:lnTo>
                  <a:pt x="754" y="523"/>
                </a:lnTo>
                <a:lnTo>
                  <a:pt x="775" y="440"/>
                </a:lnTo>
                <a:lnTo>
                  <a:pt x="921" y="377"/>
                </a:lnTo>
                <a:lnTo>
                  <a:pt x="1067" y="356"/>
                </a:lnTo>
                <a:lnTo>
                  <a:pt x="1172" y="210"/>
                </a:lnTo>
                <a:lnTo>
                  <a:pt x="1130" y="210"/>
                </a:lnTo>
                <a:lnTo>
                  <a:pt x="1088" y="230"/>
                </a:lnTo>
                <a:lnTo>
                  <a:pt x="775" y="356"/>
                </a:lnTo>
                <a:lnTo>
                  <a:pt x="628" y="628"/>
                </a:lnTo>
                <a:lnTo>
                  <a:pt x="565" y="670"/>
                </a:lnTo>
                <a:lnTo>
                  <a:pt x="461" y="691"/>
                </a:lnTo>
                <a:lnTo>
                  <a:pt x="356" y="837"/>
                </a:lnTo>
                <a:lnTo>
                  <a:pt x="293" y="900"/>
                </a:lnTo>
                <a:lnTo>
                  <a:pt x="105" y="1172"/>
                </a:lnTo>
                <a:lnTo>
                  <a:pt x="84" y="1298"/>
                </a:lnTo>
                <a:lnTo>
                  <a:pt x="105" y="1402"/>
                </a:lnTo>
                <a:lnTo>
                  <a:pt x="84" y="1590"/>
                </a:lnTo>
                <a:lnTo>
                  <a:pt x="0" y="1779"/>
                </a:lnTo>
                <a:lnTo>
                  <a:pt x="0" y="1821"/>
                </a:lnTo>
                <a:lnTo>
                  <a:pt x="147" y="1821"/>
                </a:lnTo>
                <a:lnTo>
                  <a:pt x="398" y="2239"/>
                </a:lnTo>
                <a:lnTo>
                  <a:pt x="503" y="2407"/>
                </a:lnTo>
                <a:lnTo>
                  <a:pt x="523" y="2511"/>
                </a:lnTo>
                <a:lnTo>
                  <a:pt x="461" y="2637"/>
                </a:lnTo>
                <a:lnTo>
                  <a:pt x="461" y="2720"/>
                </a:lnTo>
                <a:lnTo>
                  <a:pt x="440" y="2762"/>
                </a:lnTo>
                <a:lnTo>
                  <a:pt x="440" y="2867"/>
                </a:lnTo>
                <a:lnTo>
                  <a:pt x="565" y="2971"/>
                </a:lnTo>
                <a:lnTo>
                  <a:pt x="733" y="3034"/>
                </a:lnTo>
                <a:lnTo>
                  <a:pt x="837" y="3055"/>
                </a:lnTo>
                <a:lnTo>
                  <a:pt x="963" y="3097"/>
                </a:lnTo>
                <a:lnTo>
                  <a:pt x="1047" y="3055"/>
                </a:lnTo>
                <a:lnTo>
                  <a:pt x="1193" y="3055"/>
                </a:lnTo>
                <a:lnTo>
                  <a:pt x="1339" y="3097"/>
                </a:lnTo>
                <a:lnTo>
                  <a:pt x="1381" y="3076"/>
                </a:lnTo>
                <a:lnTo>
                  <a:pt x="1549" y="3055"/>
                </a:lnTo>
                <a:lnTo>
                  <a:pt x="1716" y="3076"/>
                </a:lnTo>
                <a:lnTo>
                  <a:pt x="1821" y="3139"/>
                </a:lnTo>
                <a:lnTo>
                  <a:pt x="2281" y="3557"/>
                </a:lnTo>
                <a:lnTo>
                  <a:pt x="2427" y="3515"/>
                </a:lnTo>
                <a:lnTo>
                  <a:pt x="2448" y="3557"/>
                </a:lnTo>
                <a:lnTo>
                  <a:pt x="2511" y="3515"/>
                </a:lnTo>
                <a:lnTo>
                  <a:pt x="2637" y="3578"/>
                </a:lnTo>
                <a:lnTo>
                  <a:pt x="2699" y="3599"/>
                </a:lnTo>
                <a:lnTo>
                  <a:pt x="2825" y="3557"/>
                </a:lnTo>
                <a:lnTo>
                  <a:pt x="2930" y="3557"/>
                </a:lnTo>
                <a:lnTo>
                  <a:pt x="3076" y="3578"/>
                </a:lnTo>
                <a:lnTo>
                  <a:pt x="3118" y="3515"/>
                </a:lnTo>
                <a:lnTo>
                  <a:pt x="3223" y="3515"/>
                </a:lnTo>
                <a:lnTo>
                  <a:pt x="3285" y="3578"/>
                </a:lnTo>
                <a:lnTo>
                  <a:pt x="3348" y="3808"/>
                </a:lnTo>
                <a:lnTo>
                  <a:pt x="3285" y="3892"/>
                </a:lnTo>
                <a:lnTo>
                  <a:pt x="3285" y="3997"/>
                </a:lnTo>
                <a:lnTo>
                  <a:pt x="3264" y="4080"/>
                </a:lnTo>
                <a:lnTo>
                  <a:pt x="3118" y="4101"/>
                </a:lnTo>
                <a:lnTo>
                  <a:pt x="3055" y="4185"/>
                </a:lnTo>
                <a:lnTo>
                  <a:pt x="3076" y="4394"/>
                </a:lnTo>
                <a:lnTo>
                  <a:pt x="3118" y="4457"/>
                </a:lnTo>
                <a:lnTo>
                  <a:pt x="3055" y="4624"/>
                </a:lnTo>
                <a:lnTo>
                  <a:pt x="3055" y="4813"/>
                </a:lnTo>
                <a:lnTo>
                  <a:pt x="3139" y="4875"/>
                </a:lnTo>
                <a:lnTo>
                  <a:pt x="3139" y="4959"/>
                </a:lnTo>
                <a:lnTo>
                  <a:pt x="3244" y="5252"/>
                </a:lnTo>
                <a:lnTo>
                  <a:pt x="3055" y="5587"/>
                </a:lnTo>
                <a:lnTo>
                  <a:pt x="3076" y="5692"/>
                </a:lnTo>
                <a:lnTo>
                  <a:pt x="3139" y="5692"/>
                </a:lnTo>
                <a:lnTo>
                  <a:pt x="3223" y="5671"/>
                </a:lnTo>
                <a:lnTo>
                  <a:pt x="3223" y="5692"/>
                </a:lnTo>
                <a:lnTo>
                  <a:pt x="3244" y="5775"/>
                </a:lnTo>
                <a:lnTo>
                  <a:pt x="3327" y="5817"/>
                </a:lnTo>
                <a:lnTo>
                  <a:pt x="3369" y="5922"/>
                </a:lnTo>
                <a:lnTo>
                  <a:pt x="3348" y="5984"/>
                </a:lnTo>
                <a:lnTo>
                  <a:pt x="3390" y="6131"/>
                </a:lnTo>
                <a:lnTo>
                  <a:pt x="3536" y="6424"/>
                </a:lnTo>
                <a:lnTo>
                  <a:pt x="3536" y="6528"/>
                </a:lnTo>
                <a:lnTo>
                  <a:pt x="3746" y="6696"/>
                </a:lnTo>
                <a:lnTo>
                  <a:pt x="3976" y="6863"/>
                </a:lnTo>
                <a:lnTo>
                  <a:pt x="4101" y="6905"/>
                </a:lnTo>
                <a:lnTo>
                  <a:pt x="4332" y="6863"/>
                </a:lnTo>
                <a:lnTo>
                  <a:pt x="4478" y="6717"/>
                </a:lnTo>
                <a:lnTo>
                  <a:pt x="4687" y="6591"/>
                </a:lnTo>
                <a:lnTo>
                  <a:pt x="4750" y="6487"/>
                </a:lnTo>
                <a:lnTo>
                  <a:pt x="5064" y="6319"/>
                </a:lnTo>
                <a:lnTo>
                  <a:pt x="5127" y="6173"/>
                </a:lnTo>
                <a:lnTo>
                  <a:pt x="5168" y="6110"/>
                </a:lnTo>
                <a:lnTo>
                  <a:pt x="5210" y="6068"/>
                </a:lnTo>
                <a:lnTo>
                  <a:pt x="5482" y="6005"/>
                </a:lnTo>
                <a:lnTo>
                  <a:pt x="5629" y="5964"/>
                </a:lnTo>
                <a:lnTo>
                  <a:pt x="5587" y="5817"/>
                </a:lnTo>
                <a:lnTo>
                  <a:pt x="5440" y="5796"/>
                </a:lnTo>
                <a:lnTo>
                  <a:pt x="5252" y="5817"/>
                </a:lnTo>
                <a:lnTo>
                  <a:pt x="4959" y="5712"/>
                </a:lnTo>
                <a:lnTo>
                  <a:pt x="5022" y="5545"/>
                </a:lnTo>
                <a:lnTo>
                  <a:pt x="5001" y="5482"/>
                </a:lnTo>
                <a:lnTo>
                  <a:pt x="4938" y="5440"/>
                </a:lnTo>
                <a:lnTo>
                  <a:pt x="5127" y="5168"/>
                </a:lnTo>
                <a:lnTo>
                  <a:pt x="5064" y="5064"/>
                </a:lnTo>
                <a:lnTo>
                  <a:pt x="4938" y="4938"/>
                </a:lnTo>
                <a:lnTo>
                  <a:pt x="4834" y="4917"/>
                </a:lnTo>
                <a:lnTo>
                  <a:pt x="4750" y="4750"/>
                </a:lnTo>
                <a:lnTo>
                  <a:pt x="4917" y="4813"/>
                </a:lnTo>
                <a:lnTo>
                  <a:pt x="5106" y="4834"/>
                </a:lnTo>
                <a:lnTo>
                  <a:pt x="5273" y="4938"/>
                </a:lnTo>
                <a:lnTo>
                  <a:pt x="5461" y="4938"/>
                </a:lnTo>
                <a:lnTo>
                  <a:pt x="5733" y="4875"/>
                </a:lnTo>
                <a:lnTo>
                  <a:pt x="5796" y="4938"/>
                </a:lnTo>
                <a:lnTo>
                  <a:pt x="5985" y="4875"/>
                </a:lnTo>
                <a:lnTo>
                  <a:pt x="6173" y="4708"/>
                </a:lnTo>
                <a:lnTo>
                  <a:pt x="6319" y="4708"/>
                </a:lnTo>
                <a:lnTo>
                  <a:pt x="6424" y="4729"/>
                </a:lnTo>
                <a:lnTo>
                  <a:pt x="6675" y="4624"/>
                </a:lnTo>
                <a:lnTo>
                  <a:pt x="6884" y="4624"/>
                </a:lnTo>
                <a:lnTo>
                  <a:pt x="7156" y="4394"/>
                </a:lnTo>
                <a:lnTo>
                  <a:pt x="7219" y="4248"/>
                </a:lnTo>
                <a:lnTo>
                  <a:pt x="7219" y="4143"/>
                </a:lnTo>
                <a:lnTo>
                  <a:pt x="7219" y="4122"/>
                </a:lnTo>
                <a:lnTo>
                  <a:pt x="6989" y="3934"/>
                </a:lnTo>
                <a:lnTo>
                  <a:pt x="6842" y="3725"/>
                </a:lnTo>
                <a:lnTo>
                  <a:pt x="6801" y="3599"/>
                </a:lnTo>
                <a:lnTo>
                  <a:pt x="6905" y="3495"/>
                </a:lnTo>
                <a:lnTo>
                  <a:pt x="6926" y="3306"/>
                </a:lnTo>
                <a:lnTo>
                  <a:pt x="7010" y="3243"/>
                </a:lnTo>
                <a:lnTo>
                  <a:pt x="7093" y="3264"/>
                </a:lnTo>
                <a:lnTo>
                  <a:pt x="7198" y="3243"/>
                </a:lnTo>
                <a:lnTo>
                  <a:pt x="7261" y="3264"/>
                </a:lnTo>
                <a:lnTo>
                  <a:pt x="7449" y="3181"/>
                </a:lnTo>
                <a:lnTo>
                  <a:pt x="7449" y="3055"/>
                </a:lnTo>
                <a:lnTo>
                  <a:pt x="7365" y="2971"/>
                </a:lnTo>
                <a:lnTo>
                  <a:pt x="7219" y="2951"/>
                </a:lnTo>
                <a:lnTo>
                  <a:pt x="7156" y="2846"/>
                </a:lnTo>
                <a:lnTo>
                  <a:pt x="7135" y="2762"/>
                </a:lnTo>
                <a:lnTo>
                  <a:pt x="7303" y="2553"/>
                </a:lnTo>
                <a:lnTo>
                  <a:pt x="7365" y="2574"/>
                </a:lnTo>
                <a:lnTo>
                  <a:pt x="7512" y="2469"/>
                </a:lnTo>
                <a:lnTo>
                  <a:pt x="7658" y="2302"/>
                </a:lnTo>
                <a:lnTo>
                  <a:pt x="7679" y="2218"/>
                </a:lnTo>
                <a:lnTo>
                  <a:pt x="7658" y="2218"/>
                </a:lnTo>
                <a:lnTo>
                  <a:pt x="7428" y="2114"/>
                </a:lnTo>
                <a:lnTo>
                  <a:pt x="7345" y="2114"/>
                </a:lnTo>
                <a:lnTo>
                  <a:pt x="7261" y="2135"/>
                </a:lnTo>
                <a:lnTo>
                  <a:pt x="7156" y="2114"/>
                </a:lnTo>
                <a:lnTo>
                  <a:pt x="7093" y="2114"/>
                </a:lnTo>
                <a:lnTo>
                  <a:pt x="7010" y="2155"/>
                </a:lnTo>
                <a:lnTo>
                  <a:pt x="6821" y="2197"/>
                </a:lnTo>
                <a:lnTo>
                  <a:pt x="6675" y="2155"/>
                </a:lnTo>
                <a:lnTo>
                  <a:pt x="6612" y="2155"/>
                </a:lnTo>
                <a:lnTo>
                  <a:pt x="6717" y="2135"/>
                </a:lnTo>
                <a:lnTo>
                  <a:pt x="6801" y="2135"/>
                </a:lnTo>
                <a:lnTo>
                  <a:pt x="6884" y="2093"/>
                </a:lnTo>
                <a:lnTo>
                  <a:pt x="6926" y="2009"/>
                </a:lnTo>
                <a:lnTo>
                  <a:pt x="7052" y="1904"/>
                </a:lnTo>
                <a:lnTo>
                  <a:pt x="7093" y="1842"/>
                </a:lnTo>
                <a:lnTo>
                  <a:pt x="7010" y="1800"/>
                </a:lnTo>
                <a:lnTo>
                  <a:pt x="7010" y="1779"/>
                </a:lnTo>
                <a:lnTo>
                  <a:pt x="6989" y="1674"/>
                </a:lnTo>
                <a:lnTo>
                  <a:pt x="6821" y="1590"/>
                </a:lnTo>
                <a:lnTo>
                  <a:pt x="6612" y="1528"/>
                </a:lnTo>
                <a:lnTo>
                  <a:pt x="6570" y="1486"/>
                </a:lnTo>
                <a:lnTo>
                  <a:pt x="6487" y="1423"/>
                </a:lnTo>
                <a:lnTo>
                  <a:pt x="6382" y="1423"/>
                </a:lnTo>
                <a:lnTo>
                  <a:pt x="6361" y="1381"/>
                </a:lnTo>
                <a:lnTo>
                  <a:pt x="6215" y="1318"/>
                </a:lnTo>
                <a:lnTo>
                  <a:pt x="6173" y="1318"/>
                </a:lnTo>
                <a:lnTo>
                  <a:pt x="6173" y="1423"/>
                </a:lnTo>
                <a:lnTo>
                  <a:pt x="6089" y="1318"/>
                </a:lnTo>
                <a:lnTo>
                  <a:pt x="6047" y="1214"/>
                </a:lnTo>
                <a:lnTo>
                  <a:pt x="5943" y="1172"/>
                </a:lnTo>
                <a:lnTo>
                  <a:pt x="5901" y="1088"/>
                </a:lnTo>
                <a:lnTo>
                  <a:pt x="5964" y="1046"/>
                </a:lnTo>
                <a:lnTo>
                  <a:pt x="6215" y="1067"/>
                </a:lnTo>
                <a:lnTo>
                  <a:pt x="6319" y="984"/>
                </a:lnTo>
                <a:lnTo>
                  <a:pt x="6487" y="984"/>
                </a:lnTo>
                <a:lnTo>
                  <a:pt x="6487" y="879"/>
                </a:lnTo>
                <a:lnTo>
                  <a:pt x="6361" y="900"/>
                </a:lnTo>
                <a:lnTo>
                  <a:pt x="6089" y="858"/>
                </a:lnTo>
                <a:lnTo>
                  <a:pt x="5901" y="879"/>
                </a:lnTo>
                <a:lnTo>
                  <a:pt x="5775" y="879"/>
                </a:lnTo>
                <a:lnTo>
                  <a:pt x="5524" y="963"/>
                </a:lnTo>
                <a:lnTo>
                  <a:pt x="5440" y="942"/>
                </a:lnTo>
                <a:lnTo>
                  <a:pt x="5336" y="942"/>
                </a:lnTo>
                <a:lnTo>
                  <a:pt x="5127" y="1088"/>
                </a:lnTo>
                <a:lnTo>
                  <a:pt x="5022" y="1109"/>
                </a:lnTo>
                <a:lnTo>
                  <a:pt x="4896" y="1172"/>
                </a:lnTo>
                <a:lnTo>
                  <a:pt x="4834" y="1256"/>
                </a:lnTo>
                <a:lnTo>
                  <a:pt x="4645" y="1277"/>
                </a:lnTo>
                <a:lnTo>
                  <a:pt x="4604" y="1298"/>
                </a:lnTo>
                <a:lnTo>
                  <a:pt x="4520" y="1277"/>
                </a:lnTo>
                <a:lnTo>
                  <a:pt x="4269" y="1088"/>
                </a:lnTo>
                <a:lnTo>
                  <a:pt x="4206" y="984"/>
                </a:lnTo>
                <a:lnTo>
                  <a:pt x="3871" y="984"/>
                </a:lnTo>
                <a:lnTo>
                  <a:pt x="3327" y="1088"/>
                </a:lnTo>
                <a:lnTo>
                  <a:pt x="3055" y="1088"/>
                </a:lnTo>
                <a:lnTo>
                  <a:pt x="2951" y="1046"/>
                </a:lnTo>
                <a:lnTo>
                  <a:pt x="2909" y="963"/>
                </a:lnTo>
                <a:lnTo>
                  <a:pt x="2909" y="858"/>
                </a:lnTo>
                <a:lnTo>
                  <a:pt x="2972" y="858"/>
                </a:lnTo>
                <a:lnTo>
                  <a:pt x="2951" y="733"/>
                </a:lnTo>
                <a:lnTo>
                  <a:pt x="2846" y="565"/>
                </a:lnTo>
                <a:lnTo>
                  <a:pt x="2741" y="544"/>
                </a:lnTo>
                <a:lnTo>
                  <a:pt x="2448" y="565"/>
                </a:lnTo>
                <a:lnTo>
                  <a:pt x="2323" y="482"/>
                </a:lnTo>
                <a:lnTo>
                  <a:pt x="2239" y="482"/>
                </a:lnTo>
                <a:lnTo>
                  <a:pt x="2176" y="523"/>
                </a:lnTo>
                <a:lnTo>
                  <a:pt x="2072" y="356"/>
                </a:lnTo>
                <a:lnTo>
                  <a:pt x="2072" y="210"/>
                </a:lnTo>
                <a:lnTo>
                  <a:pt x="2030" y="21"/>
                </a:lnTo>
                <a:lnTo>
                  <a:pt x="198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51"/>
          <p:cNvSpPr/>
          <p:nvPr/>
        </p:nvSpPr>
        <p:spPr>
          <a:xfrm>
            <a:off x="1859960" y="3039939"/>
            <a:ext cx="171059" cy="232694"/>
          </a:xfrm>
          <a:custGeom>
            <a:avLst/>
            <a:gdLst/>
            <a:ahLst/>
            <a:cxnLst/>
            <a:rect l="l" t="t" r="r" b="b"/>
            <a:pathLst>
              <a:path w="6948" h="9898" extrusionOk="0">
                <a:moveTo>
                  <a:pt x="4353" y="1"/>
                </a:moveTo>
                <a:lnTo>
                  <a:pt x="4332" y="64"/>
                </a:lnTo>
                <a:lnTo>
                  <a:pt x="4290" y="105"/>
                </a:lnTo>
                <a:lnTo>
                  <a:pt x="4227" y="147"/>
                </a:lnTo>
                <a:lnTo>
                  <a:pt x="4165" y="168"/>
                </a:lnTo>
                <a:lnTo>
                  <a:pt x="4060" y="168"/>
                </a:lnTo>
                <a:lnTo>
                  <a:pt x="3976" y="189"/>
                </a:lnTo>
                <a:lnTo>
                  <a:pt x="3955" y="252"/>
                </a:lnTo>
                <a:lnTo>
                  <a:pt x="3976" y="294"/>
                </a:lnTo>
                <a:lnTo>
                  <a:pt x="3955" y="357"/>
                </a:lnTo>
                <a:lnTo>
                  <a:pt x="3809" y="419"/>
                </a:lnTo>
                <a:lnTo>
                  <a:pt x="3621" y="566"/>
                </a:lnTo>
                <a:lnTo>
                  <a:pt x="3495" y="670"/>
                </a:lnTo>
                <a:lnTo>
                  <a:pt x="3328" y="691"/>
                </a:lnTo>
                <a:lnTo>
                  <a:pt x="2972" y="691"/>
                </a:lnTo>
                <a:lnTo>
                  <a:pt x="2867" y="733"/>
                </a:lnTo>
                <a:lnTo>
                  <a:pt x="2867" y="817"/>
                </a:lnTo>
                <a:lnTo>
                  <a:pt x="2888" y="901"/>
                </a:lnTo>
                <a:lnTo>
                  <a:pt x="2888" y="1005"/>
                </a:lnTo>
                <a:lnTo>
                  <a:pt x="2805" y="1089"/>
                </a:lnTo>
                <a:lnTo>
                  <a:pt x="2721" y="1047"/>
                </a:lnTo>
                <a:lnTo>
                  <a:pt x="2763" y="942"/>
                </a:lnTo>
                <a:lnTo>
                  <a:pt x="2763" y="921"/>
                </a:lnTo>
                <a:lnTo>
                  <a:pt x="2825" y="901"/>
                </a:lnTo>
                <a:lnTo>
                  <a:pt x="2700" y="880"/>
                </a:lnTo>
                <a:lnTo>
                  <a:pt x="2574" y="817"/>
                </a:lnTo>
                <a:lnTo>
                  <a:pt x="2491" y="817"/>
                </a:lnTo>
                <a:lnTo>
                  <a:pt x="2302" y="942"/>
                </a:lnTo>
                <a:lnTo>
                  <a:pt x="2261" y="1026"/>
                </a:lnTo>
                <a:lnTo>
                  <a:pt x="2135" y="1152"/>
                </a:lnTo>
                <a:lnTo>
                  <a:pt x="1968" y="1465"/>
                </a:lnTo>
                <a:lnTo>
                  <a:pt x="1947" y="1549"/>
                </a:lnTo>
                <a:lnTo>
                  <a:pt x="1947" y="1549"/>
                </a:lnTo>
                <a:lnTo>
                  <a:pt x="1989" y="1528"/>
                </a:lnTo>
                <a:lnTo>
                  <a:pt x="2051" y="1570"/>
                </a:lnTo>
                <a:lnTo>
                  <a:pt x="2051" y="1654"/>
                </a:lnTo>
                <a:lnTo>
                  <a:pt x="2030" y="1758"/>
                </a:lnTo>
                <a:lnTo>
                  <a:pt x="1947" y="1821"/>
                </a:lnTo>
                <a:lnTo>
                  <a:pt x="1842" y="1821"/>
                </a:lnTo>
                <a:lnTo>
                  <a:pt x="1737" y="1863"/>
                </a:lnTo>
                <a:lnTo>
                  <a:pt x="1612" y="1989"/>
                </a:lnTo>
                <a:lnTo>
                  <a:pt x="1528" y="2051"/>
                </a:lnTo>
                <a:lnTo>
                  <a:pt x="1424" y="2198"/>
                </a:lnTo>
                <a:lnTo>
                  <a:pt x="1340" y="2198"/>
                </a:lnTo>
                <a:lnTo>
                  <a:pt x="1256" y="2240"/>
                </a:lnTo>
                <a:lnTo>
                  <a:pt x="1298" y="2344"/>
                </a:lnTo>
                <a:lnTo>
                  <a:pt x="1403" y="2449"/>
                </a:lnTo>
                <a:lnTo>
                  <a:pt x="1403" y="2574"/>
                </a:lnTo>
                <a:lnTo>
                  <a:pt x="1340" y="2700"/>
                </a:lnTo>
                <a:lnTo>
                  <a:pt x="1256" y="2700"/>
                </a:lnTo>
                <a:lnTo>
                  <a:pt x="1152" y="2616"/>
                </a:lnTo>
                <a:lnTo>
                  <a:pt x="1193" y="2574"/>
                </a:lnTo>
                <a:lnTo>
                  <a:pt x="1214" y="2512"/>
                </a:lnTo>
                <a:lnTo>
                  <a:pt x="1131" y="2470"/>
                </a:lnTo>
                <a:lnTo>
                  <a:pt x="1089" y="2365"/>
                </a:lnTo>
                <a:lnTo>
                  <a:pt x="984" y="2261"/>
                </a:lnTo>
                <a:lnTo>
                  <a:pt x="942" y="2365"/>
                </a:lnTo>
                <a:lnTo>
                  <a:pt x="942" y="2407"/>
                </a:lnTo>
                <a:lnTo>
                  <a:pt x="1005" y="2574"/>
                </a:lnTo>
                <a:lnTo>
                  <a:pt x="921" y="2721"/>
                </a:lnTo>
                <a:lnTo>
                  <a:pt x="901" y="2867"/>
                </a:lnTo>
                <a:lnTo>
                  <a:pt x="817" y="2909"/>
                </a:lnTo>
                <a:lnTo>
                  <a:pt x="775" y="2909"/>
                </a:lnTo>
                <a:lnTo>
                  <a:pt x="691" y="3098"/>
                </a:lnTo>
                <a:lnTo>
                  <a:pt x="712" y="3118"/>
                </a:lnTo>
                <a:lnTo>
                  <a:pt x="733" y="3244"/>
                </a:lnTo>
                <a:lnTo>
                  <a:pt x="733" y="3390"/>
                </a:lnTo>
                <a:lnTo>
                  <a:pt x="880" y="3516"/>
                </a:lnTo>
                <a:lnTo>
                  <a:pt x="901" y="3516"/>
                </a:lnTo>
                <a:lnTo>
                  <a:pt x="942" y="3495"/>
                </a:lnTo>
                <a:lnTo>
                  <a:pt x="1005" y="3537"/>
                </a:lnTo>
                <a:lnTo>
                  <a:pt x="1005" y="3662"/>
                </a:lnTo>
                <a:lnTo>
                  <a:pt x="921" y="3746"/>
                </a:lnTo>
                <a:lnTo>
                  <a:pt x="921" y="3809"/>
                </a:lnTo>
                <a:lnTo>
                  <a:pt x="1005" y="3872"/>
                </a:lnTo>
                <a:lnTo>
                  <a:pt x="1005" y="4039"/>
                </a:lnTo>
                <a:lnTo>
                  <a:pt x="921" y="4081"/>
                </a:lnTo>
                <a:lnTo>
                  <a:pt x="880" y="4165"/>
                </a:lnTo>
                <a:lnTo>
                  <a:pt x="921" y="4186"/>
                </a:lnTo>
                <a:lnTo>
                  <a:pt x="984" y="4290"/>
                </a:lnTo>
                <a:lnTo>
                  <a:pt x="942" y="4478"/>
                </a:lnTo>
                <a:lnTo>
                  <a:pt x="984" y="4771"/>
                </a:lnTo>
                <a:lnTo>
                  <a:pt x="901" y="4855"/>
                </a:lnTo>
                <a:lnTo>
                  <a:pt x="880" y="4918"/>
                </a:lnTo>
                <a:lnTo>
                  <a:pt x="942" y="5022"/>
                </a:lnTo>
                <a:lnTo>
                  <a:pt x="1047" y="4981"/>
                </a:lnTo>
                <a:lnTo>
                  <a:pt x="1047" y="4981"/>
                </a:lnTo>
                <a:lnTo>
                  <a:pt x="1026" y="5064"/>
                </a:lnTo>
                <a:lnTo>
                  <a:pt x="1089" y="5127"/>
                </a:lnTo>
                <a:lnTo>
                  <a:pt x="1152" y="5127"/>
                </a:lnTo>
                <a:lnTo>
                  <a:pt x="1152" y="5190"/>
                </a:lnTo>
                <a:lnTo>
                  <a:pt x="1110" y="5274"/>
                </a:lnTo>
                <a:lnTo>
                  <a:pt x="1047" y="5378"/>
                </a:lnTo>
                <a:lnTo>
                  <a:pt x="817" y="5608"/>
                </a:lnTo>
                <a:lnTo>
                  <a:pt x="775" y="5713"/>
                </a:lnTo>
                <a:lnTo>
                  <a:pt x="608" y="5859"/>
                </a:lnTo>
                <a:lnTo>
                  <a:pt x="398" y="5922"/>
                </a:lnTo>
                <a:lnTo>
                  <a:pt x="210" y="6048"/>
                </a:lnTo>
                <a:lnTo>
                  <a:pt x="64" y="6278"/>
                </a:lnTo>
                <a:lnTo>
                  <a:pt x="43" y="6466"/>
                </a:lnTo>
                <a:lnTo>
                  <a:pt x="1" y="6571"/>
                </a:lnTo>
                <a:lnTo>
                  <a:pt x="189" y="6655"/>
                </a:lnTo>
                <a:lnTo>
                  <a:pt x="377" y="6780"/>
                </a:lnTo>
                <a:lnTo>
                  <a:pt x="629" y="6947"/>
                </a:lnTo>
                <a:lnTo>
                  <a:pt x="733" y="6947"/>
                </a:lnTo>
                <a:lnTo>
                  <a:pt x="880" y="7094"/>
                </a:lnTo>
                <a:lnTo>
                  <a:pt x="838" y="7178"/>
                </a:lnTo>
                <a:lnTo>
                  <a:pt x="880" y="7261"/>
                </a:lnTo>
                <a:lnTo>
                  <a:pt x="1047" y="7282"/>
                </a:lnTo>
                <a:lnTo>
                  <a:pt x="1256" y="7366"/>
                </a:lnTo>
                <a:lnTo>
                  <a:pt x="1319" y="7408"/>
                </a:lnTo>
                <a:lnTo>
                  <a:pt x="1507" y="7471"/>
                </a:lnTo>
                <a:lnTo>
                  <a:pt x="1570" y="7387"/>
                </a:lnTo>
                <a:lnTo>
                  <a:pt x="1570" y="7282"/>
                </a:lnTo>
                <a:lnTo>
                  <a:pt x="1654" y="7199"/>
                </a:lnTo>
                <a:lnTo>
                  <a:pt x="1717" y="7199"/>
                </a:lnTo>
                <a:lnTo>
                  <a:pt x="1863" y="7282"/>
                </a:lnTo>
                <a:lnTo>
                  <a:pt x="1968" y="7303"/>
                </a:lnTo>
                <a:lnTo>
                  <a:pt x="1989" y="7387"/>
                </a:lnTo>
                <a:lnTo>
                  <a:pt x="2072" y="7429"/>
                </a:lnTo>
                <a:lnTo>
                  <a:pt x="2135" y="7429"/>
                </a:lnTo>
                <a:lnTo>
                  <a:pt x="2177" y="7512"/>
                </a:lnTo>
                <a:lnTo>
                  <a:pt x="2386" y="7575"/>
                </a:lnTo>
                <a:lnTo>
                  <a:pt x="2512" y="7596"/>
                </a:lnTo>
                <a:lnTo>
                  <a:pt x="2553" y="7638"/>
                </a:lnTo>
                <a:lnTo>
                  <a:pt x="2700" y="7805"/>
                </a:lnTo>
                <a:lnTo>
                  <a:pt x="2700" y="7910"/>
                </a:lnTo>
                <a:lnTo>
                  <a:pt x="2805" y="8098"/>
                </a:lnTo>
                <a:lnTo>
                  <a:pt x="2888" y="8098"/>
                </a:lnTo>
                <a:lnTo>
                  <a:pt x="3139" y="8203"/>
                </a:lnTo>
                <a:lnTo>
                  <a:pt x="3244" y="8349"/>
                </a:lnTo>
                <a:lnTo>
                  <a:pt x="3244" y="8517"/>
                </a:lnTo>
                <a:lnTo>
                  <a:pt x="3307" y="8517"/>
                </a:lnTo>
                <a:lnTo>
                  <a:pt x="3411" y="8559"/>
                </a:lnTo>
                <a:lnTo>
                  <a:pt x="3432" y="8684"/>
                </a:lnTo>
                <a:lnTo>
                  <a:pt x="3411" y="8768"/>
                </a:lnTo>
                <a:lnTo>
                  <a:pt x="3432" y="8852"/>
                </a:lnTo>
                <a:lnTo>
                  <a:pt x="3537" y="8872"/>
                </a:lnTo>
                <a:lnTo>
                  <a:pt x="3662" y="8852"/>
                </a:lnTo>
                <a:lnTo>
                  <a:pt x="3767" y="8872"/>
                </a:lnTo>
                <a:lnTo>
                  <a:pt x="3914" y="8872"/>
                </a:lnTo>
                <a:lnTo>
                  <a:pt x="3955" y="8831"/>
                </a:lnTo>
                <a:lnTo>
                  <a:pt x="4144" y="8747"/>
                </a:lnTo>
                <a:lnTo>
                  <a:pt x="4290" y="8768"/>
                </a:lnTo>
                <a:lnTo>
                  <a:pt x="4458" y="8852"/>
                </a:lnTo>
                <a:lnTo>
                  <a:pt x="4646" y="8747"/>
                </a:lnTo>
                <a:lnTo>
                  <a:pt x="4750" y="8747"/>
                </a:lnTo>
                <a:lnTo>
                  <a:pt x="4792" y="8831"/>
                </a:lnTo>
                <a:lnTo>
                  <a:pt x="4876" y="8831"/>
                </a:lnTo>
                <a:lnTo>
                  <a:pt x="4981" y="8872"/>
                </a:lnTo>
                <a:lnTo>
                  <a:pt x="5064" y="8956"/>
                </a:lnTo>
                <a:lnTo>
                  <a:pt x="5169" y="8935"/>
                </a:lnTo>
                <a:lnTo>
                  <a:pt x="5169" y="8998"/>
                </a:lnTo>
                <a:lnTo>
                  <a:pt x="4792" y="9626"/>
                </a:lnTo>
                <a:lnTo>
                  <a:pt x="4813" y="9709"/>
                </a:lnTo>
                <a:lnTo>
                  <a:pt x="4960" y="9688"/>
                </a:lnTo>
                <a:lnTo>
                  <a:pt x="5085" y="9688"/>
                </a:lnTo>
                <a:lnTo>
                  <a:pt x="5190" y="9772"/>
                </a:lnTo>
                <a:lnTo>
                  <a:pt x="5211" y="9898"/>
                </a:lnTo>
                <a:lnTo>
                  <a:pt x="5294" y="9584"/>
                </a:lnTo>
                <a:lnTo>
                  <a:pt x="5629" y="8370"/>
                </a:lnTo>
                <a:lnTo>
                  <a:pt x="5629" y="8308"/>
                </a:lnTo>
                <a:lnTo>
                  <a:pt x="5629" y="8098"/>
                </a:lnTo>
                <a:lnTo>
                  <a:pt x="5504" y="7847"/>
                </a:lnTo>
                <a:lnTo>
                  <a:pt x="5294" y="7680"/>
                </a:lnTo>
                <a:lnTo>
                  <a:pt x="5190" y="7533"/>
                </a:lnTo>
                <a:lnTo>
                  <a:pt x="5169" y="7219"/>
                </a:lnTo>
                <a:lnTo>
                  <a:pt x="5546" y="7094"/>
                </a:lnTo>
                <a:lnTo>
                  <a:pt x="5692" y="7199"/>
                </a:lnTo>
                <a:lnTo>
                  <a:pt x="5713" y="7094"/>
                </a:lnTo>
                <a:lnTo>
                  <a:pt x="5650" y="7010"/>
                </a:lnTo>
                <a:lnTo>
                  <a:pt x="5713" y="6968"/>
                </a:lnTo>
                <a:lnTo>
                  <a:pt x="5629" y="6801"/>
                </a:lnTo>
                <a:lnTo>
                  <a:pt x="5420" y="6738"/>
                </a:lnTo>
                <a:lnTo>
                  <a:pt x="5336" y="6592"/>
                </a:lnTo>
                <a:lnTo>
                  <a:pt x="5399" y="6424"/>
                </a:lnTo>
                <a:lnTo>
                  <a:pt x="6048" y="6424"/>
                </a:lnTo>
                <a:lnTo>
                  <a:pt x="6131" y="6341"/>
                </a:lnTo>
                <a:lnTo>
                  <a:pt x="6236" y="6341"/>
                </a:lnTo>
                <a:lnTo>
                  <a:pt x="6278" y="6383"/>
                </a:lnTo>
                <a:lnTo>
                  <a:pt x="6362" y="6383"/>
                </a:lnTo>
                <a:lnTo>
                  <a:pt x="6466" y="6257"/>
                </a:lnTo>
                <a:lnTo>
                  <a:pt x="6634" y="6215"/>
                </a:lnTo>
                <a:lnTo>
                  <a:pt x="6675" y="6320"/>
                </a:lnTo>
                <a:lnTo>
                  <a:pt x="6759" y="6424"/>
                </a:lnTo>
                <a:lnTo>
                  <a:pt x="6780" y="6550"/>
                </a:lnTo>
                <a:lnTo>
                  <a:pt x="6780" y="6696"/>
                </a:lnTo>
                <a:lnTo>
                  <a:pt x="6947" y="6675"/>
                </a:lnTo>
                <a:lnTo>
                  <a:pt x="6947" y="6571"/>
                </a:lnTo>
                <a:lnTo>
                  <a:pt x="6801" y="6278"/>
                </a:lnTo>
                <a:lnTo>
                  <a:pt x="6759" y="6131"/>
                </a:lnTo>
                <a:lnTo>
                  <a:pt x="6780" y="6069"/>
                </a:lnTo>
                <a:lnTo>
                  <a:pt x="6738" y="5964"/>
                </a:lnTo>
                <a:lnTo>
                  <a:pt x="6655" y="5922"/>
                </a:lnTo>
                <a:lnTo>
                  <a:pt x="6634" y="5839"/>
                </a:lnTo>
                <a:lnTo>
                  <a:pt x="6634" y="5818"/>
                </a:lnTo>
                <a:lnTo>
                  <a:pt x="6550" y="5839"/>
                </a:lnTo>
                <a:lnTo>
                  <a:pt x="6487" y="5839"/>
                </a:lnTo>
                <a:lnTo>
                  <a:pt x="6466" y="5734"/>
                </a:lnTo>
                <a:lnTo>
                  <a:pt x="6655" y="5399"/>
                </a:lnTo>
                <a:lnTo>
                  <a:pt x="6550" y="5106"/>
                </a:lnTo>
                <a:lnTo>
                  <a:pt x="6550" y="5022"/>
                </a:lnTo>
                <a:lnTo>
                  <a:pt x="6466" y="4960"/>
                </a:lnTo>
                <a:lnTo>
                  <a:pt x="6466" y="4771"/>
                </a:lnTo>
                <a:lnTo>
                  <a:pt x="6529" y="4604"/>
                </a:lnTo>
                <a:lnTo>
                  <a:pt x="6487" y="4541"/>
                </a:lnTo>
                <a:lnTo>
                  <a:pt x="6466" y="4332"/>
                </a:lnTo>
                <a:lnTo>
                  <a:pt x="6529" y="4248"/>
                </a:lnTo>
                <a:lnTo>
                  <a:pt x="6675" y="4227"/>
                </a:lnTo>
                <a:lnTo>
                  <a:pt x="6696" y="4144"/>
                </a:lnTo>
                <a:lnTo>
                  <a:pt x="6696" y="4039"/>
                </a:lnTo>
                <a:lnTo>
                  <a:pt x="6759" y="3955"/>
                </a:lnTo>
                <a:lnTo>
                  <a:pt x="6696" y="3725"/>
                </a:lnTo>
                <a:lnTo>
                  <a:pt x="6634" y="3662"/>
                </a:lnTo>
                <a:lnTo>
                  <a:pt x="6529" y="3662"/>
                </a:lnTo>
                <a:lnTo>
                  <a:pt x="6487" y="3725"/>
                </a:lnTo>
                <a:lnTo>
                  <a:pt x="6341" y="3704"/>
                </a:lnTo>
                <a:lnTo>
                  <a:pt x="6236" y="3704"/>
                </a:lnTo>
                <a:lnTo>
                  <a:pt x="6110" y="3746"/>
                </a:lnTo>
                <a:lnTo>
                  <a:pt x="6048" y="3725"/>
                </a:lnTo>
                <a:lnTo>
                  <a:pt x="5922" y="3662"/>
                </a:lnTo>
                <a:lnTo>
                  <a:pt x="5859" y="3704"/>
                </a:lnTo>
                <a:lnTo>
                  <a:pt x="5838" y="3662"/>
                </a:lnTo>
                <a:lnTo>
                  <a:pt x="5692" y="3704"/>
                </a:lnTo>
                <a:lnTo>
                  <a:pt x="5232" y="3286"/>
                </a:lnTo>
                <a:lnTo>
                  <a:pt x="5127" y="3223"/>
                </a:lnTo>
                <a:lnTo>
                  <a:pt x="4960" y="3202"/>
                </a:lnTo>
                <a:lnTo>
                  <a:pt x="4792" y="3223"/>
                </a:lnTo>
                <a:lnTo>
                  <a:pt x="4750" y="3244"/>
                </a:lnTo>
                <a:lnTo>
                  <a:pt x="4604" y="3202"/>
                </a:lnTo>
                <a:lnTo>
                  <a:pt x="4458" y="3202"/>
                </a:lnTo>
                <a:lnTo>
                  <a:pt x="4374" y="3244"/>
                </a:lnTo>
                <a:lnTo>
                  <a:pt x="4248" y="3202"/>
                </a:lnTo>
                <a:lnTo>
                  <a:pt x="4144" y="3181"/>
                </a:lnTo>
                <a:lnTo>
                  <a:pt x="3976" y="3118"/>
                </a:lnTo>
                <a:lnTo>
                  <a:pt x="3851" y="3014"/>
                </a:lnTo>
                <a:lnTo>
                  <a:pt x="3851" y="2909"/>
                </a:lnTo>
                <a:lnTo>
                  <a:pt x="3872" y="2867"/>
                </a:lnTo>
                <a:lnTo>
                  <a:pt x="3872" y="2784"/>
                </a:lnTo>
                <a:lnTo>
                  <a:pt x="3934" y="2658"/>
                </a:lnTo>
                <a:lnTo>
                  <a:pt x="3914" y="2554"/>
                </a:lnTo>
                <a:lnTo>
                  <a:pt x="3809" y="2386"/>
                </a:lnTo>
                <a:lnTo>
                  <a:pt x="3558" y="1968"/>
                </a:lnTo>
                <a:lnTo>
                  <a:pt x="3411" y="1968"/>
                </a:lnTo>
                <a:lnTo>
                  <a:pt x="3411" y="1926"/>
                </a:lnTo>
                <a:lnTo>
                  <a:pt x="3495" y="1737"/>
                </a:lnTo>
                <a:lnTo>
                  <a:pt x="3516" y="1549"/>
                </a:lnTo>
                <a:lnTo>
                  <a:pt x="3495" y="1445"/>
                </a:lnTo>
                <a:lnTo>
                  <a:pt x="3516" y="1319"/>
                </a:lnTo>
                <a:lnTo>
                  <a:pt x="3704" y="1047"/>
                </a:lnTo>
                <a:lnTo>
                  <a:pt x="3767" y="984"/>
                </a:lnTo>
                <a:lnTo>
                  <a:pt x="3872" y="838"/>
                </a:lnTo>
                <a:lnTo>
                  <a:pt x="3976" y="817"/>
                </a:lnTo>
                <a:lnTo>
                  <a:pt x="4039" y="775"/>
                </a:lnTo>
                <a:lnTo>
                  <a:pt x="4186" y="503"/>
                </a:lnTo>
                <a:lnTo>
                  <a:pt x="4499" y="377"/>
                </a:lnTo>
                <a:lnTo>
                  <a:pt x="4541" y="357"/>
                </a:lnTo>
                <a:lnTo>
                  <a:pt x="4604" y="357"/>
                </a:lnTo>
                <a:lnTo>
                  <a:pt x="4667" y="294"/>
                </a:lnTo>
                <a:lnTo>
                  <a:pt x="4688" y="210"/>
                </a:lnTo>
                <a:lnTo>
                  <a:pt x="4646" y="147"/>
                </a:lnTo>
                <a:lnTo>
                  <a:pt x="4437" y="43"/>
                </a:lnTo>
                <a:lnTo>
                  <a:pt x="43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51"/>
          <p:cNvSpPr/>
          <p:nvPr/>
        </p:nvSpPr>
        <p:spPr>
          <a:xfrm>
            <a:off x="1830613" y="3194394"/>
            <a:ext cx="84496" cy="88583"/>
          </a:xfrm>
          <a:custGeom>
            <a:avLst/>
            <a:gdLst/>
            <a:ahLst/>
            <a:cxnLst/>
            <a:rect l="l" t="t" r="r" b="b"/>
            <a:pathLst>
              <a:path w="3432" h="3768" extrusionOk="0">
                <a:moveTo>
                  <a:pt x="1193" y="1"/>
                </a:moveTo>
                <a:lnTo>
                  <a:pt x="1172" y="168"/>
                </a:lnTo>
                <a:lnTo>
                  <a:pt x="1025" y="168"/>
                </a:lnTo>
                <a:lnTo>
                  <a:pt x="732" y="336"/>
                </a:lnTo>
                <a:lnTo>
                  <a:pt x="607" y="377"/>
                </a:lnTo>
                <a:lnTo>
                  <a:pt x="440" y="440"/>
                </a:lnTo>
                <a:lnTo>
                  <a:pt x="523" y="587"/>
                </a:lnTo>
                <a:lnTo>
                  <a:pt x="523" y="649"/>
                </a:lnTo>
                <a:lnTo>
                  <a:pt x="565" y="733"/>
                </a:lnTo>
                <a:lnTo>
                  <a:pt x="544" y="901"/>
                </a:lnTo>
                <a:lnTo>
                  <a:pt x="335" y="1131"/>
                </a:lnTo>
                <a:lnTo>
                  <a:pt x="314" y="1235"/>
                </a:lnTo>
                <a:lnTo>
                  <a:pt x="356" y="1277"/>
                </a:lnTo>
                <a:lnTo>
                  <a:pt x="251" y="1445"/>
                </a:lnTo>
                <a:lnTo>
                  <a:pt x="126" y="1465"/>
                </a:lnTo>
                <a:lnTo>
                  <a:pt x="21" y="1591"/>
                </a:lnTo>
                <a:lnTo>
                  <a:pt x="84" y="1696"/>
                </a:lnTo>
                <a:lnTo>
                  <a:pt x="126" y="1800"/>
                </a:lnTo>
                <a:lnTo>
                  <a:pt x="105" y="1905"/>
                </a:lnTo>
                <a:lnTo>
                  <a:pt x="126" y="2072"/>
                </a:lnTo>
                <a:lnTo>
                  <a:pt x="84" y="2198"/>
                </a:lnTo>
                <a:lnTo>
                  <a:pt x="0" y="2261"/>
                </a:lnTo>
                <a:lnTo>
                  <a:pt x="84" y="2323"/>
                </a:lnTo>
                <a:lnTo>
                  <a:pt x="209" y="2386"/>
                </a:lnTo>
                <a:lnTo>
                  <a:pt x="314" y="2491"/>
                </a:lnTo>
                <a:lnTo>
                  <a:pt x="419" y="2574"/>
                </a:lnTo>
                <a:lnTo>
                  <a:pt x="440" y="2533"/>
                </a:lnTo>
                <a:lnTo>
                  <a:pt x="502" y="2386"/>
                </a:lnTo>
                <a:lnTo>
                  <a:pt x="544" y="2323"/>
                </a:lnTo>
                <a:lnTo>
                  <a:pt x="628" y="2219"/>
                </a:lnTo>
                <a:lnTo>
                  <a:pt x="628" y="2323"/>
                </a:lnTo>
                <a:lnTo>
                  <a:pt x="649" y="2428"/>
                </a:lnTo>
                <a:lnTo>
                  <a:pt x="649" y="2365"/>
                </a:lnTo>
                <a:lnTo>
                  <a:pt x="649" y="2282"/>
                </a:lnTo>
                <a:lnTo>
                  <a:pt x="712" y="2282"/>
                </a:lnTo>
                <a:lnTo>
                  <a:pt x="732" y="2428"/>
                </a:lnTo>
                <a:lnTo>
                  <a:pt x="712" y="2595"/>
                </a:lnTo>
                <a:lnTo>
                  <a:pt x="712" y="2700"/>
                </a:lnTo>
                <a:lnTo>
                  <a:pt x="649" y="2826"/>
                </a:lnTo>
                <a:lnTo>
                  <a:pt x="502" y="2951"/>
                </a:lnTo>
                <a:lnTo>
                  <a:pt x="544" y="2993"/>
                </a:lnTo>
                <a:lnTo>
                  <a:pt x="607" y="3139"/>
                </a:lnTo>
                <a:lnTo>
                  <a:pt x="502" y="3202"/>
                </a:lnTo>
                <a:lnTo>
                  <a:pt x="398" y="3328"/>
                </a:lnTo>
                <a:lnTo>
                  <a:pt x="419" y="3432"/>
                </a:lnTo>
                <a:lnTo>
                  <a:pt x="523" y="3432"/>
                </a:lnTo>
                <a:lnTo>
                  <a:pt x="649" y="3370"/>
                </a:lnTo>
                <a:lnTo>
                  <a:pt x="712" y="3453"/>
                </a:lnTo>
                <a:lnTo>
                  <a:pt x="879" y="3516"/>
                </a:lnTo>
                <a:lnTo>
                  <a:pt x="984" y="3537"/>
                </a:lnTo>
                <a:lnTo>
                  <a:pt x="1151" y="3767"/>
                </a:lnTo>
                <a:lnTo>
                  <a:pt x="1235" y="3767"/>
                </a:lnTo>
                <a:lnTo>
                  <a:pt x="1339" y="3662"/>
                </a:lnTo>
                <a:lnTo>
                  <a:pt x="1779" y="2721"/>
                </a:lnTo>
                <a:lnTo>
                  <a:pt x="1883" y="2637"/>
                </a:lnTo>
                <a:lnTo>
                  <a:pt x="2448" y="2470"/>
                </a:lnTo>
                <a:lnTo>
                  <a:pt x="2720" y="2282"/>
                </a:lnTo>
                <a:lnTo>
                  <a:pt x="3118" y="1905"/>
                </a:lnTo>
                <a:lnTo>
                  <a:pt x="3264" y="1549"/>
                </a:lnTo>
                <a:lnTo>
                  <a:pt x="3369" y="1549"/>
                </a:lnTo>
                <a:lnTo>
                  <a:pt x="3390" y="1486"/>
                </a:lnTo>
                <a:lnTo>
                  <a:pt x="3432" y="1361"/>
                </a:lnTo>
                <a:lnTo>
                  <a:pt x="3390" y="1235"/>
                </a:lnTo>
                <a:lnTo>
                  <a:pt x="3285" y="1026"/>
                </a:lnTo>
                <a:lnTo>
                  <a:pt x="3285" y="963"/>
                </a:lnTo>
                <a:lnTo>
                  <a:pt x="3264" y="859"/>
                </a:lnTo>
                <a:lnTo>
                  <a:pt x="3181" y="817"/>
                </a:lnTo>
                <a:lnTo>
                  <a:pt x="3160" y="733"/>
                </a:lnTo>
                <a:lnTo>
                  <a:pt x="3055" y="712"/>
                </a:lnTo>
                <a:lnTo>
                  <a:pt x="2909" y="629"/>
                </a:lnTo>
                <a:lnTo>
                  <a:pt x="2846" y="629"/>
                </a:lnTo>
                <a:lnTo>
                  <a:pt x="2762" y="712"/>
                </a:lnTo>
                <a:lnTo>
                  <a:pt x="2762" y="817"/>
                </a:lnTo>
                <a:lnTo>
                  <a:pt x="2699" y="901"/>
                </a:lnTo>
                <a:lnTo>
                  <a:pt x="2511" y="838"/>
                </a:lnTo>
                <a:lnTo>
                  <a:pt x="2448" y="796"/>
                </a:lnTo>
                <a:lnTo>
                  <a:pt x="2239" y="712"/>
                </a:lnTo>
                <a:lnTo>
                  <a:pt x="2072" y="691"/>
                </a:lnTo>
                <a:lnTo>
                  <a:pt x="2030" y="608"/>
                </a:lnTo>
                <a:lnTo>
                  <a:pt x="2072" y="524"/>
                </a:lnTo>
                <a:lnTo>
                  <a:pt x="1925" y="377"/>
                </a:lnTo>
                <a:lnTo>
                  <a:pt x="1821" y="377"/>
                </a:lnTo>
                <a:lnTo>
                  <a:pt x="1569" y="210"/>
                </a:lnTo>
                <a:lnTo>
                  <a:pt x="1381" y="85"/>
                </a:lnTo>
                <a:lnTo>
                  <a:pt x="11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51"/>
          <p:cNvSpPr/>
          <p:nvPr/>
        </p:nvSpPr>
        <p:spPr>
          <a:xfrm>
            <a:off x="1825959" y="3214565"/>
            <a:ext cx="183419" cy="258272"/>
          </a:xfrm>
          <a:custGeom>
            <a:avLst/>
            <a:gdLst/>
            <a:ahLst/>
            <a:cxnLst/>
            <a:rect l="l" t="t" r="r" b="b"/>
            <a:pathLst>
              <a:path w="7450" h="10986" extrusionOk="0">
                <a:moveTo>
                  <a:pt x="3453" y="1"/>
                </a:moveTo>
                <a:lnTo>
                  <a:pt x="3474" y="105"/>
                </a:lnTo>
                <a:lnTo>
                  <a:pt x="3474" y="168"/>
                </a:lnTo>
                <a:lnTo>
                  <a:pt x="3579" y="377"/>
                </a:lnTo>
                <a:lnTo>
                  <a:pt x="3621" y="503"/>
                </a:lnTo>
                <a:lnTo>
                  <a:pt x="3579" y="628"/>
                </a:lnTo>
                <a:lnTo>
                  <a:pt x="3558" y="691"/>
                </a:lnTo>
                <a:lnTo>
                  <a:pt x="3453" y="691"/>
                </a:lnTo>
                <a:lnTo>
                  <a:pt x="3307" y="1047"/>
                </a:lnTo>
                <a:lnTo>
                  <a:pt x="2909" y="1424"/>
                </a:lnTo>
                <a:lnTo>
                  <a:pt x="2637" y="1612"/>
                </a:lnTo>
                <a:lnTo>
                  <a:pt x="2072" y="1779"/>
                </a:lnTo>
                <a:lnTo>
                  <a:pt x="1968" y="1863"/>
                </a:lnTo>
                <a:lnTo>
                  <a:pt x="1528" y="2804"/>
                </a:lnTo>
                <a:lnTo>
                  <a:pt x="1424" y="2909"/>
                </a:lnTo>
                <a:lnTo>
                  <a:pt x="1340" y="2909"/>
                </a:lnTo>
                <a:lnTo>
                  <a:pt x="1173" y="2679"/>
                </a:lnTo>
                <a:lnTo>
                  <a:pt x="1068" y="2658"/>
                </a:lnTo>
                <a:lnTo>
                  <a:pt x="901" y="2595"/>
                </a:lnTo>
                <a:lnTo>
                  <a:pt x="838" y="2512"/>
                </a:lnTo>
                <a:lnTo>
                  <a:pt x="712" y="2574"/>
                </a:lnTo>
                <a:lnTo>
                  <a:pt x="608" y="2574"/>
                </a:lnTo>
                <a:lnTo>
                  <a:pt x="587" y="2470"/>
                </a:lnTo>
                <a:lnTo>
                  <a:pt x="691" y="2344"/>
                </a:lnTo>
                <a:lnTo>
                  <a:pt x="796" y="2281"/>
                </a:lnTo>
                <a:lnTo>
                  <a:pt x="733" y="2135"/>
                </a:lnTo>
                <a:lnTo>
                  <a:pt x="691" y="2093"/>
                </a:lnTo>
                <a:lnTo>
                  <a:pt x="398" y="2240"/>
                </a:lnTo>
                <a:lnTo>
                  <a:pt x="294" y="2344"/>
                </a:lnTo>
                <a:lnTo>
                  <a:pt x="105" y="2512"/>
                </a:lnTo>
                <a:lnTo>
                  <a:pt x="64" y="2679"/>
                </a:lnTo>
                <a:lnTo>
                  <a:pt x="1" y="2784"/>
                </a:lnTo>
                <a:lnTo>
                  <a:pt x="22" y="2825"/>
                </a:lnTo>
                <a:lnTo>
                  <a:pt x="105" y="2909"/>
                </a:lnTo>
                <a:lnTo>
                  <a:pt x="126" y="2993"/>
                </a:lnTo>
                <a:lnTo>
                  <a:pt x="64" y="3035"/>
                </a:lnTo>
                <a:lnTo>
                  <a:pt x="64" y="3097"/>
                </a:lnTo>
                <a:lnTo>
                  <a:pt x="189" y="3202"/>
                </a:lnTo>
                <a:lnTo>
                  <a:pt x="273" y="3348"/>
                </a:lnTo>
                <a:lnTo>
                  <a:pt x="231" y="3495"/>
                </a:lnTo>
                <a:lnTo>
                  <a:pt x="168" y="3495"/>
                </a:lnTo>
                <a:lnTo>
                  <a:pt x="85" y="3516"/>
                </a:lnTo>
                <a:lnTo>
                  <a:pt x="22" y="3621"/>
                </a:lnTo>
                <a:lnTo>
                  <a:pt x="126" y="3704"/>
                </a:lnTo>
                <a:lnTo>
                  <a:pt x="231" y="3746"/>
                </a:lnTo>
                <a:lnTo>
                  <a:pt x="419" y="3872"/>
                </a:lnTo>
                <a:lnTo>
                  <a:pt x="587" y="3913"/>
                </a:lnTo>
                <a:lnTo>
                  <a:pt x="817" y="4060"/>
                </a:lnTo>
                <a:lnTo>
                  <a:pt x="921" y="4081"/>
                </a:lnTo>
                <a:lnTo>
                  <a:pt x="963" y="4185"/>
                </a:lnTo>
                <a:lnTo>
                  <a:pt x="1068" y="4374"/>
                </a:lnTo>
                <a:lnTo>
                  <a:pt x="1110" y="4541"/>
                </a:lnTo>
                <a:lnTo>
                  <a:pt x="1173" y="4667"/>
                </a:lnTo>
                <a:lnTo>
                  <a:pt x="1424" y="4771"/>
                </a:lnTo>
                <a:lnTo>
                  <a:pt x="1486" y="4960"/>
                </a:lnTo>
                <a:lnTo>
                  <a:pt x="1549" y="5106"/>
                </a:lnTo>
                <a:lnTo>
                  <a:pt x="1591" y="5211"/>
                </a:lnTo>
                <a:lnTo>
                  <a:pt x="1633" y="5399"/>
                </a:lnTo>
                <a:lnTo>
                  <a:pt x="1696" y="5525"/>
                </a:lnTo>
                <a:lnTo>
                  <a:pt x="1800" y="5587"/>
                </a:lnTo>
                <a:lnTo>
                  <a:pt x="1905" y="5797"/>
                </a:lnTo>
                <a:lnTo>
                  <a:pt x="1905" y="5922"/>
                </a:lnTo>
                <a:lnTo>
                  <a:pt x="1884" y="5964"/>
                </a:lnTo>
                <a:lnTo>
                  <a:pt x="1989" y="6152"/>
                </a:lnTo>
                <a:lnTo>
                  <a:pt x="2177" y="6382"/>
                </a:lnTo>
                <a:lnTo>
                  <a:pt x="2219" y="6487"/>
                </a:lnTo>
                <a:lnTo>
                  <a:pt x="2198" y="6592"/>
                </a:lnTo>
                <a:lnTo>
                  <a:pt x="2219" y="6675"/>
                </a:lnTo>
                <a:lnTo>
                  <a:pt x="2302" y="6696"/>
                </a:lnTo>
                <a:lnTo>
                  <a:pt x="2491" y="6885"/>
                </a:lnTo>
                <a:lnTo>
                  <a:pt x="2533" y="6989"/>
                </a:lnTo>
                <a:lnTo>
                  <a:pt x="2574" y="7157"/>
                </a:lnTo>
                <a:lnTo>
                  <a:pt x="2616" y="7219"/>
                </a:lnTo>
                <a:lnTo>
                  <a:pt x="2784" y="7282"/>
                </a:lnTo>
                <a:lnTo>
                  <a:pt x="2805" y="7408"/>
                </a:lnTo>
                <a:lnTo>
                  <a:pt x="2951" y="7680"/>
                </a:lnTo>
                <a:lnTo>
                  <a:pt x="3014" y="7805"/>
                </a:lnTo>
                <a:lnTo>
                  <a:pt x="3202" y="8056"/>
                </a:lnTo>
                <a:lnTo>
                  <a:pt x="3202" y="8203"/>
                </a:lnTo>
                <a:lnTo>
                  <a:pt x="3139" y="8203"/>
                </a:lnTo>
                <a:lnTo>
                  <a:pt x="3098" y="8161"/>
                </a:lnTo>
                <a:lnTo>
                  <a:pt x="3098" y="8224"/>
                </a:lnTo>
                <a:lnTo>
                  <a:pt x="3118" y="8328"/>
                </a:lnTo>
                <a:lnTo>
                  <a:pt x="3118" y="8412"/>
                </a:lnTo>
                <a:lnTo>
                  <a:pt x="3160" y="8412"/>
                </a:lnTo>
                <a:lnTo>
                  <a:pt x="3244" y="8454"/>
                </a:lnTo>
                <a:lnTo>
                  <a:pt x="3265" y="8538"/>
                </a:lnTo>
                <a:lnTo>
                  <a:pt x="3244" y="8579"/>
                </a:lnTo>
                <a:lnTo>
                  <a:pt x="3432" y="8726"/>
                </a:lnTo>
                <a:lnTo>
                  <a:pt x="3621" y="8789"/>
                </a:lnTo>
                <a:lnTo>
                  <a:pt x="3642" y="8872"/>
                </a:lnTo>
                <a:lnTo>
                  <a:pt x="3725" y="8977"/>
                </a:lnTo>
                <a:lnTo>
                  <a:pt x="3830" y="8998"/>
                </a:lnTo>
                <a:lnTo>
                  <a:pt x="3872" y="9061"/>
                </a:lnTo>
                <a:lnTo>
                  <a:pt x="3893" y="9165"/>
                </a:lnTo>
                <a:lnTo>
                  <a:pt x="3976" y="9207"/>
                </a:lnTo>
                <a:lnTo>
                  <a:pt x="4165" y="9186"/>
                </a:lnTo>
                <a:lnTo>
                  <a:pt x="4206" y="9144"/>
                </a:lnTo>
                <a:lnTo>
                  <a:pt x="4186" y="9207"/>
                </a:lnTo>
                <a:lnTo>
                  <a:pt x="4269" y="9354"/>
                </a:lnTo>
                <a:lnTo>
                  <a:pt x="4458" y="9416"/>
                </a:lnTo>
                <a:lnTo>
                  <a:pt x="4562" y="9500"/>
                </a:lnTo>
                <a:lnTo>
                  <a:pt x="4562" y="9605"/>
                </a:lnTo>
                <a:lnTo>
                  <a:pt x="4667" y="9667"/>
                </a:lnTo>
                <a:lnTo>
                  <a:pt x="4792" y="9709"/>
                </a:lnTo>
                <a:lnTo>
                  <a:pt x="4834" y="9688"/>
                </a:lnTo>
                <a:lnTo>
                  <a:pt x="4939" y="9709"/>
                </a:lnTo>
                <a:lnTo>
                  <a:pt x="5148" y="9835"/>
                </a:lnTo>
                <a:lnTo>
                  <a:pt x="5315" y="9919"/>
                </a:lnTo>
                <a:lnTo>
                  <a:pt x="5420" y="9919"/>
                </a:lnTo>
                <a:lnTo>
                  <a:pt x="5462" y="9939"/>
                </a:lnTo>
                <a:lnTo>
                  <a:pt x="5504" y="10023"/>
                </a:lnTo>
                <a:lnTo>
                  <a:pt x="5650" y="10128"/>
                </a:lnTo>
                <a:lnTo>
                  <a:pt x="5755" y="10191"/>
                </a:lnTo>
                <a:lnTo>
                  <a:pt x="5859" y="10316"/>
                </a:lnTo>
                <a:lnTo>
                  <a:pt x="5943" y="10337"/>
                </a:lnTo>
                <a:lnTo>
                  <a:pt x="5985" y="10421"/>
                </a:lnTo>
                <a:lnTo>
                  <a:pt x="5964" y="10463"/>
                </a:lnTo>
                <a:lnTo>
                  <a:pt x="5964" y="10546"/>
                </a:lnTo>
                <a:lnTo>
                  <a:pt x="6090" y="10567"/>
                </a:lnTo>
                <a:lnTo>
                  <a:pt x="6236" y="10630"/>
                </a:lnTo>
                <a:lnTo>
                  <a:pt x="6403" y="10776"/>
                </a:lnTo>
                <a:lnTo>
                  <a:pt x="6550" y="10944"/>
                </a:lnTo>
                <a:lnTo>
                  <a:pt x="6655" y="10965"/>
                </a:lnTo>
                <a:lnTo>
                  <a:pt x="6675" y="10986"/>
                </a:lnTo>
                <a:lnTo>
                  <a:pt x="6801" y="10923"/>
                </a:lnTo>
                <a:lnTo>
                  <a:pt x="6927" y="10839"/>
                </a:lnTo>
                <a:lnTo>
                  <a:pt x="7010" y="10839"/>
                </a:lnTo>
                <a:lnTo>
                  <a:pt x="7115" y="10776"/>
                </a:lnTo>
                <a:lnTo>
                  <a:pt x="7178" y="10672"/>
                </a:lnTo>
                <a:lnTo>
                  <a:pt x="7073" y="10567"/>
                </a:lnTo>
                <a:lnTo>
                  <a:pt x="7094" y="10463"/>
                </a:lnTo>
                <a:lnTo>
                  <a:pt x="7136" y="10400"/>
                </a:lnTo>
                <a:lnTo>
                  <a:pt x="7240" y="10421"/>
                </a:lnTo>
                <a:lnTo>
                  <a:pt x="7219" y="10337"/>
                </a:lnTo>
                <a:lnTo>
                  <a:pt x="7136" y="10316"/>
                </a:lnTo>
                <a:lnTo>
                  <a:pt x="7094" y="10253"/>
                </a:lnTo>
                <a:lnTo>
                  <a:pt x="7199" y="10086"/>
                </a:lnTo>
                <a:lnTo>
                  <a:pt x="7324" y="10002"/>
                </a:lnTo>
                <a:lnTo>
                  <a:pt x="7429" y="9835"/>
                </a:lnTo>
                <a:lnTo>
                  <a:pt x="7450" y="9709"/>
                </a:lnTo>
                <a:lnTo>
                  <a:pt x="7282" y="9312"/>
                </a:lnTo>
                <a:lnTo>
                  <a:pt x="7324" y="9207"/>
                </a:lnTo>
                <a:lnTo>
                  <a:pt x="7324" y="9082"/>
                </a:lnTo>
                <a:lnTo>
                  <a:pt x="7303" y="8998"/>
                </a:lnTo>
                <a:lnTo>
                  <a:pt x="7282" y="8872"/>
                </a:lnTo>
                <a:lnTo>
                  <a:pt x="7324" y="8789"/>
                </a:lnTo>
                <a:lnTo>
                  <a:pt x="7387" y="8621"/>
                </a:lnTo>
                <a:lnTo>
                  <a:pt x="7345" y="8245"/>
                </a:lnTo>
                <a:lnTo>
                  <a:pt x="7303" y="8098"/>
                </a:lnTo>
                <a:lnTo>
                  <a:pt x="7387" y="7910"/>
                </a:lnTo>
                <a:lnTo>
                  <a:pt x="7387" y="7491"/>
                </a:lnTo>
                <a:lnTo>
                  <a:pt x="7450" y="7324"/>
                </a:lnTo>
                <a:lnTo>
                  <a:pt x="7450" y="7261"/>
                </a:lnTo>
                <a:lnTo>
                  <a:pt x="6927" y="6487"/>
                </a:lnTo>
                <a:lnTo>
                  <a:pt x="6906" y="6487"/>
                </a:lnTo>
                <a:lnTo>
                  <a:pt x="6864" y="6466"/>
                </a:lnTo>
                <a:lnTo>
                  <a:pt x="6675" y="6466"/>
                </a:lnTo>
                <a:lnTo>
                  <a:pt x="6571" y="6529"/>
                </a:lnTo>
                <a:lnTo>
                  <a:pt x="6445" y="6529"/>
                </a:lnTo>
                <a:lnTo>
                  <a:pt x="6383" y="6466"/>
                </a:lnTo>
                <a:lnTo>
                  <a:pt x="6362" y="6341"/>
                </a:lnTo>
                <a:lnTo>
                  <a:pt x="6341" y="6006"/>
                </a:lnTo>
                <a:lnTo>
                  <a:pt x="6341" y="5797"/>
                </a:lnTo>
                <a:lnTo>
                  <a:pt x="6383" y="5734"/>
                </a:lnTo>
                <a:lnTo>
                  <a:pt x="6403" y="5608"/>
                </a:lnTo>
                <a:lnTo>
                  <a:pt x="6362" y="5545"/>
                </a:lnTo>
                <a:lnTo>
                  <a:pt x="6152" y="5650"/>
                </a:lnTo>
                <a:lnTo>
                  <a:pt x="5922" y="5901"/>
                </a:lnTo>
                <a:lnTo>
                  <a:pt x="5608" y="5859"/>
                </a:lnTo>
                <a:lnTo>
                  <a:pt x="5357" y="5859"/>
                </a:lnTo>
                <a:lnTo>
                  <a:pt x="5315" y="5713"/>
                </a:lnTo>
                <a:lnTo>
                  <a:pt x="5211" y="5525"/>
                </a:lnTo>
                <a:lnTo>
                  <a:pt x="5023" y="5483"/>
                </a:lnTo>
                <a:lnTo>
                  <a:pt x="4688" y="5525"/>
                </a:lnTo>
                <a:lnTo>
                  <a:pt x="4813" y="5336"/>
                </a:lnTo>
                <a:lnTo>
                  <a:pt x="4520" y="4876"/>
                </a:lnTo>
                <a:lnTo>
                  <a:pt x="4374" y="4709"/>
                </a:lnTo>
                <a:lnTo>
                  <a:pt x="4395" y="4646"/>
                </a:lnTo>
                <a:lnTo>
                  <a:pt x="4374" y="4541"/>
                </a:lnTo>
                <a:lnTo>
                  <a:pt x="4416" y="4437"/>
                </a:lnTo>
                <a:lnTo>
                  <a:pt x="4416" y="4290"/>
                </a:lnTo>
                <a:lnTo>
                  <a:pt x="4395" y="4227"/>
                </a:lnTo>
                <a:lnTo>
                  <a:pt x="4458" y="4165"/>
                </a:lnTo>
                <a:lnTo>
                  <a:pt x="4458" y="4039"/>
                </a:lnTo>
                <a:lnTo>
                  <a:pt x="4625" y="3934"/>
                </a:lnTo>
                <a:lnTo>
                  <a:pt x="4709" y="3955"/>
                </a:lnTo>
                <a:lnTo>
                  <a:pt x="4792" y="3851"/>
                </a:lnTo>
                <a:lnTo>
                  <a:pt x="4730" y="3746"/>
                </a:lnTo>
                <a:lnTo>
                  <a:pt x="4688" y="3558"/>
                </a:lnTo>
                <a:lnTo>
                  <a:pt x="4834" y="3411"/>
                </a:lnTo>
                <a:lnTo>
                  <a:pt x="4813" y="3307"/>
                </a:lnTo>
                <a:lnTo>
                  <a:pt x="4897" y="3223"/>
                </a:lnTo>
                <a:lnTo>
                  <a:pt x="4876" y="3076"/>
                </a:lnTo>
                <a:lnTo>
                  <a:pt x="4981" y="3014"/>
                </a:lnTo>
                <a:lnTo>
                  <a:pt x="5106" y="2930"/>
                </a:lnTo>
                <a:lnTo>
                  <a:pt x="5232" y="2825"/>
                </a:lnTo>
                <a:lnTo>
                  <a:pt x="5295" y="2804"/>
                </a:lnTo>
                <a:lnTo>
                  <a:pt x="5357" y="2721"/>
                </a:lnTo>
                <a:lnTo>
                  <a:pt x="5650" y="2679"/>
                </a:lnTo>
                <a:lnTo>
                  <a:pt x="6069" y="2553"/>
                </a:lnTo>
                <a:lnTo>
                  <a:pt x="6090" y="2449"/>
                </a:lnTo>
                <a:lnTo>
                  <a:pt x="6152" y="2470"/>
                </a:lnTo>
                <a:lnTo>
                  <a:pt x="6299" y="2470"/>
                </a:lnTo>
                <a:lnTo>
                  <a:pt x="6445" y="2553"/>
                </a:lnTo>
                <a:lnTo>
                  <a:pt x="6445" y="2574"/>
                </a:lnTo>
                <a:lnTo>
                  <a:pt x="6550" y="2595"/>
                </a:lnTo>
                <a:lnTo>
                  <a:pt x="6592" y="2512"/>
                </a:lnTo>
                <a:lnTo>
                  <a:pt x="6592" y="2470"/>
                </a:lnTo>
                <a:lnTo>
                  <a:pt x="6571" y="2344"/>
                </a:lnTo>
                <a:lnTo>
                  <a:pt x="6466" y="2260"/>
                </a:lnTo>
                <a:lnTo>
                  <a:pt x="6341" y="2260"/>
                </a:lnTo>
                <a:lnTo>
                  <a:pt x="6194" y="2281"/>
                </a:lnTo>
                <a:lnTo>
                  <a:pt x="6173" y="2198"/>
                </a:lnTo>
                <a:lnTo>
                  <a:pt x="6550" y="1570"/>
                </a:lnTo>
                <a:lnTo>
                  <a:pt x="6550" y="1507"/>
                </a:lnTo>
                <a:lnTo>
                  <a:pt x="6445" y="1528"/>
                </a:lnTo>
                <a:lnTo>
                  <a:pt x="6362" y="1444"/>
                </a:lnTo>
                <a:lnTo>
                  <a:pt x="6257" y="1403"/>
                </a:lnTo>
                <a:lnTo>
                  <a:pt x="6173" y="1403"/>
                </a:lnTo>
                <a:lnTo>
                  <a:pt x="6131" y="1319"/>
                </a:lnTo>
                <a:lnTo>
                  <a:pt x="6027" y="1319"/>
                </a:lnTo>
                <a:lnTo>
                  <a:pt x="5839" y="1424"/>
                </a:lnTo>
                <a:lnTo>
                  <a:pt x="5671" y="1340"/>
                </a:lnTo>
                <a:lnTo>
                  <a:pt x="5525" y="1319"/>
                </a:lnTo>
                <a:lnTo>
                  <a:pt x="5336" y="1403"/>
                </a:lnTo>
                <a:lnTo>
                  <a:pt x="5295" y="1444"/>
                </a:lnTo>
                <a:lnTo>
                  <a:pt x="5148" y="1444"/>
                </a:lnTo>
                <a:lnTo>
                  <a:pt x="5043" y="1424"/>
                </a:lnTo>
                <a:lnTo>
                  <a:pt x="4918" y="1444"/>
                </a:lnTo>
                <a:lnTo>
                  <a:pt x="4813" y="1424"/>
                </a:lnTo>
                <a:lnTo>
                  <a:pt x="4792" y="1340"/>
                </a:lnTo>
                <a:lnTo>
                  <a:pt x="4813" y="1256"/>
                </a:lnTo>
                <a:lnTo>
                  <a:pt x="4792" y="1131"/>
                </a:lnTo>
                <a:lnTo>
                  <a:pt x="4688" y="1089"/>
                </a:lnTo>
                <a:lnTo>
                  <a:pt x="4625" y="1089"/>
                </a:lnTo>
                <a:lnTo>
                  <a:pt x="4625" y="921"/>
                </a:lnTo>
                <a:lnTo>
                  <a:pt x="4520" y="775"/>
                </a:lnTo>
                <a:lnTo>
                  <a:pt x="4269" y="670"/>
                </a:lnTo>
                <a:lnTo>
                  <a:pt x="4186" y="670"/>
                </a:lnTo>
                <a:lnTo>
                  <a:pt x="4081" y="482"/>
                </a:lnTo>
                <a:lnTo>
                  <a:pt x="4081" y="377"/>
                </a:lnTo>
                <a:lnTo>
                  <a:pt x="3934" y="210"/>
                </a:lnTo>
                <a:lnTo>
                  <a:pt x="3893" y="168"/>
                </a:lnTo>
                <a:lnTo>
                  <a:pt x="3767" y="147"/>
                </a:lnTo>
                <a:lnTo>
                  <a:pt x="3558" y="84"/>
                </a:lnTo>
                <a:lnTo>
                  <a:pt x="351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51"/>
          <p:cNvSpPr/>
          <p:nvPr/>
        </p:nvSpPr>
        <p:spPr>
          <a:xfrm>
            <a:off x="1996477" y="3348850"/>
            <a:ext cx="177239" cy="188920"/>
          </a:xfrm>
          <a:custGeom>
            <a:avLst/>
            <a:gdLst/>
            <a:ahLst/>
            <a:cxnLst/>
            <a:rect l="l" t="t" r="r" b="b"/>
            <a:pathLst>
              <a:path w="7199" h="8036" extrusionOk="0">
                <a:moveTo>
                  <a:pt x="1967" y="1"/>
                </a:moveTo>
                <a:lnTo>
                  <a:pt x="1779" y="85"/>
                </a:lnTo>
                <a:lnTo>
                  <a:pt x="1612" y="126"/>
                </a:lnTo>
                <a:lnTo>
                  <a:pt x="1319" y="294"/>
                </a:lnTo>
                <a:lnTo>
                  <a:pt x="1235" y="545"/>
                </a:lnTo>
                <a:lnTo>
                  <a:pt x="1047" y="608"/>
                </a:lnTo>
                <a:lnTo>
                  <a:pt x="921" y="608"/>
                </a:lnTo>
                <a:lnTo>
                  <a:pt x="796" y="712"/>
                </a:lnTo>
                <a:lnTo>
                  <a:pt x="712" y="712"/>
                </a:lnTo>
                <a:lnTo>
                  <a:pt x="524" y="775"/>
                </a:lnTo>
                <a:lnTo>
                  <a:pt x="1" y="775"/>
                </a:lnTo>
                <a:lnTo>
                  <a:pt x="524" y="1549"/>
                </a:lnTo>
                <a:lnTo>
                  <a:pt x="524" y="1612"/>
                </a:lnTo>
                <a:lnTo>
                  <a:pt x="461" y="1779"/>
                </a:lnTo>
                <a:lnTo>
                  <a:pt x="461" y="2198"/>
                </a:lnTo>
                <a:lnTo>
                  <a:pt x="377" y="2386"/>
                </a:lnTo>
                <a:lnTo>
                  <a:pt x="419" y="2533"/>
                </a:lnTo>
                <a:lnTo>
                  <a:pt x="461" y="2909"/>
                </a:lnTo>
                <a:lnTo>
                  <a:pt x="398" y="3077"/>
                </a:lnTo>
                <a:lnTo>
                  <a:pt x="356" y="3160"/>
                </a:lnTo>
                <a:lnTo>
                  <a:pt x="377" y="3286"/>
                </a:lnTo>
                <a:lnTo>
                  <a:pt x="398" y="3370"/>
                </a:lnTo>
                <a:lnTo>
                  <a:pt x="398" y="3495"/>
                </a:lnTo>
                <a:lnTo>
                  <a:pt x="356" y="3600"/>
                </a:lnTo>
                <a:lnTo>
                  <a:pt x="524" y="3997"/>
                </a:lnTo>
                <a:lnTo>
                  <a:pt x="503" y="4123"/>
                </a:lnTo>
                <a:lnTo>
                  <a:pt x="398" y="4290"/>
                </a:lnTo>
                <a:lnTo>
                  <a:pt x="273" y="4374"/>
                </a:lnTo>
                <a:lnTo>
                  <a:pt x="168" y="4541"/>
                </a:lnTo>
                <a:lnTo>
                  <a:pt x="210" y="4604"/>
                </a:lnTo>
                <a:lnTo>
                  <a:pt x="293" y="4625"/>
                </a:lnTo>
                <a:lnTo>
                  <a:pt x="314" y="4709"/>
                </a:lnTo>
                <a:lnTo>
                  <a:pt x="356" y="4709"/>
                </a:lnTo>
                <a:lnTo>
                  <a:pt x="356" y="4834"/>
                </a:lnTo>
                <a:lnTo>
                  <a:pt x="482" y="4939"/>
                </a:lnTo>
                <a:lnTo>
                  <a:pt x="524" y="5002"/>
                </a:lnTo>
                <a:lnTo>
                  <a:pt x="565" y="5127"/>
                </a:lnTo>
                <a:lnTo>
                  <a:pt x="524" y="5232"/>
                </a:lnTo>
                <a:lnTo>
                  <a:pt x="524" y="5274"/>
                </a:lnTo>
                <a:lnTo>
                  <a:pt x="586" y="5483"/>
                </a:lnTo>
                <a:lnTo>
                  <a:pt x="670" y="5629"/>
                </a:lnTo>
                <a:lnTo>
                  <a:pt x="921" y="5839"/>
                </a:lnTo>
                <a:lnTo>
                  <a:pt x="942" y="5901"/>
                </a:lnTo>
                <a:lnTo>
                  <a:pt x="879" y="6090"/>
                </a:lnTo>
                <a:lnTo>
                  <a:pt x="921" y="6194"/>
                </a:lnTo>
                <a:lnTo>
                  <a:pt x="775" y="6508"/>
                </a:lnTo>
                <a:lnTo>
                  <a:pt x="879" y="6613"/>
                </a:lnTo>
                <a:lnTo>
                  <a:pt x="1130" y="6885"/>
                </a:lnTo>
                <a:lnTo>
                  <a:pt x="1570" y="8036"/>
                </a:lnTo>
                <a:lnTo>
                  <a:pt x="1737" y="8036"/>
                </a:lnTo>
                <a:lnTo>
                  <a:pt x="1758" y="7952"/>
                </a:lnTo>
                <a:lnTo>
                  <a:pt x="1863" y="7931"/>
                </a:lnTo>
                <a:lnTo>
                  <a:pt x="1863" y="7952"/>
                </a:lnTo>
                <a:lnTo>
                  <a:pt x="1946" y="7847"/>
                </a:lnTo>
                <a:lnTo>
                  <a:pt x="2051" y="7638"/>
                </a:lnTo>
                <a:lnTo>
                  <a:pt x="2260" y="7408"/>
                </a:lnTo>
                <a:lnTo>
                  <a:pt x="2407" y="7345"/>
                </a:lnTo>
                <a:lnTo>
                  <a:pt x="2553" y="7471"/>
                </a:lnTo>
                <a:lnTo>
                  <a:pt x="2721" y="7450"/>
                </a:lnTo>
                <a:lnTo>
                  <a:pt x="2804" y="7429"/>
                </a:lnTo>
                <a:lnTo>
                  <a:pt x="2930" y="7471"/>
                </a:lnTo>
                <a:lnTo>
                  <a:pt x="3139" y="7429"/>
                </a:lnTo>
                <a:lnTo>
                  <a:pt x="3244" y="7450"/>
                </a:lnTo>
                <a:lnTo>
                  <a:pt x="3286" y="7575"/>
                </a:lnTo>
                <a:lnTo>
                  <a:pt x="3348" y="7847"/>
                </a:lnTo>
                <a:lnTo>
                  <a:pt x="3411" y="7889"/>
                </a:lnTo>
                <a:lnTo>
                  <a:pt x="3453" y="7847"/>
                </a:lnTo>
                <a:lnTo>
                  <a:pt x="3453" y="7743"/>
                </a:lnTo>
                <a:lnTo>
                  <a:pt x="3516" y="7617"/>
                </a:lnTo>
                <a:lnTo>
                  <a:pt x="3516" y="7512"/>
                </a:lnTo>
                <a:lnTo>
                  <a:pt x="3620" y="7366"/>
                </a:lnTo>
                <a:lnTo>
                  <a:pt x="4227" y="7366"/>
                </a:lnTo>
                <a:lnTo>
                  <a:pt x="4353" y="7471"/>
                </a:lnTo>
                <a:lnTo>
                  <a:pt x="4374" y="7303"/>
                </a:lnTo>
                <a:lnTo>
                  <a:pt x="4541" y="6989"/>
                </a:lnTo>
                <a:lnTo>
                  <a:pt x="4562" y="6822"/>
                </a:lnTo>
                <a:lnTo>
                  <a:pt x="4541" y="6675"/>
                </a:lnTo>
                <a:lnTo>
                  <a:pt x="4478" y="6592"/>
                </a:lnTo>
                <a:lnTo>
                  <a:pt x="4667" y="6299"/>
                </a:lnTo>
                <a:lnTo>
                  <a:pt x="4750" y="6090"/>
                </a:lnTo>
                <a:lnTo>
                  <a:pt x="4750" y="5985"/>
                </a:lnTo>
                <a:lnTo>
                  <a:pt x="4876" y="5901"/>
                </a:lnTo>
                <a:lnTo>
                  <a:pt x="5650" y="5692"/>
                </a:lnTo>
                <a:lnTo>
                  <a:pt x="6319" y="5692"/>
                </a:lnTo>
                <a:lnTo>
                  <a:pt x="6696" y="5985"/>
                </a:lnTo>
                <a:lnTo>
                  <a:pt x="6780" y="5985"/>
                </a:lnTo>
                <a:lnTo>
                  <a:pt x="6864" y="6069"/>
                </a:lnTo>
                <a:lnTo>
                  <a:pt x="6926" y="5964"/>
                </a:lnTo>
                <a:lnTo>
                  <a:pt x="6905" y="5880"/>
                </a:lnTo>
                <a:lnTo>
                  <a:pt x="7198" y="5315"/>
                </a:lnTo>
                <a:lnTo>
                  <a:pt x="7177" y="5043"/>
                </a:lnTo>
                <a:lnTo>
                  <a:pt x="6884" y="4499"/>
                </a:lnTo>
                <a:lnTo>
                  <a:pt x="6571" y="4437"/>
                </a:lnTo>
                <a:lnTo>
                  <a:pt x="6591" y="4207"/>
                </a:lnTo>
                <a:lnTo>
                  <a:pt x="6550" y="3851"/>
                </a:lnTo>
                <a:lnTo>
                  <a:pt x="5524" y="3809"/>
                </a:lnTo>
                <a:lnTo>
                  <a:pt x="5545" y="3558"/>
                </a:lnTo>
                <a:lnTo>
                  <a:pt x="5315" y="3181"/>
                </a:lnTo>
                <a:lnTo>
                  <a:pt x="5399" y="3056"/>
                </a:lnTo>
                <a:lnTo>
                  <a:pt x="5336" y="2846"/>
                </a:lnTo>
                <a:lnTo>
                  <a:pt x="5378" y="2554"/>
                </a:lnTo>
                <a:lnTo>
                  <a:pt x="5315" y="2491"/>
                </a:lnTo>
                <a:lnTo>
                  <a:pt x="5106" y="2323"/>
                </a:lnTo>
                <a:lnTo>
                  <a:pt x="4771" y="2386"/>
                </a:lnTo>
                <a:lnTo>
                  <a:pt x="4604" y="2302"/>
                </a:lnTo>
                <a:lnTo>
                  <a:pt x="4499" y="2240"/>
                </a:lnTo>
                <a:lnTo>
                  <a:pt x="4457" y="2093"/>
                </a:lnTo>
                <a:lnTo>
                  <a:pt x="4290" y="2030"/>
                </a:lnTo>
                <a:lnTo>
                  <a:pt x="4060" y="1968"/>
                </a:lnTo>
                <a:lnTo>
                  <a:pt x="3955" y="1968"/>
                </a:lnTo>
                <a:lnTo>
                  <a:pt x="3746" y="1717"/>
                </a:lnTo>
                <a:lnTo>
                  <a:pt x="3620" y="1779"/>
                </a:lnTo>
                <a:lnTo>
                  <a:pt x="3411" y="1570"/>
                </a:lnTo>
                <a:lnTo>
                  <a:pt x="3181" y="1612"/>
                </a:lnTo>
                <a:lnTo>
                  <a:pt x="3118" y="1696"/>
                </a:lnTo>
                <a:lnTo>
                  <a:pt x="2993" y="1570"/>
                </a:lnTo>
                <a:lnTo>
                  <a:pt x="2804" y="1466"/>
                </a:lnTo>
                <a:lnTo>
                  <a:pt x="2679" y="1382"/>
                </a:lnTo>
                <a:lnTo>
                  <a:pt x="2616" y="1235"/>
                </a:lnTo>
                <a:lnTo>
                  <a:pt x="2490" y="1152"/>
                </a:lnTo>
                <a:lnTo>
                  <a:pt x="2407" y="942"/>
                </a:lnTo>
                <a:lnTo>
                  <a:pt x="2449" y="838"/>
                </a:lnTo>
                <a:lnTo>
                  <a:pt x="2386" y="545"/>
                </a:lnTo>
                <a:lnTo>
                  <a:pt x="2470" y="398"/>
                </a:lnTo>
                <a:lnTo>
                  <a:pt x="2407" y="189"/>
                </a:lnTo>
                <a:lnTo>
                  <a:pt x="2407" y="43"/>
                </a:lnTo>
                <a:lnTo>
                  <a:pt x="2365" y="1"/>
                </a:lnTo>
                <a:lnTo>
                  <a:pt x="2239" y="85"/>
                </a:lnTo>
                <a:lnTo>
                  <a:pt x="209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6B65"/>
              </a:solidFill>
            </a:endParaRPr>
          </a:p>
        </p:txBody>
      </p:sp>
      <p:sp>
        <p:nvSpPr>
          <p:cNvPr id="1590" name="Google Shape;1590;p51"/>
          <p:cNvSpPr/>
          <p:nvPr/>
        </p:nvSpPr>
        <p:spPr>
          <a:xfrm>
            <a:off x="2103623" y="3482664"/>
            <a:ext cx="121598" cy="122507"/>
          </a:xfrm>
          <a:custGeom>
            <a:avLst/>
            <a:gdLst/>
            <a:ahLst/>
            <a:cxnLst/>
            <a:rect l="l" t="t" r="r" b="b"/>
            <a:pathLst>
              <a:path w="4939" h="5211" extrusionOk="0">
                <a:moveTo>
                  <a:pt x="1298" y="0"/>
                </a:moveTo>
                <a:lnTo>
                  <a:pt x="524" y="209"/>
                </a:lnTo>
                <a:lnTo>
                  <a:pt x="398" y="293"/>
                </a:lnTo>
                <a:lnTo>
                  <a:pt x="398" y="398"/>
                </a:lnTo>
                <a:lnTo>
                  <a:pt x="315" y="607"/>
                </a:lnTo>
                <a:lnTo>
                  <a:pt x="126" y="900"/>
                </a:lnTo>
                <a:lnTo>
                  <a:pt x="189" y="983"/>
                </a:lnTo>
                <a:lnTo>
                  <a:pt x="210" y="1130"/>
                </a:lnTo>
                <a:lnTo>
                  <a:pt x="189" y="1297"/>
                </a:lnTo>
                <a:lnTo>
                  <a:pt x="22" y="1611"/>
                </a:lnTo>
                <a:lnTo>
                  <a:pt x="1" y="1779"/>
                </a:lnTo>
                <a:lnTo>
                  <a:pt x="1" y="1820"/>
                </a:lnTo>
                <a:lnTo>
                  <a:pt x="126" y="1946"/>
                </a:lnTo>
                <a:lnTo>
                  <a:pt x="231" y="1967"/>
                </a:lnTo>
                <a:lnTo>
                  <a:pt x="398" y="2239"/>
                </a:lnTo>
                <a:lnTo>
                  <a:pt x="754" y="2595"/>
                </a:lnTo>
                <a:lnTo>
                  <a:pt x="879" y="2595"/>
                </a:lnTo>
                <a:lnTo>
                  <a:pt x="1026" y="2720"/>
                </a:lnTo>
                <a:lnTo>
                  <a:pt x="1131" y="2888"/>
                </a:lnTo>
                <a:lnTo>
                  <a:pt x="1465" y="2971"/>
                </a:lnTo>
                <a:lnTo>
                  <a:pt x="1695" y="3097"/>
                </a:lnTo>
                <a:lnTo>
                  <a:pt x="1800" y="3097"/>
                </a:lnTo>
                <a:lnTo>
                  <a:pt x="2030" y="3327"/>
                </a:lnTo>
                <a:lnTo>
                  <a:pt x="2302" y="3452"/>
                </a:lnTo>
                <a:lnTo>
                  <a:pt x="2637" y="3515"/>
                </a:lnTo>
                <a:lnTo>
                  <a:pt x="2804" y="3641"/>
                </a:lnTo>
                <a:lnTo>
                  <a:pt x="2951" y="3808"/>
                </a:lnTo>
                <a:lnTo>
                  <a:pt x="3035" y="3934"/>
                </a:lnTo>
                <a:lnTo>
                  <a:pt x="2972" y="4059"/>
                </a:lnTo>
                <a:lnTo>
                  <a:pt x="2909" y="4185"/>
                </a:lnTo>
                <a:lnTo>
                  <a:pt x="2804" y="4269"/>
                </a:lnTo>
                <a:lnTo>
                  <a:pt x="2742" y="4373"/>
                </a:lnTo>
                <a:lnTo>
                  <a:pt x="2763" y="4478"/>
                </a:lnTo>
                <a:lnTo>
                  <a:pt x="2700" y="4708"/>
                </a:lnTo>
                <a:lnTo>
                  <a:pt x="2512" y="4896"/>
                </a:lnTo>
                <a:lnTo>
                  <a:pt x="2491" y="5022"/>
                </a:lnTo>
                <a:lnTo>
                  <a:pt x="2574" y="5022"/>
                </a:lnTo>
                <a:lnTo>
                  <a:pt x="2972" y="4959"/>
                </a:lnTo>
                <a:lnTo>
                  <a:pt x="3328" y="5064"/>
                </a:lnTo>
                <a:lnTo>
                  <a:pt x="3579" y="5210"/>
                </a:lnTo>
                <a:lnTo>
                  <a:pt x="3704" y="5168"/>
                </a:lnTo>
                <a:lnTo>
                  <a:pt x="3788" y="5168"/>
                </a:lnTo>
                <a:lnTo>
                  <a:pt x="3851" y="5210"/>
                </a:lnTo>
                <a:lnTo>
                  <a:pt x="3955" y="5064"/>
                </a:lnTo>
                <a:lnTo>
                  <a:pt x="3997" y="5022"/>
                </a:lnTo>
                <a:lnTo>
                  <a:pt x="4123" y="5085"/>
                </a:lnTo>
                <a:lnTo>
                  <a:pt x="4227" y="4959"/>
                </a:lnTo>
                <a:lnTo>
                  <a:pt x="4290" y="4792"/>
                </a:lnTo>
                <a:lnTo>
                  <a:pt x="4541" y="4603"/>
                </a:lnTo>
                <a:lnTo>
                  <a:pt x="4583" y="4478"/>
                </a:lnTo>
                <a:lnTo>
                  <a:pt x="4646" y="4352"/>
                </a:lnTo>
                <a:lnTo>
                  <a:pt x="4750" y="4248"/>
                </a:lnTo>
                <a:lnTo>
                  <a:pt x="4792" y="4038"/>
                </a:lnTo>
                <a:lnTo>
                  <a:pt x="4750" y="3976"/>
                </a:lnTo>
                <a:lnTo>
                  <a:pt x="4750" y="3829"/>
                </a:lnTo>
                <a:lnTo>
                  <a:pt x="4813" y="3808"/>
                </a:lnTo>
                <a:lnTo>
                  <a:pt x="4813" y="3724"/>
                </a:lnTo>
                <a:lnTo>
                  <a:pt x="4813" y="3662"/>
                </a:lnTo>
                <a:lnTo>
                  <a:pt x="4813" y="3599"/>
                </a:lnTo>
                <a:lnTo>
                  <a:pt x="4834" y="3599"/>
                </a:lnTo>
                <a:lnTo>
                  <a:pt x="4855" y="3515"/>
                </a:lnTo>
                <a:lnTo>
                  <a:pt x="4855" y="2971"/>
                </a:lnTo>
                <a:lnTo>
                  <a:pt x="4939" y="2888"/>
                </a:lnTo>
                <a:lnTo>
                  <a:pt x="4834" y="2867"/>
                </a:lnTo>
                <a:lnTo>
                  <a:pt x="4750" y="2783"/>
                </a:lnTo>
                <a:lnTo>
                  <a:pt x="4625" y="2720"/>
                </a:lnTo>
                <a:lnTo>
                  <a:pt x="4395" y="2867"/>
                </a:lnTo>
                <a:lnTo>
                  <a:pt x="4290" y="2825"/>
                </a:lnTo>
                <a:lnTo>
                  <a:pt x="4206" y="2616"/>
                </a:lnTo>
                <a:lnTo>
                  <a:pt x="4060" y="1988"/>
                </a:lnTo>
                <a:lnTo>
                  <a:pt x="4018" y="1862"/>
                </a:lnTo>
                <a:lnTo>
                  <a:pt x="3892" y="1820"/>
                </a:lnTo>
                <a:lnTo>
                  <a:pt x="3767" y="1716"/>
                </a:lnTo>
                <a:lnTo>
                  <a:pt x="3495" y="1841"/>
                </a:lnTo>
                <a:lnTo>
                  <a:pt x="3328" y="1758"/>
                </a:lnTo>
                <a:lnTo>
                  <a:pt x="3056" y="1779"/>
                </a:lnTo>
                <a:lnTo>
                  <a:pt x="2972" y="1737"/>
                </a:lnTo>
                <a:lnTo>
                  <a:pt x="2763" y="1758"/>
                </a:lnTo>
                <a:lnTo>
                  <a:pt x="2721" y="1632"/>
                </a:lnTo>
                <a:lnTo>
                  <a:pt x="2763" y="1528"/>
                </a:lnTo>
                <a:lnTo>
                  <a:pt x="2721" y="1360"/>
                </a:lnTo>
                <a:lnTo>
                  <a:pt x="2763" y="1025"/>
                </a:lnTo>
                <a:lnTo>
                  <a:pt x="2658" y="837"/>
                </a:lnTo>
                <a:lnTo>
                  <a:pt x="2658" y="670"/>
                </a:lnTo>
                <a:lnTo>
                  <a:pt x="2512" y="565"/>
                </a:lnTo>
                <a:lnTo>
                  <a:pt x="2553" y="419"/>
                </a:lnTo>
                <a:lnTo>
                  <a:pt x="2428" y="293"/>
                </a:lnTo>
                <a:lnTo>
                  <a:pt x="2344" y="293"/>
                </a:lnTo>
                <a:lnTo>
                  <a:pt x="196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6CBC2"/>
              </a:solidFill>
            </a:endParaRPr>
          </a:p>
        </p:txBody>
      </p:sp>
      <p:sp>
        <p:nvSpPr>
          <p:cNvPr id="1591" name="Google Shape;1591;p51"/>
          <p:cNvSpPr/>
          <p:nvPr/>
        </p:nvSpPr>
        <p:spPr>
          <a:xfrm>
            <a:off x="2177803" y="3641540"/>
            <a:ext cx="72136" cy="78239"/>
          </a:xfrm>
          <a:custGeom>
            <a:avLst/>
            <a:gdLst/>
            <a:ahLst/>
            <a:cxnLst/>
            <a:rect l="l" t="t" r="r" b="b"/>
            <a:pathLst>
              <a:path w="2930" h="3328" extrusionOk="0">
                <a:moveTo>
                  <a:pt x="754" y="0"/>
                </a:moveTo>
                <a:lnTo>
                  <a:pt x="440" y="63"/>
                </a:lnTo>
                <a:lnTo>
                  <a:pt x="377" y="42"/>
                </a:lnTo>
                <a:lnTo>
                  <a:pt x="315" y="42"/>
                </a:lnTo>
                <a:lnTo>
                  <a:pt x="273" y="63"/>
                </a:lnTo>
                <a:lnTo>
                  <a:pt x="231" y="210"/>
                </a:lnTo>
                <a:lnTo>
                  <a:pt x="126" y="335"/>
                </a:lnTo>
                <a:lnTo>
                  <a:pt x="168" y="524"/>
                </a:lnTo>
                <a:lnTo>
                  <a:pt x="126" y="586"/>
                </a:lnTo>
                <a:lnTo>
                  <a:pt x="147" y="712"/>
                </a:lnTo>
                <a:lnTo>
                  <a:pt x="147" y="963"/>
                </a:lnTo>
                <a:lnTo>
                  <a:pt x="84" y="1047"/>
                </a:lnTo>
                <a:lnTo>
                  <a:pt x="84" y="1151"/>
                </a:lnTo>
                <a:lnTo>
                  <a:pt x="43" y="1277"/>
                </a:lnTo>
                <a:lnTo>
                  <a:pt x="84" y="1465"/>
                </a:lnTo>
                <a:lnTo>
                  <a:pt x="43" y="1507"/>
                </a:lnTo>
                <a:lnTo>
                  <a:pt x="63" y="1779"/>
                </a:lnTo>
                <a:lnTo>
                  <a:pt x="126" y="1967"/>
                </a:lnTo>
                <a:lnTo>
                  <a:pt x="84" y="2030"/>
                </a:lnTo>
                <a:lnTo>
                  <a:pt x="22" y="2114"/>
                </a:lnTo>
                <a:lnTo>
                  <a:pt x="1" y="2156"/>
                </a:lnTo>
                <a:lnTo>
                  <a:pt x="1" y="2428"/>
                </a:lnTo>
                <a:lnTo>
                  <a:pt x="63" y="2637"/>
                </a:lnTo>
                <a:lnTo>
                  <a:pt x="231" y="2867"/>
                </a:lnTo>
                <a:lnTo>
                  <a:pt x="315" y="2867"/>
                </a:lnTo>
                <a:lnTo>
                  <a:pt x="461" y="3034"/>
                </a:lnTo>
                <a:lnTo>
                  <a:pt x="545" y="3055"/>
                </a:lnTo>
                <a:lnTo>
                  <a:pt x="796" y="3034"/>
                </a:lnTo>
                <a:lnTo>
                  <a:pt x="963" y="3055"/>
                </a:lnTo>
                <a:lnTo>
                  <a:pt x="1089" y="3139"/>
                </a:lnTo>
                <a:lnTo>
                  <a:pt x="1172" y="3160"/>
                </a:lnTo>
                <a:lnTo>
                  <a:pt x="1277" y="3160"/>
                </a:lnTo>
                <a:lnTo>
                  <a:pt x="1298" y="3181"/>
                </a:lnTo>
                <a:lnTo>
                  <a:pt x="1277" y="3244"/>
                </a:lnTo>
                <a:lnTo>
                  <a:pt x="1277" y="3285"/>
                </a:lnTo>
                <a:lnTo>
                  <a:pt x="1382" y="3285"/>
                </a:lnTo>
                <a:lnTo>
                  <a:pt x="1507" y="3202"/>
                </a:lnTo>
                <a:lnTo>
                  <a:pt x="1654" y="3181"/>
                </a:lnTo>
                <a:lnTo>
                  <a:pt x="1800" y="3244"/>
                </a:lnTo>
                <a:lnTo>
                  <a:pt x="1842" y="3264"/>
                </a:lnTo>
                <a:lnTo>
                  <a:pt x="1926" y="3264"/>
                </a:lnTo>
                <a:lnTo>
                  <a:pt x="2009" y="3285"/>
                </a:lnTo>
                <a:lnTo>
                  <a:pt x="2093" y="3327"/>
                </a:lnTo>
                <a:lnTo>
                  <a:pt x="2135" y="3264"/>
                </a:lnTo>
                <a:lnTo>
                  <a:pt x="2156" y="3181"/>
                </a:lnTo>
                <a:lnTo>
                  <a:pt x="2177" y="3181"/>
                </a:lnTo>
                <a:lnTo>
                  <a:pt x="2239" y="3202"/>
                </a:lnTo>
                <a:lnTo>
                  <a:pt x="2449" y="3139"/>
                </a:lnTo>
                <a:lnTo>
                  <a:pt x="2574" y="2972"/>
                </a:lnTo>
                <a:lnTo>
                  <a:pt x="2637" y="2930"/>
                </a:lnTo>
                <a:lnTo>
                  <a:pt x="2616" y="2909"/>
                </a:lnTo>
                <a:lnTo>
                  <a:pt x="2658" y="2804"/>
                </a:lnTo>
                <a:lnTo>
                  <a:pt x="2784" y="2720"/>
                </a:lnTo>
                <a:lnTo>
                  <a:pt x="2784" y="2532"/>
                </a:lnTo>
                <a:lnTo>
                  <a:pt x="2867" y="2428"/>
                </a:lnTo>
                <a:lnTo>
                  <a:pt x="2930" y="2407"/>
                </a:lnTo>
                <a:lnTo>
                  <a:pt x="2888" y="2386"/>
                </a:lnTo>
                <a:lnTo>
                  <a:pt x="2825" y="2281"/>
                </a:lnTo>
                <a:lnTo>
                  <a:pt x="2784" y="2239"/>
                </a:lnTo>
                <a:lnTo>
                  <a:pt x="2784" y="2218"/>
                </a:lnTo>
                <a:lnTo>
                  <a:pt x="2742" y="2030"/>
                </a:lnTo>
                <a:lnTo>
                  <a:pt x="2846" y="1884"/>
                </a:lnTo>
                <a:lnTo>
                  <a:pt x="2867" y="1716"/>
                </a:lnTo>
                <a:lnTo>
                  <a:pt x="2742" y="1612"/>
                </a:lnTo>
                <a:lnTo>
                  <a:pt x="2574" y="1402"/>
                </a:lnTo>
                <a:lnTo>
                  <a:pt x="2449" y="1256"/>
                </a:lnTo>
                <a:lnTo>
                  <a:pt x="2239" y="1151"/>
                </a:lnTo>
                <a:lnTo>
                  <a:pt x="2114" y="1172"/>
                </a:lnTo>
                <a:lnTo>
                  <a:pt x="2114" y="1026"/>
                </a:lnTo>
                <a:lnTo>
                  <a:pt x="1988" y="879"/>
                </a:lnTo>
                <a:lnTo>
                  <a:pt x="1842" y="858"/>
                </a:lnTo>
                <a:lnTo>
                  <a:pt x="1695" y="775"/>
                </a:lnTo>
                <a:lnTo>
                  <a:pt x="1570" y="565"/>
                </a:lnTo>
                <a:lnTo>
                  <a:pt x="1486" y="565"/>
                </a:lnTo>
                <a:lnTo>
                  <a:pt x="1382" y="670"/>
                </a:lnTo>
                <a:lnTo>
                  <a:pt x="1319" y="670"/>
                </a:lnTo>
                <a:lnTo>
                  <a:pt x="1172" y="461"/>
                </a:lnTo>
                <a:lnTo>
                  <a:pt x="1110" y="314"/>
                </a:lnTo>
                <a:lnTo>
                  <a:pt x="984" y="251"/>
                </a:lnTo>
                <a:lnTo>
                  <a:pt x="859" y="63"/>
                </a:lnTo>
                <a:lnTo>
                  <a:pt x="7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2" name="Google Shape;1592;p51"/>
          <p:cNvGrpSpPr/>
          <p:nvPr/>
        </p:nvGrpSpPr>
        <p:grpSpPr>
          <a:xfrm>
            <a:off x="2007802" y="3521032"/>
            <a:ext cx="227217" cy="562740"/>
            <a:chOff x="2711750" y="3572300"/>
            <a:chExt cx="230725" cy="598425"/>
          </a:xfrm>
        </p:grpSpPr>
        <p:sp>
          <p:nvSpPr>
            <p:cNvPr id="1593" name="Google Shape;1593;p51"/>
            <p:cNvSpPr/>
            <p:nvPr/>
          </p:nvSpPr>
          <p:spPr>
            <a:xfrm>
              <a:off x="2711750" y="3572300"/>
              <a:ext cx="230725" cy="538800"/>
            </a:xfrm>
            <a:custGeom>
              <a:avLst/>
              <a:gdLst/>
              <a:ahLst/>
              <a:cxnLst/>
              <a:rect l="l" t="t" r="r" b="b"/>
              <a:pathLst>
                <a:path w="9229" h="21552" extrusionOk="0">
                  <a:moveTo>
                    <a:pt x="1947" y="0"/>
                  </a:moveTo>
                  <a:lnTo>
                    <a:pt x="1800" y="42"/>
                  </a:lnTo>
                  <a:lnTo>
                    <a:pt x="1570" y="293"/>
                  </a:lnTo>
                  <a:lnTo>
                    <a:pt x="1466" y="502"/>
                  </a:lnTo>
                  <a:lnTo>
                    <a:pt x="1382" y="607"/>
                  </a:lnTo>
                  <a:lnTo>
                    <a:pt x="1466" y="753"/>
                  </a:lnTo>
                  <a:lnTo>
                    <a:pt x="1298" y="1402"/>
                  </a:lnTo>
                  <a:lnTo>
                    <a:pt x="629" y="1779"/>
                  </a:lnTo>
                  <a:lnTo>
                    <a:pt x="566" y="1925"/>
                  </a:lnTo>
                  <a:lnTo>
                    <a:pt x="691" y="2030"/>
                  </a:lnTo>
                  <a:lnTo>
                    <a:pt x="733" y="2134"/>
                  </a:lnTo>
                  <a:lnTo>
                    <a:pt x="650" y="2281"/>
                  </a:lnTo>
                  <a:lnTo>
                    <a:pt x="670" y="2448"/>
                  </a:lnTo>
                  <a:lnTo>
                    <a:pt x="796" y="2616"/>
                  </a:lnTo>
                  <a:lnTo>
                    <a:pt x="796" y="2762"/>
                  </a:lnTo>
                  <a:lnTo>
                    <a:pt x="691" y="2846"/>
                  </a:lnTo>
                  <a:lnTo>
                    <a:pt x="670" y="2950"/>
                  </a:lnTo>
                  <a:lnTo>
                    <a:pt x="754" y="3013"/>
                  </a:lnTo>
                  <a:lnTo>
                    <a:pt x="796" y="3076"/>
                  </a:lnTo>
                  <a:lnTo>
                    <a:pt x="796" y="3243"/>
                  </a:lnTo>
                  <a:lnTo>
                    <a:pt x="859" y="3285"/>
                  </a:lnTo>
                  <a:lnTo>
                    <a:pt x="775" y="3390"/>
                  </a:lnTo>
                  <a:lnTo>
                    <a:pt x="670" y="3453"/>
                  </a:lnTo>
                  <a:lnTo>
                    <a:pt x="524" y="3599"/>
                  </a:lnTo>
                  <a:lnTo>
                    <a:pt x="357" y="3997"/>
                  </a:lnTo>
                  <a:lnTo>
                    <a:pt x="252" y="4164"/>
                  </a:lnTo>
                  <a:lnTo>
                    <a:pt x="210" y="4582"/>
                  </a:lnTo>
                  <a:lnTo>
                    <a:pt x="126" y="4645"/>
                  </a:lnTo>
                  <a:lnTo>
                    <a:pt x="147" y="5022"/>
                  </a:lnTo>
                  <a:lnTo>
                    <a:pt x="252" y="5210"/>
                  </a:lnTo>
                  <a:lnTo>
                    <a:pt x="252" y="5461"/>
                  </a:lnTo>
                  <a:lnTo>
                    <a:pt x="168" y="5566"/>
                  </a:lnTo>
                  <a:lnTo>
                    <a:pt x="168" y="5859"/>
                  </a:lnTo>
                  <a:lnTo>
                    <a:pt x="22" y="5942"/>
                  </a:lnTo>
                  <a:lnTo>
                    <a:pt x="1" y="6152"/>
                  </a:lnTo>
                  <a:lnTo>
                    <a:pt x="43" y="6424"/>
                  </a:lnTo>
                  <a:lnTo>
                    <a:pt x="147" y="6570"/>
                  </a:lnTo>
                  <a:lnTo>
                    <a:pt x="168" y="6675"/>
                  </a:lnTo>
                  <a:lnTo>
                    <a:pt x="315" y="6884"/>
                  </a:lnTo>
                  <a:lnTo>
                    <a:pt x="378" y="7051"/>
                  </a:lnTo>
                  <a:lnTo>
                    <a:pt x="461" y="7407"/>
                  </a:lnTo>
                  <a:lnTo>
                    <a:pt x="545" y="7470"/>
                  </a:lnTo>
                  <a:lnTo>
                    <a:pt x="587" y="7930"/>
                  </a:lnTo>
                  <a:lnTo>
                    <a:pt x="566" y="8181"/>
                  </a:lnTo>
                  <a:lnTo>
                    <a:pt x="461" y="8202"/>
                  </a:lnTo>
                  <a:lnTo>
                    <a:pt x="357" y="8453"/>
                  </a:lnTo>
                  <a:lnTo>
                    <a:pt x="378" y="8683"/>
                  </a:lnTo>
                  <a:lnTo>
                    <a:pt x="252" y="8872"/>
                  </a:lnTo>
                  <a:lnTo>
                    <a:pt x="336" y="8935"/>
                  </a:lnTo>
                  <a:lnTo>
                    <a:pt x="440" y="9123"/>
                  </a:lnTo>
                  <a:lnTo>
                    <a:pt x="461" y="9332"/>
                  </a:lnTo>
                  <a:lnTo>
                    <a:pt x="336" y="9458"/>
                  </a:lnTo>
                  <a:lnTo>
                    <a:pt x="210" y="9709"/>
                  </a:lnTo>
                  <a:lnTo>
                    <a:pt x="210" y="10085"/>
                  </a:lnTo>
                  <a:lnTo>
                    <a:pt x="210" y="10253"/>
                  </a:lnTo>
                  <a:lnTo>
                    <a:pt x="147" y="10483"/>
                  </a:lnTo>
                  <a:lnTo>
                    <a:pt x="482" y="11173"/>
                  </a:lnTo>
                  <a:lnTo>
                    <a:pt x="419" y="11278"/>
                  </a:lnTo>
                  <a:lnTo>
                    <a:pt x="252" y="11341"/>
                  </a:lnTo>
                  <a:lnTo>
                    <a:pt x="231" y="11655"/>
                  </a:lnTo>
                  <a:lnTo>
                    <a:pt x="22" y="11948"/>
                  </a:lnTo>
                  <a:lnTo>
                    <a:pt x="43" y="12157"/>
                  </a:lnTo>
                  <a:lnTo>
                    <a:pt x="147" y="12345"/>
                  </a:lnTo>
                  <a:lnTo>
                    <a:pt x="126" y="12764"/>
                  </a:lnTo>
                  <a:lnTo>
                    <a:pt x="147" y="13119"/>
                  </a:lnTo>
                  <a:lnTo>
                    <a:pt x="210" y="13391"/>
                  </a:lnTo>
                  <a:lnTo>
                    <a:pt x="315" y="13433"/>
                  </a:lnTo>
                  <a:lnTo>
                    <a:pt x="357" y="13538"/>
                  </a:lnTo>
                  <a:lnTo>
                    <a:pt x="336" y="13705"/>
                  </a:lnTo>
                  <a:lnTo>
                    <a:pt x="210" y="13789"/>
                  </a:lnTo>
                  <a:lnTo>
                    <a:pt x="231" y="14103"/>
                  </a:lnTo>
                  <a:cubicBezTo>
                    <a:pt x="252" y="14165"/>
                    <a:pt x="252" y="14270"/>
                    <a:pt x="273" y="14354"/>
                  </a:cubicBezTo>
                  <a:lnTo>
                    <a:pt x="273" y="14375"/>
                  </a:lnTo>
                  <a:lnTo>
                    <a:pt x="461" y="14437"/>
                  </a:lnTo>
                  <a:lnTo>
                    <a:pt x="461" y="14626"/>
                  </a:lnTo>
                  <a:lnTo>
                    <a:pt x="461" y="14772"/>
                  </a:lnTo>
                  <a:lnTo>
                    <a:pt x="566" y="15002"/>
                  </a:lnTo>
                  <a:lnTo>
                    <a:pt x="608" y="15274"/>
                  </a:lnTo>
                  <a:lnTo>
                    <a:pt x="712" y="15295"/>
                  </a:lnTo>
                  <a:lnTo>
                    <a:pt x="796" y="15253"/>
                  </a:lnTo>
                  <a:lnTo>
                    <a:pt x="880" y="15274"/>
                  </a:lnTo>
                  <a:lnTo>
                    <a:pt x="880" y="15400"/>
                  </a:lnTo>
                  <a:lnTo>
                    <a:pt x="754" y="15567"/>
                  </a:lnTo>
                  <a:lnTo>
                    <a:pt x="482" y="15567"/>
                  </a:lnTo>
                  <a:lnTo>
                    <a:pt x="440" y="15672"/>
                  </a:lnTo>
                  <a:lnTo>
                    <a:pt x="524" y="15735"/>
                  </a:lnTo>
                  <a:lnTo>
                    <a:pt x="545" y="15714"/>
                  </a:lnTo>
                  <a:lnTo>
                    <a:pt x="670" y="15714"/>
                  </a:lnTo>
                  <a:lnTo>
                    <a:pt x="859" y="15839"/>
                  </a:lnTo>
                  <a:lnTo>
                    <a:pt x="984" y="16049"/>
                  </a:lnTo>
                  <a:lnTo>
                    <a:pt x="984" y="16195"/>
                  </a:lnTo>
                  <a:lnTo>
                    <a:pt x="838" y="16321"/>
                  </a:lnTo>
                  <a:lnTo>
                    <a:pt x="838" y="16425"/>
                  </a:lnTo>
                  <a:lnTo>
                    <a:pt x="901" y="16572"/>
                  </a:lnTo>
                  <a:lnTo>
                    <a:pt x="963" y="16885"/>
                  </a:lnTo>
                  <a:lnTo>
                    <a:pt x="1047" y="17137"/>
                  </a:lnTo>
                  <a:lnTo>
                    <a:pt x="942" y="17241"/>
                  </a:lnTo>
                  <a:lnTo>
                    <a:pt x="901" y="17367"/>
                  </a:lnTo>
                  <a:lnTo>
                    <a:pt x="1005" y="17618"/>
                  </a:lnTo>
                  <a:lnTo>
                    <a:pt x="901" y="17764"/>
                  </a:lnTo>
                  <a:lnTo>
                    <a:pt x="859" y="18015"/>
                  </a:lnTo>
                  <a:lnTo>
                    <a:pt x="942" y="18246"/>
                  </a:lnTo>
                  <a:lnTo>
                    <a:pt x="984" y="18559"/>
                  </a:lnTo>
                  <a:lnTo>
                    <a:pt x="942" y="18852"/>
                  </a:lnTo>
                  <a:lnTo>
                    <a:pt x="733" y="19062"/>
                  </a:lnTo>
                  <a:lnTo>
                    <a:pt x="587" y="19250"/>
                  </a:lnTo>
                  <a:lnTo>
                    <a:pt x="524" y="19752"/>
                  </a:lnTo>
                  <a:cubicBezTo>
                    <a:pt x="545" y="19815"/>
                    <a:pt x="545" y="19898"/>
                    <a:pt x="566" y="19982"/>
                  </a:cubicBezTo>
                  <a:lnTo>
                    <a:pt x="796" y="20422"/>
                  </a:lnTo>
                  <a:lnTo>
                    <a:pt x="942" y="20422"/>
                  </a:lnTo>
                  <a:lnTo>
                    <a:pt x="1047" y="20317"/>
                  </a:lnTo>
                  <a:lnTo>
                    <a:pt x="1214" y="20233"/>
                  </a:lnTo>
                  <a:lnTo>
                    <a:pt x="1361" y="20233"/>
                  </a:lnTo>
                  <a:lnTo>
                    <a:pt x="1361" y="20401"/>
                  </a:lnTo>
                  <a:lnTo>
                    <a:pt x="1382" y="20735"/>
                  </a:lnTo>
                  <a:lnTo>
                    <a:pt x="1507" y="20840"/>
                  </a:lnTo>
                  <a:lnTo>
                    <a:pt x="1570" y="21049"/>
                  </a:lnTo>
                  <a:lnTo>
                    <a:pt x="1633" y="21279"/>
                  </a:lnTo>
                  <a:lnTo>
                    <a:pt x="1926" y="21321"/>
                  </a:lnTo>
                  <a:lnTo>
                    <a:pt x="2030" y="21363"/>
                  </a:lnTo>
                  <a:lnTo>
                    <a:pt x="2449" y="21279"/>
                  </a:lnTo>
                  <a:lnTo>
                    <a:pt x="3181" y="21279"/>
                  </a:lnTo>
                  <a:lnTo>
                    <a:pt x="3244" y="21342"/>
                  </a:lnTo>
                  <a:lnTo>
                    <a:pt x="3370" y="21363"/>
                  </a:lnTo>
                  <a:lnTo>
                    <a:pt x="3516" y="21489"/>
                  </a:lnTo>
                  <a:lnTo>
                    <a:pt x="3663" y="21551"/>
                  </a:lnTo>
                  <a:lnTo>
                    <a:pt x="3704" y="21551"/>
                  </a:lnTo>
                  <a:lnTo>
                    <a:pt x="3704" y="21447"/>
                  </a:lnTo>
                  <a:lnTo>
                    <a:pt x="3600" y="21363"/>
                  </a:lnTo>
                  <a:lnTo>
                    <a:pt x="3411" y="21238"/>
                  </a:lnTo>
                  <a:lnTo>
                    <a:pt x="3391" y="21133"/>
                  </a:lnTo>
                  <a:lnTo>
                    <a:pt x="3286" y="21028"/>
                  </a:lnTo>
                  <a:lnTo>
                    <a:pt x="3202" y="21049"/>
                  </a:lnTo>
                  <a:lnTo>
                    <a:pt x="3160" y="21007"/>
                  </a:lnTo>
                  <a:lnTo>
                    <a:pt x="3244" y="20945"/>
                  </a:lnTo>
                  <a:lnTo>
                    <a:pt x="3265" y="20861"/>
                  </a:lnTo>
                  <a:lnTo>
                    <a:pt x="3244" y="20840"/>
                  </a:lnTo>
                  <a:lnTo>
                    <a:pt x="3244" y="20756"/>
                  </a:lnTo>
                  <a:lnTo>
                    <a:pt x="3139" y="20505"/>
                  </a:lnTo>
                  <a:lnTo>
                    <a:pt x="3035" y="20317"/>
                  </a:lnTo>
                  <a:lnTo>
                    <a:pt x="2993" y="20129"/>
                  </a:lnTo>
                  <a:lnTo>
                    <a:pt x="3077" y="19961"/>
                  </a:lnTo>
                  <a:lnTo>
                    <a:pt x="3202" y="19857"/>
                  </a:lnTo>
                  <a:lnTo>
                    <a:pt x="3265" y="19752"/>
                  </a:lnTo>
                  <a:lnTo>
                    <a:pt x="3202" y="19689"/>
                  </a:lnTo>
                  <a:lnTo>
                    <a:pt x="3202" y="19585"/>
                  </a:lnTo>
                  <a:lnTo>
                    <a:pt x="3160" y="19501"/>
                  </a:lnTo>
                  <a:lnTo>
                    <a:pt x="3244" y="19564"/>
                  </a:lnTo>
                  <a:lnTo>
                    <a:pt x="3307" y="19647"/>
                  </a:lnTo>
                  <a:lnTo>
                    <a:pt x="3391" y="19668"/>
                  </a:lnTo>
                  <a:lnTo>
                    <a:pt x="3516" y="19564"/>
                  </a:lnTo>
                  <a:lnTo>
                    <a:pt x="3558" y="19480"/>
                  </a:lnTo>
                  <a:lnTo>
                    <a:pt x="3663" y="19354"/>
                  </a:lnTo>
                  <a:lnTo>
                    <a:pt x="3683" y="19250"/>
                  </a:lnTo>
                  <a:lnTo>
                    <a:pt x="3663" y="19062"/>
                  </a:lnTo>
                  <a:lnTo>
                    <a:pt x="3579" y="19041"/>
                  </a:lnTo>
                  <a:lnTo>
                    <a:pt x="3516" y="19082"/>
                  </a:lnTo>
                  <a:lnTo>
                    <a:pt x="3516" y="19082"/>
                  </a:lnTo>
                  <a:lnTo>
                    <a:pt x="3558" y="19020"/>
                  </a:lnTo>
                  <a:lnTo>
                    <a:pt x="3663" y="18915"/>
                  </a:lnTo>
                  <a:lnTo>
                    <a:pt x="3704" y="18769"/>
                  </a:lnTo>
                  <a:lnTo>
                    <a:pt x="3725" y="18643"/>
                  </a:lnTo>
                  <a:lnTo>
                    <a:pt x="3872" y="18518"/>
                  </a:lnTo>
                  <a:lnTo>
                    <a:pt x="3976" y="18518"/>
                  </a:lnTo>
                  <a:lnTo>
                    <a:pt x="4018" y="18392"/>
                  </a:lnTo>
                  <a:lnTo>
                    <a:pt x="4102" y="18287"/>
                  </a:lnTo>
                  <a:lnTo>
                    <a:pt x="4144" y="18246"/>
                  </a:lnTo>
                  <a:lnTo>
                    <a:pt x="4186" y="18141"/>
                  </a:lnTo>
                  <a:lnTo>
                    <a:pt x="4248" y="18099"/>
                  </a:lnTo>
                  <a:lnTo>
                    <a:pt x="4332" y="17994"/>
                  </a:lnTo>
                  <a:lnTo>
                    <a:pt x="4311" y="17932"/>
                  </a:lnTo>
                  <a:lnTo>
                    <a:pt x="4311" y="17869"/>
                  </a:lnTo>
                  <a:lnTo>
                    <a:pt x="4395" y="17806"/>
                  </a:lnTo>
                  <a:lnTo>
                    <a:pt x="4290" y="17702"/>
                  </a:lnTo>
                  <a:lnTo>
                    <a:pt x="4207" y="17702"/>
                  </a:lnTo>
                  <a:lnTo>
                    <a:pt x="4311" y="17597"/>
                  </a:lnTo>
                  <a:lnTo>
                    <a:pt x="4311" y="17492"/>
                  </a:lnTo>
                  <a:lnTo>
                    <a:pt x="4227" y="17367"/>
                  </a:lnTo>
                  <a:lnTo>
                    <a:pt x="4227" y="17423"/>
                  </a:lnTo>
                  <a:lnTo>
                    <a:pt x="4186" y="17409"/>
                  </a:lnTo>
                  <a:lnTo>
                    <a:pt x="4123" y="17429"/>
                  </a:lnTo>
                  <a:lnTo>
                    <a:pt x="4018" y="17429"/>
                  </a:lnTo>
                  <a:lnTo>
                    <a:pt x="3830" y="17471"/>
                  </a:lnTo>
                  <a:lnTo>
                    <a:pt x="3600" y="17262"/>
                  </a:lnTo>
                  <a:lnTo>
                    <a:pt x="3453" y="17137"/>
                  </a:lnTo>
                  <a:lnTo>
                    <a:pt x="3370" y="17095"/>
                  </a:lnTo>
                  <a:lnTo>
                    <a:pt x="3265" y="16990"/>
                  </a:lnTo>
                  <a:lnTo>
                    <a:pt x="3139" y="16781"/>
                  </a:lnTo>
                  <a:lnTo>
                    <a:pt x="3139" y="16655"/>
                  </a:lnTo>
                  <a:lnTo>
                    <a:pt x="3056" y="16551"/>
                  </a:lnTo>
                  <a:lnTo>
                    <a:pt x="3056" y="16467"/>
                  </a:lnTo>
                  <a:lnTo>
                    <a:pt x="3181" y="16362"/>
                  </a:lnTo>
                  <a:lnTo>
                    <a:pt x="3244" y="16258"/>
                  </a:lnTo>
                  <a:lnTo>
                    <a:pt x="3286" y="16132"/>
                  </a:lnTo>
                  <a:lnTo>
                    <a:pt x="3370" y="16111"/>
                  </a:lnTo>
                  <a:lnTo>
                    <a:pt x="3474" y="16007"/>
                  </a:lnTo>
                  <a:lnTo>
                    <a:pt x="3600" y="15986"/>
                  </a:lnTo>
                  <a:lnTo>
                    <a:pt x="3704" y="15881"/>
                  </a:lnTo>
                  <a:lnTo>
                    <a:pt x="3872" y="15839"/>
                  </a:lnTo>
                  <a:lnTo>
                    <a:pt x="3976" y="15881"/>
                  </a:lnTo>
                  <a:lnTo>
                    <a:pt x="4144" y="15839"/>
                  </a:lnTo>
                  <a:lnTo>
                    <a:pt x="4144" y="15797"/>
                  </a:lnTo>
                  <a:lnTo>
                    <a:pt x="4102" y="15735"/>
                  </a:lnTo>
                  <a:lnTo>
                    <a:pt x="3997" y="15693"/>
                  </a:lnTo>
                  <a:lnTo>
                    <a:pt x="4018" y="15630"/>
                  </a:lnTo>
                  <a:lnTo>
                    <a:pt x="4039" y="15567"/>
                  </a:lnTo>
                  <a:lnTo>
                    <a:pt x="4207" y="15463"/>
                  </a:lnTo>
                  <a:lnTo>
                    <a:pt x="4186" y="15421"/>
                  </a:lnTo>
                  <a:lnTo>
                    <a:pt x="4227" y="15358"/>
                  </a:lnTo>
                  <a:lnTo>
                    <a:pt x="4227" y="15295"/>
                  </a:lnTo>
                  <a:lnTo>
                    <a:pt x="4102" y="15128"/>
                  </a:lnTo>
                  <a:lnTo>
                    <a:pt x="4123" y="15065"/>
                  </a:lnTo>
                  <a:lnTo>
                    <a:pt x="4123" y="14981"/>
                  </a:lnTo>
                  <a:lnTo>
                    <a:pt x="4018" y="14940"/>
                  </a:lnTo>
                  <a:lnTo>
                    <a:pt x="3997" y="14772"/>
                  </a:lnTo>
                  <a:lnTo>
                    <a:pt x="4081" y="14668"/>
                  </a:lnTo>
                  <a:lnTo>
                    <a:pt x="4123" y="14563"/>
                  </a:lnTo>
                  <a:lnTo>
                    <a:pt x="4081" y="14521"/>
                  </a:lnTo>
                  <a:lnTo>
                    <a:pt x="4144" y="14437"/>
                  </a:lnTo>
                  <a:lnTo>
                    <a:pt x="4332" y="14354"/>
                  </a:lnTo>
                  <a:lnTo>
                    <a:pt x="4458" y="14249"/>
                  </a:lnTo>
                  <a:lnTo>
                    <a:pt x="4458" y="14207"/>
                  </a:lnTo>
                  <a:lnTo>
                    <a:pt x="4311" y="14144"/>
                  </a:lnTo>
                  <a:lnTo>
                    <a:pt x="4207" y="14144"/>
                  </a:lnTo>
                  <a:lnTo>
                    <a:pt x="4144" y="14061"/>
                  </a:lnTo>
                  <a:lnTo>
                    <a:pt x="4186" y="14019"/>
                  </a:lnTo>
                  <a:lnTo>
                    <a:pt x="4290" y="13935"/>
                  </a:lnTo>
                  <a:lnTo>
                    <a:pt x="4437" y="13893"/>
                  </a:lnTo>
                  <a:lnTo>
                    <a:pt x="4562" y="13956"/>
                  </a:lnTo>
                  <a:lnTo>
                    <a:pt x="4562" y="14040"/>
                  </a:lnTo>
                  <a:lnTo>
                    <a:pt x="4541" y="14082"/>
                  </a:lnTo>
                  <a:lnTo>
                    <a:pt x="4604" y="14186"/>
                  </a:lnTo>
                  <a:lnTo>
                    <a:pt x="4667" y="14228"/>
                  </a:lnTo>
                  <a:lnTo>
                    <a:pt x="4918" y="14082"/>
                  </a:lnTo>
                  <a:lnTo>
                    <a:pt x="4939" y="13998"/>
                  </a:lnTo>
                  <a:lnTo>
                    <a:pt x="4876" y="13852"/>
                  </a:lnTo>
                  <a:lnTo>
                    <a:pt x="4813" y="13747"/>
                  </a:lnTo>
                  <a:lnTo>
                    <a:pt x="4855" y="13726"/>
                  </a:lnTo>
                  <a:lnTo>
                    <a:pt x="4876" y="13621"/>
                  </a:lnTo>
                  <a:lnTo>
                    <a:pt x="4813" y="13496"/>
                  </a:lnTo>
                  <a:lnTo>
                    <a:pt x="4730" y="13496"/>
                  </a:lnTo>
                  <a:lnTo>
                    <a:pt x="4625" y="13559"/>
                  </a:lnTo>
                  <a:lnTo>
                    <a:pt x="4541" y="13559"/>
                  </a:lnTo>
                  <a:lnTo>
                    <a:pt x="4499" y="13621"/>
                  </a:lnTo>
                  <a:lnTo>
                    <a:pt x="4520" y="13642"/>
                  </a:lnTo>
                  <a:lnTo>
                    <a:pt x="4625" y="13684"/>
                  </a:lnTo>
                  <a:lnTo>
                    <a:pt x="4625" y="13726"/>
                  </a:lnTo>
                  <a:lnTo>
                    <a:pt x="4437" y="13789"/>
                  </a:lnTo>
                  <a:lnTo>
                    <a:pt x="4353" y="13747"/>
                  </a:lnTo>
                  <a:lnTo>
                    <a:pt x="4416" y="13705"/>
                  </a:lnTo>
                  <a:lnTo>
                    <a:pt x="4499" y="13684"/>
                  </a:lnTo>
                  <a:lnTo>
                    <a:pt x="4437" y="13642"/>
                  </a:lnTo>
                  <a:lnTo>
                    <a:pt x="4248" y="13642"/>
                  </a:lnTo>
                  <a:lnTo>
                    <a:pt x="4123" y="13580"/>
                  </a:lnTo>
                  <a:lnTo>
                    <a:pt x="4102" y="13475"/>
                  </a:lnTo>
                  <a:lnTo>
                    <a:pt x="4102" y="13203"/>
                  </a:lnTo>
                  <a:lnTo>
                    <a:pt x="4039" y="12994"/>
                  </a:lnTo>
                  <a:lnTo>
                    <a:pt x="3914" y="12889"/>
                  </a:lnTo>
                  <a:lnTo>
                    <a:pt x="3914" y="12680"/>
                  </a:lnTo>
                  <a:lnTo>
                    <a:pt x="4018" y="12575"/>
                  </a:lnTo>
                  <a:lnTo>
                    <a:pt x="4102" y="12575"/>
                  </a:lnTo>
                  <a:lnTo>
                    <a:pt x="4081" y="12659"/>
                  </a:lnTo>
                  <a:lnTo>
                    <a:pt x="4102" y="12680"/>
                  </a:lnTo>
                  <a:lnTo>
                    <a:pt x="4227" y="12680"/>
                  </a:lnTo>
                  <a:lnTo>
                    <a:pt x="4437" y="12764"/>
                  </a:lnTo>
                  <a:lnTo>
                    <a:pt x="4646" y="12910"/>
                  </a:lnTo>
                  <a:lnTo>
                    <a:pt x="4834" y="12973"/>
                  </a:lnTo>
                  <a:lnTo>
                    <a:pt x="5148" y="12973"/>
                  </a:lnTo>
                  <a:lnTo>
                    <a:pt x="5336" y="12847"/>
                  </a:lnTo>
                  <a:lnTo>
                    <a:pt x="5295" y="12805"/>
                  </a:lnTo>
                  <a:lnTo>
                    <a:pt x="5441" y="12701"/>
                  </a:lnTo>
                  <a:lnTo>
                    <a:pt x="5462" y="12596"/>
                  </a:lnTo>
                  <a:lnTo>
                    <a:pt x="5441" y="12533"/>
                  </a:lnTo>
                  <a:lnTo>
                    <a:pt x="5462" y="12471"/>
                  </a:lnTo>
                  <a:lnTo>
                    <a:pt x="5483" y="12366"/>
                  </a:lnTo>
                  <a:lnTo>
                    <a:pt x="5378" y="12345"/>
                  </a:lnTo>
                  <a:lnTo>
                    <a:pt x="5295" y="12220"/>
                  </a:lnTo>
                  <a:lnTo>
                    <a:pt x="5295" y="12115"/>
                  </a:lnTo>
                  <a:lnTo>
                    <a:pt x="5357" y="12031"/>
                  </a:lnTo>
                  <a:lnTo>
                    <a:pt x="5336" y="11968"/>
                  </a:lnTo>
                  <a:lnTo>
                    <a:pt x="5441" y="11864"/>
                  </a:lnTo>
                  <a:lnTo>
                    <a:pt x="5441" y="11843"/>
                  </a:lnTo>
                  <a:lnTo>
                    <a:pt x="5483" y="11843"/>
                  </a:lnTo>
                  <a:lnTo>
                    <a:pt x="5504" y="11759"/>
                  </a:lnTo>
                  <a:lnTo>
                    <a:pt x="5483" y="11655"/>
                  </a:lnTo>
                  <a:lnTo>
                    <a:pt x="5378" y="11655"/>
                  </a:lnTo>
                  <a:lnTo>
                    <a:pt x="5378" y="11613"/>
                  </a:lnTo>
                  <a:lnTo>
                    <a:pt x="5336" y="11529"/>
                  </a:lnTo>
                  <a:lnTo>
                    <a:pt x="5336" y="11320"/>
                  </a:lnTo>
                  <a:lnTo>
                    <a:pt x="5295" y="11236"/>
                  </a:lnTo>
                  <a:lnTo>
                    <a:pt x="5295" y="11131"/>
                  </a:lnTo>
                  <a:lnTo>
                    <a:pt x="5336" y="11111"/>
                  </a:lnTo>
                  <a:lnTo>
                    <a:pt x="5378" y="11194"/>
                  </a:lnTo>
                  <a:lnTo>
                    <a:pt x="5462" y="11194"/>
                  </a:lnTo>
                  <a:lnTo>
                    <a:pt x="5608" y="11236"/>
                  </a:lnTo>
                  <a:lnTo>
                    <a:pt x="5755" y="11320"/>
                  </a:lnTo>
                  <a:lnTo>
                    <a:pt x="5859" y="11320"/>
                  </a:lnTo>
                  <a:lnTo>
                    <a:pt x="6027" y="11299"/>
                  </a:lnTo>
                  <a:lnTo>
                    <a:pt x="6215" y="11320"/>
                  </a:lnTo>
                  <a:lnTo>
                    <a:pt x="6445" y="11320"/>
                  </a:lnTo>
                  <a:lnTo>
                    <a:pt x="6843" y="11215"/>
                  </a:lnTo>
                  <a:lnTo>
                    <a:pt x="7178" y="11069"/>
                  </a:lnTo>
                  <a:lnTo>
                    <a:pt x="7220" y="10985"/>
                  </a:lnTo>
                  <a:lnTo>
                    <a:pt x="7261" y="11027"/>
                  </a:lnTo>
                  <a:lnTo>
                    <a:pt x="7492" y="10964"/>
                  </a:lnTo>
                  <a:lnTo>
                    <a:pt x="7805" y="10776"/>
                  </a:lnTo>
                  <a:lnTo>
                    <a:pt x="7868" y="10671"/>
                  </a:lnTo>
                  <a:lnTo>
                    <a:pt x="7826" y="10546"/>
                  </a:lnTo>
                  <a:lnTo>
                    <a:pt x="7889" y="10357"/>
                  </a:lnTo>
                  <a:lnTo>
                    <a:pt x="7931" y="10336"/>
                  </a:lnTo>
                  <a:lnTo>
                    <a:pt x="7973" y="10378"/>
                  </a:lnTo>
                  <a:lnTo>
                    <a:pt x="8015" y="10336"/>
                  </a:lnTo>
                  <a:lnTo>
                    <a:pt x="8077" y="10148"/>
                  </a:lnTo>
                  <a:lnTo>
                    <a:pt x="8182" y="9960"/>
                  </a:lnTo>
                  <a:lnTo>
                    <a:pt x="8203" y="9855"/>
                  </a:lnTo>
                  <a:lnTo>
                    <a:pt x="8203" y="9625"/>
                  </a:lnTo>
                  <a:lnTo>
                    <a:pt x="8182" y="9520"/>
                  </a:lnTo>
                  <a:lnTo>
                    <a:pt x="8140" y="9520"/>
                  </a:lnTo>
                  <a:lnTo>
                    <a:pt x="8077" y="9604"/>
                  </a:lnTo>
                  <a:lnTo>
                    <a:pt x="7931" y="9604"/>
                  </a:lnTo>
                  <a:lnTo>
                    <a:pt x="7784" y="9499"/>
                  </a:lnTo>
                  <a:lnTo>
                    <a:pt x="7701" y="9332"/>
                  </a:lnTo>
                  <a:lnTo>
                    <a:pt x="7701" y="9248"/>
                  </a:lnTo>
                  <a:lnTo>
                    <a:pt x="7826" y="8976"/>
                  </a:lnTo>
                  <a:lnTo>
                    <a:pt x="7826" y="8872"/>
                  </a:lnTo>
                  <a:lnTo>
                    <a:pt x="7764" y="8788"/>
                  </a:lnTo>
                  <a:lnTo>
                    <a:pt x="7471" y="8558"/>
                  </a:lnTo>
                  <a:lnTo>
                    <a:pt x="7240" y="8453"/>
                  </a:lnTo>
                  <a:lnTo>
                    <a:pt x="6989" y="8265"/>
                  </a:lnTo>
                  <a:lnTo>
                    <a:pt x="6948" y="8160"/>
                  </a:lnTo>
                  <a:lnTo>
                    <a:pt x="6968" y="8139"/>
                  </a:lnTo>
                  <a:lnTo>
                    <a:pt x="6968" y="8035"/>
                  </a:lnTo>
                  <a:lnTo>
                    <a:pt x="6885" y="7951"/>
                  </a:lnTo>
                  <a:lnTo>
                    <a:pt x="6927" y="7888"/>
                  </a:lnTo>
                  <a:lnTo>
                    <a:pt x="6864" y="7679"/>
                  </a:lnTo>
                  <a:lnTo>
                    <a:pt x="6885" y="7449"/>
                  </a:lnTo>
                  <a:lnTo>
                    <a:pt x="6927" y="7240"/>
                  </a:lnTo>
                  <a:lnTo>
                    <a:pt x="7010" y="7156"/>
                  </a:lnTo>
                  <a:lnTo>
                    <a:pt x="7031" y="7093"/>
                  </a:lnTo>
                  <a:lnTo>
                    <a:pt x="6968" y="6905"/>
                  </a:lnTo>
                  <a:lnTo>
                    <a:pt x="6948" y="6633"/>
                  </a:lnTo>
                  <a:lnTo>
                    <a:pt x="7010" y="6591"/>
                  </a:lnTo>
                  <a:lnTo>
                    <a:pt x="6948" y="6403"/>
                  </a:lnTo>
                  <a:lnTo>
                    <a:pt x="7031" y="6277"/>
                  </a:lnTo>
                  <a:lnTo>
                    <a:pt x="7031" y="6173"/>
                  </a:lnTo>
                  <a:lnTo>
                    <a:pt x="7073" y="6089"/>
                  </a:lnTo>
                  <a:lnTo>
                    <a:pt x="7115" y="5838"/>
                  </a:lnTo>
                  <a:lnTo>
                    <a:pt x="7073" y="5733"/>
                  </a:lnTo>
                  <a:lnTo>
                    <a:pt x="7136" y="5650"/>
                  </a:lnTo>
                  <a:lnTo>
                    <a:pt x="7115" y="5461"/>
                  </a:lnTo>
                  <a:lnTo>
                    <a:pt x="7220" y="5336"/>
                  </a:lnTo>
                  <a:lnTo>
                    <a:pt x="7261" y="5210"/>
                  </a:lnTo>
                  <a:lnTo>
                    <a:pt x="7261" y="5168"/>
                  </a:lnTo>
                  <a:lnTo>
                    <a:pt x="7282" y="5126"/>
                  </a:lnTo>
                  <a:lnTo>
                    <a:pt x="7387" y="5043"/>
                  </a:lnTo>
                  <a:lnTo>
                    <a:pt x="7387" y="5001"/>
                  </a:lnTo>
                  <a:lnTo>
                    <a:pt x="7492" y="4833"/>
                  </a:lnTo>
                  <a:lnTo>
                    <a:pt x="7575" y="4750"/>
                  </a:lnTo>
                  <a:lnTo>
                    <a:pt x="7680" y="4541"/>
                  </a:lnTo>
                  <a:lnTo>
                    <a:pt x="7722" y="4478"/>
                  </a:lnTo>
                  <a:lnTo>
                    <a:pt x="7805" y="4436"/>
                  </a:lnTo>
                  <a:lnTo>
                    <a:pt x="7805" y="4310"/>
                  </a:lnTo>
                  <a:lnTo>
                    <a:pt x="7826" y="4227"/>
                  </a:lnTo>
                  <a:lnTo>
                    <a:pt x="8015" y="3997"/>
                  </a:lnTo>
                  <a:lnTo>
                    <a:pt x="8098" y="3997"/>
                  </a:lnTo>
                  <a:lnTo>
                    <a:pt x="8182" y="3976"/>
                  </a:lnTo>
                  <a:lnTo>
                    <a:pt x="8182" y="3850"/>
                  </a:lnTo>
                  <a:lnTo>
                    <a:pt x="8266" y="3808"/>
                  </a:lnTo>
                  <a:lnTo>
                    <a:pt x="8475" y="3641"/>
                  </a:lnTo>
                  <a:lnTo>
                    <a:pt x="8538" y="3599"/>
                  </a:lnTo>
                  <a:lnTo>
                    <a:pt x="8600" y="3536"/>
                  </a:lnTo>
                  <a:lnTo>
                    <a:pt x="8831" y="3369"/>
                  </a:lnTo>
                  <a:lnTo>
                    <a:pt x="8852" y="3390"/>
                  </a:lnTo>
                  <a:lnTo>
                    <a:pt x="8935" y="3327"/>
                  </a:lnTo>
                  <a:lnTo>
                    <a:pt x="8956" y="3264"/>
                  </a:lnTo>
                  <a:lnTo>
                    <a:pt x="9103" y="3181"/>
                  </a:lnTo>
                  <a:lnTo>
                    <a:pt x="9207" y="3181"/>
                  </a:lnTo>
                  <a:lnTo>
                    <a:pt x="9228" y="3118"/>
                  </a:lnTo>
                  <a:lnTo>
                    <a:pt x="9207" y="2909"/>
                  </a:lnTo>
                  <a:lnTo>
                    <a:pt x="9165" y="2657"/>
                  </a:lnTo>
                  <a:lnTo>
                    <a:pt x="9165" y="2490"/>
                  </a:lnTo>
                  <a:lnTo>
                    <a:pt x="9061" y="2239"/>
                  </a:lnTo>
                  <a:lnTo>
                    <a:pt x="9061" y="2134"/>
                  </a:lnTo>
                  <a:lnTo>
                    <a:pt x="8810" y="2113"/>
                  </a:lnTo>
                  <a:lnTo>
                    <a:pt x="8705" y="2197"/>
                  </a:lnTo>
                  <a:lnTo>
                    <a:pt x="8684" y="2218"/>
                  </a:lnTo>
                  <a:lnTo>
                    <a:pt x="8684" y="2385"/>
                  </a:lnTo>
                  <a:lnTo>
                    <a:pt x="8705" y="2427"/>
                  </a:lnTo>
                  <a:lnTo>
                    <a:pt x="8705" y="2637"/>
                  </a:lnTo>
                  <a:lnTo>
                    <a:pt x="8600" y="2720"/>
                  </a:lnTo>
                  <a:lnTo>
                    <a:pt x="8517" y="2846"/>
                  </a:lnTo>
                  <a:lnTo>
                    <a:pt x="8496" y="2971"/>
                  </a:lnTo>
                  <a:lnTo>
                    <a:pt x="8224" y="3160"/>
                  </a:lnTo>
                  <a:lnTo>
                    <a:pt x="8182" y="3327"/>
                  </a:lnTo>
                  <a:lnTo>
                    <a:pt x="8077" y="3453"/>
                  </a:lnTo>
                  <a:lnTo>
                    <a:pt x="7952" y="3432"/>
                  </a:lnTo>
                  <a:lnTo>
                    <a:pt x="7889" y="3453"/>
                  </a:lnTo>
                  <a:lnTo>
                    <a:pt x="7784" y="3599"/>
                  </a:lnTo>
                  <a:lnTo>
                    <a:pt x="7743" y="3557"/>
                  </a:lnTo>
                  <a:lnTo>
                    <a:pt x="7659" y="3557"/>
                  </a:lnTo>
                  <a:lnTo>
                    <a:pt x="7533" y="3599"/>
                  </a:lnTo>
                  <a:lnTo>
                    <a:pt x="7282" y="3453"/>
                  </a:lnTo>
                  <a:lnTo>
                    <a:pt x="6948" y="3348"/>
                  </a:lnTo>
                  <a:lnTo>
                    <a:pt x="6529" y="3390"/>
                  </a:lnTo>
                  <a:lnTo>
                    <a:pt x="6424" y="3390"/>
                  </a:lnTo>
                  <a:lnTo>
                    <a:pt x="6445" y="3264"/>
                  </a:lnTo>
                  <a:lnTo>
                    <a:pt x="6634" y="3076"/>
                  </a:lnTo>
                  <a:lnTo>
                    <a:pt x="6717" y="2846"/>
                  </a:lnTo>
                  <a:lnTo>
                    <a:pt x="6696" y="2720"/>
                  </a:lnTo>
                  <a:lnTo>
                    <a:pt x="6738" y="2616"/>
                  </a:lnTo>
                  <a:lnTo>
                    <a:pt x="6843" y="2532"/>
                  </a:lnTo>
                  <a:lnTo>
                    <a:pt x="6927" y="2406"/>
                  </a:lnTo>
                  <a:lnTo>
                    <a:pt x="6948" y="2281"/>
                  </a:lnTo>
                  <a:lnTo>
                    <a:pt x="6864" y="2134"/>
                  </a:lnTo>
                  <a:lnTo>
                    <a:pt x="6696" y="2009"/>
                  </a:lnTo>
                  <a:lnTo>
                    <a:pt x="6550" y="1862"/>
                  </a:lnTo>
                  <a:lnTo>
                    <a:pt x="6215" y="1800"/>
                  </a:lnTo>
                  <a:lnTo>
                    <a:pt x="5964" y="1674"/>
                  </a:lnTo>
                  <a:lnTo>
                    <a:pt x="5692" y="1465"/>
                  </a:lnTo>
                  <a:lnTo>
                    <a:pt x="5587" y="1444"/>
                  </a:lnTo>
                  <a:lnTo>
                    <a:pt x="5357" y="1339"/>
                  </a:lnTo>
                  <a:lnTo>
                    <a:pt x="5023" y="1256"/>
                  </a:lnTo>
                  <a:lnTo>
                    <a:pt x="4939" y="1088"/>
                  </a:lnTo>
                  <a:lnTo>
                    <a:pt x="4813" y="963"/>
                  </a:lnTo>
                  <a:lnTo>
                    <a:pt x="4667" y="942"/>
                  </a:lnTo>
                  <a:lnTo>
                    <a:pt x="4311" y="565"/>
                  </a:lnTo>
                  <a:lnTo>
                    <a:pt x="4186" y="314"/>
                  </a:lnTo>
                  <a:lnTo>
                    <a:pt x="4081" y="293"/>
                  </a:lnTo>
                  <a:lnTo>
                    <a:pt x="3935" y="147"/>
                  </a:lnTo>
                  <a:lnTo>
                    <a:pt x="3914" y="126"/>
                  </a:lnTo>
                  <a:lnTo>
                    <a:pt x="3809" y="21"/>
                  </a:lnTo>
                  <a:lnTo>
                    <a:pt x="3181" y="21"/>
                  </a:lnTo>
                  <a:lnTo>
                    <a:pt x="3077" y="147"/>
                  </a:lnTo>
                  <a:lnTo>
                    <a:pt x="3077" y="251"/>
                  </a:lnTo>
                  <a:lnTo>
                    <a:pt x="2993" y="356"/>
                  </a:lnTo>
                  <a:lnTo>
                    <a:pt x="2993" y="460"/>
                  </a:lnTo>
                  <a:lnTo>
                    <a:pt x="2951" y="544"/>
                  </a:lnTo>
                  <a:lnTo>
                    <a:pt x="2888" y="460"/>
                  </a:lnTo>
                  <a:lnTo>
                    <a:pt x="2826" y="230"/>
                  </a:lnTo>
                  <a:lnTo>
                    <a:pt x="2784" y="84"/>
                  </a:lnTo>
                  <a:lnTo>
                    <a:pt x="2679" y="42"/>
                  </a:lnTo>
                  <a:lnTo>
                    <a:pt x="2470" y="105"/>
                  </a:lnTo>
                  <a:lnTo>
                    <a:pt x="2344" y="84"/>
                  </a:lnTo>
                  <a:lnTo>
                    <a:pt x="2240" y="105"/>
                  </a:lnTo>
                  <a:lnTo>
                    <a:pt x="2093" y="126"/>
                  </a:lnTo>
                  <a:lnTo>
                    <a:pt x="19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1"/>
            <p:cNvSpPr/>
            <p:nvPr/>
          </p:nvSpPr>
          <p:spPr>
            <a:xfrm>
              <a:off x="2804875" y="4134625"/>
              <a:ext cx="51800" cy="36100"/>
            </a:xfrm>
            <a:custGeom>
              <a:avLst/>
              <a:gdLst/>
              <a:ahLst/>
              <a:cxnLst/>
              <a:rect l="l" t="t" r="r" b="b"/>
              <a:pathLst>
                <a:path w="2072" h="1444" extrusionOk="0">
                  <a:moveTo>
                    <a:pt x="0" y="0"/>
                  </a:moveTo>
                  <a:lnTo>
                    <a:pt x="272" y="1067"/>
                  </a:lnTo>
                  <a:lnTo>
                    <a:pt x="314" y="1067"/>
                  </a:lnTo>
                  <a:lnTo>
                    <a:pt x="502" y="1046"/>
                  </a:lnTo>
                  <a:lnTo>
                    <a:pt x="670" y="1046"/>
                  </a:lnTo>
                  <a:lnTo>
                    <a:pt x="816" y="1004"/>
                  </a:lnTo>
                  <a:lnTo>
                    <a:pt x="816" y="1046"/>
                  </a:lnTo>
                  <a:lnTo>
                    <a:pt x="712" y="1067"/>
                  </a:lnTo>
                  <a:lnTo>
                    <a:pt x="565" y="1130"/>
                  </a:lnTo>
                  <a:lnTo>
                    <a:pt x="293" y="1130"/>
                  </a:lnTo>
                  <a:lnTo>
                    <a:pt x="356" y="1360"/>
                  </a:lnTo>
                  <a:lnTo>
                    <a:pt x="398" y="1360"/>
                  </a:lnTo>
                  <a:lnTo>
                    <a:pt x="607" y="1276"/>
                  </a:lnTo>
                  <a:lnTo>
                    <a:pt x="837" y="1297"/>
                  </a:lnTo>
                  <a:lnTo>
                    <a:pt x="1005" y="1276"/>
                  </a:lnTo>
                  <a:lnTo>
                    <a:pt x="1235" y="1297"/>
                  </a:lnTo>
                  <a:lnTo>
                    <a:pt x="1360" y="1381"/>
                  </a:lnTo>
                  <a:lnTo>
                    <a:pt x="1507" y="1444"/>
                  </a:lnTo>
                  <a:lnTo>
                    <a:pt x="1632" y="1402"/>
                  </a:lnTo>
                  <a:lnTo>
                    <a:pt x="1737" y="1297"/>
                  </a:lnTo>
                  <a:lnTo>
                    <a:pt x="1758" y="1193"/>
                  </a:lnTo>
                  <a:lnTo>
                    <a:pt x="1883" y="1151"/>
                  </a:lnTo>
                  <a:lnTo>
                    <a:pt x="1946" y="1193"/>
                  </a:lnTo>
                  <a:lnTo>
                    <a:pt x="2072" y="1130"/>
                  </a:lnTo>
                  <a:lnTo>
                    <a:pt x="2072" y="1004"/>
                  </a:lnTo>
                  <a:lnTo>
                    <a:pt x="1967" y="983"/>
                  </a:lnTo>
                  <a:lnTo>
                    <a:pt x="1758" y="1046"/>
                  </a:lnTo>
                  <a:lnTo>
                    <a:pt x="1632" y="1004"/>
                  </a:lnTo>
                  <a:lnTo>
                    <a:pt x="1507" y="879"/>
                  </a:lnTo>
                  <a:lnTo>
                    <a:pt x="1318" y="837"/>
                  </a:lnTo>
                  <a:lnTo>
                    <a:pt x="1256" y="774"/>
                  </a:lnTo>
                  <a:lnTo>
                    <a:pt x="816" y="628"/>
                  </a:lnTo>
                  <a:lnTo>
                    <a:pt x="691" y="607"/>
                  </a:lnTo>
                  <a:lnTo>
                    <a:pt x="691" y="460"/>
                  </a:lnTo>
                  <a:lnTo>
                    <a:pt x="565" y="335"/>
                  </a:lnTo>
                  <a:lnTo>
                    <a:pt x="398" y="314"/>
                  </a:lnTo>
                  <a:lnTo>
                    <a:pt x="314" y="126"/>
                  </a:lnTo>
                  <a:lnTo>
                    <a:pt x="272" y="21"/>
                  </a:lnTo>
                  <a:lnTo>
                    <a:pt x="105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5" name="Google Shape;1595;p51"/>
          <p:cNvSpPr/>
          <p:nvPr/>
        </p:nvSpPr>
        <p:spPr>
          <a:xfrm>
            <a:off x="4659223" y="2839240"/>
            <a:ext cx="25777" cy="57598"/>
          </a:xfrm>
          <a:custGeom>
            <a:avLst/>
            <a:gdLst/>
            <a:ahLst/>
            <a:cxnLst/>
            <a:rect l="l" t="t" r="r" b="b"/>
            <a:pathLst>
              <a:path w="1047" h="2450" extrusionOk="0">
                <a:moveTo>
                  <a:pt x="691" y="1"/>
                </a:moveTo>
                <a:lnTo>
                  <a:pt x="628" y="43"/>
                </a:lnTo>
                <a:lnTo>
                  <a:pt x="628" y="127"/>
                </a:lnTo>
                <a:lnTo>
                  <a:pt x="524" y="147"/>
                </a:lnTo>
                <a:lnTo>
                  <a:pt x="398" y="315"/>
                </a:lnTo>
                <a:lnTo>
                  <a:pt x="294" y="482"/>
                </a:lnTo>
                <a:lnTo>
                  <a:pt x="315" y="545"/>
                </a:lnTo>
                <a:lnTo>
                  <a:pt x="294" y="629"/>
                </a:lnTo>
                <a:lnTo>
                  <a:pt x="231" y="671"/>
                </a:lnTo>
                <a:lnTo>
                  <a:pt x="105" y="880"/>
                </a:lnTo>
                <a:lnTo>
                  <a:pt x="63" y="1110"/>
                </a:lnTo>
                <a:lnTo>
                  <a:pt x="1" y="1152"/>
                </a:lnTo>
                <a:lnTo>
                  <a:pt x="63" y="1194"/>
                </a:lnTo>
                <a:lnTo>
                  <a:pt x="63" y="1424"/>
                </a:lnTo>
                <a:lnTo>
                  <a:pt x="84" y="1675"/>
                </a:lnTo>
                <a:lnTo>
                  <a:pt x="126" y="1696"/>
                </a:lnTo>
                <a:lnTo>
                  <a:pt x="168" y="1780"/>
                </a:lnTo>
                <a:lnTo>
                  <a:pt x="126" y="1780"/>
                </a:lnTo>
                <a:lnTo>
                  <a:pt x="105" y="1842"/>
                </a:lnTo>
                <a:lnTo>
                  <a:pt x="189" y="1947"/>
                </a:lnTo>
                <a:lnTo>
                  <a:pt x="231" y="1947"/>
                </a:lnTo>
                <a:lnTo>
                  <a:pt x="273" y="2031"/>
                </a:lnTo>
                <a:lnTo>
                  <a:pt x="419" y="2093"/>
                </a:lnTo>
                <a:lnTo>
                  <a:pt x="503" y="2219"/>
                </a:lnTo>
                <a:lnTo>
                  <a:pt x="503" y="2344"/>
                </a:lnTo>
                <a:lnTo>
                  <a:pt x="503" y="2449"/>
                </a:lnTo>
                <a:lnTo>
                  <a:pt x="587" y="2407"/>
                </a:lnTo>
                <a:lnTo>
                  <a:pt x="691" y="2449"/>
                </a:lnTo>
                <a:lnTo>
                  <a:pt x="691" y="2449"/>
                </a:lnTo>
                <a:lnTo>
                  <a:pt x="649" y="2324"/>
                </a:lnTo>
                <a:lnTo>
                  <a:pt x="691" y="2198"/>
                </a:lnTo>
                <a:lnTo>
                  <a:pt x="628" y="2010"/>
                </a:lnTo>
                <a:lnTo>
                  <a:pt x="712" y="1884"/>
                </a:lnTo>
                <a:lnTo>
                  <a:pt x="859" y="1675"/>
                </a:lnTo>
                <a:lnTo>
                  <a:pt x="859" y="1528"/>
                </a:lnTo>
                <a:lnTo>
                  <a:pt x="880" y="1487"/>
                </a:lnTo>
                <a:lnTo>
                  <a:pt x="838" y="1466"/>
                </a:lnTo>
                <a:lnTo>
                  <a:pt x="880" y="1256"/>
                </a:lnTo>
                <a:lnTo>
                  <a:pt x="880" y="1089"/>
                </a:lnTo>
                <a:lnTo>
                  <a:pt x="859" y="943"/>
                </a:lnTo>
                <a:lnTo>
                  <a:pt x="942" y="796"/>
                </a:lnTo>
                <a:lnTo>
                  <a:pt x="963" y="524"/>
                </a:lnTo>
                <a:lnTo>
                  <a:pt x="1005" y="357"/>
                </a:lnTo>
                <a:lnTo>
                  <a:pt x="1047" y="336"/>
                </a:lnTo>
                <a:lnTo>
                  <a:pt x="1026" y="252"/>
                </a:lnTo>
                <a:lnTo>
                  <a:pt x="921" y="168"/>
                </a:lnTo>
                <a:lnTo>
                  <a:pt x="880" y="168"/>
                </a:lnTo>
                <a:lnTo>
                  <a:pt x="817" y="43"/>
                </a:lnTo>
                <a:lnTo>
                  <a:pt x="6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6" name="Google Shape;1596;p51"/>
          <p:cNvGrpSpPr/>
          <p:nvPr/>
        </p:nvGrpSpPr>
        <p:grpSpPr>
          <a:xfrm>
            <a:off x="3061265" y="1689686"/>
            <a:ext cx="150970" cy="156454"/>
            <a:chOff x="3781475" y="1624825"/>
            <a:chExt cx="153300" cy="166375"/>
          </a:xfrm>
        </p:grpSpPr>
        <p:sp>
          <p:nvSpPr>
            <p:cNvPr id="1597" name="Google Shape;1597;p51"/>
            <p:cNvSpPr/>
            <p:nvPr/>
          </p:nvSpPr>
          <p:spPr>
            <a:xfrm>
              <a:off x="3845300" y="1624825"/>
              <a:ext cx="89475" cy="60700"/>
            </a:xfrm>
            <a:custGeom>
              <a:avLst/>
              <a:gdLst/>
              <a:ahLst/>
              <a:cxnLst/>
              <a:rect l="l" t="t" r="r" b="b"/>
              <a:pathLst>
                <a:path w="3579" h="2428" extrusionOk="0">
                  <a:moveTo>
                    <a:pt x="1695" y="1"/>
                  </a:moveTo>
                  <a:lnTo>
                    <a:pt x="1674" y="84"/>
                  </a:lnTo>
                  <a:lnTo>
                    <a:pt x="1716" y="168"/>
                  </a:lnTo>
                  <a:lnTo>
                    <a:pt x="1758" y="252"/>
                  </a:lnTo>
                  <a:lnTo>
                    <a:pt x="1674" y="210"/>
                  </a:lnTo>
                  <a:lnTo>
                    <a:pt x="1611" y="168"/>
                  </a:lnTo>
                  <a:lnTo>
                    <a:pt x="1570" y="189"/>
                  </a:lnTo>
                  <a:lnTo>
                    <a:pt x="1570" y="293"/>
                  </a:lnTo>
                  <a:lnTo>
                    <a:pt x="1653" y="377"/>
                  </a:lnTo>
                  <a:lnTo>
                    <a:pt x="1653" y="482"/>
                  </a:lnTo>
                  <a:lnTo>
                    <a:pt x="1611" y="586"/>
                  </a:lnTo>
                  <a:lnTo>
                    <a:pt x="1611" y="712"/>
                  </a:lnTo>
                  <a:lnTo>
                    <a:pt x="1674" y="879"/>
                  </a:lnTo>
                  <a:lnTo>
                    <a:pt x="1653" y="984"/>
                  </a:lnTo>
                  <a:lnTo>
                    <a:pt x="1591" y="984"/>
                  </a:lnTo>
                  <a:lnTo>
                    <a:pt x="1570" y="879"/>
                  </a:lnTo>
                  <a:lnTo>
                    <a:pt x="1465" y="796"/>
                  </a:lnTo>
                  <a:lnTo>
                    <a:pt x="1360" y="733"/>
                  </a:lnTo>
                  <a:lnTo>
                    <a:pt x="1339" y="670"/>
                  </a:lnTo>
                  <a:lnTo>
                    <a:pt x="1381" y="586"/>
                  </a:lnTo>
                  <a:lnTo>
                    <a:pt x="1381" y="524"/>
                  </a:lnTo>
                  <a:lnTo>
                    <a:pt x="1298" y="503"/>
                  </a:lnTo>
                  <a:lnTo>
                    <a:pt x="1193" y="565"/>
                  </a:lnTo>
                  <a:lnTo>
                    <a:pt x="1151" y="565"/>
                  </a:lnTo>
                  <a:lnTo>
                    <a:pt x="1130" y="607"/>
                  </a:lnTo>
                  <a:lnTo>
                    <a:pt x="1026" y="670"/>
                  </a:lnTo>
                  <a:lnTo>
                    <a:pt x="942" y="628"/>
                  </a:lnTo>
                  <a:lnTo>
                    <a:pt x="942" y="586"/>
                  </a:lnTo>
                  <a:lnTo>
                    <a:pt x="942" y="524"/>
                  </a:lnTo>
                  <a:lnTo>
                    <a:pt x="879" y="524"/>
                  </a:lnTo>
                  <a:lnTo>
                    <a:pt x="816" y="461"/>
                  </a:lnTo>
                  <a:lnTo>
                    <a:pt x="775" y="356"/>
                  </a:lnTo>
                  <a:lnTo>
                    <a:pt x="712" y="314"/>
                  </a:lnTo>
                  <a:lnTo>
                    <a:pt x="649" y="356"/>
                  </a:lnTo>
                  <a:lnTo>
                    <a:pt x="565" y="273"/>
                  </a:lnTo>
                  <a:lnTo>
                    <a:pt x="607" y="189"/>
                  </a:lnTo>
                  <a:lnTo>
                    <a:pt x="565" y="84"/>
                  </a:lnTo>
                  <a:lnTo>
                    <a:pt x="523" y="63"/>
                  </a:lnTo>
                  <a:lnTo>
                    <a:pt x="461" y="147"/>
                  </a:lnTo>
                  <a:lnTo>
                    <a:pt x="440" y="293"/>
                  </a:lnTo>
                  <a:lnTo>
                    <a:pt x="461" y="419"/>
                  </a:lnTo>
                  <a:lnTo>
                    <a:pt x="544" y="565"/>
                  </a:lnTo>
                  <a:lnTo>
                    <a:pt x="565" y="712"/>
                  </a:lnTo>
                  <a:lnTo>
                    <a:pt x="523" y="733"/>
                  </a:lnTo>
                  <a:lnTo>
                    <a:pt x="440" y="649"/>
                  </a:lnTo>
                  <a:lnTo>
                    <a:pt x="419" y="545"/>
                  </a:lnTo>
                  <a:lnTo>
                    <a:pt x="398" y="524"/>
                  </a:lnTo>
                  <a:lnTo>
                    <a:pt x="398" y="628"/>
                  </a:lnTo>
                  <a:lnTo>
                    <a:pt x="419" y="754"/>
                  </a:lnTo>
                  <a:lnTo>
                    <a:pt x="461" y="837"/>
                  </a:lnTo>
                  <a:lnTo>
                    <a:pt x="461" y="921"/>
                  </a:lnTo>
                  <a:lnTo>
                    <a:pt x="440" y="1005"/>
                  </a:lnTo>
                  <a:lnTo>
                    <a:pt x="419" y="984"/>
                  </a:lnTo>
                  <a:lnTo>
                    <a:pt x="356" y="837"/>
                  </a:lnTo>
                  <a:lnTo>
                    <a:pt x="314" y="796"/>
                  </a:lnTo>
                  <a:lnTo>
                    <a:pt x="105" y="817"/>
                  </a:lnTo>
                  <a:lnTo>
                    <a:pt x="21" y="775"/>
                  </a:lnTo>
                  <a:lnTo>
                    <a:pt x="0" y="775"/>
                  </a:lnTo>
                  <a:lnTo>
                    <a:pt x="63" y="879"/>
                  </a:lnTo>
                  <a:lnTo>
                    <a:pt x="126" y="879"/>
                  </a:lnTo>
                  <a:lnTo>
                    <a:pt x="189" y="921"/>
                  </a:lnTo>
                  <a:lnTo>
                    <a:pt x="168" y="984"/>
                  </a:lnTo>
                  <a:lnTo>
                    <a:pt x="189" y="1026"/>
                  </a:lnTo>
                  <a:lnTo>
                    <a:pt x="293" y="1026"/>
                  </a:lnTo>
                  <a:lnTo>
                    <a:pt x="314" y="1068"/>
                  </a:lnTo>
                  <a:lnTo>
                    <a:pt x="168" y="1172"/>
                  </a:lnTo>
                  <a:lnTo>
                    <a:pt x="168" y="1235"/>
                  </a:lnTo>
                  <a:lnTo>
                    <a:pt x="293" y="1423"/>
                  </a:lnTo>
                  <a:lnTo>
                    <a:pt x="377" y="1444"/>
                  </a:lnTo>
                  <a:lnTo>
                    <a:pt x="461" y="1486"/>
                  </a:lnTo>
                  <a:lnTo>
                    <a:pt x="607" y="1486"/>
                  </a:lnTo>
                  <a:lnTo>
                    <a:pt x="691" y="1465"/>
                  </a:lnTo>
                  <a:lnTo>
                    <a:pt x="754" y="1528"/>
                  </a:lnTo>
                  <a:lnTo>
                    <a:pt x="816" y="1528"/>
                  </a:lnTo>
                  <a:lnTo>
                    <a:pt x="942" y="1444"/>
                  </a:lnTo>
                  <a:lnTo>
                    <a:pt x="1026" y="1423"/>
                  </a:lnTo>
                  <a:lnTo>
                    <a:pt x="1235" y="1381"/>
                  </a:lnTo>
                  <a:lnTo>
                    <a:pt x="1381" y="1381"/>
                  </a:lnTo>
                  <a:lnTo>
                    <a:pt x="1465" y="1340"/>
                  </a:lnTo>
                  <a:lnTo>
                    <a:pt x="1528" y="1340"/>
                  </a:lnTo>
                  <a:lnTo>
                    <a:pt x="1570" y="1361"/>
                  </a:lnTo>
                  <a:lnTo>
                    <a:pt x="1570" y="1423"/>
                  </a:lnTo>
                  <a:lnTo>
                    <a:pt x="1549" y="1465"/>
                  </a:lnTo>
                  <a:lnTo>
                    <a:pt x="1507" y="1549"/>
                  </a:lnTo>
                  <a:lnTo>
                    <a:pt x="1465" y="1570"/>
                  </a:lnTo>
                  <a:lnTo>
                    <a:pt x="1339" y="1549"/>
                  </a:lnTo>
                  <a:lnTo>
                    <a:pt x="1214" y="1549"/>
                  </a:lnTo>
                  <a:lnTo>
                    <a:pt x="1109" y="1528"/>
                  </a:lnTo>
                  <a:lnTo>
                    <a:pt x="1067" y="1570"/>
                  </a:lnTo>
                  <a:lnTo>
                    <a:pt x="1130" y="1591"/>
                  </a:lnTo>
                  <a:lnTo>
                    <a:pt x="1298" y="1653"/>
                  </a:lnTo>
                  <a:lnTo>
                    <a:pt x="1360" y="1695"/>
                  </a:lnTo>
                  <a:lnTo>
                    <a:pt x="1360" y="1758"/>
                  </a:lnTo>
                  <a:lnTo>
                    <a:pt x="1298" y="1758"/>
                  </a:lnTo>
                  <a:lnTo>
                    <a:pt x="1172" y="1695"/>
                  </a:lnTo>
                  <a:lnTo>
                    <a:pt x="1151" y="1758"/>
                  </a:lnTo>
                  <a:lnTo>
                    <a:pt x="1088" y="1758"/>
                  </a:lnTo>
                  <a:lnTo>
                    <a:pt x="984" y="1674"/>
                  </a:lnTo>
                  <a:lnTo>
                    <a:pt x="900" y="1653"/>
                  </a:lnTo>
                  <a:lnTo>
                    <a:pt x="754" y="1695"/>
                  </a:lnTo>
                  <a:lnTo>
                    <a:pt x="754" y="1758"/>
                  </a:lnTo>
                  <a:lnTo>
                    <a:pt x="837" y="1779"/>
                  </a:lnTo>
                  <a:lnTo>
                    <a:pt x="1047" y="1967"/>
                  </a:lnTo>
                  <a:lnTo>
                    <a:pt x="1130" y="1988"/>
                  </a:lnTo>
                  <a:lnTo>
                    <a:pt x="1235" y="1946"/>
                  </a:lnTo>
                  <a:lnTo>
                    <a:pt x="1277" y="1967"/>
                  </a:lnTo>
                  <a:lnTo>
                    <a:pt x="1339" y="2072"/>
                  </a:lnTo>
                  <a:lnTo>
                    <a:pt x="1339" y="2156"/>
                  </a:lnTo>
                  <a:lnTo>
                    <a:pt x="1423" y="2177"/>
                  </a:lnTo>
                  <a:lnTo>
                    <a:pt x="1507" y="2156"/>
                  </a:lnTo>
                  <a:lnTo>
                    <a:pt x="1674" y="2156"/>
                  </a:lnTo>
                  <a:lnTo>
                    <a:pt x="1842" y="2093"/>
                  </a:lnTo>
                  <a:lnTo>
                    <a:pt x="1946" y="2093"/>
                  </a:lnTo>
                  <a:lnTo>
                    <a:pt x="2093" y="2072"/>
                  </a:lnTo>
                  <a:lnTo>
                    <a:pt x="2093" y="2114"/>
                  </a:lnTo>
                  <a:lnTo>
                    <a:pt x="2072" y="2218"/>
                  </a:lnTo>
                  <a:lnTo>
                    <a:pt x="2093" y="2323"/>
                  </a:lnTo>
                  <a:lnTo>
                    <a:pt x="2218" y="2407"/>
                  </a:lnTo>
                  <a:lnTo>
                    <a:pt x="2365" y="2428"/>
                  </a:lnTo>
                  <a:lnTo>
                    <a:pt x="2532" y="2386"/>
                  </a:lnTo>
                  <a:lnTo>
                    <a:pt x="2574" y="2323"/>
                  </a:lnTo>
                  <a:lnTo>
                    <a:pt x="2532" y="2281"/>
                  </a:lnTo>
                  <a:lnTo>
                    <a:pt x="2532" y="2218"/>
                  </a:lnTo>
                  <a:lnTo>
                    <a:pt x="2595" y="2156"/>
                  </a:lnTo>
                  <a:lnTo>
                    <a:pt x="2699" y="2051"/>
                  </a:lnTo>
                  <a:lnTo>
                    <a:pt x="2783" y="2009"/>
                  </a:lnTo>
                  <a:lnTo>
                    <a:pt x="2846" y="2072"/>
                  </a:lnTo>
                  <a:lnTo>
                    <a:pt x="2930" y="2114"/>
                  </a:lnTo>
                  <a:lnTo>
                    <a:pt x="3034" y="2114"/>
                  </a:lnTo>
                  <a:lnTo>
                    <a:pt x="3160" y="2051"/>
                  </a:lnTo>
                  <a:lnTo>
                    <a:pt x="3202" y="1988"/>
                  </a:lnTo>
                  <a:lnTo>
                    <a:pt x="3160" y="1842"/>
                  </a:lnTo>
                  <a:lnTo>
                    <a:pt x="3139" y="1758"/>
                  </a:lnTo>
                  <a:lnTo>
                    <a:pt x="3181" y="1674"/>
                  </a:lnTo>
                  <a:lnTo>
                    <a:pt x="3264" y="1591"/>
                  </a:lnTo>
                  <a:lnTo>
                    <a:pt x="3348" y="1423"/>
                  </a:lnTo>
                  <a:lnTo>
                    <a:pt x="3432" y="1319"/>
                  </a:lnTo>
                  <a:lnTo>
                    <a:pt x="3557" y="1172"/>
                  </a:lnTo>
                  <a:lnTo>
                    <a:pt x="3578" y="1068"/>
                  </a:lnTo>
                  <a:lnTo>
                    <a:pt x="3578" y="1005"/>
                  </a:lnTo>
                  <a:lnTo>
                    <a:pt x="3557" y="900"/>
                  </a:lnTo>
                  <a:lnTo>
                    <a:pt x="3536" y="817"/>
                  </a:lnTo>
                  <a:lnTo>
                    <a:pt x="3557" y="754"/>
                  </a:lnTo>
                  <a:lnTo>
                    <a:pt x="3557" y="712"/>
                  </a:lnTo>
                  <a:lnTo>
                    <a:pt x="3516" y="691"/>
                  </a:lnTo>
                  <a:lnTo>
                    <a:pt x="3348" y="691"/>
                  </a:lnTo>
                  <a:lnTo>
                    <a:pt x="3264" y="607"/>
                  </a:lnTo>
                  <a:lnTo>
                    <a:pt x="3223" y="607"/>
                  </a:lnTo>
                  <a:lnTo>
                    <a:pt x="3034" y="628"/>
                  </a:lnTo>
                  <a:lnTo>
                    <a:pt x="2930" y="607"/>
                  </a:lnTo>
                  <a:lnTo>
                    <a:pt x="2846" y="545"/>
                  </a:lnTo>
                  <a:lnTo>
                    <a:pt x="2741" y="545"/>
                  </a:lnTo>
                  <a:lnTo>
                    <a:pt x="2679" y="503"/>
                  </a:lnTo>
                  <a:lnTo>
                    <a:pt x="2679" y="440"/>
                  </a:lnTo>
                  <a:lnTo>
                    <a:pt x="2637" y="419"/>
                  </a:lnTo>
                  <a:lnTo>
                    <a:pt x="2532" y="482"/>
                  </a:lnTo>
                  <a:lnTo>
                    <a:pt x="2532" y="419"/>
                  </a:lnTo>
                  <a:lnTo>
                    <a:pt x="2532" y="335"/>
                  </a:lnTo>
                  <a:lnTo>
                    <a:pt x="2532" y="293"/>
                  </a:lnTo>
                  <a:lnTo>
                    <a:pt x="2490" y="335"/>
                  </a:lnTo>
                  <a:lnTo>
                    <a:pt x="2469" y="440"/>
                  </a:lnTo>
                  <a:lnTo>
                    <a:pt x="2407" y="482"/>
                  </a:lnTo>
                  <a:lnTo>
                    <a:pt x="2386" y="335"/>
                  </a:lnTo>
                  <a:lnTo>
                    <a:pt x="2344" y="335"/>
                  </a:lnTo>
                  <a:lnTo>
                    <a:pt x="2302" y="398"/>
                  </a:lnTo>
                  <a:lnTo>
                    <a:pt x="2323" y="440"/>
                  </a:lnTo>
                  <a:lnTo>
                    <a:pt x="2302" y="503"/>
                  </a:lnTo>
                  <a:lnTo>
                    <a:pt x="2093" y="503"/>
                  </a:lnTo>
                  <a:lnTo>
                    <a:pt x="2093" y="607"/>
                  </a:lnTo>
                  <a:lnTo>
                    <a:pt x="2072" y="691"/>
                  </a:lnTo>
                  <a:lnTo>
                    <a:pt x="1988" y="670"/>
                  </a:lnTo>
                  <a:lnTo>
                    <a:pt x="1967" y="586"/>
                  </a:lnTo>
                  <a:lnTo>
                    <a:pt x="1925" y="586"/>
                  </a:lnTo>
                  <a:lnTo>
                    <a:pt x="1925" y="670"/>
                  </a:lnTo>
                  <a:lnTo>
                    <a:pt x="1904" y="733"/>
                  </a:lnTo>
                  <a:lnTo>
                    <a:pt x="1883" y="691"/>
                  </a:lnTo>
                  <a:lnTo>
                    <a:pt x="1883" y="607"/>
                  </a:lnTo>
                  <a:lnTo>
                    <a:pt x="1904" y="482"/>
                  </a:lnTo>
                  <a:lnTo>
                    <a:pt x="1904" y="252"/>
                  </a:lnTo>
                  <a:lnTo>
                    <a:pt x="1883" y="168"/>
                  </a:lnTo>
                  <a:lnTo>
                    <a:pt x="1779" y="8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1"/>
            <p:cNvSpPr/>
            <p:nvPr/>
          </p:nvSpPr>
          <p:spPr>
            <a:xfrm>
              <a:off x="3875625" y="1704850"/>
              <a:ext cx="21475" cy="18350"/>
            </a:xfrm>
            <a:custGeom>
              <a:avLst/>
              <a:gdLst/>
              <a:ahLst/>
              <a:cxnLst/>
              <a:rect l="l" t="t" r="r" b="b"/>
              <a:pathLst>
                <a:path w="859" h="734" extrusionOk="0">
                  <a:moveTo>
                    <a:pt x="650" y="1"/>
                  </a:moveTo>
                  <a:lnTo>
                    <a:pt x="587" y="43"/>
                  </a:lnTo>
                  <a:lnTo>
                    <a:pt x="419" y="126"/>
                  </a:lnTo>
                  <a:lnTo>
                    <a:pt x="419" y="43"/>
                  </a:lnTo>
                  <a:lnTo>
                    <a:pt x="357" y="43"/>
                  </a:lnTo>
                  <a:lnTo>
                    <a:pt x="273" y="105"/>
                  </a:lnTo>
                  <a:lnTo>
                    <a:pt x="252" y="147"/>
                  </a:lnTo>
                  <a:lnTo>
                    <a:pt x="231" y="210"/>
                  </a:lnTo>
                  <a:lnTo>
                    <a:pt x="126" y="189"/>
                  </a:lnTo>
                  <a:lnTo>
                    <a:pt x="64" y="252"/>
                  </a:lnTo>
                  <a:lnTo>
                    <a:pt x="1" y="315"/>
                  </a:lnTo>
                  <a:lnTo>
                    <a:pt x="64" y="357"/>
                  </a:lnTo>
                  <a:lnTo>
                    <a:pt x="210" y="357"/>
                  </a:lnTo>
                  <a:lnTo>
                    <a:pt x="252" y="461"/>
                  </a:lnTo>
                  <a:lnTo>
                    <a:pt x="273" y="524"/>
                  </a:lnTo>
                  <a:lnTo>
                    <a:pt x="273" y="608"/>
                  </a:lnTo>
                  <a:lnTo>
                    <a:pt x="336" y="629"/>
                  </a:lnTo>
                  <a:lnTo>
                    <a:pt x="273" y="712"/>
                  </a:lnTo>
                  <a:lnTo>
                    <a:pt x="357" y="712"/>
                  </a:lnTo>
                  <a:lnTo>
                    <a:pt x="419" y="733"/>
                  </a:lnTo>
                  <a:lnTo>
                    <a:pt x="440" y="670"/>
                  </a:lnTo>
                  <a:lnTo>
                    <a:pt x="587" y="608"/>
                  </a:lnTo>
                  <a:lnTo>
                    <a:pt x="670" y="608"/>
                  </a:lnTo>
                  <a:lnTo>
                    <a:pt x="754" y="524"/>
                  </a:lnTo>
                  <a:lnTo>
                    <a:pt x="733" y="461"/>
                  </a:lnTo>
                  <a:lnTo>
                    <a:pt x="754" y="315"/>
                  </a:lnTo>
                  <a:lnTo>
                    <a:pt x="796" y="294"/>
                  </a:lnTo>
                  <a:lnTo>
                    <a:pt x="859" y="189"/>
                  </a:lnTo>
                  <a:lnTo>
                    <a:pt x="796" y="105"/>
                  </a:lnTo>
                  <a:lnTo>
                    <a:pt x="733" y="85"/>
                  </a:lnTo>
                  <a:lnTo>
                    <a:pt x="670" y="2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1"/>
            <p:cNvSpPr/>
            <p:nvPr/>
          </p:nvSpPr>
          <p:spPr>
            <a:xfrm>
              <a:off x="3883475" y="1716375"/>
              <a:ext cx="39275" cy="43425"/>
            </a:xfrm>
            <a:custGeom>
              <a:avLst/>
              <a:gdLst/>
              <a:ahLst/>
              <a:cxnLst/>
              <a:rect l="l" t="t" r="r" b="b"/>
              <a:pathLst>
                <a:path w="1571" h="1737" extrusionOk="0">
                  <a:moveTo>
                    <a:pt x="796" y="0"/>
                  </a:moveTo>
                  <a:lnTo>
                    <a:pt x="649" y="105"/>
                  </a:lnTo>
                  <a:lnTo>
                    <a:pt x="482" y="251"/>
                  </a:lnTo>
                  <a:lnTo>
                    <a:pt x="377" y="251"/>
                  </a:lnTo>
                  <a:lnTo>
                    <a:pt x="147" y="293"/>
                  </a:lnTo>
                  <a:lnTo>
                    <a:pt x="43" y="398"/>
                  </a:lnTo>
                  <a:lnTo>
                    <a:pt x="1" y="502"/>
                  </a:lnTo>
                  <a:lnTo>
                    <a:pt x="105" y="565"/>
                  </a:lnTo>
                  <a:lnTo>
                    <a:pt x="168" y="670"/>
                  </a:lnTo>
                  <a:lnTo>
                    <a:pt x="273" y="670"/>
                  </a:lnTo>
                  <a:lnTo>
                    <a:pt x="315" y="712"/>
                  </a:lnTo>
                  <a:lnTo>
                    <a:pt x="273" y="795"/>
                  </a:lnTo>
                  <a:lnTo>
                    <a:pt x="273" y="900"/>
                  </a:lnTo>
                  <a:lnTo>
                    <a:pt x="168" y="1046"/>
                  </a:lnTo>
                  <a:lnTo>
                    <a:pt x="147" y="1235"/>
                  </a:lnTo>
                  <a:lnTo>
                    <a:pt x="64" y="1297"/>
                  </a:lnTo>
                  <a:lnTo>
                    <a:pt x="105" y="1402"/>
                  </a:lnTo>
                  <a:lnTo>
                    <a:pt x="43" y="1444"/>
                  </a:lnTo>
                  <a:lnTo>
                    <a:pt x="64" y="1548"/>
                  </a:lnTo>
                  <a:lnTo>
                    <a:pt x="126" y="1548"/>
                  </a:lnTo>
                  <a:lnTo>
                    <a:pt x="210" y="1507"/>
                  </a:lnTo>
                  <a:lnTo>
                    <a:pt x="315" y="1465"/>
                  </a:lnTo>
                  <a:lnTo>
                    <a:pt x="440" y="1402"/>
                  </a:lnTo>
                  <a:lnTo>
                    <a:pt x="524" y="1402"/>
                  </a:lnTo>
                  <a:lnTo>
                    <a:pt x="587" y="1318"/>
                  </a:lnTo>
                  <a:lnTo>
                    <a:pt x="649" y="1193"/>
                  </a:lnTo>
                  <a:lnTo>
                    <a:pt x="691" y="1151"/>
                  </a:lnTo>
                  <a:lnTo>
                    <a:pt x="796" y="1151"/>
                  </a:lnTo>
                  <a:lnTo>
                    <a:pt x="838" y="1130"/>
                  </a:lnTo>
                  <a:lnTo>
                    <a:pt x="838" y="1235"/>
                  </a:lnTo>
                  <a:lnTo>
                    <a:pt x="796" y="1423"/>
                  </a:lnTo>
                  <a:lnTo>
                    <a:pt x="796" y="1548"/>
                  </a:lnTo>
                  <a:lnTo>
                    <a:pt x="754" y="1632"/>
                  </a:lnTo>
                  <a:lnTo>
                    <a:pt x="775" y="1737"/>
                  </a:lnTo>
                  <a:lnTo>
                    <a:pt x="859" y="1737"/>
                  </a:lnTo>
                  <a:lnTo>
                    <a:pt x="942" y="1653"/>
                  </a:lnTo>
                  <a:lnTo>
                    <a:pt x="942" y="1569"/>
                  </a:lnTo>
                  <a:lnTo>
                    <a:pt x="984" y="1465"/>
                  </a:lnTo>
                  <a:lnTo>
                    <a:pt x="1089" y="1423"/>
                  </a:lnTo>
                  <a:lnTo>
                    <a:pt x="1193" y="1402"/>
                  </a:lnTo>
                  <a:lnTo>
                    <a:pt x="1277" y="1151"/>
                  </a:lnTo>
                  <a:lnTo>
                    <a:pt x="1277" y="1046"/>
                  </a:lnTo>
                  <a:lnTo>
                    <a:pt x="1382" y="900"/>
                  </a:lnTo>
                  <a:lnTo>
                    <a:pt x="1507" y="837"/>
                  </a:lnTo>
                  <a:lnTo>
                    <a:pt x="1570" y="795"/>
                  </a:lnTo>
                  <a:lnTo>
                    <a:pt x="1465" y="732"/>
                  </a:lnTo>
                  <a:lnTo>
                    <a:pt x="1403" y="691"/>
                  </a:lnTo>
                  <a:lnTo>
                    <a:pt x="1298" y="628"/>
                  </a:lnTo>
                  <a:lnTo>
                    <a:pt x="1172" y="712"/>
                  </a:lnTo>
                  <a:lnTo>
                    <a:pt x="1089" y="774"/>
                  </a:lnTo>
                  <a:lnTo>
                    <a:pt x="963" y="691"/>
                  </a:lnTo>
                  <a:lnTo>
                    <a:pt x="838" y="565"/>
                  </a:lnTo>
                  <a:lnTo>
                    <a:pt x="796" y="398"/>
                  </a:lnTo>
                  <a:lnTo>
                    <a:pt x="838" y="356"/>
                  </a:lnTo>
                  <a:lnTo>
                    <a:pt x="942" y="314"/>
                  </a:lnTo>
                  <a:lnTo>
                    <a:pt x="942" y="272"/>
                  </a:lnTo>
                  <a:lnTo>
                    <a:pt x="859" y="147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1"/>
            <p:cNvSpPr/>
            <p:nvPr/>
          </p:nvSpPr>
          <p:spPr>
            <a:xfrm>
              <a:off x="3781475" y="1649925"/>
              <a:ext cx="102550" cy="141275"/>
            </a:xfrm>
            <a:custGeom>
              <a:avLst/>
              <a:gdLst/>
              <a:ahLst/>
              <a:cxnLst/>
              <a:rect l="l" t="t" r="r" b="b"/>
              <a:pathLst>
                <a:path w="4102" h="5651" extrusionOk="0">
                  <a:moveTo>
                    <a:pt x="1988" y="1"/>
                  </a:moveTo>
                  <a:lnTo>
                    <a:pt x="1926" y="22"/>
                  </a:lnTo>
                  <a:lnTo>
                    <a:pt x="1842" y="126"/>
                  </a:lnTo>
                  <a:lnTo>
                    <a:pt x="1884" y="315"/>
                  </a:lnTo>
                  <a:lnTo>
                    <a:pt x="1821" y="419"/>
                  </a:lnTo>
                  <a:lnTo>
                    <a:pt x="1821" y="524"/>
                  </a:lnTo>
                  <a:lnTo>
                    <a:pt x="1800" y="629"/>
                  </a:lnTo>
                  <a:lnTo>
                    <a:pt x="1842" y="649"/>
                  </a:lnTo>
                  <a:lnTo>
                    <a:pt x="1884" y="733"/>
                  </a:lnTo>
                  <a:lnTo>
                    <a:pt x="1884" y="1068"/>
                  </a:lnTo>
                  <a:lnTo>
                    <a:pt x="1884" y="1235"/>
                  </a:lnTo>
                  <a:lnTo>
                    <a:pt x="1926" y="1361"/>
                  </a:lnTo>
                  <a:lnTo>
                    <a:pt x="2030" y="1507"/>
                  </a:lnTo>
                  <a:lnTo>
                    <a:pt x="2030" y="1654"/>
                  </a:lnTo>
                  <a:lnTo>
                    <a:pt x="2135" y="1779"/>
                  </a:lnTo>
                  <a:lnTo>
                    <a:pt x="2135" y="1863"/>
                  </a:lnTo>
                  <a:lnTo>
                    <a:pt x="2051" y="1863"/>
                  </a:lnTo>
                  <a:lnTo>
                    <a:pt x="2009" y="1800"/>
                  </a:lnTo>
                  <a:lnTo>
                    <a:pt x="1926" y="1612"/>
                  </a:lnTo>
                  <a:lnTo>
                    <a:pt x="1842" y="1507"/>
                  </a:lnTo>
                  <a:lnTo>
                    <a:pt x="1800" y="1507"/>
                  </a:lnTo>
                  <a:lnTo>
                    <a:pt x="1716" y="1570"/>
                  </a:lnTo>
                  <a:lnTo>
                    <a:pt x="1675" y="1549"/>
                  </a:lnTo>
                  <a:lnTo>
                    <a:pt x="1675" y="1486"/>
                  </a:lnTo>
                  <a:lnTo>
                    <a:pt x="1737" y="1403"/>
                  </a:lnTo>
                  <a:lnTo>
                    <a:pt x="1779" y="1361"/>
                  </a:lnTo>
                  <a:lnTo>
                    <a:pt x="1779" y="1256"/>
                  </a:lnTo>
                  <a:lnTo>
                    <a:pt x="1695" y="1026"/>
                  </a:lnTo>
                  <a:lnTo>
                    <a:pt x="1695" y="817"/>
                  </a:lnTo>
                  <a:lnTo>
                    <a:pt x="1675" y="733"/>
                  </a:lnTo>
                  <a:lnTo>
                    <a:pt x="1528" y="649"/>
                  </a:lnTo>
                  <a:lnTo>
                    <a:pt x="1465" y="524"/>
                  </a:lnTo>
                  <a:lnTo>
                    <a:pt x="1382" y="503"/>
                  </a:lnTo>
                  <a:lnTo>
                    <a:pt x="1319" y="545"/>
                  </a:lnTo>
                  <a:lnTo>
                    <a:pt x="1319" y="670"/>
                  </a:lnTo>
                  <a:lnTo>
                    <a:pt x="1193" y="838"/>
                  </a:lnTo>
                  <a:lnTo>
                    <a:pt x="1172" y="963"/>
                  </a:lnTo>
                  <a:lnTo>
                    <a:pt x="1193" y="1089"/>
                  </a:lnTo>
                  <a:lnTo>
                    <a:pt x="1256" y="1235"/>
                  </a:lnTo>
                  <a:lnTo>
                    <a:pt x="1277" y="1403"/>
                  </a:lnTo>
                  <a:lnTo>
                    <a:pt x="1214" y="1382"/>
                  </a:lnTo>
                  <a:lnTo>
                    <a:pt x="1172" y="1298"/>
                  </a:lnTo>
                  <a:lnTo>
                    <a:pt x="1151" y="1173"/>
                  </a:lnTo>
                  <a:lnTo>
                    <a:pt x="1172" y="1089"/>
                  </a:lnTo>
                  <a:lnTo>
                    <a:pt x="1110" y="1068"/>
                  </a:lnTo>
                  <a:lnTo>
                    <a:pt x="1068" y="984"/>
                  </a:lnTo>
                  <a:lnTo>
                    <a:pt x="1047" y="984"/>
                  </a:lnTo>
                  <a:lnTo>
                    <a:pt x="984" y="1047"/>
                  </a:lnTo>
                  <a:lnTo>
                    <a:pt x="942" y="1026"/>
                  </a:lnTo>
                  <a:lnTo>
                    <a:pt x="942" y="942"/>
                  </a:lnTo>
                  <a:lnTo>
                    <a:pt x="1047" y="859"/>
                  </a:lnTo>
                  <a:lnTo>
                    <a:pt x="1047" y="838"/>
                  </a:lnTo>
                  <a:lnTo>
                    <a:pt x="984" y="817"/>
                  </a:lnTo>
                  <a:lnTo>
                    <a:pt x="859" y="859"/>
                  </a:lnTo>
                  <a:lnTo>
                    <a:pt x="775" y="921"/>
                  </a:lnTo>
                  <a:lnTo>
                    <a:pt x="691" y="859"/>
                  </a:lnTo>
                  <a:lnTo>
                    <a:pt x="733" y="817"/>
                  </a:lnTo>
                  <a:lnTo>
                    <a:pt x="775" y="775"/>
                  </a:lnTo>
                  <a:lnTo>
                    <a:pt x="796" y="733"/>
                  </a:lnTo>
                  <a:lnTo>
                    <a:pt x="900" y="629"/>
                  </a:lnTo>
                  <a:lnTo>
                    <a:pt x="984" y="629"/>
                  </a:lnTo>
                  <a:lnTo>
                    <a:pt x="1005" y="649"/>
                  </a:lnTo>
                  <a:lnTo>
                    <a:pt x="1089" y="670"/>
                  </a:lnTo>
                  <a:lnTo>
                    <a:pt x="1151" y="608"/>
                  </a:lnTo>
                  <a:lnTo>
                    <a:pt x="1172" y="524"/>
                  </a:lnTo>
                  <a:lnTo>
                    <a:pt x="1089" y="398"/>
                  </a:lnTo>
                  <a:lnTo>
                    <a:pt x="1047" y="336"/>
                  </a:lnTo>
                  <a:lnTo>
                    <a:pt x="900" y="357"/>
                  </a:lnTo>
                  <a:lnTo>
                    <a:pt x="670" y="545"/>
                  </a:lnTo>
                  <a:lnTo>
                    <a:pt x="587" y="566"/>
                  </a:lnTo>
                  <a:lnTo>
                    <a:pt x="545" y="545"/>
                  </a:lnTo>
                  <a:lnTo>
                    <a:pt x="545" y="461"/>
                  </a:lnTo>
                  <a:lnTo>
                    <a:pt x="461" y="419"/>
                  </a:lnTo>
                  <a:lnTo>
                    <a:pt x="419" y="440"/>
                  </a:lnTo>
                  <a:lnTo>
                    <a:pt x="419" y="566"/>
                  </a:lnTo>
                  <a:lnTo>
                    <a:pt x="545" y="712"/>
                  </a:lnTo>
                  <a:lnTo>
                    <a:pt x="524" y="754"/>
                  </a:lnTo>
                  <a:lnTo>
                    <a:pt x="419" y="754"/>
                  </a:lnTo>
                  <a:lnTo>
                    <a:pt x="377" y="649"/>
                  </a:lnTo>
                  <a:lnTo>
                    <a:pt x="315" y="503"/>
                  </a:lnTo>
                  <a:lnTo>
                    <a:pt x="231" y="503"/>
                  </a:lnTo>
                  <a:lnTo>
                    <a:pt x="126" y="608"/>
                  </a:lnTo>
                  <a:lnTo>
                    <a:pt x="147" y="733"/>
                  </a:lnTo>
                  <a:lnTo>
                    <a:pt x="168" y="775"/>
                  </a:lnTo>
                  <a:lnTo>
                    <a:pt x="168" y="880"/>
                  </a:lnTo>
                  <a:lnTo>
                    <a:pt x="147" y="880"/>
                  </a:lnTo>
                  <a:lnTo>
                    <a:pt x="43" y="963"/>
                  </a:lnTo>
                  <a:lnTo>
                    <a:pt x="1" y="984"/>
                  </a:lnTo>
                  <a:lnTo>
                    <a:pt x="1" y="1089"/>
                  </a:lnTo>
                  <a:lnTo>
                    <a:pt x="22" y="1235"/>
                  </a:lnTo>
                  <a:lnTo>
                    <a:pt x="43" y="1361"/>
                  </a:lnTo>
                  <a:lnTo>
                    <a:pt x="147" y="1549"/>
                  </a:lnTo>
                  <a:lnTo>
                    <a:pt x="147" y="1612"/>
                  </a:lnTo>
                  <a:lnTo>
                    <a:pt x="231" y="1591"/>
                  </a:lnTo>
                  <a:lnTo>
                    <a:pt x="273" y="1507"/>
                  </a:lnTo>
                  <a:lnTo>
                    <a:pt x="273" y="1403"/>
                  </a:lnTo>
                  <a:lnTo>
                    <a:pt x="273" y="1298"/>
                  </a:lnTo>
                  <a:lnTo>
                    <a:pt x="335" y="1277"/>
                  </a:lnTo>
                  <a:lnTo>
                    <a:pt x="419" y="1361"/>
                  </a:lnTo>
                  <a:lnTo>
                    <a:pt x="461" y="1298"/>
                  </a:lnTo>
                  <a:lnTo>
                    <a:pt x="482" y="1340"/>
                  </a:lnTo>
                  <a:lnTo>
                    <a:pt x="440" y="1445"/>
                  </a:lnTo>
                  <a:lnTo>
                    <a:pt x="419" y="1591"/>
                  </a:lnTo>
                  <a:lnTo>
                    <a:pt x="377" y="1612"/>
                  </a:lnTo>
                  <a:lnTo>
                    <a:pt x="377" y="1675"/>
                  </a:lnTo>
                  <a:lnTo>
                    <a:pt x="482" y="1779"/>
                  </a:lnTo>
                  <a:lnTo>
                    <a:pt x="482" y="1800"/>
                  </a:lnTo>
                  <a:lnTo>
                    <a:pt x="545" y="1821"/>
                  </a:lnTo>
                  <a:lnTo>
                    <a:pt x="628" y="1821"/>
                  </a:lnTo>
                  <a:lnTo>
                    <a:pt x="649" y="1863"/>
                  </a:lnTo>
                  <a:lnTo>
                    <a:pt x="649" y="1926"/>
                  </a:lnTo>
                  <a:lnTo>
                    <a:pt x="545" y="2010"/>
                  </a:lnTo>
                  <a:lnTo>
                    <a:pt x="482" y="2010"/>
                  </a:lnTo>
                  <a:lnTo>
                    <a:pt x="482" y="1968"/>
                  </a:lnTo>
                  <a:lnTo>
                    <a:pt x="461" y="1905"/>
                  </a:lnTo>
                  <a:lnTo>
                    <a:pt x="315" y="1800"/>
                  </a:lnTo>
                  <a:lnTo>
                    <a:pt x="273" y="1821"/>
                  </a:lnTo>
                  <a:lnTo>
                    <a:pt x="273" y="1884"/>
                  </a:lnTo>
                  <a:lnTo>
                    <a:pt x="335" y="1989"/>
                  </a:lnTo>
                  <a:lnTo>
                    <a:pt x="419" y="2030"/>
                  </a:lnTo>
                  <a:lnTo>
                    <a:pt x="482" y="2093"/>
                  </a:lnTo>
                  <a:lnTo>
                    <a:pt x="482" y="2114"/>
                  </a:lnTo>
                  <a:lnTo>
                    <a:pt x="440" y="2177"/>
                  </a:lnTo>
                  <a:lnTo>
                    <a:pt x="482" y="2240"/>
                  </a:lnTo>
                  <a:lnTo>
                    <a:pt x="587" y="2302"/>
                  </a:lnTo>
                  <a:lnTo>
                    <a:pt x="670" y="2344"/>
                  </a:lnTo>
                  <a:lnTo>
                    <a:pt x="691" y="2428"/>
                  </a:lnTo>
                  <a:lnTo>
                    <a:pt x="775" y="2449"/>
                  </a:lnTo>
                  <a:lnTo>
                    <a:pt x="900" y="2449"/>
                  </a:lnTo>
                  <a:lnTo>
                    <a:pt x="942" y="2491"/>
                  </a:lnTo>
                  <a:lnTo>
                    <a:pt x="879" y="2533"/>
                  </a:lnTo>
                  <a:lnTo>
                    <a:pt x="754" y="2533"/>
                  </a:lnTo>
                  <a:lnTo>
                    <a:pt x="754" y="2637"/>
                  </a:lnTo>
                  <a:lnTo>
                    <a:pt x="796" y="2742"/>
                  </a:lnTo>
                  <a:lnTo>
                    <a:pt x="859" y="2742"/>
                  </a:lnTo>
                  <a:lnTo>
                    <a:pt x="942" y="2763"/>
                  </a:lnTo>
                  <a:lnTo>
                    <a:pt x="1068" y="2909"/>
                  </a:lnTo>
                  <a:lnTo>
                    <a:pt x="1110" y="2972"/>
                  </a:lnTo>
                  <a:lnTo>
                    <a:pt x="1068" y="3035"/>
                  </a:lnTo>
                  <a:lnTo>
                    <a:pt x="1068" y="3077"/>
                  </a:lnTo>
                  <a:lnTo>
                    <a:pt x="1382" y="3077"/>
                  </a:lnTo>
                  <a:lnTo>
                    <a:pt x="1465" y="3014"/>
                  </a:lnTo>
                  <a:lnTo>
                    <a:pt x="1465" y="2930"/>
                  </a:lnTo>
                  <a:lnTo>
                    <a:pt x="1507" y="2805"/>
                  </a:lnTo>
                  <a:lnTo>
                    <a:pt x="1591" y="2763"/>
                  </a:lnTo>
                  <a:lnTo>
                    <a:pt x="1675" y="2805"/>
                  </a:lnTo>
                  <a:lnTo>
                    <a:pt x="1675" y="2721"/>
                  </a:lnTo>
                  <a:lnTo>
                    <a:pt x="1612" y="2616"/>
                  </a:lnTo>
                  <a:lnTo>
                    <a:pt x="1570" y="2512"/>
                  </a:lnTo>
                  <a:lnTo>
                    <a:pt x="1570" y="2386"/>
                  </a:lnTo>
                  <a:lnTo>
                    <a:pt x="1528" y="2302"/>
                  </a:lnTo>
                  <a:lnTo>
                    <a:pt x="1528" y="2219"/>
                  </a:lnTo>
                  <a:lnTo>
                    <a:pt x="1591" y="2198"/>
                  </a:lnTo>
                  <a:lnTo>
                    <a:pt x="1633" y="2219"/>
                  </a:lnTo>
                  <a:lnTo>
                    <a:pt x="1695" y="2323"/>
                  </a:lnTo>
                  <a:lnTo>
                    <a:pt x="1675" y="2344"/>
                  </a:lnTo>
                  <a:lnTo>
                    <a:pt x="1695" y="2428"/>
                  </a:lnTo>
                  <a:lnTo>
                    <a:pt x="1779" y="2344"/>
                  </a:lnTo>
                  <a:lnTo>
                    <a:pt x="1779" y="2282"/>
                  </a:lnTo>
                  <a:lnTo>
                    <a:pt x="1737" y="2093"/>
                  </a:lnTo>
                  <a:lnTo>
                    <a:pt x="1800" y="2010"/>
                  </a:lnTo>
                  <a:lnTo>
                    <a:pt x="1821" y="2010"/>
                  </a:lnTo>
                  <a:lnTo>
                    <a:pt x="1884" y="2093"/>
                  </a:lnTo>
                  <a:lnTo>
                    <a:pt x="1884" y="2219"/>
                  </a:lnTo>
                  <a:lnTo>
                    <a:pt x="1926" y="2282"/>
                  </a:lnTo>
                  <a:lnTo>
                    <a:pt x="1926" y="2344"/>
                  </a:lnTo>
                  <a:lnTo>
                    <a:pt x="1842" y="2428"/>
                  </a:lnTo>
                  <a:lnTo>
                    <a:pt x="1842" y="2491"/>
                  </a:lnTo>
                  <a:lnTo>
                    <a:pt x="1884" y="2637"/>
                  </a:lnTo>
                  <a:lnTo>
                    <a:pt x="1926" y="2658"/>
                  </a:lnTo>
                  <a:lnTo>
                    <a:pt x="2009" y="2637"/>
                  </a:lnTo>
                  <a:lnTo>
                    <a:pt x="2156" y="2491"/>
                  </a:lnTo>
                  <a:lnTo>
                    <a:pt x="2219" y="2344"/>
                  </a:lnTo>
                  <a:lnTo>
                    <a:pt x="2219" y="2240"/>
                  </a:lnTo>
                  <a:lnTo>
                    <a:pt x="2239" y="2177"/>
                  </a:lnTo>
                  <a:lnTo>
                    <a:pt x="2302" y="2198"/>
                  </a:lnTo>
                  <a:lnTo>
                    <a:pt x="2344" y="2282"/>
                  </a:lnTo>
                  <a:lnTo>
                    <a:pt x="2323" y="2407"/>
                  </a:lnTo>
                  <a:lnTo>
                    <a:pt x="2260" y="2512"/>
                  </a:lnTo>
                  <a:lnTo>
                    <a:pt x="2260" y="2595"/>
                  </a:lnTo>
                  <a:lnTo>
                    <a:pt x="2344" y="2637"/>
                  </a:lnTo>
                  <a:lnTo>
                    <a:pt x="2449" y="2616"/>
                  </a:lnTo>
                  <a:lnTo>
                    <a:pt x="2532" y="2533"/>
                  </a:lnTo>
                  <a:lnTo>
                    <a:pt x="2574" y="2533"/>
                  </a:lnTo>
                  <a:lnTo>
                    <a:pt x="2574" y="2595"/>
                  </a:lnTo>
                  <a:lnTo>
                    <a:pt x="2532" y="2637"/>
                  </a:lnTo>
                  <a:lnTo>
                    <a:pt x="2428" y="2658"/>
                  </a:lnTo>
                  <a:lnTo>
                    <a:pt x="2344" y="2763"/>
                  </a:lnTo>
                  <a:lnTo>
                    <a:pt x="2156" y="2763"/>
                  </a:lnTo>
                  <a:lnTo>
                    <a:pt x="2009" y="2826"/>
                  </a:lnTo>
                  <a:lnTo>
                    <a:pt x="1988" y="2867"/>
                  </a:lnTo>
                  <a:lnTo>
                    <a:pt x="2009" y="2951"/>
                  </a:lnTo>
                  <a:lnTo>
                    <a:pt x="1884" y="3014"/>
                  </a:lnTo>
                  <a:lnTo>
                    <a:pt x="1800" y="3118"/>
                  </a:lnTo>
                  <a:lnTo>
                    <a:pt x="1716" y="3181"/>
                  </a:lnTo>
                  <a:lnTo>
                    <a:pt x="1675" y="3181"/>
                  </a:lnTo>
                  <a:lnTo>
                    <a:pt x="1570" y="3244"/>
                  </a:lnTo>
                  <a:lnTo>
                    <a:pt x="1570" y="3328"/>
                  </a:lnTo>
                  <a:lnTo>
                    <a:pt x="1507" y="3349"/>
                  </a:lnTo>
                  <a:lnTo>
                    <a:pt x="1486" y="3265"/>
                  </a:lnTo>
                  <a:lnTo>
                    <a:pt x="1465" y="3223"/>
                  </a:lnTo>
                  <a:lnTo>
                    <a:pt x="1382" y="3265"/>
                  </a:lnTo>
                  <a:lnTo>
                    <a:pt x="1298" y="3286"/>
                  </a:lnTo>
                  <a:lnTo>
                    <a:pt x="1298" y="3349"/>
                  </a:lnTo>
                  <a:lnTo>
                    <a:pt x="1277" y="3390"/>
                  </a:lnTo>
                  <a:lnTo>
                    <a:pt x="1319" y="3579"/>
                  </a:lnTo>
                  <a:lnTo>
                    <a:pt x="1319" y="3704"/>
                  </a:lnTo>
                  <a:lnTo>
                    <a:pt x="1361" y="3746"/>
                  </a:lnTo>
                  <a:lnTo>
                    <a:pt x="1465" y="3746"/>
                  </a:lnTo>
                  <a:lnTo>
                    <a:pt x="1528" y="3704"/>
                  </a:lnTo>
                  <a:lnTo>
                    <a:pt x="1633" y="3683"/>
                  </a:lnTo>
                  <a:lnTo>
                    <a:pt x="1695" y="3662"/>
                  </a:lnTo>
                  <a:lnTo>
                    <a:pt x="1779" y="3662"/>
                  </a:lnTo>
                  <a:lnTo>
                    <a:pt x="1842" y="3642"/>
                  </a:lnTo>
                  <a:lnTo>
                    <a:pt x="1926" y="3537"/>
                  </a:lnTo>
                  <a:lnTo>
                    <a:pt x="1988" y="3537"/>
                  </a:lnTo>
                  <a:lnTo>
                    <a:pt x="2009" y="3495"/>
                  </a:lnTo>
                  <a:lnTo>
                    <a:pt x="2114" y="3495"/>
                  </a:lnTo>
                  <a:lnTo>
                    <a:pt x="2135" y="3537"/>
                  </a:lnTo>
                  <a:lnTo>
                    <a:pt x="2428" y="3537"/>
                  </a:lnTo>
                  <a:lnTo>
                    <a:pt x="2470" y="3474"/>
                  </a:lnTo>
                  <a:lnTo>
                    <a:pt x="2553" y="3432"/>
                  </a:lnTo>
                  <a:lnTo>
                    <a:pt x="2616" y="3432"/>
                  </a:lnTo>
                  <a:lnTo>
                    <a:pt x="2616" y="3495"/>
                  </a:lnTo>
                  <a:lnTo>
                    <a:pt x="2553" y="3537"/>
                  </a:lnTo>
                  <a:lnTo>
                    <a:pt x="2532" y="3600"/>
                  </a:lnTo>
                  <a:lnTo>
                    <a:pt x="2449" y="3600"/>
                  </a:lnTo>
                  <a:lnTo>
                    <a:pt x="2407" y="3642"/>
                  </a:lnTo>
                  <a:lnTo>
                    <a:pt x="2239" y="3642"/>
                  </a:lnTo>
                  <a:lnTo>
                    <a:pt x="2135" y="3683"/>
                  </a:lnTo>
                  <a:lnTo>
                    <a:pt x="1947" y="3767"/>
                  </a:lnTo>
                  <a:lnTo>
                    <a:pt x="1884" y="3767"/>
                  </a:lnTo>
                  <a:lnTo>
                    <a:pt x="1800" y="3788"/>
                  </a:lnTo>
                  <a:lnTo>
                    <a:pt x="1800" y="3809"/>
                  </a:lnTo>
                  <a:lnTo>
                    <a:pt x="1905" y="3872"/>
                  </a:lnTo>
                  <a:lnTo>
                    <a:pt x="2051" y="3893"/>
                  </a:lnTo>
                  <a:lnTo>
                    <a:pt x="2135" y="3893"/>
                  </a:lnTo>
                  <a:lnTo>
                    <a:pt x="2239" y="3976"/>
                  </a:lnTo>
                  <a:lnTo>
                    <a:pt x="2239" y="4018"/>
                  </a:lnTo>
                  <a:lnTo>
                    <a:pt x="2030" y="4018"/>
                  </a:lnTo>
                  <a:lnTo>
                    <a:pt x="1947" y="4060"/>
                  </a:lnTo>
                  <a:lnTo>
                    <a:pt x="1905" y="4018"/>
                  </a:lnTo>
                  <a:lnTo>
                    <a:pt x="1800" y="3997"/>
                  </a:lnTo>
                  <a:lnTo>
                    <a:pt x="1779" y="4060"/>
                  </a:lnTo>
                  <a:lnTo>
                    <a:pt x="1737" y="4060"/>
                  </a:lnTo>
                  <a:lnTo>
                    <a:pt x="1695" y="3997"/>
                  </a:lnTo>
                  <a:lnTo>
                    <a:pt x="1633" y="3914"/>
                  </a:lnTo>
                  <a:lnTo>
                    <a:pt x="1570" y="3893"/>
                  </a:lnTo>
                  <a:lnTo>
                    <a:pt x="1423" y="3997"/>
                  </a:lnTo>
                  <a:lnTo>
                    <a:pt x="1423" y="4018"/>
                  </a:lnTo>
                  <a:lnTo>
                    <a:pt x="1486" y="4102"/>
                  </a:lnTo>
                  <a:lnTo>
                    <a:pt x="1507" y="4165"/>
                  </a:lnTo>
                  <a:lnTo>
                    <a:pt x="1486" y="4227"/>
                  </a:lnTo>
                  <a:lnTo>
                    <a:pt x="1507" y="4227"/>
                  </a:lnTo>
                  <a:lnTo>
                    <a:pt x="1486" y="4290"/>
                  </a:lnTo>
                  <a:lnTo>
                    <a:pt x="1507" y="4332"/>
                  </a:lnTo>
                  <a:lnTo>
                    <a:pt x="1591" y="4395"/>
                  </a:lnTo>
                  <a:lnTo>
                    <a:pt x="1591" y="4437"/>
                  </a:lnTo>
                  <a:lnTo>
                    <a:pt x="1612" y="4499"/>
                  </a:lnTo>
                  <a:lnTo>
                    <a:pt x="1633" y="4478"/>
                  </a:lnTo>
                  <a:lnTo>
                    <a:pt x="1716" y="4541"/>
                  </a:lnTo>
                  <a:lnTo>
                    <a:pt x="1716" y="4604"/>
                  </a:lnTo>
                  <a:lnTo>
                    <a:pt x="1779" y="4688"/>
                  </a:lnTo>
                  <a:lnTo>
                    <a:pt x="1800" y="4646"/>
                  </a:lnTo>
                  <a:lnTo>
                    <a:pt x="1884" y="4688"/>
                  </a:lnTo>
                  <a:lnTo>
                    <a:pt x="1926" y="4751"/>
                  </a:lnTo>
                  <a:lnTo>
                    <a:pt x="1988" y="4792"/>
                  </a:lnTo>
                  <a:lnTo>
                    <a:pt x="1988" y="4855"/>
                  </a:lnTo>
                  <a:lnTo>
                    <a:pt x="2114" y="4960"/>
                  </a:lnTo>
                  <a:lnTo>
                    <a:pt x="2239" y="4918"/>
                  </a:lnTo>
                  <a:lnTo>
                    <a:pt x="2260" y="4834"/>
                  </a:lnTo>
                  <a:lnTo>
                    <a:pt x="2323" y="4834"/>
                  </a:lnTo>
                  <a:lnTo>
                    <a:pt x="2344" y="4897"/>
                  </a:lnTo>
                  <a:lnTo>
                    <a:pt x="2428" y="4855"/>
                  </a:lnTo>
                  <a:lnTo>
                    <a:pt x="2449" y="4897"/>
                  </a:lnTo>
                  <a:lnTo>
                    <a:pt x="2449" y="4960"/>
                  </a:lnTo>
                  <a:lnTo>
                    <a:pt x="2407" y="5023"/>
                  </a:lnTo>
                  <a:lnTo>
                    <a:pt x="2344" y="5023"/>
                  </a:lnTo>
                  <a:lnTo>
                    <a:pt x="2239" y="5106"/>
                  </a:lnTo>
                  <a:lnTo>
                    <a:pt x="2239" y="5148"/>
                  </a:lnTo>
                  <a:lnTo>
                    <a:pt x="2428" y="5336"/>
                  </a:lnTo>
                  <a:lnTo>
                    <a:pt x="2470" y="5357"/>
                  </a:lnTo>
                  <a:lnTo>
                    <a:pt x="2532" y="5420"/>
                  </a:lnTo>
                  <a:lnTo>
                    <a:pt x="2512" y="5567"/>
                  </a:lnTo>
                  <a:lnTo>
                    <a:pt x="2532" y="5650"/>
                  </a:lnTo>
                  <a:lnTo>
                    <a:pt x="2574" y="5650"/>
                  </a:lnTo>
                  <a:lnTo>
                    <a:pt x="2616" y="5587"/>
                  </a:lnTo>
                  <a:lnTo>
                    <a:pt x="2658" y="5567"/>
                  </a:lnTo>
                  <a:lnTo>
                    <a:pt x="2721" y="5650"/>
                  </a:lnTo>
                  <a:lnTo>
                    <a:pt x="2784" y="5629"/>
                  </a:lnTo>
                  <a:lnTo>
                    <a:pt x="2867" y="5525"/>
                  </a:lnTo>
                  <a:lnTo>
                    <a:pt x="2888" y="5420"/>
                  </a:lnTo>
                  <a:lnTo>
                    <a:pt x="2930" y="5357"/>
                  </a:lnTo>
                  <a:lnTo>
                    <a:pt x="2930" y="5315"/>
                  </a:lnTo>
                  <a:lnTo>
                    <a:pt x="2867" y="5148"/>
                  </a:lnTo>
                  <a:lnTo>
                    <a:pt x="2846" y="5023"/>
                  </a:lnTo>
                  <a:lnTo>
                    <a:pt x="2888" y="4939"/>
                  </a:lnTo>
                  <a:lnTo>
                    <a:pt x="2951" y="4855"/>
                  </a:lnTo>
                  <a:lnTo>
                    <a:pt x="2951" y="4499"/>
                  </a:lnTo>
                  <a:lnTo>
                    <a:pt x="2972" y="4395"/>
                  </a:lnTo>
                  <a:lnTo>
                    <a:pt x="2972" y="4311"/>
                  </a:lnTo>
                  <a:lnTo>
                    <a:pt x="3056" y="4227"/>
                  </a:lnTo>
                  <a:lnTo>
                    <a:pt x="3056" y="4206"/>
                  </a:lnTo>
                  <a:lnTo>
                    <a:pt x="2972" y="4165"/>
                  </a:lnTo>
                  <a:lnTo>
                    <a:pt x="3056" y="4060"/>
                  </a:lnTo>
                  <a:lnTo>
                    <a:pt x="3181" y="4081"/>
                  </a:lnTo>
                  <a:lnTo>
                    <a:pt x="3202" y="4081"/>
                  </a:lnTo>
                  <a:lnTo>
                    <a:pt x="3244" y="3976"/>
                  </a:lnTo>
                  <a:lnTo>
                    <a:pt x="3244" y="3809"/>
                  </a:lnTo>
                  <a:lnTo>
                    <a:pt x="3265" y="3683"/>
                  </a:lnTo>
                  <a:lnTo>
                    <a:pt x="3265" y="3558"/>
                  </a:lnTo>
                  <a:lnTo>
                    <a:pt x="3181" y="3432"/>
                  </a:lnTo>
                  <a:lnTo>
                    <a:pt x="3181" y="3286"/>
                  </a:lnTo>
                  <a:lnTo>
                    <a:pt x="3244" y="3265"/>
                  </a:lnTo>
                  <a:lnTo>
                    <a:pt x="3348" y="3328"/>
                  </a:lnTo>
                  <a:lnTo>
                    <a:pt x="3390" y="3223"/>
                  </a:lnTo>
                  <a:lnTo>
                    <a:pt x="3369" y="3181"/>
                  </a:lnTo>
                  <a:lnTo>
                    <a:pt x="3369" y="3056"/>
                  </a:lnTo>
                  <a:lnTo>
                    <a:pt x="3390" y="2951"/>
                  </a:lnTo>
                  <a:lnTo>
                    <a:pt x="3369" y="2742"/>
                  </a:lnTo>
                  <a:lnTo>
                    <a:pt x="3348" y="2616"/>
                  </a:lnTo>
                  <a:lnTo>
                    <a:pt x="3369" y="2554"/>
                  </a:lnTo>
                  <a:lnTo>
                    <a:pt x="3495" y="2449"/>
                  </a:lnTo>
                  <a:lnTo>
                    <a:pt x="3495" y="2386"/>
                  </a:lnTo>
                  <a:lnTo>
                    <a:pt x="3474" y="2323"/>
                  </a:lnTo>
                  <a:lnTo>
                    <a:pt x="3474" y="2282"/>
                  </a:lnTo>
                  <a:lnTo>
                    <a:pt x="3579" y="2282"/>
                  </a:lnTo>
                  <a:lnTo>
                    <a:pt x="3725" y="2135"/>
                  </a:lnTo>
                  <a:lnTo>
                    <a:pt x="3830" y="2135"/>
                  </a:lnTo>
                  <a:lnTo>
                    <a:pt x="3934" y="2114"/>
                  </a:lnTo>
                  <a:lnTo>
                    <a:pt x="3997" y="2219"/>
                  </a:lnTo>
                  <a:lnTo>
                    <a:pt x="4039" y="2198"/>
                  </a:lnTo>
                  <a:lnTo>
                    <a:pt x="4081" y="2114"/>
                  </a:lnTo>
                  <a:lnTo>
                    <a:pt x="4102" y="2072"/>
                  </a:lnTo>
                  <a:lnTo>
                    <a:pt x="4102" y="1926"/>
                  </a:lnTo>
                  <a:lnTo>
                    <a:pt x="4018" y="1905"/>
                  </a:lnTo>
                  <a:lnTo>
                    <a:pt x="3767" y="1821"/>
                  </a:lnTo>
                  <a:lnTo>
                    <a:pt x="3662" y="1779"/>
                  </a:lnTo>
                  <a:lnTo>
                    <a:pt x="3495" y="1612"/>
                  </a:lnTo>
                  <a:lnTo>
                    <a:pt x="3411" y="1570"/>
                  </a:lnTo>
                  <a:lnTo>
                    <a:pt x="3286" y="1382"/>
                  </a:lnTo>
                  <a:lnTo>
                    <a:pt x="3244" y="1361"/>
                  </a:lnTo>
                  <a:lnTo>
                    <a:pt x="3097" y="1361"/>
                  </a:lnTo>
                  <a:lnTo>
                    <a:pt x="3056" y="1277"/>
                  </a:lnTo>
                  <a:lnTo>
                    <a:pt x="3056" y="1193"/>
                  </a:lnTo>
                  <a:lnTo>
                    <a:pt x="2972" y="942"/>
                  </a:lnTo>
                  <a:lnTo>
                    <a:pt x="2888" y="733"/>
                  </a:lnTo>
                  <a:lnTo>
                    <a:pt x="2742" y="608"/>
                  </a:lnTo>
                  <a:lnTo>
                    <a:pt x="2658" y="670"/>
                  </a:lnTo>
                  <a:lnTo>
                    <a:pt x="2637" y="775"/>
                  </a:lnTo>
                  <a:lnTo>
                    <a:pt x="2658" y="984"/>
                  </a:lnTo>
                  <a:lnTo>
                    <a:pt x="2658" y="1131"/>
                  </a:lnTo>
                  <a:lnTo>
                    <a:pt x="2574" y="1193"/>
                  </a:lnTo>
                  <a:lnTo>
                    <a:pt x="2553" y="1173"/>
                  </a:lnTo>
                  <a:lnTo>
                    <a:pt x="2553" y="1131"/>
                  </a:lnTo>
                  <a:lnTo>
                    <a:pt x="2553" y="963"/>
                  </a:lnTo>
                  <a:lnTo>
                    <a:pt x="2553" y="733"/>
                  </a:lnTo>
                  <a:lnTo>
                    <a:pt x="2616" y="670"/>
                  </a:lnTo>
                  <a:lnTo>
                    <a:pt x="2616" y="545"/>
                  </a:lnTo>
                  <a:lnTo>
                    <a:pt x="2553" y="419"/>
                  </a:lnTo>
                  <a:lnTo>
                    <a:pt x="2449" y="231"/>
                  </a:lnTo>
                  <a:lnTo>
                    <a:pt x="2344" y="189"/>
                  </a:lnTo>
                  <a:lnTo>
                    <a:pt x="2260" y="231"/>
                  </a:lnTo>
                  <a:lnTo>
                    <a:pt x="2219" y="315"/>
                  </a:lnTo>
                  <a:lnTo>
                    <a:pt x="2156" y="294"/>
                  </a:lnTo>
                  <a:lnTo>
                    <a:pt x="2135" y="147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1" name="Google Shape;1601;p51"/>
          <p:cNvSpPr/>
          <p:nvPr/>
        </p:nvSpPr>
        <p:spPr>
          <a:xfrm>
            <a:off x="4764843" y="2453101"/>
            <a:ext cx="172586" cy="288787"/>
          </a:xfrm>
          <a:custGeom>
            <a:avLst/>
            <a:gdLst/>
            <a:ahLst/>
            <a:cxnLst/>
            <a:rect l="l" t="t" r="r" b="b"/>
            <a:pathLst>
              <a:path w="7010" h="12284" extrusionOk="0">
                <a:moveTo>
                  <a:pt x="4122" y="1"/>
                </a:moveTo>
                <a:lnTo>
                  <a:pt x="4122" y="43"/>
                </a:lnTo>
                <a:lnTo>
                  <a:pt x="4080" y="126"/>
                </a:lnTo>
                <a:lnTo>
                  <a:pt x="4017" y="126"/>
                </a:lnTo>
                <a:lnTo>
                  <a:pt x="3996" y="147"/>
                </a:lnTo>
                <a:lnTo>
                  <a:pt x="4059" y="231"/>
                </a:lnTo>
                <a:lnTo>
                  <a:pt x="4080" y="357"/>
                </a:lnTo>
                <a:lnTo>
                  <a:pt x="4289" y="671"/>
                </a:lnTo>
                <a:lnTo>
                  <a:pt x="4331" y="796"/>
                </a:lnTo>
                <a:lnTo>
                  <a:pt x="4331" y="1005"/>
                </a:lnTo>
                <a:lnTo>
                  <a:pt x="4310" y="1089"/>
                </a:lnTo>
                <a:lnTo>
                  <a:pt x="4373" y="1277"/>
                </a:lnTo>
                <a:lnTo>
                  <a:pt x="4415" y="1382"/>
                </a:lnTo>
                <a:lnTo>
                  <a:pt x="4415" y="1424"/>
                </a:lnTo>
                <a:lnTo>
                  <a:pt x="4373" y="1424"/>
                </a:lnTo>
                <a:lnTo>
                  <a:pt x="4289" y="1528"/>
                </a:lnTo>
                <a:lnTo>
                  <a:pt x="4310" y="1633"/>
                </a:lnTo>
                <a:lnTo>
                  <a:pt x="4373" y="1738"/>
                </a:lnTo>
                <a:lnTo>
                  <a:pt x="4394" y="1800"/>
                </a:lnTo>
                <a:lnTo>
                  <a:pt x="4457" y="1821"/>
                </a:lnTo>
                <a:lnTo>
                  <a:pt x="4478" y="1905"/>
                </a:lnTo>
                <a:lnTo>
                  <a:pt x="4457" y="1926"/>
                </a:lnTo>
                <a:lnTo>
                  <a:pt x="4457" y="2010"/>
                </a:lnTo>
                <a:lnTo>
                  <a:pt x="4394" y="2051"/>
                </a:lnTo>
                <a:lnTo>
                  <a:pt x="4206" y="2031"/>
                </a:lnTo>
                <a:lnTo>
                  <a:pt x="4017" y="1926"/>
                </a:lnTo>
                <a:lnTo>
                  <a:pt x="3955" y="1947"/>
                </a:lnTo>
                <a:lnTo>
                  <a:pt x="3892" y="2031"/>
                </a:lnTo>
                <a:lnTo>
                  <a:pt x="3913" y="2093"/>
                </a:lnTo>
                <a:lnTo>
                  <a:pt x="3976" y="2093"/>
                </a:lnTo>
                <a:lnTo>
                  <a:pt x="4080" y="2156"/>
                </a:lnTo>
                <a:lnTo>
                  <a:pt x="4080" y="2219"/>
                </a:lnTo>
                <a:lnTo>
                  <a:pt x="4017" y="2261"/>
                </a:lnTo>
                <a:lnTo>
                  <a:pt x="3976" y="2365"/>
                </a:lnTo>
                <a:lnTo>
                  <a:pt x="3892" y="2407"/>
                </a:lnTo>
                <a:lnTo>
                  <a:pt x="3871" y="2449"/>
                </a:lnTo>
                <a:lnTo>
                  <a:pt x="3787" y="2470"/>
                </a:lnTo>
                <a:lnTo>
                  <a:pt x="3745" y="2575"/>
                </a:lnTo>
                <a:lnTo>
                  <a:pt x="3766" y="2679"/>
                </a:lnTo>
                <a:lnTo>
                  <a:pt x="3766" y="2847"/>
                </a:lnTo>
                <a:lnTo>
                  <a:pt x="3787" y="2930"/>
                </a:lnTo>
                <a:lnTo>
                  <a:pt x="3871" y="2930"/>
                </a:lnTo>
                <a:lnTo>
                  <a:pt x="3976" y="2993"/>
                </a:lnTo>
                <a:lnTo>
                  <a:pt x="4059" y="3077"/>
                </a:lnTo>
                <a:lnTo>
                  <a:pt x="4122" y="3286"/>
                </a:lnTo>
                <a:lnTo>
                  <a:pt x="4164" y="3495"/>
                </a:lnTo>
                <a:lnTo>
                  <a:pt x="4122" y="3516"/>
                </a:lnTo>
                <a:lnTo>
                  <a:pt x="4185" y="3621"/>
                </a:lnTo>
                <a:lnTo>
                  <a:pt x="4289" y="3684"/>
                </a:lnTo>
                <a:lnTo>
                  <a:pt x="4415" y="3516"/>
                </a:lnTo>
                <a:lnTo>
                  <a:pt x="4478" y="3412"/>
                </a:lnTo>
                <a:lnTo>
                  <a:pt x="4478" y="3349"/>
                </a:lnTo>
                <a:lnTo>
                  <a:pt x="4520" y="3286"/>
                </a:lnTo>
                <a:lnTo>
                  <a:pt x="4540" y="3286"/>
                </a:lnTo>
                <a:cubicBezTo>
                  <a:pt x="4624" y="3370"/>
                  <a:pt x="4708" y="3453"/>
                  <a:pt x="4729" y="3558"/>
                </a:cubicBezTo>
                <a:lnTo>
                  <a:pt x="4729" y="3579"/>
                </a:lnTo>
                <a:lnTo>
                  <a:pt x="4687" y="3704"/>
                </a:lnTo>
                <a:lnTo>
                  <a:pt x="4687" y="3809"/>
                </a:lnTo>
                <a:lnTo>
                  <a:pt x="4729" y="3872"/>
                </a:lnTo>
                <a:lnTo>
                  <a:pt x="4792" y="3830"/>
                </a:lnTo>
                <a:lnTo>
                  <a:pt x="4917" y="3725"/>
                </a:lnTo>
                <a:lnTo>
                  <a:pt x="4980" y="3872"/>
                </a:lnTo>
                <a:lnTo>
                  <a:pt x="4917" y="3976"/>
                </a:lnTo>
                <a:lnTo>
                  <a:pt x="4833" y="4018"/>
                </a:lnTo>
                <a:lnTo>
                  <a:pt x="4771" y="3976"/>
                </a:lnTo>
                <a:lnTo>
                  <a:pt x="4792" y="4102"/>
                </a:lnTo>
                <a:lnTo>
                  <a:pt x="4729" y="4144"/>
                </a:lnTo>
                <a:lnTo>
                  <a:pt x="4666" y="4123"/>
                </a:lnTo>
                <a:lnTo>
                  <a:pt x="4624" y="4018"/>
                </a:lnTo>
                <a:lnTo>
                  <a:pt x="4603" y="3914"/>
                </a:lnTo>
                <a:lnTo>
                  <a:pt x="4582" y="3872"/>
                </a:lnTo>
                <a:lnTo>
                  <a:pt x="4499" y="3893"/>
                </a:lnTo>
                <a:lnTo>
                  <a:pt x="4457" y="3872"/>
                </a:lnTo>
                <a:lnTo>
                  <a:pt x="4415" y="3976"/>
                </a:lnTo>
                <a:lnTo>
                  <a:pt x="4478" y="4123"/>
                </a:lnTo>
                <a:lnTo>
                  <a:pt x="4478" y="4228"/>
                </a:lnTo>
                <a:lnTo>
                  <a:pt x="4394" y="4248"/>
                </a:lnTo>
                <a:lnTo>
                  <a:pt x="4310" y="4353"/>
                </a:lnTo>
                <a:lnTo>
                  <a:pt x="4310" y="4416"/>
                </a:lnTo>
                <a:lnTo>
                  <a:pt x="4457" y="4562"/>
                </a:lnTo>
                <a:lnTo>
                  <a:pt x="4499" y="4646"/>
                </a:lnTo>
                <a:lnTo>
                  <a:pt x="4457" y="4813"/>
                </a:lnTo>
                <a:lnTo>
                  <a:pt x="4373" y="4855"/>
                </a:lnTo>
                <a:lnTo>
                  <a:pt x="4289" y="4834"/>
                </a:lnTo>
                <a:lnTo>
                  <a:pt x="4268" y="4876"/>
                </a:lnTo>
                <a:lnTo>
                  <a:pt x="4352" y="4981"/>
                </a:lnTo>
                <a:lnTo>
                  <a:pt x="4415" y="4960"/>
                </a:lnTo>
                <a:lnTo>
                  <a:pt x="4499" y="4876"/>
                </a:lnTo>
                <a:lnTo>
                  <a:pt x="4603" y="5148"/>
                </a:lnTo>
                <a:lnTo>
                  <a:pt x="4666" y="5441"/>
                </a:lnTo>
                <a:lnTo>
                  <a:pt x="4624" y="5588"/>
                </a:lnTo>
                <a:lnTo>
                  <a:pt x="4624" y="5860"/>
                </a:lnTo>
                <a:lnTo>
                  <a:pt x="4520" y="6236"/>
                </a:lnTo>
                <a:lnTo>
                  <a:pt x="4561" y="6404"/>
                </a:lnTo>
                <a:lnTo>
                  <a:pt x="4499" y="6592"/>
                </a:lnTo>
                <a:lnTo>
                  <a:pt x="4373" y="6655"/>
                </a:lnTo>
                <a:lnTo>
                  <a:pt x="4310" y="6843"/>
                </a:lnTo>
                <a:lnTo>
                  <a:pt x="4310" y="7031"/>
                </a:lnTo>
                <a:lnTo>
                  <a:pt x="4248" y="7136"/>
                </a:lnTo>
                <a:lnTo>
                  <a:pt x="4206" y="7241"/>
                </a:lnTo>
                <a:lnTo>
                  <a:pt x="4080" y="7366"/>
                </a:lnTo>
                <a:lnTo>
                  <a:pt x="3829" y="7533"/>
                </a:lnTo>
                <a:lnTo>
                  <a:pt x="3724" y="7554"/>
                </a:lnTo>
                <a:lnTo>
                  <a:pt x="3662" y="7659"/>
                </a:lnTo>
                <a:lnTo>
                  <a:pt x="3536" y="7575"/>
                </a:lnTo>
                <a:lnTo>
                  <a:pt x="3411" y="7429"/>
                </a:lnTo>
                <a:lnTo>
                  <a:pt x="3411" y="7345"/>
                </a:lnTo>
                <a:lnTo>
                  <a:pt x="3452" y="7324"/>
                </a:lnTo>
                <a:lnTo>
                  <a:pt x="3515" y="7220"/>
                </a:lnTo>
                <a:lnTo>
                  <a:pt x="3515" y="7157"/>
                </a:lnTo>
                <a:lnTo>
                  <a:pt x="3578" y="7073"/>
                </a:lnTo>
                <a:lnTo>
                  <a:pt x="3578" y="7052"/>
                </a:lnTo>
                <a:lnTo>
                  <a:pt x="3452" y="7073"/>
                </a:lnTo>
                <a:lnTo>
                  <a:pt x="3348" y="7178"/>
                </a:lnTo>
                <a:lnTo>
                  <a:pt x="3222" y="7241"/>
                </a:lnTo>
                <a:lnTo>
                  <a:pt x="3201" y="7345"/>
                </a:lnTo>
                <a:lnTo>
                  <a:pt x="3264" y="7471"/>
                </a:lnTo>
                <a:lnTo>
                  <a:pt x="3306" y="7722"/>
                </a:lnTo>
                <a:lnTo>
                  <a:pt x="3264" y="7868"/>
                </a:lnTo>
                <a:lnTo>
                  <a:pt x="3139" y="7994"/>
                </a:lnTo>
                <a:lnTo>
                  <a:pt x="3139" y="8077"/>
                </a:lnTo>
                <a:lnTo>
                  <a:pt x="3076" y="8119"/>
                </a:lnTo>
                <a:lnTo>
                  <a:pt x="3055" y="8329"/>
                </a:lnTo>
                <a:lnTo>
                  <a:pt x="3118" y="8391"/>
                </a:lnTo>
                <a:lnTo>
                  <a:pt x="3118" y="8475"/>
                </a:lnTo>
                <a:lnTo>
                  <a:pt x="3076" y="8496"/>
                </a:lnTo>
                <a:lnTo>
                  <a:pt x="3118" y="8517"/>
                </a:lnTo>
                <a:lnTo>
                  <a:pt x="3076" y="8601"/>
                </a:lnTo>
                <a:lnTo>
                  <a:pt x="3034" y="8601"/>
                </a:lnTo>
                <a:lnTo>
                  <a:pt x="3055" y="8642"/>
                </a:lnTo>
                <a:lnTo>
                  <a:pt x="2992" y="8684"/>
                </a:lnTo>
                <a:lnTo>
                  <a:pt x="2929" y="8621"/>
                </a:lnTo>
                <a:lnTo>
                  <a:pt x="2846" y="8684"/>
                </a:lnTo>
                <a:lnTo>
                  <a:pt x="2804" y="8642"/>
                </a:lnTo>
                <a:lnTo>
                  <a:pt x="2762" y="8517"/>
                </a:lnTo>
                <a:lnTo>
                  <a:pt x="2741" y="8496"/>
                </a:lnTo>
                <a:lnTo>
                  <a:pt x="2657" y="8538"/>
                </a:lnTo>
                <a:lnTo>
                  <a:pt x="2595" y="8538"/>
                </a:lnTo>
                <a:lnTo>
                  <a:pt x="2553" y="8517"/>
                </a:lnTo>
                <a:lnTo>
                  <a:pt x="2302" y="8601"/>
                </a:lnTo>
                <a:lnTo>
                  <a:pt x="2176" y="8642"/>
                </a:lnTo>
                <a:lnTo>
                  <a:pt x="2030" y="8705"/>
                </a:lnTo>
                <a:lnTo>
                  <a:pt x="1883" y="8705"/>
                </a:lnTo>
                <a:lnTo>
                  <a:pt x="1758" y="8747"/>
                </a:lnTo>
                <a:lnTo>
                  <a:pt x="1695" y="8726"/>
                </a:lnTo>
                <a:lnTo>
                  <a:pt x="1569" y="8747"/>
                </a:lnTo>
                <a:lnTo>
                  <a:pt x="1360" y="8914"/>
                </a:lnTo>
                <a:lnTo>
                  <a:pt x="1297" y="9040"/>
                </a:lnTo>
                <a:lnTo>
                  <a:pt x="1235" y="9082"/>
                </a:lnTo>
                <a:lnTo>
                  <a:pt x="1193" y="9165"/>
                </a:lnTo>
                <a:lnTo>
                  <a:pt x="1046" y="9354"/>
                </a:lnTo>
                <a:lnTo>
                  <a:pt x="942" y="9375"/>
                </a:lnTo>
                <a:lnTo>
                  <a:pt x="858" y="9479"/>
                </a:lnTo>
                <a:lnTo>
                  <a:pt x="837" y="9563"/>
                </a:lnTo>
                <a:lnTo>
                  <a:pt x="753" y="9647"/>
                </a:lnTo>
                <a:lnTo>
                  <a:pt x="607" y="9668"/>
                </a:lnTo>
                <a:lnTo>
                  <a:pt x="544" y="9751"/>
                </a:lnTo>
                <a:lnTo>
                  <a:pt x="565" y="9940"/>
                </a:lnTo>
                <a:lnTo>
                  <a:pt x="628" y="9961"/>
                </a:lnTo>
                <a:lnTo>
                  <a:pt x="649" y="10002"/>
                </a:lnTo>
                <a:lnTo>
                  <a:pt x="628" y="10065"/>
                </a:lnTo>
                <a:lnTo>
                  <a:pt x="607" y="10044"/>
                </a:lnTo>
                <a:lnTo>
                  <a:pt x="481" y="10149"/>
                </a:lnTo>
                <a:lnTo>
                  <a:pt x="439" y="10212"/>
                </a:lnTo>
                <a:lnTo>
                  <a:pt x="377" y="10274"/>
                </a:lnTo>
                <a:lnTo>
                  <a:pt x="272" y="10379"/>
                </a:lnTo>
                <a:lnTo>
                  <a:pt x="209" y="10463"/>
                </a:lnTo>
                <a:lnTo>
                  <a:pt x="105" y="10463"/>
                </a:lnTo>
                <a:lnTo>
                  <a:pt x="0" y="10505"/>
                </a:lnTo>
                <a:lnTo>
                  <a:pt x="105" y="10505"/>
                </a:lnTo>
                <a:lnTo>
                  <a:pt x="167" y="10609"/>
                </a:lnTo>
                <a:lnTo>
                  <a:pt x="209" y="10735"/>
                </a:lnTo>
                <a:lnTo>
                  <a:pt x="167" y="10777"/>
                </a:lnTo>
                <a:lnTo>
                  <a:pt x="126" y="10693"/>
                </a:lnTo>
                <a:lnTo>
                  <a:pt x="84" y="10609"/>
                </a:lnTo>
                <a:lnTo>
                  <a:pt x="63" y="10714"/>
                </a:lnTo>
                <a:lnTo>
                  <a:pt x="84" y="10818"/>
                </a:lnTo>
                <a:lnTo>
                  <a:pt x="167" y="10839"/>
                </a:lnTo>
                <a:lnTo>
                  <a:pt x="167" y="10923"/>
                </a:lnTo>
                <a:lnTo>
                  <a:pt x="126" y="11007"/>
                </a:lnTo>
                <a:lnTo>
                  <a:pt x="126" y="11007"/>
                </a:lnTo>
                <a:lnTo>
                  <a:pt x="188" y="10965"/>
                </a:lnTo>
                <a:lnTo>
                  <a:pt x="230" y="10902"/>
                </a:lnTo>
                <a:lnTo>
                  <a:pt x="314" y="10860"/>
                </a:lnTo>
                <a:lnTo>
                  <a:pt x="377" y="10902"/>
                </a:lnTo>
                <a:lnTo>
                  <a:pt x="314" y="10944"/>
                </a:lnTo>
                <a:lnTo>
                  <a:pt x="377" y="10965"/>
                </a:lnTo>
                <a:lnTo>
                  <a:pt x="439" y="10944"/>
                </a:lnTo>
                <a:lnTo>
                  <a:pt x="439" y="10839"/>
                </a:lnTo>
                <a:lnTo>
                  <a:pt x="398" y="10798"/>
                </a:lnTo>
                <a:lnTo>
                  <a:pt x="293" y="10818"/>
                </a:lnTo>
                <a:lnTo>
                  <a:pt x="293" y="10777"/>
                </a:lnTo>
                <a:lnTo>
                  <a:pt x="314" y="10714"/>
                </a:lnTo>
                <a:lnTo>
                  <a:pt x="293" y="10630"/>
                </a:lnTo>
                <a:lnTo>
                  <a:pt x="335" y="10588"/>
                </a:lnTo>
                <a:lnTo>
                  <a:pt x="439" y="10609"/>
                </a:lnTo>
                <a:lnTo>
                  <a:pt x="544" y="10798"/>
                </a:lnTo>
                <a:lnTo>
                  <a:pt x="586" y="10923"/>
                </a:lnTo>
                <a:lnTo>
                  <a:pt x="628" y="10986"/>
                </a:lnTo>
                <a:lnTo>
                  <a:pt x="628" y="11153"/>
                </a:lnTo>
                <a:lnTo>
                  <a:pt x="544" y="11342"/>
                </a:lnTo>
                <a:lnTo>
                  <a:pt x="439" y="11342"/>
                </a:lnTo>
                <a:lnTo>
                  <a:pt x="481" y="11383"/>
                </a:lnTo>
                <a:lnTo>
                  <a:pt x="544" y="11551"/>
                </a:lnTo>
                <a:lnTo>
                  <a:pt x="586" y="11760"/>
                </a:lnTo>
                <a:lnTo>
                  <a:pt x="691" y="11865"/>
                </a:lnTo>
                <a:lnTo>
                  <a:pt x="691" y="11969"/>
                </a:lnTo>
                <a:lnTo>
                  <a:pt x="628" y="12011"/>
                </a:lnTo>
                <a:lnTo>
                  <a:pt x="711" y="12095"/>
                </a:lnTo>
                <a:lnTo>
                  <a:pt x="795" y="12095"/>
                </a:lnTo>
                <a:lnTo>
                  <a:pt x="858" y="12158"/>
                </a:lnTo>
                <a:lnTo>
                  <a:pt x="900" y="12095"/>
                </a:lnTo>
                <a:lnTo>
                  <a:pt x="900" y="12053"/>
                </a:lnTo>
                <a:lnTo>
                  <a:pt x="816" y="11906"/>
                </a:lnTo>
                <a:lnTo>
                  <a:pt x="816" y="11739"/>
                </a:lnTo>
                <a:lnTo>
                  <a:pt x="858" y="11676"/>
                </a:lnTo>
                <a:lnTo>
                  <a:pt x="921" y="11739"/>
                </a:lnTo>
                <a:lnTo>
                  <a:pt x="900" y="11781"/>
                </a:lnTo>
                <a:lnTo>
                  <a:pt x="900" y="11844"/>
                </a:lnTo>
                <a:lnTo>
                  <a:pt x="963" y="11948"/>
                </a:lnTo>
                <a:lnTo>
                  <a:pt x="1004" y="12095"/>
                </a:lnTo>
                <a:lnTo>
                  <a:pt x="963" y="12199"/>
                </a:lnTo>
                <a:lnTo>
                  <a:pt x="1004" y="12283"/>
                </a:lnTo>
                <a:lnTo>
                  <a:pt x="1109" y="12220"/>
                </a:lnTo>
                <a:lnTo>
                  <a:pt x="1214" y="12074"/>
                </a:lnTo>
                <a:lnTo>
                  <a:pt x="1109" y="11969"/>
                </a:lnTo>
                <a:lnTo>
                  <a:pt x="1109" y="11906"/>
                </a:lnTo>
                <a:lnTo>
                  <a:pt x="1151" y="11886"/>
                </a:lnTo>
                <a:lnTo>
                  <a:pt x="1235" y="11906"/>
                </a:lnTo>
                <a:lnTo>
                  <a:pt x="1276" y="11948"/>
                </a:lnTo>
                <a:lnTo>
                  <a:pt x="1318" y="11844"/>
                </a:lnTo>
                <a:lnTo>
                  <a:pt x="1318" y="11655"/>
                </a:lnTo>
                <a:lnTo>
                  <a:pt x="1276" y="11572"/>
                </a:lnTo>
                <a:lnTo>
                  <a:pt x="1276" y="11237"/>
                </a:lnTo>
                <a:lnTo>
                  <a:pt x="1276" y="11049"/>
                </a:lnTo>
                <a:lnTo>
                  <a:pt x="1339" y="10944"/>
                </a:lnTo>
                <a:lnTo>
                  <a:pt x="1444" y="10839"/>
                </a:lnTo>
                <a:lnTo>
                  <a:pt x="1423" y="10777"/>
                </a:lnTo>
                <a:lnTo>
                  <a:pt x="1360" y="10735"/>
                </a:lnTo>
                <a:lnTo>
                  <a:pt x="1360" y="10630"/>
                </a:lnTo>
                <a:lnTo>
                  <a:pt x="1318" y="10630"/>
                </a:lnTo>
                <a:lnTo>
                  <a:pt x="1339" y="10567"/>
                </a:lnTo>
                <a:lnTo>
                  <a:pt x="1151" y="10567"/>
                </a:lnTo>
                <a:lnTo>
                  <a:pt x="1130" y="10505"/>
                </a:lnTo>
                <a:lnTo>
                  <a:pt x="1235" y="10463"/>
                </a:lnTo>
                <a:lnTo>
                  <a:pt x="1255" y="10379"/>
                </a:lnTo>
                <a:lnTo>
                  <a:pt x="1235" y="10212"/>
                </a:lnTo>
                <a:lnTo>
                  <a:pt x="1151" y="10170"/>
                </a:lnTo>
                <a:lnTo>
                  <a:pt x="1067" y="10191"/>
                </a:lnTo>
                <a:lnTo>
                  <a:pt x="1067" y="10212"/>
                </a:lnTo>
                <a:lnTo>
                  <a:pt x="1004" y="10274"/>
                </a:lnTo>
                <a:lnTo>
                  <a:pt x="921" y="10274"/>
                </a:lnTo>
                <a:lnTo>
                  <a:pt x="795" y="10149"/>
                </a:lnTo>
                <a:lnTo>
                  <a:pt x="816" y="10065"/>
                </a:lnTo>
                <a:lnTo>
                  <a:pt x="1004" y="9982"/>
                </a:lnTo>
                <a:lnTo>
                  <a:pt x="1151" y="9961"/>
                </a:lnTo>
                <a:lnTo>
                  <a:pt x="1339" y="10002"/>
                </a:lnTo>
                <a:lnTo>
                  <a:pt x="1423" y="10065"/>
                </a:lnTo>
                <a:lnTo>
                  <a:pt x="1444" y="10002"/>
                </a:lnTo>
                <a:lnTo>
                  <a:pt x="1444" y="9940"/>
                </a:lnTo>
                <a:lnTo>
                  <a:pt x="1444" y="9835"/>
                </a:lnTo>
                <a:lnTo>
                  <a:pt x="1423" y="9751"/>
                </a:lnTo>
                <a:lnTo>
                  <a:pt x="1444" y="9689"/>
                </a:lnTo>
                <a:lnTo>
                  <a:pt x="1527" y="9689"/>
                </a:lnTo>
                <a:lnTo>
                  <a:pt x="1569" y="9772"/>
                </a:lnTo>
                <a:lnTo>
                  <a:pt x="1653" y="9772"/>
                </a:lnTo>
                <a:lnTo>
                  <a:pt x="1758" y="9730"/>
                </a:lnTo>
                <a:lnTo>
                  <a:pt x="1946" y="9689"/>
                </a:lnTo>
                <a:lnTo>
                  <a:pt x="2113" y="9647"/>
                </a:lnTo>
                <a:lnTo>
                  <a:pt x="2218" y="9647"/>
                </a:lnTo>
                <a:lnTo>
                  <a:pt x="2281" y="9668"/>
                </a:lnTo>
                <a:lnTo>
                  <a:pt x="2323" y="9647"/>
                </a:lnTo>
                <a:cubicBezTo>
                  <a:pt x="2323" y="9668"/>
                  <a:pt x="2364" y="9730"/>
                  <a:pt x="2364" y="9751"/>
                </a:cubicBezTo>
                <a:lnTo>
                  <a:pt x="2218" y="9856"/>
                </a:lnTo>
                <a:lnTo>
                  <a:pt x="2218" y="9940"/>
                </a:lnTo>
                <a:lnTo>
                  <a:pt x="2155" y="9877"/>
                </a:lnTo>
                <a:lnTo>
                  <a:pt x="2051" y="9898"/>
                </a:lnTo>
                <a:lnTo>
                  <a:pt x="1967" y="9961"/>
                </a:lnTo>
                <a:lnTo>
                  <a:pt x="1904" y="9940"/>
                </a:lnTo>
                <a:lnTo>
                  <a:pt x="1841" y="9772"/>
                </a:lnTo>
                <a:lnTo>
                  <a:pt x="1779" y="9772"/>
                </a:lnTo>
                <a:lnTo>
                  <a:pt x="1632" y="9961"/>
                </a:lnTo>
                <a:lnTo>
                  <a:pt x="1632" y="10065"/>
                </a:lnTo>
                <a:lnTo>
                  <a:pt x="1527" y="10128"/>
                </a:lnTo>
                <a:lnTo>
                  <a:pt x="1486" y="10233"/>
                </a:lnTo>
                <a:lnTo>
                  <a:pt x="1653" y="10295"/>
                </a:lnTo>
                <a:lnTo>
                  <a:pt x="1674" y="10400"/>
                </a:lnTo>
                <a:lnTo>
                  <a:pt x="1653" y="10421"/>
                </a:lnTo>
                <a:lnTo>
                  <a:pt x="1653" y="10484"/>
                </a:lnTo>
                <a:lnTo>
                  <a:pt x="1737" y="10609"/>
                </a:lnTo>
                <a:lnTo>
                  <a:pt x="1862" y="10630"/>
                </a:lnTo>
                <a:lnTo>
                  <a:pt x="1862" y="10714"/>
                </a:lnTo>
                <a:lnTo>
                  <a:pt x="1904" y="10735"/>
                </a:lnTo>
                <a:lnTo>
                  <a:pt x="1946" y="10693"/>
                </a:lnTo>
                <a:lnTo>
                  <a:pt x="2009" y="10714"/>
                </a:lnTo>
                <a:lnTo>
                  <a:pt x="2072" y="10693"/>
                </a:lnTo>
                <a:lnTo>
                  <a:pt x="2072" y="10609"/>
                </a:lnTo>
                <a:lnTo>
                  <a:pt x="1967" y="10505"/>
                </a:lnTo>
                <a:lnTo>
                  <a:pt x="2009" y="10400"/>
                </a:lnTo>
                <a:lnTo>
                  <a:pt x="2072" y="10254"/>
                </a:lnTo>
                <a:lnTo>
                  <a:pt x="2197" y="10170"/>
                </a:lnTo>
                <a:lnTo>
                  <a:pt x="2218" y="10107"/>
                </a:lnTo>
                <a:lnTo>
                  <a:pt x="2364" y="10149"/>
                </a:lnTo>
                <a:lnTo>
                  <a:pt x="2511" y="10254"/>
                </a:lnTo>
                <a:lnTo>
                  <a:pt x="2574" y="10316"/>
                </a:lnTo>
                <a:lnTo>
                  <a:pt x="2636" y="10295"/>
                </a:lnTo>
                <a:lnTo>
                  <a:pt x="2699" y="10086"/>
                </a:lnTo>
                <a:lnTo>
                  <a:pt x="2825" y="9961"/>
                </a:lnTo>
                <a:lnTo>
                  <a:pt x="2825" y="9877"/>
                </a:lnTo>
                <a:lnTo>
                  <a:pt x="2783" y="9814"/>
                </a:lnTo>
                <a:lnTo>
                  <a:pt x="2741" y="9751"/>
                </a:lnTo>
                <a:lnTo>
                  <a:pt x="2616" y="9647"/>
                </a:lnTo>
                <a:lnTo>
                  <a:pt x="2532" y="9647"/>
                </a:lnTo>
                <a:lnTo>
                  <a:pt x="2469" y="9584"/>
                </a:lnTo>
                <a:lnTo>
                  <a:pt x="2302" y="9584"/>
                </a:lnTo>
                <a:cubicBezTo>
                  <a:pt x="2302" y="9563"/>
                  <a:pt x="2302" y="9521"/>
                  <a:pt x="2281" y="9479"/>
                </a:cubicBezTo>
                <a:lnTo>
                  <a:pt x="2281" y="9458"/>
                </a:lnTo>
                <a:lnTo>
                  <a:pt x="2406" y="9375"/>
                </a:lnTo>
                <a:lnTo>
                  <a:pt x="2427" y="9333"/>
                </a:lnTo>
                <a:lnTo>
                  <a:pt x="2574" y="9228"/>
                </a:lnTo>
                <a:lnTo>
                  <a:pt x="2699" y="9165"/>
                </a:lnTo>
                <a:lnTo>
                  <a:pt x="2888" y="9207"/>
                </a:lnTo>
                <a:lnTo>
                  <a:pt x="2992" y="9165"/>
                </a:lnTo>
                <a:lnTo>
                  <a:pt x="3034" y="9228"/>
                </a:lnTo>
                <a:lnTo>
                  <a:pt x="3034" y="9333"/>
                </a:lnTo>
                <a:lnTo>
                  <a:pt x="2950" y="9458"/>
                </a:lnTo>
                <a:lnTo>
                  <a:pt x="2929" y="9563"/>
                </a:lnTo>
                <a:lnTo>
                  <a:pt x="2992" y="9584"/>
                </a:lnTo>
                <a:lnTo>
                  <a:pt x="2992" y="9689"/>
                </a:lnTo>
                <a:lnTo>
                  <a:pt x="2992" y="9793"/>
                </a:lnTo>
                <a:lnTo>
                  <a:pt x="2950" y="9856"/>
                </a:lnTo>
                <a:lnTo>
                  <a:pt x="2992" y="9961"/>
                </a:lnTo>
                <a:lnTo>
                  <a:pt x="3097" y="10002"/>
                </a:lnTo>
                <a:lnTo>
                  <a:pt x="3243" y="10170"/>
                </a:lnTo>
                <a:lnTo>
                  <a:pt x="3348" y="10191"/>
                </a:lnTo>
                <a:lnTo>
                  <a:pt x="3432" y="10170"/>
                </a:lnTo>
                <a:lnTo>
                  <a:pt x="3536" y="10002"/>
                </a:lnTo>
                <a:lnTo>
                  <a:pt x="3536" y="9898"/>
                </a:lnTo>
                <a:lnTo>
                  <a:pt x="3578" y="9856"/>
                </a:lnTo>
                <a:lnTo>
                  <a:pt x="3620" y="9793"/>
                </a:lnTo>
                <a:lnTo>
                  <a:pt x="3578" y="9710"/>
                </a:lnTo>
                <a:lnTo>
                  <a:pt x="3662" y="9584"/>
                </a:lnTo>
                <a:lnTo>
                  <a:pt x="3766" y="9563"/>
                </a:lnTo>
                <a:lnTo>
                  <a:pt x="3850" y="9563"/>
                </a:lnTo>
                <a:lnTo>
                  <a:pt x="3871" y="9500"/>
                </a:lnTo>
                <a:lnTo>
                  <a:pt x="3850" y="9458"/>
                </a:lnTo>
                <a:lnTo>
                  <a:pt x="3829" y="9333"/>
                </a:lnTo>
                <a:lnTo>
                  <a:pt x="3620" y="9249"/>
                </a:lnTo>
                <a:lnTo>
                  <a:pt x="3578" y="9186"/>
                </a:lnTo>
                <a:lnTo>
                  <a:pt x="3641" y="9040"/>
                </a:lnTo>
                <a:lnTo>
                  <a:pt x="3724" y="8977"/>
                </a:lnTo>
                <a:lnTo>
                  <a:pt x="3766" y="8956"/>
                </a:lnTo>
                <a:lnTo>
                  <a:pt x="3745" y="9019"/>
                </a:lnTo>
                <a:lnTo>
                  <a:pt x="3745" y="9145"/>
                </a:lnTo>
                <a:lnTo>
                  <a:pt x="3787" y="9165"/>
                </a:lnTo>
                <a:lnTo>
                  <a:pt x="3850" y="9145"/>
                </a:lnTo>
                <a:lnTo>
                  <a:pt x="3871" y="9124"/>
                </a:lnTo>
                <a:lnTo>
                  <a:pt x="3955" y="9145"/>
                </a:lnTo>
                <a:lnTo>
                  <a:pt x="3996" y="9186"/>
                </a:lnTo>
                <a:lnTo>
                  <a:pt x="4059" y="9165"/>
                </a:lnTo>
                <a:lnTo>
                  <a:pt x="4101" y="9165"/>
                </a:lnTo>
                <a:lnTo>
                  <a:pt x="4080" y="9228"/>
                </a:lnTo>
                <a:lnTo>
                  <a:pt x="3976" y="9249"/>
                </a:lnTo>
                <a:lnTo>
                  <a:pt x="3976" y="9270"/>
                </a:lnTo>
                <a:lnTo>
                  <a:pt x="3996" y="9291"/>
                </a:lnTo>
                <a:lnTo>
                  <a:pt x="4080" y="9270"/>
                </a:lnTo>
                <a:lnTo>
                  <a:pt x="4206" y="9186"/>
                </a:lnTo>
                <a:lnTo>
                  <a:pt x="4499" y="9228"/>
                </a:lnTo>
                <a:lnTo>
                  <a:pt x="4666" y="9186"/>
                </a:lnTo>
                <a:lnTo>
                  <a:pt x="4603" y="9165"/>
                </a:lnTo>
                <a:lnTo>
                  <a:pt x="4582" y="9061"/>
                </a:lnTo>
                <a:lnTo>
                  <a:pt x="4603" y="8935"/>
                </a:lnTo>
                <a:lnTo>
                  <a:pt x="4729" y="8873"/>
                </a:lnTo>
                <a:lnTo>
                  <a:pt x="4833" y="8914"/>
                </a:lnTo>
                <a:lnTo>
                  <a:pt x="4875" y="9019"/>
                </a:lnTo>
                <a:lnTo>
                  <a:pt x="4833" y="9124"/>
                </a:lnTo>
                <a:lnTo>
                  <a:pt x="4896" y="9186"/>
                </a:lnTo>
                <a:lnTo>
                  <a:pt x="4980" y="9186"/>
                </a:lnTo>
                <a:lnTo>
                  <a:pt x="5043" y="9061"/>
                </a:lnTo>
                <a:lnTo>
                  <a:pt x="4980" y="8852"/>
                </a:lnTo>
                <a:lnTo>
                  <a:pt x="5001" y="8726"/>
                </a:lnTo>
                <a:lnTo>
                  <a:pt x="5126" y="8621"/>
                </a:lnTo>
                <a:lnTo>
                  <a:pt x="5210" y="8621"/>
                </a:lnTo>
                <a:lnTo>
                  <a:pt x="5231" y="8559"/>
                </a:lnTo>
                <a:lnTo>
                  <a:pt x="5189" y="8496"/>
                </a:lnTo>
                <a:lnTo>
                  <a:pt x="5210" y="8349"/>
                </a:lnTo>
                <a:lnTo>
                  <a:pt x="5294" y="8308"/>
                </a:lnTo>
                <a:lnTo>
                  <a:pt x="5398" y="8329"/>
                </a:lnTo>
                <a:lnTo>
                  <a:pt x="5419" y="8391"/>
                </a:lnTo>
                <a:lnTo>
                  <a:pt x="5357" y="8454"/>
                </a:lnTo>
                <a:lnTo>
                  <a:pt x="5336" y="8621"/>
                </a:lnTo>
                <a:lnTo>
                  <a:pt x="5357" y="8956"/>
                </a:lnTo>
                <a:lnTo>
                  <a:pt x="5419" y="8998"/>
                </a:lnTo>
                <a:lnTo>
                  <a:pt x="5503" y="8935"/>
                </a:lnTo>
                <a:lnTo>
                  <a:pt x="5545" y="8831"/>
                </a:lnTo>
                <a:lnTo>
                  <a:pt x="5649" y="8831"/>
                </a:lnTo>
                <a:lnTo>
                  <a:pt x="5754" y="8726"/>
                </a:lnTo>
                <a:lnTo>
                  <a:pt x="5817" y="8580"/>
                </a:lnTo>
                <a:lnTo>
                  <a:pt x="5775" y="8475"/>
                </a:lnTo>
                <a:lnTo>
                  <a:pt x="5921" y="8370"/>
                </a:lnTo>
                <a:lnTo>
                  <a:pt x="5880" y="8287"/>
                </a:lnTo>
                <a:lnTo>
                  <a:pt x="5838" y="8224"/>
                </a:lnTo>
                <a:lnTo>
                  <a:pt x="5712" y="8057"/>
                </a:lnTo>
                <a:lnTo>
                  <a:pt x="5649" y="7910"/>
                </a:lnTo>
                <a:lnTo>
                  <a:pt x="5629" y="7638"/>
                </a:lnTo>
                <a:lnTo>
                  <a:pt x="5670" y="7324"/>
                </a:lnTo>
                <a:lnTo>
                  <a:pt x="5670" y="7115"/>
                </a:lnTo>
                <a:lnTo>
                  <a:pt x="5566" y="6717"/>
                </a:lnTo>
                <a:lnTo>
                  <a:pt x="5440" y="6529"/>
                </a:lnTo>
                <a:lnTo>
                  <a:pt x="5440" y="6383"/>
                </a:lnTo>
                <a:lnTo>
                  <a:pt x="5461" y="6194"/>
                </a:lnTo>
                <a:lnTo>
                  <a:pt x="5649" y="6111"/>
                </a:lnTo>
                <a:lnTo>
                  <a:pt x="5733" y="6111"/>
                </a:lnTo>
                <a:lnTo>
                  <a:pt x="5775" y="6194"/>
                </a:lnTo>
                <a:lnTo>
                  <a:pt x="5817" y="6132"/>
                </a:lnTo>
                <a:lnTo>
                  <a:pt x="5775" y="6006"/>
                </a:lnTo>
                <a:lnTo>
                  <a:pt x="5754" y="5922"/>
                </a:lnTo>
                <a:lnTo>
                  <a:pt x="5733" y="5880"/>
                </a:lnTo>
                <a:lnTo>
                  <a:pt x="5712" y="5776"/>
                </a:lnTo>
                <a:lnTo>
                  <a:pt x="5712" y="5713"/>
                </a:lnTo>
                <a:lnTo>
                  <a:pt x="5712" y="5650"/>
                </a:lnTo>
                <a:lnTo>
                  <a:pt x="5754" y="5567"/>
                </a:lnTo>
                <a:lnTo>
                  <a:pt x="5754" y="5546"/>
                </a:lnTo>
                <a:lnTo>
                  <a:pt x="5754" y="5462"/>
                </a:lnTo>
                <a:lnTo>
                  <a:pt x="5733" y="5399"/>
                </a:lnTo>
                <a:lnTo>
                  <a:pt x="5733" y="5274"/>
                </a:lnTo>
                <a:lnTo>
                  <a:pt x="5754" y="5190"/>
                </a:lnTo>
                <a:lnTo>
                  <a:pt x="5712" y="5127"/>
                </a:lnTo>
                <a:lnTo>
                  <a:pt x="5670" y="4876"/>
                </a:lnTo>
                <a:lnTo>
                  <a:pt x="5566" y="4709"/>
                </a:lnTo>
                <a:lnTo>
                  <a:pt x="5545" y="4709"/>
                </a:lnTo>
                <a:lnTo>
                  <a:pt x="5503" y="4667"/>
                </a:lnTo>
                <a:lnTo>
                  <a:pt x="5503" y="4437"/>
                </a:lnTo>
                <a:lnTo>
                  <a:pt x="5398" y="4332"/>
                </a:lnTo>
                <a:lnTo>
                  <a:pt x="5147" y="4081"/>
                </a:lnTo>
                <a:lnTo>
                  <a:pt x="5105" y="3976"/>
                </a:lnTo>
                <a:lnTo>
                  <a:pt x="5043" y="3788"/>
                </a:lnTo>
                <a:lnTo>
                  <a:pt x="5043" y="3600"/>
                </a:lnTo>
                <a:lnTo>
                  <a:pt x="5043" y="3558"/>
                </a:lnTo>
                <a:lnTo>
                  <a:pt x="4980" y="3600"/>
                </a:lnTo>
                <a:lnTo>
                  <a:pt x="4917" y="3600"/>
                </a:lnTo>
                <a:lnTo>
                  <a:pt x="4896" y="3579"/>
                </a:lnTo>
                <a:lnTo>
                  <a:pt x="4896" y="3558"/>
                </a:lnTo>
                <a:cubicBezTo>
                  <a:pt x="4854" y="3474"/>
                  <a:pt x="4812" y="3412"/>
                  <a:pt x="4750" y="3349"/>
                </a:cubicBezTo>
                <a:lnTo>
                  <a:pt x="4792" y="3265"/>
                </a:lnTo>
                <a:lnTo>
                  <a:pt x="4854" y="3160"/>
                </a:lnTo>
                <a:lnTo>
                  <a:pt x="4812" y="3077"/>
                </a:lnTo>
                <a:lnTo>
                  <a:pt x="4687" y="3077"/>
                </a:lnTo>
                <a:lnTo>
                  <a:pt x="4540" y="3056"/>
                </a:lnTo>
                <a:lnTo>
                  <a:pt x="4394" y="2888"/>
                </a:lnTo>
                <a:lnTo>
                  <a:pt x="4268" y="2930"/>
                </a:lnTo>
                <a:lnTo>
                  <a:pt x="4122" y="2847"/>
                </a:lnTo>
                <a:lnTo>
                  <a:pt x="4101" y="2763"/>
                </a:lnTo>
                <a:lnTo>
                  <a:pt x="4101" y="2658"/>
                </a:lnTo>
                <a:lnTo>
                  <a:pt x="4185" y="2575"/>
                </a:lnTo>
                <a:lnTo>
                  <a:pt x="4268" y="2575"/>
                </a:lnTo>
                <a:lnTo>
                  <a:pt x="4415" y="2679"/>
                </a:lnTo>
                <a:lnTo>
                  <a:pt x="4478" y="2721"/>
                </a:lnTo>
                <a:lnTo>
                  <a:pt x="4603" y="2533"/>
                </a:lnTo>
                <a:lnTo>
                  <a:pt x="4729" y="2428"/>
                </a:lnTo>
                <a:lnTo>
                  <a:pt x="4833" y="2428"/>
                </a:lnTo>
                <a:lnTo>
                  <a:pt x="4896" y="2470"/>
                </a:lnTo>
                <a:lnTo>
                  <a:pt x="4959" y="2512"/>
                </a:lnTo>
                <a:lnTo>
                  <a:pt x="5064" y="2470"/>
                </a:lnTo>
                <a:lnTo>
                  <a:pt x="5168" y="2575"/>
                </a:lnTo>
                <a:lnTo>
                  <a:pt x="5336" y="2721"/>
                </a:lnTo>
                <a:lnTo>
                  <a:pt x="5524" y="2784"/>
                </a:lnTo>
                <a:lnTo>
                  <a:pt x="5691" y="2847"/>
                </a:lnTo>
                <a:lnTo>
                  <a:pt x="5754" y="2930"/>
                </a:lnTo>
                <a:lnTo>
                  <a:pt x="5859" y="2972"/>
                </a:lnTo>
                <a:lnTo>
                  <a:pt x="5859" y="2888"/>
                </a:lnTo>
                <a:lnTo>
                  <a:pt x="5880" y="2784"/>
                </a:lnTo>
                <a:lnTo>
                  <a:pt x="5859" y="2658"/>
                </a:lnTo>
                <a:lnTo>
                  <a:pt x="5880" y="2470"/>
                </a:lnTo>
                <a:lnTo>
                  <a:pt x="5942" y="2240"/>
                </a:lnTo>
                <a:lnTo>
                  <a:pt x="6089" y="2031"/>
                </a:lnTo>
                <a:lnTo>
                  <a:pt x="6193" y="2010"/>
                </a:lnTo>
                <a:lnTo>
                  <a:pt x="6298" y="2031"/>
                </a:lnTo>
                <a:lnTo>
                  <a:pt x="6465" y="2031"/>
                </a:lnTo>
                <a:lnTo>
                  <a:pt x="6465" y="1989"/>
                </a:lnTo>
                <a:lnTo>
                  <a:pt x="6528" y="1926"/>
                </a:lnTo>
                <a:lnTo>
                  <a:pt x="6591" y="1947"/>
                </a:lnTo>
                <a:lnTo>
                  <a:pt x="6675" y="1947"/>
                </a:lnTo>
                <a:lnTo>
                  <a:pt x="6717" y="1905"/>
                </a:lnTo>
                <a:lnTo>
                  <a:pt x="6737" y="1821"/>
                </a:lnTo>
                <a:lnTo>
                  <a:pt x="6842" y="1779"/>
                </a:lnTo>
                <a:lnTo>
                  <a:pt x="6926" y="1717"/>
                </a:lnTo>
                <a:lnTo>
                  <a:pt x="6926" y="1612"/>
                </a:lnTo>
                <a:lnTo>
                  <a:pt x="6989" y="1591"/>
                </a:lnTo>
                <a:lnTo>
                  <a:pt x="7009" y="1507"/>
                </a:lnTo>
                <a:lnTo>
                  <a:pt x="6926" y="1507"/>
                </a:lnTo>
                <a:lnTo>
                  <a:pt x="6863" y="1591"/>
                </a:lnTo>
                <a:lnTo>
                  <a:pt x="6800" y="1675"/>
                </a:lnTo>
                <a:lnTo>
                  <a:pt x="6717" y="1675"/>
                </a:lnTo>
                <a:lnTo>
                  <a:pt x="6717" y="1612"/>
                </a:lnTo>
                <a:lnTo>
                  <a:pt x="6717" y="1528"/>
                </a:lnTo>
                <a:lnTo>
                  <a:pt x="6612" y="1403"/>
                </a:lnTo>
                <a:lnTo>
                  <a:pt x="6486" y="1319"/>
                </a:lnTo>
                <a:lnTo>
                  <a:pt x="6445" y="1277"/>
                </a:lnTo>
                <a:lnTo>
                  <a:pt x="6445" y="1110"/>
                </a:lnTo>
                <a:lnTo>
                  <a:pt x="6486" y="943"/>
                </a:lnTo>
                <a:lnTo>
                  <a:pt x="6486" y="838"/>
                </a:lnTo>
                <a:lnTo>
                  <a:pt x="6465" y="775"/>
                </a:lnTo>
                <a:lnTo>
                  <a:pt x="6445" y="796"/>
                </a:lnTo>
                <a:lnTo>
                  <a:pt x="6403" y="901"/>
                </a:lnTo>
                <a:lnTo>
                  <a:pt x="6298" y="1047"/>
                </a:lnTo>
                <a:lnTo>
                  <a:pt x="6131" y="1173"/>
                </a:lnTo>
                <a:lnTo>
                  <a:pt x="5963" y="1194"/>
                </a:lnTo>
                <a:lnTo>
                  <a:pt x="5901" y="1173"/>
                </a:lnTo>
                <a:lnTo>
                  <a:pt x="5838" y="1194"/>
                </a:lnTo>
                <a:lnTo>
                  <a:pt x="5733" y="1089"/>
                </a:lnTo>
                <a:lnTo>
                  <a:pt x="5608" y="1068"/>
                </a:lnTo>
                <a:lnTo>
                  <a:pt x="5419" y="984"/>
                </a:lnTo>
                <a:lnTo>
                  <a:pt x="5315" y="880"/>
                </a:lnTo>
                <a:lnTo>
                  <a:pt x="5210" y="859"/>
                </a:lnTo>
                <a:lnTo>
                  <a:pt x="5147" y="775"/>
                </a:lnTo>
                <a:lnTo>
                  <a:pt x="5001" y="671"/>
                </a:lnTo>
                <a:lnTo>
                  <a:pt x="4729" y="419"/>
                </a:lnTo>
                <a:lnTo>
                  <a:pt x="4645" y="252"/>
                </a:lnTo>
                <a:lnTo>
                  <a:pt x="4499" y="231"/>
                </a:lnTo>
                <a:lnTo>
                  <a:pt x="4310" y="64"/>
                </a:lnTo>
                <a:lnTo>
                  <a:pt x="426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51"/>
          <p:cNvSpPr/>
          <p:nvPr/>
        </p:nvSpPr>
        <p:spPr>
          <a:xfrm>
            <a:off x="4694774" y="2604124"/>
            <a:ext cx="59260" cy="78732"/>
          </a:xfrm>
          <a:custGeom>
            <a:avLst/>
            <a:gdLst/>
            <a:ahLst/>
            <a:cxnLst/>
            <a:rect l="l" t="t" r="r" b="b"/>
            <a:pathLst>
              <a:path w="2407" h="3349" extrusionOk="0">
                <a:moveTo>
                  <a:pt x="1256" y="1"/>
                </a:moveTo>
                <a:lnTo>
                  <a:pt x="1005" y="126"/>
                </a:lnTo>
                <a:lnTo>
                  <a:pt x="628" y="189"/>
                </a:lnTo>
                <a:lnTo>
                  <a:pt x="419" y="377"/>
                </a:lnTo>
                <a:lnTo>
                  <a:pt x="210" y="419"/>
                </a:lnTo>
                <a:lnTo>
                  <a:pt x="21" y="586"/>
                </a:lnTo>
                <a:lnTo>
                  <a:pt x="0" y="712"/>
                </a:lnTo>
                <a:lnTo>
                  <a:pt x="0" y="733"/>
                </a:lnTo>
                <a:lnTo>
                  <a:pt x="105" y="649"/>
                </a:lnTo>
                <a:lnTo>
                  <a:pt x="293" y="691"/>
                </a:lnTo>
                <a:lnTo>
                  <a:pt x="210" y="712"/>
                </a:lnTo>
                <a:lnTo>
                  <a:pt x="419" y="921"/>
                </a:lnTo>
                <a:lnTo>
                  <a:pt x="565" y="1130"/>
                </a:lnTo>
                <a:lnTo>
                  <a:pt x="649" y="1130"/>
                </a:lnTo>
                <a:lnTo>
                  <a:pt x="607" y="1214"/>
                </a:lnTo>
                <a:lnTo>
                  <a:pt x="712" y="1319"/>
                </a:lnTo>
                <a:lnTo>
                  <a:pt x="733" y="1423"/>
                </a:lnTo>
                <a:lnTo>
                  <a:pt x="544" y="1361"/>
                </a:lnTo>
                <a:lnTo>
                  <a:pt x="524" y="1277"/>
                </a:lnTo>
                <a:lnTo>
                  <a:pt x="461" y="1381"/>
                </a:lnTo>
                <a:lnTo>
                  <a:pt x="398" y="1361"/>
                </a:lnTo>
                <a:lnTo>
                  <a:pt x="252" y="1549"/>
                </a:lnTo>
                <a:lnTo>
                  <a:pt x="524" y="1653"/>
                </a:lnTo>
                <a:lnTo>
                  <a:pt x="607" y="1633"/>
                </a:lnTo>
                <a:lnTo>
                  <a:pt x="649" y="1758"/>
                </a:lnTo>
                <a:lnTo>
                  <a:pt x="649" y="1988"/>
                </a:lnTo>
                <a:lnTo>
                  <a:pt x="712" y="2051"/>
                </a:lnTo>
                <a:lnTo>
                  <a:pt x="754" y="2009"/>
                </a:lnTo>
                <a:lnTo>
                  <a:pt x="858" y="2197"/>
                </a:lnTo>
                <a:lnTo>
                  <a:pt x="670" y="2323"/>
                </a:lnTo>
                <a:lnTo>
                  <a:pt x="670" y="2386"/>
                </a:lnTo>
                <a:lnTo>
                  <a:pt x="754" y="2469"/>
                </a:lnTo>
                <a:lnTo>
                  <a:pt x="754" y="2574"/>
                </a:lnTo>
                <a:lnTo>
                  <a:pt x="670" y="2595"/>
                </a:lnTo>
                <a:lnTo>
                  <a:pt x="670" y="2700"/>
                </a:lnTo>
                <a:lnTo>
                  <a:pt x="733" y="2804"/>
                </a:lnTo>
                <a:lnTo>
                  <a:pt x="670" y="2804"/>
                </a:lnTo>
                <a:lnTo>
                  <a:pt x="816" y="3097"/>
                </a:lnTo>
                <a:lnTo>
                  <a:pt x="879" y="3097"/>
                </a:lnTo>
                <a:lnTo>
                  <a:pt x="921" y="3223"/>
                </a:lnTo>
                <a:lnTo>
                  <a:pt x="963" y="3244"/>
                </a:lnTo>
                <a:lnTo>
                  <a:pt x="963" y="3348"/>
                </a:lnTo>
                <a:lnTo>
                  <a:pt x="1047" y="3306"/>
                </a:lnTo>
                <a:lnTo>
                  <a:pt x="1047" y="3139"/>
                </a:lnTo>
                <a:lnTo>
                  <a:pt x="1088" y="3223"/>
                </a:lnTo>
                <a:lnTo>
                  <a:pt x="1172" y="3118"/>
                </a:lnTo>
                <a:lnTo>
                  <a:pt x="1444" y="2888"/>
                </a:lnTo>
                <a:lnTo>
                  <a:pt x="1549" y="2846"/>
                </a:lnTo>
                <a:lnTo>
                  <a:pt x="1570" y="2909"/>
                </a:lnTo>
                <a:lnTo>
                  <a:pt x="1653" y="2825"/>
                </a:lnTo>
                <a:lnTo>
                  <a:pt x="1695" y="2825"/>
                </a:lnTo>
                <a:lnTo>
                  <a:pt x="1758" y="2930"/>
                </a:lnTo>
                <a:lnTo>
                  <a:pt x="1863" y="2909"/>
                </a:lnTo>
                <a:lnTo>
                  <a:pt x="1905" y="2951"/>
                </a:lnTo>
                <a:lnTo>
                  <a:pt x="1967" y="2909"/>
                </a:lnTo>
                <a:lnTo>
                  <a:pt x="1925" y="2825"/>
                </a:lnTo>
                <a:lnTo>
                  <a:pt x="2072" y="2741"/>
                </a:lnTo>
                <a:lnTo>
                  <a:pt x="2197" y="2741"/>
                </a:lnTo>
                <a:lnTo>
                  <a:pt x="2344" y="2532"/>
                </a:lnTo>
                <a:lnTo>
                  <a:pt x="2323" y="2490"/>
                </a:lnTo>
                <a:lnTo>
                  <a:pt x="2407" y="2428"/>
                </a:lnTo>
                <a:lnTo>
                  <a:pt x="2344" y="1988"/>
                </a:lnTo>
                <a:lnTo>
                  <a:pt x="2323" y="1988"/>
                </a:lnTo>
                <a:lnTo>
                  <a:pt x="2281" y="2009"/>
                </a:lnTo>
                <a:lnTo>
                  <a:pt x="2281" y="1884"/>
                </a:lnTo>
                <a:lnTo>
                  <a:pt x="2197" y="1486"/>
                </a:lnTo>
                <a:lnTo>
                  <a:pt x="2114" y="1381"/>
                </a:lnTo>
                <a:lnTo>
                  <a:pt x="2114" y="1130"/>
                </a:lnTo>
                <a:lnTo>
                  <a:pt x="1779" y="712"/>
                </a:lnTo>
                <a:lnTo>
                  <a:pt x="1465" y="398"/>
                </a:lnTo>
                <a:lnTo>
                  <a:pt x="125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51"/>
          <p:cNvSpPr/>
          <p:nvPr/>
        </p:nvSpPr>
        <p:spPr>
          <a:xfrm>
            <a:off x="4665920" y="2513614"/>
            <a:ext cx="67508" cy="110705"/>
          </a:xfrm>
          <a:custGeom>
            <a:avLst/>
            <a:gdLst/>
            <a:ahLst/>
            <a:cxnLst/>
            <a:rect l="l" t="t" r="r" b="b"/>
            <a:pathLst>
              <a:path w="2742" h="4709" extrusionOk="0">
                <a:moveTo>
                  <a:pt x="2260" y="1"/>
                </a:moveTo>
                <a:lnTo>
                  <a:pt x="2177" y="42"/>
                </a:lnTo>
                <a:lnTo>
                  <a:pt x="2177" y="168"/>
                </a:lnTo>
                <a:lnTo>
                  <a:pt x="2177" y="273"/>
                </a:lnTo>
                <a:lnTo>
                  <a:pt x="2240" y="377"/>
                </a:lnTo>
                <a:lnTo>
                  <a:pt x="2177" y="482"/>
                </a:lnTo>
                <a:lnTo>
                  <a:pt x="2093" y="482"/>
                </a:lnTo>
                <a:lnTo>
                  <a:pt x="1988" y="607"/>
                </a:lnTo>
                <a:lnTo>
                  <a:pt x="1988" y="733"/>
                </a:lnTo>
                <a:lnTo>
                  <a:pt x="1737" y="921"/>
                </a:lnTo>
                <a:lnTo>
                  <a:pt x="1612" y="921"/>
                </a:lnTo>
                <a:lnTo>
                  <a:pt x="1528" y="1005"/>
                </a:lnTo>
                <a:lnTo>
                  <a:pt x="1633" y="1089"/>
                </a:lnTo>
                <a:lnTo>
                  <a:pt x="1779" y="1214"/>
                </a:lnTo>
                <a:lnTo>
                  <a:pt x="1779" y="1298"/>
                </a:lnTo>
                <a:lnTo>
                  <a:pt x="1716" y="1444"/>
                </a:lnTo>
                <a:lnTo>
                  <a:pt x="1570" y="1423"/>
                </a:lnTo>
                <a:lnTo>
                  <a:pt x="1319" y="1444"/>
                </a:lnTo>
                <a:lnTo>
                  <a:pt x="1193" y="1402"/>
                </a:lnTo>
                <a:lnTo>
                  <a:pt x="1089" y="1444"/>
                </a:lnTo>
                <a:lnTo>
                  <a:pt x="1005" y="1361"/>
                </a:lnTo>
                <a:lnTo>
                  <a:pt x="942" y="1319"/>
                </a:lnTo>
                <a:lnTo>
                  <a:pt x="838" y="1151"/>
                </a:lnTo>
                <a:lnTo>
                  <a:pt x="691" y="1298"/>
                </a:lnTo>
                <a:lnTo>
                  <a:pt x="691" y="1465"/>
                </a:lnTo>
                <a:lnTo>
                  <a:pt x="691" y="1528"/>
                </a:lnTo>
                <a:lnTo>
                  <a:pt x="649" y="1633"/>
                </a:lnTo>
                <a:lnTo>
                  <a:pt x="566" y="1926"/>
                </a:lnTo>
                <a:lnTo>
                  <a:pt x="461" y="1967"/>
                </a:lnTo>
                <a:lnTo>
                  <a:pt x="356" y="2156"/>
                </a:lnTo>
                <a:lnTo>
                  <a:pt x="210" y="2260"/>
                </a:lnTo>
                <a:lnTo>
                  <a:pt x="210" y="2365"/>
                </a:lnTo>
                <a:lnTo>
                  <a:pt x="147" y="2511"/>
                </a:lnTo>
                <a:lnTo>
                  <a:pt x="1" y="2616"/>
                </a:lnTo>
                <a:lnTo>
                  <a:pt x="1" y="2972"/>
                </a:lnTo>
                <a:lnTo>
                  <a:pt x="22" y="3014"/>
                </a:lnTo>
                <a:lnTo>
                  <a:pt x="43" y="2993"/>
                </a:lnTo>
                <a:lnTo>
                  <a:pt x="84" y="3202"/>
                </a:lnTo>
                <a:lnTo>
                  <a:pt x="168" y="3139"/>
                </a:lnTo>
                <a:lnTo>
                  <a:pt x="168" y="3034"/>
                </a:lnTo>
                <a:lnTo>
                  <a:pt x="315" y="3118"/>
                </a:lnTo>
                <a:lnTo>
                  <a:pt x="356" y="3202"/>
                </a:lnTo>
                <a:lnTo>
                  <a:pt x="545" y="3181"/>
                </a:lnTo>
                <a:lnTo>
                  <a:pt x="587" y="3097"/>
                </a:lnTo>
                <a:lnTo>
                  <a:pt x="670" y="3097"/>
                </a:lnTo>
                <a:lnTo>
                  <a:pt x="649" y="3181"/>
                </a:lnTo>
                <a:lnTo>
                  <a:pt x="566" y="3223"/>
                </a:lnTo>
                <a:lnTo>
                  <a:pt x="649" y="3348"/>
                </a:lnTo>
                <a:lnTo>
                  <a:pt x="524" y="3558"/>
                </a:lnTo>
                <a:lnTo>
                  <a:pt x="524" y="3851"/>
                </a:lnTo>
                <a:lnTo>
                  <a:pt x="545" y="3913"/>
                </a:lnTo>
                <a:lnTo>
                  <a:pt x="775" y="3913"/>
                </a:lnTo>
                <a:lnTo>
                  <a:pt x="880" y="3851"/>
                </a:lnTo>
                <a:lnTo>
                  <a:pt x="754" y="3955"/>
                </a:lnTo>
                <a:lnTo>
                  <a:pt x="608" y="3955"/>
                </a:lnTo>
                <a:lnTo>
                  <a:pt x="545" y="4143"/>
                </a:lnTo>
                <a:lnTo>
                  <a:pt x="524" y="4374"/>
                </a:lnTo>
                <a:lnTo>
                  <a:pt x="482" y="4478"/>
                </a:lnTo>
                <a:lnTo>
                  <a:pt x="545" y="4478"/>
                </a:lnTo>
                <a:lnTo>
                  <a:pt x="649" y="4436"/>
                </a:lnTo>
                <a:lnTo>
                  <a:pt x="775" y="4478"/>
                </a:lnTo>
                <a:lnTo>
                  <a:pt x="670" y="4646"/>
                </a:lnTo>
                <a:lnTo>
                  <a:pt x="691" y="4708"/>
                </a:lnTo>
                <a:lnTo>
                  <a:pt x="838" y="4604"/>
                </a:lnTo>
                <a:lnTo>
                  <a:pt x="900" y="4667"/>
                </a:lnTo>
                <a:lnTo>
                  <a:pt x="1005" y="4541"/>
                </a:lnTo>
                <a:lnTo>
                  <a:pt x="963" y="4478"/>
                </a:lnTo>
                <a:lnTo>
                  <a:pt x="1047" y="4436"/>
                </a:lnTo>
                <a:lnTo>
                  <a:pt x="1172" y="4562"/>
                </a:lnTo>
                <a:lnTo>
                  <a:pt x="1193" y="4436"/>
                </a:lnTo>
                <a:lnTo>
                  <a:pt x="1382" y="4269"/>
                </a:lnTo>
                <a:lnTo>
                  <a:pt x="1591" y="4227"/>
                </a:lnTo>
                <a:lnTo>
                  <a:pt x="1800" y="4039"/>
                </a:lnTo>
                <a:lnTo>
                  <a:pt x="2177" y="3976"/>
                </a:lnTo>
                <a:lnTo>
                  <a:pt x="2428" y="3851"/>
                </a:lnTo>
                <a:lnTo>
                  <a:pt x="2344" y="3725"/>
                </a:lnTo>
                <a:lnTo>
                  <a:pt x="1926" y="3495"/>
                </a:lnTo>
                <a:lnTo>
                  <a:pt x="1884" y="3390"/>
                </a:lnTo>
                <a:lnTo>
                  <a:pt x="1654" y="3348"/>
                </a:lnTo>
                <a:lnTo>
                  <a:pt x="1612" y="3202"/>
                </a:lnTo>
                <a:lnTo>
                  <a:pt x="1654" y="3118"/>
                </a:lnTo>
                <a:lnTo>
                  <a:pt x="1633" y="2993"/>
                </a:lnTo>
                <a:lnTo>
                  <a:pt x="1633" y="2867"/>
                </a:lnTo>
                <a:lnTo>
                  <a:pt x="1800" y="2762"/>
                </a:lnTo>
                <a:lnTo>
                  <a:pt x="1821" y="2616"/>
                </a:lnTo>
                <a:lnTo>
                  <a:pt x="1947" y="2574"/>
                </a:lnTo>
                <a:lnTo>
                  <a:pt x="2051" y="2574"/>
                </a:lnTo>
                <a:lnTo>
                  <a:pt x="2093" y="2490"/>
                </a:lnTo>
                <a:lnTo>
                  <a:pt x="2156" y="2449"/>
                </a:lnTo>
                <a:lnTo>
                  <a:pt x="2135" y="2344"/>
                </a:lnTo>
                <a:lnTo>
                  <a:pt x="2428" y="2051"/>
                </a:lnTo>
                <a:lnTo>
                  <a:pt x="2407" y="1988"/>
                </a:lnTo>
                <a:lnTo>
                  <a:pt x="2553" y="1863"/>
                </a:lnTo>
                <a:lnTo>
                  <a:pt x="2574" y="1737"/>
                </a:lnTo>
                <a:lnTo>
                  <a:pt x="2512" y="1654"/>
                </a:lnTo>
                <a:lnTo>
                  <a:pt x="2512" y="1361"/>
                </a:lnTo>
                <a:lnTo>
                  <a:pt x="2365" y="1256"/>
                </a:lnTo>
                <a:lnTo>
                  <a:pt x="2365" y="1110"/>
                </a:lnTo>
                <a:lnTo>
                  <a:pt x="2449" y="817"/>
                </a:lnTo>
                <a:lnTo>
                  <a:pt x="2449" y="691"/>
                </a:lnTo>
                <a:lnTo>
                  <a:pt x="2532" y="691"/>
                </a:lnTo>
                <a:lnTo>
                  <a:pt x="2721" y="482"/>
                </a:lnTo>
                <a:lnTo>
                  <a:pt x="2742" y="482"/>
                </a:lnTo>
                <a:lnTo>
                  <a:pt x="2637" y="356"/>
                </a:lnTo>
                <a:lnTo>
                  <a:pt x="2616" y="293"/>
                </a:lnTo>
                <a:lnTo>
                  <a:pt x="2428" y="273"/>
                </a:lnTo>
                <a:lnTo>
                  <a:pt x="2365" y="189"/>
                </a:lnTo>
                <a:lnTo>
                  <a:pt x="2365" y="84"/>
                </a:lnTo>
                <a:lnTo>
                  <a:pt x="226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51"/>
          <p:cNvSpPr/>
          <p:nvPr/>
        </p:nvSpPr>
        <p:spPr>
          <a:xfrm>
            <a:off x="4118840" y="2369972"/>
            <a:ext cx="437890" cy="197289"/>
          </a:xfrm>
          <a:custGeom>
            <a:avLst/>
            <a:gdLst/>
            <a:ahLst/>
            <a:cxnLst/>
            <a:rect l="l" t="t" r="r" b="b"/>
            <a:pathLst>
              <a:path w="17786" h="8392" extrusionOk="0">
                <a:moveTo>
                  <a:pt x="5232" y="1"/>
                </a:moveTo>
                <a:lnTo>
                  <a:pt x="5169" y="85"/>
                </a:lnTo>
                <a:lnTo>
                  <a:pt x="5169" y="147"/>
                </a:lnTo>
                <a:lnTo>
                  <a:pt x="5190" y="252"/>
                </a:lnTo>
                <a:lnTo>
                  <a:pt x="5169" y="336"/>
                </a:lnTo>
                <a:lnTo>
                  <a:pt x="5085" y="336"/>
                </a:lnTo>
                <a:lnTo>
                  <a:pt x="5002" y="357"/>
                </a:lnTo>
                <a:lnTo>
                  <a:pt x="4918" y="461"/>
                </a:lnTo>
                <a:lnTo>
                  <a:pt x="4918" y="545"/>
                </a:lnTo>
                <a:lnTo>
                  <a:pt x="4813" y="670"/>
                </a:lnTo>
                <a:lnTo>
                  <a:pt x="4813" y="963"/>
                </a:lnTo>
                <a:lnTo>
                  <a:pt x="4855" y="1089"/>
                </a:lnTo>
                <a:lnTo>
                  <a:pt x="5023" y="1152"/>
                </a:lnTo>
                <a:lnTo>
                  <a:pt x="5085" y="1214"/>
                </a:lnTo>
                <a:lnTo>
                  <a:pt x="5190" y="1256"/>
                </a:lnTo>
                <a:lnTo>
                  <a:pt x="5211" y="1340"/>
                </a:lnTo>
                <a:lnTo>
                  <a:pt x="5190" y="1507"/>
                </a:lnTo>
                <a:lnTo>
                  <a:pt x="5190" y="1696"/>
                </a:lnTo>
                <a:lnTo>
                  <a:pt x="5295" y="1779"/>
                </a:lnTo>
                <a:lnTo>
                  <a:pt x="5378" y="1863"/>
                </a:lnTo>
                <a:lnTo>
                  <a:pt x="5232" y="2010"/>
                </a:lnTo>
                <a:lnTo>
                  <a:pt x="5043" y="2030"/>
                </a:lnTo>
                <a:lnTo>
                  <a:pt x="4960" y="2010"/>
                </a:lnTo>
                <a:lnTo>
                  <a:pt x="4918" y="2072"/>
                </a:lnTo>
                <a:lnTo>
                  <a:pt x="4813" y="2072"/>
                </a:lnTo>
                <a:lnTo>
                  <a:pt x="4709" y="2010"/>
                </a:lnTo>
                <a:lnTo>
                  <a:pt x="4479" y="2010"/>
                </a:lnTo>
                <a:lnTo>
                  <a:pt x="4374" y="2030"/>
                </a:lnTo>
                <a:lnTo>
                  <a:pt x="4290" y="1989"/>
                </a:lnTo>
                <a:lnTo>
                  <a:pt x="4186" y="1968"/>
                </a:lnTo>
                <a:lnTo>
                  <a:pt x="4081" y="1968"/>
                </a:lnTo>
                <a:lnTo>
                  <a:pt x="3955" y="2072"/>
                </a:lnTo>
                <a:lnTo>
                  <a:pt x="3851" y="2093"/>
                </a:lnTo>
                <a:lnTo>
                  <a:pt x="3767" y="2135"/>
                </a:lnTo>
                <a:lnTo>
                  <a:pt x="3558" y="2030"/>
                </a:lnTo>
                <a:lnTo>
                  <a:pt x="3453" y="1968"/>
                </a:lnTo>
                <a:lnTo>
                  <a:pt x="3181" y="1800"/>
                </a:lnTo>
                <a:lnTo>
                  <a:pt x="3139" y="1717"/>
                </a:lnTo>
                <a:lnTo>
                  <a:pt x="3118" y="1612"/>
                </a:lnTo>
                <a:lnTo>
                  <a:pt x="3077" y="1549"/>
                </a:lnTo>
                <a:lnTo>
                  <a:pt x="2888" y="1549"/>
                </a:lnTo>
                <a:lnTo>
                  <a:pt x="2805" y="1591"/>
                </a:lnTo>
                <a:lnTo>
                  <a:pt x="2700" y="1591"/>
                </a:lnTo>
                <a:lnTo>
                  <a:pt x="2658" y="1612"/>
                </a:lnTo>
                <a:lnTo>
                  <a:pt x="2512" y="1612"/>
                </a:lnTo>
                <a:lnTo>
                  <a:pt x="2470" y="1549"/>
                </a:lnTo>
                <a:lnTo>
                  <a:pt x="2428" y="1486"/>
                </a:lnTo>
                <a:lnTo>
                  <a:pt x="2365" y="1382"/>
                </a:lnTo>
                <a:lnTo>
                  <a:pt x="2344" y="1382"/>
                </a:lnTo>
                <a:lnTo>
                  <a:pt x="2261" y="1445"/>
                </a:lnTo>
                <a:lnTo>
                  <a:pt x="2030" y="1445"/>
                </a:lnTo>
                <a:lnTo>
                  <a:pt x="1905" y="1466"/>
                </a:lnTo>
                <a:lnTo>
                  <a:pt x="1717" y="1486"/>
                </a:lnTo>
                <a:lnTo>
                  <a:pt x="1633" y="1549"/>
                </a:lnTo>
                <a:lnTo>
                  <a:pt x="1549" y="1675"/>
                </a:lnTo>
                <a:lnTo>
                  <a:pt x="1466" y="1717"/>
                </a:lnTo>
                <a:lnTo>
                  <a:pt x="1298" y="1675"/>
                </a:lnTo>
                <a:lnTo>
                  <a:pt x="1256" y="1717"/>
                </a:lnTo>
                <a:lnTo>
                  <a:pt x="1256" y="1800"/>
                </a:lnTo>
                <a:lnTo>
                  <a:pt x="1319" y="1863"/>
                </a:lnTo>
                <a:lnTo>
                  <a:pt x="1256" y="1884"/>
                </a:lnTo>
                <a:lnTo>
                  <a:pt x="1193" y="2010"/>
                </a:lnTo>
                <a:lnTo>
                  <a:pt x="1110" y="2030"/>
                </a:lnTo>
                <a:lnTo>
                  <a:pt x="1005" y="2114"/>
                </a:lnTo>
                <a:lnTo>
                  <a:pt x="1005" y="2198"/>
                </a:lnTo>
                <a:lnTo>
                  <a:pt x="838" y="2282"/>
                </a:lnTo>
                <a:lnTo>
                  <a:pt x="817" y="2386"/>
                </a:lnTo>
                <a:lnTo>
                  <a:pt x="796" y="2512"/>
                </a:lnTo>
                <a:lnTo>
                  <a:pt x="608" y="2554"/>
                </a:lnTo>
                <a:lnTo>
                  <a:pt x="503" y="2658"/>
                </a:lnTo>
                <a:lnTo>
                  <a:pt x="482" y="2742"/>
                </a:lnTo>
                <a:lnTo>
                  <a:pt x="210" y="2721"/>
                </a:lnTo>
                <a:lnTo>
                  <a:pt x="105" y="2763"/>
                </a:lnTo>
                <a:lnTo>
                  <a:pt x="1" y="2972"/>
                </a:lnTo>
                <a:lnTo>
                  <a:pt x="1" y="3014"/>
                </a:lnTo>
                <a:lnTo>
                  <a:pt x="43" y="3056"/>
                </a:lnTo>
                <a:lnTo>
                  <a:pt x="43" y="3181"/>
                </a:lnTo>
                <a:lnTo>
                  <a:pt x="64" y="3223"/>
                </a:lnTo>
                <a:lnTo>
                  <a:pt x="105" y="3286"/>
                </a:lnTo>
                <a:lnTo>
                  <a:pt x="147" y="3286"/>
                </a:lnTo>
                <a:lnTo>
                  <a:pt x="147" y="3244"/>
                </a:lnTo>
                <a:lnTo>
                  <a:pt x="168" y="3244"/>
                </a:lnTo>
                <a:lnTo>
                  <a:pt x="189" y="3286"/>
                </a:lnTo>
                <a:lnTo>
                  <a:pt x="189" y="3370"/>
                </a:lnTo>
                <a:lnTo>
                  <a:pt x="210" y="3453"/>
                </a:lnTo>
                <a:lnTo>
                  <a:pt x="294" y="3495"/>
                </a:lnTo>
                <a:lnTo>
                  <a:pt x="336" y="3537"/>
                </a:lnTo>
                <a:lnTo>
                  <a:pt x="461" y="3642"/>
                </a:lnTo>
                <a:lnTo>
                  <a:pt x="566" y="3704"/>
                </a:lnTo>
                <a:lnTo>
                  <a:pt x="629" y="3788"/>
                </a:lnTo>
                <a:lnTo>
                  <a:pt x="629" y="3851"/>
                </a:lnTo>
                <a:lnTo>
                  <a:pt x="670" y="3914"/>
                </a:lnTo>
                <a:lnTo>
                  <a:pt x="796" y="3997"/>
                </a:lnTo>
                <a:lnTo>
                  <a:pt x="838" y="3997"/>
                </a:lnTo>
                <a:lnTo>
                  <a:pt x="859" y="3914"/>
                </a:lnTo>
                <a:lnTo>
                  <a:pt x="901" y="3872"/>
                </a:lnTo>
                <a:lnTo>
                  <a:pt x="1026" y="3809"/>
                </a:lnTo>
                <a:lnTo>
                  <a:pt x="1131" y="3809"/>
                </a:lnTo>
                <a:lnTo>
                  <a:pt x="1152" y="3872"/>
                </a:lnTo>
                <a:lnTo>
                  <a:pt x="1235" y="3976"/>
                </a:lnTo>
                <a:lnTo>
                  <a:pt x="1319" y="3997"/>
                </a:lnTo>
                <a:lnTo>
                  <a:pt x="1361" y="3976"/>
                </a:lnTo>
                <a:lnTo>
                  <a:pt x="1424" y="3914"/>
                </a:lnTo>
                <a:lnTo>
                  <a:pt x="1528" y="3914"/>
                </a:lnTo>
                <a:lnTo>
                  <a:pt x="1612" y="3955"/>
                </a:lnTo>
                <a:lnTo>
                  <a:pt x="1654" y="4018"/>
                </a:lnTo>
                <a:lnTo>
                  <a:pt x="1738" y="4060"/>
                </a:lnTo>
                <a:lnTo>
                  <a:pt x="1842" y="4123"/>
                </a:lnTo>
                <a:lnTo>
                  <a:pt x="1884" y="4207"/>
                </a:lnTo>
                <a:lnTo>
                  <a:pt x="1905" y="4311"/>
                </a:lnTo>
                <a:lnTo>
                  <a:pt x="1947" y="4416"/>
                </a:lnTo>
                <a:lnTo>
                  <a:pt x="1989" y="4499"/>
                </a:lnTo>
                <a:lnTo>
                  <a:pt x="2051" y="4604"/>
                </a:lnTo>
                <a:lnTo>
                  <a:pt x="2135" y="4646"/>
                </a:lnTo>
                <a:lnTo>
                  <a:pt x="2198" y="4709"/>
                </a:lnTo>
                <a:lnTo>
                  <a:pt x="2282" y="4834"/>
                </a:lnTo>
                <a:lnTo>
                  <a:pt x="2344" y="4897"/>
                </a:lnTo>
                <a:lnTo>
                  <a:pt x="2344" y="5023"/>
                </a:lnTo>
                <a:lnTo>
                  <a:pt x="2302" y="5106"/>
                </a:lnTo>
                <a:lnTo>
                  <a:pt x="2344" y="5232"/>
                </a:lnTo>
                <a:lnTo>
                  <a:pt x="2407" y="5315"/>
                </a:lnTo>
                <a:lnTo>
                  <a:pt x="2365" y="5420"/>
                </a:lnTo>
                <a:lnTo>
                  <a:pt x="2282" y="5483"/>
                </a:lnTo>
                <a:lnTo>
                  <a:pt x="2261" y="5546"/>
                </a:lnTo>
                <a:lnTo>
                  <a:pt x="2261" y="5629"/>
                </a:lnTo>
                <a:lnTo>
                  <a:pt x="2282" y="5734"/>
                </a:lnTo>
                <a:lnTo>
                  <a:pt x="2407" y="5901"/>
                </a:lnTo>
                <a:lnTo>
                  <a:pt x="2512" y="5985"/>
                </a:lnTo>
                <a:lnTo>
                  <a:pt x="3098" y="6111"/>
                </a:lnTo>
                <a:lnTo>
                  <a:pt x="3349" y="6090"/>
                </a:lnTo>
                <a:lnTo>
                  <a:pt x="3516" y="6090"/>
                </a:lnTo>
                <a:lnTo>
                  <a:pt x="3558" y="6048"/>
                </a:lnTo>
                <a:lnTo>
                  <a:pt x="3600" y="6048"/>
                </a:lnTo>
                <a:lnTo>
                  <a:pt x="3976" y="6111"/>
                </a:lnTo>
                <a:lnTo>
                  <a:pt x="4165" y="6257"/>
                </a:lnTo>
                <a:lnTo>
                  <a:pt x="4227" y="6299"/>
                </a:lnTo>
                <a:lnTo>
                  <a:pt x="4332" y="6320"/>
                </a:lnTo>
                <a:lnTo>
                  <a:pt x="4437" y="6320"/>
                </a:lnTo>
                <a:lnTo>
                  <a:pt x="4646" y="6487"/>
                </a:lnTo>
                <a:lnTo>
                  <a:pt x="4792" y="6571"/>
                </a:lnTo>
                <a:lnTo>
                  <a:pt x="5023" y="6571"/>
                </a:lnTo>
                <a:lnTo>
                  <a:pt x="5043" y="6675"/>
                </a:lnTo>
                <a:lnTo>
                  <a:pt x="5085" y="6738"/>
                </a:lnTo>
                <a:lnTo>
                  <a:pt x="5127" y="6738"/>
                </a:lnTo>
                <a:lnTo>
                  <a:pt x="5211" y="6780"/>
                </a:lnTo>
                <a:lnTo>
                  <a:pt x="5315" y="6885"/>
                </a:lnTo>
                <a:lnTo>
                  <a:pt x="5315" y="6948"/>
                </a:lnTo>
                <a:lnTo>
                  <a:pt x="5378" y="7115"/>
                </a:lnTo>
                <a:lnTo>
                  <a:pt x="5483" y="7240"/>
                </a:lnTo>
                <a:lnTo>
                  <a:pt x="5608" y="7408"/>
                </a:lnTo>
                <a:lnTo>
                  <a:pt x="5650" y="7533"/>
                </a:lnTo>
                <a:lnTo>
                  <a:pt x="5797" y="7784"/>
                </a:lnTo>
                <a:lnTo>
                  <a:pt x="5901" y="7826"/>
                </a:lnTo>
                <a:lnTo>
                  <a:pt x="6006" y="7784"/>
                </a:lnTo>
                <a:lnTo>
                  <a:pt x="6236" y="7764"/>
                </a:lnTo>
                <a:lnTo>
                  <a:pt x="6487" y="7784"/>
                </a:lnTo>
                <a:lnTo>
                  <a:pt x="6843" y="7764"/>
                </a:lnTo>
                <a:lnTo>
                  <a:pt x="7324" y="7826"/>
                </a:lnTo>
                <a:lnTo>
                  <a:pt x="7596" y="7784"/>
                </a:lnTo>
                <a:lnTo>
                  <a:pt x="7784" y="7722"/>
                </a:lnTo>
                <a:lnTo>
                  <a:pt x="7826" y="7659"/>
                </a:lnTo>
                <a:lnTo>
                  <a:pt x="7889" y="7617"/>
                </a:lnTo>
                <a:lnTo>
                  <a:pt x="7952" y="7638"/>
                </a:lnTo>
                <a:lnTo>
                  <a:pt x="8328" y="7638"/>
                </a:lnTo>
                <a:lnTo>
                  <a:pt x="8747" y="7659"/>
                </a:lnTo>
                <a:lnTo>
                  <a:pt x="8872" y="7680"/>
                </a:lnTo>
                <a:lnTo>
                  <a:pt x="9082" y="7868"/>
                </a:lnTo>
                <a:lnTo>
                  <a:pt x="9458" y="8036"/>
                </a:lnTo>
                <a:lnTo>
                  <a:pt x="9814" y="8161"/>
                </a:lnTo>
                <a:lnTo>
                  <a:pt x="9981" y="8182"/>
                </a:lnTo>
                <a:lnTo>
                  <a:pt x="10191" y="8287"/>
                </a:lnTo>
                <a:lnTo>
                  <a:pt x="10358" y="8266"/>
                </a:lnTo>
                <a:lnTo>
                  <a:pt x="10630" y="8182"/>
                </a:lnTo>
                <a:lnTo>
                  <a:pt x="10651" y="8287"/>
                </a:lnTo>
                <a:lnTo>
                  <a:pt x="10651" y="8349"/>
                </a:lnTo>
                <a:lnTo>
                  <a:pt x="10797" y="8391"/>
                </a:lnTo>
                <a:lnTo>
                  <a:pt x="10944" y="8391"/>
                </a:lnTo>
                <a:lnTo>
                  <a:pt x="11049" y="8287"/>
                </a:lnTo>
                <a:lnTo>
                  <a:pt x="11300" y="8098"/>
                </a:lnTo>
                <a:lnTo>
                  <a:pt x="11467" y="7931"/>
                </a:lnTo>
                <a:lnTo>
                  <a:pt x="11781" y="7826"/>
                </a:lnTo>
                <a:lnTo>
                  <a:pt x="12199" y="7659"/>
                </a:lnTo>
                <a:lnTo>
                  <a:pt x="12367" y="7617"/>
                </a:lnTo>
                <a:lnTo>
                  <a:pt x="12555" y="7554"/>
                </a:lnTo>
                <a:lnTo>
                  <a:pt x="12806" y="7533"/>
                </a:lnTo>
                <a:lnTo>
                  <a:pt x="12953" y="7533"/>
                </a:lnTo>
                <a:lnTo>
                  <a:pt x="13120" y="7408"/>
                </a:lnTo>
                <a:lnTo>
                  <a:pt x="13266" y="7303"/>
                </a:lnTo>
                <a:lnTo>
                  <a:pt x="13392" y="7303"/>
                </a:lnTo>
                <a:lnTo>
                  <a:pt x="13580" y="7240"/>
                </a:lnTo>
                <a:lnTo>
                  <a:pt x="13685" y="7240"/>
                </a:lnTo>
                <a:lnTo>
                  <a:pt x="13769" y="7031"/>
                </a:lnTo>
                <a:lnTo>
                  <a:pt x="13894" y="6801"/>
                </a:lnTo>
                <a:lnTo>
                  <a:pt x="14166" y="6508"/>
                </a:lnTo>
                <a:lnTo>
                  <a:pt x="14229" y="6403"/>
                </a:lnTo>
                <a:lnTo>
                  <a:pt x="14292" y="6299"/>
                </a:lnTo>
                <a:lnTo>
                  <a:pt x="14292" y="6215"/>
                </a:lnTo>
                <a:lnTo>
                  <a:pt x="14062" y="6090"/>
                </a:lnTo>
                <a:lnTo>
                  <a:pt x="13790" y="5901"/>
                </a:lnTo>
                <a:lnTo>
                  <a:pt x="13810" y="5839"/>
                </a:lnTo>
                <a:lnTo>
                  <a:pt x="13790" y="5692"/>
                </a:lnTo>
                <a:lnTo>
                  <a:pt x="13790" y="5462"/>
                </a:lnTo>
                <a:lnTo>
                  <a:pt x="13894" y="5336"/>
                </a:lnTo>
                <a:lnTo>
                  <a:pt x="14020" y="5232"/>
                </a:lnTo>
                <a:lnTo>
                  <a:pt x="14229" y="5169"/>
                </a:lnTo>
                <a:lnTo>
                  <a:pt x="14396" y="5211"/>
                </a:lnTo>
                <a:lnTo>
                  <a:pt x="14522" y="5274"/>
                </a:lnTo>
                <a:lnTo>
                  <a:pt x="14710" y="5357"/>
                </a:lnTo>
                <a:lnTo>
                  <a:pt x="14836" y="5378"/>
                </a:lnTo>
                <a:lnTo>
                  <a:pt x="14961" y="5441"/>
                </a:lnTo>
                <a:lnTo>
                  <a:pt x="15024" y="5441"/>
                </a:lnTo>
                <a:lnTo>
                  <a:pt x="15045" y="5336"/>
                </a:lnTo>
                <a:lnTo>
                  <a:pt x="15129" y="5253"/>
                </a:lnTo>
                <a:lnTo>
                  <a:pt x="15254" y="5148"/>
                </a:lnTo>
                <a:lnTo>
                  <a:pt x="15359" y="5064"/>
                </a:lnTo>
                <a:lnTo>
                  <a:pt x="15463" y="4855"/>
                </a:lnTo>
                <a:lnTo>
                  <a:pt x="15547" y="4813"/>
                </a:lnTo>
                <a:lnTo>
                  <a:pt x="15673" y="4834"/>
                </a:lnTo>
                <a:lnTo>
                  <a:pt x="15840" y="4834"/>
                </a:lnTo>
                <a:lnTo>
                  <a:pt x="16070" y="4646"/>
                </a:lnTo>
                <a:lnTo>
                  <a:pt x="16196" y="4625"/>
                </a:lnTo>
                <a:lnTo>
                  <a:pt x="16259" y="4541"/>
                </a:lnTo>
                <a:lnTo>
                  <a:pt x="16259" y="4437"/>
                </a:lnTo>
                <a:lnTo>
                  <a:pt x="16279" y="4269"/>
                </a:lnTo>
                <a:lnTo>
                  <a:pt x="16384" y="4102"/>
                </a:lnTo>
                <a:lnTo>
                  <a:pt x="16426" y="4018"/>
                </a:lnTo>
                <a:lnTo>
                  <a:pt x="16489" y="4060"/>
                </a:lnTo>
                <a:lnTo>
                  <a:pt x="16551" y="4018"/>
                </a:lnTo>
                <a:lnTo>
                  <a:pt x="16614" y="3976"/>
                </a:lnTo>
                <a:lnTo>
                  <a:pt x="16614" y="3872"/>
                </a:lnTo>
                <a:lnTo>
                  <a:pt x="16677" y="3851"/>
                </a:lnTo>
                <a:lnTo>
                  <a:pt x="16782" y="3914"/>
                </a:lnTo>
                <a:lnTo>
                  <a:pt x="16844" y="3872"/>
                </a:lnTo>
                <a:lnTo>
                  <a:pt x="17012" y="3746"/>
                </a:lnTo>
                <a:lnTo>
                  <a:pt x="17116" y="3600"/>
                </a:lnTo>
                <a:lnTo>
                  <a:pt x="17221" y="3579"/>
                </a:lnTo>
                <a:lnTo>
                  <a:pt x="17367" y="3662"/>
                </a:lnTo>
                <a:lnTo>
                  <a:pt x="17451" y="3600"/>
                </a:lnTo>
                <a:lnTo>
                  <a:pt x="17556" y="3579"/>
                </a:lnTo>
                <a:lnTo>
                  <a:pt x="17598" y="3642"/>
                </a:lnTo>
                <a:lnTo>
                  <a:pt x="17723" y="3662"/>
                </a:lnTo>
                <a:lnTo>
                  <a:pt x="17744" y="3579"/>
                </a:lnTo>
                <a:lnTo>
                  <a:pt x="17744" y="3495"/>
                </a:lnTo>
                <a:lnTo>
                  <a:pt x="17786" y="3453"/>
                </a:lnTo>
                <a:lnTo>
                  <a:pt x="17786" y="3349"/>
                </a:lnTo>
                <a:lnTo>
                  <a:pt x="17765" y="3265"/>
                </a:lnTo>
                <a:lnTo>
                  <a:pt x="17744" y="3160"/>
                </a:lnTo>
                <a:lnTo>
                  <a:pt x="17535" y="3014"/>
                </a:lnTo>
                <a:lnTo>
                  <a:pt x="17367" y="2805"/>
                </a:lnTo>
                <a:lnTo>
                  <a:pt x="17158" y="2616"/>
                </a:lnTo>
                <a:lnTo>
                  <a:pt x="17012" y="2428"/>
                </a:lnTo>
                <a:lnTo>
                  <a:pt x="16740" y="2344"/>
                </a:lnTo>
                <a:lnTo>
                  <a:pt x="16698" y="2407"/>
                </a:lnTo>
                <a:lnTo>
                  <a:pt x="16531" y="2449"/>
                </a:lnTo>
                <a:lnTo>
                  <a:pt x="16531" y="2554"/>
                </a:lnTo>
                <a:lnTo>
                  <a:pt x="16531" y="2700"/>
                </a:lnTo>
                <a:lnTo>
                  <a:pt x="16405" y="2909"/>
                </a:lnTo>
                <a:lnTo>
                  <a:pt x="16300" y="2805"/>
                </a:lnTo>
                <a:lnTo>
                  <a:pt x="16028" y="2742"/>
                </a:lnTo>
                <a:lnTo>
                  <a:pt x="15798" y="2742"/>
                </a:lnTo>
                <a:lnTo>
                  <a:pt x="15631" y="2909"/>
                </a:lnTo>
                <a:lnTo>
                  <a:pt x="15359" y="2763"/>
                </a:lnTo>
                <a:lnTo>
                  <a:pt x="15254" y="2595"/>
                </a:lnTo>
                <a:lnTo>
                  <a:pt x="15338" y="2323"/>
                </a:lnTo>
                <a:lnTo>
                  <a:pt x="15317" y="2219"/>
                </a:lnTo>
                <a:lnTo>
                  <a:pt x="15359" y="2030"/>
                </a:lnTo>
                <a:lnTo>
                  <a:pt x="15338" y="1863"/>
                </a:lnTo>
                <a:lnTo>
                  <a:pt x="15463" y="963"/>
                </a:lnTo>
                <a:lnTo>
                  <a:pt x="15463" y="942"/>
                </a:lnTo>
                <a:lnTo>
                  <a:pt x="15422" y="880"/>
                </a:lnTo>
                <a:lnTo>
                  <a:pt x="15212" y="838"/>
                </a:lnTo>
                <a:lnTo>
                  <a:pt x="14982" y="859"/>
                </a:lnTo>
                <a:lnTo>
                  <a:pt x="14982" y="922"/>
                </a:lnTo>
                <a:lnTo>
                  <a:pt x="14857" y="984"/>
                </a:lnTo>
                <a:lnTo>
                  <a:pt x="14752" y="984"/>
                </a:lnTo>
                <a:lnTo>
                  <a:pt x="14710" y="942"/>
                </a:lnTo>
                <a:lnTo>
                  <a:pt x="14606" y="1026"/>
                </a:lnTo>
                <a:lnTo>
                  <a:pt x="14501" y="963"/>
                </a:lnTo>
                <a:lnTo>
                  <a:pt x="14438" y="880"/>
                </a:lnTo>
                <a:lnTo>
                  <a:pt x="14313" y="775"/>
                </a:lnTo>
                <a:lnTo>
                  <a:pt x="14208" y="775"/>
                </a:lnTo>
                <a:lnTo>
                  <a:pt x="14020" y="838"/>
                </a:lnTo>
                <a:lnTo>
                  <a:pt x="13999" y="775"/>
                </a:lnTo>
                <a:lnTo>
                  <a:pt x="13894" y="775"/>
                </a:lnTo>
                <a:lnTo>
                  <a:pt x="13790" y="859"/>
                </a:lnTo>
                <a:lnTo>
                  <a:pt x="13769" y="984"/>
                </a:lnTo>
                <a:lnTo>
                  <a:pt x="13685" y="1068"/>
                </a:lnTo>
                <a:lnTo>
                  <a:pt x="13559" y="1131"/>
                </a:lnTo>
                <a:lnTo>
                  <a:pt x="13476" y="1256"/>
                </a:lnTo>
                <a:lnTo>
                  <a:pt x="13476" y="1298"/>
                </a:lnTo>
                <a:lnTo>
                  <a:pt x="13455" y="1403"/>
                </a:lnTo>
                <a:lnTo>
                  <a:pt x="13350" y="1507"/>
                </a:lnTo>
                <a:lnTo>
                  <a:pt x="12973" y="1507"/>
                </a:lnTo>
                <a:lnTo>
                  <a:pt x="12869" y="1612"/>
                </a:lnTo>
                <a:lnTo>
                  <a:pt x="12743" y="1612"/>
                </a:lnTo>
                <a:lnTo>
                  <a:pt x="12534" y="1758"/>
                </a:lnTo>
                <a:lnTo>
                  <a:pt x="12429" y="1905"/>
                </a:lnTo>
                <a:lnTo>
                  <a:pt x="12367" y="1905"/>
                </a:lnTo>
                <a:lnTo>
                  <a:pt x="12283" y="1863"/>
                </a:lnTo>
                <a:lnTo>
                  <a:pt x="12137" y="1863"/>
                </a:lnTo>
                <a:lnTo>
                  <a:pt x="12095" y="1884"/>
                </a:lnTo>
                <a:lnTo>
                  <a:pt x="11927" y="1905"/>
                </a:lnTo>
                <a:lnTo>
                  <a:pt x="11593" y="1905"/>
                </a:lnTo>
                <a:lnTo>
                  <a:pt x="11362" y="1863"/>
                </a:lnTo>
                <a:lnTo>
                  <a:pt x="11090" y="1884"/>
                </a:lnTo>
                <a:lnTo>
                  <a:pt x="11028" y="1884"/>
                </a:lnTo>
                <a:lnTo>
                  <a:pt x="10923" y="1758"/>
                </a:lnTo>
                <a:lnTo>
                  <a:pt x="10839" y="1758"/>
                </a:lnTo>
                <a:lnTo>
                  <a:pt x="10756" y="1696"/>
                </a:lnTo>
                <a:lnTo>
                  <a:pt x="10651" y="1612"/>
                </a:lnTo>
                <a:lnTo>
                  <a:pt x="10609" y="1445"/>
                </a:lnTo>
                <a:lnTo>
                  <a:pt x="10525" y="1382"/>
                </a:lnTo>
                <a:lnTo>
                  <a:pt x="10421" y="1403"/>
                </a:lnTo>
                <a:lnTo>
                  <a:pt x="10232" y="1403"/>
                </a:lnTo>
                <a:lnTo>
                  <a:pt x="10044" y="1340"/>
                </a:lnTo>
                <a:lnTo>
                  <a:pt x="9919" y="1173"/>
                </a:lnTo>
                <a:lnTo>
                  <a:pt x="9521" y="1173"/>
                </a:lnTo>
                <a:lnTo>
                  <a:pt x="9396" y="1089"/>
                </a:lnTo>
                <a:lnTo>
                  <a:pt x="9270" y="1131"/>
                </a:lnTo>
                <a:lnTo>
                  <a:pt x="9103" y="1152"/>
                </a:lnTo>
                <a:lnTo>
                  <a:pt x="8977" y="1194"/>
                </a:lnTo>
                <a:lnTo>
                  <a:pt x="8768" y="1214"/>
                </a:lnTo>
                <a:lnTo>
                  <a:pt x="8580" y="1277"/>
                </a:lnTo>
                <a:lnTo>
                  <a:pt x="8517" y="1382"/>
                </a:lnTo>
                <a:lnTo>
                  <a:pt x="8433" y="1403"/>
                </a:lnTo>
                <a:lnTo>
                  <a:pt x="8349" y="1382"/>
                </a:lnTo>
                <a:lnTo>
                  <a:pt x="8266" y="1382"/>
                </a:lnTo>
                <a:lnTo>
                  <a:pt x="8182" y="1445"/>
                </a:lnTo>
                <a:lnTo>
                  <a:pt x="8015" y="1445"/>
                </a:lnTo>
                <a:lnTo>
                  <a:pt x="7952" y="1466"/>
                </a:lnTo>
                <a:lnTo>
                  <a:pt x="7889" y="1466"/>
                </a:lnTo>
                <a:lnTo>
                  <a:pt x="7722" y="1361"/>
                </a:lnTo>
                <a:lnTo>
                  <a:pt x="7533" y="1340"/>
                </a:lnTo>
                <a:lnTo>
                  <a:pt x="7512" y="1256"/>
                </a:lnTo>
                <a:lnTo>
                  <a:pt x="7387" y="1152"/>
                </a:lnTo>
                <a:lnTo>
                  <a:pt x="7324" y="1152"/>
                </a:lnTo>
                <a:lnTo>
                  <a:pt x="7261" y="1089"/>
                </a:lnTo>
                <a:lnTo>
                  <a:pt x="7261" y="984"/>
                </a:lnTo>
                <a:lnTo>
                  <a:pt x="7199" y="859"/>
                </a:lnTo>
                <a:lnTo>
                  <a:pt x="7136" y="817"/>
                </a:lnTo>
                <a:lnTo>
                  <a:pt x="7136" y="691"/>
                </a:lnTo>
                <a:lnTo>
                  <a:pt x="7094" y="629"/>
                </a:lnTo>
                <a:lnTo>
                  <a:pt x="7094" y="566"/>
                </a:lnTo>
                <a:lnTo>
                  <a:pt x="7052" y="461"/>
                </a:lnTo>
                <a:lnTo>
                  <a:pt x="6947" y="440"/>
                </a:lnTo>
                <a:lnTo>
                  <a:pt x="6696" y="440"/>
                </a:lnTo>
                <a:lnTo>
                  <a:pt x="6592" y="419"/>
                </a:lnTo>
                <a:lnTo>
                  <a:pt x="6529" y="398"/>
                </a:lnTo>
                <a:lnTo>
                  <a:pt x="6383" y="357"/>
                </a:lnTo>
                <a:lnTo>
                  <a:pt x="6341" y="315"/>
                </a:lnTo>
                <a:lnTo>
                  <a:pt x="6257" y="252"/>
                </a:lnTo>
                <a:lnTo>
                  <a:pt x="5901" y="252"/>
                </a:lnTo>
                <a:lnTo>
                  <a:pt x="5755" y="210"/>
                </a:lnTo>
                <a:lnTo>
                  <a:pt x="5734" y="168"/>
                </a:lnTo>
                <a:lnTo>
                  <a:pt x="5567" y="105"/>
                </a:lnTo>
                <a:lnTo>
                  <a:pt x="5441" y="43"/>
                </a:lnTo>
                <a:lnTo>
                  <a:pt x="53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51"/>
          <p:cNvSpPr/>
          <p:nvPr/>
        </p:nvSpPr>
        <p:spPr>
          <a:xfrm>
            <a:off x="4980169" y="3253426"/>
            <a:ext cx="139103" cy="113667"/>
          </a:xfrm>
          <a:custGeom>
            <a:avLst/>
            <a:gdLst/>
            <a:ahLst/>
            <a:cxnLst/>
            <a:rect l="l" t="t" r="r" b="b"/>
            <a:pathLst>
              <a:path w="5650" h="4835" extrusionOk="0">
                <a:moveTo>
                  <a:pt x="126" y="1"/>
                </a:moveTo>
                <a:lnTo>
                  <a:pt x="42" y="2156"/>
                </a:lnTo>
                <a:lnTo>
                  <a:pt x="21" y="2323"/>
                </a:lnTo>
                <a:lnTo>
                  <a:pt x="21" y="2407"/>
                </a:lnTo>
                <a:lnTo>
                  <a:pt x="21" y="2470"/>
                </a:lnTo>
                <a:lnTo>
                  <a:pt x="0" y="3872"/>
                </a:lnTo>
                <a:lnTo>
                  <a:pt x="168" y="3872"/>
                </a:lnTo>
                <a:lnTo>
                  <a:pt x="251" y="3892"/>
                </a:lnTo>
                <a:lnTo>
                  <a:pt x="356" y="3872"/>
                </a:lnTo>
                <a:lnTo>
                  <a:pt x="732" y="3872"/>
                </a:lnTo>
                <a:lnTo>
                  <a:pt x="753" y="3934"/>
                </a:lnTo>
                <a:lnTo>
                  <a:pt x="837" y="3997"/>
                </a:lnTo>
                <a:lnTo>
                  <a:pt x="942" y="4039"/>
                </a:lnTo>
                <a:lnTo>
                  <a:pt x="1046" y="3955"/>
                </a:lnTo>
                <a:lnTo>
                  <a:pt x="1256" y="3892"/>
                </a:lnTo>
                <a:lnTo>
                  <a:pt x="1276" y="3851"/>
                </a:lnTo>
                <a:lnTo>
                  <a:pt x="1318" y="3892"/>
                </a:lnTo>
                <a:lnTo>
                  <a:pt x="1381" y="3830"/>
                </a:lnTo>
                <a:lnTo>
                  <a:pt x="1360" y="3662"/>
                </a:lnTo>
                <a:lnTo>
                  <a:pt x="1214" y="3558"/>
                </a:lnTo>
                <a:lnTo>
                  <a:pt x="1046" y="3474"/>
                </a:lnTo>
                <a:lnTo>
                  <a:pt x="900" y="3453"/>
                </a:lnTo>
                <a:lnTo>
                  <a:pt x="858" y="3411"/>
                </a:lnTo>
                <a:lnTo>
                  <a:pt x="753" y="3369"/>
                </a:lnTo>
                <a:lnTo>
                  <a:pt x="732" y="3369"/>
                </a:lnTo>
                <a:lnTo>
                  <a:pt x="670" y="3328"/>
                </a:lnTo>
                <a:lnTo>
                  <a:pt x="649" y="3202"/>
                </a:lnTo>
                <a:lnTo>
                  <a:pt x="544" y="3056"/>
                </a:lnTo>
                <a:lnTo>
                  <a:pt x="440" y="3014"/>
                </a:lnTo>
                <a:lnTo>
                  <a:pt x="419" y="2930"/>
                </a:lnTo>
                <a:lnTo>
                  <a:pt x="335" y="2846"/>
                </a:lnTo>
                <a:lnTo>
                  <a:pt x="419" y="2909"/>
                </a:lnTo>
                <a:lnTo>
                  <a:pt x="440" y="3014"/>
                </a:lnTo>
                <a:lnTo>
                  <a:pt x="523" y="3014"/>
                </a:lnTo>
                <a:lnTo>
                  <a:pt x="649" y="3097"/>
                </a:lnTo>
                <a:lnTo>
                  <a:pt x="670" y="3202"/>
                </a:lnTo>
                <a:lnTo>
                  <a:pt x="670" y="3328"/>
                </a:lnTo>
                <a:lnTo>
                  <a:pt x="732" y="3328"/>
                </a:lnTo>
                <a:lnTo>
                  <a:pt x="879" y="3348"/>
                </a:lnTo>
                <a:lnTo>
                  <a:pt x="963" y="3432"/>
                </a:lnTo>
                <a:lnTo>
                  <a:pt x="1151" y="3432"/>
                </a:lnTo>
                <a:lnTo>
                  <a:pt x="1297" y="3369"/>
                </a:lnTo>
                <a:lnTo>
                  <a:pt x="1423" y="3411"/>
                </a:lnTo>
                <a:lnTo>
                  <a:pt x="1507" y="3348"/>
                </a:lnTo>
                <a:lnTo>
                  <a:pt x="1486" y="3328"/>
                </a:lnTo>
                <a:lnTo>
                  <a:pt x="1402" y="3244"/>
                </a:lnTo>
                <a:lnTo>
                  <a:pt x="1360" y="3160"/>
                </a:lnTo>
                <a:lnTo>
                  <a:pt x="1276" y="3202"/>
                </a:lnTo>
                <a:lnTo>
                  <a:pt x="1256" y="3118"/>
                </a:lnTo>
                <a:lnTo>
                  <a:pt x="1297" y="3160"/>
                </a:lnTo>
                <a:lnTo>
                  <a:pt x="1423" y="3139"/>
                </a:lnTo>
                <a:lnTo>
                  <a:pt x="1507" y="3244"/>
                </a:lnTo>
                <a:lnTo>
                  <a:pt x="1611" y="3244"/>
                </a:lnTo>
                <a:lnTo>
                  <a:pt x="1569" y="3202"/>
                </a:lnTo>
                <a:lnTo>
                  <a:pt x="1569" y="3118"/>
                </a:lnTo>
                <a:lnTo>
                  <a:pt x="1611" y="3056"/>
                </a:lnTo>
                <a:lnTo>
                  <a:pt x="1611" y="3014"/>
                </a:lnTo>
                <a:lnTo>
                  <a:pt x="1611" y="2930"/>
                </a:lnTo>
                <a:lnTo>
                  <a:pt x="1528" y="2825"/>
                </a:lnTo>
                <a:lnTo>
                  <a:pt x="1528" y="2804"/>
                </a:lnTo>
                <a:lnTo>
                  <a:pt x="1632" y="2846"/>
                </a:lnTo>
                <a:lnTo>
                  <a:pt x="1674" y="2909"/>
                </a:lnTo>
                <a:lnTo>
                  <a:pt x="1779" y="3014"/>
                </a:lnTo>
                <a:lnTo>
                  <a:pt x="1883" y="3035"/>
                </a:lnTo>
                <a:lnTo>
                  <a:pt x="1883" y="2993"/>
                </a:lnTo>
                <a:lnTo>
                  <a:pt x="1841" y="2909"/>
                </a:lnTo>
                <a:lnTo>
                  <a:pt x="1883" y="2930"/>
                </a:lnTo>
                <a:lnTo>
                  <a:pt x="1904" y="3035"/>
                </a:lnTo>
                <a:lnTo>
                  <a:pt x="1946" y="3035"/>
                </a:lnTo>
                <a:lnTo>
                  <a:pt x="1946" y="2951"/>
                </a:lnTo>
                <a:lnTo>
                  <a:pt x="1925" y="2888"/>
                </a:lnTo>
                <a:lnTo>
                  <a:pt x="1946" y="2784"/>
                </a:lnTo>
                <a:lnTo>
                  <a:pt x="2009" y="2825"/>
                </a:lnTo>
                <a:lnTo>
                  <a:pt x="2155" y="2888"/>
                </a:lnTo>
                <a:lnTo>
                  <a:pt x="2197" y="2951"/>
                </a:lnTo>
                <a:lnTo>
                  <a:pt x="2260" y="2993"/>
                </a:lnTo>
                <a:lnTo>
                  <a:pt x="2323" y="2951"/>
                </a:lnTo>
                <a:lnTo>
                  <a:pt x="2365" y="2993"/>
                </a:lnTo>
                <a:lnTo>
                  <a:pt x="2427" y="2930"/>
                </a:lnTo>
                <a:lnTo>
                  <a:pt x="2427" y="3014"/>
                </a:lnTo>
                <a:lnTo>
                  <a:pt x="2427" y="3097"/>
                </a:lnTo>
                <a:lnTo>
                  <a:pt x="2469" y="3097"/>
                </a:lnTo>
                <a:lnTo>
                  <a:pt x="2553" y="3160"/>
                </a:lnTo>
                <a:lnTo>
                  <a:pt x="2867" y="3244"/>
                </a:lnTo>
                <a:lnTo>
                  <a:pt x="2950" y="3307"/>
                </a:lnTo>
                <a:lnTo>
                  <a:pt x="3055" y="3411"/>
                </a:lnTo>
                <a:lnTo>
                  <a:pt x="3076" y="3558"/>
                </a:lnTo>
                <a:lnTo>
                  <a:pt x="3243" y="3746"/>
                </a:lnTo>
                <a:lnTo>
                  <a:pt x="3264" y="3830"/>
                </a:lnTo>
                <a:lnTo>
                  <a:pt x="3369" y="3872"/>
                </a:lnTo>
                <a:lnTo>
                  <a:pt x="3453" y="3955"/>
                </a:lnTo>
                <a:lnTo>
                  <a:pt x="3473" y="4039"/>
                </a:lnTo>
                <a:lnTo>
                  <a:pt x="3725" y="4290"/>
                </a:lnTo>
                <a:lnTo>
                  <a:pt x="3725" y="4374"/>
                </a:lnTo>
                <a:lnTo>
                  <a:pt x="3829" y="4457"/>
                </a:lnTo>
                <a:lnTo>
                  <a:pt x="3997" y="4499"/>
                </a:lnTo>
                <a:lnTo>
                  <a:pt x="4080" y="4478"/>
                </a:lnTo>
                <a:lnTo>
                  <a:pt x="4122" y="4478"/>
                </a:lnTo>
                <a:lnTo>
                  <a:pt x="4206" y="4520"/>
                </a:lnTo>
                <a:lnTo>
                  <a:pt x="4394" y="4499"/>
                </a:lnTo>
                <a:lnTo>
                  <a:pt x="4520" y="4562"/>
                </a:lnTo>
                <a:lnTo>
                  <a:pt x="4624" y="4520"/>
                </a:lnTo>
                <a:lnTo>
                  <a:pt x="4771" y="4562"/>
                </a:lnTo>
                <a:lnTo>
                  <a:pt x="4875" y="4604"/>
                </a:lnTo>
                <a:lnTo>
                  <a:pt x="5022" y="4583"/>
                </a:lnTo>
                <a:lnTo>
                  <a:pt x="5064" y="4667"/>
                </a:lnTo>
                <a:lnTo>
                  <a:pt x="5168" y="4667"/>
                </a:lnTo>
                <a:lnTo>
                  <a:pt x="5189" y="4688"/>
                </a:lnTo>
                <a:lnTo>
                  <a:pt x="5126" y="4729"/>
                </a:lnTo>
                <a:lnTo>
                  <a:pt x="5252" y="4771"/>
                </a:lnTo>
                <a:lnTo>
                  <a:pt x="5378" y="4834"/>
                </a:lnTo>
                <a:lnTo>
                  <a:pt x="5503" y="4813"/>
                </a:lnTo>
                <a:lnTo>
                  <a:pt x="5545" y="4729"/>
                </a:lnTo>
                <a:lnTo>
                  <a:pt x="5398" y="4667"/>
                </a:lnTo>
                <a:lnTo>
                  <a:pt x="5357" y="4667"/>
                </a:lnTo>
                <a:lnTo>
                  <a:pt x="5357" y="4604"/>
                </a:lnTo>
                <a:lnTo>
                  <a:pt x="5461" y="4583"/>
                </a:lnTo>
                <a:lnTo>
                  <a:pt x="5545" y="4604"/>
                </a:lnTo>
                <a:lnTo>
                  <a:pt x="5650" y="4562"/>
                </a:lnTo>
                <a:lnTo>
                  <a:pt x="5440" y="4499"/>
                </a:lnTo>
                <a:lnTo>
                  <a:pt x="5168" y="4478"/>
                </a:lnTo>
                <a:lnTo>
                  <a:pt x="5043" y="4395"/>
                </a:lnTo>
                <a:lnTo>
                  <a:pt x="4980" y="4311"/>
                </a:lnTo>
                <a:lnTo>
                  <a:pt x="5126" y="4269"/>
                </a:lnTo>
                <a:lnTo>
                  <a:pt x="5189" y="4269"/>
                </a:lnTo>
                <a:lnTo>
                  <a:pt x="5252" y="4248"/>
                </a:lnTo>
                <a:lnTo>
                  <a:pt x="5168" y="4185"/>
                </a:lnTo>
                <a:lnTo>
                  <a:pt x="4959" y="4185"/>
                </a:lnTo>
                <a:lnTo>
                  <a:pt x="4771" y="4164"/>
                </a:lnTo>
                <a:lnTo>
                  <a:pt x="4708" y="4081"/>
                </a:lnTo>
                <a:lnTo>
                  <a:pt x="4708" y="3997"/>
                </a:lnTo>
                <a:lnTo>
                  <a:pt x="4771" y="3934"/>
                </a:lnTo>
                <a:lnTo>
                  <a:pt x="4813" y="3851"/>
                </a:lnTo>
                <a:lnTo>
                  <a:pt x="4750" y="3788"/>
                </a:lnTo>
                <a:lnTo>
                  <a:pt x="4666" y="3788"/>
                </a:lnTo>
                <a:lnTo>
                  <a:pt x="4624" y="3830"/>
                </a:lnTo>
                <a:lnTo>
                  <a:pt x="4541" y="3788"/>
                </a:lnTo>
                <a:lnTo>
                  <a:pt x="4457" y="3830"/>
                </a:lnTo>
                <a:lnTo>
                  <a:pt x="4352" y="3683"/>
                </a:lnTo>
                <a:lnTo>
                  <a:pt x="4352" y="3537"/>
                </a:lnTo>
                <a:lnTo>
                  <a:pt x="4248" y="3516"/>
                </a:lnTo>
                <a:lnTo>
                  <a:pt x="4143" y="3244"/>
                </a:lnTo>
                <a:lnTo>
                  <a:pt x="4101" y="3223"/>
                </a:lnTo>
                <a:lnTo>
                  <a:pt x="4080" y="3139"/>
                </a:lnTo>
                <a:lnTo>
                  <a:pt x="3934" y="3139"/>
                </a:lnTo>
                <a:lnTo>
                  <a:pt x="3871" y="3097"/>
                </a:lnTo>
                <a:lnTo>
                  <a:pt x="3808" y="2951"/>
                </a:lnTo>
                <a:lnTo>
                  <a:pt x="3683" y="2825"/>
                </a:lnTo>
                <a:lnTo>
                  <a:pt x="3662" y="2700"/>
                </a:lnTo>
                <a:lnTo>
                  <a:pt x="3578" y="2616"/>
                </a:lnTo>
                <a:lnTo>
                  <a:pt x="3494" y="2512"/>
                </a:lnTo>
                <a:lnTo>
                  <a:pt x="3515" y="2470"/>
                </a:lnTo>
                <a:lnTo>
                  <a:pt x="3766" y="2491"/>
                </a:lnTo>
                <a:lnTo>
                  <a:pt x="3976" y="2386"/>
                </a:lnTo>
                <a:lnTo>
                  <a:pt x="4017" y="2281"/>
                </a:lnTo>
                <a:lnTo>
                  <a:pt x="3997" y="2156"/>
                </a:lnTo>
                <a:lnTo>
                  <a:pt x="3829" y="1988"/>
                </a:lnTo>
                <a:lnTo>
                  <a:pt x="3704" y="1968"/>
                </a:lnTo>
                <a:lnTo>
                  <a:pt x="3662" y="1988"/>
                </a:lnTo>
                <a:lnTo>
                  <a:pt x="3557" y="1947"/>
                </a:lnTo>
                <a:lnTo>
                  <a:pt x="3348" y="1842"/>
                </a:lnTo>
                <a:lnTo>
                  <a:pt x="3243" y="1737"/>
                </a:lnTo>
                <a:lnTo>
                  <a:pt x="3097" y="1758"/>
                </a:lnTo>
                <a:lnTo>
                  <a:pt x="2846" y="1654"/>
                </a:lnTo>
                <a:lnTo>
                  <a:pt x="2825" y="1570"/>
                </a:lnTo>
                <a:lnTo>
                  <a:pt x="2867" y="1444"/>
                </a:lnTo>
                <a:lnTo>
                  <a:pt x="2888" y="1340"/>
                </a:lnTo>
                <a:lnTo>
                  <a:pt x="2825" y="1235"/>
                </a:lnTo>
                <a:lnTo>
                  <a:pt x="2616" y="1026"/>
                </a:lnTo>
                <a:lnTo>
                  <a:pt x="2553" y="1026"/>
                </a:lnTo>
                <a:lnTo>
                  <a:pt x="2511" y="1047"/>
                </a:lnTo>
                <a:lnTo>
                  <a:pt x="2448" y="963"/>
                </a:lnTo>
                <a:lnTo>
                  <a:pt x="2344" y="900"/>
                </a:lnTo>
                <a:lnTo>
                  <a:pt x="2323" y="817"/>
                </a:lnTo>
                <a:lnTo>
                  <a:pt x="2197" y="796"/>
                </a:lnTo>
                <a:lnTo>
                  <a:pt x="2134" y="712"/>
                </a:lnTo>
                <a:lnTo>
                  <a:pt x="2092" y="712"/>
                </a:lnTo>
                <a:lnTo>
                  <a:pt x="1988" y="649"/>
                </a:lnTo>
                <a:lnTo>
                  <a:pt x="1841" y="649"/>
                </a:lnTo>
                <a:lnTo>
                  <a:pt x="1716" y="545"/>
                </a:lnTo>
                <a:lnTo>
                  <a:pt x="1590" y="524"/>
                </a:lnTo>
                <a:lnTo>
                  <a:pt x="1381" y="398"/>
                </a:lnTo>
                <a:lnTo>
                  <a:pt x="1067" y="377"/>
                </a:lnTo>
                <a:lnTo>
                  <a:pt x="963" y="315"/>
                </a:lnTo>
                <a:lnTo>
                  <a:pt x="879" y="231"/>
                </a:lnTo>
                <a:lnTo>
                  <a:pt x="837" y="231"/>
                </a:lnTo>
                <a:lnTo>
                  <a:pt x="795" y="273"/>
                </a:lnTo>
                <a:lnTo>
                  <a:pt x="565" y="189"/>
                </a:lnTo>
                <a:lnTo>
                  <a:pt x="523" y="126"/>
                </a:lnTo>
                <a:lnTo>
                  <a:pt x="419" y="84"/>
                </a:lnTo>
                <a:lnTo>
                  <a:pt x="23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51"/>
          <p:cNvSpPr/>
          <p:nvPr/>
        </p:nvSpPr>
        <p:spPr>
          <a:xfrm>
            <a:off x="4668505" y="2946489"/>
            <a:ext cx="113350" cy="188920"/>
          </a:xfrm>
          <a:custGeom>
            <a:avLst/>
            <a:gdLst/>
            <a:ahLst/>
            <a:cxnLst/>
            <a:rect l="l" t="t" r="r" b="b"/>
            <a:pathLst>
              <a:path w="4604" h="8036" extrusionOk="0">
                <a:moveTo>
                  <a:pt x="586" y="0"/>
                </a:moveTo>
                <a:lnTo>
                  <a:pt x="440" y="63"/>
                </a:lnTo>
                <a:lnTo>
                  <a:pt x="419" y="189"/>
                </a:lnTo>
                <a:lnTo>
                  <a:pt x="314" y="419"/>
                </a:lnTo>
                <a:lnTo>
                  <a:pt x="335" y="565"/>
                </a:lnTo>
                <a:lnTo>
                  <a:pt x="335" y="795"/>
                </a:lnTo>
                <a:lnTo>
                  <a:pt x="251" y="1088"/>
                </a:lnTo>
                <a:lnTo>
                  <a:pt x="210" y="1214"/>
                </a:lnTo>
                <a:lnTo>
                  <a:pt x="272" y="1402"/>
                </a:lnTo>
                <a:lnTo>
                  <a:pt x="272" y="1465"/>
                </a:lnTo>
                <a:lnTo>
                  <a:pt x="210" y="1528"/>
                </a:lnTo>
                <a:lnTo>
                  <a:pt x="105" y="1507"/>
                </a:lnTo>
                <a:lnTo>
                  <a:pt x="21" y="1402"/>
                </a:lnTo>
                <a:lnTo>
                  <a:pt x="0" y="1528"/>
                </a:lnTo>
                <a:lnTo>
                  <a:pt x="21" y="1653"/>
                </a:lnTo>
                <a:lnTo>
                  <a:pt x="105" y="1653"/>
                </a:lnTo>
                <a:lnTo>
                  <a:pt x="126" y="1716"/>
                </a:lnTo>
                <a:lnTo>
                  <a:pt x="63" y="1779"/>
                </a:lnTo>
                <a:lnTo>
                  <a:pt x="126" y="1946"/>
                </a:lnTo>
                <a:lnTo>
                  <a:pt x="210" y="2093"/>
                </a:lnTo>
                <a:lnTo>
                  <a:pt x="210" y="2302"/>
                </a:lnTo>
                <a:lnTo>
                  <a:pt x="251" y="2344"/>
                </a:lnTo>
                <a:lnTo>
                  <a:pt x="314" y="2302"/>
                </a:lnTo>
                <a:lnTo>
                  <a:pt x="356" y="2344"/>
                </a:lnTo>
                <a:lnTo>
                  <a:pt x="356" y="2448"/>
                </a:lnTo>
                <a:lnTo>
                  <a:pt x="461" y="2595"/>
                </a:lnTo>
                <a:lnTo>
                  <a:pt x="544" y="2595"/>
                </a:lnTo>
                <a:lnTo>
                  <a:pt x="628" y="2511"/>
                </a:lnTo>
                <a:lnTo>
                  <a:pt x="565" y="2448"/>
                </a:lnTo>
                <a:lnTo>
                  <a:pt x="565" y="2365"/>
                </a:lnTo>
                <a:lnTo>
                  <a:pt x="691" y="2365"/>
                </a:lnTo>
                <a:lnTo>
                  <a:pt x="795" y="2448"/>
                </a:lnTo>
                <a:lnTo>
                  <a:pt x="670" y="2595"/>
                </a:lnTo>
                <a:lnTo>
                  <a:pt x="628" y="2679"/>
                </a:lnTo>
                <a:lnTo>
                  <a:pt x="628" y="2762"/>
                </a:lnTo>
                <a:lnTo>
                  <a:pt x="628" y="2888"/>
                </a:lnTo>
                <a:lnTo>
                  <a:pt x="691" y="3013"/>
                </a:lnTo>
                <a:lnTo>
                  <a:pt x="733" y="2909"/>
                </a:lnTo>
                <a:lnTo>
                  <a:pt x="795" y="2888"/>
                </a:lnTo>
                <a:lnTo>
                  <a:pt x="858" y="2992"/>
                </a:lnTo>
                <a:lnTo>
                  <a:pt x="795" y="3097"/>
                </a:lnTo>
                <a:lnTo>
                  <a:pt x="795" y="3097"/>
                </a:lnTo>
                <a:lnTo>
                  <a:pt x="879" y="3076"/>
                </a:lnTo>
                <a:lnTo>
                  <a:pt x="963" y="3013"/>
                </a:lnTo>
                <a:cubicBezTo>
                  <a:pt x="963" y="3097"/>
                  <a:pt x="963" y="3181"/>
                  <a:pt x="984" y="3244"/>
                </a:cubicBezTo>
                <a:lnTo>
                  <a:pt x="900" y="3181"/>
                </a:lnTo>
                <a:lnTo>
                  <a:pt x="775" y="3202"/>
                </a:lnTo>
                <a:lnTo>
                  <a:pt x="649" y="3139"/>
                </a:lnTo>
                <a:lnTo>
                  <a:pt x="544" y="3202"/>
                </a:lnTo>
                <a:lnTo>
                  <a:pt x="565" y="3244"/>
                </a:lnTo>
                <a:lnTo>
                  <a:pt x="649" y="3244"/>
                </a:lnTo>
                <a:lnTo>
                  <a:pt x="670" y="3390"/>
                </a:lnTo>
                <a:lnTo>
                  <a:pt x="754" y="3411"/>
                </a:lnTo>
                <a:lnTo>
                  <a:pt x="816" y="3516"/>
                </a:lnTo>
                <a:lnTo>
                  <a:pt x="816" y="3704"/>
                </a:lnTo>
                <a:lnTo>
                  <a:pt x="900" y="3746"/>
                </a:lnTo>
                <a:lnTo>
                  <a:pt x="900" y="3850"/>
                </a:lnTo>
                <a:lnTo>
                  <a:pt x="1005" y="3976"/>
                </a:lnTo>
                <a:lnTo>
                  <a:pt x="1109" y="4018"/>
                </a:lnTo>
                <a:lnTo>
                  <a:pt x="1214" y="3934"/>
                </a:lnTo>
                <a:lnTo>
                  <a:pt x="1214" y="3850"/>
                </a:lnTo>
                <a:lnTo>
                  <a:pt x="1277" y="3829"/>
                </a:lnTo>
                <a:lnTo>
                  <a:pt x="1277" y="3725"/>
                </a:lnTo>
                <a:lnTo>
                  <a:pt x="1214" y="3641"/>
                </a:lnTo>
                <a:lnTo>
                  <a:pt x="1277" y="3557"/>
                </a:lnTo>
                <a:lnTo>
                  <a:pt x="1277" y="3453"/>
                </a:lnTo>
                <a:lnTo>
                  <a:pt x="1172" y="3411"/>
                </a:lnTo>
                <a:lnTo>
                  <a:pt x="1109" y="3348"/>
                </a:lnTo>
                <a:cubicBezTo>
                  <a:pt x="1130" y="3306"/>
                  <a:pt x="1130" y="3223"/>
                  <a:pt x="1130" y="3181"/>
                </a:cubicBezTo>
                <a:lnTo>
                  <a:pt x="1235" y="3097"/>
                </a:lnTo>
                <a:lnTo>
                  <a:pt x="1214" y="3013"/>
                </a:lnTo>
                <a:lnTo>
                  <a:pt x="1277" y="2930"/>
                </a:lnTo>
                <a:lnTo>
                  <a:pt x="1402" y="2930"/>
                </a:lnTo>
                <a:lnTo>
                  <a:pt x="1632" y="3034"/>
                </a:lnTo>
                <a:lnTo>
                  <a:pt x="1695" y="3118"/>
                </a:lnTo>
                <a:lnTo>
                  <a:pt x="1821" y="3202"/>
                </a:lnTo>
                <a:lnTo>
                  <a:pt x="1904" y="3327"/>
                </a:lnTo>
                <a:lnTo>
                  <a:pt x="1863" y="3306"/>
                </a:lnTo>
                <a:cubicBezTo>
                  <a:pt x="1800" y="3264"/>
                  <a:pt x="1716" y="3264"/>
                  <a:pt x="1632" y="3264"/>
                </a:cubicBezTo>
                <a:lnTo>
                  <a:pt x="1653" y="3244"/>
                </a:lnTo>
                <a:lnTo>
                  <a:pt x="1611" y="3139"/>
                </a:lnTo>
                <a:lnTo>
                  <a:pt x="1507" y="3097"/>
                </a:lnTo>
                <a:lnTo>
                  <a:pt x="1444" y="3181"/>
                </a:lnTo>
                <a:lnTo>
                  <a:pt x="1486" y="3244"/>
                </a:lnTo>
                <a:lnTo>
                  <a:pt x="1528" y="3285"/>
                </a:lnTo>
                <a:cubicBezTo>
                  <a:pt x="1507" y="3285"/>
                  <a:pt x="1486" y="3306"/>
                  <a:pt x="1444" y="3306"/>
                </a:cubicBezTo>
                <a:lnTo>
                  <a:pt x="1444" y="3327"/>
                </a:lnTo>
                <a:lnTo>
                  <a:pt x="1591" y="3327"/>
                </a:lnTo>
                <a:lnTo>
                  <a:pt x="1611" y="3348"/>
                </a:lnTo>
                <a:lnTo>
                  <a:pt x="1611" y="3327"/>
                </a:lnTo>
                <a:cubicBezTo>
                  <a:pt x="1695" y="3327"/>
                  <a:pt x="1758" y="3348"/>
                  <a:pt x="1842" y="3390"/>
                </a:cubicBezTo>
                <a:cubicBezTo>
                  <a:pt x="1850" y="3393"/>
                  <a:pt x="1858" y="3394"/>
                  <a:pt x="1866" y="3394"/>
                </a:cubicBezTo>
                <a:cubicBezTo>
                  <a:pt x="1915" y="3394"/>
                  <a:pt x="1946" y="3342"/>
                  <a:pt x="1946" y="3306"/>
                </a:cubicBezTo>
                <a:lnTo>
                  <a:pt x="1967" y="3327"/>
                </a:lnTo>
                <a:lnTo>
                  <a:pt x="2030" y="3327"/>
                </a:lnTo>
                <a:lnTo>
                  <a:pt x="2009" y="3139"/>
                </a:lnTo>
                <a:lnTo>
                  <a:pt x="1863" y="2930"/>
                </a:lnTo>
                <a:lnTo>
                  <a:pt x="1904" y="2888"/>
                </a:lnTo>
                <a:lnTo>
                  <a:pt x="1946" y="2888"/>
                </a:lnTo>
                <a:lnTo>
                  <a:pt x="2030" y="2971"/>
                </a:lnTo>
                <a:lnTo>
                  <a:pt x="2114" y="2992"/>
                </a:lnTo>
                <a:lnTo>
                  <a:pt x="2176" y="3118"/>
                </a:lnTo>
                <a:lnTo>
                  <a:pt x="2344" y="3181"/>
                </a:lnTo>
                <a:lnTo>
                  <a:pt x="2386" y="3285"/>
                </a:lnTo>
                <a:lnTo>
                  <a:pt x="2386" y="3411"/>
                </a:lnTo>
                <a:lnTo>
                  <a:pt x="2469" y="3432"/>
                </a:lnTo>
                <a:lnTo>
                  <a:pt x="2595" y="3599"/>
                </a:lnTo>
                <a:lnTo>
                  <a:pt x="2699" y="3557"/>
                </a:lnTo>
                <a:lnTo>
                  <a:pt x="2699" y="3516"/>
                </a:lnTo>
                <a:lnTo>
                  <a:pt x="2804" y="3536"/>
                </a:lnTo>
                <a:lnTo>
                  <a:pt x="2804" y="3599"/>
                </a:lnTo>
                <a:lnTo>
                  <a:pt x="2741" y="3641"/>
                </a:lnTo>
                <a:cubicBezTo>
                  <a:pt x="2741" y="3641"/>
                  <a:pt x="2699" y="3641"/>
                  <a:pt x="2699" y="3662"/>
                </a:cubicBezTo>
                <a:cubicBezTo>
                  <a:pt x="2783" y="3913"/>
                  <a:pt x="2992" y="4060"/>
                  <a:pt x="3223" y="4122"/>
                </a:cubicBezTo>
                <a:lnTo>
                  <a:pt x="3285" y="4122"/>
                </a:lnTo>
                <a:lnTo>
                  <a:pt x="3411" y="4269"/>
                </a:lnTo>
                <a:lnTo>
                  <a:pt x="3432" y="4290"/>
                </a:lnTo>
                <a:lnTo>
                  <a:pt x="3432" y="4332"/>
                </a:lnTo>
                <a:cubicBezTo>
                  <a:pt x="3432" y="4352"/>
                  <a:pt x="3411" y="4394"/>
                  <a:pt x="3411" y="4436"/>
                </a:cubicBezTo>
                <a:lnTo>
                  <a:pt x="3411" y="4436"/>
                </a:lnTo>
                <a:cubicBezTo>
                  <a:pt x="3411" y="4436"/>
                  <a:pt x="3411" y="4394"/>
                  <a:pt x="3453" y="4394"/>
                </a:cubicBezTo>
                <a:lnTo>
                  <a:pt x="3495" y="4436"/>
                </a:lnTo>
                <a:lnTo>
                  <a:pt x="3599" y="4478"/>
                </a:lnTo>
                <a:lnTo>
                  <a:pt x="3620" y="4562"/>
                </a:lnTo>
                <a:lnTo>
                  <a:pt x="3808" y="4562"/>
                </a:lnTo>
                <a:lnTo>
                  <a:pt x="3829" y="4583"/>
                </a:lnTo>
                <a:lnTo>
                  <a:pt x="3871" y="4562"/>
                </a:lnTo>
                <a:lnTo>
                  <a:pt x="3913" y="4583"/>
                </a:lnTo>
                <a:lnTo>
                  <a:pt x="3871" y="4499"/>
                </a:lnTo>
                <a:lnTo>
                  <a:pt x="3829" y="4394"/>
                </a:lnTo>
                <a:lnTo>
                  <a:pt x="3788" y="4352"/>
                </a:lnTo>
                <a:lnTo>
                  <a:pt x="3788" y="4185"/>
                </a:lnTo>
                <a:lnTo>
                  <a:pt x="3767" y="3976"/>
                </a:lnTo>
                <a:lnTo>
                  <a:pt x="3767" y="3934"/>
                </a:lnTo>
                <a:lnTo>
                  <a:pt x="3704" y="3913"/>
                </a:lnTo>
                <a:lnTo>
                  <a:pt x="3599" y="3767"/>
                </a:lnTo>
                <a:lnTo>
                  <a:pt x="3557" y="3662"/>
                </a:lnTo>
                <a:lnTo>
                  <a:pt x="3474" y="3662"/>
                </a:lnTo>
                <a:lnTo>
                  <a:pt x="3453" y="3704"/>
                </a:lnTo>
                <a:lnTo>
                  <a:pt x="3390" y="3662"/>
                </a:lnTo>
                <a:lnTo>
                  <a:pt x="3348" y="3662"/>
                </a:lnTo>
                <a:lnTo>
                  <a:pt x="3285" y="3725"/>
                </a:lnTo>
                <a:lnTo>
                  <a:pt x="3097" y="3725"/>
                </a:lnTo>
                <a:lnTo>
                  <a:pt x="3055" y="3704"/>
                </a:lnTo>
                <a:lnTo>
                  <a:pt x="3055" y="3767"/>
                </a:lnTo>
                <a:lnTo>
                  <a:pt x="3055" y="3808"/>
                </a:lnTo>
                <a:cubicBezTo>
                  <a:pt x="2992" y="3767"/>
                  <a:pt x="2972" y="3746"/>
                  <a:pt x="2930" y="3725"/>
                </a:cubicBezTo>
                <a:lnTo>
                  <a:pt x="2951" y="3620"/>
                </a:lnTo>
                <a:lnTo>
                  <a:pt x="2951" y="3536"/>
                </a:lnTo>
                <a:lnTo>
                  <a:pt x="2992" y="3495"/>
                </a:lnTo>
                <a:lnTo>
                  <a:pt x="2951" y="3432"/>
                </a:lnTo>
                <a:lnTo>
                  <a:pt x="2846" y="3432"/>
                </a:lnTo>
                <a:lnTo>
                  <a:pt x="2762" y="3390"/>
                </a:lnTo>
                <a:lnTo>
                  <a:pt x="2658" y="3390"/>
                </a:lnTo>
                <a:lnTo>
                  <a:pt x="2658" y="3306"/>
                </a:lnTo>
                <a:lnTo>
                  <a:pt x="2574" y="3097"/>
                </a:lnTo>
                <a:lnTo>
                  <a:pt x="2553" y="2992"/>
                </a:lnTo>
                <a:lnTo>
                  <a:pt x="2616" y="2971"/>
                </a:lnTo>
                <a:lnTo>
                  <a:pt x="2658" y="2992"/>
                </a:lnTo>
                <a:lnTo>
                  <a:pt x="2741" y="2992"/>
                </a:lnTo>
                <a:lnTo>
                  <a:pt x="2720" y="2971"/>
                </a:lnTo>
                <a:lnTo>
                  <a:pt x="2616" y="2888"/>
                </a:lnTo>
                <a:lnTo>
                  <a:pt x="2469" y="2888"/>
                </a:lnTo>
                <a:lnTo>
                  <a:pt x="2427" y="2783"/>
                </a:lnTo>
                <a:lnTo>
                  <a:pt x="2365" y="2825"/>
                </a:lnTo>
                <a:lnTo>
                  <a:pt x="2365" y="2930"/>
                </a:lnTo>
                <a:lnTo>
                  <a:pt x="2302" y="2992"/>
                </a:lnTo>
                <a:lnTo>
                  <a:pt x="2239" y="2930"/>
                </a:lnTo>
                <a:lnTo>
                  <a:pt x="2260" y="2804"/>
                </a:lnTo>
                <a:lnTo>
                  <a:pt x="2197" y="2679"/>
                </a:lnTo>
                <a:lnTo>
                  <a:pt x="2009" y="2574"/>
                </a:lnTo>
                <a:lnTo>
                  <a:pt x="1904" y="2574"/>
                </a:lnTo>
                <a:lnTo>
                  <a:pt x="1737" y="2699"/>
                </a:lnTo>
                <a:lnTo>
                  <a:pt x="1716" y="2783"/>
                </a:lnTo>
                <a:lnTo>
                  <a:pt x="1632" y="2804"/>
                </a:lnTo>
                <a:lnTo>
                  <a:pt x="1507" y="2762"/>
                </a:lnTo>
                <a:lnTo>
                  <a:pt x="1465" y="2658"/>
                </a:lnTo>
                <a:lnTo>
                  <a:pt x="1381" y="2574"/>
                </a:lnTo>
                <a:lnTo>
                  <a:pt x="1381" y="2448"/>
                </a:lnTo>
                <a:lnTo>
                  <a:pt x="1423" y="2365"/>
                </a:lnTo>
                <a:lnTo>
                  <a:pt x="1360" y="2281"/>
                </a:lnTo>
                <a:lnTo>
                  <a:pt x="1088" y="2239"/>
                </a:lnTo>
                <a:lnTo>
                  <a:pt x="1026" y="2176"/>
                </a:lnTo>
                <a:lnTo>
                  <a:pt x="1067" y="2051"/>
                </a:lnTo>
                <a:lnTo>
                  <a:pt x="1109" y="1967"/>
                </a:lnTo>
                <a:lnTo>
                  <a:pt x="1109" y="1842"/>
                </a:lnTo>
                <a:lnTo>
                  <a:pt x="1172" y="1737"/>
                </a:lnTo>
                <a:lnTo>
                  <a:pt x="1360" y="1549"/>
                </a:lnTo>
                <a:lnTo>
                  <a:pt x="1423" y="1507"/>
                </a:lnTo>
                <a:lnTo>
                  <a:pt x="1402" y="1570"/>
                </a:lnTo>
                <a:lnTo>
                  <a:pt x="1402" y="1632"/>
                </a:lnTo>
                <a:lnTo>
                  <a:pt x="1507" y="1465"/>
                </a:lnTo>
                <a:lnTo>
                  <a:pt x="1486" y="1339"/>
                </a:lnTo>
                <a:lnTo>
                  <a:pt x="1549" y="1193"/>
                </a:lnTo>
                <a:lnTo>
                  <a:pt x="1611" y="921"/>
                </a:lnTo>
                <a:lnTo>
                  <a:pt x="1549" y="837"/>
                </a:lnTo>
                <a:lnTo>
                  <a:pt x="1528" y="691"/>
                </a:lnTo>
                <a:lnTo>
                  <a:pt x="1465" y="649"/>
                </a:lnTo>
                <a:lnTo>
                  <a:pt x="1360" y="482"/>
                </a:lnTo>
                <a:lnTo>
                  <a:pt x="1381" y="251"/>
                </a:lnTo>
                <a:lnTo>
                  <a:pt x="1381" y="189"/>
                </a:lnTo>
                <a:lnTo>
                  <a:pt x="1381" y="105"/>
                </a:lnTo>
                <a:lnTo>
                  <a:pt x="1298" y="0"/>
                </a:lnTo>
                <a:lnTo>
                  <a:pt x="1256" y="42"/>
                </a:lnTo>
                <a:lnTo>
                  <a:pt x="1256" y="84"/>
                </a:lnTo>
                <a:lnTo>
                  <a:pt x="1172" y="168"/>
                </a:lnTo>
                <a:lnTo>
                  <a:pt x="1005" y="168"/>
                </a:lnTo>
                <a:lnTo>
                  <a:pt x="984" y="210"/>
                </a:lnTo>
                <a:lnTo>
                  <a:pt x="900" y="168"/>
                </a:lnTo>
                <a:lnTo>
                  <a:pt x="795" y="63"/>
                </a:lnTo>
                <a:lnTo>
                  <a:pt x="586" y="0"/>
                </a:lnTo>
                <a:close/>
                <a:moveTo>
                  <a:pt x="1842" y="4060"/>
                </a:moveTo>
                <a:lnTo>
                  <a:pt x="1716" y="4080"/>
                </a:lnTo>
                <a:lnTo>
                  <a:pt x="1695" y="4164"/>
                </a:lnTo>
                <a:lnTo>
                  <a:pt x="1821" y="4227"/>
                </a:lnTo>
                <a:lnTo>
                  <a:pt x="1883" y="4248"/>
                </a:lnTo>
                <a:lnTo>
                  <a:pt x="1883" y="4352"/>
                </a:lnTo>
                <a:lnTo>
                  <a:pt x="1842" y="4457"/>
                </a:lnTo>
                <a:lnTo>
                  <a:pt x="1842" y="4666"/>
                </a:lnTo>
                <a:lnTo>
                  <a:pt x="1800" y="4792"/>
                </a:lnTo>
                <a:lnTo>
                  <a:pt x="1842" y="4980"/>
                </a:lnTo>
                <a:lnTo>
                  <a:pt x="1904" y="4959"/>
                </a:lnTo>
                <a:lnTo>
                  <a:pt x="1925" y="4896"/>
                </a:lnTo>
                <a:lnTo>
                  <a:pt x="2051" y="4813"/>
                </a:lnTo>
                <a:cubicBezTo>
                  <a:pt x="2093" y="4813"/>
                  <a:pt x="2114" y="4855"/>
                  <a:pt x="2135" y="4855"/>
                </a:cubicBezTo>
                <a:lnTo>
                  <a:pt x="2114" y="4959"/>
                </a:lnTo>
                <a:lnTo>
                  <a:pt x="2197" y="5001"/>
                </a:lnTo>
                <a:lnTo>
                  <a:pt x="2260" y="4917"/>
                </a:lnTo>
                <a:cubicBezTo>
                  <a:pt x="2323" y="4959"/>
                  <a:pt x="2344" y="5001"/>
                  <a:pt x="2407" y="5022"/>
                </a:cubicBezTo>
                <a:lnTo>
                  <a:pt x="2407" y="5106"/>
                </a:lnTo>
                <a:lnTo>
                  <a:pt x="2344" y="5231"/>
                </a:lnTo>
                <a:lnTo>
                  <a:pt x="2155" y="5294"/>
                </a:lnTo>
                <a:lnTo>
                  <a:pt x="2114" y="5378"/>
                </a:lnTo>
                <a:lnTo>
                  <a:pt x="2135" y="5545"/>
                </a:lnTo>
                <a:lnTo>
                  <a:pt x="2218" y="5545"/>
                </a:lnTo>
                <a:lnTo>
                  <a:pt x="2344" y="5629"/>
                </a:lnTo>
                <a:lnTo>
                  <a:pt x="2448" y="5629"/>
                </a:lnTo>
                <a:lnTo>
                  <a:pt x="2448" y="5754"/>
                </a:lnTo>
                <a:lnTo>
                  <a:pt x="2532" y="5817"/>
                </a:lnTo>
                <a:lnTo>
                  <a:pt x="2637" y="5754"/>
                </a:lnTo>
                <a:lnTo>
                  <a:pt x="2637" y="5650"/>
                </a:lnTo>
                <a:lnTo>
                  <a:pt x="2574" y="5587"/>
                </a:lnTo>
                <a:cubicBezTo>
                  <a:pt x="2616" y="5545"/>
                  <a:pt x="2637" y="5545"/>
                  <a:pt x="2658" y="5524"/>
                </a:cubicBezTo>
                <a:lnTo>
                  <a:pt x="2658" y="5503"/>
                </a:lnTo>
                <a:lnTo>
                  <a:pt x="2679" y="5587"/>
                </a:lnTo>
                <a:lnTo>
                  <a:pt x="2762" y="5482"/>
                </a:lnTo>
                <a:lnTo>
                  <a:pt x="2804" y="5231"/>
                </a:lnTo>
                <a:lnTo>
                  <a:pt x="2972" y="5064"/>
                </a:lnTo>
                <a:lnTo>
                  <a:pt x="2992" y="4959"/>
                </a:lnTo>
                <a:lnTo>
                  <a:pt x="2972" y="4855"/>
                </a:lnTo>
                <a:lnTo>
                  <a:pt x="3034" y="4771"/>
                </a:lnTo>
                <a:lnTo>
                  <a:pt x="3034" y="4750"/>
                </a:lnTo>
                <a:cubicBezTo>
                  <a:pt x="3087" y="4760"/>
                  <a:pt x="3128" y="4766"/>
                  <a:pt x="3170" y="4766"/>
                </a:cubicBezTo>
                <a:cubicBezTo>
                  <a:pt x="3212" y="4766"/>
                  <a:pt x="3254" y="4760"/>
                  <a:pt x="3306" y="4750"/>
                </a:cubicBezTo>
                <a:cubicBezTo>
                  <a:pt x="3348" y="4750"/>
                  <a:pt x="3369" y="4708"/>
                  <a:pt x="3369" y="4687"/>
                </a:cubicBezTo>
                <a:lnTo>
                  <a:pt x="3411" y="4750"/>
                </a:lnTo>
                <a:lnTo>
                  <a:pt x="3411" y="4896"/>
                </a:lnTo>
                <a:lnTo>
                  <a:pt x="3411" y="4917"/>
                </a:lnTo>
                <a:cubicBezTo>
                  <a:pt x="3390" y="4959"/>
                  <a:pt x="3390" y="4980"/>
                  <a:pt x="3411" y="4980"/>
                </a:cubicBezTo>
                <a:cubicBezTo>
                  <a:pt x="3453" y="5001"/>
                  <a:pt x="3453" y="5022"/>
                  <a:pt x="3474" y="5085"/>
                </a:cubicBezTo>
                <a:lnTo>
                  <a:pt x="3474" y="5189"/>
                </a:lnTo>
                <a:lnTo>
                  <a:pt x="3557" y="5231"/>
                </a:lnTo>
                <a:cubicBezTo>
                  <a:pt x="3599" y="5336"/>
                  <a:pt x="3683" y="5482"/>
                  <a:pt x="3704" y="5608"/>
                </a:cubicBezTo>
                <a:cubicBezTo>
                  <a:pt x="3716" y="5632"/>
                  <a:pt x="3750" y="5643"/>
                  <a:pt x="3780" y="5643"/>
                </a:cubicBezTo>
                <a:cubicBezTo>
                  <a:pt x="3801" y="5643"/>
                  <a:pt x="3821" y="5637"/>
                  <a:pt x="3829" y="5629"/>
                </a:cubicBezTo>
                <a:lnTo>
                  <a:pt x="3871" y="5754"/>
                </a:lnTo>
                <a:lnTo>
                  <a:pt x="3871" y="5838"/>
                </a:lnTo>
                <a:lnTo>
                  <a:pt x="3788" y="5733"/>
                </a:lnTo>
                <a:lnTo>
                  <a:pt x="3725" y="5733"/>
                </a:lnTo>
                <a:lnTo>
                  <a:pt x="3725" y="5901"/>
                </a:lnTo>
                <a:lnTo>
                  <a:pt x="3704" y="5943"/>
                </a:lnTo>
                <a:lnTo>
                  <a:pt x="3620" y="5901"/>
                </a:lnTo>
                <a:lnTo>
                  <a:pt x="3495" y="5838"/>
                </a:lnTo>
                <a:lnTo>
                  <a:pt x="3453" y="6068"/>
                </a:lnTo>
                <a:lnTo>
                  <a:pt x="3495" y="6110"/>
                </a:lnTo>
                <a:lnTo>
                  <a:pt x="3495" y="6173"/>
                </a:lnTo>
                <a:lnTo>
                  <a:pt x="3411" y="6215"/>
                </a:lnTo>
                <a:lnTo>
                  <a:pt x="3369" y="6068"/>
                </a:lnTo>
                <a:lnTo>
                  <a:pt x="3244" y="6131"/>
                </a:lnTo>
                <a:lnTo>
                  <a:pt x="3181" y="6340"/>
                </a:lnTo>
                <a:lnTo>
                  <a:pt x="3055" y="6424"/>
                </a:lnTo>
                <a:lnTo>
                  <a:pt x="2951" y="6445"/>
                </a:lnTo>
                <a:lnTo>
                  <a:pt x="2846" y="6549"/>
                </a:lnTo>
                <a:lnTo>
                  <a:pt x="2972" y="6361"/>
                </a:lnTo>
                <a:lnTo>
                  <a:pt x="2972" y="6173"/>
                </a:lnTo>
                <a:lnTo>
                  <a:pt x="2825" y="6047"/>
                </a:lnTo>
                <a:lnTo>
                  <a:pt x="2741" y="6047"/>
                </a:lnTo>
                <a:lnTo>
                  <a:pt x="2658" y="6152"/>
                </a:lnTo>
                <a:lnTo>
                  <a:pt x="2532" y="6215"/>
                </a:lnTo>
                <a:lnTo>
                  <a:pt x="2469" y="6319"/>
                </a:lnTo>
                <a:lnTo>
                  <a:pt x="2532" y="6424"/>
                </a:lnTo>
                <a:lnTo>
                  <a:pt x="2365" y="6445"/>
                </a:lnTo>
                <a:lnTo>
                  <a:pt x="2260" y="6424"/>
                </a:lnTo>
                <a:lnTo>
                  <a:pt x="2197" y="6487"/>
                </a:lnTo>
                <a:lnTo>
                  <a:pt x="2093" y="6529"/>
                </a:lnTo>
                <a:lnTo>
                  <a:pt x="1988" y="6654"/>
                </a:lnTo>
                <a:lnTo>
                  <a:pt x="2009" y="6738"/>
                </a:lnTo>
                <a:lnTo>
                  <a:pt x="1988" y="6884"/>
                </a:lnTo>
                <a:lnTo>
                  <a:pt x="1904" y="7052"/>
                </a:lnTo>
                <a:lnTo>
                  <a:pt x="2030" y="7177"/>
                </a:lnTo>
                <a:lnTo>
                  <a:pt x="2093" y="7093"/>
                </a:lnTo>
                <a:lnTo>
                  <a:pt x="2155" y="6863"/>
                </a:lnTo>
                <a:lnTo>
                  <a:pt x="2239" y="6801"/>
                </a:lnTo>
                <a:lnTo>
                  <a:pt x="2302" y="6675"/>
                </a:lnTo>
                <a:lnTo>
                  <a:pt x="2344" y="6654"/>
                </a:lnTo>
                <a:lnTo>
                  <a:pt x="2427" y="6738"/>
                </a:lnTo>
                <a:lnTo>
                  <a:pt x="2407" y="6863"/>
                </a:lnTo>
                <a:lnTo>
                  <a:pt x="2427" y="6884"/>
                </a:lnTo>
                <a:lnTo>
                  <a:pt x="2469" y="6863"/>
                </a:lnTo>
                <a:lnTo>
                  <a:pt x="2532" y="6884"/>
                </a:lnTo>
                <a:lnTo>
                  <a:pt x="2532" y="6780"/>
                </a:lnTo>
                <a:lnTo>
                  <a:pt x="2574" y="6759"/>
                </a:lnTo>
                <a:lnTo>
                  <a:pt x="2637" y="6780"/>
                </a:lnTo>
                <a:lnTo>
                  <a:pt x="2616" y="6863"/>
                </a:lnTo>
                <a:lnTo>
                  <a:pt x="2658" y="6863"/>
                </a:lnTo>
                <a:lnTo>
                  <a:pt x="2762" y="6947"/>
                </a:lnTo>
                <a:lnTo>
                  <a:pt x="2825" y="6947"/>
                </a:lnTo>
                <a:lnTo>
                  <a:pt x="2762" y="6863"/>
                </a:lnTo>
                <a:lnTo>
                  <a:pt x="2783" y="6801"/>
                </a:lnTo>
                <a:lnTo>
                  <a:pt x="2762" y="6759"/>
                </a:lnTo>
                <a:lnTo>
                  <a:pt x="2825" y="6696"/>
                </a:lnTo>
                <a:lnTo>
                  <a:pt x="2867" y="6696"/>
                </a:lnTo>
                <a:lnTo>
                  <a:pt x="2972" y="6801"/>
                </a:lnTo>
                <a:lnTo>
                  <a:pt x="3076" y="6842"/>
                </a:lnTo>
                <a:lnTo>
                  <a:pt x="3181" y="6905"/>
                </a:lnTo>
                <a:lnTo>
                  <a:pt x="3202" y="7010"/>
                </a:lnTo>
                <a:lnTo>
                  <a:pt x="3306" y="7093"/>
                </a:lnTo>
                <a:lnTo>
                  <a:pt x="3202" y="7073"/>
                </a:lnTo>
                <a:lnTo>
                  <a:pt x="3160" y="7093"/>
                </a:lnTo>
                <a:lnTo>
                  <a:pt x="3160" y="7156"/>
                </a:lnTo>
                <a:lnTo>
                  <a:pt x="3097" y="7219"/>
                </a:lnTo>
                <a:lnTo>
                  <a:pt x="3160" y="7282"/>
                </a:lnTo>
                <a:lnTo>
                  <a:pt x="3160" y="7365"/>
                </a:lnTo>
                <a:lnTo>
                  <a:pt x="3139" y="7428"/>
                </a:lnTo>
                <a:lnTo>
                  <a:pt x="3202" y="7533"/>
                </a:lnTo>
                <a:lnTo>
                  <a:pt x="3244" y="7637"/>
                </a:lnTo>
                <a:lnTo>
                  <a:pt x="3348" y="7784"/>
                </a:lnTo>
                <a:lnTo>
                  <a:pt x="3474" y="7784"/>
                </a:lnTo>
                <a:lnTo>
                  <a:pt x="3578" y="7847"/>
                </a:lnTo>
                <a:lnTo>
                  <a:pt x="3704" y="7909"/>
                </a:lnTo>
                <a:lnTo>
                  <a:pt x="3808" y="7847"/>
                </a:lnTo>
                <a:lnTo>
                  <a:pt x="3829" y="7805"/>
                </a:lnTo>
                <a:lnTo>
                  <a:pt x="3892" y="7742"/>
                </a:lnTo>
                <a:lnTo>
                  <a:pt x="3913" y="7805"/>
                </a:lnTo>
                <a:lnTo>
                  <a:pt x="3871" y="7889"/>
                </a:lnTo>
                <a:lnTo>
                  <a:pt x="3892" y="7993"/>
                </a:lnTo>
                <a:lnTo>
                  <a:pt x="3913" y="8035"/>
                </a:lnTo>
                <a:lnTo>
                  <a:pt x="3997" y="7993"/>
                </a:lnTo>
                <a:lnTo>
                  <a:pt x="4143" y="7784"/>
                </a:lnTo>
                <a:lnTo>
                  <a:pt x="4143" y="7637"/>
                </a:lnTo>
                <a:lnTo>
                  <a:pt x="4101" y="7575"/>
                </a:lnTo>
                <a:lnTo>
                  <a:pt x="4039" y="7407"/>
                </a:lnTo>
                <a:lnTo>
                  <a:pt x="3934" y="7324"/>
                </a:lnTo>
                <a:lnTo>
                  <a:pt x="3976" y="7219"/>
                </a:lnTo>
                <a:lnTo>
                  <a:pt x="4101" y="6989"/>
                </a:lnTo>
                <a:lnTo>
                  <a:pt x="4185" y="6947"/>
                </a:lnTo>
                <a:lnTo>
                  <a:pt x="4248" y="7052"/>
                </a:lnTo>
                <a:lnTo>
                  <a:pt x="4290" y="7156"/>
                </a:lnTo>
                <a:lnTo>
                  <a:pt x="4332" y="7219"/>
                </a:lnTo>
                <a:lnTo>
                  <a:pt x="4332" y="7324"/>
                </a:lnTo>
                <a:lnTo>
                  <a:pt x="4394" y="7512"/>
                </a:lnTo>
                <a:lnTo>
                  <a:pt x="4415" y="7596"/>
                </a:lnTo>
                <a:lnTo>
                  <a:pt x="4415" y="7512"/>
                </a:lnTo>
                <a:lnTo>
                  <a:pt x="4415" y="7386"/>
                </a:lnTo>
                <a:lnTo>
                  <a:pt x="4352" y="7219"/>
                </a:lnTo>
                <a:lnTo>
                  <a:pt x="4394" y="7156"/>
                </a:lnTo>
                <a:lnTo>
                  <a:pt x="4436" y="7156"/>
                </a:lnTo>
                <a:lnTo>
                  <a:pt x="4499" y="7219"/>
                </a:lnTo>
                <a:lnTo>
                  <a:pt x="4499" y="7156"/>
                </a:lnTo>
                <a:lnTo>
                  <a:pt x="4541" y="7156"/>
                </a:lnTo>
                <a:lnTo>
                  <a:pt x="4604" y="6989"/>
                </a:lnTo>
                <a:lnTo>
                  <a:pt x="4562" y="6801"/>
                </a:lnTo>
                <a:lnTo>
                  <a:pt x="4499" y="6696"/>
                </a:lnTo>
                <a:lnTo>
                  <a:pt x="4436" y="6591"/>
                </a:lnTo>
                <a:lnTo>
                  <a:pt x="4436" y="6466"/>
                </a:lnTo>
                <a:lnTo>
                  <a:pt x="4415" y="6340"/>
                </a:lnTo>
                <a:lnTo>
                  <a:pt x="4352" y="6424"/>
                </a:lnTo>
                <a:lnTo>
                  <a:pt x="4352" y="6277"/>
                </a:lnTo>
                <a:lnTo>
                  <a:pt x="4352" y="6215"/>
                </a:lnTo>
                <a:lnTo>
                  <a:pt x="4311" y="6215"/>
                </a:lnTo>
                <a:lnTo>
                  <a:pt x="4227" y="6131"/>
                </a:lnTo>
                <a:lnTo>
                  <a:pt x="4248" y="6068"/>
                </a:lnTo>
                <a:lnTo>
                  <a:pt x="4332" y="6068"/>
                </a:lnTo>
                <a:lnTo>
                  <a:pt x="4332" y="5922"/>
                </a:lnTo>
                <a:lnTo>
                  <a:pt x="4248" y="5796"/>
                </a:lnTo>
                <a:lnTo>
                  <a:pt x="4248" y="5712"/>
                </a:lnTo>
                <a:lnTo>
                  <a:pt x="4185" y="5796"/>
                </a:lnTo>
                <a:lnTo>
                  <a:pt x="4080" y="5692"/>
                </a:lnTo>
                <a:lnTo>
                  <a:pt x="3913" y="5545"/>
                </a:lnTo>
                <a:lnTo>
                  <a:pt x="3892" y="5440"/>
                </a:lnTo>
                <a:lnTo>
                  <a:pt x="3871" y="5440"/>
                </a:lnTo>
                <a:lnTo>
                  <a:pt x="3767" y="5420"/>
                </a:lnTo>
                <a:lnTo>
                  <a:pt x="3767" y="5503"/>
                </a:lnTo>
                <a:cubicBezTo>
                  <a:pt x="3725" y="5482"/>
                  <a:pt x="3725" y="5420"/>
                  <a:pt x="3704" y="5399"/>
                </a:cubicBezTo>
                <a:lnTo>
                  <a:pt x="3704" y="5315"/>
                </a:lnTo>
                <a:lnTo>
                  <a:pt x="3662" y="5210"/>
                </a:lnTo>
                <a:lnTo>
                  <a:pt x="3662" y="5273"/>
                </a:lnTo>
                <a:cubicBezTo>
                  <a:pt x="3620" y="5231"/>
                  <a:pt x="3620" y="5210"/>
                  <a:pt x="3599" y="5189"/>
                </a:cubicBezTo>
                <a:lnTo>
                  <a:pt x="3683" y="5168"/>
                </a:lnTo>
                <a:lnTo>
                  <a:pt x="3683" y="5085"/>
                </a:lnTo>
                <a:lnTo>
                  <a:pt x="3578" y="4896"/>
                </a:lnTo>
                <a:lnTo>
                  <a:pt x="3495" y="4855"/>
                </a:lnTo>
                <a:lnTo>
                  <a:pt x="3474" y="4666"/>
                </a:lnTo>
                <a:lnTo>
                  <a:pt x="3411" y="4562"/>
                </a:lnTo>
                <a:cubicBezTo>
                  <a:pt x="3411" y="4541"/>
                  <a:pt x="3411" y="4541"/>
                  <a:pt x="3453" y="4499"/>
                </a:cubicBezTo>
                <a:cubicBezTo>
                  <a:pt x="3474" y="4478"/>
                  <a:pt x="3453" y="4457"/>
                  <a:pt x="3411" y="4436"/>
                </a:cubicBezTo>
                <a:lnTo>
                  <a:pt x="3390" y="4457"/>
                </a:lnTo>
                <a:lnTo>
                  <a:pt x="3411" y="4457"/>
                </a:lnTo>
                <a:lnTo>
                  <a:pt x="3411" y="4478"/>
                </a:lnTo>
                <a:cubicBezTo>
                  <a:pt x="3411" y="4478"/>
                  <a:pt x="3390" y="4478"/>
                  <a:pt x="3390" y="4499"/>
                </a:cubicBezTo>
                <a:lnTo>
                  <a:pt x="3390" y="4541"/>
                </a:lnTo>
                <a:lnTo>
                  <a:pt x="3306" y="4562"/>
                </a:lnTo>
                <a:lnTo>
                  <a:pt x="3202" y="4499"/>
                </a:lnTo>
                <a:lnTo>
                  <a:pt x="3139" y="4499"/>
                </a:lnTo>
                <a:lnTo>
                  <a:pt x="3181" y="4604"/>
                </a:lnTo>
                <a:lnTo>
                  <a:pt x="3181" y="4666"/>
                </a:lnTo>
                <a:cubicBezTo>
                  <a:pt x="3097" y="4687"/>
                  <a:pt x="3055" y="4708"/>
                  <a:pt x="2972" y="4750"/>
                </a:cubicBezTo>
                <a:lnTo>
                  <a:pt x="2972" y="4583"/>
                </a:lnTo>
                <a:lnTo>
                  <a:pt x="2930" y="4604"/>
                </a:lnTo>
                <a:lnTo>
                  <a:pt x="2888" y="4750"/>
                </a:lnTo>
                <a:lnTo>
                  <a:pt x="2888" y="4792"/>
                </a:lnTo>
                <a:lnTo>
                  <a:pt x="2783" y="4980"/>
                </a:lnTo>
                <a:lnTo>
                  <a:pt x="2783" y="5106"/>
                </a:lnTo>
                <a:lnTo>
                  <a:pt x="2741" y="5273"/>
                </a:lnTo>
                <a:lnTo>
                  <a:pt x="2658" y="5378"/>
                </a:lnTo>
                <a:lnTo>
                  <a:pt x="2658" y="5482"/>
                </a:lnTo>
                <a:cubicBezTo>
                  <a:pt x="2646" y="5459"/>
                  <a:pt x="2622" y="5443"/>
                  <a:pt x="2599" y="5443"/>
                </a:cubicBezTo>
                <a:cubicBezTo>
                  <a:pt x="2580" y="5443"/>
                  <a:pt x="2562" y="5454"/>
                  <a:pt x="2553" y="5482"/>
                </a:cubicBezTo>
                <a:lnTo>
                  <a:pt x="2553" y="5315"/>
                </a:lnTo>
                <a:lnTo>
                  <a:pt x="2637" y="4980"/>
                </a:lnTo>
                <a:lnTo>
                  <a:pt x="2741" y="4876"/>
                </a:lnTo>
                <a:lnTo>
                  <a:pt x="2741" y="4771"/>
                </a:lnTo>
                <a:lnTo>
                  <a:pt x="2658" y="4687"/>
                </a:lnTo>
                <a:lnTo>
                  <a:pt x="2616" y="4708"/>
                </a:lnTo>
                <a:lnTo>
                  <a:pt x="2532" y="4687"/>
                </a:lnTo>
                <a:lnTo>
                  <a:pt x="2448" y="4750"/>
                </a:lnTo>
                <a:lnTo>
                  <a:pt x="2448" y="4855"/>
                </a:lnTo>
                <a:cubicBezTo>
                  <a:pt x="2427" y="4792"/>
                  <a:pt x="2365" y="4708"/>
                  <a:pt x="2323" y="4666"/>
                </a:cubicBezTo>
                <a:lnTo>
                  <a:pt x="2427" y="4583"/>
                </a:lnTo>
                <a:lnTo>
                  <a:pt x="2469" y="4457"/>
                </a:lnTo>
                <a:lnTo>
                  <a:pt x="2532" y="4394"/>
                </a:lnTo>
                <a:lnTo>
                  <a:pt x="2553" y="4290"/>
                </a:lnTo>
                <a:lnTo>
                  <a:pt x="2511" y="4227"/>
                </a:lnTo>
                <a:lnTo>
                  <a:pt x="2427" y="4269"/>
                </a:lnTo>
                <a:lnTo>
                  <a:pt x="2344" y="4373"/>
                </a:lnTo>
                <a:lnTo>
                  <a:pt x="2260" y="4269"/>
                </a:lnTo>
                <a:lnTo>
                  <a:pt x="2197" y="4248"/>
                </a:lnTo>
                <a:lnTo>
                  <a:pt x="2009" y="4248"/>
                </a:lnTo>
                <a:lnTo>
                  <a:pt x="2030" y="4185"/>
                </a:lnTo>
                <a:lnTo>
                  <a:pt x="1946" y="4164"/>
                </a:lnTo>
                <a:lnTo>
                  <a:pt x="1842" y="406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51"/>
          <p:cNvSpPr/>
          <p:nvPr/>
        </p:nvSpPr>
        <p:spPr>
          <a:xfrm>
            <a:off x="4726706" y="3336061"/>
            <a:ext cx="55149" cy="27576"/>
          </a:xfrm>
          <a:custGeom>
            <a:avLst/>
            <a:gdLst/>
            <a:ahLst/>
            <a:cxnLst/>
            <a:rect l="l" t="t" r="r" b="b"/>
            <a:pathLst>
              <a:path w="2240" h="1173" extrusionOk="0">
                <a:moveTo>
                  <a:pt x="2177" y="1"/>
                </a:moveTo>
                <a:lnTo>
                  <a:pt x="1968" y="43"/>
                </a:lnTo>
                <a:lnTo>
                  <a:pt x="1821" y="43"/>
                </a:lnTo>
                <a:lnTo>
                  <a:pt x="1675" y="64"/>
                </a:lnTo>
                <a:lnTo>
                  <a:pt x="1570" y="64"/>
                </a:lnTo>
                <a:lnTo>
                  <a:pt x="1424" y="105"/>
                </a:lnTo>
                <a:lnTo>
                  <a:pt x="1193" y="105"/>
                </a:lnTo>
                <a:lnTo>
                  <a:pt x="1005" y="252"/>
                </a:lnTo>
                <a:lnTo>
                  <a:pt x="880" y="315"/>
                </a:lnTo>
                <a:lnTo>
                  <a:pt x="817" y="336"/>
                </a:lnTo>
                <a:lnTo>
                  <a:pt x="712" y="357"/>
                </a:lnTo>
                <a:lnTo>
                  <a:pt x="628" y="377"/>
                </a:lnTo>
                <a:lnTo>
                  <a:pt x="482" y="419"/>
                </a:lnTo>
                <a:lnTo>
                  <a:pt x="398" y="482"/>
                </a:lnTo>
                <a:lnTo>
                  <a:pt x="377" y="524"/>
                </a:lnTo>
                <a:lnTo>
                  <a:pt x="252" y="587"/>
                </a:lnTo>
                <a:lnTo>
                  <a:pt x="210" y="733"/>
                </a:lnTo>
                <a:lnTo>
                  <a:pt x="105" y="880"/>
                </a:lnTo>
                <a:lnTo>
                  <a:pt x="84" y="942"/>
                </a:lnTo>
                <a:lnTo>
                  <a:pt x="147" y="984"/>
                </a:lnTo>
                <a:lnTo>
                  <a:pt x="147" y="1047"/>
                </a:lnTo>
                <a:lnTo>
                  <a:pt x="84" y="1047"/>
                </a:lnTo>
                <a:lnTo>
                  <a:pt x="43" y="1005"/>
                </a:lnTo>
                <a:lnTo>
                  <a:pt x="1" y="1110"/>
                </a:lnTo>
                <a:lnTo>
                  <a:pt x="63" y="1173"/>
                </a:lnTo>
                <a:lnTo>
                  <a:pt x="252" y="1152"/>
                </a:lnTo>
                <a:lnTo>
                  <a:pt x="419" y="1047"/>
                </a:lnTo>
                <a:lnTo>
                  <a:pt x="503" y="1005"/>
                </a:lnTo>
                <a:lnTo>
                  <a:pt x="608" y="1005"/>
                </a:lnTo>
                <a:lnTo>
                  <a:pt x="712" y="942"/>
                </a:lnTo>
                <a:lnTo>
                  <a:pt x="796" y="838"/>
                </a:lnTo>
                <a:lnTo>
                  <a:pt x="1005" y="670"/>
                </a:lnTo>
                <a:lnTo>
                  <a:pt x="1047" y="587"/>
                </a:lnTo>
                <a:lnTo>
                  <a:pt x="1110" y="566"/>
                </a:lnTo>
                <a:lnTo>
                  <a:pt x="1131" y="566"/>
                </a:lnTo>
                <a:lnTo>
                  <a:pt x="1235" y="461"/>
                </a:lnTo>
                <a:lnTo>
                  <a:pt x="1340" y="440"/>
                </a:lnTo>
                <a:lnTo>
                  <a:pt x="1444" y="440"/>
                </a:lnTo>
                <a:lnTo>
                  <a:pt x="1675" y="419"/>
                </a:lnTo>
                <a:lnTo>
                  <a:pt x="1842" y="315"/>
                </a:lnTo>
                <a:lnTo>
                  <a:pt x="2030" y="252"/>
                </a:lnTo>
                <a:lnTo>
                  <a:pt x="2051" y="168"/>
                </a:lnTo>
                <a:lnTo>
                  <a:pt x="2135" y="168"/>
                </a:lnTo>
                <a:lnTo>
                  <a:pt x="2240" y="105"/>
                </a:lnTo>
                <a:lnTo>
                  <a:pt x="2240" y="43"/>
                </a:lnTo>
                <a:lnTo>
                  <a:pt x="217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8" name="Google Shape;1608;p51"/>
          <p:cNvGrpSpPr/>
          <p:nvPr/>
        </p:nvGrpSpPr>
        <p:grpSpPr>
          <a:xfrm>
            <a:off x="4328503" y="3134892"/>
            <a:ext cx="654767" cy="209561"/>
            <a:chOff x="5068275" y="3161675"/>
            <a:chExt cx="664875" cy="222850"/>
          </a:xfrm>
        </p:grpSpPr>
        <p:sp>
          <p:nvSpPr>
            <p:cNvPr id="1609" name="Google Shape;1609;p51"/>
            <p:cNvSpPr/>
            <p:nvPr/>
          </p:nvSpPr>
          <p:spPr>
            <a:xfrm>
              <a:off x="5408300" y="3224425"/>
              <a:ext cx="96775" cy="107800"/>
            </a:xfrm>
            <a:custGeom>
              <a:avLst/>
              <a:gdLst/>
              <a:ahLst/>
              <a:cxnLst/>
              <a:rect l="l" t="t" r="r" b="b"/>
              <a:pathLst>
                <a:path w="3871" h="4312" extrusionOk="0">
                  <a:moveTo>
                    <a:pt x="3620" y="1"/>
                  </a:moveTo>
                  <a:lnTo>
                    <a:pt x="3515" y="43"/>
                  </a:lnTo>
                  <a:lnTo>
                    <a:pt x="3494" y="147"/>
                  </a:lnTo>
                  <a:lnTo>
                    <a:pt x="3390" y="231"/>
                  </a:lnTo>
                  <a:lnTo>
                    <a:pt x="3390" y="294"/>
                  </a:lnTo>
                  <a:lnTo>
                    <a:pt x="3285" y="357"/>
                  </a:lnTo>
                  <a:lnTo>
                    <a:pt x="3181" y="398"/>
                  </a:lnTo>
                  <a:lnTo>
                    <a:pt x="3139" y="461"/>
                  </a:lnTo>
                  <a:lnTo>
                    <a:pt x="2992" y="503"/>
                  </a:lnTo>
                  <a:lnTo>
                    <a:pt x="2720" y="440"/>
                  </a:lnTo>
                  <a:lnTo>
                    <a:pt x="2469" y="419"/>
                  </a:lnTo>
                  <a:lnTo>
                    <a:pt x="2448" y="503"/>
                  </a:lnTo>
                  <a:lnTo>
                    <a:pt x="2406" y="503"/>
                  </a:lnTo>
                  <a:lnTo>
                    <a:pt x="2260" y="398"/>
                  </a:lnTo>
                  <a:lnTo>
                    <a:pt x="2092" y="398"/>
                  </a:lnTo>
                  <a:lnTo>
                    <a:pt x="1988" y="357"/>
                  </a:lnTo>
                  <a:lnTo>
                    <a:pt x="1820" y="336"/>
                  </a:lnTo>
                  <a:lnTo>
                    <a:pt x="1737" y="398"/>
                  </a:lnTo>
                  <a:lnTo>
                    <a:pt x="1674" y="336"/>
                  </a:lnTo>
                  <a:lnTo>
                    <a:pt x="1569" y="231"/>
                  </a:lnTo>
                  <a:lnTo>
                    <a:pt x="1381" y="210"/>
                  </a:lnTo>
                  <a:lnTo>
                    <a:pt x="1276" y="210"/>
                  </a:lnTo>
                  <a:lnTo>
                    <a:pt x="1276" y="336"/>
                  </a:lnTo>
                  <a:lnTo>
                    <a:pt x="1193" y="398"/>
                  </a:lnTo>
                  <a:lnTo>
                    <a:pt x="1151" y="503"/>
                  </a:lnTo>
                  <a:lnTo>
                    <a:pt x="1067" y="566"/>
                  </a:lnTo>
                  <a:lnTo>
                    <a:pt x="900" y="524"/>
                  </a:lnTo>
                  <a:lnTo>
                    <a:pt x="774" y="545"/>
                  </a:lnTo>
                  <a:lnTo>
                    <a:pt x="712" y="608"/>
                  </a:lnTo>
                  <a:lnTo>
                    <a:pt x="753" y="650"/>
                  </a:lnTo>
                  <a:lnTo>
                    <a:pt x="586" y="775"/>
                  </a:lnTo>
                  <a:lnTo>
                    <a:pt x="586" y="942"/>
                  </a:lnTo>
                  <a:lnTo>
                    <a:pt x="628" y="1047"/>
                  </a:lnTo>
                  <a:lnTo>
                    <a:pt x="628" y="1235"/>
                  </a:lnTo>
                  <a:lnTo>
                    <a:pt x="586" y="1298"/>
                  </a:lnTo>
                  <a:lnTo>
                    <a:pt x="649" y="1445"/>
                  </a:lnTo>
                  <a:lnTo>
                    <a:pt x="670" y="1549"/>
                  </a:lnTo>
                  <a:lnTo>
                    <a:pt x="628" y="1486"/>
                  </a:lnTo>
                  <a:lnTo>
                    <a:pt x="565" y="1403"/>
                  </a:lnTo>
                  <a:lnTo>
                    <a:pt x="523" y="1445"/>
                  </a:lnTo>
                  <a:lnTo>
                    <a:pt x="440" y="1507"/>
                  </a:lnTo>
                  <a:lnTo>
                    <a:pt x="335" y="1570"/>
                  </a:lnTo>
                  <a:lnTo>
                    <a:pt x="314" y="1675"/>
                  </a:lnTo>
                  <a:lnTo>
                    <a:pt x="335" y="1800"/>
                  </a:lnTo>
                  <a:lnTo>
                    <a:pt x="314" y="1905"/>
                  </a:lnTo>
                  <a:lnTo>
                    <a:pt x="335" y="2135"/>
                  </a:lnTo>
                  <a:lnTo>
                    <a:pt x="314" y="2198"/>
                  </a:lnTo>
                  <a:lnTo>
                    <a:pt x="272" y="2303"/>
                  </a:lnTo>
                  <a:lnTo>
                    <a:pt x="188" y="2323"/>
                  </a:lnTo>
                  <a:lnTo>
                    <a:pt x="188" y="2449"/>
                  </a:lnTo>
                  <a:lnTo>
                    <a:pt x="63" y="2554"/>
                  </a:lnTo>
                  <a:lnTo>
                    <a:pt x="42" y="2721"/>
                  </a:lnTo>
                  <a:lnTo>
                    <a:pt x="42" y="2763"/>
                  </a:lnTo>
                  <a:lnTo>
                    <a:pt x="0" y="2826"/>
                  </a:lnTo>
                  <a:lnTo>
                    <a:pt x="63" y="3035"/>
                  </a:lnTo>
                  <a:lnTo>
                    <a:pt x="126" y="3139"/>
                  </a:lnTo>
                  <a:lnTo>
                    <a:pt x="168" y="3119"/>
                  </a:lnTo>
                  <a:lnTo>
                    <a:pt x="251" y="3119"/>
                  </a:lnTo>
                  <a:lnTo>
                    <a:pt x="335" y="3056"/>
                  </a:lnTo>
                  <a:lnTo>
                    <a:pt x="377" y="3077"/>
                  </a:lnTo>
                  <a:lnTo>
                    <a:pt x="419" y="3223"/>
                  </a:lnTo>
                  <a:lnTo>
                    <a:pt x="523" y="3495"/>
                  </a:lnTo>
                  <a:lnTo>
                    <a:pt x="481" y="3558"/>
                  </a:lnTo>
                  <a:lnTo>
                    <a:pt x="440" y="3704"/>
                  </a:lnTo>
                  <a:lnTo>
                    <a:pt x="356" y="3851"/>
                  </a:lnTo>
                  <a:lnTo>
                    <a:pt x="356" y="4081"/>
                  </a:lnTo>
                  <a:lnTo>
                    <a:pt x="356" y="4269"/>
                  </a:lnTo>
                  <a:lnTo>
                    <a:pt x="440" y="4269"/>
                  </a:lnTo>
                  <a:lnTo>
                    <a:pt x="523" y="4311"/>
                  </a:lnTo>
                  <a:lnTo>
                    <a:pt x="628" y="4311"/>
                  </a:lnTo>
                  <a:lnTo>
                    <a:pt x="670" y="4269"/>
                  </a:lnTo>
                  <a:lnTo>
                    <a:pt x="774" y="4290"/>
                  </a:lnTo>
                  <a:lnTo>
                    <a:pt x="879" y="4269"/>
                  </a:lnTo>
                  <a:lnTo>
                    <a:pt x="963" y="4311"/>
                  </a:lnTo>
                  <a:lnTo>
                    <a:pt x="984" y="4227"/>
                  </a:lnTo>
                  <a:lnTo>
                    <a:pt x="963" y="4102"/>
                  </a:lnTo>
                  <a:lnTo>
                    <a:pt x="879" y="4060"/>
                  </a:lnTo>
                  <a:lnTo>
                    <a:pt x="858" y="3914"/>
                  </a:lnTo>
                  <a:lnTo>
                    <a:pt x="942" y="3809"/>
                  </a:lnTo>
                  <a:lnTo>
                    <a:pt x="963" y="3600"/>
                  </a:lnTo>
                  <a:lnTo>
                    <a:pt x="942" y="3432"/>
                  </a:lnTo>
                  <a:lnTo>
                    <a:pt x="879" y="3391"/>
                  </a:lnTo>
                  <a:lnTo>
                    <a:pt x="1004" y="3223"/>
                  </a:lnTo>
                  <a:lnTo>
                    <a:pt x="1046" y="3056"/>
                  </a:lnTo>
                  <a:lnTo>
                    <a:pt x="1004" y="2909"/>
                  </a:lnTo>
                  <a:lnTo>
                    <a:pt x="942" y="2826"/>
                  </a:lnTo>
                  <a:lnTo>
                    <a:pt x="942" y="2763"/>
                  </a:lnTo>
                  <a:lnTo>
                    <a:pt x="1067" y="2700"/>
                  </a:lnTo>
                  <a:lnTo>
                    <a:pt x="1088" y="2616"/>
                  </a:lnTo>
                  <a:lnTo>
                    <a:pt x="1214" y="2595"/>
                  </a:lnTo>
                  <a:lnTo>
                    <a:pt x="1318" y="2637"/>
                  </a:lnTo>
                  <a:lnTo>
                    <a:pt x="1318" y="2700"/>
                  </a:lnTo>
                  <a:lnTo>
                    <a:pt x="1381" y="2763"/>
                  </a:lnTo>
                  <a:lnTo>
                    <a:pt x="1381" y="2909"/>
                  </a:lnTo>
                  <a:lnTo>
                    <a:pt x="1276" y="3014"/>
                  </a:lnTo>
                  <a:lnTo>
                    <a:pt x="1276" y="3119"/>
                  </a:lnTo>
                  <a:lnTo>
                    <a:pt x="1318" y="3223"/>
                  </a:lnTo>
                  <a:lnTo>
                    <a:pt x="1402" y="3244"/>
                  </a:lnTo>
                  <a:lnTo>
                    <a:pt x="1486" y="3328"/>
                  </a:lnTo>
                  <a:lnTo>
                    <a:pt x="1611" y="3391"/>
                  </a:lnTo>
                  <a:lnTo>
                    <a:pt x="1632" y="3495"/>
                  </a:lnTo>
                  <a:lnTo>
                    <a:pt x="1590" y="3495"/>
                  </a:lnTo>
                  <a:lnTo>
                    <a:pt x="1569" y="3704"/>
                  </a:lnTo>
                  <a:lnTo>
                    <a:pt x="1590" y="3851"/>
                  </a:lnTo>
                  <a:lnTo>
                    <a:pt x="1674" y="3872"/>
                  </a:lnTo>
                  <a:lnTo>
                    <a:pt x="1737" y="3851"/>
                  </a:lnTo>
                  <a:lnTo>
                    <a:pt x="1883" y="3893"/>
                  </a:lnTo>
                  <a:lnTo>
                    <a:pt x="1946" y="3872"/>
                  </a:lnTo>
                  <a:lnTo>
                    <a:pt x="1946" y="3851"/>
                  </a:lnTo>
                  <a:lnTo>
                    <a:pt x="1925" y="3746"/>
                  </a:lnTo>
                  <a:lnTo>
                    <a:pt x="2030" y="3663"/>
                  </a:lnTo>
                  <a:lnTo>
                    <a:pt x="2113" y="3642"/>
                  </a:lnTo>
                  <a:lnTo>
                    <a:pt x="2260" y="3558"/>
                  </a:lnTo>
                  <a:lnTo>
                    <a:pt x="2427" y="3579"/>
                  </a:lnTo>
                  <a:lnTo>
                    <a:pt x="2511" y="3495"/>
                  </a:lnTo>
                  <a:lnTo>
                    <a:pt x="2532" y="3537"/>
                  </a:lnTo>
                  <a:lnTo>
                    <a:pt x="2616" y="3537"/>
                  </a:lnTo>
                  <a:lnTo>
                    <a:pt x="2657" y="3453"/>
                  </a:lnTo>
                  <a:lnTo>
                    <a:pt x="2657" y="3391"/>
                  </a:lnTo>
                  <a:lnTo>
                    <a:pt x="2511" y="3370"/>
                  </a:lnTo>
                  <a:lnTo>
                    <a:pt x="2448" y="3391"/>
                  </a:lnTo>
                  <a:lnTo>
                    <a:pt x="2281" y="3391"/>
                  </a:lnTo>
                  <a:lnTo>
                    <a:pt x="2281" y="3328"/>
                  </a:lnTo>
                  <a:lnTo>
                    <a:pt x="2239" y="3328"/>
                  </a:lnTo>
                  <a:lnTo>
                    <a:pt x="2239" y="3244"/>
                  </a:lnTo>
                  <a:lnTo>
                    <a:pt x="2197" y="3244"/>
                  </a:lnTo>
                  <a:lnTo>
                    <a:pt x="2134" y="3265"/>
                  </a:lnTo>
                  <a:lnTo>
                    <a:pt x="2134" y="3223"/>
                  </a:lnTo>
                  <a:lnTo>
                    <a:pt x="2030" y="3181"/>
                  </a:lnTo>
                  <a:lnTo>
                    <a:pt x="2009" y="3119"/>
                  </a:lnTo>
                  <a:lnTo>
                    <a:pt x="2051" y="3035"/>
                  </a:lnTo>
                  <a:lnTo>
                    <a:pt x="2092" y="2972"/>
                  </a:lnTo>
                  <a:lnTo>
                    <a:pt x="2134" y="3014"/>
                  </a:lnTo>
                  <a:lnTo>
                    <a:pt x="2134" y="3014"/>
                  </a:lnTo>
                  <a:lnTo>
                    <a:pt x="2113" y="2930"/>
                  </a:lnTo>
                  <a:lnTo>
                    <a:pt x="2155" y="2930"/>
                  </a:lnTo>
                  <a:lnTo>
                    <a:pt x="2197" y="2867"/>
                  </a:lnTo>
                  <a:lnTo>
                    <a:pt x="2134" y="2826"/>
                  </a:lnTo>
                  <a:lnTo>
                    <a:pt x="2051" y="2805"/>
                  </a:lnTo>
                  <a:lnTo>
                    <a:pt x="2092" y="2742"/>
                  </a:lnTo>
                  <a:lnTo>
                    <a:pt x="2051" y="2658"/>
                  </a:lnTo>
                  <a:lnTo>
                    <a:pt x="1988" y="2616"/>
                  </a:lnTo>
                  <a:lnTo>
                    <a:pt x="1904" y="2616"/>
                  </a:lnTo>
                  <a:lnTo>
                    <a:pt x="1883" y="2491"/>
                  </a:lnTo>
                  <a:lnTo>
                    <a:pt x="1716" y="2323"/>
                  </a:lnTo>
                  <a:lnTo>
                    <a:pt x="1611" y="2240"/>
                  </a:lnTo>
                  <a:lnTo>
                    <a:pt x="1569" y="2135"/>
                  </a:lnTo>
                  <a:lnTo>
                    <a:pt x="1569" y="2093"/>
                  </a:lnTo>
                  <a:lnTo>
                    <a:pt x="1611" y="2093"/>
                  </a:lnTo>
                  <a:lnTo>
                    <a:pt x="1632" y="2177"/>
                  </a:lnTo>
                  <a:lnTo>
                    <a:pt x="1737" y="2177"/>
                  </a:lnTo>
                  <a:lnTo>
                    <a:pt x="1841" y="2093"/>
                  </a:lnTo>
                  <a:lnTo>
                    <a:pt x="1883" y="2010"/>
                  </a:lnTo>
                  <a:lnTo>
                    <a:pt x="2092" y="1926"/>
                  </a:lnTo>
                  <a:lnTo>
                    <a:pt x="2260" y="1800"/>
                  </a:lnTo>
                  <a:lnTo>
                    <a:pt x="2344" y="1675"/>
                  </a:lnTo>
                  <a:lnTo>
                    <a:pt x="2448" y="1612"/>
                  </a:lnTo>
                  <a:lnTo>
                    <a:pt x="2448" y="1549"/>
                  </a:lnTo>
                  <a:lnTo>
                    <a:pt x="2574" y="1507"/>
                  </a:lnTo>
                  <a:lnTo>
                    <a:pt x="2678" y="1570"/>
                  </a:lnTo>
                  <a:lnTo>
                    <a:pt x="2762" y="1591"/>
                  </a:lnTo>
                  <a:lnTo>
                    <a:pt x="2867" y="1445"/>
                  </a:lnTo>
                  <a:lnTo>
                    <a:pt x="2867" y="1361"/>
                  </a:lnTo>
                  <a:lnTo>
                    <a:pt x="2741" y="1298"/>
                  </a:lnTo>
                  <a:lnTo>
                    <a:pt x="2469" y="1340"/>
                  </a:lnTo>
                  <a:lnTo>
                    <a:pt x="2364" y="1403"/>
                  </a:lnTo>
                  <a:lnTo>
                    <a:pt x="2197" y="1403"/>
                  </a:lnTo>
                  <a:lnTo>
                    <a:pt x="2113" y="1445"/>
                  </a:lnTo>
                  <a:lnTo>
                    <a:pt x="2009" y="1549"/>
                  </a:lnTo>
                  <a:lnTo>
                    <a:pt x="1820" y="1549"/>
                  </a:lnTo>
                  <a:lnTo>
                    <a:pt x="1716" y="1486"/>
                  </a:lnTo>
                  <a:lnTo>
                    <a:pt x="1611" y="1466"/>
                  </a:lnTo>
                  <a:lnTo>
                    <a:pt x="1507" y="1591"/>
                  </a:lnTo>
                  <a:lnTo>
                    <a:pt x="1423" y="1800"/>
                  </a:lnTo>
                  <a:lnTo>
                    <a:pt x="1297" y="1863"/>
                  </a:lnTo>
                  <a:lnTo>
                    <a:pt x="1193" y="1821"/>
                  </a:lnTo>
                  <a:lnTo>
                    <a:pt x="1172" y="1779"/>
                  </a:lnTo>
                  <a:lnTo>
                    <a:pt x="1004" y="1612"/>
                  </a:lnTo>
                  <a:lnTo>
                    <a:pt x="858" y="1486"/>
                  </a:lnTo>
                  <a:lnTo>
                    <a:pt x="774" y="1277"/>
                  </a:lnTo>
                  <a:lnTo>
                    <a:pt x="795" y="1047"/>
                  </a:lnTo>
                  <a:lnTo>
                    <a:pt x="879" y="838"/>
                  </a:lnTo>
                  <a:lnTo>
                    <a:pt x="984" y="733"/>
                  </a:lnTo>
                  <a:lnTo>
                    <a:pt x="1109" y="670"/>
                  </a:lnTo>
                  <a:lnTo>
                    <a:pt x="1276" y="754"/>
                  </a:lnTo>
                  <a:lnTo>
                    <a:pt x="1465" y="775"/>
                  </a:lnTo>
                  <a:lnTo>
                    <a:pt x="1674" y="670"/>
                  </a:lnTo>
                  <a:lnTo>
                    <a:pt x="1820" y="670"/>
                  </a:lnTo>
                  <a:lnTo>
                    <a:pt x="1883" y="754"/>
                  </a:lnTo>
                  <a:lnTo>
                    <a:pt x="1988" y="754"/>
                  </a:lnTo>
                  <a:lnTo>
                    <a:pt x="2051" y="712"/>
                  </a:lnTo>
                  <a:lnTo>
                    <a:pt x="2281" y="733"/>
                  </a:lnTo>
                  <a:lnTo>
                    <a:pt x="2427" y="733"/>
                  </a:lnTo>
                  <a:lnTo>
                    <a:pt x="2448" y="712"/>
                  </a:lnTo>
                  <a:lnTo>
                    <a:pt x="2574" y="712"/>
                  </a:lnTo>
                  <a:lnTo>
                    <a:pt x="2678" y="754"/>
                  </a:lnTo>
                  <a:lnTo>
                    <a:pt x="2720" y="817"/>
                  </a:lnTo>
                  <a:lnTo>
                    <a:pt x="2825" y="859"/>
                  </a:lnTo>
                  <a:lnTo>
                    <a:pt x="3264" y="754"/>
                  </a:lnTo>
                  <a:lnTo>
                    <a:pt x="3453" y="629"/>
                  </a:lnTo>
                  <a:lnTo>
                    <a:pt x="3494" y="524"/>
                  </a:lnTo>
                  <a:lnTo>
                    <a:pt x="3578" y="524"/>
                  </a:lnTo>
                  <a:lnTo>
                    <a:pt x="3620" y="440"/>
                  </a:lnTo>
                  <a:lnTo>
                    <a:pt x="3704" y="398"/>
                  </a:lnTo>
                  <a:lnTo>
                    <a:pt x="3766" y="294"/>
                  </a:lnTo>
                  <a:lnTo>
                    <a:pt x="3808" y="210"/>
                  </a:lnTo>
                  <a:lnTo>
                    <a:pt x="3871" y="147"/>
                  </a:lnTo>
                  <a:lnTo>
                    <a:pt x="3808" y="106"/>
                  </a:lnTo>
                  <a:lnTo>
                    <a:pt x="3787" y="43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1"/>
            <p:cNvSpPr/>
            <p:nvPr/>
          </p:nvSpPr>
          <p:spPr>
            <a:xfrm>
              <a:off x="5587700" y="3253200"/>
              <a:ext cx="145450" cy="131325"/>
            </a:xfrm>
            <a:custGeom>
              <a:avLst/>
              <a:gdLst/>
              <a:ahLst/>
              <a:cxnLst/>
              <a:rect l="l" t="t" r="r" b="b"/>
              <a:pathLst>
                <a:path w="5818" h="5253" extrusionOk="0">
                  <a:moveTo>
                    <a:pt x="922" y="1"/>
                  </a:moveTo>
                  <a:lnTo>
                    <a:pt x="775" y="22"/>
                  </a:lnTo>
                  <a:lnTo>
                    <a:pt x="712" y="84"/>
                  </a:lnTo>
                  <a:lnTo>
                    <a:pt x="566" y="189"/>
                  </a:lnTo>
                  <a:lnTo>
                    <a:pt x="482" y="210"/>
                  </a:lnTo>
                  <a:lnTo>
                    <a:pt x="398" y="294"/>
                  </a:lnTo>
                  <a:lnTo>
                    <a:pt x="252" y="294"/>
                  </a:lnTo>
                  <a:lnTo>
                    <a:pt x="147" y="356"/>
                  </a:lnTo>
                  <a:lnTo>
                    <a:pt x="189" y="440"/>
                  </a:lnTo>
                  <a:lnTo>
                    <a:pt x="168" y="524"/>
                  </a:lnTo>
                  <a:lnTo>
                    <a:pt x="43" y="608"/>
                  </a:lnTo>
                  <a:lnTo>
                    <a:pt x="1" y="670"/>
                  </a:lnTo>
                  <a:lnTo>
                    <a:pt x="147" y="712"/>
                  </a:lnTo>
                  <a:lnTo>
                    <a:pt x="252" y="649"/>
                  </a:lnTo>
                  <a:lnTo>
                    <a:pt x="273" y="608"/>
                  </a:lnTo>
                  <a:lnTo>
                    <a:pt x="315" y="670"/>
                  </a:lnTo>
                  <a:lnTo>
                    <a:pt x="503" y="754"/>
                  </a:lnTo>
                  <a:lnTo>
                    <a:pt x="566" y="859"/>
                  </a:lnTo>
                  <a:lnTo>
                    <a:pt x="524" y="921"/>
                  </a:lnTo>
                  <a:lnTo>
                    <a:pt x="566" y="1047"/>
                  </a:lnTo>
                  <a:lnTo>
                    <a:pt x="691" y="1131"/>
                  </a:lnTo>
                  <a:lnTo>
                    <a:pt x="796" y="1152"/>
                  </a:lnTo>
                  <a:lnTo>
                    <a:pt x="901" y="1131"/>
                  </a:lnTo>
                  <a:lnTo>
                    <a:pt x="984" y="1172"/>
                  </a:lnTo>
                  <a:lnTo>
                    <a:pt x="1026" y="1131"/>
                  </a:lnTo>
                  <a:lnTo>
                    <a:pt x="1110" y="1152"/>
                  </a:lnTo>
                  <a:lnTo>
                    <a:pt x="1298" y="1131"/>
                  </a:lnTo>
                  <a:lnTo>
                    <a:pt x="1340" y="1152"/>
                  </a:lnTo>
                  <a:lnTo>
                    <a:pt x="1424" y="1131"/>
                  </a:lnTo>
                  <a:lnTo>
                    <a:pt x="1361" y="1068"/>
                  </a:lnTo>
                  <a:lnTo>
                    <a:pt x="1654" y="1089"/>
                  </a:lnTo>
                  <a:lnTo>
                    <a:pt x="1717" y="1172"/>
                  </a:lnTo>
                  <a:lnTo>
                    <a:pt x="1675" y="1298"/>
                  </a:lnTo>
                  <a:lnTo>
                    <a:pt x="1633" y="1277"/>
                  </a:lnTo>
                  <a:lnTo>
                    <a:pt x="1549" y="1361"/>
                  </a:lnTo>
                  <a:lnTo>
                    <a:pt x="1507" y="1465"/>
                  </a:lnTo>
                  <a:lnTo>
                    <a:pt x="1445" y="1361"/>
                  </a:lnTo>
                  <a:lnTo>
                    <a:pt x="1256" y="1277"/>
                  </a:lnTo>
                  <a:lnTo>
                    <a:pt x="1194" y="1298"/>
                  </a:lnTo>
                  <a:lnTo>
                    <a:pt x="1131" y="1465"/>
                  </a:lnTo>
                  <a:lnTo>
                    <a:pt x="1026" y="1507"/>
                  </a:lnTo>
                  <a:lnTo>
                    <a:pt x="922" y="1465"/>
                  </a:lnTo>
                  <a:lnTo>
                    <a:pt x="817" y="1465"/>
                  </a:lnTo>
                  <a:lnTo>
                    <a:pt x="775" y="1403"/>
                  </a:lnTo>
                  <a:lnTo>
                    <a:pt x="629" y="1444"/>
                  </a:lnTo>
                  <a:lnTo>
                    <a:pt x="566" y="1507"/>
                  </a:lnTo>
                  <a:lnTo>
                    <a:pt x="608" y="1570"/>
                  </a:lnTo>
                  <a:lnTo>
                    <a:pt x="733" y="1591"/>
                  </a:lnTo>
                  <a:lnTo>
                    <a:pt x="838" y="1654"/>
                  </a:lnTo>
                  <a:lnTo>
                    <a:pt x="901" y="1779"/>
                  </a:lnTo>
                  <a:lnTo>
                    <a:pt x="942" y="1821"/>
                  </a:lnTo>
                  <a:lnTo>
                    <a:pt x="1005" y="1800"/>
                  </a:lnTo>
                  <a:lnTo>
                    <a:pt x="1026" y="1884"/>
                  </a:lnTo>
                  <a:lnTo>
                    <a:pt x="1026" y="1968"/>
                  </a:lnTo>
                  <a:lnTo>
                    <a:pt x="984" y="1988"/>
                  </a:lnTo>
                  <a:lnTo>
                    <a:pt x="942" y="2072"/>
                  </a:lnTo>
                  <a:lnTo>
                    <a:pt x="1047" y="2240"/>
                  </a:lnTo>
                  <a:lnTo>
                    <a:pt x="1152" y="2281"/>
                  </a:lnTo>
                  <a:lnTo>
                    <a:pt x="1256" y="2240"/>
                  </a:lnTo>
                  <a:lnTo>
                    <a:pt x="1403" y="2114"/>
                  </a:lnTo>
                  <a:lnTo>
                    <a:pt x="1361" y="2009"/>
                  </a:lnTo>
                  <a:lnTo>
                    <a:pt x="1466" y="1863"/>
                  </a:lnTo>
                  <a:lnTo>
                    <a:pt x="1507" y="1821"/>
                  </a:lnTo>
                  <a:lnTo>
                    <a:pt x="1528" y="1758"/>
                  </a:lnTo>
                  <a:lnTo>
                    <a:pt x="1570" y="1612"/>
                  </a:lnTo>
                  <a:lnTo>
                    <a:pt x="1633" y="1507"/>
                  </a:lnTo>
                  <a:lnTo>
                    <a:pt x="1633" y="1654"/>
                  </a:lnTo>
                  <a:lnTo>
                    <a:pt x="1549" y="1716"/>
                  </a:lnTo>
                  <a:lnTo>
                    <a:pt x="1612" y="1863"/>
                  </a:lnTo>
                  <a:lnTo>
                    <a:pt x="1654" y="1988"/>
                  </a:lnTo>
                  <a:lnTo>
                    <a:pt x="1717" y="2072"/>
                  </a:lnTo>
                  <a:lnTo>
                    <a:pt x="1738" y="2009"/>
                  </a:lnTo>
                  <a:lnTo>
                    <a:pt x="1779" y="2009"/>
                  </a:lnTo>
                  <a:lnTo>
                    <a:pt x="1842" y="2030"/>
                  </a:lnTo>
                  <a:lnTo>
                    <a:pt x="1842" y="2135"/>
                  </a:lnTo>
                  <a:lnTo>
                    <a:pt x="1884" y="2093"/>
                  </a:lnTo>
                  <a:lnTo>
                    <a:pt x="1947" y="2093"/>
                  </a:lnTo>
                  <a:lnTo>
                    <a:pt x="1968" y="2135"/>
                  </a:lnTo>
                  <a:lnTo>
                    <a:pt x="2051" y="2177"/>
                  </a:lnTo>
                  <a:lnTo>
                    <a:pt x="2156" y="2135"/>
                  </a:lnTo>
                  <a:lnTo>
                    <a:pt x="2240" y="2135"/>
                  </a:lnTo>
                  <a:lnTo>
                    <a:pt x="2240" y="2177"/>
                  </a:lnTo>
                  <a:lnTo>
                    <a:pt x="2093" y="2177"/>
                  </a:lnTo>
                  <a:lnTo>
                    <a:pt x="2093" y="2281"/>
                  </a:lnTo>
                  <a:lnTo>
                    <a:pt x="2240" y="2302"/>
                  </a:lnTo>
                  <a:lnTo>
                    <a:pt x="2240" y="2323"/>
                  </a:lnTo>
                  <a:lnTo>
                    <a:pt x="2261" y="2386"/>
                  </a:lnTo>
                  <a:lnTo>
                    <a:pt x="2407" y="2449"/>
                  </a:lnTo>
                  <a:lnTo>
                    <a:pt x="2575" y="2449"/>
                  </a:lnTo>
                  <a:lnTo>
                    <a:pt x="2930" y="2553"/>
                  </a:lnTo>
                  <a:lnTo>
                    <a:pt x="3286" y="2658"/>
                  </a:lnTo>
                  <a:lnTo>
                    <a:pt x="3391" y="2658"/>
                  </a:lnTo>
                  <a:lnTo>
                    <a:pt x="3537" y="2721"/>
                  </a:lnTo>
                  <a:lnTo>
                    <a:pt x="3558" y="2825"/>
                  </a:lnTo>
                  <a:lnTo>
                    <a:pt x="3725" y="2867"/>
                  </a:lnTo>
                  <a:lnTo>
                    <a:pt x="3830" y="2867"/>
                  </a:lnTo>
                  <a:lnTo>
                    <a:pt x="3914" y="2825"/>
                  </a:lnTo>
                  <a:lnTo>
                    <a:pt x="3914" y="2825"/>
                  </a:lnTo>
                  <a:lnTo>
                    <a:pt x="3830" y="2951"/>
                  </a:lnTo>
                  <a:lnTo>
                    <a:pt x="3851" y="2972"/>
                  </a:lnTo>
                  <a:lnTo>
                    <a:pt x="3935" y="2951"/>
                  </a:lnTo>
                  <a:lnTo>
                    <a:pt x="3955" y="3014"/>
                  </a:lnTo>
                  <a:lnTo>
                    <a:pt x="4081" y="2972"/>
                  </a:lnTo>
                  <a:lnTo>
                    <a:pt x="4018" y="3035"/>
                  </a:lnTo>
                  <a:lnTo>
                    <a:pt x="4060" y="3076"/>
                  </a:lnTo>
                  <a:lnTo>
                    <a:pt x="4039" y="3139"/>
                  </a:lnTo>
                  <a:lnTo>
                    <a:pt x="4081" y="3181"/>
                  </a:lnTo>
                  <a:lnTo>
                    <a:pt x="4186" y="3160"/>
                  </a:lnTo>
                  <a:lnTo>
                    <a:pt x="4081" y="3265"/>
                  </a:lnTo>
                  <a:lnTo>
                    <a:pt x="4081" y="3328"/>
                  </a:lnTo>
                  <a:lnTo>
                    <a:pt x="4227" y="3453"/>
                  </a:lnTo>
                  <a:lnTo>
                    <a:pt x="4186" y="3558"/>
                  </a:lnTo>
                  <a:lnTo>
                    <a:pt x="4227" y="3641"/>
                  </a:lnTo>
                  <a:lnTo>
                    <a:pt x="4332" y="3704"/>
                  </a:lnTo>
                  <a:lnTo>
                    <a:pt x="4479" y="3809"/>
                  </a:lnTo>
                  <a:lnTo>
                    <a:pt x="4499" y="3872"/>
                  </a:lnTo>
                  <a:lnTo>
                    <a:pt x="4374" y="3872"/>
                  </a:lnTo>
                  <a:lnTo>
                    <a:pt x="4353" y="3955"/>
                  </a:lnTo>
                  <a:lnTo>
                    <a:pt x="4437" y="4018"/>
                  </a:lnTo>
                  <a:lnTo>
                    <a:pt x="4541" y="4081"/>
                  </a:lnTo>
                  <a:lnTo>
                    <a:pt x="4667" y="4060"/>
                  </a:lnTo>
                  <a:lnTo>
                    <a:pt x="4751" y="4081"/>
                  </a:lnTo>
                  <a:lnTo>
                    <a:pt x="4688" y="4081"/>
                  </a:lnTo>
                  <a:lnTo>
                    <a:pt x="4562" y="4123"/>
                  </a:lnTo>
                  <a:lnTo>
                    <a:pt x="4499" y="4102"/>
                  </a:lnTo>
                  <a:lnTo>
                    <a:pt x="4458" y="4123"/>
                  </a:lnTo>
                  <a:lnTo>
                    <a:pt x="4499" y="4206"/>
                  </a:lnTo>
                  <a:lnTo>
                    <a:pt x="4583" y="4227"/>
                  </a:lnTo>
                  <a:lnTo>
                    <a:pt x="4562" y="4395"/>
                  </a:lnTo>
                  <a:lnTo>
                    <a:pt x="4541" y="4416"/>
                  </a:lnTo>
                  <a:lnTo>
                    <a:pt x="4541" y="4499"/>
                  </a:lnTo>
                  <a:lnTo>
                    <a:pt x="4499" y="4583"/>
                  </a:lnTo>
                  <a:lnTo>
                    <a:pt x="4458" y="4604"/>
                  </a:lnTo>
                  <a:lnTo>
                    <a:pt x="4541" y="4709"/>
                  </a:lnTo>
                  <a:lnTo>
                    <a:pt x="4667" y="4625"/>
                  </a:lnTo>
                  <a:lnTo>
                    <a:pt x="4709" y="4688"/>
                  </a:lnTo>
                  <a:lnTo>
                    <a:pt x="4792" y="4688"/>
                  </a:lnTo>
                  <a:lnTo>
                    <a:pt x="4897" y="4625"/>
                  </a:lnTo>
                  <a:lnTo>
                    <a:pt x="5064" y="4625"/>
                  </a:lnTo>
                  <a:lnTo>
                    <a:pt x="5127" y="4583"/>
                  </a:lnTo>
                  <a:lnTo>
                    <a:pt x="5169" y="4478"/>
                  </a:lnTo>
                  <a:lnTo>
                    <a:pt x="5169" y="4583"/>
                  </a:lnTo>
                  <a:lnTo>
                    <a:pt x="5106" y="4688"/>
                  </a:lnTo>
                  <a:lnTo>
                    <a:pt x="5127" y="4750"/>
                  </a:lnTo>
                  <a:lnTo>
                    <a:pt x="5190" y="4792"/>
                  </a:lnTo>
                  <a:lnTo>
                    <a:pt x="5316" y="4897"/>
                  </a:lnTo>
                  <a:lnTo>
                    <a:pt x="5295" y="4939"/>
                  </a:lnTo>
                  <a:lnTo>
                    <a:pt x="5336" y="5022"/>
                  </a:lnTo>
                  <a:lnTo>
                    <a:pt x="5504" y="5211"/>
                  </a:lnTo>
                  <a:lnTo>
                    <a:pt x="5629" y="5232"/>
                  </a:lnTo>
                  <a:lnTo>
                    <a:pt x="5692" y="5253"/>
                  </a:lnTo>
                  <a:lnTo>
                    <a:pt x="5713" y="3851"/>
                  </a:lnTo>
                  <a:lnTo>
                    <a:pt x="5713" y="3788"/>
                  </a:lnTo>
                  <a:lnTo>
                    <a:pt x="5713" y="3704"/>
                  </a:lnTo>
                  <a:lnTo>
                    <a:pt x="5734" y="3537"/>
                  </a:lnTo>
                  <a:lnTo>
                    <a:pt x="5818" y="1382"/>
                  </a:lnTo>
                  <a:lnTo>
                    <a:pt x="5713" y="1403"/>
                  </a:lnTo>
                  <a:lnTo>
                    <a:pt x="5629" y="1382"/>
                  </a:lnTo>
                  <a:lnTo>
                    <a:pt x="5629" y="1298"/>
                  </a:lnTo>
                  <a:lnTo>
                    <a:pt x="5650" y="1256"/>
                  </a:lnTo>
                  <a:lnTo>
                    <a:pt x="5546" y="1193"/>
                  </a:lnTo>
                  <a:lnTo>
                    <a:pt x="5441" y="1193"/>
                  </a:lnTo>
                  <a:lnTo>
                    <a:pt x="5316" y="1172"/>
                  </a:lnTo>
                  <a:lnTo>
                    <a:pt x="5232" y="1152"/>
                  </a:lnTo>
                  <a:lnTo>
                    <a:pt x="5169" y="1172"/>
                  </a:lnTo>
                  <a:lnTo>
                    <a:pt x="4813" y="1026"/>
                  </a:lnTo>
                  <a:lnTo>
                    <a:pt x="4667" y="984"/>
                  </a:lnTo>
                  <a:lnTo>
                    <a:pt x="4562" y="963"/>
                  </a:lnTo>
                  <a:lnTo>
                    <a:pt x="4458" y="880"/>
                  </a:lnTo>
                  <a:lnTo>
                    <a:pt x="4248" y="838"/>
                  </a:lnTo>
                  <a:lnTo>
                    <a:pt x="4060" y="754"/>
                  </a:lnTo>
                  <a:lnTo>
                    <a:pt x="3976" y="670"/>
                  </a:lnTo>
                  <a:lnTo>
                    <a:pt x="3830" y="649"/>
                  </a:lnTo>
                  <a:lnTo>
                    <a:pt x="3537" y="838"/>
                  </a:lnTo>
                  <a:lnTo>
                    <a:pt x="3537" y="880"/>
                  </a:lnTo>
                  <a:lnTo>
                    <a:pt x="3600" y="984"/>
                  </a:lnTo>
                  <a:lnTo>
                    <a:pt x="3558" y="1068"/>
                  </a:lnTo>
                  <a:lnTo>
                    <a:pt x="3391" y="1089"/>
                  </a:lnTo>
                  <a:lnTo>
                    <a:pt x="3286" y="1131"/>
                  </a:lnTo>
                  <a:lnTo>
                    <a:pt x="3223" y="1131"/>
                  </a:lnTo>
                  <a:lnTo>
                    <a:pt x="3181" y="1089"/>
                  </a:lnTo>
                  <a:lnTo>
                    <a:pt x="3119" y="1172"/>
                  </a:lnTo>
                  <a:lnTo>
                    <a:pt x="3119" y="1277"/>
                  </a:lnTo>
                  <a:lnTo>
                    <a:pt x="2993" y="1340"/>
                  </a:lnTo>
                  <a:lnTo>
                    <a:pt x="2888" y="1361"/>
                  </a:lnTo>
                  <a:lnTo>
                    <a:pt x="2805" y="1465"/>
                  </a:lnTo>
                  <a:lnTo>
                    <a:pt x="2805" y="1612"/>
                  </a:lnTo>
                  <a:lnTo>
                    <a:pt x="2763" y="1654"/>
                  </a:lnTo>
                  <a:lnTo>
                    <a:pt x="2700" y="1696"/>
                  </a:lnTo>
                  <a:lnTo>
                    <a:pt x="2658" y="1800"/>
                  </a:lnTo>
                  <a:lnTo>
                    <a:pt x="2554" y="1821"/>
                  </a:lnTo>
                  <a:lnTo>
                    <a:pt x="2449" y="1821"/>
                  </a:lnTo>
                  <a:lnTo>
                    <a:pt x="2386" y="1779"/>
                  </a:lnTo>
                  <a:lnTo>
                    <a:pt x="2261" y="1675"/>
                  </a:lnTo>
                  <a:lnTo>
                    <a:pt x="2240" y="1570"/>
                  </a:lnTo>
                  <a:lnTo>
                    <a:pt x="2177" y="1591"/>
                  </a:lnTo>
                  <a:lnTo>
                    <a:pt x="2156" y="1465"/>
                  </a:lnTo>
                  <a:lnTo>
                    <a:pt x="2156" y="1361"/>
                  </a:lnTo>
                  <a:lnTo>
                    <a:pt x="2072" y="1298"/>
                  </a:lnTo>
                  <a:lnTo>
                    <a:pt x="2031" y="1382"/>
                  </a:lnTo>
                  <a:lnTo>
                    <a:pt x="2051" y="1507"/>
                  </a:lnTo>
                  <a:lnTo>
                    <a:pt x="1989" y="1507"/>
                  </a:lnTo>
                  <a:lnTo>
                    <a:pt x="1926" y="1444"/>
                  </a:lnTo>
                  <a:lnTo>
                    <a:pt x="1863" y="1298"/>
                  </a:lnTo>
                  <a:lnTo>
                    <a:pt x="1842" y="1047"/>
                  </a:lnTo>
                  <a:lnTo>
                    <a:pt x="1821" y="880"/>
                  </a:lnTo>
                  <a:lnTo>
                    <a:pt x="1863" y="775"/>
                  </a:lnTo>
                  <a:lnTo>
                    <a:pt x="1947" y="670"/>
                  </a:lnTo>
                  <a:lnTo>
                    <a:pt x="1884" y="566"/>
                  </a:lnTo>
                  <a:lnTo>
                    <a:pt x="1821" y="503"/>
                  </a:lnTo>
                  <a:lnTo>
                    <a:pt x="1821" y="335"/>
                  </a:lnTo>
                  <a:lnTo>
                    <a:pt x="1842" y="294"/>
                  </a:lnTo>
                  <a:lnTo>
                    <a:pt x="1779" y="231"/>
                  </a:lnTo>
                  <a:lnTo>
                    <a:pt x="1612" y="210"/>
                  </a:lnTo>
                  <a:lnTo>
                    <a:pt x="1424" y="231"/>
                  </a:lnTo>
                  <a:lnTo>
                    <a:pt x="1235" y="105"/>
                  </a:lnTo>
                  <a:lnTo>
                    <a:pt x="9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1"/>
            <p:cNvSpPr/>
            <p:nvPr/>
          </p:nvSpPr>
          <p:spPr>
            <a:xfrm>
              <a:off x="5268100" y="3181025"/>
              <a:ext cx="143350" cy="129750"/>
            </a:xfrm>
            <a:custGeom>
              <a:avLst/>
              <a:gdLst/>
              <a:ahLst/>
              <a:cxnLst/>
              <a:rect l="l" t="t" r="r" b="b"/>
              <a:pathLst>
                <a:path w="5734" h="5190" extrusionOk="0">
                  <a:moveTo>
                    <a:pt x="4060" y="0"/>
                  </a:moveTo>
                  <a:lnTo>
                    <a:pt x="3955" y="147"/>
                  </a:lnTo>
                  <a:lnTo>
                    <a:pt x="3955" y="209"/>
                  </a:lnTo>
                  <a:lnTo>
                    <a:pt x="3892" y="314"/>
                  </a:lnTo>
                  <a:lnTo>
                    <a:pt x="3892" y="398"/>
                  </a:lnTo>
                  <a:lnTo>
                    <a:pt x="3767" y="837"/>
                  </a:lnTo>
                  <a:lnTo>
                    <a:pt x="3579" y="1109"/>
                  </a:lnTo>
                  <a:lnTo>
                    <a:pt x="3516" y="1360"/>
                  </a:lnTo>
                  <a:lnTo>
                    <a:pt x="3265" y="1716"/>
                  </a:lnTo>
                  <a:lnTo>
                    <a:pt x="3307" y="1779"/>
                  </a:lnTo>
                  <a:lnTo>
                    <a:pt x="3014" y="1842"/>
                  </a:lnTo>
                  <a:lnTo>
                    <a:pt x="2783" y="1967"/>
                  </a:lnTo>
                  <a:lnTo>
                    <a:pt x="2637" y="1967"/>
                  </a:lnTo>
                  <a:lnTo>
                    <a:pt x="2595" y="1883"/>
                  </a:lnTo>
                  <a:lnTo>
                    <a:pt x="2470" y="1842"/>
                  </a:lnTo>
                  <a:lnTo>
                    <a:pt x="2177" y="1842"/>
                  </a:lnTo>
                  <a:lnTo>
                    <a:pt x="2093" y="1925"/>
                  </a:lnTo>
                  <a:lnTo>
                    <a:pt x="1758" y="2051"/>
                  </a:lnTo>
                  <a:lnTo>
                    <a:pt x="1444" y="2030"/>
                  </a:lnTo>
                  <a:lnTo>
                    <a:pt x="1361" y="2072"/>
                  </a:lnTo>
                  <a:lnTo>
                    <a:pt x="1235" y="2051"/>
                  </a:lnTo>
                  <a:lnTo>
                    <a:pt x="1214" y="2134"/>
                  </a:lnTo>
                  <a:lnTo>
                    <a:pt x="1047" y="2176"/>
                  </a:lnTo>
                  <a:lnTo>
                    <a:pt x="942" y="2155"/>
                  </a:lnTo>
                  <a:lnTo>
                    <a:pt x="921" y="2051"/>
                  </a:lnTo>
                  <a:lnTo>
                    <a:pt x="796" y="1946"/>
                  </a:lnTo>
                  <a:lnTo>
                    <a:pt x="754" y="1883"/>
                  </a:lnTo>
                  <a:lnTo>
                    <a:pt x="566" y="1758"/>
                  </a:lnTo>
                  <a:lnTo>
                    <a:pt x="440" y="1549"/>
                  </a:lnTo>
                  <a:lnTo>
                    <a:pt x="377" y="1570"/>
                  </a:lnTo>
                  <a:lnTo>
                    <a:pt x="314" y="1653"/>
                  </a:lnTo>
                  <a:lnTo>
                    <a:pt x="168" y="1842"/>
                  </a:lnTo>
                  <a:lnTo>
                    <a:pt x="84" y="1988"/>
                  </a:lnTo>
                  <a:lnTo>
                    <a:pt x="84" y="2072"/>
                  </a:lnTo>
                  <a:lnTo>
                    <a:pt x="105" y="2155"/>
                  </a:lnTo>
                  <a:lnTo>
                    <a:pt x="84" y="2239"/>
                  </a:lnTo>
                  <a:lnTo>
                    <a:pt x="1" y="2281"/>
                  </a:lnTo>
                  <a:lnTo>
                    <a:pt x="22" y="2490"/>
                  </a:lnTo>
                  <a:lnTo>
                    <a:pt x="210" y="2699"/>
                  </a:lnTo>
                  <a:lnTo>
                    <a:pt x="231" y="2804"/>
                  </a:lnTo>
                  <a:lnTo>
                    <a:pt x="189" y="2762"/>
                  </a:lnTo>
                  <a:lnTo>
                    <a:pt x="168" y="2804"/>
                  </a:lnTo>
                  <a:lnTo>
                    <a:pt x="210" y="2930"/>
                  </a:lnTo>
                  <a:lnTo>
                    <a:pt x="335" y="2971"/>
                  </a:lnTo>
                  <a:lnTo>
                    <a:pt x="419" y="2971"/>
                  </a:lnTo>
                  <a:lnTo>
                    <a:pt x="607" y="2909"/>
                  </a:lnTo>
                  <a:lnTo>
                    <a:pt x="733" y="2825"/>
                  </a:lnTo>
                  <a:lnTo>
                    <a:pt x="838" y="2867"/>
                  </a:lnTo>
                  <a:lnTo>
                    <a:pt x="733" y="2867"/>
                  </a:lnTo>
                  <a:lnTo>
                    <a:pt x="607" y="2971"/>
                  </a:lnTo>
                  <a:lnTo>
                    <a:pt x="398" y="3013"/>
                  </a:lnTo>
                  <a:lnTo>
                    <a:pt x="314" y="3097"/>
                  </a:lnTo>
                  <a:lnTo>
                    <a:pt x="210" y="3097"/>
                  </a:lnTo>
                  <a:lnTo>
                    <a:pt x="210" y="3139"/>
                  </a:lnTo>
                  <a:lnTo>
                    <a:pt x="335" y="3181"/>
                  </a:lnTo>
                  <a:lnTo>
                    <a:pt x="503" y="3243"/>
                  </a:lnTo>
                  <a:lnTo>
                    <a:pt x="649" y="3411"/>
                  </a:lnTo>
                  <a:lnTo>
                    <a:pt x="712" y="3515"/>
                  </a:lnTo>
                  <a:lnTo>
                    <a:pt x="733" y="3620"/>
                  </a:lnTo>
                  <a:lnTo>
                    <a:pt x="649" y="3746"/>
                  </a:lnTo>
                  <a:lnTo>
                    <a:pt x="566" y="3829"/>
                  </a:lnTo>
                  <a:lnTo>
                    <a:pt x="607" y="3871"/>
                  </a:lnTo>
                  <a:lnTo>
                    <a:pt x="712" y="3955"/>
                  </a:lnTo>
                  <a:lnTo>
                    <a:pt x="733" y="4227"/>
                  </a:lnTo>
                  <a:lnTo>
                    <a:pt x="733" y="4352"/>
                  </a:lnTo>
                  <a:lnTo>
                    <a:pt x="817" y="4499"/>
                  </a:lnTo>
                  <a:lnTo>
                    <a:pt x="858" y="4499"/>
                  </a:lnTo>
                  <a:lnTo>
                    <a:pt x="963" y="4436"/>
                  </a:lnTo>
                  <a:lnTo>
                    <a:pt x="1005" y="4499"/>
                  </a:lnTo>
                  <a:lnTo>
                    <a:pt x="1130" y="4499"/>
                  </a:lnTo>
                  <a:lnTo>
                    <a:pt x="1214" y="4541"/>
                  </a:lnTo>
                  <a:lnTo>
                    <a:pt x="1361" y="4541"/>
                  </a:lnTo>
                  <a:lnTo>
                    <a:pt x="1444" y="4457"/>
                  </a:lnTo>
                  <a:lnTo>
                    <a:pt x="1528" y="4499"/>
                  </a:lnTo>
                  <a:lnTo>
                    <a:pt x="1591" y="4457"/>
                  </a:lnTo>
                  <a:lnTo>
                    <a:pt x="1654" y="4352"/>
                  </a:lnTo>
                  <a:lnTo>
                    <a:pt x="1654" y="4290"/>
                  </a:lnTo>
                  <a:lnTo>
                    <a:pt x="1674" y="4373"/>
                  </a:lnTo>
                  <a:lnTo>
                    <a:pt x="1654" y="4478"/>
                  </a:lnTo>
                  <a:lnTo>
                    <a:pt x="1695" y="4603"/>
                  </a:lnTo>
                  <a:lnTo>
                    <a:pt x="1737" y="4792"/>
                  </a:lnTo>
                  <a:lnTo>
                    <a:pt x="1695" y="4896"/>
                  </a:lnTo>
                  <a:lnTo>
                    <a:pt x="1779" y="4896"/>
                  </a:lnTo>
                  <a:lnTo>
                    <a:pt x="1905" y="4750"/>
                  </a:lnTo>
                  <a:lnTo>
                    <a:pt x="1988" y="4708"/>
                  </a:lnTo>
                  <a:lnTo>
                    <a:pt x="2051" y="4771"/>
                  </a:lnTo>
                  <a:lnTo>
                    <a:pt x="2114" y="4750"/>
                  </a:lnTo>
                  <a:lnTo>
                    <a:pt x="2135" y="4687"/>
                  </a:lnTo>
                  <a:lnTo>
                    <a:pt x="2302" y="4687"/>
                  </a:lnTo>
                  <a:lnTo>
                    <a:pt x="2386" y="4583"/>
                  </a:lnTo>
                  <a:lnTo>
                    <a:pt x="2428" y="4583"/>
                  </a:lnTo>
                  <a:lnTo>
                    <a:pt x="2532" y="4645"/>
                  </a:lnTo>
                  <a:lnTo>
                    <a:pt x="2616" y="4583"/>
                  </a:lnTo>
                  <a:lnTo>
                    <a:pt x="2658" y="4645"/>
                  </a:lnTo>
                  <a:lnTo>
                    <a:pt x="2658" y="4750"/>
                  </a:lnTo>
                  <a:lnTo>
                    <a:pt x="2721" y="4792"/>
                  </a:lnTo>
                  <a:lnTo>
                    <a:pt x="2825" y="4813"/>
                  </a:lnTo>
                  <a:lnTo>
                    <a:pt x="2804" y="4750"/>
                  </a:lnTo>
                  <a:lnTo>
                    <a:pt x="2825" y="4666"/>
                  </a:lnTo>
                  <a:lnTo>
                    <a:pt x="2888" y="4750"/>
                  </a:lnTo>
                  <a:lnTo>
                    <a:pt x="2993" y="4771"/>
                  </a:lnTo>
                  <a:lnTo>
                    <a:pt x="3035" y="4750"/>
                  </a:lnTo>
                  <a:lnTo>
                    <a:pt x="3097" y="4813"/>
                  </a:lnTo>
                  <a:lnTo>
                    <a:pt x="3139" y="4792"/>
                  </a:lnTo>
                  <a:lnTo>
                    <a:pt x="3160" y="4855"/>
                  </a:lnTo>
                  <a:lnTo>
                    <a:pt x="3223" y="4917"/>
                  </a:lnTo>
                  <a:lnTo>
                    <a:pt x="3181" y="5022"/>
                  </a:lnTo>
                  <a:lnTo>
                    <a:pt x="3244" y="5189"/>
                  </a:lnTo>
                  <a:lnTo>
                    <a:pt x="3348" y="5168"/>
                  </a:lnTo>
                  <a:lnTo>
                    <a:pt x="3579" y="5064"/>
                  </a:lnTo>
                  <a:lnTo>
                    <a:pt x="3746" y="5022"/>
                  </a:lnTo>
                  <a:lnTo>
                    <a:pt x="3955" y="4896"/>
                  </a:lnTo>
                  <a:lnTo>
                    <a:pt x="4060" y="4666"/>
                  </a:lnTo>
                  <a:lnTo>
                    <a:pt x="4060" y="4583"/>
                  </a:lnTo>
                  <a:lnTo>
                    <a:pt x="4102" y="4457"/>
                  </a:lnTo>
                  <a:lnTo>
                    <a:pt x="4143" y="4478"/>
                  </a:lnTo>
                  <a:lnTo>
                    <a:pt x="4185" y="4478"/>
                  </a:lnTo>
                  <a:lnTo>
                    <a:pt x="4269" y="4290"/>
                  </a:lnTo>
                  <a:lnTo>
                    <a:pt x="4227" y="4269"/>
                  </a:lnTo>
                  <a:lnTo>
                    <a:pt x="4185" y="4227"/>
                  </a:lnTo>
                  <a:lnTo>
                    <a:pt x="4185" y="4164"/>
                  </a:lnTo>
                  <a:lnTo>
                    <a:pt x="4206" y="4185"/>
                  </a:lnTo>
                  <a:lnTo>
                    <a:pt x="4290" y="4227"/>
                  </a:lnTo>
                  <a:lnTo>
                    <a:pt x="4353" y="4143"/>
                  </a:lnTo>
                  <a:lnTo>
                    <a:pt x="4311" y="4059"/>
                  </a:lnTo>
                  <a:lnTo>
                    <a:pt x="4269" y="4059"/>
                  </a:lnTo>
                  <a:lnTo>
                    <a:pt x="4206" y="4039"/>
                  </a:lnTo>
                  <a:lnTo>
                    <a:pt x="4290" y="3976"/>
                  </a:lnTo>
                  <a:lnTo>
                    <a:pt x="4290" y="3871"/>
                  </a:lnTo>
                  <a:lnTo>
                    <a:pt x="4143" y="3871"/>
                  </a:lnTo>
                  <a:lnTo>
                    <a:pt x="4185" y="3808"/>
                  </a:lnTo>
                  <a:lnTo>
                    <a:pt x="4164" y="3746"/>
                  </a:lnTo>
                  <a:lnTo>
                    <a:pt x="4164" y="3746"/>
                  </a:lnTo>
                  <a:lnTo>
                    <a:pt x="4227" y="3767"/>
                  </a:lnTo>
                  <a:lnTo>
                    <a:pt x="4353" y="3725"/>
                  </a:lnTo>
                  <a:lnTo>
                    <a:pt x="4374" y="3620"/>
                  </a:lnTo>
                  <a:lnTo>
                    <a:pt x="4457" y="3515"/>
                  </a:lnTo>
                  <a:lnTo>
                    <a:pt x="4478" y="3390"/>
                  </a:lnTo>
                  <a:lnTo>
                    <a:pt x="4457" y="3306"/>
                  </a:lnTo>
                  <a:lnTo>
                    <a:pt x="4499" y="3348"/>
                  </a:lnTo>
                  <a:lnTo>
                    <a:pt x="4562" y="3453"/>
                  </a:lnTo>
                  <a:lnTo>
                    <a:pt x="4625" y="3348"/>
                  </a:lnTo>
                  <a:lnTo>
                    <a:pt x="4708" y="3243"/>
                  </a:lnTo>
                  <a:lnTo>
                    <a:pt x="4667" y="3097"/>
                  </a:lnTo>
                  <a:lnTo>
                    <a:pt x="4813" y="2971"/>
                  </a:lnTo>
                  <a:lnTo>
                    <a:pt x="4834" y="2783"/>
                  </a:lnTo>
                  <a:lnTo>
                    <a:pt x="4897" y="2699"/>
                  </a:lnTo>
                  <a:lnTo>
                    <a:pt x="4918" y="2469"/>
                  </a:lnTo>
                  <a:lnTo>
                    <a:pt x="4980" y="2406"/>
                  </a:lnTo>
                  <a:lnTo>
                    <a:pt x="4980" y="2344"/>
                  </a:lnTo>
                  <a:lnTo>
                    <a:pt x="5106" y="2197"/>
                  </a:lnTo>
                  <a:lnTo>
                    <a:pt x="5148" y="2281"/>
                  </a:lnTo>
                  <a:lnTo>
                    <a:pt x="5190" y="2239"/>
                  </a:lnTo>
                  <a:lnTo>
                    <a:pt x="5148" y="2072"/>
                  </a:lnTo>
                  <a:lnTo>
                    <a:pt x="5148" y="2072"/>
                  </a:lnTo>
                  <a:lnTo>
                    <a:pt x="5336" y="2260"/>
                  </a:lnTo>
                  <a:lnTo>
                    <a:pt x="5462" y="2260"/>
                  </a:lnTo>
                  <a:lnTo>
                    <a:pt x="5545" y="2197"/>
                  </a:lnTo>
                  <a:lnTo>
                    <a:pt x="5629" y="2239"/>
                  </a:lnTo>
                  <a:lnTo>
                    <a:pt x="5713" y="2197"/>
                  </a:lnTo>
                  <a:lnTo>
                    <a:pt x="5734" y="2093"/>
                  </a:lnTo>
                  <a:lnTo>
                    <a:pt x="5629" y="2072"/>
                  </a:lnTo>
                  <a:lnTo>
                    <a:pt x="5608" y="2030"/>
                  </a:lnTo>
                  <a:lnTo>
                    <a:pt x="5503" y="1883"/>
                  </a:lnTo>
                  <a:lnTo>
                    <a:pt x="5420" y="1883"/>
                  </a:lnTo>
                  <a:lnTo>
                    <a:pt x="5190" y="1674"/>
                  </a:lnTo>
                  <a:lnTo>
                    <a:pt x="5106" y="1632"/>
                  </a:lnTo>
                  <a:lnTo>
                    <a:pt x="5085" y="1528"/>
                  </a:lnTo>
                  <a:lnTo>
                    <a:pt x="5022" y="1465"/>
                  </a:lnTo>
                  <a:lnTo>
                    <a:pt x="5043" y="1423"/>
                  </a:lnTo>
                  <a:lnTo>
                    <a:pt x="5190" y="1360"/>
                  </a:lnTo>
                  <a:lnTo>
                    <a:pt x="5231" y="1256"/>
                  </a:lnTo>
                  <a:lnTo>
                    <a:pt x="5148" y="1193"/>
                  </a:lnTo>
                  <a:lnTo>
                    <a:pt x="4980" y="1005"/>
                  </a:lnTo>
                  <a:lnTo>
                    <a:pt x="4918" y="879"/>
                  </a:lnTo>
                  <a:lnTo>
                    <a:pt x="4834" y="795"/>
                  </a:lnTo>
                  <a:lnTo>
                    <a:pt x="4876" y="712"/>
                  </a:lnTo>
                  <a:lnTo>
                    <a:pt x="4918" y="691"/>
                  </a:lnTo>
                  <a:lnTo>
                    <a:pt x="4918" y="628"/>
                  </a:lnTo>
                  <a:lnTo>
                    <a:pt x="4876" y="607"/>
                  </a:lnTo>
                  <a:lnTo>
                    <a:pt x="4750" y="482"/>
                  </a:lnTo>
                  <a:lnTo>
                    <a:pt x="4813" y="461"/>
                  </a:lnTo>
                  <a:lnTo>
                    <a:pt x="4939" y="482"/>
                  </a:lnTo>
                  <a:lnTo>
                    <a:pt x="5085" y="461"/>
                  </a:lnTo>
                  <a:lnTo>
                    <a:pt x="4980" y="314"/>
                  </a:lnTo>
                  <a:lnTo>
                    <a:pt x="4834" y="272"/>
                  </a:lnTo>
                  <a:lnTo>
                    <a:pt x="4897" y="209"/>
                  </a:lnTo>
                  <a:lnTo>
                    <a:pt x="4876" y="168"/>
                  </a:lnTo>
                  <a:lnTo>
                    <a:pt x="4939" y="147"/>
                  </a:lnTo>
                  <a:lnTo>
                    <a:pt x="4939" y="105"/>
                  </a:lnTo>
                  <a:lnTo>
                    <a:pt x="4813" y="84"/>
                  </a:lnTo>
                  <a:lnTo>
                    <a:pt x="4667" y="84"/>
                  </a:lnTo>
                  <a:lnTo>
                    <a:pt x="4604" y="42"/>
                  </a:lnTo>
                  <a:lnTo>
                    <a:pt x="4164" y="42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1"/>
            <p:cNvSpPr/>
            <p:nvPr/>
          </p:nvSpPr>
          <p:spPr>
            <a:xfrm>
              <a:off x="5068275" y="3161675"/>
              <a:ext cx="431050" cy="221800"/>
            </a:xfrm>
            <a:custGeom>
              <a:avLst/>
              <a:gdLst/>
              <a:ahLst/>
              <a:cxnLst/>
              <a:rect l="l" t="t" r="r" b="b"/>
              <a:pathLst>
                <a:path w="17242" h="8872" extrusionOk="0">
                  <a:moveTo>
                    <a:pt x="16991" y="8202"/>
                  </a:moveTo>
                  <a:lnTo>
                    <a:pt x="16886" y="8265"/>
                  </a:lnTo>
                  <a:lnTo>
                    <a:pt x="16928" y="8286"/>
                  </a:lnTo>
                  <a:lnTo>
                    <a:pt x="16907" y="8307"/>
                  </a:lnTo>
                  <a:cubicBezTo>
                    <a:pt x="16886" y="8307"/>
                    <a:pt x="16823" y="8349"/>
                    <a:pt x="16802" y="8349"/>
                  </a:cubicBezTo>
                  <a:lnTo>
                    <a:pt x="16802" y="8307"/>
                  </a:lnTo>
                  <a:lnTo>
                    <a:pt x="16782" y="8349"/>
                  </a:lnTo>
                  <a:cubicBezTo>
                    <a:pt x="16677" y="8370"/>
                    <a:pt x="16572" y="8370"/>
                    <a:pt x="16489" y="8390"/>
                  </a:cubicBezTo>
                  <a:lnTo>
                    <a:pt x="16593" y="8286"/>
                  </a:lnTo>
                  <a:lnTo>
                    <a:pt x="16551" y="8265"/>
                  </a:lnTo>
                  <a:lnTo>
                    <a:pt x="16468" y="8307"/>
                  </a:lnTo>
                  <a:lnTo>
                    <a:pt x="16384" y="8307"/>
                  </a:lnTo>
                  <a:lnTo>
                    <a:pt x="16342" y="8349"/>
                  </a:lnTo>
                  <a:lnTo>
                    <a:pt x="16363" y="8390"/>
                  </a:lnTo>
                  <a:lnTo>
                    <a:pt x="16300" y="8453"/>
                  </a:lnTo>
                  <a:lnTo>
                    <a:pt x="16196" y="8453"/>
                  </a:lnTo>
                  <a:lnTo>
                    <a:pt x="16258" y="8495"/>
                  </a:lnTo>
                  <a:lnTo>
                    <a:pt x="16384" y="8474"/>
                  </a:lnTo>
                  <a:lnTo>
                    <a:pt x="16447" y="8411"/>
                  </a:lnTo>
                  <a:cubicBezTo>
                    <a:pt x="16489" y="8411"/>
                    <a:pt x="16551" y="8411"/>
                    <a:pt x="16614" y="8390"/>
                  </a:cubicBezTo>
                  <a:lnTo>
                    <a:pt x="16614" y="8390"/>
                  </a:lnTo>
                  <a:lnTo>
                    <a:pt x="16593" y="8411"/>
                  </a:lnTo>
                  <a:lnTo>
                    <a:pt x="16677" y="8411"/>
                  </a:lnTo>
                  <a:lnTo>
                    <a:pt x="16719" y="8474"/>
                  </a:lnTo>
                  <a:lnTo>
                    <a:pt x="16802" y="8370"/>
                  </a:lnTo>
                  <a:cubicBezTo>
                    <a:pt x="16823" y="8370"/>
                    <a:pt x="16886" y="8349"/>
                    <a:pt x="16907" y="8349"/>
                  </a:cubicBezTo>
                  <a:lnTo>
                    <a:pt x="16907" y="8370"/>
                  </a:lnTo>
                  <a:lnTo>
                    <a:pt x="17012" y="8390"/>
                  </a:lnTo>
                  <a:lnTo>
                    <a:pt x="17200" y="8307"/>
                  </a:lnTo>
                  <a:lnTo>
                    <a:pt x="17242" y="8244"/>
                  </a:lnTo>
                  <a:lnTo>
                    <a:pt x="17200" y="8202"/>
                  </a:lnTo>
                  <a:lnTo>
                    <a:pt x="17033" y="8244"/>
                  </a:lnTo>
                  <a:lnTo>
                    <a:pt x="16991" y="8202"/>
                  </a:lnTo>
                  <a:close/>
                  <a:moveTo>
                    <a:pt x="16070" y="8411"/>
                  </a:moveTo>
                  <a:lnTo>
                    <a:pt x="16007" y="8443"/>
                  </a:lnTo>
                  <a:lnTo>
                    <a:pt x="16007" y="8443"/>
                  </a:lnTo>
                  <a:cubicBezTo>
                    <a:pt x="16026" y="8475"/>
                    <a:pt x="16037" y="8501"/>
                    <a:pt x="16036" y="8525"/>
                  </a:cubicBezTo>
                  <a:lnTo>
                    <a:pt x="16036" y="8525"/>
                  </a:lnTo>
                  <a:lnTo>
                    <a:pt x="16049" y="8474"/>
                  </a:lnTo>
                  <a:lnTo>
                    <a:pt x="16133" y="8453"/>
                  </a:lnTo>
                  <a:lnTo>
                    <a:pt x="16196" y="8453"/>
                  </a:lnTo>
                  <a:lnTo>
                    <a:pt x="16237" y="8411"/>
                  </a:lnTo>
                  <a:close/>
                  <a:moveTo>
                    <a:pt x="16036" y="8525"/>
                  </a:moveTo>
                  <a:lnTo>
                    <a:pt x="16028" y="8558"/>
                  </a:lnTo>
                  <a:cubicBezTo>
                    <a:pt x="16034" y="8547"/>
                    <a:pt x="16036" y="8536"/>
                    <a:pt x="16036" y="8525"/>
                  </a:cubicBezTo>
                  <a:close/>
                  <a:moveTo>
                    <a:pt x="105" y="0"/>
                  </a:moveTo>
                  <a:lnTo>
                    <a:pt x="22" y="42"/>
                  </a:lnTo>
                  <a:lnTo>
                    <a:pt x="1" y="105"/>
                  </a:lnTo>
                  <a:lnTo>
                    <a:pt x="22" y="251"/>
                  </a:lnTo>
                  <a:lnTo>
                    <a:pt x="168" y="565"/>
                  </a:lnTo>
                  <a:lnTo>
                    <a:pt x="252" y="628"/>
                  </a:lnTo>
                  <a:lnTo>
                    <a:pt x="524" y="879"/>
                  </a:lnTo>
                  <a:lnTo>
                    <a:pt x="587" y="879"/>
                  </a:lnTo>
                  <a:lnTo>
                    <a:pt x="754" y="1067"/>
                  </a:lnTo>
                  <a:lnTo>
                    <a:pt x="838" y="1088"/>
                  </a:lnTo>
                  <a:lnTo>
                    <a:pt x="900" y="1067"/>
                  </a:lnTo>
                  <a:lnTo>
                    <a:pt x="1089" y="1214"/>
                  </a:lnTo>
                  <a:lnTo>
                    <a:pt x="1298" y="1528"/>
                  </a:lnTo>
                  <a:lnTo>
                    <a:pt x="1507" y="1716"/>
                  </a:lnTo>
                  <a:lnTo>
                    <a:pt x="1570" y="1716"/>
                  </a:lnTo>
                  <a:lnTo>
                    <a:pt x="1570" y="1883"/>
                  </a:lnTo>
                  <a:lnTo>
                    <a:pt x="1612" y="1925"/>
                  </a:lnTo>
                  <a:lnTo>
                    <a:pt x="1633" y="2092"/>
                  </a:lnTo>
                  <a:lnTo>
                    <a:pt x="1716" y="2155"/>
                  </a:lnTo>
                  <a:lnTo>
                    <a:pt x="1842" y="2155"/>
                  </a:lnTo>
                  <a:lnTo>
                    <a:pt x="2009" y="2344"/>
                  </a:lnTo>
                  <a:lnTo>
                    <a:pt x="2093" y="2406"/>
                  </a:lnTo>
                  <a:lnTo>
                    <a:pt x="2156" y="2406"/>
                  </a:lnTo>
                  <a:lnTo>
                    <a:pt x="2198" y="2448"/>
                  </a:lnTo>
                  <a:lnTo>
                    <a:pt x="2135" y="2532"/>
                  </a:lnTo>
                  <a:lnTo>
                    <a:pt x="2219" y="2616"/>
                  </a:lnTo>
                  <a:lnTo>
                    <a:pt x="2261" y="2762"/>
                  </a:lnTo>
                  <a:lnTo>
                    <a:pt x="2261" y="2783"/>
                  </a:lnTo>
                  <a:lnTo>
                    <a:pt x="2365" y="3097"/>
                  </a:lnTo>
                  <a:lnTo>
                    <a:pt x="2428" y="3264"/>
                  </a:lnTo>
                  <a:lnTo>
                    <a:pt x="2574" y="3306"/>
                  </a:lnTo>
                  <a:lnTo>
                    <a:pt x="2763" y="3411"/>
                  </a:lnTo>
                  <a:lnTo>
                    <a:pt x="2763" y="3515"/>
                  </a:lnTo>
                  <a:lnTo>
                    <a:pt x="2888" y="3787"/>
                  </a:lnTo>
                  <a:lnTo>
                    <a:pt x="3035" y="3892"/>
                  </a:lnTo>
                  <a:lnTo>
                    <a:pt x="3056" y="4185"/>
                  </a:lnTo>
                  <a:lnTo>
                    <a:pt x="3265" y="4561"/>
                  </a:lnTo>
                  <a:lnTo>
                    <a:pt x="3265" y="4729"/>
                  </a:lnTo>
                  <a:lnTo>
                    <a:pt x="3307" y="4875"/>
                  </a:lnTo>
                  <a:lnTo>
                    <a:pt x="3516" y="5043"/>
                  </a:lnTo>
                  <a:lnTo>
                    <a:pt x="3725" y="5294"/>
                  </a:lnTo>
                  <a:lnTo>
                    <a:pt x="3788" y="5440"/>
                  </a:lnTo>
                  <a:lnTo>
                    <a:pt x="3934" y="5461"/>
                  </a:lnTo>
                  <a:lnTo>
                    <a:pt x="3997" y="5545"/>
                  </a:lnTo>
                  <a:lnTo>
                    <a:pt x="4123" y="5608"/>
                  </a:lnTo>
                  <a:lnTo>
                    <a:pt x="4144" y="5775"/>
                  </a:lnTo>
                  <a:lnTo>
                    <a:pt x="4290" y="5859"/>
                  </a:lnTo>
                  <a:lnTo>
                    <a:pt x="4437" y="6005"/>
                  </a:lnTo>
                  <a:lnTo>
                    <a:pt x="4709" y="6173"/>
                  </a:lnTo>
                  <a:lnTo>
                    <a:pt x="4750" y="6298"/>
                  </a:lnTo>
                  <a:lnTo>
                    <a:pt x="4918" y="6361"/>
                  </a:lnTo>
                  <a:lnTo>
                    <a:pt x="5253" y="6633"/>
                  </a:lnTo>
                  <a:lnTo>
                    <a:pt x="5274" y="6779"/>
                  </a:lnTo>
                  <a:lnTo>
                    <a:pt x="5357" y="6800"/>
                  </a:lnTo>
                  <a:lnTo>
                    <a:pt x="5441" y="6926"/>
                  </a:lnTo>
                  <a:lnTo>
                    <a:pt x="5483" y="6884"/>
                  </a:lnTo>
                  <a:lnTo>
                    <a:pt x="5483" y="6779"/>
                  </a:lnTo>
                  <a:lnTo>
                    <a:pt x="5462" y="6717"/>
                  </a:lnTo>
                  <a:lnTo>
                    <a:pt x="5462" y="6675"/>
                  </a:lnTo>
                  <a:lnTo>
                    <a:pt x="5566" y="6696"/>
                  </a:lnTo>
                  <a:lnTo>
                    <a:pt x="5797" y="6905"/>
                  </a:lnTo>
                  <a:lnTo>
                    <a:pt x="5859" y="6884"/>
                  </a:lnTo>
                  <a:lnTo>
                    <a:pt x="5859" y="6717"/>
                  </a:lnTo>
                  <a:lnTo>
                    <a:pt x="5901" y="6633"/>
                  </a:lnTo>
                  <a:lnTo>
                    <a:pt x="5985" y="6675"/>
                  </a:lnTo>
                  <a:cubicBezTo>
                    <a:pt x="5985" y="6696"/>
                    <a:pt x="6006" y="6696"/>
                    <a:pt x="6006" y="6717"/>
                  </a:cubicBezTo>
                  <a:lnTo>
                    <a:pt x="6090" y="6842"/>
                  </a:lnTo>
                  <a:lnTo>
                    <a:pt x="6110" y="6842"/>
                  </a:lnTo>
                  <a:cubicBezTo>
                    <a:pt x="6173" y="6905"/>
                    <a:pt x="6215" y="6989"/>
                    <a:pt x="6278" y="7030"/>
                  </a:cubicBezTo>
                  <a:lnTo>
                    <a:pt x="6236" y="7051"/>
                  </a:lnTo>
                  <a:lnTo>
                    <a:pt x="6236" y="7198"/>
                  </a:lnTo>
                  <a:lnTo>
                    <a:pt x="6194" y="7323"/>
                  </a:lnTo>
                  <a:lnTo>
                    <a:pt x="6069" y="7344"/>
                  </a:lnTo>
                  <a:lnTo>
                    <a:pt x="6069" y="7449"/>
                  </a:lnTo>
                  <a:lnTo>
                    <a:pt x="5985" y="7470"/>
                  </a:lnTo>
                  <a:lnTo>
                    <a:pt x="5922" y="7428"/>
                  </a:lnTo>
                  <a:lnTo>
                    <a:pt x="5880" y="7428"/>
                  </a:lnTo>
                  <a:lnTo>
                    <a:pt x="5880" y="7512"/>
                  </a:lnTo>
                  <a:lnTo>
                    <a:pt x="5964" y="7554"/>
                  </a:lnTo>
                  <a:lnTo>
                    <a:pt x="6194" y="7554"/>
                  </a:lnTo>
                  <a:lnTo>
                    <a:pt x="6320" y="7512"/>
                  </a:lnTo>
                  <a:lnTo>
                    <a:pt x="6382" y="7616"/>
                  </a:lnTo>
                  <a:lnTo>
                    <a:pt x="6445" y="7658"/>
                  </a:lnTo>
                  <a:lnTo>
                    <a:pt x="6529" y="7637"/>
                  </a:lnTo>
                  <a:lnTo>
                    <a:pt x="6613" y="7637"/>
                  </a:lnTo>
                  <a:lnTo>
                    <a:pt x="6550" y="7679"/>
                  </a:lnTo>
                  <a:lnTo>
                    <a:pt x="6466" y="7826"/>
                  </a:lnTo>
                  <a:lnTo>
                    <a:pt x="6529" y="7867"/>
                  </a:lnTo>
                  <a:lnTo>
                    <a:pt x="6696" y="7888"/>
                  </a:lnTo>
                  <a:lnTo>
                    <a:pt x="6822" y="7951"/>
                  </a:lnTo>
                  <a:lnTo>
                    <a:pt x="6926" y="7888"/>
                  </a:lnTo>
                  <a:lnTo>
                    <a:pt x="6989" y="7951"/>
                  </a:lnTo>
                  <a:lnTo>
                    <a:pt x="7178" y="7951"/>
                  </a:lnTo>
                  <a:lnTo>
                    <a:pt x="7366" y="8077"/>
                  </a:lnTo>
                  <a:lnTo>
                    <a:pt x="7638" y="8160"/>
                  </a:lnTo>
                  <a:lnTo>
                    <a:pt x="7743" y="8035"/>
                  </a:lnTo>
                  <a:lnTo>
                    <a:pt x="7805" y="8035"/>
                  </a:lnTo>
                  <a:lnTo>
                    <a:pt x="7889" y="8139"/>
                  </a:lnTo>
                  <a:lnTo>
                    <a:pt x="7994" y="8160"/>
                  </a:lnTo>
                  <a:lnTo>
                    <a:pt x="8077" y="8077"/>
                  </a:lnTo>
                  <a:lnTo>
                    <a:pt x="8140" y="8077"/>
                  </a:lnTo>
                  <a:lnTo>
                    <a:pt x="8287" y="8181"/>
                  </a:lnTo>
                  <a:lnTo>
                    <a:pt x="8454" y="8181"/>
                  </a:lnTo>
                  <a:lnTo>
                    <a:pt x="8747" y="8370"/>
                  </a:lnTo>
                  <a:lnTo>
                    <a:pt x="9061" y="8474"/>
                  </a:lnTo>
                  <a:lnTo>
                    <a:pt x="9186" y="8390"/>
                  </a:lnTo>
                  <a:lnTo>
                    <a:pt x="9395" y="8390"/>
                  </a:lnTo>
                  <a:lnTo>
                    <a:pt x="9521" y="8495"/>
                  </a:lnTo>
                  <a:lnTo>
                    <a:pt x="9647" y="8390"/>
                  </a:lnTo>
                  <a:lnTo>
                    <a:pt x="9793" y="8411"/>
                  </a:lnTo>
                  <a:lnTo>
                    <a:pt x="9960" y="8495"/>
                  </a:lnTo>
                  <a:lnTo>
                    <a:pt x="10149" y="8495"/>
                  </a:lnTo>
                  <a:lnTo>
                    <a:pt x="10295" y="8411"/>
                  </a:lnTo>
                  <a:lnTo>
                    <a:pt x="10379" y="8411"/>
                  </a:lnTo>
                  <a:lnTo>
                    <a:pt x="10483" y="8516"/>
                  </a:lnTo>
                  <a:lnTo>
                    <a:pt x="10609" y="8558"/>
                  </a:lnTo>
                  <a:lnTo>
                    <a:pt x="10776" y="8683"/>
                  </a:lnTo>
                  <a:lnTo>
                    <a:pt x="10902" y="8662"/>
                  </a:lnTo>
                  <a:lnTo>
                    <a:pt x="10986" y="8725"/>
                  </a:lnTo>
                  <a:lnTo>
                    <a:pt x="11048" y="8704"/>
                  </a:lnTo>
                  <a:lnTo>
                    <a:pt x="11028" y="8516"/>
                  </a:lnTo>
                  <a:lnTo>
                    <a:pt x="10965" y="8474"/>
                  </a:lnTo>
                  <a:lnTo>
                    <a:pt x="11007" y="8453"/>
                  </a:lnTo>
                  <a:cubicBezTo>
                    <a:pt x="11132" y="8453"/>
                    <a:pt x="11237" y="8474"/>
                    <a:pt x="11341" y="8495"/>
                  </a:cubicBezTo>
                  <a:lnTo>
                    <a:pt x="11467" y="8579"/>
                  </a:lnTo>
                  <a:lnTo>
                    <a:pt x="11488" y="8662"/>
                  </a:lnTo>
                  <a:lnTo>
                    <a:pt x="11551" y="8579"/>
                  </a:lnTo>
                  <a:lnTo>
                    <a:pt x="11634" y="8516"/>
                  </a:lnTo>
                  <a:cubicBezTo>
                    <a:pt x="11697" y="8579"/>
                    <a:pt x="11781" y="8600"/>
                    <a:pt x="11864" y="8621"/>
                  </a:cubicBezTo>
                  <a:lnTo>
                    <a:pt x="11844" y="8662"/>
                  </a:lnTo>
                  <a:lnTo>
                    <a:pt x="11864" y="8704"/>
                  </a:lnTo>
                  <a:lnTo>
                    <a:pt x="12053" y="8767"/>
                  </a:lnTo>
                  <a:lnTo>
                    <a:pt x="12157" y="8704"/>
                  </a:lnTo>
                  <a:lnTo>
                    <a:pt x="12220" y="8725"/>
                  </a:lnTo>
                  <a:lnTo>
                    <a:pt x="12220" y="8704"/>
                  </a:lnTo>
                  <a:cubicBezTo>
                    <a:pt x="12262" y="8725"/>
                    <a:pt x="12304" y="8725"/>
                    <a:pt x="12325" y="8767"/>
                  </a:cubicBezTo>
                  <a:lnTo>
                    <a:pt x="12388" y="8809"/>
                  </a:lnTo>
                  <a:lnTo>
                    <a:pt x="12492" y="8872"/>
                  </a:lnTo>
                  <a:lnTo>
                    <a:pt x="12597" y="8830"/>
                  </a:lnTo>
                  <a:lnTo>
                    <a:pt x="12680" y="8830"/>
                  </a:lnTo>
                  <a:lnTo>
                    <a:pt x="12722" y="8872"/>
                  </a:lnTo>
                  <a:lnTo>
                    <a:pt x="12848" y="8809"/>
                  </a:lnTo>
                  <a:lnTo>
                    <a:pt x="12911" y="8725"/>
                  </a:lnTo>
                  <a:lnTo>
                    <a:pt x="13015" y="8767"/>
                  </a:lnTo>
                  <a:lnTo>
                    <a:pt x="13141" y="8704"/>
                  </a:lnTo>
                  <a:lnTo>
                    <a:pt x="13245" y="8725"/>
                  </a:lnTo>
                  <a:lnTo>
                    <a:pt x="13371" y="8621"/>
                  </a:lnTo>
                  <a:lnTo>
                    <a:pt x="13413" y="8704"/>
                  </a:lnTo>
                  <a:lnTo>
                    <a:pt x="13517" y="8683"/>
                  </a:lnTo>
                  <a:lnTo>
                    <a:pt x="13664" y="8704"/>
                  </a:lnTo>
                  <a:lnTo>
                    <a:pt x="13580" y="8662"/>
                  </a:lnTo>
                  <a:lnTo>
                    <a:pt x="13894" y="8662"/>
                  </a:lnTo>
                  <a:lnTo>
                    <a:pt x="13936" y="8683"/>
                  </a:lnTo>
                  <a:lnTo>
                    <a:pt x="13936" y="8662"/>
                  </a:lnTo>
                  <a:lnTo>
                    <a:pt x="14166" y="8662"/>
                  </a:lnTo>
                  <a:lnTo>
                    <a:pt x="14250" y="8683"/>
                  </a:lnTo>
                  <a:lnTo>
                    <a:pt x="14313" y="8683"/>
                  </a:lnTo>
                  <a:lnTo>
                    <a:pt x="14396" y="8704"/>
                  </a:lnTo>
                  <a:lnTo>
                    <a:pt x="14480" y="8683"/>
                  </a:lnTo>
                  <a:lnTo>
                    <a:pt x="14564" y="8683"/>
                  </a:lnTo>
                  <a:lnTo>
                    <a:pt x="14626" y="8725"/>
                  </a:lnTo>
                  <a:lnTo>
                    <a:pt x="14731" y="8683"/>
                  </a:lnTo>
                  <a:lnTo>
                    <a:pt x="14794" y="8704"/>
                  </a:lnTo>
                  <a:lnTo>
                    <a:pt x="14877" y="8704"/>
                  </a:lnTo>
                  <a:lnTo>
                    <a:pt x="14898" y="8683"/>
                  </a:lnTo>
                  <a:lnTo>
                    <a:pt x="15024" y="8621"/>
                  </a:lnTo>
                  <a:lnTo>
                    <a:pt x="15212" y="8662"/>
                  </a:lnTo>
                  <a:lnTo>
                    <a:pt x="15359" y="8579"/>
                  </a:lnTo>
                  <a:lnTo>
                    <a:pt x="15547" y="8579"/>
                  </a:lnTo>
                  <a:lnTo>
                    <a:pt x="15631" y="8600"/>
                  </a:lnTo>
                  <a:lnTo>
                    <a:pt x="15652" y="8579"/>
                  </a:lnTo>
                  <a:cubicBezTo>
                    <a:pt x="15683" y="8589"/>
                    <a:pt x="15714" y="8594"/>
                    <a:pt x="15748" y="8594"/>
                  </a:cubicBezTo>
                  <a:cubicBezTo>
                    <a:pt x="15782" y="8594"/>
                    <a:pt x="15819" y="8589"/>
                    <a:pt x="15861" y="8579"/>
                  </a:cubicBezTo>
                  <a:cubicBezTo>
                    <a:pt x="15882" y="8579"/>
                    <a:pt x="15924" y="8558"/>
                    <a:pt x="15945" y="8516"/>
                  </a:cubicBezTo>
                  <a:lnTo>
                    <a:pt x="15986" y="8453"/>
                  </a:lnTo>
                  <a:lnTo>
                    <a:pt x="16007" y="8443"/>
                  </a:lnTo>
                  <a:lnTo>
                    <a:pt x="16007" y="8443"/>
                  </a:lnTo>
                  <a:cubicBezTo>
                    <a:pt x="16001" y="8433"/>
                    <a:pt x="15994" y="8423"/>
                    <a:pt x="15986" y="8411"/>
                  </a:cubicBezTo>
                  <a:lnTo>
                    <a:pt x="16049" y="8390"/>
                  </a:lnTo>
                  <a:lnTo>
                    <a:pt x="16091" y="8286"/>
                  </a:lnTo>
                  <a:lnTo>
                    <a:pt x="16091" y="8181"/>
                  </a:lnTo>
                  <a:lnTo>
                    <a:pt x="15965" y="8139"/>
                  </a:lnTo>
                  <a:lnTo>
                    <a:pt x="15861" y="8202"/>
                  </a:lnTo>
                  <a:lnTo>
                    <a:pt x="15924" y="8244"/>
                  </a:lnTo>
                  <a:lnTo>
                    <a:pt x="15840" y="8349"/>
                  </a:lnTo>
                  <a:lnTo>
                    <a:pt x="15735" y="8370"/>
                  </a:lnTo>
                  <a:lnTo>
                    <a:pt x="15714" y="8390"/>
                  </a:lnTo>
                  <a:lnTo>
                    <a:pt x="15673" y="8390"/>
                  </a:lnTo>
                  <a:cubicBezTo>
                    <a:pt x="15652" y="8390"/>
                    <a:pt x="15631" y="8411"/>
                    <a:pt x="15610" y="8453"/>
                  </a:cubicBezTo>
                  <a:lnTo>
                    <a:pt x="15526" y="8453"/>
                  </a:lnTo>
                  <a:lnTo>
                    <a:pt x="15442" y="8390"/>
                  </a:lnTo>
                  <a:lnTo>
                    <a:pt x="15296" y="8390"/>
                  </a:lnTo>
                  <a:lnTo>
                    <a:pt x="15149" y="8453"/>
                  </a:lnTo>
                  <a:lnTo>
                    <a:pt x="15003" y="8349"/>
                  </a:lnTo>
                  <a:lnTo>
                    <a:pt x="14836" y="8307"/>
                  </a:lnTo>
                  <a:lnTo>
                    <a:pt x="14773" y="8349"/>
                  </a:lnTo>
                  <a:lnTo>
                    <a:pt x="14626" y="8265"/>
                  </a:lnTo>
                  <a:lnTo>
                    <a:pt x="14354" y="8307"/>
                  </a:lnTo>
                  <a:lnTo>
                    <a:pt x="14166" y="8411"/>
                  </a:lnTo>
                  <a:lnTo>
                    <a:pt x="14166" y="8453"/>
                  </a:lnTo>
                  <a:lnTo>
                    <a:pt x="13999" y="8453"/>
                  </a:lnTo>
                  <a:lnTo>
                    <a:pt x="13894" y="8411"/>
                  </a:lnTo>
                  <a:lnTo>
                    <a:pt x="13894" y="8474"/>
                  </a:lnTo>
                  <a:cubicBezTo>
                    <a:pt x="13852" y="8474"/>
                    <a:pt x="13769" y="8474"/>
                    <a:pt x="13727" y="8495"/>
                  </a:cubicBezTo>
                  <a:lnTo>
                    <a:pt x="13685" y="8453"/>
                  </a:lnTo>
                  <a:lnTo>
                    <a:pt x="13685" y="8370"/>
                  </a:lnTo>
                  <a:lnTo>
                    <a:pt x="13559" y="8349"/>
                  </a:lnTo>
                  <a:lnTo>
                    <a:pt x="13580" y="8453"/>
                  </a:lnTo>
                  <a:lnTo>
                    <a:pt x="13538" y="8474"/>
                  </a:lnTo>
                  <a:lnTo>
                    <a:pt x="13538" y="8370"/>
                  </a:lnTo>
                  <a:lnTo>
                    <a:pt x="13434" y="8286"/>
                  </a:lnTo>
                  <a:lnTo>
                    <a:pt x="13329" y="8349"/>
                  </a:lnTo>
                  <a:lnTo>
                    <a:pt x="13224" y="8265"/>
                  </a:lnTo>
                  <a:lnTo>
                    <a:pt x="13120" y="8202"/>
                  </a:lnTo>
                  <a:lnTo>
                    <a:pt x="12994" y="8286"/>
                  </a:lnTo>
                  <a:lnTo>
                    <a:pt x="12994" y="8349"/>
                  </a:lnTo>
                  <a:lnTo>
                    <a:pt x="13224" y="8411"/>
                  </a:lnTo>
                  <a:lnTo>
                    <a:pt x="13308" y="8495"/>
                  </a:lnTo>
                  <a:lnTo>
                    <a:pt x="13162" y="8495"/>
                  </a:lnTo>
                  <a:lnTo>
                    <a:pt x="13162" y="8516"/>
                  </a:lnTo>
                  <a:lnTo>
                    <a:pt x="13099" y="8579"/>
                  </a:lnTo>
                  <a:lnTo>
                    <a:pt x="13057" y="8579"/>
                  </a:lnTo>
                  <a:cubicBezTo>
                    <a:pt x="13094" y="8560"/>
                    <a:pt x="13098" y="8492"/>
                    <a:pt x="13055" y="8492"/>
                  </a:cubicBezTo>
                  <a:cubicBezTo>
                    <a:pt x="13049" y="8492"/>
                    <a:pt x="13043" y="8493"/>
                    <a:pt x="13036" y="8495"/>
                  </a:cubicBezTo>
                  <a:lnTo>
                    <a:pt x="12952" y="8495"/>
                  </a:lnTo>
                  <a:lnTo>
                    <a:pt x="12932" y="8390"/>
                  </a:lnTo>
                  <a:lnTo>
                    <a:pt x="12848" y="8370"/>
                  </a:lnTo>
                  <a:lnTo>
                    <a:pt x="12743" y="8390"/>
                  </a:lnTo>
                  <a:lnTo>
                    <a:pt x="12639" y="8370"/>
                  </a:lnTo>
                  <a:lnTo>
                    <a:pt x="12492" y="8411"/>
                  </a:lnTo>
                  <a:lnTo>
                    <a:pt x="12408" y="8516"/>
                  </a:lnTo>
                  <a:lnTo>
                    <a:pt x="12388" y="8600"/>
                  </a:lnTo>
                  <a:lnTo>
                    <a:pt x="12283" y="8600"/>
                  </a:lnTo>
                  <a:lnTo>
                    <a:pt x="12283" y="8579"/>
                  </a:lnTo>
                  <a:lnTo>
                    <a:pt x="12283" y="8558"/>
                  </a:lnTo>
                  <a:lnTo>
                    <a:pt x="12304" y="8558"/>
                  </a:lnTo>
                  <a:cubicBezTo>
                    <a:pt x="12325" y="8558"/>
                    <a:pt x="12304" y="8516"/>
                    <a:pt x="12304" y="8516"/>
                  </a:cubicBezTo>
                  <a:lnTo>
                    <a:pt x="12325" y="8495"/>
                  </a:lnTo>
                  <a:lnTo>
                    <a:pt x="12367" y="8370"/>
                  </a:lnTo>
                  <a:lnTo>
                    <a:pt x="12178" y="8307"/>
                  </a:lnTo>
                  <a:lnTo>
                    <a:pt x="12053" y="8390"/>
                  </a:lnTo>
                  <a:lnTo>
                    <a:pt x="12011" y="8516"/>
                  </a:lnTo>
                  <a:cubicBezTo>
                    <a:pt x="11885" y="8495"/>
                    <a:pt x="11781" y="8474"/>
                    <a:pt x="11676" y="8453"/>
                  </a:cubicBezTo>
                  <a:lnTo>
                    <a:pt x="11781" y="8411"/>
                  </a:lnTo>
                  <a:lnTo>
                    <a:pt x="11802" y="8349"/>
                  </a:lnTo>
                  <a:lnTo>
                    <a:pt x="11676" y="8181"/>
                  </a:lnTo>
                  <a:lnTo>
                    <a:pt x="11530" y="8160"/>
                  </a:lnTo>
                  <a:lnTo>
                    <a:pt x="11362" y="8202"/>
                  </a:lnTo>
                  <a:lnTo>
                    <a:pt x="11237" y="8181"/>
                  </a:lnTo>
                  <a:lnTo>
                    <a:pt x="11111" y="8202"/>
                  </a:lnTo>
                  <a:lnTo>
                    <a:pt x="11111" y="8244"/>
                  </a:lnTo>
                  <a:cubicBezTo>
                    <a:pt x="11069" y="8244"/>
                    <a:pt x="11069" y="8244"/>
                    <a:pt x="11048" y="8202"/>
                  </a:cubicBezTo>
                  <a:lnTo>
                    <a:pt x="11069" y="8056"/>
                  </a:lnTo>
                  <a:lnTo>
                    <a:pt x="11028" y="7972"/>
                  </a:lnTo>
                  <a:lnTo>
                    <a:pt x="10923" y="7951"/>
                  </a:lnTo>
                  <a:lnTo>
                    <a:pt x="10902" y="7930"/>
                  </a:lnTo>
                  <a:lnTo>
                    <a:pt x="10797" y="7930"/>
                  </a:lnTo>
                  <a:lnTo>
                    <a:pt x="10714" y="7972"/>
                  </a:lnTo>
                  <a:lnTo>
                    <a:pt x="10609" y="7972"/>
                  </a:lnTo>
                  <a:lnTo>
                    <a:pt x="10525" y="7930"/>
                  </a:lnTo>
                  <a:lnTo>
                    <a:pt x="10400" y="7972"/>
                  </a:lnTo>
                  <a:lnTo>
                    <a:pt x="10274" y="7930"/>
                  </a:lnTo>
                  <a:lnTo>
                    <a:pt x="10191" y="7846"/>
                  </a:lnTo>
                  <a:lnTo>
                    <a:pt x="10191" y="7763"/>
                  </a:lnTo>
                  <a:lnTo>
                    <a:pt x="10086" y="7595"/>
                  </a:lnTo>
                  <a:lnTo>
                    <a:pt x="10086" y="7449"/>
                  </a:lnTo>
                  <a:lnTo>
                    <a:pt x="9939" y="7449"/>
                  </a:lnTo>
                  <a:lnTo>
                    <a:pt x="9856" y="7470"/>
                  </a:lnTo>
                  <a:lnTo>
                    <a:pt x="9772" y="7386"/>
                  </a:lnTo>
                  <a:lnTo>
                    <a:pt x="9667" y="7386"/>
                  </a:lnTo>
                  <a:lnTo>
                    <a:pt x="9542" y="7282"/>
                  </a:lnTo>
                  <a:lnTo>
                    <a:pt x="9458" y="7240"/>
                  </a:lnTo>
                  <a:lnTo>
                    <a:pt x="9354" y="7261"/>
                  </a:lnTo>
                  <a:lnTo>
                    <a:pt x="9270" y="7261"/>
                  </a:lnTo>
                  <a:lnTo>
                    <a:pt x="9144" y="7114"/>
                  </a:lnTo>
                  <a:lnTo>
                    <a:pt x="9040" y="7114"/>
                  </a:lnTo>
                  <a:lnTo>
                    <a:pt x="9019" y="7344"/>
                  </a:lnTo>
                  <a:lnTo>
                    <a:pt x="8935" y="7449"/>
                  </a:lnTo>
                  <a:lnTo>
                    <a:pt x="8684" y="7491"/>
                  </a:lnTo>
                  <a:lnTo>
                    <a:pt x="8370" y="7449"/>
                  </a:lnTo>
                  <a:lnTo>
                    <a:pt x="8015" y="7449"/>
                  </a:lnTo>
                  <a:lnTo>
                    <a:pt x="7805" y="7365"/>
                  </a:lnTo>
                  <a:lnTo>
                    <a:pt x="7763" y="7323"/>
                  </a:lnTo>
                  <a:lnTo>
                    <a:pt x="7784" y="7219"/>
                  </a:lnTo>
                  <a:lnTo>
                    <a:pt x="7701" y="7072"/>
                  </a:lnTo>
                  <a:lnTo>
                    <a:pt x="7450" y="7051"/>
                  </a:lnTo>
                  <a:lnTo>
                    <a:pt x="7240" y="7010"/>
                  </a:lnTo>
                  <a:lnTo>
                    <a:pt x="7136" y="6926"/>
                  </a:lnTo>
                  <a:lnTo>
                    <a:pt x="6947" y="6926"/>
                  </a:lnTo>
                  <a:lnTo>
                    <a:pt x="6906" y="6968"/>
                  </a:lnTo>
                  <a:lnTo>
                    <a:pt x="6843" y="7030"/>
                  </a:lnTo>
                  <a:lnTo>
                    <a:pt x="6759" y="6947"/>
                  </a:lnTo>
                  <a:lnTo>
                    <a:pt x="6592" y="6926"/>
                  </a:lnTo>
                  <a:lnTo>
                    <a:pt x="6487" y="6926"/>
                  </a:lnTo>
                  <a:cubicBezTo>
                    <a:pt x="6403" y="6842"/>
                    <a:pt x="6320" y="6758"/>
                    <a:pt x="6278" y="6654"/>
                  </a:cubicBezTo>
                  <a:lnTo>
                    <a:pt x="6278" y="6486"/>
                  </a:lnTo>
                  <a:lnTo>
                    <a:pt x="6320" y="6173"/>
                  </a:lnTo>
                  <a:lnTo>
                    <a:pt x="6278" y="5963"/>
                  </a:lnTo>
                  <a:lnTo>
                    <a:pt x="6382" y="5712"/>
                  </a:lnTo>
                  <a:lnTo>
                    <a:pt x="6320" y="5649"/>
                  </a:lnTo>
                  <a:lnTo>
                    <a:pt x="6320" y="5461"/>
                  </a:lnTo>
                  <a:lnTo>
                    <a:pt x="6424" y="5398"/>
                  </a:lnTo>
                  <a:lnTo>
                    <a:pt x="6487" y="5336"/>
                  </a:lnTo>
                  <a:lnTo>
                    <a:pt x="6445" y="5231"/>
                  </a:lnTo>
                  <a:lnTo>
                    <a:pt x="6382" y="5168"/>
                  </a:lnTo>
                  <a:lnTo>
                    <a:pt x="6278" y="5085"/>
                  </a:lnTo>
                  <a:lnTo>
                    <a:pt x="6215" y="4959"/>
                  </a:lnTo>
                  <a:lnTo>
                    <a:pt x="6131" y="4938"/>
                  </a:lnTo>
                  <a:lnTo>
                    <a:pt x="6110" y="4854"/>
                  </a:lnTo>
                  <a:lnTo>
                    <a:pt x="6006" y="4813"/>
                  </a:lnTo>
                  <a:lnTo>
                    <a:pt x="5818" y="4833"/>
                  </a:lnTo>
                  <a:lnTo>
                    <a:pt x="5713" y="4813"/>
                  </a:lnTo>
                  <a:lnTo>
                    <a:pt x="5692" y="4624"/>
                  </a:lnTo>
                  <a:lnTo>
                    <a:pt x="5608" y="4520"/>
                  </a:lnTo>
                  <a:lnTo>
                    <a:pt x="5546" y="4561"/>
                  </a:lnTo>
                  <a:lnTo>
                    <a:pt x="5587" y="4457"/>
                  </a:lnTo>
                  <a:lnTo>
                    <a:pt x="5483" y="4415"/>
                  </a:lnTo>
                  <a:lnTo>
                    <a:pt x="5462" y="4122"/>
                  </a:lnTo>
                  <a:lnTo>
                    <a:pt x="5336" y="4185"/>
                  </a:lnTo>
                  <a:lnTo>
                    <a:pt x="5274" y="4122"/>
                  </a:lnTo>
                  <a:lnTo>
                    <a:pt x="5043" y="4122"/>
                  </a:lnTo>
                  <a:lnTo>
                    <a:pt x="4855" y="3996"/>
                  </a:lnTo>
                  <a:lnTo>
                    <a:pt x="4855" y="3892"/>
                  </a:lnTo>
                  <a:lnTo>
                    <a:pt x="4960" y="3850"/>
                  </a:lnTo>
                  <a:lnTo>
                    <a:pt x="5085" y="3766"/>
                  </a:lnTo>
                  <a:lnTo>
                    <a:pt x="5002" y="3704"/>
                  </a:lnTo>
                  <a:lnTo>
                    <a:pt x="4876" y="3745"/>
                  </a:lnTo>
                  <a:lnTo>
                    <a:pt x="4813" y="3704"/>
                  </a:lnTo>
                  <a:lnTo>
                    <a:pt x="4667" y="3766"/>
                  </a:lnTo>
                  <a:lnTo>
                    <a:pt x="4750" y="3683"/>
                  </a:lnTo>
                  <a:lnTo>
                    <a:pt x="4876" y="3578"/>
                  </a:lnTo>
                  <a:lnTo>
                    <a:pt x="5064" y="3557"/>
                  </a:lnTo>
                  <a:lnTo>
                    <a:pt x="5043" y="3432"/>
                  </a:lnTo>
                  <a:lnTo>
                    <a:pt x="4855" y="3222"/>
                  </a:lnTo>
                  <a:lnTo>
                    <a:pt x="4750" y="3222"/>
                  </a:lnTo>
                  <a:lnTo>
                    <a:pt x="4625" y="3285"/>
                  </a:lnTo>
                  <a:lnTo>
                    <a:pt x="4478" y="3369"/>
                  </a:lnTo>
                  <a:lnTo>
                    <a:pt x="4332" y="3369"/>
                  </a:lnTo>
                  <a:lnTo>
                    <a:pt x="4416" y="3348"/>
                  </a:lnTo>
                  <a:lnTo>
                    <a:pt x="4457" y="3285"/>
                  </a:lnTo>
                  <a:lnTo>
                    <a:pt x="4520" y="3264"/>
                  </a:lnTo>
                  <a:lnTo>
                    <a:pt x="4562" y="3180"/>
                  </a:lnTo>
                  <a:lnTo>
                    <a:pt x="4541" y="3097"/>
                  </a:lnTo>
                  <a:lnTo>
                    <a:pt x="4416" y="3055"/>
                  </a:lnTo>
                  <a:lnTo>
                    <a:pt x="4206" y="3055"/>
                  </a:lnTo>
                  <a:lnTo>
                    <a:pt x="4081" y="2929"/>
                  </a:lnTo>
                  <a:lnTo>
                    <a:pt x="4081" y="2846"/>
                  </a:lnTo>
                  <a:lnTo>
                    <a:pt x="4039" y="2678"/>
                  </a:lnTo>
                  <a:lnTo>
                    <a:pt x="3809" y="2448"/>
                  </a:lnTo>
                  <a:lnTo>
                    <a:pt x="3725" y="2427"/>
                  </a:lnTo>
                  <a:lnTo>
                    <a:pt x="3662" y="2448"/>
                  </a:lnTo>
                  <a:lnTo>
                    <a:pt x="3558" y="2364"/>
                  </a:lnTo>
                  <a:lnTo>
                    <a:pt x="3516" y="2155"/>
                  </a:lnTo>
                  <a:lnTo>
                    <a:pt x="3369" y="2009"/>
                  </a:lnTo>
                  <a:lnTo>
                    <a:pt x="3160" y="1883"/>
                  </a:lnTo>
                  <a:lnTo>
                    <a:pt x="3035" y="1883"/>
                  </a:lnTo>
                  <a:lnTo>
                    <a:pt x="2993" y="1925"/>
                  </a:lnTo>
                  <a:lnTo>
                    <a:pt x="2930" y="1883"/>
                  </a:lnTo>
                  <a:lnTo>
                    <a:pt x="2888" y="1716"/>
                  </a:lnTo>
                  <a:lnTo>
                    <a:pt x="2825" y="1800"/>
                  </a:lnTo>
                  <a:lnTo>
                    <a:pt x="2763" y="1716"/>
                  </a:lnTo>
                  <a:lnTo>
                    <a:pt x="2763" y="1528"/>
                  </a:lnTo>
                  <a:lnTo>
                    <a:pt x="2658" y="1402"/>
                  </a:lnTo>
                  <a:lnTo>
                    <a:pt x="2533" y="1381"/>
                  </a:lnTo>
                  <a:lnTo>
                    <a:pt x="2470" y="1297"/>
                  </a:lnTo>
                  <a:lnTo>
                    <a:pt x="2135" y="1088"/>
                  </a:lnTo>
                  <a:lnTo>
                    <a:pt x="2030" y="1088"/>
                  </a:lnTo>
                  <a:lnTo>
                    <a:pt x="1905" y="942"/>
                  </a:lnTo>
                  <a:lnTo>
                    <a:pt x="1779" y="900"/>
                  </a:lnTo>
                  <a:lnTo>
                    <a:pt x="1737" y="837"/>
                  </a:lnTo>
                  <a:lnTo>
                    <a:pt x="1716" y="649"/>
                  </a:lnTo>
                  <a:lnTo>
                    <a:pt x="1612" y="586"/>
                  </a:lnTo>
                  <a:lnTo>
                    <a:pt x="1528" y="460"/>
                  </a:lnTo>
                  <a:lnTo>
                    <a:pt x="1486" y="439"/>
                  </a:lnTo>
                  <a:lnTo>
                    <a:pt x="1403" y="272"/>
                  </a:lnTo>
                  <a:lnTo>
                    <a:pt x="1277" y="230"/>
                  </a:lnTo>
                  <a:lnTo>
                    <a:pt x="1152" y="230"/>
                  </a:lnTo>
                  <a:lnTo>
                    <a:pt x="1068" y="251"/>
                  </a:lnTo>
                  <a:lnTo>
                    <a:pt x="1005" y="209"/>
                  </a:lnTo>
                  <a:lnTo>
                    <a:pt x="859" y="209"/>
                  </a:lnTo>
                  <a:lnTo>
                    <a:pt x="670" y="251"/>
                  </a:lnTo>
                  <a:lnTo>
                    <a:pt x="587" y="209"/>
                  </a:lnTo>
                  <a:lnTo>
                    <a:pt x="336" y="2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3" name="Google Shape;1613;p51"/>
          <p:cNvSpPr/>
          <p:nvPr/>
        </p:nvSpPr>
        <p:spPr>
          <a:xfrm>
            <a:off x="4398572" y="3120129"/>
            <a:ext cx="61845" cy="77251"/>
          </a:xfrm>
          <a:custGeom>
            <a:avLst/>
            <a:gdLst/>
            <a:ahLst/>
            <a:cxnLst/>
            <a:rect l="l" t="t" r="r" b="b"/>
            <a:pathLst>
              <a:path w="2512" h="3286" extrusionOk="0">
                <a:moveTo>
                  <a:pt x="126" y="0"/>
                </a:moveTo>
                <a:lnTo>
                  <a:pt x="42" y="84"/>
                </a:lnTo>
                <a:lnTo>
                  <a:pt x="0" y="210"/>
                </a:lnTo>
                <a:lnTo>
                  <a:pt x="126" y="419"/>
                </a:lnTo>
                <a:lnTo>
                  <a:pt x="189" y="879"/>
                </a:lnTo>
                <a:lnTo>
                  <a:pt x="251" y="1047"/>
                </a:lnTo>
                <a:lnTo>
                  <a:pt x="314" y="1172"/>
                </a:lnTo>
                <a:lnTo>
                  <a:pt x="314" y="1360"/>
                </a:lnTo>
                <a:lnTo>
                  <a:pt x="251" y="1402"/>
                </a:lnTo>
                <a:lnTo>
                  <a:pt x="293" y="1507"/>
                </a:lnTo>
                <a:lnTo>
                  <a:pt x="356" y="1611"/>
                </a:lnTo>
                <a:lnTo>
                  <a:pt x="335" y="1674"/>
                </a:lnTo>
                <a:lnTo>
                  <a:pt x="419" y="1758"/>
                </a:lnTo>
                <a:lnTo>
                  <a:pt x="565" y="1863"/>
                </a:lnTo>
                <a:lnTo>
                  <a:pt x="649" y="2009"/>
                </a:lnTo>
                <a:lnTo>
                  <a:pt x="754" y="2072"/>
                </a:lnTo>
                <a:lnTo>
                  <a:pt x="837" y="2176"/>
                </a:lnTo>
                <a:lnTo>
                  <a:pt x="754" y="2281"/>
                </a:lnTo>
                <a:lnTo>
                  <a:pt x="733" y="2344"/>
                </a:lnTo>
                <a:lnTo>
                  <a:pt x="816" y="2407"/>
                </a:lnTo>
                <a:lnTo>
                  <a:pt x="1005" y="2490"/>
                </a:lnTo>
                <a:lnTo>
                  <a:pt x="1193" y="2616"/>
                </a:lnTo>
                <a:lnTo>
                  <a:pt x="1172" y="2720"/>
                </a:lnTo>
                <a:lnTo>
                  <a:pt x="1339" y="2867"/>
                </a:lnTo>
                <a:lnTo>
                  <a:pt x="1486" y="2867"/>
                </a:lnTo>
                <a:lnTo>
                  <a:pt x="1528" y="2909"/>
                </a:lnTo>
                <a:lnTo>
                  <a:pt x="1611" y="3013"/>
                </a:lnTo>
                <a:lnTo>
                  <a:pt x="1800" y="3118"/>
                </a:lnTo>
                <a:lnTo>
                  <a:pt x="1988" y="3139"/>
                </a:lnTo>
                <a:lnTo>
                  <a:pt x="2051" y="3223"/>
                </a:lnTo>
                <a:lnTo>
                  <a:pt x="2197" y="3264"/>
                </a:lnTo>
                <a:lnTo>
                  <a:pt x="2218" y="3244"/>
                </a:lnTo>
                <a:lnTo>
                  <a:pt x="2281" y="3285"/>
                </a:lnTo>
                <a:lnTo>
                  <a:pt x="2386" y="3223"/>
                </a:lnTo>
                <a:lnTo>
                  <a:pt x="2386" y="3181"/>
                </a:lnTo>
                <a:lnTo>
                  <a:pt x="2344" y="3181"/>
                </a:lnTo>
                <a:lnTo>
                  <a:pt x="2386" y="3118"/>
                </a:lnTo>
                <a:lnTo>
                  <a:pt x="2323" y="3076"/>
                </a:lnTo>
                <a:lnTo>
                  <a:pt x="2407" y="3118"/>
                </a:lnTo>
                <a:lnTo>
                  <a:pt x="2407" y="3181"/>
                </a:lnTo>
                <a:lnTo>
                  <a:pt x="2407" y="3223"/>
                </a:lnTo>
                <a:lnTo>
                  <a:pt x="2511" y="3244"/>
                </a:lnTo>
                <a:lnTo>
                  <a:pt x="2511" y="3118"/>
                </a:lnTo>
                <a:lnTo>
                  <a:pt x="2386" y="2846"/>
                </a:lnTo>
                <a:lnTo>
                  <a:pt x="2344" y="2846"/>
                </a:lnTo>
                <a:lnTo>
                  <a:pt x="2344" y="2804"/>
                </a:lnTo>
                <a:lnTo>
                  <a:pt x="2323" y="2762"/>
                </a:lnTo>
                <a:lnTo>
                  <a:pt x="2281" y="2741"/>
                </a:lnTo>
                <a:lnTo>
                  <a:pt x="2239" y="2553"/>
                </a:lnTo>
                <a:lnTo>
                  <a:pt x="2281" y="2511"/>
                </a:lnTo>
                <a:lnTo>
                  <a:pt x="2239" y="2448"/>
                </a:lnTo>
                <a:lnTo>
                  <a:pt x="2176" y="2448"/>
                </a:lnTo>
                <a:lnTo>
                  <a:pt x="2009" y="2344"/>
                </a:lnTo>
                <a:lnTo>
                  <a:pt x="1967" y="2197"/>
                </a:lnTo>
                <a:lnTo>
                  <a:pt x="1967" y="1904"/>
                </a:lnTo>
                <a:lnTo>
                  <a:pt x="1904" y="1821"/>
                </a:lnTo>
                <a:lnTo>
                  <a:pt x="1904" y="1716"/>
                </a:lnTo>
                <a:lnTo>
                  <a:pt x="1925" y="1674"/>
                </a:lnTo>
                <a:lnTo>
                  <a:pt x="1904" y="1381"/>
                </a:lnTo>
                <a:lnTo>
                  <a:pt x="1967" y="1339"/>
                </a:lnTo>
                <a:lnTo>
                  <a:pt x="1904" y="1088"/>
                </a:lnTo>
                <a:lnTo>
                  <a:pt x="1779" y="879"/>
                </a:lnTo>
                <a:lnTo>
                  <a:pt x="1360" y="461"/>
                </a:lnTo>
                <a:lnTo>
                  <a:pt x="1277" y="314"/>
                </a:lnTo>
                <a:lnTo>
                  <a:pt x="1235" y="335"/>
                </a:lnTo>
                <a:lnTo>
                  <a:pt x="1172" y="398"/>
                </a:lnTo>
                <a:lnTo>
                  <a:pt x="1088" y="398"/>
                </a:lnTo>
                <a:lnTo>
                  <a:pt x="1067" y="419"/>
                </a:lnTo>
                <a:lnTo>
                  <a:pt x="1067" y="523"/>
                </a:lnTo>
                <a:lnTo>
                  <a:pt x="984" y="565"/>
                </a:lnTo>
                <a:lnTo>
                  <a:pt x="921" y="523"/>
                </a:lnTo>
                <a:lnTo>
                  <a:pt x="816" y="523"/>
                </a:lnTo>
                <a:lnTo>
                  <a:pt x="670" y="628"/>
                </a:lnTo>
                <a:lnTo>
                  <a:pt x="523" y="607"/>
                </a:lnTo>
                <a:lnTo>
                  <a:pt x="523" y="523"/>
                </a:lnTo>
                <a:lnTo>
                  <a:pt x="607" y="440"/>
                </a:lnTo>
                <a:lnTo>
                  <a:pt x="607" y="251"/>
                </a:lnTo>
                <a:lnTo>
                  <a:pt x="544" y="189"/>
                </a:lnTo>
                <a:lnTo>
                  <a:pt x="419" y="189"/>
                </a:lnTo>
                <a:lnTo>
                  <a:pt x="398" y="126"/>
                </a:lnTo>
                <a:lnTo>
                  <a:pt x="231" y="84"/>
                </a:lnTo>
                <a:lnTo>
                  <a:pt x="12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51"/>
          <p:cNvSpPr/>
          <p:nvPr/>
        </p:nvSpPr>
        <p:spPr>
          <a:xfrm>
            <a:off x="4536099" y="3117166"/>
            <a:ext cx="134991" cy="87102"/>
          </a:xfrm>
          <a:custGeom>
            <a:avLst/>
            <a:gdLst/>
            <a:ahLst/>
            <a:cxnLst/>
            <a:rect l="l" t="t" r="r" b="b"/>
            <a:pathLst>
              <a:path w="5483" h="3705" extrusionOk="0">
                <a:moveTo>
                  <a:pt x="4186" y="1"/>
                </a:moveTo>
                <a:lnTo>
                  <a:pt x="4144" y="22"/>
                </a:lnTo>
                <a:lnTo>
                  <a:pt x="4165" y="126"/>
                </a:lnTo>
                <a:lnTo>
                  <a:pt x="4039" y="252"/>
                </a:lnTo>
                <a:lnTo>
                  <a:pt x="3976" y="231"/>
                </a:lnTo>
                <a:lnTo>
                  <a:pt x="4039" y="126"/>
                </a:lnTo>
                <a:lnTo>
                  <a:pt x="4018" y="43"/>
                </a:lnTo>
                <a:lnTo>
                  <a:pt x="3935" y="43"/>
                </a:lnTo>
                <a:lnTo>
                  <a:pt x="3851" y="273"/>
                </a:lnTo>
                <a:lnTo>
                  <a:pt x="3767" y="315"/>
                </a:lnTo>
                <a:lnTo>
                  <a:pt x="3642" y="587"/>
                </a:lnTo>
                <a:lnTo>
                  <a:pt x="3642" y="754"/>
                </a:lnTo>
                <a:lnTo>
                  <a:pt x="3432" y="963"/>
                </a:lnTo>
                <a:lnTo>
                  <a:pt x="3328" y="963"/>
                </a:lnTo>
                <a:lnTo>
                  <a:pt x="3140" y="1005"/>
                </a:lnTo>
                <a:lnTo>
                  <a:pt x="3098" y="1089"/>
                </a:lnTo>
                <a:lnTo>
                  <a:pt x="3181" y="1089"/>
                </a:lnTo>
                <a:lnTo>
                  <a:pt x="3119" y="1152"/>
                </a:lnTo>
                <a:lnTo>
                  <a:pt x="3181" y="1173"/>
                </a:lnTo>
                <a:lnTo>
                  <a:pt x="3307" y="1152"/>
                </a:lnTo>
                <a:lnTo>
                  <a:pt x="3244" y="1214"/>
                </a:lnTo>
                <a:lnTo>
                  <a:pt x="3181" y="1277"/>
                </a:lnTo>
                <a:lnTo>
                  <a:pt x="3140" y="1298"/>
                </a:lnTo>
                <a:lnTo>
                  <a:pt x="3140" y="1319"/>
                </a:lnTo>
                <a:lnTo>
                  <a:pt x="3223" y="1528"/>
                </a:lnTo>
                <a:lnTo>
                  <a:pt x="3181" y="1633"/>
                </a:lnTo>
                <a:lnTo>
                  <a:pt x="3098" y="1591"/>
                </a:lnTo>
                <a:lnTo>
                  <a:pt x="3098" y="1465"/>
                </a:lnTo>
                <a:lnTo>
                  <a:pt x="3077" y="1361"/>
                </a:lnTo>
                <a:lnTo>
                  <a:pt x="3035" y="1361"/>
                </a:lnTo>
                <a:lnTo>
                  <a:pt x="3035" y="1319"/>
                </a:lnTo>
                <a:lnTo>
                  <a:pt x="2993" y="1319"/>
                </a:lnTo>
                <a:lnTo>
                  <a:pt x="2930" y="1424"/>
                </a:lnTo>
                <a:lnTo>
                  <a:pt x="2972" y="1675"/>
                </a:lnTo>
                <a:lnTo>
                  <a:pt x="2909" y="1717"/>
                </a:lnTo>
                <a:lnTo>
                  <a:pt x="2805" y="1612"/>
                </a:lnTo>
                <a:lnTo>
                  <a:pt x="2700" y="1465"/>
                </a:lnTo>
                <a:lnTo>
                  <a:pt x="2658" y="1465"/>
                </a:lnTo>
                <a:lnTo>
                  <a:pt x="2554" y="1403"/>
                </a:lnTo>
                <a:lnTo>
                  <a:pt x="2470" y="1507"/>
                </a:lnTo>
                <a:lnTo>
                  <a:pt x="2470" y="1633"/>
                </a:lnTo>
                <a:lnTo>
                  <a:pt x="2344" y="1779"/>
                </a:lnTo>
                <a:lnTo>
                  <a:pt x="2261" y="1884"/>
                </a:lnTo>
                <a:lnTo>
                  <a:pt x="2093" y="2030"/>
                </a:lnTo>
                <a:lnTo>
                  <a:pt x="2072" y="2135"/>
                </a:lnTo>
                <a:lnTo>
                  <a:pt x="1926" y="2323"/>
                </a:lnTo>
                <a:lnTo>
                  <a:pt x="1779" y="2449"/>
                </a:lnTo>
                <a:lnTo>
                  <a:pt x="1319" y="2554"/>
                </a:lnTo>
                <a:lnTo>
                  <a:pt x="1256" y="2574"/>
                </a:lnTo>
                <a:lnTo>
                  <a:pt x="1298" y="2742"/>
                </a:lnTo>
                <a:lnTo>
                  <a:pt x="1340" y="2784"/>
                </a:lnTo>
                <a:lnTo>
                  <a:pt x="1256" y="2763"/>
                </a:lnTo>
                <a:lnTo>
                  <a:pt x="1173" y="2826"/>
                </a:lnTo>
                <a:lnTo>
                  <a:pt x="1047" y="2846"/>
                </a:lnTo>
                <a:lnTo>
                  <a:pt x="984" y="2888"/>
                </a:lnTo>
                <a:lnTo>
                  <a:pt x="943" y="3035"/>
                </a:lnTo>
                <a:lnTo>
                  <a:pt x="943" y="3181"/>
                </a:lnTo>
                <a:lnTo>
                  <a:pt x="838" y="3349"/>
                </a:lnTo>
                <a:lnTo>
                  <a:pt x="838" y="3370"/>
                </a:lnTo>
                <a:lnTo>
                  <a:pt x="629" y="3349"/>
                </a:lnTo>
                <a:lnTo>
                  <a:pt x="399" y="3265"/>
                </a:lnTo>
                <a:lnTo>
                  <a:pt x="210" y="3265"/>
                </a:lnTo>
                <a:lnTo>
                  <a:pt x="168" y="3181"/>
                </a:lnTo>
                <a:lnTo>
                  <a:pt x="64" y="3056"/>
                </a:lnTo>
                <a:lnTo>
                  <a:pt x="1" y="3077"/>
                </a:lnTo>
                <a:lnTo>
                  <a:pt x="127" y="3286"/>
                </a:lnTo>
                <a:lnTo>
                  <a:pt x="315" y="3411"/>
                </a:lnTo>
                <a:lnTo>
                  <a:pt x="357" y="3474"/>
                </a:lnTo>
                <a:lnTo>
                  <a:pt x="482" y="3579"/>
                </a:lnTo>
                <a:lnTo>
                  <a:pt x="503" y="3683"/>
                </a:lnTo>
                <a:lnTo>
                  <a:pt x="608" y="3704"/>
                </a:lnTo>
                <a:lnTo>
                  <a:pt x="775" y="3662"/>
                </a:lnTo>
                <a:lnTo>
                  <a:pt x="796" y="3579"/>
                </a:lnTo>
                <a:lnTo>
                  <a:pt x="922" y="3600"/>
                </a:lnTo>
                <a:lnTo>
                  <a:pt x="1005" y="3558"/>
                </a:lnTo>
                <a:lnTo>
                  <a:pt x="1319" y="3579"/>
                </a:lnTo>
                <a:lnTo>
                  <a:pt x="1654" y="3453"/>
                </a:lnTo>
                <a:lnTo>
                  <a:pt x="1738" y="3370"/>
                </a:lnTo>
                <a:lnTo>
                  <a:pt x="2031" y="3370"/>
                </a:lnTo>
                <a:lnTo>
                  <a:pt x="2156" y="3411"/>
                </a:lnTo>
                <a:lnTo>
                  <a:pt x="2198" y="3495"/>
                </a:lnTo>
                <a:lnTo>
                  <a:pt x="2344" y="3495"/>
                </a:lnTo>
                <a:lnTo>
                  <a:pt x="2575" y="3370"/>
                </a:lnTo>
                <a:lnTo>
                  <a:pt x="2868" y="3307"/>
                </a:lnTo>
                <a:lnTo>
                  <a:pt x="2826" y="3244"/>
                </a:lnTo>
                <a:lnTo>
                  <a:pt x="3077" y="2888"/>
                </a:lnTo>
                <a:lnTo>
                  <a:pt x="3140" y="2637"/>
                </a:lnTo>
                <a:lnTo>
                  <a:pt x="3328" y="2365"/>
                </a:lnTo>
                <a:lnTo>
                  <a:pt x="3453" y="1926"/>
                </a:lnTo>
                <a:lnTo>
                  <a:pt x="3453" y="1842"/>
                </a:lnTo>
                <a:lnTo>
                  <a:pt x="3516" y="1737"/>
                </a:lnTo>
                <a:lnTo>
                  <a:pt x="3516" y="1675"/>
                </a:lnTo>
                <a:lnTo>
                  <a:pt x="3621" y="1528"/>
                </a:lnTo>
                <a:lnTo>
                  <a:pt x="3725" y="1570"/>
                </a:lnTo>
                <a:lnTo>
                  <a:pt x="4165" y="1570"/>
                </a:lnTo>
                <a:lnTo>
                  <a:pt x="4228" y="1612"/>
                </a:lnTo>
                <a:lnTo>
                  <a:pt x="4374" y="1612"/>
                </a:lnTo>
                <a:lnTo>
                  <a:pt x="4500" y="1633"/>
                </a:lnTo>
                <a:lnTo>
                  <a:pt x="4500" y="1591"/>
                </a:lnTo>
                <a:lnTo>
                  <a:pt x="4667" y="1675"/>
                </a:lnTo>
                <a:lnTo>
                  <a:pt x="4751" y="1696"/>
                </a:lnTo>
                <a:lnTo>
                  <a:pt x="4876" y="1633"/>
                </a:lnTo>
                <a:lnTo>
                  <a:pt x="5023" y="1612"/>
                </a:lnTo>
                <a:lnTo>
                  <a:pt x="5023" y="1528"/>
                </a:lnTo>
                <a:lnTo>
                  <a:pt x="4876" y="1403"/>
                </a:lnTo>
                <a:lnTo>
                  <a:pt x="4876" y="1277"/>
                </a:lnTo>
                <a:lnTo>
                  <a:pt x="4918" y="1214"/>
                </a:lnTo>
                <a:lnTo>
                  <a:pt x="5169" y="1256"/>
                </a:lnTo>
                <a:lnTo>
                  <a:pt x="5357" y="1193"/>
                </a:lnTo>
                <a:lnTo>
                  <a:pt x="5483" y="1089"/>
                </a:lnTo>
                <a:lnTo>
                  <a:pt x="5441" y="1005"/>
                </a:lnTo>
                <a:lnTo>
                  <a:pt x="5357" y="1005"/>
                </a:lnTo>
                <a:lnTo>
                  <a:pt x="5232" y="984"/>
                </a:lnTo>
                <a:lnTo>
                  <a:pt x="5127" y="880"/>
                </a:lnTo>
                <a:lnTo>
                  <a:pt x="5023" y="901"/>
                </a:lnTo>
                <a:lnTo>
                  <a:pt x="4897" y="775"/>
                </a:lnTo>
                <a:lnTo>
                  <a:pt x="4813" y="775"/>
                </a:lnTo>
                <a:lnTo>
                  <a:pt x="4709" y="859"/>
                </a:lnTo>
                <a:lnTo>
                  <a:pt x="4667" y="796"/>
                </a:lnTo>
                <a:lnTo>
                  <a:pt x="4792" y="691"/>
                </a:lnTo>
                <a:lnTo>
                  <a:pt x="4709" y="629"/>
                </a:lnTo>
                <a:lnTo>
                  <a:pt x="4688" y="649"/>
                </a:lnTo>
                <a:lnTo>
                  <a:pt x="4604" y="754"/>
                </a:lnTo>
                <a:lnTo>
                  <a:pt x="4562" y="670"/>
                </a:lnTo>
                <a:lnTo>
                  <a:pt x="4500" y="670"/>
                </a:lnTo>
                <a:lnTo>
                  <a:pt x="4500" y="482"/>
                </a:lnTo>
                <a:lnTo>
                  <a:pt x="4604" y="461"/>
                </a:lnTo>
                <a:lnTo>
                  <a:pt x="4604" y="377"/>
                </a:lnTo>
                <a:lnTo>
                  <a:pt x="4458" y="273"/>
                </a:lnTo>
                <a:lnTo>
                  <a:pt x="4437" y="336"/>
                </a:lnTo>
                <a:lnTo>
                  <a:pt x="4290" y="231"/>
                </a:lnTo>
                <a:lnTo>
                  <a:pt x="4290" y="64"/>
                </a:lnTo>
                <a:lnTo>
                  <a:pt x="418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51"/>
          <p:cNvSpPr/>
          <p:nvPr/>
        </p:nvSpPr>
        <p:spPr>
          <a:xfrm>
            <a:off x="4409897" y="2877137"/>
            <a:ext cx="117486" cy="216943"/>
          </a:xfrm>
          <a:custGeom>
            <a:avLst/>
            <a:gdLst/>
            <a:ahLst/>
            <a:cxnLst/>
            <a:rect l="l" t="t" r="r" b="b"/>
            <a:pathLst>
              <a:path w="4772" h="9228" extrusionOk="0">
                <a:moveTo>
                  <a:pt x="1821" y="0"/>
                </a:moveTo>
                <a:lnTo>
                  <a:pt x="1737" y="84"/>
                </a:lnTo>
                <a:lnTo>
                  <a:pt x="1591" y="84"/>
                </a:lnTo>
                <a:lnTo>
                  <a:pt x="1465" y="126"/>
                </a:lnTo>
                <a:lnTo>
                  <a:pt x="1507" y="314"/>
                </a:lnTo>
                <a:lnTo>
                  <a:pt x="1298" y="398"/>
                </a:lnTo>
                <a:lnTo>
                  <a:pt x="1193" y="314"/>
                </a:lnTo>
                <a:lnTo>
                  <a:pt x="1026" y="377"/>
                </a:lnTo>
                <a:lnTo>
                  <a:pt x="1026" y="440"/>
                </a:lnTo>
                <a:lnTo>
                  <a:pt x="900" y="502"/>
                </a:lnTo>
                <a:lnTo>
                  <a:pt x="879" y="419"/>
                </a:lnTo>
                <a:lnTo>
                  <a:pt x="796" y="419"/>
                </a:lnTo>
                <a:lnTo>
                  <a:pt x="733" y="502"/>
                </a:lnTo>
                <a:lnTo>
                  <a:pt x="607" y="398"/>
                </a:lnTo>
                <a:lnTo>
                  <a:pt x="524" y="440"/>
                </a:lnTo>
                <a:lnTo>
                  <a:pt x="503" y="544"/>
                </a:lnTo>
                <a:lnTo>
                  <a:pt x="419" y="544"/>
                </a:lnTo>
                <a:lnTo>
                  <a:pt x="377" y="523"/>
                </a:lnTo>
                <a:lnTo>
                  <a:pt x="398" y="440"/>
                </a:lnTo>
                <a:lnTo>
                  <a:pt x="315" y="419"/>
                </a:lnTo>
                <a:lnTo>
                  <a:pt x="189" y="481"/>
                </a:lnTo>
                <a:lnTo>
                  <a:pt x="147" y="523"/>
                </a:lnTo>
                <a:lnTo>
                  <a:pt x="105" y="586"/>
                </a:lnTo>
                <a:lnTo>
                  <a:pt x="63" y="607"/>
                </a:lnTo>
                <a:lnTo>
                  <a:pt x="1" y="628"/>
                </a:lnTo>
                <a:lnTo>
                  <a:pt x="63" y="712"/>
                </a:lnTo>
                <a:lnTo>
                  <a:pt x="252" y="795"/>
                </a:lnTo>
                <a:lnTo>
                  <a:pt x="356" y="942"/>
                </a:lnTo>
                <a:lnTo>
                  <a:pt x="461" y="1025"/>
                </a:lnTo>
                <a:lnTo>
                  <a:pt x="482" y="1151"/>
                </a:lnTo>
                <a:lnTo>
                  <a:pt x="419" y="1235"/>
                </a:lnTo>
                <a:lnTo>
                  <a:pt x="628" y="1423"/>
                </a:lnTo>
                <a:lnTo>
                  <a:pt x="733" y="1632"/>
                </a:lnTo>
                <a:lnTo>
                  <a:pt x="984" y="1632"/>
                </a:lnTo>
                <a:lnTo>
                  <a:pt x="1131" y="1674"/>
                </a:lnTo>
                <a:lnTo>
                  <a:pt x="1256" y="1590"/>
                </a:lnTo>
                <a:lnTo>
                  <a:pt x="1423" y="1590"/>
                </a:lnTo>
                <a:lnTo>
                  <a:pt x="1507" y="1695"/>
                </a:lnTo>
                <a:lnTo>
                  <a:pt x="1654" y="1737"/>
                </a:lnTo>
                <a:lnTo>
                  <a:pt x="1675" y="1841"/>
                </a:lnTo>
                <a:lnTo>
                  <a:pt x="1654" y="1946"/>
                </a:lnTo>
                <a:lnTo>
                  <a:pt x="1842" y="1988"/>
                </a:lnTo>
                <a:lnTo>
                  <a:pt x="1842" y="2072"/>
                </a:lnTo>
                <a:lnTo>
                  <a:pt x="1758" y="2092"/>
                </a:lnTo>
                <a:lnTo>
                  <a:pt x="1675" y="2302"/>
                </a:lnTo>
                <a:lnTo>
                  <a:pt x="1633" y="2385"/>
                </a:lnTo>
                <a:lnTo>
                  <a:pt x="1507" y="2385"/>
                </a:lnTo>
                <a:lnTo>
                  <a:pt x="1340" y="2469"/>
                </a:lnTo>
                <a:lnTo>
                  <a:pt x="1256" y="2469"/>
                </a:lnTo>
                <a:lnTo>
                  <a:pt x="1256" y="2532"/>
                </a:lnTo>
                <a:lnTo>
                  <a:pt x="1403" y="2699"/>
                </a:lnTo>
                <a:lnTo>
                  <a:pt x="1319" y="2783"/>
                </a:lnTo>
                <a:lnTo>
                  <a:pt x="1340" y="2846"/>
                </a:lnTo>
                <a:lnTo>
                  <a:pt x="1423" y="2846"/>
                </a:lnTo>
                <a:lnTo>
                  <a:pt x="1507" y="3013"/>
                </a:lnTo>
                <a:lnTo>
                  <a:pt x="1675" y="3013"/>
                </a:lnTo>
                <a:lnTo>
                  <a:pt x="1863" y="3118"/>
                </a:lnTo>
                <a:lnTo>
                  <a:pt x="1968" y="3118"/>
                </a:lnTo>
                <a:lnTo>
                  <a:pt x="2114" y="3327"/>
                </a:lnTo>
                <a:lnTo>
                  <a:pt x="2281" y="3411"/>
                </a:lnTo>
                <a:lnTo>
                  <a:pt x="2407" y="3557"/>
                </a:lnTo>
                <a:lnTo>
                  <a:pt x="2386" y="3641"/>
                </a:lnTo>
                <a:lnTo>
                  <a:pt x="2574" y="3850"/>
                </a:lnTo>
                <a:lnTo>
                  <a:pt x="2616" y="3976"/>
                </a:lnTo>
                <a:lnTo>
                  <a:pt x="2700" y="4038"/>
                </a:lnTo>
                <a:lnTo>
                  <a:pt x="2825" y="4038"/>
                </a:lnTo>
                <a:lnTo>
                  <a:pt x="2909" y="4143"/>
                </a:lnTo>
                <a:lnTo>
                  <a:pt x="2909" y="4206"/>
                </a:lnTo>
                <a:lnTo>
                  <a:pt x="2993" y="4289"/>
                </a:lnTo>
                <a:lnTo>
                  <a:pt x="3035" y="4289"/>
                </a:lnTo>
                <a:lnTo>
                  <a:pt x="3118" y="4310"/>
                </a:lnTo>
                <a:lnTo>
                  <a:pt x="3097" y="4415"/>
                </a:lnTo>
                <a:lnTo>
                  <a:pt x="3139" y="4478"/>
                </a:lnTo>
                <a:lnTo>
                  <a:pt x="3286" y="4478"/>
                </a:lnTo>
                <a:lnTo>
                  <a:pt x="3348" y="4582"/>
                </a:lnTo>
                <a:lnTo>
                  <a:pt x="3411" y="4603"/>
                </a:lnTo>
                <a:lnTo>
                  <a:pt x="3516" y="4561"/>
                </a:lnTo>
                <a:lnTo>
                  <a:pt x="3558" y="4624"/>
                </a:lnTo>
                <a:lnTo>
                  <a:pt x="3495" y="4708"/>
                </a:lnTo>
                <a:lnTo>
                  <a:pt x="3453" y="4875"/>
                </a:lnTo>
                <a:lnTo>
                  <a:pt x="3516" y="4938"/>
                </a:lnTo>
                <a:lnTo>
                  <a:pt x="3600" y="4938"/>
                </a:lnTo>
                <a:lnTo>
                  <a:pt x="3600" y="5105"/>
                </a:lnTo>
                <a:lnTo>
                  <a:pt x="3432" y="5231"/>
                </a:lnTo>
                <a:lnTo>
                  <a:pt x="3453" y="5357"/>
                </a:lnTo>
                <a:lnTo>
                  <a:pt x="3495" y="5440"/>
                </a:lnTo>
                <a:lnTo>
                  <a:pt x="3516" y="5629"/>
                </a:lnTo>
                <a:lnTo>
                  <a:pt x="3411" y="5670"/>
                </a:lnTo>
                <a:lnTo>
                  <a:pt x="3390" y="5670"/>
                </a:lnTo>
                <a:lnTo>
                  <a:pt x="3453" y="5859"/>
                </a:lnTo>
                <a:lnTo>
                  <a:pt x="3558" y="5921"/>
                </a:lnTo>
                <a:lnTo>
                  <a:pt x="3662" y="6152"/>
                </a:lnTo>
                <a:lnTo>
                  <a:pt x="3641" y="6340"/>
                </a:lnTo>
                <a:lnTo>
                  <a:pt x="3662" y="6445"/>
                </a:lnTo>
                <a:lnTo>
                  <a:pt x="3641" y="6591"/>
                </a:lnTo>
                <a:lnTo>
                  <a:pt x="3662" y="6717"/>
                </a:lnTo>
                <a:lnTo>
                  <a:pt x="3558" y="6905"/>
                </a:lnTo>
                <a:lnTo>
                  <a:pt x="3495" y="6926"/>
                </a:lnTo>
                <a:lnTo>
                  <a:pt x="3453" y="7010"/>
                </a:lnTo>
                <a:lnTo>
                  <a:pt x="3307" y="7072"/>
                </a:lnTo>
                <a:lnTo>
                  <a:pt x="3139" y="7177"/>
                </a:lnTo>
                <a:lnTo>
                  <a:pt x="3076" y="7282"/>
                </a:lnTo>
                <a:lnTo>
                  <a:pt x="2867" y="7282"/>
                </a:lnTo>
                <a:lnTo>
                  <a:pt x="2763" y="7344"/>
                </a:lnTo>
                <a:lnTo>
                  <a:pt x="2784" y="7554"/>
                </a:lnTo>
                <a:lnTo>
                  <a:pt x="2909" y="7595"/>
                </a:lnTo>
                <a:lnTo>
                  <a:pt x="3014" y="7700"/>
                </a:lnTo>
                <a:lnTo>
                  <a:pt x="2993" y="7763"/>
                </a:lnTo>
                <a:lnTo>
                  <a:pt x="3035" y="7909"/>
                </a:lnTo>
                <a:lnTo>
                  <a:pt x="2867" y="7909"/>
                </a:lnTo>
                <a:lnTo>
                  <a:pt x="2825" y="7826"/>
                </a:lnTo>
                <a:lnTo>
                  <a:pt x="2721" y="7763"/>
                </a:lnTo>
                <a:lnTo>
                  <a:pt x="2449" y="7826"/>
                </a:lnTo>
                <a:lnTo>
                  <a:pt x="2386" y="7805"/>
                </a:lnTo>
                <a:lnTo>
                  <a:pt x="2260" y="7805"/>
                </a:lnTo>
                <a:lnTo>
                  <a:pt x="2198" y="7951"/>
                </a:lnTo>
                <a:lnTo>
                  <a:pt x="2072" y="7972"/>
                </a:lnTo>
                <a:lnTo>
                  <a:pt x="1968" y="8118"/>
                </a:lnTo>
                <a:lnTo>
                  <a:pt x="1988" y="8139"/>
                </a:lnTo>
                <a:lnTo>
                  <a:pt x="1988" y="8244"/>
                </a:lnTo>
                <a:lnTo>
                  <a:pt x="1988" y="8265"/>
                </a:lnTo>
                <a:lnTo>
                  <a:pt x="2093" y="8286"/>
                </a:lnTo>
                <a:lnTo>
                  <a:pt x="2156" y="8265"/>
                </a:lnTo>
                <a:lnTo>
                  <a:pt x="2198" y="8286"/>
                </a:lnTo>
                <a:lnTo>
                  <a:pt x="2281" y="8265"/>
                </a:lnTo>
                <a:lnTo>
                  <a:pt x="2407" y="8286"/>
                </a:lnTo>
                <a:lnTo>
                  <a:pt x="2491" y="8265"/>
                </a:lnTo>
                <a:lnTo>
                  <a:pt x="2449" y="8328"/>
                </a:lnTo>
                <a:lnTo>
                  <a:pt x="2281" y="8453"/>
                </a:lnTo>
                <a:lnTo>
                  <a:pt x="2198" y="8579"/>
                </a:lnTo>
                <a:lnTo>
                  <a:pt x="2198" y="8767"/>
                </a:lnTo>
                <a:lnTo>
                  <a:pt x="2177" y="8851"/>
                </a:lnTo>
                <a:lnTo>
                  <a:pt x="2240" y="8851"/>
                </a:lnTo>
                <a:lnTo>
                  <a:pt x="2198" y="8872"/>
                </a:lnTo>
                <a:lnTo>
                  <a:pt x="2198" y="9018"/>
                </a:lnTo>
                <a:lnTo>
                  <a:pt x="2281" y="9081"/>
                </a:lnTo>
                <a:lnTo>
                  <a:pt x="2344" y="9060"/>
                </a:lnTo>
                <a:lnTo>
                  <a:pt x="2344" y="9060"/>
                </a:lnTo>
                <a:lnTo>
                  <a:pt x="2281" y="9123"/>
                </a:lnTo>
                <a:lnTo>
                  <a:pt x="2177" y="9165"/>
                </a:lnTo>
                <a:lnTo>
                  <a:pt x="2072" y="9227"/>
                </a:lnTo>
                <a:lnTo>
                  <a:pt x="2240" y="9227"/>
                </a:lnTo>
                <a:lnTo>
                  <a:pt x="2470" y="9123"/>
                </a:lnTo>
                <a:lnTo>
                  <a:pt x="2470" y="9102"/>
                </a:lnTo>
                <a:lnTo>
                  <a:pt x="2491" y="9102"/>
                </a:lnTo>
                <a:lnTo>
                  <a:pt x="2574" y="9018"/>
                </a:lnTo>
                <a:lnTo>
                  <a:pt x="2595" y="8914"/>
                </a:lnTo>
                <a:lnTo>
                  <a:pt x="2616" y="8851"/>
                </a:lnTo>
                <a:lnTo>
                  <a:pt x="2700" y="8872"/>
                </a:lnTo>
                <a:lnTo>
                  <a:pt x="2721" y="8851"/>
                </a:lnTo>
                <a:lnTo>
                  <a:pt x="2867" y="8746"/>
                </a:lnTo>
                <a:lnTo>
                  <a:pt x="2909" y="8746"/>
                </a:lnTo>
                <a:lnTo>
                  <a:pt x="2930" y="8683"/>
                </a:lnTo>
                <a:lnTo>
                  <a:pt x="2993" y="8662"/>
                </a:lnTo>
                <a:lnTo>
                  <a:pt x="2972" y="8600"/>
                </a:lnTo>
                <a:lnTo>
                  <a:pt x="2972" y="8579"/>
                </a:lnTo>
                <a:lnTo>
                  <a:pt x="2930" y="8495"/>
                </a:lnTo>
                <a:lnTo>
                  <a:pt x="2993" y="8495"/>
                </a:lnTo>
                <a:lnTo>
                  <a:pt x="3035" y="8558"/>
                </a:lnTo>
                <a:lnTo>
                  <a:pt x="3097" y="8579"/>
                </a:lnTo>
                <a:lnTo>
                  <a:pt x="3139" y="8537"/>
                </a:lnTo>
                <a:lnTo>
                  <a:pt x="3139" y="8453"/>
                </a:lnTo>
                <a:lnTo>
                  <a:pt x="3035" y="8349"/>
                </a:lnTo>
                <a:lnTo>
                  <a:pt x="3160" y="8453"/>
                </a:lnTo>
                <a:lnTo>
                  <a:pt x="3244" y="8390"/>
                </a:lnTo>
                <a:lnTo>
                  <a:pt x="3223" y="8286"/>
                </a:lnTo>
                <a:lnTo>
                  <a:pt x="3244" y="8244"/>
                </a:lnTo>
                <a:lnTo>
                  <a:pt x="3097" y="8181"/>
                </a:lnTo>
                <a:lnTo>
                  <a:pt x="3160" y="8181"/>
                </a:lnTo>
                <a:lnTo>
                  <a:pt x="3223" y="8160"/>
                </a:lnTo>
                <a:lnTo>
                  <a:pt x="3223" y="8139"/>
                </a:lnTo>
                <a:lnTo>
                  <a:pt x="3139" y="8077"/>
                </a:lnTo>
                <a:lnTo>
                  <a:pt x="3244" y="8118"/>
                </a:lnTo>
                <a:lnTo>
                  <a:pt x="3286" y="8077"/>
                </a:lnTo>
                <a:lnTo>
                  <a:pt x="3307" y="8014"/>
                </a:lnTo>
                <a:lnTo>
                  <a:pt x="3307" y="8077"/>
                </a:lnTo>
                <a:lnTo>
                  <a:pt x="3286" y="8160"/>
                </a:lnTo>
                <a:lnTo>
                  <a:pt x="3307" y="8160"/>
                </a:lnTo>
                <a:lnTo>
                  <a:pt x="3411" y="8139"/>
                </a:lnTo>
                <a:lnTo>
                  <a:pt x="3495" y="8181"/>
                </a:lnTo>
                <a:lnTo>
                  <a:pt x="3620" y="8160"/>
                </a:lnTo>
                <a:lnTo>
                  <a:pt x="3872" y="8014"/>
                </a:lnTo>
                <a:lnTo>
                  <a:pt x="3955" y="7951"/>
                </a:lnTo>
                <a:lnTo>
                  <a:pt x="4060" y="7951"/>
                </a:lnTo>
                <a:lnTo>
                  <a:pt x="4060" y="7846"/>
                </a:lnTo>
                <a:lnTo>
                  <a:pt x="4164" y="7763"/>
                </a:lnTo>
                <a:lnTo>
                  <a:pt x="4269" y="7721"/>
                </a:lnTo>
                <a:lnTo>
                  <a:pt x="4395" y="7595"/>
                </a:lnTo>
                <a:lnTo>
                  <a:pt x="4457" y="7554"/>
                </a:lnTo>
                <a:lnTo>
                  <a:pt x="4478" y="7428"/>
                </a:lnTo>
                <a:lnTo>
                  <a:pt x="4541" y="7407"/>
                </a:lnTo>
                <a:lnTo>
                  <a:pt x="4604" y="7323"/>
                </a:lnTo>
                <a:lnTo>
                  <a:pt x="4583" y="7282"/>
                </a:lnTo>
                <a:lnTo>
                  <a:pt x="4604" y="7177"/>
                </a:lnTo>
                <a:lnTo>
                  <a:pt x="4541" y="7072"/>
                </a:lnTo>
                <a:lnTo>
                  <a:pt x="4646" y="6989"/>
                </a:lnTo>
                <a:lnTo>
                  <a:pt x="4646" y="6905"/>
                </a:lnTo>
                <a:lnTo>
                  <a:pt x="4688" y="6884"/>
                </a:lnTo>
                <a:lnTo>
                  <a:pt x="4688" y="6821"/>
                </a:lnTo>
                <a:lnTo>
                  <a:pt x="4646" y="6758"/>
                </a:lnTo>
                <a:lnTo>
                  <a:pt x="4646" y="6675"/>
                </a:lnTo>
                <a:lnTo>
                  <a:pt x="4688" y="6654"/>
                </a:lnTo>
                <a:lnTo>
                  <a:pt x="4709" y="6696"/>
                </a:lnTo>
                <a:lnTo>
                  <a:pt x="4709" y="6717"/>
                </a:lnTo>
                <a:lnTo>
                  <a:pt x="4729" y="6717"/>
                </a:lnTo>
                <a:lnTo>
                  <a:pt x="4771" y="6654"/>
                </a:lnTo>
                <a:lnTo>
                  <a:pt x="4688" y="6507"/>
                </a:lnTo>
                <a:lnTo>
                  <a:pt x="4667" y="6445"/>
                </a:lnTo>
                <a:lnTo>
                  <a:pt x="4604" y="6403"/>
                </a:lnTo>
                <a:lnTo>
                  <a:pt x="4604" y="6361"/>
                </a:lnTo>
                <a:lnTo>
                  <a:pt x="4583" y="6194"/>
                </a:lnTo>
                <a:lnTo>
                  <a:pt x="4604" y="6173"/>
                </a:lnTo>
                <a:lnTo>
                  <a:pt x="4562" y="6068"/>
                </a:lnTo>
                <a:lnTo>
                  <a:pt x="4583" y="6026"/>
                </a:lnTo>
                <a:lnTo>
                  <a:pt x="4583" y="5921"/>
                </a:lnTo>
                <a:lnTo>
                  <a:pt x="4541" y="5859"/>
                </a:lnTo>
                <a:lnTo>
                  <a:pt x="4499" y="5670"/>
                </a:lnTo>
                <a:lnTo>
                  <a:pt x="4457" y="5649"/>
                </a:lnTo>
                <a:lnTo>
                  <a:pt x="4437" y="5440"/>
                </a:lnTo>
                <a:lnTo>
                  <a:pt x="4332" y="5315"/>
                </a:lnTo>
                <a:lnTo>
                  <a:pt x="4353" y="5252"/>
                </a:lnTo>
                <a:lnTo>
                  <a:pt x="4332" y="5210"/>
                </a:lnTo>
                <a:lnTo>
                  <a:pt x="4332" y="5147"/>
                </a:lnTo>
                <a:lnTo>
                  <a:pt x="4185" y="5022"/>
                </a:lnTo>
                <a:lnTo>
                  <a:pt x="4185" y="4938"/>
                </a:lnTo>
                <a:lnTo>
                  <a:pt x="4164" y="4938"/>
                </a:lnTo>
                <a:lnTo>
                  <a:pt x="4144" y="4833"/>
                </a:lnTo>
                <a:lnTo>
                  <a:pt x="4060" y="4708"/>
                </a:lnTo>
                <a:lnTo>
                  <a:pt x="3809" y="4499"/>
                </a:lnTo>
                <a:lnTo>
                  <a:pt x="3746" y="4394"/>
                </a:lnTo>
                <a:lnTo>
                  <a:pt x="3453" y="4185"/>
                </a:lnTo>
                <a:lnTo>
                  <a:pt x="3139" y="4038"/>
                </a:lnTo>
                <a:lnTo>
                  <a:pt x="3139" y="3976"/>
                </a:lnTo>
                <a:lnTo>
                  <a:pt x="3014" y="3934"/>
                </a:lnTo>
                <a:lnTo>
                  <a:pt x="2784" y="3745"/>
                </a:lnTo>
                <a:lnTo>
                  <a:pt x="2763" y="3662"/>
                </a:lnTo>
                <a:lnTo>
                  <a:pt x="2721" y="3536"/>
                </a:lnTo>
                <a:lnTo>
                  <a:pt x="2721" y="3473"/>
                </a:lnTo>
                <a:lnTo>
                  <a:pt x="2721" y="3432"/>
                </a:lnTo>
                <a:lnTo>
                  <a:pt x="2679" y="3306"/>
                </a:lnTo>
                <a:lnTo>
                  <a:pt x="2595" y="3306"/>
                </a:lnTo>
                <a:lnTo>
                  <a:pt x="2470" y="3139"/>
                </a:lnTo>
                <a:lnTo>
                  <a:pt x="2281" y="3055"/>
                </a:lnTo>
                <a:lnTo>
                  <a:pt x="2177" y="3034"/>
                </a:lnTo>
                <a:lnTo>
                  <a:pt x="2281" y="2992"/>
                </a:lnTo>
                <a:lnTo>
                  <a:pt x="2281" y="2929"/>
                </a:lnTo>
                <a:lnTo>
                  <a:pt x="2177" y="2825"/>
                </a:lnTo>
                <a:lnTo>
                  <a:pt x="2240" y="2720"/>
                </a:lnTo>
                <a:lnTo>
                  <a:pt x="2281" y="2532"/>
                </a:lnTo>
                <a:lnTo>
                  <a:pt x="2260" y="2490"/>
                </a:lnTo>
                <a:lnTo>
                  <a:pt x="2198" y="2490"/>
                </a:lnTo>
                <a:lnTo>
                  <a:pt x="2198" y="2385"/>
                </a:lnTo>
                <a:lnTo>
                  <a:pt x="2260" y="2323"/>
                </a:lnTo>
                <a:lnTo>
                  <a:pt x="2281" y="2218"/>
                </a:lnTo>
                <a:lnTo>
                  <a:pt x="2344" y="2197"/>
                </a:lnTo>
                <a:lnTo>
                  <a:pt x="2365" y="2155"/>
                </a:lnTo>
                <a:lnTo>
                  <a:pt x="2386" y="2176"/>
                </a:lnTo>
                <a:lnTo>
                  <a:pt x="2449" y="2176"/>
                </a:lnTo>
                <a:lnTo>
                  <a:pt x="2553" y="2051"/>
                </a:lnTo>
                <a:lnTo>
                  <a:pt x="2574" y="2051"/>
                </a:lnTo>
                <a:lnTo>
                  <a:pt x="2616" y="1988"/>
                </a:lnTo>
                <a:lnTo>
                  <a:pt x="2574" y="1904"/>
                </a:lnTo>
                <a:lnTo>
                  <a:pt x="2595" y="1883"/>
                </a:lnTo>
                <a:lnTo>
                  <a:pt x="2595" y="1800"/>
                </a:lnTo>
                <a:lnTo>
                  <a:pt x="2595" y="1737"/>
                </a:lnTo>
                <a:lnTo>
                  <a:pt x="2574" y="1674"/>
                </a:lnTo>
                <a:lnTo>
                  <a:pt x="2616" y="1632"/>
                </a:lnTo>
                <a:lnTo>
                  <a:pt x="2616" y="1548"/>
                </a:lnTo>
                <a:lnTo>
                  <a:pt x="2679" y="1548"/>
                </a:lnTo>
                <a:lnTo>
                  <a:pt x="2700" y="1590"/>
                </a:lnTo>
                <a:lnTo>
                  <a:pt x="2721" y="1590"/>
                </a:lnTo>
                <a:lnTo>
                  <a:pt x="2804" y="1548"/>
                </a:lnTo>
                <a:lnTo>
                  <a:pt x="2888" y="1528"/>
                </a:lnTo>
                <a:lnTo>
                  <a:pt x="2930" y="1548"/>
                </a:lnTo>
                <a:lnTo>
                  <a:pt x="2972" y="1528"/>
                </a:lnTo>
                <a:lnTo>
                  <a:pt x="3014" y="1465"/>
                </a:lnTo>
                <a:lnTo>
                  <a:pt x="2993" y="1381"/>
                </a:lnTo>
                <a:lnTo>
                  <a:pt x="3014" y="1339"/>
                </a:lnTo>
                <a:lnTo>
                  <a:pt x="3118" y="1318"/>
                </a:lnTo>
                <a:lnTo>
                  <a:pt x="3223" y="1339"/>
                </a:lnTo>
                <a:lnTo>
                  <a:pt x="3328" y="1256"/>
                </a:lnTo>
                <a:lnTo>
                  <a:pt x="3390" y="1256"/>
                </a:lnTo>
                <a:lnTo>
                  <a:pt x="3432" y="1235"/>
                </a:lnTo>
                <a:lnTo>
                  <a:pt x="3495" y="1172"/>
                </a:lnTo>
                <a:lnTo>
                  <a:pt x="3453" y="1130"/>
                </a:lnTo>
                <a:lnTo>
                  <a:pt x="3348" y="1067"/>
                </a:lnTo>
                <a:lnTo>
                  <a:pt x="3286" y="1109"/>
                </a:lnTo>
                <a:lnTo>
                  <a:pt x="3223" y="1046"/>
                </a:lnTo>
                <a:lnTo>
                  <a:pt x="3118" y="1109"/>
                </a:lnTo>
                <a:lnTo>
                  <a:pt x="3014" y="1025"/>
                </a:lnTo>
                <a:lnTo>
                  <a:pt x="2888" y="1004"/>
                </a:lnTo>
                <a:lnTo>
                  <a:pt x="2867" y="900"/>
                </a:lnTo>
                <a:lnTo>
                  <a:pt x="2616" y="816"/>
                </a:lnTo>
                <a:lnTo>
                  <a:pt x="2595" y="712"/>
                </a:lnTo>
                <a:lnTo>
                  <a:pt x="2512" y="691"/>
                </a:lnTo>
                <a:lnTo>
                  <a:pt x="2574" y="481"/>
                </a:lnTo>
                <a:lnTo>
                  <a:pt x="2679" y="440"/>
                </a:lnTo>
                <a:lnTo>
                  <a:pt x="2679" y="335"/>
                </a:lnTo>
                <a:lnTo>
                  <a:pt x="2595" y="272"/>
                </a:lnTo>
                <a:lnTo>
                  <a:pt x="2449" y="314"/>
                </a:lnTo>
                <a:lnTo>
                  <a:pt x="2386" y="272"/>
                </a:lnTo>
                <a:lnTo>
                  <a:pt x="2114" y="272"/>
                </a:lnTo>
                <a:lnTo>
                  <a:pt x="2072" y="188"/>
                </a:lnTo>
                <a:lnTo>
                  <a:pt x="1947" y="168"/>
                </a:lnTo>
                <a:lnTo>
                  <a:pt x="1947" y="84"/>
                </a:lnTo>
                <a:lnTo>
                  <a:pt x="18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51"/>
          <p:cNvSpPr/>
          <p:nvPr/>
        </p:nvSpPr>
        <p:spPr>
          <a:xfrm>
            <a:off x="4425358" y="3006508"/>
            <a:ext cx="74722" cy="61500"/>
          </a:xfrm>
          <a:custGeom>
            <a:avLst/>
            <a:gdLst/>
            <a:ahLst/>
            <a:cxnLst/>
            <a:rect l="l" t="t" r="r" b="b"/>
            <a:pathLst>
              <a:path w="3035" h="2616" extrusionOk="0">
                <a:moveTo>
                  <a:pt x="2407" y="0"/>
                </a:moveTo>
                <a:lnTo>
                  <a:pt x="2239" y="42"/>
                </a:lnTo>
                <a:lnTo>
                  <a:pt x="2135" y="126"/>
                </a:lnTo>
                <a:lnTo>
                  <a:pt x="2260" y="251"/>
                </a:lnTo>
                <a:lnTo>
                  <a:pt x="2239" y="356"/>
                </a:lnTo>
                <a:lnTo>
                  <a:pt x="2260" y="460"/>
                </a:lnTo>
                <a:lnTo>
                  <a:pt x="2260" y="544"/>
                </a:lnTo>
                <a:lnTo>
                  <a:pt x="2072" y="481"/>
                </a:lnTo>
                <a:lnTo>
                  <a:pt x="1967" y="314"/>
                </a:lnTo>
                <a:lnTo>
                  <a:pt x="1821" y="314"/>
                </a:lnTo>
                <a:lnTo>
                  <a:pt x="1758" y="230"/>
                </a:lnTo>
                <a:lnTo>
                  <a:pt x="1632" y="126"/>
                </a:lnTo>
                <a:lnTo>
                  <a:pt x="1549" y="167"/>
                </a:lnTo>
                <a:lnTo>
                  <a:pt x="1444" y="105"/>
                </a:lnTo>
                <a:lnTo>
                  <a:pt x="1298" y="126"/>
                </a:lnTo>
                <a:lnTo>
                  <a:pt x="1151" y="63"/>
                </a:lnTo>
                <a:lnTo>
                  <a:pt x="1026" y="63"/>
                </a:lnTo>
                <a:lnTo>
                  <a:pt x="879" y="146"/>
                </a:lnTo>
                <a:lnTo>
                  <a:pt x="816" y="105"/>
                </a:lnTo>
                <a:lnTo>
                  <a:pt x="670" y="105"/>
                </a:lnTo>
                <a:lnTo>
                  <a:pt x="398" y="167"/>
                </a:lnTo>
                <a:lnTo>
                  <a:pt x="272" y="167"/>
                </a:lnTo>
                <a:lnTo>
                  <a:pt x="168" y="335"/>
                </a:lnTo>
                <a:lnTo>
                  <a:pt x="105" y="523"/>
                </a:lnTo>
                <a:lnTo>
                  <a:pt x="42" y="649"/>
                </a:lnTo>
                <a:lnTo>
                  <a:pt x="0" y="858"/>
                </a:lnTo>
                <a:lnTo>
                  <a:pt x="63" y="1088"/>
                </a:lnTo>
                <a:lnTo>
                  <a:pt x="168" y="1151"/>
                </a:lnTo>
                <a:lnTo>
                  <a:pt x="210" y="1255"/>
                </a:lnTo>
                <a:lnTo>
                  <a:pt x="189" y="1486"/>
                </a:lnTo>
                <a:lnTo>
                  <a:pt x="189" y="1569"/>
                </a:lnTo>
                <a:lnTo>
                  <a:pt x="272" y="1632"/>
                </a:lnTo>
                <a:lnTo>
                  <a:pt x="272" y="1779"/>
                </a:lnTo>
                <a:lnTo>
                  <a:pt x="356" y="1820"/>
                </a:lnTo>
                <a:lnTo>
                  <a:pt x="356" y="1925"/>
                </a:lnTo>
                <a:lnTo>
                  <a:pt x="419" y="2051"/>
                </a:lnTo>
                <a:lnTo>
                  <a:pt x="482" y="2030"/>
                </a:lnTo>
                <a:lnTo>
                  <a:pt x="523" y="2113"/>
                </a:lnTo>
                <a:lnTo>
                  <a:pt x="503" y="2218"/>
                </a:lnTo>
                <a:lnTo>
                  <a:pt x="565" y="2260"/>
                </a:lnTo>
                <a:lnTo>
                  <a:pt x="565" y="2364"/>
                </a:lnTo>
                <a:lnTo>
                  <a:pt x="733" y="2364"/>
                </a:lnTo>
                <a:lnTo>
                  <a:pt x="733" y="2260"/>
                </a:lnTo>
                <a:lnTo>
                  <a:pt x="795" y="2218"/>
                </a:lnTo>
                <a:lnTo>
                  <a:pt x="837" y="2155"/>
                </a:lnTo>
                <a:lnTo>
                  <a:pt x="837" y="2239"/>
                </a:lnTo>
                <a:lnTo>
                  <a:pt x="900" y="2323"/>
                </a:lnTo>
                <a:lnTo>
                  <a:pt x="879" y="2406"/>
                </a:lnTo>
                <a:lnTo>
                  <a:pt x="816" y="2469"/>
                </a:lnTo>
                <a:lnTo>
                  <a:pt x="837" y="2553"/>
                </a:lnTo>
                <a:lnTo>
                  <a:pt x="879" y="2574"/>
                </a:lnTo>
                <a:lnTo>
                  <a:pt x="921" y="2574"/>
                </a:lnTo>
                <a:lnTo>
                  <a:pt x="1026" y="2511"/>
                </a:lnTo>
                <a:lnTo>
                  <a:pt x="1026" y="2469"/>
                </a:lnTo>
                <a:lnTo>
                  <a:pt x="1088" y="2532"/>
                </a:lnTo>
                <a:lnTo>
                  <a:pt x="1214" y="2553"/>
                </a:lnTo>
                <a:lnTo>
                  <a:pt x="1235" y="2532"/>
                </a:lnTo>
                <a:lnTo>
                  <a:pt x="1340" y="2615"/>
                </a:lnTo>
                <a:lnTo>
                  <a:pt x="1444" y="2469"/>
                </a:lnTo>
                <a:lnTo>
                  <a:pt x="1570" y="2448"/>
                </a:lnTo>
                <a:lnTo>
                  <a:pt x="1632" y="2302"/>
                </a:lnTo>
                <a:lnTo>
                  <a:pt x="1758" y="2302"/>
                </a:lnTo>
                <a:lnTo>
                  <a:pt x="1821" y="2323"/>
                </a:lnTo>
                <a:lnTo>
                  <a:pt x="2093" y="2260"/>
                </a:lnTo>
                <a:lnTo>
                  <a:pt x="2197" y="2323"/>
                </a:lnTo>
                <a:lnTo>
                  <a:pt x="2239" y="2406"/>
                </a:lnTo>
                <a:lnTo>
                  <a:pt x="2407" y="2406"/>
                </a:lnTo>
                <a:lnTo>
                  <a:pt x="2365" y="2260"/>
                </a:lnTo>
                <a:lnTo>
                  <a:pt x="2386" y="2197"/>
                </a:lnTo>
                <a:lnTo>
                  <a:pt x="2281" y="2092"/>
                </a:lnTo>
                <a:lnTo>
                  <a:pt x="2156" y="2051"/>
                </a:lnTo>
                <a:lnTo>
                  <a:pt x="2135" y="1841"/>
                </a:lnTo>
                <a:lnTo>
                  <a:pt x="2239" y="1779"/>
                </a:lnTo>
                <a:lnTo>
                  <a:pt x="2448" y="1779"/>
                </a:lnTo>
                <a:lnTo>
                  <a:pt x="2511" y="1674"/>
                </a:lnTo>
                <a:lnTo>
                  <a:pt x="2679" y="1569"/>
                </a:lnTo>
                <a:lnTo>
                  <a:pt x="2825" y="1507"/>
                </a:lnTo>
                <a:lnTo>
                  <a:pt x="2867" y="1423"/>
                </a:lnTo>
                <a:lnTo>
                  <a:pt x="2930" y="1402"/>
                </a:lnTo>
                <a:lnTo>
                  <a:pt x="3034" y="1214"/>
                </a:lnTo>
                <a:lnTo>
                  <a:pt x="3013" y="1088"/>
                </a:lnTo>
                <a:lnTo>
                  <a:pt x="3034" y="942"/>
                </a:lnTo>
                <a:lnTo>
                  <a:pt x="3013" y="837"/>
                </a:lnTo>
                <a:lnTo>
                  <a:pt x="3034" y="649"/>
                </a:lnTo>
                <a:lnTo>
                  <a:pt x="2930" y="418"/>
                </a:lnTo>
                <a:lnTo>
                  <a:pt x="2825" y="356"/>
                </a:lnTo>
                <a:lnTo>
                  <a:pt x="2762" y="167"/>
                </a:lnTo>
                <a:lnTo>
                  <a:pt x="2679" y="167"/>
                </a:lnTo>
                <a:lnTo>
                  <a:pt x="2574" y="126"/>
                </a:lnTo>
                <a:lnTo>
                  <a:pt x="2469" y="105"/>
                </a:lnTo>
                <a:lnTo>
                  <a:pt x="24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51"/>
          <p:cNvSpPr/>
          <p:nvPr/>
        </p:nvSpPr>
        <p:spPr>
          <a:xfrm>
            <a:off x="4383110" y="2891877"/>
            <a:ext cx="115418" cy="127444"/>
          </a:xfrm>
          <a:custGeom>
            <a:avLst/>
            <a:gdLst/>
            <a:ahLst/>
            <a:cxnLst/>
            <a:rect l="l" t="t" r="r" b="b"/>
            <a:pathLst>
              <a:path w="4688" h="5421" extrusionOk="0">
                <a:moveTo>
                  <a:pt x="879" y="1"/>
                </a:moveTo>
                <a:lnTo>
                  <a:pt x="879" y="85"/>
                </a:lnTo>
                <a:lnTo>
                  <a:pt x="817" y="126"/>
                </a:lnTo>
                <a:lnTo>
                  <a:pt x="817" y="336"/>
                </a:lnTo>
                <a:lnTo>
                  <a:pt x="859" y="440"/>
                </a:lnTo>
                <a:lnTo>
                  <a:pt x="859" y="587"/>
                </a:lnTo>
                <a:lnTo>
                  <a:pt x="879" y="733"/>
                </a:lnTo>
                <a:lnTo>
                  <a:pt x="775" y="712"/>
                </a:lnTo>
                <a:lnTo>
                  <a:pt x="649" y="754"/>
                </a:lnTo>
                <a:lnTo>
                  <a:pt x="587" y="649"/>
                </a:lnTo>
                <a:lnTo>
                  <a:pt x="524" y="608"/>
                </a:lnTo>
                <a:lnTo>
                  <a:pt x="419" y="712"/>
                </a:lnTo>
                <a:lnTo>
                  <a:pt x="252" y="733"/>
                </a:lnTo>
                <a:lnTo>
                  <a:pt x="231" y="838"/>
                </a:lnTo>
                <a:lnTo>
                  <a:pt x="189" y="942"/>
                </a:lnTo>
                <a:lnTo>
                  <a:pt x="231" y="1026"/>
                </a:lnTo>
                <a:lnTo>
                  <a:pt x="105" y="1110"/>
                </a:lnTo>
                <a:lnTo>
                  <a:pt x="43" y="1110"/>
                </a:lnTo>
                <a:lnTo>
                  <a:pt x="1" y="1256"/>
                </a:lnTo>
                <a:lnTo>
                  <a:pt x="43" y="1382"/>
                </a:lnTo>
                <a:lnTo>
                  <a:pt x="210" y="1361"/>
                </a:lnTo>
                <a:lnTo>
                  <a:pt x="315" y="1486"/>
                </a:lnTo>
                <a:lnTo>
                  <a:pt x="335" y="1675"/>
                </a:lnTo>
                <a:lnTo>
                  <a:pt x="252" y="1758"/>
                </a:lnTo>
                <a:lnTo>
                  <a:pt x="335" y="1884"/>
                </a:lnTo>
                <a:lnTo>
                  <a:pt x="440" y="1947"/>
                </a:lnTo>
                <a:lnTo>
                  <a:pt x="524" y="1863"/>
                </a:lnTo>
                <a:lnTo>
                  <a:pt x="733" y="1863"/>
                </a:lnTo>
                <a:lnTo>
                  <a:pt x="754" y="1968"/>
                </a:lnTo>
                <a:lnTo>
                  <a:pt x="670" y="2093"/>
                </a:lnTo>
                <a:lnTo>
                  <a:pt x="754" y="2198"/>
                </a:lnTo>
                <a:lnTo>
                  <a:pt x="733" y="2281"/>
                </a:lnTo>
                <a:lnTo>
                  <a:pt x="670" y="2386"/>
                </a:lnTo>
                <a:lnTo>
                  <a:pt x="733" y="2512"/>
                </a:lnTo>
                <a:lnTo>
                  <a:pt x="733" y="2721"/>
                </a:lnTo>
                <a:lnTo>
                  <a:pt x="733" y="3014"/>
                </a:lnTo>
                <a:lnTo>
                  <a:pt x="879" y="2930"/>
                </a:lnTo>
                <a:lnTo>
                  <a:pt x="1047" y="2909"/>
                </a:lnTo>
                <a:lnTo>
                  <a:pt x="1047" y="2784"/>
                </a:lnTo>
                <a:lnTo>
                  <a:pt x="1235" y="2700"/>
                </a:lnTo>
                <a:lnTo>
                  <a:pt x="1444" y="2805"/>
                </a:lnTo>
                <a:lnTo>
                  <a:pt x="1549" y="2805"/>
                </a:lnTo>
                <a:lnTo>
                  <a:pt x="1633" y="2930"/>
                </a:lnTo>
                <a:lnTo>
                  <a:pt x="1884" y="2909"/>
                </a:lnTo>
                <a:lnTo>
                  <a:pt x="2009" y="2637"/>
                </a:lnTo>
                <a:lnTo>
                  <a:pt x="2198" y="2595"/>
                </a:lnTo>
                <a:lnTo>
                  <a:pt x="2449" y="2679"/>
                </a:lnTo>
                <a:lnTo>
                  <a:pt x="2532" y="2826"/>
                </a:lnTo>
                <a:lnTo>
                  <a:pt x="2804" y="3014"/>
                </a:lnTo>
                <a:lnTo>
                  <a:pt x="2930" y="3118"/>
                </a:lnTo>
                <a:lnTo>
                  <a:pt x="2972" y="3244"/>
                </a:lnTo>
                <a:lnTo>
                  <a:pt x="2972" y="3328"/>
                </a:lnTo>
                <a:lnTo>
                  <a:pt x="2930" y="3411"/>
                </a:lnTo>
                <a:lnTo>
                  <a:pt x="2972" y="3537"/>
                </a:lnTo>
                <a:lnTo>
                  <a:pt x="2972" y="3725"/>
                </a:lnTo>
                <a:lnTo>
                  <a:pt x="2951" y="3788"/>
                </a:lnTo>
                <a:lnTo>
                  <a:pt x="3056" y="3872"/>
                </a:lnTo>
                <a:lnTo>
                  <a:pt x="3160" y="3997"/>
                </a:lnTo>
                <a:lnTo>
                  <a:pt x="3286" y="3997"/>
                </a:lnTo>
                <a:lnTo>
                  <a:pt x="3369" y="4060"/>
                </a:lnTo>
                <a:lnTo>
                  <a:pt x="3348" y="4102"/>
                </a:lnTo>
                <a:lnTo>
                  <a:pt x="3495" y="4206"/>
                </a:lnTo>
                <a:lnTo>
                  <a:pt x="3495" y="4290"/>
                </a:lnTo>
                <a:lnTo>
                  <a:pt x="3474" y="4416"/>
                </a:lnTo>
                <a:lnTo>
                  <a:pt x="3474" y="4499"/>
                </a:lnTo>
                <a:lnTo>
                  <a:pt x="3453" y="4604"/>
                </a:lnTo>
                <a:lnTo>
                  <a:pt x="3474" y="4688"/>
                </a:lnTo>
                <a:lnTo>
                  <a:pt x="3474" y="4897"/>
                </a:lnTo>
                <a:lnTo>
                  <a:pt x="3390" y="4981"/>
                </a:lnTo>
                <a:lnTo>
                  <a:pt x="3348" y="5002"/>
                </a:lnTo>
                <a:lnTo>
                  <a:pt x="3474" y="5106"/>
                </a:lnTo>
                <a:lnTo>
                  <a:pt x="3537" y="5190"/>
                </a:lnTo>
                <a:lnTo>
                  <a:pt x="3683" y="5190"/>
                </a:lnTo>
                <a:lnTo>
                  <a:pt x="3788" y="5357"/>
                </a:lnTo>
                <a:lnTo>
                  <a:pt x="3976" y="5420"/>
                </a:lnTo>
                <a:lnTo>
                  <a:pt x="3976" y="5336"/>
                </a:lnTo>
                <a:lnTo>
                  <a:pt x="3955" y="5232"/>
                </a:lnTo>
                <a:lnTo>
                  <a:pt x="3976" y="5127"/>
                </a:lnTo>
                <a:lnTo>
                  <a:pt x="3851" y="5002"/>
                </a:lnTo>
                <a:lnTo>
                  <a:pt x="3955" y="4918"/>
                </a:lnTo>
                <a:lnTo>
                  <a:pt x="4123" y="4876"/>
                </a:lnTo>
                <a:lnTo>
                  <a:pt x="4185" y="4981"/>
                </a:lnTo>
                <a:lnTo>
                  <a:pt x="4290" y="5002"/>
                </a:lnTo>
                <a:lnTo>
                  <a:pt x="4395" y="5043"/>
                </a:lnTo>
                <a:lnTo>
                  <a:pt x="4499" y="5043"/>
                </a:lnTo>
                <a:lnTo>
                  <a:pt x="4604" y="5002"/>
                </a:lnTo>
                <a:lnTo>
                  <a:pt x="4583" y="4813"/>
                </a:lnTo>
                <a:lnTo>
                  <a:pt x="4541" y="4730"/>
                </a:lnTo>
                <a:lnTo>
                  <a:pt x="4520" y="4604"/>
                </a:lnTo>
                <a:lnTo>
                  <a:pt x="4688" y="4478"/>
                </a:lnTo>
                <a:lnTo>
                  <a:pt x="4688" y="4311"/>
                </a:lnTo>
                <a:lnTo>
                  <a:pt x="4604" y="4311"/>
                </a:lnTo>
                <a:lnTo>
                  <a:pt x="4541" y="4248"/>
                </a:lnTo>
                <a:lnTo>
                  <a:pt x="4583" y="4081"/>
                </a:lnTo>
                <a:lnTo>
                  <a:pt x="4646" y="3997"/>
                </a:lnTo>
                <a:lnTo>
                  <a:pt x="4604" y="3934"/>
                </a:lnTo>
                <a:lnTo>
                  <a:pt x="4499" y="3976"/>
                </a:lnTo>
                <a:lnTo>
                  <a:pt x="4436" y="3955"/>
                </a:lnTo>
                <a:lnTo>
                  <a:pt x="4374" y="3851"/>
                </a:lnTo>
                <a:lnTo>
                  <a:pt x="4227" y="3851"/>
                </a:lnTo>
                <a:lnTo>
                  <a:pt x="4185" y="3788"/>
                </a:lnTo>
                <a:lnTo>
                  <a:pt x="4206" y="3683"/>
                </a:lnTo>
                <a:lnTo>
                  <a:pt x="4123" y="3662"/>
                </a:lnTo>
                <a:lnTo>
                  <a:pt x="4081" y="3662"/>
                </a:lnTo>
                <a:lnTo>
                  <a:pt x="3997" y="3579"/>
                </a:lnTo>
                <a:lnTo>
                  <a:pt x="3997" y="3516"/>
                </a:lnTo>
                <a:lnTo>
                  <a:pt x="3913" y="3411"/>
                </a:lnTo>
                <a:lnTo>
                  <a:pt x="3788" y="3411"/>
                </a:lnTo>
                <a:lnTo>
                  <a:pt x="3704" y="3349"/>
                </a:lnTo>
                <a:lnTo>
                  <a:pt x="3662" y="3223"/>
                </a:lnTo>
                <a:lnTo>
                  <a:pt x="3474" y="3014"/>
                </a:lnTo>
                <a:lnTo>
                  <a:pt x="3495" y="2930"/>
                </a:lnTo>
                <a:lnTo>
                  <a:pt x="3369" y="2784"/>
                </a:lnTo>
                <a:lnTo>
                  <a:pt x="3202" y="2700"/>
                </a:lnTo>
                <a:lnTo>
                  <a:pt x="3056" y="2491"/>
                </a:lnTo>
                <a:lnTo>
                  <a:pt x="2951" y="2491"/>
                </a:lnTo>
                <a:lnTo>
                  <a:pt x="2763" y="2386"/>
                </a:lnTo>
                <a:lnTo>
                  <a:pt x="2595" y="2386"/>
                </a:lnTo>
                <a:lnTo>
                  <a:pt x="2511" y="2219"/>
                </a:lnTo>
                <a:lnTo>
                  <a:pt x="2428" y="2219"/>
                </a:lnTo>
                <a:lnTo>
                  <a:pt x="2407" y="2156"/>
                </a:lnTo>
                <a:lnTo>
                  <a:pt x="2491" y="2072"/>
                </a:lnTo>
                <a:lnTo>
                  <a:pt x="2344" y="1905"/>
                </a:lnTo>
                <a:lnTo>
                  <a:pt x="2344" y="1842"/>
                </a:lnTo>
                <a:lnTo>
                  <a:pt x="2428" y="1842"/>
                </a:lnTo>
                <a:lnTo>
                  <a:pt x="2595" y="1758"/>
                </a:lnTo>
                <a:lnTo>
                  <a:pt x="2721" y="1758"/>
                </a:lnTo>
                <a:lnTo>
                  <a:pt x="2763" y="1675"/>
                </a:lnTo>
                <a:lnTo>
                  <a:pt x="2846" y="1465"/>
                </a:lnTo>
                <a:lnTo>
                  <a:pt x="2930" y="1445"/>
                </a:lnTo>
                <a:lnTo>
                  <a:pt x="2930" y="1361"/>
                </a:lnTo>
                <a:lnTo>
                  <a:pt x="2742" y="1319"/>
                </a:lnTo>
                <a:lnTo>
                  <a:pt x="2763" y="1214"/>
                </a:lnTo>
                <a:lnTo>
                  <a:pt x="2742" y="1110"/>
                </a:lnTo>
                <a:lnTo>
                  <a:pt x="2595" y="1068"/>
                </a:lnTo>
                <a:lnTo>
                  <a:pt x="2511" y="963"/>
                </a:lnTo>
                <a:lnTo>
                  <a:pt x="2344" y="963"/>
                </a:lnTo>
                <a:lnTo>
                  <a:pt x="2219" y="1047"/>
                </a:lnTo>
                <a:lnTo>
                  <a:pt x="2072" y="1005"/>
                </a:lnTo>
                <a:lnTo>
                  <a:pt x="1821" y="1005"/>
                </a:lnTo>
                <a:lnTo>
                  <a:pt x="1716" y="796"/>
                </a:lnTo>
                <a:lnTo>
                  <a:pt x="1507" y="608"/>
                </a:lnTo>
                <a:lnTo>
                  <a:pt x="1570" y="524"/>
                </a:lnTo>
                <a:lnTo>
                  <a:pt x="1549" y="398"/>
                </a:lnTo>
                <a:lnTo>
                  <a:pt x="1444" y="315"/>
                </a:lnTo>
                <a:lnTo>
                  <a:pt x="1340" y="168"/>
                </a:lnTo>
                <a:lnTo>
                  <a:pt x="1151" y="85"/>
                </a:lnTo>
                <a:lnTo>
                  <a:pt x="108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51"/>
          <p:cNvSpPr/>
          <p:nvPr/>
        </p:nvSpPr>
        <p:spPr>
          <a:xfrm>
            <a:off x="4349110" y="2921405"/>
            <a:ext cx="120047" cy="213511"/>
          </a:xfrm>
          <a:custGeom>
            <a:avLst/>
            <a:gdLst/>
            <a:ahLst/>
            <a:cxnLst/>
            <a:rect l="l" t="t" r="r" b="b"/>
            <a:pathLst>
              <a:path w="4876" h="9082" extrusionOk="0">
                <a:moveTo>
                  <a:pt x="1361" y="0"/>
                </a:moveTo>
                <a:lnTo>
                  <a:pt x="1193" y="21"/>
                </a:lnTo>
                <a:lnTo>
                  <a:pt x="1068" y="63"/>
                </a:lnTo>
                <a:lnTo>
                  <a:pt x="1068" y="126"/>
                </a:lnTo>
                <a:lnTo>
                  <a:pt x="1110" y="209"/>
                </a:lnTo>
                <a:lnTo>
                  <a:pt x="1089" y="293"/>
                </a:lnTo>
                <a:lnTo>
                  <a:pt x="921" y="272"/>
                </a:lnTo>
                <a:lnTo>
                  <a:pt x="859" y="314"/>
                </a:lnTo>
                <a:lnTo>
                  <a:pt x="859" y="481"/>
                </a:lnTo>
                <a:lnTo>
                  <a:pt x="838" y="523"/>
                </a:lnTo>
                <a:lnTo>
                  <a:pt x="691" y="523"/>
                </a:lnTo>
                <a:lnTo>
                  <a:pt x="566" y="628"/>
                </a:lnTo>
                <a:lnTo>
                  <a:pt x="335" y="544"/>
                </a:lnTo>
                <a:lnTo>
                  <a:pt x="252" y="691"/>
                </a:lnTo>
                <a:lnTo>
                  <a:pt x="273" y="858"/>
                </a:lnTo>
                <a:lnTo>
                  <a:pt x="210" y="942"/>
                </a:lnTo>
                <a:lnTo>
                  <a:pt x="210" y="1130"/>
                </a:lnTo>
                <a:lnTo>
                  <a:pt x="231" y="1214"/>
                </a:lnTo>
                <a:lnTo>
                  <a:pt x="126" y="1277"/>
                </a:lnTo>
                <a:lnTo>
                  <a:pt x="1" y="1360"/>
                </a:lnTo>
                <a:lnTo>
                  <a:pt x="1" y="1444"/>
                </a:lnTo>
                <a:lnTo>
                  <a:pt x="63" y="1465"/>
                </a:lnTo>
                <a:lnTo>
                  <a:pt x="168" y="1653"/>
                </a:lnTo>
                <a:lnTo>
                  <a:pt x="252" y="1737"/>
                </a:lnTo>
                <a:lnTo>
                  <a:pt x="315" y="1800"/>
                </a:lnTo>
                <a:lnTo>
                  <a:pt x="440" y="1904"/>
                </a:lnTo>
                <a:lnTo>
                  <a:pt x="587" y="2197"/>
                </a:lnTo>
                <a:lnTo>
                  <a:pt x="670" y="2260"/>
                </a:lnTo>
                <a:lnTo>
                  <a:pt x="754" y="2386"/>
                </a:lnTo>
                <a:lnTo>
                  <a:pt x="754" y="2511"/>
                </a:lnTo>
                <a:lnTo>
                  <a:pt x="879" y="2574"/>
                </a:lnTo>
                <a:lnTo>
                  <a:pt x="879" y="2699"/>
                </a:lnTo>
                <a:lnTo>
                  <a:pt x="775" y="2741"/>
                </a:lnTo>
                <a:lnTo>
                  <a:pt x="754" y="2825"/>
                </a:lnTo>
                <a:lnTo>
                  <a:pt x="796" y="3118"/>
                </a:lnTo>
                <a:lnTo>
                  <a:pt x="775" y="3222"/>
                </a:lnTo>
                <a:lnTo>
                  <a:pt x="670" y="3264"/>
                </a:lnTo>
                <a:lnTo>
                  <a:pt x="754" y="3474"/>
                </a:lnTo>
                <a:lnTo>
                  <a:pt x="754" y="3578"/>
                </a:lnTo>
                <a:lnTo>
                  <a:pt x="900" y="3766"/>
                </a:lnTo>
                <a:lnTo>
                  <a:pt x="1089" y="3892"/>
                </a:lnTo>
                <a:lnTo>
                  <a:pt x="1256" y="4059"/>
                </a:lnTo>
                <a:lnTo>
                  <a:pt x="1298" y="4311"/>
                </a:lnTo>
                <a:lnTo>
                  <a:pt x="1277" y="4394"/>
                </a:lnTo>
                <a:lnTo>
                  <a:pt x="1298" y="4520"/>
                </a:lnTo>
                <a:lnTo>
                  <a:pt x="1277" y="4624"/>
                </a:lnTo>
                <a:lnTo>
                  <a:pt x="1361" y="4708"/>
                </a:lnTo>
                <a:lnTo>
                  <a:pt x="1382" y="4896"/>
                </a:lnTo>
                <a:lnTo>
                  <a:pt x="1424" y="5001"/>
                </a:lnTo>
                <a:lnTo>
                  <a:pt x="1403" y="5147"/>
                </a:lnTo>
                <a:lnTo>
                  <a:pt x="1486" y="5294"/>
                </a:lnTo>
                <a:lnTo>
                  <a:pt x="1486" y="5461"/>
                </a:lnTo>
                <a:lnTo>
                  <a:pt x="1403" y="5524"/>
                </a:lnTo>
                <a:lnTo>
                  <a:pt x="1277" y="5880"/>
                </a:lnTo>
                <a:lnTo>
                  <a:pt x="1152" y="5963"/>
                </a:lnTo>
                <a:lnTo>
                  <a:pt x="1152" y="6131"/>
                </a:lnTo>
                <a:lnTo>
                  <a:pt x="1089" y="6194"/>
                </a:lnTo>
                <a:lnTo>
                  <a:pt x="1068" y="6298"/>
                </a:lnTo>
                <a:lnTo>
                  <a:pt x="1047" y="6487"/>
                </a:lnTo>
                <a:lnTo>
                  <a:pt x="1089" y="6487"/>
                </a:lnTo>
                <a:lnTo>
                  <a:pt x="1005" y="6591"/>
                </a:lnTo>
                <a:lnTo>
                  <a:pt x="1047" y="6654"/>
                </a:lnTo>
                <a:lnTo>
                  <a:pt x="963" y="6779"/>
                </a:lnTo>
                <a:lnTo>
                  <a:pt x="1047" y="6779"/>
                </a:lnTo>
                <a:lnTo>
                  <a:pt x="984" y="6863"/>
                </a:lnTo>
                <a:lnTo>
                  <a:pt x="921" y="6863"/>
                </a:lnTo>
                <a:lnTo>
                  <a:pt x="921" y="7072"/>
                </a:lnTo>
                <a:lnTo>
                  <a:pt x="859" y="7114"/>
                </a:lnTo>
                <a:lnTo>
                  <a:pt x="879" y="7282"/>
                </a:lnTo>
                <a:lnTo>
                  <a:pt x="859" y="7324"/>
                </a:lnTo>
                <a:lnTo>
                  <a:pt x="879" y="7533"/>
                </a:lnTo>
                <a:lnTo>
                  <a:pt x="921" y="7616"/>
                </a:lnTo>
                <a:lnTo>
                  <a:pt x="1005" y="7616"/>
                </a:lnTo>
                <a:lnTo>
                  <a:pt x="984" y="7512"/>
                </a:lnTo>
                <a:lnTo>
                  <a:pt x="1110" y="7449"/>
                </a:lnTo>
                <a:lnTo>
                  <a:pt x="1089" y="7512"/>
                </a:lnTo>
                <a:lnTo>
                  <a:pt x="1172" y="7554"/>
                </a:lnTo>
                <a:lnTo>
                  <a:pt x="1172" y="7637"/>
                </a:lnTo>
                <a:lnTo>
                  <a:pt x="1277" y="7658"/>
                </a:lnTo>
                <a:lnTo>
                  <a:pt x="1319" y="7868"/>
                </a:lnTo>
                <a:lnTo>
                  <a:pt x="1424" y="7868"/>
                </a:lnTo>
                <a:lnTo>
                  <a:pt x="1570" y="8035"/>
                </a:lnTo>
                <a:lnTo>
                  <a:pt x="1570" y="8119"/>
                </a:lnTo>
                <a:lnTo>
                  <a:pt x="1675" y="8140"/>
                </a:lnTo>
                <a:lnTo>
                  <a:pt x="1696" y="8244"/>
                </a:lnTo>
                <a:lnTo>
                  <a:pt x="1779" y="8244"/>
                </a:lnTo>
                <a:lnTo>
                  <a:pt x="1779" y="8286"/>
                </a:lnTo>
                <a:lnTo>
                  <a:pt x="1716" y="8370"/>
                </a:lnTo>
                <a:lnTo>
                  <a:pt x="1716" y="8391"/>
                </a:lnTo>
                <a:lnTo>
                  <a:pt x="1968" y="8579"/>
                </a:lnTo>
                <a:lnTo>
                  <a:pt x="2009" y="8663"/>
                </a:lnTo>
                <a:lnTo>
                  <a:pt x="2051" y="8537"/>
                </a:lnTo>
                <a:lnTo>
                  <a:pt x="2135" y="8453"/>
                </a:lnTo>
                <a:lnTo>
                  <a:pt x="2240" y="8537"/>
                </a:lnTo>
                <a:lnTo>
                  <a:pt x="2407" y="8579"/>
                </a:lnTo>
                <a:lnTo>
                  <a:pt x="2428" y="8642"/>
                </a:lnTo>
                <a:lnTo>
                  <a:pt x="2553" y="8642"/>
                </a:lnTo>
                <a:lnTo>
                  <a:pt x="2616" y="8704"/>
                </a:lnTo>
                <a:lnTo>
                  <a:pt x="2616" y="8893"/>
                </a:lnTo>
                <a:lnTo>
                  <a:pt x="2532" y="8976"/>
                </a:lnTo>
                <a:lnTo>
                  <a:pt x="2532" y="9060"/>
                </a:lnTo>
                <a:lnTo>
                  <a:pt x="2679" y="9081"/>
                </a:lnTo>
                <a:lnTo>
                  <a:pt x="2825" y="8976"/>
                </a:lnTo>
                <a:lnTo>
                  <a:pt x="2930" y="8976"/>
                </a:lnTo>
                <a:lnTo>
                  <a:pt x="2993" y="9018"/>
                </a:lnTo>
                <a:lnTo>
                  <a:pt x="3076" y="8976"/>
                </a:lnTo>
                <a:lnTo>
                  <a:pt x="3076" y="8872"/>
                </a:lnTo>
                <a:lnTo>
                  <a:pt x="3097" y="8851"/>
                </a:lnTo>
                <a:lnTo>
                  <a:pt x="3076" y="8788"/>
                </a:lnTo>
                <a:lnTo>
                  <a:pt x="2972" y="8704"/>
                </a:lnTo>
                <a:lnTo>
                  <a:pt x="2930" y="8642"/>
                </a:lnTo>
                <a:lnTo>
                  <a:pt x="2846" y="8474"/>
                </a:lnTo>
                <a:lnTo>
                  <a:pt x="2742" y="8432"/>
                </a:lnTo>
                <a:lnTo>
                  <a:pt x="2637" y="8432"/>
                </a:lnTo>
                <a:lnTo>
                  <a:pt x="2574" y="8453"/>
                </a:lnTo>
                <a:lnTo>
                  <a:pt x="2491" y="8391"/>
                </a:lnTo>
                <a:lnTo>
                  <a:pt x="2344" y="8244"/>
                </a:lnTo>
                <a:lnTo>
                  <a:pt x="2260" y="8160"/>
                </a:lnTo>
                <a:lnTo>
                  <a:pt x="2260" y="8056"/>
                </a:lnTo>
                <a:lnTo>
                  <a:pt x="2219" y="8035"/>
                </a:lnTo>
                <a:lnTo>
                  <a:pt x="2198" y="8140"/>
                </a:lnTo>
                <a:lnTo>
                  <a:pt x="2030" y="8056"/>
                </a:lnTo>
                <a:lnTo>
                  <a:pt x="2051" y="7972"/>
                </a:lnTo>
                <a:lnTo>
                  <a:pt x="2135" y="7930"/>
                </a:lnTo>
                <a:lnTo>
                  <a:pt x="2156" y="7951"/>
                </a:lnTo>
                <a:lnTo>
                  <a:pt x="2198" y="7930"/>
                </a:lnTo>
                <a:lnTo>
                  <a:pt x="2219" y="7868"/>
                </a:lnTo>
                <a:lnTo>
                  <a:pt x="2156" y="7637"/>
                </a:lnTo>
                <a:lnTo>
                  <a:pt x="2114" y="7616"/>
                </a:lnTo>
                <a:lnTo>
                  <a:pt x="2114" y="7533"/>
                </a:lnTo>
                <a:lnTo>
                  <a:pt x="2030" y="7428"/>
                </a:lnTo>
                <a:lnTo>
                  <a:pt x="2009" y="7344"/>
                </a:lnTo>
                <a:lnTo>
                  <a:pt x="2009" y="7386"/>
                </a:lnTo>
                <a:lnTo>
                  <a:pt x="2009" y="7449"/>
                </a:lnTo>
                <a:lnTo>
                  <a:pt x="1947" y="7449"/>
                </a:lnTo>
                <a:lnTo>
                  <a:pt x="1884" y="7324"/>
                </a:lnTo>
                <a:lnTo>
                  <a:pt x="1821" y="7303"/>
                </a:lnTo>
                <a:lnTo>
                  <a:pt x="1842" y="7177"/>
                </a:lnTo>
                <a:lnTo>
                  <a:pt x="1800" y="7114"/>
                </a:lnTo>
                <a:lnTo>
                  <a:pt x="1779" y="6989"/>
                </a:lnTo>
                <a:lnTo>
                  <a:pt x="1716" y="6926"/>
                </a:lnTo>
                <a:lnTo>
                  <a:pt x="1633" y="6926"/>
                </a:lnTo>
                <a:lnTo>
                  <a:pt x="1612" y="6905"/>
                </a:lnTo>
                <a:lnTo>
                  <a:pt x="1570" y="6968"/>
                </a:lnTo>
                <a:lnTo>
                  <a:pt x="1528" y="7010"/>
                </a:lnTo>
                <a:lnTo>
                  <a:pt x="1486" y="7031"/>
                </a:lnTo>
                <a:lnTo>
                  <a:pt x="1424" y="6989"/>
                </a:lnTo>
                <a:lnTo>
                  <a:pt x="1486" y="6884"/>
                </a:lnTo>
                <a:lnTo>
                  <a:pt x="1382" y="6717"/>
                </a:lnTo>
                <a:lnTo>
                  <a:pt x="1382" y="6654"/>
                </a:lnTo>
                <a:lnTo>
                  <a:pt x="1361" y="6507"/>
                </a:lnTo>
                <a:lnTo>
                  <a:pt x="1361" y="6466"/>
                </a:lnTo>
                <a:lnTo>
                  <a:pt x="1403" y="6382"/>
                </a:lnTo>
                <a:lnTo>
                  <a:pt x="1382" y="6361"/>
                </a:lnTo>
                <a:lnTo>
                  <a:pt x="1319" y="6361"/>
                </a:lnTo>
                <a:lnTo>
                  <a:pt x="1382" y="6256"/>
                </a:lnTo>
                <a:lnTo>
                  <a:pt x="1382" y="6131"/>
                </a:lnTo>
                <a:lnTo>
                  <a:pt x="1507" y="5943"/>
                </a:lnTo>
                <a:lnTo>
                  <a:pt x="1528" y="5503"/>
                </a:lnTo>
                <a:lnTo>
                  <a:pt x="1612" y="5399"/>
                </a:lnTo>
                <a:lnTo>
                  <a:pt x="1633" y="5252"/>
                </a:lnTo>
                <a:lnTo>
                  <a:pt x="1716" y="5147"/>
                </a:lnTo>
                <a:lnTo>
                  <a:pt x="1737" y="5001"/>
                </a:lnTo>
                <a:lnTo>
                  <a:pt x="1696" y="4980"/>
                </a:lnTo>
                <a:lnTo>
                  <a:pt x="1716" y="4896"/>
                </a:lnTo>
                <a:lnTo>
                  <a:pt x="1716" y="4771"/>
                </a:lnTo>
                <a:lnTo>
                  <a:pt x="1779" y="4666"/>
                </a:lnTo>
                <a:lnTo>
                  <a:pt x="1779" y="4562"/>
                </a:lnTo>
                <a:lnTo>
                  <a:pt x="1675" y="4520"/>
                </a:lnTo>
                <a:lnTo>
                  <a:pt x="1696" y="4457"/>
                </a:lnTo>
                <a:lnTo>
                  <a:pt x="1696" y="4415"/>
                </a:lnTo>
                <a:lnTo>
                  <a:pt x="1800" y="4415"/>
                </a:lnTo>
                <a:lnTo>
                  <a:pt x="1821" y="4394"/>
                </a:lnTo>
                <a:lnTo>
                  <a:pt x="1884" y="4415"/>
                </a:lnTo>
                <a:lnTo>
                  <a:pt x="1926" y="4415"/>
                </a:lnTo>
                <a:lnTo>
                  <a:pt x="2030" y="4373"/>
                </a:lnTo>
                <a:lnTo>
                  <a:pt x="2051" y="4394"/>
                </a:lnTo>
                <a:lnTo>
                  <a:pt x="2135" y="4394"/>
                </a:lnTo>
                <a:lnTo>
                  <a:pt x="2219" y="4415"/>
                </a:lnTo>
                <a:lnTo>
                  <a:pt x="2260" y="4499"/>
                </a:lnTo>
                <a:lnTo>
                  <a:pt x="2219" y="4520"/>
                </a:lnTo>
                <a:lnTo>
                  <a:pt x="2219" y="4687"/>
                </a:lnTo>
                <a:lnTo>
                  <a:pt x="2260" y="4792"/>
                </a:lnTo>
                <a:lnTo>
                  <a:pt x="2240" y="4813"/>
                </a:lnTo>
                <a:lnTo>
                  <a:pt x="2198" y="4917"/>
                </a:lnTo>
                <a:lnTo>
                  <a:pt x="2302" y="4896"/>
                </a:lnTo>
                <a:lnTo>
                  <a:pt x="2365" y="4917"/>
                </a:lnTo>
                <a:lnTo>
                  <a:pt x="2470" y="4896"/>
                </a:lnTo>
                <a:lnTo>
                  <a:pt x="2616" y="4917"/>
                </a:lnTo>
                <a:lnTo>
                  <a:pt x="2658" y="4980"/>
                </a:lnTo>
                <a:lnTo>
                  <a:pt x="2658" y="4938"/>
                </a:lnTo>
                <a:lnTo>
                  <a:pt x="2658" y="4917"/>
                </a:lnTo>
                <a:lnTo>
                  <a:pt x="2721" y="4875"/>
                </a:lnTo>
                <a:lnTo>
                  <a:pt x="2784" y="4896"/>
                </a:lnTo>
                <a:lnTo>
                  <a:pt x="2951" y="5043"/>
                </a:lnTo>
                <a:lnTo>
                  <a:pt x="3014" y="5085"/>
                </a:lnTo>
                <a:lnTo>
                  <a:pt x="3014" y="5127"/>
                </a:lnTo>
                <a:lnTo>
                  <a:pt x="3076" y="5127"/>
                </a:lnTo>
                <a:lnTo>
                  <a:pt x="3181" y="5231"/>
                </a:lnTo>
                <a:lnTo>
                  <a:pt x="3202" y="5252"/>
                </a:lnTo>
                <a:lnTo>
                  <a:pt x="3244" y="5252"/>
                </a:lnTo>
                <a:lnTo>
                  <a:pt x="3244" y="5189"/>
                </a:lnTo>
                <a:lnTo>
                  <a:pt x="3286" y="5189"/>
                </a:lnTo>
                <a:lnTo>
                  <a:pt x="3286" y="5106"/>
                </a:lnTo>
                <a:lnTo>
                  <a:pt x="3307" y="4875"/>
                </a:lnTo>
                <a:lnTo>
                  <a:pt x="3265" y="4771"/>
                </a:lnTo>
                <a:lnTo>
                  <a:pt x="3160" y="4708"/>
                </a:lnTo>
                <a:lnTo>
                  <a:pt x="3097" y="4478"/>
                </a:lnTo>
                <a:lnTo>
                  <a:pt x="3139" y="4269"/>
                </a:lnTo>
                <a:lnTo>
                  <a:pt x="3202" y="4143"/>
                </a:lnTo>
                <a:lnTo>
                  <a:pt x="3265" y="3955"/>
                </a:lnTo>
                <a:lnTo>
                  <a:pt x="3369" y="3787"/>
                </a:lnTo>
                <a:lnTo>
                  <a:pt x="3495" y="3787"/>
                </a:lnTo>
                <a:lnTo>
                  <a:pt x="3767" y="3725"/>
                </a:lnTo>
                <a:lnTo>
                  <a:pt x="3913" y="3725"/>
                </a:lnTo>
                <a:lnTo>
                  <a:pt x="3976" y="3766"/>
                </a:lnTo>
                <a:lnTo>
                  <a:pt x="4123" y="3683"/>
                </a:lnTo>
                <a:lnTo>
                  <a:pt x="4248" y="3683"/>
                </a:lnTo>
                <a:lnTo>
                  <a:pt x="4395" y="3746"/>
                </a:lnTo>
                <a:lnTo>
                  <a:pt x="4541" y="3725"/>
                </a:lnTo>
                <a:lnTo>
                  <a:pt x="4646" y="3787"/>
                </a:lnTo>
                <a:lnTo>
                  <a:pt x="4771" y="3725"/>
                </a:lnTo>
                <a:lnTo>
                  <a:pt x="4855" y="3641"/>
                </a:lnTo>
                <a:lnTo>
                  <a:pt x="4855" y="3432"/>
                </a:lnTo>
                <a:lnTo>
                  <a:pt x="4834" y="3348"/>
                </a:lnTo>
                <a:lnTo>
                  <a:pt x="4855" y="3243"/>
                </a:lnTo>
                <a:lnTo>
                  <a:pt x="4855" y="3160"/>
                </a:lnTo>
                <a:lnTo>
                  <a:pt x="4876" y="3034"/>
                </a:lnTo>
                <a:lnTo>
                  <a:pt x="4876" y="2950"/>
                </a:lnTo>
                <a:lnTo>
                  <a:pt x="4729" y="2846"/>
                </a:lnTo>
                <a:lnTo>
                  <a:pt x="4750" y="2804"/>
                </a:lnTo>
                <a:lnTo>
                  <a:pt x="4667" y="2741"/>
                </a:lnTo>
                <a:lnTo>
                  <a:pt x="4541" y="2741"/>
                </a:lnTo>
                <a:lnTo>
                  <a:pt x="4437" y="2616"/>
                </a:lnTo>
                <a:lnTo>
                  <a:pt x="4332" y="2532"/>
                </a:lnTo>
                <a:lnTo>
                  <a:pt x="4353" y="2469"/>
                </a:lnTo>
                <a:lnTo>
                  <a:pt x="4353" y="2281"/>
                </a:lnTo>
                <a:lnTo>
                  <a:pt x="4311" y="2155"/>
                </a:lnTo>
                <a:lnTo>
                  <a:pt x="4353" y="2072"/>
                </a:lnTo>
                <a:lnTo>
                  <a:pt x="4353" y="1988"/>
                </a:lnTo>
                <a:lnTo>
                  <a:pt x="4311" y="1862"/>
                </a:lnTo>
                <a:lnTo>
                  <a:pt x="4185" y="1758"/>
                </a:lnTo>
                <a:lnTo>
                  <a:pt x="3913" y="1570"/>
                </a:lnTo>
                <a:lnTo>
                  <a:pt x="3830" y="1423"/>
                </a:lnTo>
                <a:lnTo>
                  <a:pt x="3579" y="1339"/>
                </a:lnTo>
                <a:lnTo>
                  <a:pt x="3390" y="1381"/>
                </a:lnTo>
                <a:lnTo>
                  <a:pt x="3265" y="1653"/>
                </a:lnTo>
                <a:lnTo>
                  <a:pt x="3014" y="1674"/>
                </a:lnTo>
                <a:lnTo>
                  <a:pt x="2930" y="1549"/>
                </a:lnTo>
                <a:lnTo>
                  <a:pt x="2825" y="1549"/>
                </a:lnTo>
                <a:lnTo>
                  <a:pt x="2616" y="1444"/>
                </a:lnTo>
                <a:lnTo>
                  <a:pt x="2428" y="1528"/>
                </a:lnTo>
                <a:lnTo>
                  <a:pt x="2428" y="1653"/>
                </a:lnTo>
                <a:lnTo>
                  <a:pt x="2260" y="1674"/>
                </a:lnTo>
                <a:lnTo>
                  <a:pt x="2114" y="1758"/>
                </a:lnTo>
                <a:lnTo>
                  <a:pt x="2114" y="1465"/>
                </a:lnTo>
                <a:lnTo>
                  <a:pt x="2114" y="1256"/>
                </a:lnTo>
                <a:lnTo>
                  <a:pt x="2051" y="1130"/>
                </a:lnTo>
                <a:lnTo>
                  <a:pt x="2114" y="1025"/>
                </a:lnTo>
                <a:lnTo>
                  <a:pt x="2135" y="942"/>
                </a:lnTo>
                <a:lnTo>
                  <a:pt x="2051" y="837"/>
                </a:lnTo>
                <a:lnTo>
                  <a:pt x="2135" y="712"/>
                </a:lnTo>
                <a:lnTo>
                  <a:pt x="2114" y="607"/>
                </a:lnTo>
                <a:lnTo>
                  <a:pt x="1905" y="607"/>
                </a:lnTo>
                <a:lnTo>
                  <a:pt x="1821" y="691"/>
                </a:lnTo>
                <a:lnTo>
                  <a:pt x="1716" y="628"/>
                </a:lnTo>
                <a:lnTo>
                  <a:pt x="1633" y="502"/>
                </a:lnTo>
                <a:lnTo>
                  <a:pt x="1716" y="419"/>
                </a:lnTo>
                <a:lnTo>
                  <a:pt x="1696" y="230"/>
                </a:lnTo>
                <a:lnTo>
                  <a:pt x="1591" y="105"/>
                </a:lnTo>
                <a:lnTo>
                  <a:pt x="1424" y="126"/>
                </a:lnTo>
                <a:lnTo>
                  <a:pt x="138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51"/>
          <p:cNvSpPr/>
          <p:nvPr/>
        </p:nvSpPr>
        <p:spPr>
          <a:xfrm>
            <a:off x="4270819" y="2804823"/>
            <a:ext cx="126226" cy="271061"/>
          </a:xfrm>
          <a:custGeom>
            <a:avLst/>
            <a:gdLst/>
            <a:ahLst/>
            <a:cxnLst/>
            <a:rect l="l" t="t" r="r" b="b"/>
            <a:pathLst>
              <a:path w="5127" h="11530" extrusionOk="0">
                <a:moveTo>
                  <a:pt x="2407" y="0"/>
                </a:moveTo>
                <a:lnTo>
                  <a:pt x="2302" y="42"/>
                </a:lnTo>
                <a:lnTo>
                  <a:pt x="2344" y="63"/>
                </a:lnTo>
                <a:lnTo>
                  <a:pt x="2365" y="147"/>
                </a:lnTo>
                <a:lnTo>
                  <a:pt x="2260" y="251"/>
                </a:lnTo>
                <a:lnTo>
                  <a:pt x="2260" y="419"/>
                </a:lnTo>
                <a:lnTo>
                  <a:pt x="2281" y="523"/>
                </a:lnTo>
                <a:lnTo>
                  <a:pt x="2155" y="461"/>
                </a:lnTo>
                <a:lnTo>
                  <a:pt x="2072" y="377"/>
                </a:lnTo>
                <a:lnTo>
                  <a:pt x="1925" y="482"/>
                </a:lnTo>
                <a:lnTo>
                  <a:pt x="1716" y="544"/>
                </a:lnTo>
                <a:lnTo>
                  <a:pt x="1653" y="691"/>
                </a:lnTo>
                <a:lnTo>
                  <a:pt x="1528" y="858"/>
                </a:lnTo>
                <a:lnTo>
                  <a:pt x="1402" y="900"/>
                </a:lnTo>
                <a:lnTo>
                  <a:pt x="1214" y="1193"/>
                </a:lnTo>
                <a:lnTo>
                  <a:pt x="1193" y="1360"/>
                </a:lnTo>
                <a:lnTo>
                  <a:pt x="1235" y="1402"/>
                </a:lnTo>
                <a:lnTo>
                  <a:pt x="1151" y="1632"/>
                </a:lnTo>
                <a:lnTo>
                  <a:pt x="1005" y="1904"/>
                </a:lnTo>
                <a:lnTo>
                  <a:pt x="1005" y="2009"/>
                </a:lnTo>
                <a:lnTo>
                  <a:pt x="1130" y="2051"/>
                </a:lnTo>
                <a:lnTo>
                  <a:pt x="1005" y="2365"/>
                </a:lnTo>
                <a:lnTo>
                  <a:pt x="942" y="2616"/>
                </a:lnTo>
                <a:lnTo>
                  <a:pt x="879" y="2825"/>
                </a:lnTo>
                <a:lnTo>
                  <a:pt x="712" y="2825"/>
                </a:lnTo>
                <a:lnTo>
                  <a:pt x="607" y="2783"/>
                </a:lnTo>
                <a:lnTo>
                  <a:pt x="502" y="2783"/>
                </a:lnTo>
                <a:lnTo>
                  <a:pt x="565" y="3076"/>
                </a:lnTo>
                <a:lnTo>
                  <a:pt x="565" y="3202"/>
                </a:lnTo>
                <a:lnTo>
                  <a:pt x="565" y="3411"/>
                </a:lnTo>
                <a:lnTo>
                  <a:pt x="419" y="3411"/>
                </a:lnTo>
                <a:lnTo>
                  <a:pt x="440" y="3578"/>
                </a:lnTo>
                <a:lnTo>
                  <a:pt x="419" y="3704"/>
                </a:lnTo>
                <a:lnTo>
                  <a:pt x="440" y="3808"/>
                </a:lnTo>
                <a:lnTo>
                  <a:pt x="398" y="4018"/>
                </a:lnTo>
                <a:lnTo>
                  <a:pt x="314" y="4039"/>
                </a:lnTo>
                <a:lnTo>
                  <a:pt x="272" y="4018"/>
                </a:lnTo>
                <a:lnTo>
                  <a:pt x="251" y="4122"/>
                </a:lnTo>
                <a:lnTo>
                  <a:pt x="251" y="4206"/>
                </a:lnTo>
                <a:lnTo>
                  <a:pt x="251" y="4332"/>
                </a:lnTo>
                <a:lnTo>
                  <a:pt x="189" y="4457"/>
                </a:lnTo>
                <a:lnTo>
                  <a:pt x="147" y="4436"/>
                </a:lnTo>
                <a:lnTo>
                  <a:pt x="42" y="4562"/>
                </a:lnTo>
                <a:lnTo>
                  <a:pt x="0" y="4666"/>
                </a:lnTo>
                <a:lnTo>
                  <a:pt x="0" y="4729"/>
                </a:lnTo>
                <a:lnTo>
                  <a:pt x="84" y="4834"/>
                </a:lnTo>
                <a:lnTo>
                  <a:pt x="105" y="4980"/>
                </a:lnTo>
                <a:lnTo>
                  <a:pt x="377" y="5231"/>
                </a:lnTo>
                <a:lnTo>
                  <a:pt x="377" y="5231"/>
                </a:lnTo>
                <a:lnTo>
                  <a:pt x="314" y="5127"/>
                </a:lnTo>
                <a:lnTo>
                  <a:pt x="314" y="5064"/>
                </a:lnTo>
                <a:lnTo>
                  <a:pt x="398" y="5148"/>
                </a:lnTo>
                <a:lnTo>
                  <a:pt x="523" y="5148"/>
                </a:lnTo>
                <a:lnTo>
                  <a:pt x="419" y="5231"/>
                </a:lnTo>
                <a:lnTo>
                  <a:pt x="440" y="5273"/>
                </a:lnTo>
                <a:lnTo>
                  <a:pt x="565" y="5273"/>
                </a:lnTo>
                <a:lnTo>
                  <a:pt x="565" y="5189"/>
                </a:lnTo>
                <a:lnTo>
                  <a:pt x="586" y="5273"/>
                </a:lnTo>
                <a:lnTo>
                  <a:pt x="691" y="5273"/>
                </a:lnTo>
                <a:lnTo>
                  <a:pt x="733" y="5357"/>
                </a:lnTo>
                <a:lnTo>
                  <a:pt x="921" y="5399"/>
                </a:lnTo>
                <a:lnTo>
                  <a:pt x="1026" y="5566"/>
                </a:lnTo>
                <a:lnTo>
                  <a:pt x="1026" y="5671"/>
                </a:lnTo>
                <a:lnTo>
                  <a:pt x="942" y="5692"/>
                </a:lnTo>
                <a:lnTo>
                  <a:pt x="900" y="5608"/>
                </a:lnTo>
                <a:lnTo>
                  <a:pt x="816" y="5671"/>
                </a:lnTo>
                <a:lnTo>
                  <a:pt x="900" y="5754"/>
                </a:lnTo>
                <a:lnTo>
                  <a:pt x="921" y="5775"/>
                </a:lnTo>
                <a:lnTo>
                  <a:pt x="900" y="5796"/>
                </a:lnTo>
                <a:lnTo>
                  <a:pt x="795" y="5775"/>
                </a:lnTo>
                <a:lnTo>
                  <a:pt x="774" y="5671"/>
                </a:lnTo>
                <a:lnTo>
                  <a:pt x="670" y="5671"/>
                </a:lnTo>
                <a:lnTo>
                  <a:pt x="670" y="5712"/>
                </a:lnTo>
                <a:lnTo>
                  <a:pt x="795" y="5817"/>
                </a:lnTo>
                <a:lnTo>
                  <a:pt x="795" y="5880"/>
                </a:lnTo>
                <a:lnTo>
                  <a:pt x="900" y="6005"/>
                </a:lnTo>
                <a:lnTo>
                  <a:pt x="1109" y="6068"/>
                </a:lnTo>
                <a:lnTo>
                  <a:pt x="1088" y="5880"/>
                </a:lnTo>
                <a:lnTo>
                  <a:pt x="1026" y="5775"/>
                </a:lnTo>
                <a:lnTo>
                  <a:pt x="1151" y="5859"/>
                </a:lnTo>
                <a:lnTo>
                  <a:pt x="1151" y="5964"/>
                </a:lnTo>
                <a:lnTo>
                  <a:pt x="1214" y="6068"/>
                </a:lnTo>
                <a:lnTo>
                  <a:pt x="1298" y="6131"/>
                </a:lnTo>
                <a:lnTo>
                  <a:pt x="1319" y="6298"/>
                </a:lnTo>
                <a:lnTo>
                  <a:pt x="1402" y="6382"/>
                </a:lnTo>
                <a:lnTo>
                  <a:pt x="1360" y="6403"/>
                </a:lnTo>
                <a:lnTo>
                  <a:pt x="1402" y="6445"/>
                </a:lnTo>
                <a:lnTo>
                  <a:pt x="1465" y="6487"/>
                </a:lnTo>
                <a:lnTo>
                  <a:pt x="1465" y="6717"/>
                </a:lnTo>
                <a:lnTo>
                  <a:pt x="1570" y="6947"/>
                </a:lnTo>
                <a:lnTo>
                  <a:pt x="1632" y="7010"/>
                </a:lnTo>
                <a:lnTo>
                  <a:pt x="1486" y="7114"/>
                </a:lnTo>
                <a:lnTo>
                  <a:pt x="1402" y="7658"/>
                </a:lnTo>
                <a:lnTo>
                  <a:pt x="1444" y="7784"/>
                </a:lnTo>
                <a:lnTo>
                  <a:pt x="1423" y="7847"/>
                </a:lnTo>
                <a:lnTo>
                  <a:pt x="1444" y="7889"/>
                </a:lnTo>
                <a:lnTo>
                  <a:pt x="1528" y="7742"/>
                </a:lnTo>
                <a:lnTo>
                  <a:pt x="1653" y="7637"/>
                </a:lnTo>
                <a:lnTo>
                  <a:pt x="1716" y="7470"/>
                </a:lnTo>
                <a:lnTo>
                  <a:pt x="1716" y="7658"/>
                </a:lnTo>
                <a:lnTo>
                  <a:pt x="1549" y="7805"/>
                </a:lnTo>
                <a:lnTo>
                  <a:pt x="1549" y="7972"/>
                </a:lnTo>
                <a:lnTo>
                  <a:pt x="1632" y="7951"/>
                </a:lnTo>
                <a:lnTo>
                  <a:pt x="1632" y="7868"/>
                </a:lnTo>
                <a:lnTo>
                  <a:pt x="1779" y="7784"/>
                </a:lnTo>
                <a:lnTo>
                  <a:pt x="1863" y="7868"/>
                </a:lnTo>
                <a:lnTo>
                  <a:pt x="1925" y="7868"/>
                </a:lnTo>
                <a:lnTo>
                  <a:pt x="1925" y="7805"/>
                </a:lnTo>
                <a:lnTo>
                  <a:pt x="1946" y="7847"/>
                </a:lnTo>
                <a:lnTo>
                  <a:pt x="1988" y="7847"/>
                </a:lnTo>
                <a:lnTo>
                  <a:pt x="2009" y="7805"/>
                </a:lnTo>
                <a:lnTo>
                  <a:pt x="2135" y="7805"/>
                </a:lnTo>
                <a:lnTo>
                  <a:pt x="2365" y="7658"/>
                </a:lnTo>
                <a:lnTo>
                  <a:pt x="2386" y="7575"/>
                </a:lnTo>
                <a:lnTo>
                  <a:pt x="2448" y="7596"/>
                </a:lnTo>
                <a:lnTo>
                  <a:pt x="2511" y="7596"/>
                </a:lnTo>
                <a:lnTo>
                  <a:pt x="2658" y="7533"/>
                </a:lnTo>
                <a:lnTo>
                  <a:pt x="2574" y="7491"/>
                </a:lnTo>
                <a:lnTo>
                  <a:pt x="2574" y="7470"/>
                </a:lnTo>
                <a:lnTo>
                  <a:pt x="2511" y="7365"/>
                </a:lnTo>
                <a:lnTo>
                  <a:pt x="2574" y="7365"/>
                </a:lnTo>
                <a:lnTo>
                  <a:pt x="2616" y="7449"/>
                </a:lnTo>
                <a:lnTo>
                  <a:pt x="2720" y="7470"/>
                </a:lnTo>
                <a:lnTo>
                  <a:pt x="2888" y="7345"/>
                </a:lnTo>
                <a:lnTo>
                  <a:pt x="2867" y="7282"/>
                </a:lnTo>
                <a:lnTo>
                  <a:pt x="2909" y="7240"/>
                </a:lnTo>
                <a:lnTo>
                  <a:pt x="2909" y="7114"/>
                </a:lnTo>
                <a:lnTo>
                  <a:pt x="2867" y="7052"/>
                </a:lnTo>
                <a:lnTo>
                  <a:pt x="2867" y="7010"/>
                </a:lnTo>
                <a:lnTo>
                  <a:pt x="2888" y="6947"/>
                </a:lnTo>
                <a:lnTo>
                  <a:pt x="2804" y="6863"/>
                </a:lnTo>
                <a:lnTo>
                  <a:pt x="2909" y="6947"/>
                </a:lnTo>
                <a:lnTo>
                  <a:pt x="2909" y="7010"/>
                </a:lnTo>
                <a:lnTo>
                  <a:pt x="2992" y="7010"/>
                </a:lnTo>
                <a:lnTo>
                  <a:pt x="2992" y="7073"/>
                </a:lnTo>
                <a:lnTo>
                  <a:pt x="3118" y="7282"/>
                </a:lnTo>
                <a:lnTo>
                  <a:pt x="3181" y="7365"/>
                </a:lnTo>
                <a:lnTo>
                  <a:pt x="3202" y="7491"/>
                </a:lnTo>
                <a:lnTo>
                  <a:pt x="3306" y="7491"/>
                </a:lnTo>
                <a:lnTo>
                  <a:pt x="3390" y="7470"/>
                </a:lnTo>
                <a:lnTo>
                  <a:pt x="3411" y="7386"/>
                </a:lnTo>
                <a:lnTo>
                  <a:pt x="3411" y="7470"/>
                </a:lnTo>
                <a:lnTo>
                  <a:pt x="3390" y="7533"/>
                </a:lnTo>
                <a:lnTo>
                  <a:pt x="3432" y="7658"/>
                </a:lnTo>
                <a:lnTo>
                  <a:pt x="3432" y="7700"/>
                </a:lnTo>
                <a:lnTo>
                  <a:pt x="3411" y="7742"/>
                </a:lnTo>
                <a:lnTo>
                  <a:pt x="3432" y="7847"/>
                </a:lnTo>
                <a:lnTo>
                  <a:pt x="3495" y="7889"/>
                </a:lnTo>
                <a:lnTo>
                  <a:pt x="3536" y="8307"/>
                </a:lnTo>
                <a:lnTo>
                  <a:pt x="3578" y="8328"/>
                </a:lnTo>
                <a:lnTo>
                  <a:pt x="3578" y="8516"/>
                </a:lnTo>
                <a:lnTo>
                  <a:pt x="3725" y="8600"/>
                </a:lnTo>
                <a:lnTo>
                  <a:pt x="3704" y="8642"/>
                </a:lnTo>
                <a:lnTo>
                  <a:pt x="3704" y="8788"/>
                </a:lnTo>
                <a:lnTo>
                  <a:pt x="3767" y="8851"/>
                </a:lnTo>
                <a:lnTo>
                  <a:pt x="3767" y="9123"/>
                </a:lnTo>
                <a:lnTo>
                  <a:pt x="3829" y="9228"/>
                </a:lnTo>
                <a:lnTo>
                  <a:pt x="3829" y="9332"/>
                </a:lnTo>
                <a:lnTo>
                  <a:pt x="3850" y="9311"/>
                </a:lnTo>
                <a:lnTo>
                  <a:pt x="3871" y="9123"/>
                </a:lnTo>
                <a:lnTo>
                  <a:pt x="3955" y="9249"/>
                </a:lnTo>
                <a:lnTo>
                  <a:pt x="3976" y="9374"/>
                </a:lnTo>
                <a:lnTo>
                  <a:pt x="4059" y="9458"/>
                </a:lnTo>
                <a:lnTo>
                  <a:pt x="4080" y="9793"/>
                </a:lnTo>
                <a:lnTo>
                  <a:pt x="4164" y="9855"/>
                </a:lnTo>
                <a:lnTo>
                  <a:pt x="4185" y="9960"/>
                </a:lnTo>
                <a:lnTo>
                  <a:pt x="4143" y="10002"/>
                </a:lnTo>
                <a:lnTo>
                  <a:pt x="4164" y="10169"/>
                </a:lnTo>
                <a:lnTo>
                  <a:pt x="4227" y="10253"/>
                </a:lnTo>
                <a:lnTo>
                  <a:pt x="4290" y="10316"/>
                </a:lnTo>
                <a:lnTo>
                  <a:pt x="4227" y="10399"/>
                </a:lnTo>
                <a:lnTo>
                  <a:pt x="4269" y="10567"/>
                </a:lnTo>
                <a:lnTo>
                  <a:pt x="4248" y="10609"/>
                </a:lnTo>
                <a:lnTo>
                  <a:pt x="4227" y="10630"/>
                </a:lnTo>
                <a:lnTo>
                  <a:pt x="4185" y="10797"/>
                </a:lnTo>
                <a:lnTo>
                  <a:pt x="4227" y="10818"/>
                </a:lnTo>
                <a:lnTo>
                  <a:pt x="4227" y="10922"/>
                </a:lnTo>
                <a:lnTo>
                  <a:pt x="4143" y="11027"/>
                </a:lnTo>
                <a:lnTo>
                  <a:pt x="4101" y="11048"/>
                </a:lnTo>
                <a:lnTo>
                  <a:pt x="4059" y="11048"/>
                </a:lnTo>
                <a:lnTo>
                  <a:pt x="4059" y="11111"/>
                </a:lnTo>
                <a:lnTo>
                  <a:pt x="4101" y="11194"/>
                </a:lnTo>
                <a:lnTo>
                  <a:pt x="4101" y="11341"/>
                </a:lnTo>
                <a:lnTo>
                  <a:pt x="4164" y="11529"/>
                </a:lnTo>
                <a:lnTo>
                  <a:pt x="4185" y="11341"/>
                </a:lnTo>
                <a:lnTo>
                  <a:pt x="4248" y="11236"/>
                </a:lnTo>
                <a:lnTo>
                  <a:pt x="4248" y="11257"/>
                </a:lnTo>
                <a:lnTo>
                  <a:pt x="4269" y="11153"/>
                </a:lnTo>
                <a:lnTo>
                  <a:pt x="4332" y="11090"/>
                </a:lnTo>
                <a:lnTo>
                  <a:pt x="4332" y="10922"/>
                </a:lnTo>
                <a:lnTo>
                  <a:pt x="4457" y="10839"/>
                </a:lnTo>
                <a:lnTo>
                  <a:pt x="4583" y="10483"/>
                </a:lnTo>
                <a:lnTo>
                  <a:pt x="4666" y="10420"/>
                </a:lnTo>
                <a:lnTo>
                  <a:pt x="4666" y="10253"/>
                </a:lnTo>
                <a:lnTo>
                  <a:pt x="4583" y="10106"/>
                </a:lnTo>
                <a:lnTo>
                  <a:pt x="4604" y="9960"/>
                </a:lnTo>
                <a:lnTo>
                  <a:pt x="4562" y="9855"/>
                </a:lnTo>
                <a:lnTo>
                  <a:pt x="4541" y="9667"/>
                </a:lnTo>
                <a:lnTo>
                  <a:pt x="4457" y="9583"/>
                </a:lnTo>
                <a:lnTo>
                  <a:pt x="4478" y="9479"/>
                </a:lnTo>
                <a:lnTo>
                  <a:pt x="4457" y="9353"/>
                </a:lnTo>
                <a:lnTo>
                  <a:pt x="4478" y="9270"/>
                </a:lnTo>
                <a:lnTo>
                  <a:pt x="4436" y="9018"/>
                </a:lnTo>
                <a:lnTo>
                  <a:pt x="4269" y="8851"/>
                </a:lnTo>
                <a:lnTo>
                  <a:pt x="4080" y="8725"/>
                </a:lnTo>
                <a:lnTo>
                  <a:pt x="3934" y="8537"/>
                </a:lnTo>
                <a:lnTo>
                  <a:pt x="3934" y="8433"/>
                </a:lnTo>
                <a:lnTo>
                  <a:pt x="3850" y="8223"/>
                </a:lnTo>
                <a:lnTo>
                  <a:pt x="3955" y="8181"/>
                </a:lnTo>
                <a:lnTo>
                  <a:pt x="3976" y="8077"/>
                </a:lnTo>
                <a:lnTo>
                  <a:pt x="3934" y="7784"/>
                </a:lnTo>
                <a:lnTo>
                  <a:pt x="3955" y="7700"/>
                </a:lnTo>
                <a:lnTo>
                  <a:pt x="4059" y="7658"/>
                </a:lnTo>
                <a:lnTo>
                  <a:pt x="4059" y="7533"/>
                </a:lnTo>
                <a:lnTo>
                  <a:pt x="3934" y="7470"/>
                </a:lnTo>
                <a:lnTo>
                  <a:pt x="3934" y="7345"/>
                </a:lnTo>
                <a:lnTo>
                  <a:pt x="3850" y="7219"/>
                </a:lnTo>
                <a:lnTo>
                  <a:pt x="3767" y="7156"/>
                </a:lnTo>
                <a:lnTo>
                  <a:pt x="3620" y="6863"/>
                </a:lnTo>
                <a:lnTo>
                  <a:pt x="3495" y="6759"/>
                </a:lnTo>
                <a:lnTo>
                  <a:pt x="3432" y="6696"/>
                </a:lnTo>
                <a:lnTo>
                  <a:pt x="3348" y="6612"/>
                </a:lnTo>
                <a:lnTo>
                  <a:pt x="3243" y="6424"/>
                </a:lnTo>
                <a:lnTo>
                  <a:pt x="3181" y="6403"/>
                </a:lnTo>
                <a:lnTo>
                  <a:pt x="3181" y="6319"/>
                </a:lnTo>
                <a:lnTo>
                  <a:pt x="3306" y="6236"/>
                </a:lnTo>
                <a:lnTo>
                  <a:pt x="3411" y="6173"/>
                </a:lnTo>
                <a:lnTo>
                  <a:pt x="3390" y="6089"/>
                </a:lnTo>
                <a:lnTo>
                  <a:pt x="3390" y="5901"/>
                </a:lnTo>
                <a:lnTo>
                  <a:pt x="3453" y="5817"/>
                </a:lnTo>
                <a:lnTo>
                  <a:pt x="3432" y="5650"/>
                </a:lnTo>
                <a:lnTo>
                  <a:pt x="3515" y="5503"/>
                </a:lnTo>
                <a:lnTo>
                  <a:pt x="3746" y="5587"/>
                </a:lnTo>
                <a:lnTo>
                  <a:pt x="3871" y="5482"/>
                </a:lnTo>
                <a:lnTo>
                  <a:pt x="4018" y="5482"/>
                </a:lnTo>
                <a:lnTo>
                  <a:pt x="4039" y="5440"/>
                </a:lnTo>
                <a:lnTo>
                  <a:pt x="4039" y="5273"/>
                </a:lnTo>
                <a:lnTo>
                  <a:pt x="4101" y="5231"/>
                </a:lnTo>
                <a:lnTo>
                  <a:pt x="4269" y="5252"/>
                </a:lnTo>
                <a:lnTo>
                  <a:pt x="4290" y="5168"/>
                </a:lnTo>
                <a:lnTo>
                  <a:pt x="4248" y="5085"/>
                </a:lnTo>
                <a:lnTo>
                  <a:pt x="4248" y="5022"/>
                </a:lnTo>
                <a:lnTo>
                  <a:pt x="4373" y="4980"/>
                </a:lnTo>
                <a:lnTo>
                  <a:pt x="4541" y="4959"/>
                </a:lnTo>
                <a:lnTo>
                  <a:pt x="4562" y="4959"/>
                </a:lnTo>
                <a:lnTo>
                  <a:pt x="4604" y="4813"/>
                </a:lnTo>
                <a:lnTo>
                  <a:pt x="4666" y="4813"/>
                </a:lnTo>
                <a:lnTo>
                  <a:pt x="4792" y="4729"/>
                </a:lnTo>
                <a:lnTo>
                  <a:pt x="4750" y="4645"/>
                </a:lnTo>
                <a:lnTo>
                  <a:pt x="4792" y="4541"/>
                </a:lnTo>
                <a:lnTo>
                  <a:pt x="4813" y="4436"/>
                </a:lnTo>
                <a:lnTo>
                  <a:pt x="4980" y="4415"/>
                </a:lnTo>
                <a:lnTo>
                  <a:pt x="5085" y="4311"/>
                </a:lnTo>
                <a:lnTo>
                  <a:pt x="5127" y="4290"/>
                </a:lnTo>
                <a:lnTo>
                  <a:pt x="5127" y="4143"/>
                </a:lnTo>
                <a:lnTo>
                  <a:pt x="5022" y="4122"/>
                </a:lnTo>
                <a:lnTo>
                  <a:pt x="4771" y="4227"/>
                </a:lnTo>
                <a:lnTo>
                  <a:pt x="4624" y="4227"/>
                </a:lnTo>
                <a:lnTo>
                  <a:pt x="4562" y="4311"/>
                </a:lnTo>
                <a:lnTo>
                  <a:pt x="4436" y="4248"/>
                </a:lnTo>
                <a:lnTo>
                  <a:pt x="4394" y="4122"/>
                </a:lnTo>
                <a:lnTo>
                  <a:pt x="4436" y="3997"/>
                </a:lnTo>
                <a:lnTo>
                  <a:pt x="4352" y="3892"/>
                </a:lnTo>
                <a:lnTo>
                  <a:pt x="4269" y="3976"/>
                </a:lnTo>
                <a:lnTo>
                  <a:pt x="4227" y="3913"/>
                </a:lnTo>
                <a:lnTo>
                  <a:pt x="4039" y="3913"/>
                </a:lnTo>
                <a:lnTo>
                  <a:pt x="3955" y="3934"/>
                </a:lnTo>
                <a:lnTo>
                  <a:pt x="3934" y="3871"/>
                </a:lnTo>
                <a:lnTo>
                  <a:pt x="4039" y="3767"/>
                </a:lnTo>
                <a:lnTo>
                  <a:pt x="4185" y="3578"/>
                </a:lnTo>
                <a:lnTo>
                  <a:pt x="4164" y="3495"/>
                </a:lnTo>
                <a:lnTo>
                  <a:pt x="4227" y="3390"/>
                </a:lnTo>
                <a:lnTo>
                  <a:pt x="4227" y="3306"/>
                </a:lnTo>
                <a:lnTo>
                  <a:pt x="4101" y="3244"/>
                </a:lnTo>
                <a:lnTo>
                  <a:pt x="3955" y="3244"/>
                </a:lnTo>
                <a:lnTo>
                  <a:pt x="3934" y="3285"/>
                </a:lnTo>
                <a:lnTo>
                  <a:pt x="3871" y="3202"/>
                </a:lnTo>
                <a:lnTo>
                  <a:pt x="3913" y="3160"/>
                </a:lnTo>
                <a:lnTo>
                  <a:pt x="3767" y="3139"/>
                </a:lnTo>
                <a:lnTo>
                  <a:pt x="3704" y="3055"/>
                </a:lnTo>
                <a:lnTo>
                  <a:pt x="3725" y="2951"/>
                </a:lnTo>
                <a:lnTo>
                  <a:pt x="3704" y="2846"/>
                </a:lnTo>
                <a:lnTo>
                  <a:pt x="3557" y="2867"/>
                </a:lnTo>
                <a:lnTo>
                  <a:pt x="3495" y="2825"/>
                </a:lnTo>
                <a:lnTo>
                  <a:pt x="3515" y="2741"/>
                </a:lnTo>
                <a:lnTo>
                  <a:pt x="3495" y="2658"/>
                </a:lnTo>
                <a:lnTo>
                  <a:pt x="3223" y="2720"/>
                </a:lnTo>
                <a:lnTo>
                  <a:pt x="3097" y="2825"/>
                </a:lnTo>
                <a:lnTo>
                  <a:pt x="3034" y="2679"/>
                </a:lnTo>
                <a:lnTo>
                  <a:pt x="3055" y="2532"/>
                </a:lnTo>
                <a:lnTo>
                  <a:pt x="2992" y="2469"/>
                </a:lnTo>
                <a:lnTo>
                  <a:pt x="2930" y="2407"/>
                </a:lnTo>
                <a:lnTo>
                  <a:pt x="2825" y="2344"/>
                </a:lnTo>
                <a:lnTo>
                  <a:pt x="2825" y="2239"/>
                </a:lnTo>
                <a:lnTo>
                  <a:pt x="2888" y="2155"/>
                </a:lnTo>
                <a:lnTo>
                  <a:pt x="2825" y="2093"/>
                </a:lnTo>
                <a:lnTo>
                  <a:pt x="2888" y="2009"/>
                </a:lnTo>
                <a:lnTo>
                  <a:pt x="2971" y="1904"/>
                </a:lnTo>
                <a:lnTo>
                  <a:pt x="3034" y="1925"/>
                </a:lnTo>
                <a:lnTo>
                  <a:pt x="3097" y="1883"/>
                </a:lnTo>
                <a:lnTo>
                  <a:pt x="3034" y="1779"/>
                </a:lnTo>
                <a:lnTo>
                  <a:pt x="3055" y="1695"/>
                </a:lnTo>
                <a:lnTo>
                  <a:pt x="3118" y="1674"/>
                </a:lnTo>
                <a:lnTo>
                  <a:pt x="3139" y="1570"/>
                </a:lnTo>
                <a:lnTo>
                  <a:pt x="3243" y="1507"/>
                </a:lnTo>
                <a:lnTo>
                  <a:pt x="3285" y="1423"/>
                </a:lnTo>
                <a:lnTo>
                  <a:pt x="3285" y="1319"/>
                </a:lnTo>
                <a:lnTo>
                  <a:pt x="3306" y="1067"/>
                </a:lnTo>
                <a:lnTo>
                  <a:pt x="3285" y="900"/>
                </a:lnTo>
                <a:lnTo>
                  <a:pt x="3202" y="691"/>
                </a:lnTo>
                <a:lnTo>
                  <a:pt x="3202" y="544"/>
                </a:lnTo>
                <a:lnTo>
                  <a:pt x="3097" y="419"/>
                </a:lnTo>
                <a:lnTo>
                  <a:pt x="2992" y="419"/>
                </a:lnTo>
                <a:lnTo>
                  <a:pt x="2971" y="251"/>
                </a:lnTo>
                <a:lnTo>
                  <a:pt x="2825" y="147"/>
                </a:lnTo>
                <a:lnTo>
                  <a:pt x="2783" y="0"/>
                </a:lnTo>
                <a:lnTo>
                  <a:pt x="2616" y="0"/>
                </a:lnTo>
                <a:lnTo>
                  <a:pt x="2532" y="42"/>
                </a:lnTo>
                <a:lnTo>
                  <a:pt x="24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51"/>
          <p:cNvSpPr/>
          <p:nvPr/>
        </p:nvSpPr>
        <p:spPr>
          <a:xfrm>
            <a:off x="4203852" y="2829413"/>
            <a:ext cx="73170" cy="90040"/>
          </a:xfrm>
          <a:custGeom>
            <a:avLst/>
            <a:gdLst/>
            <a:ahLst/>
            <a:cxnLst/>
            <a:rect l="l" t="t" r="r" b="b"/>
            <a:pathLst>
              <a:path w="2972" h="3830" extrusionOk="0">
                <a:moveTo>
                  <a:pt x="209" y="1"/>
                </a:moveTo>
                <a:lnTo>
                  <a:pt x="189" y="63"/>
                </a:lnTo>
                <a:lnTo>
                  <a:pt x="147" y="63"/>
                </a:lnTo>
                <a:lnTo>
                  <a:pt x="147" y="147"/>
                </a:lnTo>
                <a:lnTo>
                  <a:pt x="189" y="210"/>
                </a:lnTo>
                <a:lnTo>
                  <a:pt x="147" y="356"/>
                </a:lnTo>
                <a:lnTo>
                  <a:pt x="21" y="482"/>
                </a:lnTo>
                <a:lnTo>
                  <a:pt x="0" y="628"/>
                </a:lnTo>
                <a:lnTo>
                  <a:pt x="293" y="733"/>
                </a:lnTo>
                <a:lnTo>
                  <a:pt x="398" y="670"/>
                </a:lnTo>
                <a:lnTo>
                  <a:pt x="523" y="691"/>
                </a:lnTo>
                <a:lnTo>
                  <a:pt x="502" y="754"/>
                </a:lnTo>
                <a:lnTo>
                  <a:pt x="544" y="900"/>
                </a:lnTo>
                <a:lnTo>
                  <a:pt x="481" y="963"/>
                </a:lnTo>
                <a:lnTo>
                  <a:pt x="398" y="942"/>
                </a:lnTo>
                <a:lnTo>
                  <a:pt x="314" y="984"/>
                </a:lnTo>
                <a:lnTo>
                  <a:pt x="272" y="1151"/>
                </a:lnTo>
                <a:lnTo>
                  <a:pt x="168" y="1172"/>
                </a:lnTo>
                <a:lnTo>
                  <a:pt x="168" y="1402"/>
                </a:lnTo>
                <a:lnTo>
                  <a:pt x="293" y="1570"/>
                </a:lnTo>
                <a:lnTo>
                  <a:pt x="419" y="1612"/>
                </a:lnTo>
                <a:lnTo>
                  <a:pt x="586" y="1800"/>
                </a:lnTo>
                <a:lnTo>
                  <a:pt x="586" y="1988"/>
                </a:lnTo>
                <a:lnTo>
                  <a:pt x="628" y="2114"/>
                </a:lnTo>
                <a:lnTo>
                  <a:pt x="607" y="2218"/>
                </a:lnTo>
                <a:lnTo>
                  <a:pt x="628" y="2407"/>
                </a:lnTo>
                <a:lnTo>
                  <a:pt x="816" y="2637"/>
                </a:lnTo>
                <a:lnTo>
                  <a:pt x="816" y="2783"/>
                </a:lnTo>
                <a:lnTo>
                  <a:pt x="837" y="2888"/>
                </a:lnTo>
                <a:lnTo>
                  <a:pt x="879" y="3076"/>
                </a:lnTo>
                <a:lnTo>
                  <a:pt x="921" y="3055"/>
                </a:lnTo>
                <a:lnTo>
                  <a:pt x="984" y="3160"/>
                </a:lnTo>
                <a:lnTo>
                  <a:pt x="1005" y="3202"/>
                </a:lnTo>
                <a:lnTo>
                  <a:pt x="1046" y="3202"/>
                </a:lnTo>
                <a:lnTo>
                  <a:pt x="1067" y="3139"/>
                </a:lnTo>
                <a:lnTo>
                  <a:pt x="1130" y="3097"/>
                </a:lnTo>
                <a:lnTo>
                  <a:pt x="1214" y="3160"/>
                </a:lnTo>
                <a:lnTo>
                  <a:pt x="1214" y="3181"/>
                </a:lnTo>
                <a:lnTo>
                  <a:pt x="1256" y="3160"/>
                </a:lnTo>
                <a:lnTo>
                  <a:pt x="1298" y="3055"/>
                </a:lnTo>
                <a:lnTo>
                  <a:pt x="1214" y="2930"/>
                </a:lnTo>
                <a:lnTo>
                  <a:pt x="1256" y="2888"/>
                </a:lnTo>
                <a:lnTo>
                  <a:pt x="1256" y="2783"/>
                </a:lnTo>
                <a:lnTo>
                  <a:pt x="1318" y="2721"/>
                </a:lnTo>
                <a:lnTo>
                  <a:pt x="1318" y="2742"/>
                </a:lnTo>
                <a:lnTo>
                  <a:pt x="1256" y="2951"/>
                </a:lnTo>
                <a:lnTo>
                  <a:pt x="1339" y="3055"/>
                </a:lnTo>
                <a:lnTo>
                  <a:pt x="1423" y="2930"/>
                </a:lnTo>
                <a:lnTo>
                  <a:pt x="1507" y="2888"/>
                </a:lnTo>
                <a:lnTo>
                  <a:pt x="1507" y="2888"/>
                </a:lnTo>
                <a:lnTo>
                  <a:pt x="1465" y="2951"/>
                </a:lnTo>
                <a:lnTo>
                  <a:pt x="1423" y="2972"/>
                </a:lnTo>
                <a:lnTo>
                  <a:pt x="1360" y="3076"/>
                </a:lnTo>
                <a:lnTo>
                  <a:pt x="1465" y="3139"/>
                </a:lnTo>
                <a:lnTo>
                  <a:pt x="1549" y="2951"/>
                </a:lnTo>
                <a:lnTo>
                  <a:pt x="1653" y="2930"/>
                </a:lnTo>
                <a:lnTo>
                  <a:pt x="1674" y="2762"/>
                </a:lnTo>
                <a:lnTo>
                  <a:pt x="1590" y="2637"/>
                </a:lnTo>
                <a:lnTo>
                  <a:pt x="1528" y="2616"/>
                </a:lnTo>
                <a:lnTo>
                  <a:pt x="1632" y="2553"/>
                </a:lnTo>
                <a:lnTo>
                  <a:pt x="1653" y="2511"/>
                </a:lnTo>
                <a:lnTo>
                  <a:pt x="1570" y="2365"/>
                </a:lnTo>
                <a:lnTo>
                  <a:pt x="1549" y="2156"/>
                </a:lnTo>
                <a:lnTo>
                  <a:pt x="1590" y="2344"/>
                </a:lnTo>
                <a:lnTo>
                  <a:pt x="1716" y="2449"/>
                </a:lnTo>
                <a:lnTo>
                  <a:pt x="1779" y="2428"/>
                </a:lnTo>
                <a:lnTo>
                  <a:pt x="1779" y="2470"/>
                </a:lnTo>
                <a:lnTo>
                  <a:pt x="1988" y="2574"/>
                </a:lnTo>
                <a:lnTo>
                  <a:pt x="2093" y="2511"/>
                </a:lnTo>
                <a:lnTo>
                  <a:pt x="2155" y="2532"/>
                </a:lnTo>
                <a:lnTo>
                  <a:pt x="2155" y="2470"/>
                </a:lnTo>
                <a:lnTo>
                  <a:pt x="2197" y="2470"/>
                </a:lnTo>
                <a:lnTo>
                  <a:pt x="2365" y="2888"/>
                </a:lnTo>
                <a:lnTo>
                  <a:pt x="2448" y="2951"/>
                </a:lnTo>
                <a:lnTo>
                  <a:pt x="2448" y="3034"/>
                </a:lnTo>
                <a:lnTo>
                  <a:pt x="2406" y="3160"/>
                </a:lnTo>
                <a:lnTo>
                  <a:pt x="2469" y="3181"/>
                </a:lnTo>
                <a:lnTo>
                  <a:pt x="2406" y="3348"/>
                </a:lnTo>
                <a:lnTo>
                  <a:pt x="2448" y="3369"/>
                </a:lnTo>
                <a:lnTo>
                  <a:pt x="2511" y="3306"/>
                </a:lnTo>
                <a:lnTo>
                  <a:pt x="2553" y="3265"/>
                </a:lnTo>
                <a:lnTo>
                  <a:pt x="2553" y="3265"/>
                </a:lnTo>
                <a:lnTo>
                  <a:pt x="2511" y="3369"/>
                </a:lnTo>
                <a:lnTo>
                  <a:pt x="2490" y="3411"/>
                </a:lnTo>
                <a:lnTo>
                  <a:pt x="2553" y="3495"/>
                </a:lnTo>
                <a:lnTo>
                  <a:pt x="2637" y="3620"/>
                </a:lnTo>
                <a:lnTo>
                  <a:pt x="2720" y="3830"/>
                </a:lnTo>
                <a:lnTo>
                  <a:pt x="2762" y="3830"/>
                </a:lnTo>
                <a:lnTo>
                  <a:pt x="2720" y="3683"/>
                </a:lnTo>
                <a:lnTo>
                  <a:pt x="2720" y="3620"/>
                </a:lnTo>
                <a:lnTo>
                  <a:pt x="2762" y="3516"/>
                </a:lnTo>
                <a:lnTo>
                  <a:pt x="2867" y="3390"/>
                </a:lnTo>
                <a:lnTo>
                  <a:pt x="2909" y="3411"/>
                </a:lnTo>
                <a:lnTo>
                  <a:pt x="2971" y="3286"/>
                </a:lnTo>
                <a:lnTo>
                  <a:pt x="2971" y="3160"/>
                </a:lnTo>
                <a:lnTo>
                  <a:pt x="2930" y="3139"/>
                </a:lnTo>
                <a:lnTo>
                  <a:pt x="2909" y="3076"/>
                </a:lnTo>
                <a:lnTo>
                  <a:pt x="2909" y="3034"/>
                </a:lnTo>
                <a:lnTo>
                  <a:pt x="2888" y="2972"/>
                </a:lnTo>
                <a:lnTo>
                  <a:pt x="2867" y="2888"/>
                </a:lnTo>
                <a:lnTo>
                  <a:pt x="2804" y="2742"/>
                </a:lnTo>
                <a:lnTo>
                  <a:pt x="2783" y="2511"/>
                </a:lnTo>
                <a:lnTo>
                  <a:pt x="2720" y="2428"/>
                </a:lnTo>
                <a:lnTo>
                  <a:pt x="2720" y="2302"/>
                </a:lnTo>
                <a:lnTo>
                  <a:pt x="2699" y="2135"/>
                </a:lnTo>
                <a:lnTo>
                  <a:pt x="2637" y="2051"/>
                </a:lnTo>
                <a:lnTo>
                  <a:pt x="2595" y="2009"/>
                </a:lnTo>
                <a:lnTo>
                  <a:pt x="2511" y="2009"/>
                </a:lnTo>
                <a:lnTo>
                  <a:pt x="2448" y="1946"/>
                </a:lnTo>
                <a:lnTo>
                  <a:pt x="2386" y="2009"/>
                </a:lnTo>
                <a:lnTo>
                  <a:pt x="2406" y="2051"/>
                </a:lnTo>
                <a:lnTo>
                  <a:pt x="2386" y="2114"/>
                </a:lnTo>
                <a:lnTo>
                  <a:pt x="2386" y="2156"/>
                </a:lnTo>
                <a:lnTo>
                  <a:pt x="2344" y="2239"/>
                </a:lnTo>
                <a:lnTo>
                  <a:pt x="2365" y="2302"/>
                </a:lnTo>
                <a:lnTo>
                  <a:pt x="2365" y="2365"/>
                </a:lnTo>
                <a:lnTo>
                  <a:pt x="2281" y="2365"/>
                </a:lnTo>
                <a:lnTo>
                  <a:pt x="2197" y="2260"/>
                </a:lnTo>
                <a:lnTo>
                  <a:pt x="2093" y="2156"/>
                </a:lnTo>
                <a:lnTo>
                  <a:pt x="2093" y="2114"/>
                </a:lnTo>
                <a:lnTo>
                  <a:pt x="2030" y="2051"/>
                </a:lnTo>
                <a:lnTo>
                  <a:pt x="1967" y="1905"/>
                </a:lnTo>
                <a:lnTo>
                  <a:pt x="1967" y="1821"/>
                </a:lnTo>
                <a:lnTo>
                  <a:pt x="2030" y="1800"/>
                </a:lnTo>
                <a:lnTo>
                  <a:pt x="2051" y="1716"/>
                </a:lnTo>
                <a:lnTo>
                  <a:pt x="2155" y="1633"/>
                </a:lnTo>
                <a:lnTo>
                  <a:pt x="2176" y="1695"/>
                </a:lnTo>
                <a:lnTo>
                  <a:pt x="2260" y="1695"/>
                </a:lnTo>
                <a:lnTo>
                  <a:pt x="2302" y="1633"/>
                </a:lnTo>
                <a:lnTo>
                  <a:pt x="2302" y="1570"/>
                </a:lnTo>
                <a:lnTo>
                  <a:pt x="2365" y="1528"/>
                </a:lnTo>
                <a:lnTo>
                  <a:pt x="2448" y="1319"/>
                </a:lnTo>
                <a:lnTo>
                  <a:pt x="2469" y="1193"/>
                </a:lnTo>
                <a:lnTo>
                  <a:pt x="2511" y="1068"/>
                </a:lnTo>
                <a:lnTo>
                  <a:pt x="2469" y="1047"/>
                </a:lnTo>
                <a:lnTo>
                  <a:pt x="2365" y="942"/>
                </a:lnTo>
                <a:lnTo>
                  <a:pt x="2302" y="963"/>
                </a:lnTo>
                <a:lnTo>
                  <a:pt x="2260" y="942"/>
                </a:lnTo>
                <a:lnTo>
                  <a:pt x="2176" y="942"/>
                </a:lnTo>
                <a:lnTo>
                  <a:pt x="1967" y="963"/>
                </a:lnTo>
                <a:lnTo>
                  <a:pt x="1779" y="942"/>
                </a:lnTo>
                <a:lnTo>
                  <a:pt x="1423" y="942"/>
                </a:lnTo>
                <a:lnTo>
                  <a:pt x="1298" y="879"/>
                </a:lnTo>
                <a:lnTo>
                  <a:pt x="1193" y="900"/>
                </a:lnTo>
                <a:lnTo>
                  <a:pt x="1067" y="858"/>
                </a:lnTo>
                <a:lnTo>
                  <a:pt x="1067" y="775"/>
                </a:lnTo>
                <a:lnTo>
                  <a:pt x="1026" y="649"/>
                </a:lnTo>
                <a:lnTo>
                  <a:pt x="1026" y="565"/>
                </a:lnTo>
                <a:lnTo>
                  <a:pt x="1005" y="440"/>
                </a:lnTo>
                <a:lnTo>
                  <a:pt x="921" y="314"/>
                </a:lnTo>
                <a:lnTo>
                  <a:pt x="879" y="314"/>
                </a:lnTo>
                <a:lnTo>
                  <a:pt x="837" y="356"/>
                </a:lnTo>
                <a:lnTo>
                  <a:pt x="733" y="314"/>
                </a:lnTo>
                <a:lnTo>
                  <a:pt x="691" y="252"/>
                </a:lnTo>
                <a:lnTo>
                  <a:pt x="607" y="168"/>
                </a:lnTo>
                <a:lnTo>
                  <a:pt x="544" y="168"/>
                </a:lnTo>
                <a:lnTo>
                  <a:pt x="523" y="252"/>
                </a:lnTo>
                <a:lnTo>
                  <a:pt x="607" y="314"/>
                </a:lnTo>
                <a:lnTo>
                  <a:pt x="544" y="335"/>
                </a:lnTo>
                <a:lnTo>
                  <a:pt x="419" y="314"/>
                </a:lnTo>
                <a:lnTo>
                  <a:pt x="356" y="210"/>
                </a:lnTo>
                <a:lnTo>
                  <a:pt x="356" y="147"/>
                </a:lnTo>
                <a:lnTo>
                  <a:pt x="272" y="42"/>
                </a:lnTo>
                <a:lnTo>
                  <a:pt x="20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51"/>
          <p:cNvSpPr/>
          <p:nvPr/>
        </p:nvSpPr>
        <p:spPr>
          <a:xfrm>
            <a:off x="3066928" y="2318816"/>
            <a:ext cx="54632" cy="63969"/>
          </a:xfrm>
          <a:custGeom>
            <a:avLst/>
            <a:gdLst/>
            <a:ahLst/>
            <a:cxnLst/>
            <a:rect l="l" t="t" r="r" b="b"/>
            <a:pathLst>
              <a:path w="2219" h="2721" extrusionOk="0">
                <a:moveTo>
                  <a:pt x="1298" y="1"/>
                </a:moveTo>
                <a:lnTo>
                  <a:pt x="1152" y="168"/>
                </a:lnTo>
                <a:lnTo>
                  <a:pt x="984" y="231"/>
                </a:lnTo>
                <a:lnTo>
                  <a:pt x="880" y="231"/>
                </a:lnTo>
                <a:lnTo>
                  <a:pt x="817" y="336"/>
                </a:lnTo>
                <a:lnTo>
                  <a:pt x="754" y="482"/>
                </a:lnTo>
                <a:lnTo>
                  <a:pt x="649" y="545"/>
                </a:lnTo>
                <a:lnTo>
                  <a:pt x="524" y="545"/>
                </a:lnTo>
                <a:lnTo>
                  <a:pt x="357" y="649"/>
                </a:lnTo>
                <a:lnTo>
                  <a:pt x="315" y="629"/>
                </a:lnTo>
                <a:lnTo>
                  <a:pt x="231" y="629"/>
                </a:lnTo>
                <a:lnTo>
                  <a:pt x="210" y="754"/>
                </a:lnTo>
                <a:lnTo>
                  <a:pt x="126" y="838"/>
                </a:lnTo>
                <a:lnTo>
                  <a:pt x="189" y="901"/>
                </a:lnTo>
                <a:lnTo>
                  <a:pt x="231" y="859"/>
                </a:lnTo>
                <a:lnTo>
                  <a:pt x="357" y="1005"/>
                </a:lnTo>
                <a:lnTo>
                  <a:pt x="336" y="838"/>
                </a:lnTo>
                <a:lnTo>
                  <a:pt x="357" y="754"/>
                </a:lnTo>
                <a:lnTo>
                  <a:pt x="545" y="629"/>
                </a:lnTo>
                <a:lnTo>
                  <a:pt x="566" y="649"/>
                </a:lnTo>
                <a:lnTo>
                  <a:pt x="670" y="629"/>
                </a:lnTo>
                <a:lnTo>
                  <a:pt x="817" y="649"/>
                </a:lnTo>
                <a:lnTo>
                  <a:pt x="859" y="629"/>
                </a:lnTo>
                <a:lnTo>
                  <a:pt x="859" y="629"/>
                </a:lnTo>
                <a:cubicBezTo>
                  <a:pt x="859" y="649"/>
                  <a:pt x="838" y="649"/>
                  <a:pt x="838" y="691"/>
                </a:cubicBezTo>
                <a:lnTo>
                  <a:pt x="754" y="712"/>
                </a:lnTo>
                <a:lnTo>
                  <a:pt x="670" y="712"/>
                </a:lnTo>
                <a:lnTo>
                  <a:pt x="629" y="733"/>
                </a:lnTo>
                <a:lnTo>
                  <a:pt x="733" y="859"/>
                </a:lnTo>
                <a:lnTo>
                  <a:pt x="691" y="921"/>
                </a:lnTo>
                <a:lnTo>
                  <a:pt x="775" y="1026"/>
                </a:lnTo>
                <a:lnTo>
                  <a:pt x="775" y="1047"/>
                </a:lnTo>
                <a:lnTo>
                  <a:pt x="691" y="1026"/>
                </a:lnTo>
                <a:lnTo>
                  <a:pt x="587" y="1047"/>
                </a:lnTo>
                <a:lnTo>
                  <a:pt x="566" y="1005"/>
                </a:lnTo>
                <a:lnTo>
                  <a:pt x="629" y="942"/>
                </a:lnTo>
                <a:lnTo>
                  <a:pt x="566" y="838"/>
                </a:lnTo>
                <a:lnTo>
                  <a:pt x="545" y="838"/>
                </a:lnTo>
                <a:lnTo>
                  <a:pt x="461" y="963"/>
                </a:lnTo>
                <a:lnTo>
                  <a:pt x="524" y="1047"/>
                </a:lnTo>
                <a:lnTo>
                  <a:pt x="419" y="1131"/>
                </a:lnTo>
                <a:lnTo>
                  <a:pt x="336" y="1047"/>
                </a:lnTo>
                <a:lnTo>
                  <a:pt x="231" y="1047"/>
                </a:lnTo>
                <a:lnTo>
                  <a:pt x="147" y="1026"/>
                </a:lnTo>
                <a:lnTo>
                  <a:pt x="64" y="1110"/>
                </a:lnTo>
                <a:lnTo>
                  <a:pt x="210" y="1173"/>
                </a:lnTo>
                <a:lnTo>
                  <a:pt x="210" y="1277"/>
                </a:lnTo>
                <a:lnTo>
                  <a:pt x="126" y="1235"/>
                </a:lnTo>
                <a:lnTo>
                  <a:pt x="64" y="1256"/>
                </a:lnTo>
                <a:lnTo>
                  <a:pt x="105" y="1424"/>
                </a:lnTo>
                <a:lnTo>
                  <a:pt x="168" y="1465"/>
                </a:lnTo>
                <a:lnTo>
                  <a:pt x="168" y="1591"/>
                </a:lnTo>
                <a:lnTo>
                  <a:pt x="231" y="1675"/>
                </a:lnTo>
                <a:lnTo>
                  <a:pt x="64" y="1758"/>
                </a:lnTo>
                <a:lnTo>
                  <a:pt x="1" y="1905"/>
                </a:lnTo>
                <a:lnTo>
                  <a:pt x="64" y="1968"/>
                </a:lnTo>
                <a:lnTo>
                  <a:pt x="168" y="1905"/>
                </a:lnTo>
                <a:lnTo>
                  <a:pt x="315" y="2051"/>
                </a:lnTo>
                <a:lnTo>
                  <a:pt x="336" y="2219"/>
                </a:lnTo>
                <a:lnTo>
                  <a:pt x="273" y="2261"/>
                </a:lnTo>
                <a:lnTo>
                  <a:pt x="315" y="2323"/>
                </a:lnTo>
                <a:lnTo>
                  <a:pt x="461" y="2323"/>
                </a:lnTo>
                <a:lnTo>
                  <a:pt x="608" y="2533"/>
                </a:lnTo>
                <a:lnTo>
                  <a:pt x="649" y="2574"/>
                </a:lnTo>
                <a:lnTo>
                  <a:pt x="754" y="2533"/>
                </a:lnTo>
                <a:lnTo>
                  <a:pt x="775" y="2470"/>
                </a:lnTo>
                <a:lnTo>
                  <a:pt x="691" y="2386"/>
                </a:lnTo>
                <a:lnTo>
                  <a:pt x="649" y="2386"/>
                </a:lnTo>
                <a:lnTo>
                  <a:pt x="649" y="2302"/>
                </a:lnTo>
                <a:lnTo>
                  <a:pt x="733" y="2261"/>
                </a:lnTo>
                <a:lnTo>
                  <a:pt x="733" y="2177"/>
                </a:lnTo>
                <a:lnTo>
                  <a:pt x="670" y="2135"/>
                </a:lnTo>
                <a:lnTo>
                  <a:pt x="670" y="2072"/>
                </a:lnTo>
                <a:lnTo>
                  <a:pt x="754" y="2009"/>
                </a:lnTo>
                <a:cubicBezTo>
                  <a:pt x="775" y="2051"/>
                  <a:pt x="817" y="2093"/>
                  <a:pt x="838" y="2135"/>
                </a:cubicBezTo>
                <a:lnTo>
                  <a:pt x="838" y="2177"/>
                </a:lnTo>
                <a:lnTo>
                  <a:pt x="880" y="2302"/>
                </a:lnTo>
                <a:lnTo>
                  <a:pt x="984" y="2407"/>
                </a:lnTo>
                <a:lnTo>
                  <a:pt x="1089" y="2407"/>
                </a:lnTo>
                <a:lnTo>
                  <a:pt x="1152" y="2449"/>
                </a:lnTo>
                <a:lnTo>
                  <a:pt x="1256" y="2428"/>
                </a:lnTo>
                <a:cubicBezTo>
                  <a:pt x="1277" y="2428"/>
                  <a:pt x="1298" y="2428"/>
                  <a:pt x="1298" y="2407"/>
                </a:cubicBezTo>
                <a:cubicBezTo>
                  <a:pt x="1319" y="2407"/>
                  <a:pt x="1319" y="2428"/>
                  <a:pt x="1361" y="2428"/>
                </a:cubicBezTo>
                <a:lnTo>
                  <a:pt x="1361" y="2449"/>
                </a:lnTo>
                <a:lnTo>
                  <a:pt x="1298" y="2533"/>
                </a:lnTo>
                <a:lnTo>
                  <a:pt x="1319" y="2595"/>
                </a:lnTo>
                <a:lnTo>
                  <a:pt x="1382" y="2512"/>
                </a:lnTo>
                <a:lnTo>
                  <a:pt x="1403" y="2449"/>
                </a:lnTo>
                <a:cubicBezTo>
                  <a:pt x="1445" y="2491"/>
                  <a:pt x="1486" y="2512"/>
                  <a:pt x="1507" y="2553"/>
                </a:cubicBezTo>
                <a:lnTo>
                  <a:pt x="1507" y="2595"/>
                </a:lnTo>
                <a:lnTo>
                  <a:pt x="1465" y="2616"/>
                </a:lnTo>
                <a:lnTo>
                  <a:pt x="1507" y="2658"/>
                </a:lnTo>
                <a:lnTo>
                  <a:pt x="1675" y="2721"/>
                </a:lnTo>
                <a:lnTo>
                  <a:pt x="1821" y="2700"/>
                </a:lnTo>
                <a:lnTo>
                  <a:pt x="1884" y="2616"/>
                </a:lnTo>
                <a:lnTo>
                  <a:pt x="1905" y="2700"/>
                </a:lnTo>
                <a:lnTo>
                  <a:pt x="1926" y="2721"/>
                </a:lnTo>
                <a:lnTo>
                  <a:pt x="1926" y="2616"/>
                </a:lnTo>
                <a:lnTo>
                  <a:pt x="1968" y="2574"/>
                </a:lnTo>
                <a:cubicBezTo>
                  <a:pt x="2009" y="2533"/>
                  <a:pt x="2030" y="2512"/>
                  <a:pt x="2030" y="2470"/>
                </a:cubicBezTo>
                <a:lnTo>
                  <a:pt x="2093" y="2386"/>
                </a:lnTo>
                <a:lnTo>
                  <a:pt x="2177" y="2344"/>
                </a:lnTo>
                <a:lnTo>
                  <a:pt x="2135" y="2302"/>
                </a:lnTo>
                <a:lnTo>
                  <a:pt x="2072" y="2323"/>
                </a:lnTo>
                <a:lnTo>
                  <a:pt x="2009" y="2407"/>
                </a:lnTo>
                <a:lnTo>
                  <a:pt x="2009" y="2386"/>
                </a:lnTo>
                <a:cubicBezTo>
                  <a:pt x="1989" y="2344"/>
                  <a:pt x="1989" y="2344"/>
                  <a:pt x="1989" y="2323"/>
                </a:cubicBezTo>
                <a:lnTo>
                  <a:pt x="2009" y="2302"/>
                </a:lnTo>
                <a:lnTo>
                  <a:pt x="2009" y="2219"/>
                </a:lnTo>
                <a:lnTo>
                  <a:pt x="2135" y="2177"/>
                </a:lnTo>
                <a:lnTo>
                  <a:pt x="2198" y="2114"/>
                </a:lnTo>
                <a:lnTo>
                  <a:pt x="2177" y="2051"/>
                </a:lnTo>
                <a:lnTo>
                  <a:pt x="2072" y="1968"/>
                </a:lnTo>
                <a:lnTo>
                  <a:pt x="2072" y="1905"/>
                </a:lnTo>
                <a:lnTo>
                  <a:pt x="2198" y="1863"/>
                </a:lnTo>
                <a:lnTo>
                  <a:pt x="2219" y="1737"/>
                </a:lnTo>
                <a:lnTo>
                  <a:pt x="2219" y="1591"/>
                </a:lnTo>
                <a:lnTo>
                  <a:pt x="2198" y="1486"/>
                </a:lnTo>
                <a:lnTo>
                  <a:pt x="2072" y="1486"/>
                </a:lnTo>
                <a:lnTo>
                  <a:pt x="1905" y="1528"/>
                </a:lnTo>
                <a:lnTo>
                  <a:pt x="1863" y="1633"/>
                </a:lnTo>
                <a:lnTo>
                  <a:pt x="1905" y="1675"/>
                </a:lnTo>
                <a:lnTo>
                  <a:pt x="1989" y="1737"/>
                </a:lnTo>
                <a:lnTo>
                  <a:pt x="1989" y="1779"/>
                </a:lnTo>
                <a:lnTo>
                  <a:pt x="1926" y="1758"/>
                </a:lnTo>
                <a:lnTo>
                  <a:pt x="1905" y="1779"/>
                </a:lnTo>
                <a:lnTo>
                  <a:pt x="1800" y="1696"/>
                </a:lnTo>
                <a:lnTo>
                  <a:pt x="1800" y="1654"/>
                </a:lnTo>
                <a:lnTo>
                  <a:pt x="1758" y="1570"/>
                </a:lnTo>
                <a:lnTo>
                  <a:pt x="1696" y="1591"/>
                </a:lnTo>
                <a:lnTo>
                  <a:pt x="1654" y="1675"/>
                </a:lnTo>
                <a:lnTo>
                  <a:pt x="1570" y="1696"/>
                </a:lnTo>
                <a:lnTo>
                  <a:pt x="1591" y="1779"/>
                </a:lnTo>
                <a:lnTo>
                  <a:pt x="1654" y="1863"/>
                </a:lnTo>
                <a:lnTo>
                  <a:pt x="1654" y="1989"/>
                </a:lnTo>
                <a:lnTo>
                  <a:pt x="1717" y="2072"/>
                </a:lnTo>
                <a:lnTo>
                  <a:pt x="1800" y="2072"/>
                </a:lnTo>
                <a:lnTo>
                  <a:pt x="1926" y="2093"/>
                </a:lnTo>
                <a:lnTo>
                  <a:pt x="1968" y="2156"/>
                </a:lnTo>
                <a:lnTo>
                  <a:pt x="1905" y="2198"/>
                </a:lnTo>
                <a:lnTo>
                  <a:pt x="1968" y="2261"/>
                </a:lnTo>
                <a:cubicBezTo>
                  <a:pt x="1926" y="2281"/>
                  <a:pt x="1926" y="2323"/>
                  <a:pt x="1926" y="2365"/>
                </a:cubicBezTo>
                <a:lnTo>
                  <a:pt x="1905" y="2386"/>
                </a:lnTo>
                <a:lnTo>
                  <a:pt x="1863" y="2386"/>
                </a:lnTo>
                <a:lnTo>
                  <a:pt x="1779" y="2407"/>
                </a:lnTo>
                <a:lnTo>
                  <a:pt x="1675" y="2261"/>
                </a:lnTo>
                <a:lnTo>
                  <a:pt x="1612" y="2281"/>
                </a:lnTo>
                <a:cubicBezTo>
                  <a:pt x="1591" y="2261"/>
                  <a:pt x="1570" y="2261"/>
                  <a:pt x="1549" y="2219"/>
                </a:cubicBezTo>
                <a:lnTo>
                  <a:pt x="1549" y="2198"/>
                </a:lnTo>
                <a:lnTo>
                  <a:pt x="1465" y="2114"/>
                </a:lnTo>
                <a:lnTo>
                  <a:pt x="1465" y="2177"/>
                </a:lnTo>
                <a:cubicBezTo>
                  <a:pt x="1465" y="2177"/>
                  <a:pt x="1445" y="2177"/>
                  <a:pt x="1445" y="2156"/>
                </a:cubicBezTo>
                <a:cubicBezTo>
                  <a:pt x="1403" y="2156"/>
                  <a:pt x="1403" y="2156"/>
                  <a:pt x="1382" y="2177"/>
                </a:cubicBezTo>
                <a:lnTo>
                  <a:pt x="1403" y="2093"/>
                </a:lnTo>
                <a:lnTo>
                  <a:pt x="1382" y="2009"/>
                </a:lnTo>
                <a:lnTo>
                  <a:pt x="1298" y="1863"/>
                </a:lnTo>
                <a:lnTo>
                  <a:pt x="1235" y="1863"/>
                </a:lnTo>
                <a:lnTo>
                  <a:pt x="1089" y="1779"/>
                </a:lnTo>
                <a:lnTo>
                  <a:pt x="1026" y="1612"/>
                </a:lnTo>
                <a:lnTo>
                  <a:pt x="1047" y="1654"/>
                </a:lnTo>
                <a:lnTo>
                  <a:pt x="1173" y="1591"/>
                </a:lnTo>
                <a:lnTo>
                  <a:pt x="1173" y="1445"/>
                </a:lnTo>
                <a:lnTo>
                  <a:pt x="1131" y="1340"/>
                </a:lnTo>
                <a:lnTo>
                  <a:pt x="1193" y="1256"/>
                </a:lnTo>
                <a:lnTo>
                  <a:pt x="1298" y="1235"/>
                </a:lnTo>
                <a:lnTo>
                  <a:pt x="1382" y="1298"/>
                </a:lnTo>
                <a:lnTo>
                  <a:pt x="1445" y="1277"/>
                </a:lnTo>
                <a:lnTo>
                  <a:pt x="1486" y="1298"/>
                </a:lnTo>
                <a:lnTo>
                  <a:pt x="1507" y="1256"/>
                </a:lnTo>
                <a:lnTo>
                  <a:pt x="1549" y="1152"/>
                </a:lnTo>
                <a:lnTo>
                  <a:pt x="1445" y="1047"/>
                </a:lnTo>
                <a:lnTo>
                  <a:pt x="1382" y="1110"/>
                </a:lnTo>
                <a:lnTo>
                  <a:pt x="1256" y="1110"/>
                </a:lnTo>
                <a:lnTo>
                  <a:pt x="1193" y="1026"/>
                </a:lnTo>
                <a:lnTo>
                  <a:pt x="1152" y="921"/>
                </a:lnTo>
                <a:lnTo>
                  <a:pt x="1089" y="921"/>
                </a:lnTo>
                <a:lnTo>
                  <a:pt x="1152" y="859"/>
                </a:lnTo>
                <a:lnTo>
                  <a:pt x="1152" y="754"/>
                </a:lnTo>
                <a:lnTo>
                  <a:pt x="1131" y="754"/>
                </a:lnTo>
                <a:cubicBezTo>
                  <a:pt x="1131" y="733"/>
                  <a:pt x="1152" y="712"/>
                  <a:pt x="1152" y="691"/>
                </a:cubicBezTo>
                <a:lnTo>
                  <a:pt x="1173" y="691"/>
                </a:lnTo>
                <a:lnTo>
                  <a:pt x="1277" y="503"/>
                </a:lnTo>
                <a:lnTo>
                  <a:pt x="1256" y="377"/>
                </a:lnTo>
                <a:lnTo>
                  <a:pt x="1277" y="315"/>
                </a:lnTo>
                <a:lnTo>
                  <a:pt x="1256" y="210"/>
                </a:lnTo>
                <a:lnTo>
                  <a:pt x="1340" y="64"/>
                </a:lnTo>
                <a:lnTo>
                  <a:pt x="129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51"/>
          <p:cNvSpPr/>
          <p:nvPr/>
        </p:nvSpPr>
        <p:spPr>
          <a:xfrm>
            <a:off x="3023671" y="2003017"/>
            <a:ext cx="285911" cy="317304"/>
          </a:xfrm>
          <a:custGeom>
            <a:avLst/>
            <a:gdLst/>
            <a:ahLst/>
            <a:cxnLst/>
            <a:rect l="l" t="t" r="r" b="b"/>
            <a:pathLst>
              <a:path w="11613" h="13497" extrusionOk="0">
                <a:moveTo>
                  <a:pt x="9792" y="1"/>
                </a:moveTo>
                <a:lnTo>
                  <a:pt x="9709" y="64"/>
                </a:lnTo>
                <a:lnTo>
                  <a:pt x="9709" y="126"/>
                </a:lnTo>
                <a:lnTo>
                  <a:pt x="9792" y="231"/>
                </a:lnTo>
                <a:lnTo>
                  <a:pt x="9730" y="273"/>
                </a:lnTo>
                <a:lnTo>
                  <a:pt x="9688" y="273"/>
                </a:lnTo>
                <a:lnTo>
                  <a:pt x="9604" y="168"/>
                </a:lnTo>
                <a:lnTo>
                  <a:pt x="9541" y="231"/>
                </a:lnTo>
                <a:lnTo>
                  <a:pt x="9520" y="336"/>
                </a:lnTo>
                <a:lnTo>
                  <a:pt x="9541" y="357"/>
                </a:lnTo>
                <a:lnTo>
                  <a:pt x="9625" y="357"/>
                </a:lnTo>
                <a:lnTo>
                  <a:pt x="9688" y="419"/>
                </a:lnTo>
                <a:lnTo>
                  <a:pt x="9646" y="440"/>
                </a:lnTo>
                <a:lnTo>
                  <a:pt x="9604" y="482"/>
                </a:lnTo>
                <a:lnTo>
                  <a:pt x="9604" y="566"/>
                </a:lnTo>
                <a:lnTo>
                  <a:pt x="9520" y="587"/>
                </a:lnTo>
                <a:lnTo>
                  <a:pt x="9520" y="670"/>
                </a:lnTo>
                <a:lnTo>
                  <a:pt x="9541" y="691"/>
                </a:lnTo>
                <a:lnTo>
                  <a:pt x="9479" y="754"/>
                </a:lnTo>
                <a:lnTo>
                  <a:pt x="9520" y="859"/>
                </a:lnTo>
                <a:lnTo>
                  <a:pt x="9479" y="901"/>
                </a:lnTo>
                <a:lnTo>
                  <a:pt x="9416" y="859"/>
                </a:lnTo>
                <a:lnTo>
                  <a:pt x="9332" y="901"/>
                </a:lnTo>
                <a:lnTo>
                  <a:pt x="9332" y="942"/>
                </a:lnTo>
                <a:lnTo>
                  <a:pt x="9269" y="984"/>
                </a:lnTo>
                <a:lnTo>
                  <a:pt x="9228" y="880"/>
                </a:lnTo>
                <a:lnTo>
                  <a:pt x="9332" y="670"/>
                </a:lnTo>
                <a:lnTo>
                  <a:pt x="9269" y="649"/>
                </a:lnTo>
                <a:lnTo>
                  <a:pt x="9269" y="587"/>
                </a:lnTo>
                <a:lnTo>
                  <a:pt x="9311" y="545"/>
                </a:lnTo>
                <a:lnTo>
                  <a:pt x="9311" y="357"/>
                </a:lnTo>
                <a:lnTo>
                  <a:pt x="9290" y="315"/>
                </a:lnTo>
                <a:lnTo>
                  <a:pt x="9228" y="315"/>
                </a:lnTo>
                <a:lnTo>
                  <a:pt x="9102" y="545"/>
                </a:lnTo>
                <a:lnTo>
                  <a:pt x="9081" y="670"/>
                </a:lnTo>
                <a:lnTo>
                  <a:pt x="8956" y="880"/>
                </a:lnTo>
                <a:lnTo>
                  <a:pt x="8893" y="1005"/>
                </a:lnTo>
                <a:lnTo>
                  <a:pt x="8956" y="1068"/>
                </a:lnTo>
                <a:lnTo>
                  <a:pt x="8914" y="1193"/>
                </a:lnTo>
                <a:lnTo>
                  <a:pt x="8767" y="1361"/>
                </a:lnTo>
                <a:lnTo>
                  <a:pt x="8704" y="1382"/>
                </a:lnTo>
                <a:lnTo>
                  <a:pt x="8704" y="1298"/>
                </a:lnTo>
                <a:lnTo>
                  <a:pt x="8663" y="1214"/>
                </a:lnTo>
                <a:lnTo>
                  <a:pt x="8767" y="1068"/>
                </a:lnTo>
                <a:lnTo>
                  <a:pt x="8746" y="963"/>
                </a:lnTo>
                <a:lnTo>
                  <a:pt x="8788" y="880"/>
                </a:lnTo>
                <a:lnTo>
                  <a:pt x="8746" y="775"/>
                </a:lnTo>
                <a:lnTo>
                  <a:pt x="8893" y="587"/>
                </a:lnTo>
                <a:lnTo>
                  <a:pt x="8914" y="482"/>
                </a:lnTo>
                <a:lnTo>
                  <a:pt x="8956" y="461"/>
                </a:lnTo>
                <a:lnTo>
                  <a:pt x="8956" y="419"/>
                </a:lnTo>
                <a:lnTo>
                  <a:pt x="8851" y="419"/>
                </a:lnTo>
                <a:lnTo>
                  <a:pt x="8767" y="315"/>
                </a:lnTo>
                <a:lnTo>
                  <a:pt x="8704" y="336"/>
                </a:lnTo>
                <a:lnTo>
                  <a:pt x="8746" y="440"/>
                </a:lnTo>
                <a:lnTo>
                  <a:pt x="8663" y="482"/>
                </a:lnTo>
                <a:lnTo>
                  <a:pt x="8663" y="419"/>
                </a:lnTo>
                <a:lnTo>
                  <a:pt x="8579" y="336"/>
                </a:lnTo>
                <a:lnTo>
                  <a:pt x="8495" y="315"/>
                </a:lnTo>
                <a:lnTo>
                  <a:pt x="8432" y="336"/>
                </a:lnTo>
                <a:lnTo>
                  <a:pt x="8453" y="482"/>
                </a:lnTo>
                <a:lnTo>
                  <a:pt x="8391" y="545"/>
                </a:lnTo>
                <a:lnTo>
                  <a:pt x="8349" y="482"/>
                </a:lnTo>
                <a:lnTo>
                  <a:pt x="8286" y="461"/>
                </a:lnTo>
                <a:lnTo>
                  <a:pt x="8244" y="482"/>
                </a:lnTo>
                <a:lnTo>
                  <a:pt x="8265" y="545"/>
                </a:lnTo>
                <a:lnTo>
                  <a:pt x="8391" y="608"/>
                </a:lnTo>
                <a:lnTo>
                  <a:pt x="8432" y="733"/>
                </a:lnTo>
                <a:lnTo>
                  <a:pt x="8391" y="775"/>
                </a:lnTo>
                <a:lnTo>
                  <a:pt x="8349" y="691"/>
                </a:lnTo>
                <a:lnTo>
                  <a:pt x="8265" y="775"/>
                </a:lnTo>
                <a:lnTo>
                  <a:pt x="8265" y="838"/>
                </a:lnTo>
                <a:lnTo>
                  <a:pt x="8286" y="880"/>
                </a:lnTo>
                <a:lnTo>
                  <a:pt x="8265" y="901"/>
                </a:lnTo>
                <a:lnTo>
                  <a:pt x="8160" y="859"/>
                </a:lnTo>
                <a:lnTo>
                  <a:pt x="8119" y="859"/>
                </a:lnTo>
                <a:lnTo>
                  <a:pt x="8035" y="963"/>
                </a:lnTo>
                <a:lnTo>
                  <a:pt x="7951" y="1005"/>
                </a:lnTo>
                <a:lnTo>
                  <a:pt x="7951" y="1047"/>
                </a:lnTo>
                <a:lnTo>
                  <a:pt x="8014" y="1068"/>
                </a:lnTo>
                <a:lnTo>
                  <a:pt x="7909" y="1131"/>
                </a:lnTo>
                <a:lnTo>
                  <a:pt x="7868" y="1214"/>
                </a:lnTo>
                <a:lnTo>
                  <a:pt x="7972" y="1319"/>
                </a:lnTo>
                <a:lnTo>
                  <a:pt x="7909" y="1382"/>
                </a:lnTo>
                <a:lnTo>
                  <a:pt x="7972" y="1424"/>
                </a:lnTo>
                <a:lnTo>
                  <a:pt x="8035" y="1466"/>
                </a:lnTo>
                <a:lnTo>
                  <a:pt x="7972" y="1507"/>
                </a:lnTo>
                <a:lnTo>
                  <a:pt x="7847" y="1507"/>
                </a:lnTo>
                <a:lnTo>
                  <a:pt x="7805" y="1361"/>
                </a:lnTo>
                <a:lnTo>
                  <a:pt x="7742" y="1319"/>
                </a:lnTo>
                <a:lnTo>
                  <a:pt x="7805" y="1277"/>
                </a:lnTo>
                <a:lnTo>
                  <a:pt x="7721" y="1214"/>
                </a:lnTo>
                <a:lnTo>
                  <a:pt x="7491" y="1214"/>
                </a:lnTo>
                <a:lnTo>
                  <a:pt x="7303" y="1089"/>
                </a:lnTo>
                <a:lnTo>
                  <a:pt x="7240" y="1089"/>
                </a:lnTo>
                <a:lnTo>
                  <a:pt x="7198" y="1131"/>
                </a:lnTo>
                <a:lnTo>
                  <a:pt x="7177" y="1068"/>
                </a:lnTo>
                <a:lnTo>
                  <a:pt x="7072" y="1173"/>
                </a:lnTo>
                <a:lnTo>
                  <a:pt x="6968" y="1173"/>
                </a:lnTo>
                <a:lnTo>
                  <a:pt x="6968" y="1214"/>
                </a:lnTo>
                <a:lnTo>
                  <a:pt x="7093" y="1382"/>
                </a:lnTo>
                <a:lnTo>
                  <a:pt x="7177" y="1382"/>
                </a:lnTo>
                <a:lnTo>
                  <a:pt x="7219" y="1424"/>
                </a:lnTo>
                <a:lnTo>
                  <a:pt x="7344" y="1424"/>
                </a:lnTo>
                <a:lnTo>
                  <a:pt x="7303" y="1528"/>
                </a:lnTo>
                <a:lnTo>
                  <a:pt x="7303" y="1633"/>
                </a:lnTo>
                <a:lnTo>
                  <a:pt x="7407" y="1779"/>
                </a:lnTo>
                <a:lnTo>
                  <a:pt x="7386" y="1842"/>
                </a:lnTo>
                <a:lnTo>
                  <a:pt x="7303" y="1800"/>
                </a:lnTo>
                <a:lnTo>
                  <a:pt x="7219" y="1654"/>
                </a:lnTo>
                <a:lnTo>
                  <a:pt x="7114" y="1612"/>
                </a:lnTo>
                <a:lnTo>
                  <a:pt x="7072" y="1528"/>
                </a:lnTo>
                <a:lnTo>
                  <a:pt x="7031" y="1633"/>
                </a:lnTo>
                <a:lnTo>
                  <a:pt x="6968" y="1717"/>
                </a:lnTo>
                <a:lnTo>
                  <a:pt x="6926" y="1591"/>
                </a:lnTo>
                <a:lnTo>
                  <a:pt x="6863" y="1633"/>
                </a:lnTo>
                <a:lnTo>
                  <a:pt x="6863" y="1717"/>
                </a:lnTo>
                <a:lnTo>
                  <a:pt x="6759" y="1800"/>
                </a:lnTo>
                <a:lnTo>
                  <a:pt x="6759" y="1884"/>
                </a:lnTo>
                <a:lnTo>
                  <a:pt x="6884" y="1947"/>
                </a:lnTo>
                <a:lnTo>
                  <a:pt x="6926" y="2051"/>
                </a:lnTo>
                <a:lnTo>
                  <a:pt x="6821" y="2030"/>
                </a:lnTo>
                <a:lnTo>
                  <a:pt x="6779" y="1989"/>
                </a:lnTo>
                <a:lnTo>
                  <a:pt x="6696" y="2114"/>
                </a:lnTo>
                <a:lnTo>
                  <a:pt x="6675" y="2177"/>
                </a:lnTo>
                <a:lnTo>
                  <a:pt x="6549" y="2302"/>
                </a:lnTo>
                <a:lnTo>
                  <a:pt x="6549" y="2219"/>
                </a:lnTo>
                <a:lnTo>
                  <a:pt x="6654" y="2156"/>
                </a:lnTo>
                <a:lnTo>
                  <a:pt x="6591" y="2093"/>
                </a:lnTo>
                <a:lnTo>
                  <a:pt x="6696" y="1926"/>
                </a:lnTo>
                <a:lnTo>
                  <a:pt x="6612" y="1612"/>
                </a:lnTo>
                <a:lnTo>
                  <a:pt x="6549" y="1654"/>
                </a:lnTo>
                <a:lnTo>
                  <a:pt x="6403" y="1842"/>
                </a:lnTo>
                <a:lnTo>
                  <a:pt x="6403" y="2010"/>
                </a:lnTo>
                <a:lnTo>
                  <a:pt x="6445" y="2051"/>
                </a:lnTo>
                <a:lnTo>
                  <a:pt x="6340" y="2156"/>
                </a:lnTo>
                <a:lnTo>
                  <a:pt x="6340" y="2051"/>
                </a:lnTo>
                <a:lnTo>
                  <a:pt x="6382" y="1947"/>
                </a:lnTo>
                <a:lnTo>
                  <a:pt x="6340" y="1800"/>
                </a:lnTo>
                <a:lnTo>
                  <a:pt x="6277" y="1779"/>
                </a:lnTo>
                <a:lnTo>
                  <a:pt x="6173" y="1842"/>
                </a:lnTo>
                <a:lnTo>
                  <a:pt x="6089" y="1989"/>
                </a:lnTo>
                <a:lnTo>
                  <a:pt x="6152" y="2114"/>
                </a:lnTo>
                <a:lnTo>
                  <a:pt x="6152" y="2177"/>
                </a:lnTo>
                <a:lnTo>
                  <a:pt x="6298" y="2323"/>
                </a:lnTo>
                <a:lnTo>
                  <a:pt x="6340" y="2407"/>
                </a:lnTo>
                <a:lnTo>
                  <a:pt x="6277" y="2512"/>
                </a:lnTo>
                <a:lnTo>
                  <a:pt x="6235" y="2344"/>
                </a:lnTo>
                <a:lnTo>
                  <a:pt x="6131" y="2302"/>
                </a:lnTo>
                <a:lnTo>
                  <a:pt x="6047" y="2114"/>
                </a:lnTo>
                <a:lnTo>
                  <a:pt x="5984" y="2093"/>
                </a:lnTo>
                <a:lnTo>
                  <a:pt x="5859" y="2135"/>
                </a:lnTo>
                <a:lnTo>
                  <a:pt x="5838" y="2219"/>
                </a:lnTo>
                <a:lnTo>
                  <a:pt x="5984" y="2323"/>
                </a:lnTo>
                <a:lnTo>
                  <a:pt x="6047" y="2323"/>
                </a:lnTo>
                <a:lnTo>
                  <a:pt x="6089" y="2365"/>
                </a:lnTo>
                <a:lnTo>
                  <a:pt x="5984" y="2344"/>
                </a:lnTo>
                <a:lnTo>
                  <a:pt x="5880" y="2407"/>
                </a:lnTo>
                <a:lnTo>
                  <a:pt x="5963" y="2512"/>
                </a:lnTo>
                <a:lnTo>
                  <a:pt x="5838" y="2428"/>
                </a:lnTo>
                <a:lnTo>
                  <a:pt x="5838" y="2302"/>
                </a:lnTo>
                <a:lnTo>
                  <a:pt x="5775" y="2261"/>
                </a:lnTo>
                <a:lnTo>
                  <a:pt x="5754" y="2156"/>
                </a:lnTo>
                <a:lnTo>
                  <a:pt x="5712" y="2219"/>
                </a:lnTo>
                <a:lnTo>
                  <a:pt x="5671" y="2365"/>
                </a:lnTo>
                <a:lnTo>
                  <a:pt x="5733" y="2428"/>
                </a:lnTo>
                <a:lnTo>
                  <a:pt x="5712" y="2554"/>
                </a:lnTo>
                <a:lnTo>
                  <a:pt x="5629" y="2512"/>
                </a:lnTo>
                <a:lnTo>
                  <a:pt x="5545" y="2533"/>
                </a:lnTo>
                <a:lnTo>
                  <a:pt x="5419" y="2658"/>
                </a:lnTo>
                <a:lnTo>
                  <a:pt x="5440" y="2679"/>
                </a:lnTo>
                <a:lnTo>
                  <a:pt x="5524" y="2658"/>
                </a:lnTo>
                <a:lnTo>
                  <a:pt x="5608" y="2763"/>
                </a:lnTo>
                <a:lnTo>
                  <a:pt x="5503" y="2763"/>
                </a:lnTo>
                <a:lnTo>
                  <a:pt x="5440" y="2826"/>
                </a:lnTo>
                <a:lnTo>
                  <a:pt x="5503" y="2846"/>
                </a:lnTo>
                <a:lnTo>
                  <a:pt x="5461" y="2888"/>
                </a:lnTo>
                <a:lnTo>
                  <a:pt x="5357" y="2930"/>
                </a:lnTo>
                <a:lnTo>
                  <a:pt x="5357" y="2972"/>
                </a:lnTo>
                <a:lnTo>
                  <a:pt x="5399" y="2993"/>
                </a:lnTo>
                <a:lnTo>
                  <a:pt x="5336" y="2993"/>
                </a:lnTo>
                <a:lnTo>
                  <a:pt x="5294" y="2951"/>
                </a:lnTo>
                <a:lnTo>
                  <a:pt x="5210" y="2972"/>
                </a:lnTo>
                <a:lnTo>
                  <a:pt x="5127" y="3077"/>
                </a:lnTo>
                <a:lnTo>
                  <a:pt x="5147" y="3139"/>
                </a:lnTo>
                <a:lnTo>
                  <a:pt x="5127" y="3160"/>
                </a:lnTo>
                <a:lnTo>
                  <a:pt x="5022" y="3160"/>
                </a:lnTo>
                <a:lnTo>
                  <a:pt x="4938" y="3265"/>
                </a:lnTo>
                <a:lnTo>
                  <a:pt x="5043" y="3307"/>
                </a:lnTo>
                <a:lnTo>
                  <a:pt x="5315" y="3223"/>
                </a:lnTo>
                <a:lnTo>
                  <a:pt x="5357" y="3265"/>
                </a:lnTo>
                <a:lnTo>
                  <a:pt x="5461" y="3202"/>
                </a:lnTo>
                <a:lnTo>
                  <a:pt x="5524" y="3202"/>
                </a:lnTo>
                <a:lnTo>
                  <a:pt x="5524" y="3286"/>
                </a:lnTo>
                <a:lnTo>
                  <a:pt x="5461" y="3370"/>
                </a:lnTo>
                <a:lnTo>
                  <a:pt x="5440" y="3516"/>
                </a:lnTo>
                <a:lnTo>
                  <a:pt x="5419" y="3558"/>
                </a:lnTo>
                <a:lnTo>
                  <a:pt x="5357" y="3495"/>
                </a:lnTo>
                <a:lnTo>
                  <a:pt x="5336" y="3411"/>
                </a:lnTo>
                <a:lnTo>
                  <a:pt x="5252" y="3453"/>
                </a:lnTo>
                <a:lnTo>
                  <a:pt x="5210" y="3390"/>
                </a:lnTo>
                <a:lnTo>
                  <a:pt x="5106" y="3390"/>
                </a:lnTo>
                <a:lnTo>
                  <a:pt x="5127" y="3453"/>
                </a:lnTo>
                <a:lnTo>
                  <a:pt x="5106" y="3495"/>
                </a:lnTo>
                <a:lnTo>
                  <a:pt x="5022" y="3453"/>
                </a:lnTo>
                <a:lnTo>
                  <a:pt x="4938" y="3474"/>
                </a:lnTo>
                <a:lnTo>
                  <a:pt x="5043" y="3516"/>
                </a:lnTo>
                <a:lnTo>
                  <a:pt x="5085" y="3600"/>
                </a:lnTo>
                <a:lnTo>
                  <a:pt x="5022" y="3621"/>
                </a:lnTo>
                <a:lnTo>
                  <a:pt x="5001" y="3683"/>
                </a:lnTo>
                <a:lnTo>
                  <a:pt x="5001" y="3746"/>
                </a:lnTo>
                <a:lnTo>
                  <a:pt x="4980" y="3809"/>
                </a:lnTo>
                <a:lnTo>
                  <a:pt x="4938" y="3725"/>
                </a:lnTo>
                <a:lnTo>
                  <a:pt x="4938" y="3621"/>
                </a:lnTo>
                <a:lnTo>
                  <a:pt x="4875" y="3558"/>
                </a:lnTo>
                <a:lnTo>
                  <a:pt x="4792" y="3621"/>
                </a:lnTo>
                <a:lnTo>
                  <a:pt x="4708" y="3662"/>
                </a:lnTo>
                <a:lnTo>
                  <a:pt x="4666" y="3579"/>
                </a:lnTo>
                <a:lnTo>
                  <a:pt x="4687" y="3516"/>
                </a:lnTo>
                <a:lnTo>
                  <a:pt x="4624" y="3516"/>
                </a:lnTo>
                <a:lnTo>
                  <a:pt x="4520" y="3621"/>
                </a:lnTo>
                <a:lnTo>
                  <a:pt x="4603" y="3704"/>
                </a:lnTo>
                <a:lnTo>
                  <a:pt x="4729" y="3704"/>
                </a:lnTo>
                <a:lnTo>
                  <a:pt x="4834" y="3746"/>
                </a:lnTo>
                <a:lnTo>
                  <a:pt x="4792" y="3830"/>
                </a:lnTo>
                <a:lnTo>
                  <a:pt x="4583" y="3893"/>
                </a:lnTo>
                <a:lnTo>
                  <a:pt x="4520" y="3830"/>
                </a:lnTo>
                <a:lnTo>
                  <a:pt x="4457" y="3830"/>
                </a:lnTo>
                <a:lnTo>
                  <a:pt x="4394" y="3934"/>
                </a:lnTo>
                <a:lnTo>
                  <a:pt x="4478" y="4018"/>
                </a:lnTo>
                <a:lnTo>
                  <a:pt x="4394" y="4102"/>
                </a:lnTo>
                <a:lnTo>
                  <a:pt x="4478" y="4102"/>
                </a:lnTo>
                <a:lnTo>
                  <a:pt x="4583" y="3976"/>
                </a:lnTo>
                <a:lnTo>
                  <a:pt x="4687" y="3976"/>
                </a:lnTo>
                <a:lnTo>
                  <a:pt x="4729" y="4039"/>
                </a:lnTo>
                <a:lnTo>
                  <a:pt x="4583" y="4081"/>
                </a:lnTo>
                <a:lnTo>
                  <a:pt x="4562" y="4186"/>
                </a:lnTo>
                <a:lnTo>
                  <a:pt x="4603" y="4248"/>
                </a:lnTo>
                <a:lnTo>
                  <a:pt x="4729" y="4332"/>
                </a:lnTo>
                <a:lnTo>
                  <a:pt x="4729" y="4416"/>
                </a:lnTo>
                <a:lnTo>
                  <a:pt x="4666" y="4353"/>
                </a:lnTo>
                <a:lnTo>
                  <a:pt x="4583" y="4353"/>
                </a:lnTo>
                <a:lnTo>
                  <a:pt x="4499" y="4248"/>
                </a:lnTo>
                <a:lnTo>
                  <a:pt x="4457" y="4248"/>
                </a:lnTo>
                <a:lnTo>
                  <a:pt x="4373" y="4332"/>
                </a:lnTo>
                <a:lnTo>
                  <a:pt x="4457" y="4395"/>
                </a:lnTo>
                <a:lnTo>
                  <a:pt x="4352" y="4416"/>
                </a:lnTo>
                <a:lnTo>
                  <a:pt x="4248" y="4499"/>
                </a:lnTo>
                <a:lnTo>
                  <a:pt x="4248" y="4541"/>
                </a:lnTo>
                <a:lnTo>
                  <a:pt x="4352" y="4604"/>
                </a:lnTo>
                <a:lnTo>
                  <a:pt x="4457" y="4541"/>
                </a:lnTo>
                <a:lnTo>
                  <a:pt x="4499" y="4604"/>
                </a:lnTo>
                <a:lnTo>
                  <a:pt x="4603" y="4562"/>
                </a:lnTo>
                <a:lnTo>
                  <a:pt x="4624" y="4646"/>
                </a:lnTo>
                <a:lnTo>
                  <a:pt x="4708" y="4709"/>
                </a:lnTo>
                <a:lnTo>
                  <a:pt x="4708" y="4751"/>
                </a:lnTo>
                <a:lnTo>
                  <a:pt x="4562" y="4667"/>
                </a:lnTo>
                <a:lnTo>
                  <a:pt x="4415" y="4667"/>
                </a:lnTo>
                <a:lnTo>
                  <a:pt x="4373" y="4709"/>
                </a:lnTo>
                <a:lnTo>
                  <a:pt x="4206" y="4730"/>
                </a:lnTo>
                <a:lnTo>
                  <a:pt x="4206" y="4792"/>
                </a:lnTo>
                <a:lnTo>
                  <a:pt x="4143" y="4855"/>
                </a:lnTo>
                <a:lnTo>
                  <a:pt x="4080" y="4834"/>
                </a:lnTo>
                <a:lnTo>
                  <a:pt x="3955" y="4918"/>
                </a:lnTo>
                <a:lnTo>
                  <a:pt x="3871" y="4918"/>
                </a:lnTo>
                <a:lnTo>
                  <a:pt x="3850" y="4960"/>
                </a:lnTo>
                <a:lnTo>
                  <a:pt x="3955" y="4981"/>
                </a:lnTo>
                <a:lnTo>
                  <a:pt x="3997" y="5064"/>
                </a:lnTo>
                <a:lnTo>
                  <a:pt x="3934" y="5127"/>
                </a:lnTo>
                <a:lnTo>
                  <a:pt x="3871" y="5085"/>
                </a:lnTo>
                <a:lnTo>
                  <a:pt x="3850" y="5127"/>
                </a:lnTo>
                <a:lnTo>
                  <a:pt x="3934" y="5169"/>
                </a:lnTo>
                <a:lnTo>
                  <a:pt x="3892" y="5232"/>
                </a:lnTo>
                <a:lnTo>
                  <a:pt x="3787" y="5190"/>
                </a:lnTo>
                <a:lnTo>
                  <a:pt x="3766" y="5169"/>
                </a:lnTo>
                <a:lnTo>
                  <a:pt x="3746" y="5190"/>
                </a:lnTo>
                <a:lnTo>
                  <a:pt x="3829" y="5274"/>
                </a:lnTo>
                <a:lnTo>
                  <a:pt x="3766" y="5295"/>
                </a:lnTo>
                <a:lnTo>
                  <a:pt x="3787" y="5378"/>
                </a:lnTo>
                <a:lnTo>
                  <a:pt x="3850" y="5378"/>
                </a:lnTo>
                <a:lnTo>
                  <a:pt x="3787" y="5399"/>
                </a:lnTo>
                <a:lnTo>
                  <a:pt x="3725" y="5441"/>
                </a:lnTo>
                <a:lnTo>
                  <a:pt x="3662" y="5378"/>
                </a:lnTo>
                <a:lnTo>
                  <a:pt x="3662" y="5462"/>
                </a:lnTo>
                <a:lnTo>
                  <a:pt x="3641" y="5504"/>
                </a:lnTo>
                <a:lnTo>
                  <a:pt x="3683" y="5546"/>
                </a:lnTo>
                <a:lnTo>
                  <a:pt x="3850" y="5587"/>
                </a:lnTo>
                <a:lnTo>
                  <a:pt x="3871" y="5671"/>
                </a:lnTo>
                <a:lnTo>
                  <a:pt x="3934" y="5671"/>
                </a:lnTo>
                <a:lnTo>
                  <a:pt x="4039" y="5650"/>
                </a:lnTo>
                <a:lnTo>
                  <a:pt x="3955" y="5692"/>
                </a:lnTo>
                <a:lnTo>
                  <a:pt x="3955" y="5755"/>
                </a:lnTo>
                <a:lnTo>
                  <a:pt x="3850" y="5755"/>
                </a:lnTo>
                <a:lnTo>
                  <a:pt x="3829" y="5713"/>
                </a:lnTo>
                <a:lnTo>
                  <a:pt x="3662" y="5713"/>
                </a:lnTo>
                <a:lnTo>
                  <a:pt x="3557" y="5818"/>
                </a:lnTo>
                <a:lnTo>
                  <a:pt x="3578" y="5839"/>
                </a:lnTo>
                <a:lnTo>
                  <a:pt x="3683" y="5839"/>
                </a:lnTo>
                <a:lnTo>
                  <a:pt x="3725" y="5922"/>
                </a:lnTo>
                <a:lnTo>
                  <a:pt x="3766" y="5985"/>
                </a:lnTo>
                <a:lnTo>
                  <a:pt x="3766" y="6069"/>
                </a:lnTo>
                <a:lnTo>
                  <a:pt x="3683" y="6006"/>
                </a:lnTo>
                <a:lnTo>
                  <a:pt x="3641" y="6006"/>
                </a:lnTo>
                <a:lnTo>
                  <a:pt x="3578" y="6069"/>
                </a:lnTo>
                <a:lnTo>
                  <a:pt x="3578" y="6131"/>
                </a:lnTo>
                <a:lnTo>
                  <a:pt x="3557" y="6173"/>
                </a:lnTo>
                <a:lnTo>
                  <a:pt x="3620" y="6215"/>
                </a:lnTo>
                <a:lnTo>
                  <a:pt x="3641" y="6299"/>
                </a:lnTo>
                <a:lnTo>
                  <a:pt x="3578" y="6299"/>
                </a:lnTo>
                <a:lnTo>
                  <a:pt x="3515" y="6236"/>
                </a:lnTo>
                <a:lnTo>
                  <a:pt x="3474" y="6278"/>
                </a:lnTo>
                <a:lnTo>
                  <a:pt x="3474" y="6341"/>
                </a:lnTo>
                <a:lnTo>
                  <a:pt x="3578" y="6362"/>
                </a:lnTo>
                <a:lnTo>
                  <a:pt x="3578" y="6424"/>
                </a:lnTo>
                <a:lnTo>
                  <a:pt x="3578" y="6508"/>
                </a:lnTo>
                <a:lnTo>
                  <a:pt x="3453" y="6403"/>
                </a:lnTo>
                <a:lnTo>
                  <a:pt x="3411" y="6445"/>
                </a:lnTo>
                <a:lnTo>
                  <a:pt x="3411" y="6529"/>
                </a:lnTo>
                <a:lnTo>
                  <a:pt x="3432" y="6529"/>
                </a:lnTo>
                <a:lnTo>
                  <a:pt x="3432" y="6634"/>
                </a:lnTo>
                <a:lnTo>
                  <a:pt x="3474" y="6738"/>
                </a:lnTo>
                <a:lnTo>
                  <a:pt x="3536" y="6738"/>
                </a:lnTo>
                <a:lnTo>
                  <a:pt x="3578" y="6634"/>
                </a:lnTo>
                <a:lnTo>
                  <a:pt x="3641" y="6634"/>
                </a:lnTo>
                <a:lnTo>
                  <a:pt x="3578" y="6759"/>
                </a:lnTo>
                <a:lnTo>
                  <a:pt x="3536" y="6801"/>
                </a:lnTo>
                <a:lnTo>
                  <a:pt x="3432" y="6885"/>
                </a:lnTo>
                <a:lnTo>
                  <a:pt x="3348" y="6885"/>
                </a:lnTo>
                <a:lnTo>
                  <a:pt x="3264" y="6927"/>
                </a:lnTo>
                <a:lnTo>
                  <a:pt x="3264" y="6968"/>
                </a:lnTo>
                <a:lnTo>
                  <a:pt x="3202" y="7031"/>
                </a:lnTo>
                <a:lnTo>
                  <a:pt x="3118" y="7073"/>
                </a:lnTo>
                <a:lnTo>
                  <a:pt x="3202" y="7136"/>
                </a:lnTo>
                <a:lnTo>
                  <a:pt x="3160" y="7157"/>
                </a:lnTo>
                <a:lnTo>
                  <a:pt x="3013" y="7178"/>
                </a:lnTo>
                <a:lnTo>
                  <a:pt x="2950" y="7261"/>
                </a:lnTo>
                <a:lnTo>
                  <a:pt x="2950" y="7324"/>
                </a:lnTo>
                <a:lnTo>
                  <a:pt x="3055" y="7345"/>
                </a:lnTo>
                <a:lnTo>
                  <a:pt x="2992" y="7387"/>
                </a:lnTo>
                <a:lnTo>
                  <a:pt x="2930" y="7492"/>
                </a:lnTo>
                <a:lnTo>
                  <a:pt x="2846" y="7492"/>
                </a:lnTo>
                <a:lnTo>
                  <a:pt x="2825" y="7408"/>
                </a:lnTo>
                <a:lnTo>
                  <a:pt x="2783" y="7366"/>
                </a:lnTo>
                <a:lnTo>
                  <a:pt x="2741" y="7408"/>
                </a:lnTo>
                <a:lnTo>
                  <a:pt x="2678" y="7408"/>
                </a:lnTo>
                <a:lnTo>
                  <a:pt x="2699" y="7492"/>
                </a:lnTo>
                <a:lnTo>
                  <a:pt x="2637" y="7554"/>
                </a:lnTo>
                <a:lnTo>
                  <a:pt x="2637" y="7596"/>
                </a:lnTo>
                <a:lnTo>
                  <a:pt x="2678" y="7659"/>
                </a:lnTo>
                <a:lnTo>
                  <a:pt x="2532" y="7659"/>
                </a:lnTo>
                <a:lnTo>
                  <a:pt x="2490" y="7680"/>
                </a:lnTo>
                <a:lnTo>
                  <a:pt x="2490" y="7805"/>
                </a:lnTo>
                <a:lnTo>
                  <a:pt x="2386" y="7868"/>
                </a:lnTo>
                <a:lnTo>
                  <a:pt x="2406" y="7910"/>
                </a:lnTo>
                <a:lnTo>
                  <a:pt x="2386" y="8015"/>
                </a:lnTo>
                <a:lnTo>
                  <a:pt x="2302" y="8098"/>
                </a:lnTo>
                <a:lnTo>
                  <a:pt x="2197" y="8182"/>
                </a:lnTo>
                <a:lnTo>
                  <a:pt x="2218" y="8224"/>
                </a:lnTo>
                <a:lnTo>
                  <a:pt x="2365" y="8161"/>
                </a:lnTo>
                <a:lnTo>
                  <a:pt x="2406" y="8161"/>
                </a:lnTo>
                <a:lnTo>
                  <a:pt x="2406" y="8224"/>
                </a:lnTo>
                <a:lnTo>
                  <a:pt x="2323" y="8266"/>
                </a:lnTo>
                <a:lnTo>
                  <a:pt x="2323" y="8370"/>
                </a:lnTo>
                <a:lnTo>
                  <a:pt x="2386" y="8454"/>
                </a:lnTo>
                <a:lnTo>
                  <a:pt x="2511" y="8391"/>
                </a:lnTo>
                <a:lnTo>
                  <a:pt x="2637" y="8370"/>
                </a:lnTo>
                <a:lnTo>
                  <a:pt x="2804" y="8203"/>
                </a:lnTo>
                <a:lnTo>
                  <a:pt x="2804" y="8119"/>
                </a:lnTo>
                <a:lnTo>
                  <a:pt x="2720" y="8161"/>
                </a:lnTo>
                <a:lnTo>
                  <a:pt x="2804" y="8056"/>
                </a:lnTo>
                <a:lnTo>
                  <a:pt x="2825" y="7910"/>
                </a:lnTo>
                <a:lnTo>
                  <a:pt x="2846" y="7910"/>
                </a:lnTo>
                <a:lnTo>
                  <a:pt x="2909" y="7868"/>
                </a:lnTo>
                <a:lnTo>
                  <a:pt x="3013" y="7889"/>
                </a:lnTo>
                <a:lnTo>
                  <a:pt x="3055" y="7889"/>
                </a:lnTo>
                <a:lnTo>
                  <a:pt x="2909" y="7994"/>
                </a:lnTo>
                <a:lnTo>
                  <a:pt x="2909" y="8056"/>
                </a:lnTo>
                <a:lnTo>
                  <a:pt x="3055" y="8098"/>
                </a:lnTo>
                <a:lnTo>
                  <a:pt x="3013" y="8182"/>
                </a:lnTo>
                <a:lnTo>
                  <a:pt x="2930" y="8182"/>
                </a:lnTo>
                <a:lnTo>
                  <a:pt x="2783" y="8370"/>
                </a:lnTo>
                <a:lnTo>
                  <a:pt x="2888" y="8412"/>
                </a:lnTo>
                <a:lnTo>
                  <a:pt x="2804" y="8496"/>
                </a:lnTo>
                <a:lnTo>
                  <a:pt x="2825" y="8600"/>
                </a:lnTo>
                <a:lnTo>
                  <a:pt x="2720" y="8580"/>
                </a:lnTo>
                <a:lnTo>
                  <a:pt x="2637" y="8496"/>
                </a:lnTo>
                <a:lnTo>
                  <a:pt x="2511" y="8496"/>
                </a:lnTo>
                <a:lnTo>
                  <a:pt x="2427" y="8538"/>
                </a:lnTo>
                <a:lnTo>
                  <a:pt x="2427" y="8642"/>
                </a:lnTo>
                <a:lnTo>
                  <a:pt x="2365" y="8705"/>
                </a:lnTo>
                <a:lnTo>
                  <a:pt x="2260" y="8747"/>
                </a:lnTo>
                <a:lnTo>
                  <a:pt x="2260" y="8747"/>
                </a:lnTo>
                <a:lnTo>
                  <a:pt x="2323" y="8684"/>
                </a:lnTo>
                <a:lnTo>
                  <a:pt x="2386" y="8642"/>
                </a:lnTo>
                <a:lnTo>
                  <a:pt x="2302" y="8538"/>
                </a:lnTo>
                <a:lnTo>
                  <a:pt x="2302" y="8433"/>
                </a:lnTo>
                <a:lnTo>
                  <a:pt x="2218" y="8328"/>
                </a:lnTo>
                <a:lnTo>
                  <a:pt x="2155" y="8328"/>
                </a:lnTo>
                <a:lnTo>
                  <a:pt x="2093" y="8412"/>
                </a:lnTo>
                <a:lnTo>
                  <a:pt x="1988" y="8412"/>
                </a:lnTo>
                <a:lnTo>
                  <a:pt x="1988" y="8454"/>
                </a:lnTo>
                <a:lnTo>
                  <a:pt x="2155" y="8454"/>
                </a:lnTo>
                <a:lnTo>
                  <a:pt x="1988" y="8600"/>
                </a:lnTo>
                <a:lnTo>
                  <a:pt x="1883" y="8580"/>
                </a:lnTo>
                <a:lnTo>
                  <a:pt x="1800" y="8580"/>
                </a:lnTo>
                <a:lnTo>
                  <a:pt x="1695" y="8684"/>
                </a:lnTo>
                <a:lnTo>
                  <a:pt x="1758" y="8705"/>
                </a:lnTo>
                <a:lnTo>
                  <a:pt x="1842" y="8684"/>
                </a:lnTo>
                <a:lnTo>
                  <a:pt x="1862" y="8705"/>
                </a:lnTo>
                <a:lnTo>
                  <a:pt x="1737" y="8789"/>
                </a:lnTo>
                <a:lnTo>
                  <a:pt x="1674" y="8831"/>
                </a:lnTo>
                <a:lnTo>
                  <a:pt x="1632" y="8789"/>
                </a:lnTo>
                <a:lnTo>
                  <a:pt x="1549" y="8789"/>
                </a:lnTo>
                <a:lnTo>
                  <a:pt x="1549" y="8831"/>
                </a:lnTo>
                <a:lnTo>
                  <a:pt x="1674" y="8914"/>
                </a:lnTo>
                <a:lnTo>
                  <a:pt x="1800" y="8914"/>
                </a:lnTo>
                <a:lnTo>
                  <a:pt x="1779" y="8977"/>
                </a:lnTo>
                <a:lnTo>
                  <a:pt x="1862" y="9019"/>
                </a:lnTo>
                <a:lnTo>
                  <a:pt x="1842" y="9103"/>
                </a:lnTo>
                <a:lnTo>
                  <a:pt x="1695" y="9040"/>
                </a:lnTo>
                <a:lnTo>
                  <a:pt x="1695" y="8956"/>
                </a:lnTo>
                <a:lnTo>
                  <a:pt x="1590" y="8956"/>
                </a:lnTo>
                <a:lnTo>
                  <a:pt x="1486" y="8893"/>
                </a:lnTo>
                <a:lnTo>
                  <a:pt x="1465" y="8810"/>
                </a:lnTo>
                <a:lnTo>
                  <a:pt x="1444" y="8810"/>
                </a:lnTo>
                <a:lnTo>
                  <a:pt x="1423" y="8914"/>
                </a:lnTo>
                <a:lnTo>
                  <a:pt x="1528" y="9040"/>
                </a:lnTo>
                <a:lnTo>
                  <a:pt x="1632" y="9124"/>
                </a:lnTo>
                <a:lnTo>
                  <a:pt x="1695" y="9124"/>
                </a:lnTo>
                <a:lnTo>
                  <a:pt x="1758" y="9165"/>
                </a:lnTo>
                <a:lnTo>
                  <a:pt x="1653" y="9165"/>
                </a:lnTo>
                <a:lnTo>
                  <a:pt x="1486" y="9124"/>
                </a:lnTo>
                <a:lnTo>
                  <a:pt x="1360" y="8956"/>
                </a:lnTo>
                <a:lnTo>
                  <a:pt x="1277" y="8977"/>
                </a:lnTo>
                <a:lnTo>
                  <a:pt x="1214" y="8935"/>
                </a:lnTo>
                <a:lnTo>
                  <a:pt x="1067" y="8935"/>
                </a:lnTo>
                <a:lnTo>
                  <a:pt x="1026" y="8893"/>
                </a:lnTo>
                <a:lnTo>
                  <a:pt x="963" y="8935"/>
                </a:lnTo>
                <a:lnTo>
                  <a:pt x="1005" y="9019"/>
                </a:lnTo>
                <a:lnTo>
                  <a:pt x="942" y="9061"/>
                </a:lnTo>
                <a:lnTo>
                  <a:pt x="1026" y="9165"/>
                </a:lnTo>
                <a:lnTo>
                  <a:pt x="1214" y="9124"/>
                </a:lnTo>
                <a:lnTo>
                  <a:pt x="1235" y="9144"/>
                </a:lnTo>
                <a:lnTo>
                  <a:pt x="1151" y="9207"/>
                </a:lnTo>
                <a:lnTo>
                  <a:pt x="1214" y="9228"/>
                </a:lnTo>
                <a:lnTo>
                  <a:pt x="1339" y="9165"/>
                </a:lnTo>
                <a:lnTo>
                  <a:pt x="1423" y="9165"/>
                </a:lnTo>
                <a:lnTo>
                  <a:pt x="1381" y="9228"/>
                </a:lnTo>
                <a:lnTo>
                  <a:pt x="1214" y="9312"/>
                </a:lnTo>
                <a:lnTo>
                  <a:pt x="1151" y="9375"/>
                </a:lnTo>
                <a:lnTo>
                  <a:pt x="1026" y="9354"/>
                </a:lnTo>
                <a:lnTo>
                  <a:pt x="942" y="9228"/>
                </a:lnTo>
                <a:lnTo>
                  <a:pt x="900" y="9228"/>
                </a:lnTo>
                <a:lnTo>
                  <a:pt x="837" y="9270"/>
                </a:lnTo>
                <a:lnTo>
                  <a:pt x="753" y="9207"/>
                </a:lnTo>
                <a:lnTo>
                  <a:pt x="691" y="9249"/>
                </a:lnTo>
                <a:lnTo>
                  <a:pt x="628" y="9228"/>
                </a:lnTo>
                <a:lnTo>
                  <a:pt x="544" y="9270"/>
                </a:lnTo>
                <a:lnTo>
                  <a:pt x="586" y="9333"/>
                </a:lnTo>
                <a:lnTo>
                  <a:pt x="753" y="9354"/>
                </a:lnTo>
                <a:lnTo>
                  <a:pt x="858" y="9416"/>
                </a:lnTo>
                <a:lnTo>
                  <a:pt x="1005" y="9479"/>
                </a:lnTo>
                <a:lnTo>
                  <a:pt x="963" y="9584"/>
                </a:lnTo>
                <a:lnTo>
                  <a:pt x="1026" y="9668"/>
                </a:lnTo>
                <a:lnTo>
                  <a:pt x="921" y="9688"/>
                </a:lnTo>
                <a:lnTo>
                  <a:pt x="900" y="9668"/>
                </a:lnTo>
                <a:lnTo>
                  <a:pt x="900" y="9500"/>
                </a:lnTo>
                <a:lnTo>
                  <a:pt x="795" y="9479"/>
                </a:lnTo>
                <a:lnTo>
                  <a:pt x="691" y="9479"/>
                </a:lnTo>
                <a:lnTo>
                  <a:pt x="733" y="9563"/>
                </a:lnTo>
                <a:lnTo>
                  <a:pt x="712" y="9626"/>
                </a:lnTo>
                <a:lnTo>
                  <a:pt x="586" y="9542"/>
                </a:lnTo>
                <a:lnTo>
                  <a:pt x="481" y="9668"/>
                </a:lnTo>
                <a:lnTo>
                  <a:pt x="586" y="9730"/>
                </a:lnTo>
                <a:lnTo>
                  <a:pt x="502" y="9751"/>
                </a:lnTo>
                <a:lnTo>
                  <a:pt x="440" y="9772"/>
                </a:lnTo>
                <a:lnTo>
                  <a:pt x="398" y="9668"/>
                </a:lnTo>
                <a:lnTo>
                  <a:pt x="230" y="9647"/>
                </a:lnTo>
                <a:lnTo>
                  <a:pt x="293" y="9772"/>
                </a:lnTo>
                <a:lnTo>
                  <a:pt x="209" y="9793"/>
                </a:lnTo>
                <a:lnTo>
                  <a:pt x="189" y="9688"/>
                </a:lnTo>
                <a:lnTo>
                  <a:pt x="105" y="9626"/>
                </a:lnTo>
                <a:lnTo>
                  <a:pt x="63" y="9647"/>
                </a:lnTo>
                <a:lnTo>
                  <a:pt x="63" y="9688"/>
                </a:lnTo>
                <a:lnTo>
                  <a:pt x="168" y="9793"/>
                </a:lnTo>
                <a:lnTo>
                  <a:pt x="105" y="9856"/>
                </a:lnTo>
                <a:lnTo>
                  <a:pt x="168" y="9898"/>
                </a:lnTo>
                <a:lnTo>
                  <a:pt x="293" y="9877"/>
                </a:lnTo>
                <a:lnTo>
                  <a:pt x="481" y="9898"/>
                </a:lnTo>
                <a:lnTo>
                  <a:pt x="586" y="9981"/>
                </a:lnTo>
                <a:lnTo>
                  <a:pt x="733" y="9981"/>
                </a:lnTo>
                <a:lnTo>
                  <a:pt x="795" y="9940"/>
                </a:lnTo>
                <a:lnTo>
                  <a:pt x="858" y="9940"/>
                </a:lnTo>
                <a:lnTo>
                  <a:pt x="753" y="10023"/>
                </a:lnTo>
                <a:lnTo>
                  <a:pt x="607" y="10023"/>
                </a:lnTo>
                <a:lnTo>
                  <a:pt x="544" y="10065"/>
                </a:lnTo>
                <a:lnTo>
                  <a:pt x="377" y="9960"/>
                </a:lnTo>
                <a:lnTo>
                  <a:pt x="272" y="9981"/>
                </a:lnTo>
                <a:lnTo>
                  <a:pt x="209" y="9981"/>
                </a:lnTo>
                <a:lnTo>
                  <a:pt x="126" y="10023"/>
                </a:lnTo>
                <a:lnTo>
                  <a:pt x="0" y="10065"/>
                </a:lnTo>
                <a:lnTo>
                  <a:pt x="0" y="10107"/>
                </a:lnTo>
                <a:lnTo>
                  <a:pt x="189" y="10191"/>
                </a:lnTo>
                <a:lnTo>
                  <a:pt x="105" y="10274"/>
                </a:lnTo>
                <a:lnTo>
                  <a:pt x="209" y="10295"/>
                </a:lnTo>
                <a:lnTo>
                  <a:pt x="272" y="10253"/>
                </a:lnTo>
                <a:lnTo>
                  <a:pt x="419" y="10253"/>
                </a:lnTo>
                <a:lnTo>
                  <a:pt x="314" y="10316"/>
                </a:lnTo>
                <a:lnTo>
                  <a:pt x="126" y="10316"/>
                </a:lnTo>
                <a:lnTo>
                  <a:pt x="105" y="10358"/>
                </a:lnTo>
                <a:lnTo>
                  <a:pt x="63" y="10358"/>
                </a:lnTo>
                <a:lnTo>
                  <a:pt x="63" y="10379"/>
                </a:lnTo>
                <a:lnTo>
                  <a:pt x="126" y="10400"/>
                </a:lnTo>
                <a:lnTo>
                  <a:pt x="189" y="10400"/>
                </a:lnTo>
                <a:lnTo>
                  <a:pt x="105" y="10463"/>
                </a:lnTo>
                <a:lnTo>
                  <a:pt x="63" y="10484"/>
                </a:lnTo>
                <a:lnTo>
                  <a:pt x="63" y="10525"/>
                </a:lnTo>
                <a:lnTo>
                  <a:pt x="105" y="10546"/>
                </a:lnTo>
                <a:lnTo>
                  <a:pt x="168" y="10630"/>
                </a:lnTo>
                <a:lnTo>
                  <a:pt x="293" y="10630"/>
                </a:lnTo>
                <a:lnTo>
                  <a:pt x="335" y="10588"/>
                </a:lnTo>
                <a:lnTo>
                  <a:pt x="523" y="10546"/>
                </a:lnTo>
                <a:lnTo>
                  <a:pt x="649" y="10588"/>
                </a:lnTo>
                <a:lnTo>
                  <a:pt x="691" y="10609"/>
                </a:lnTo>
                <a:lnTo>
                  <a:pt x="753" y="10546"/>
                </a:lnTo>
                <a:lnTo>
                  <a:pt x="753" y="10484"/>
                </a:lnTo>
                <a:lnTo>
                  <a:pt x="837" y="10463"/>
                </a:lnTo>
                <a:lnTo>
                  <a:pt x="858" y="10525"/>
                </a:lnTo>
                <a:lnTo>
                  <a:pt x="963" y="10525"/>
                </a:lnTo>
                <a:lnTo>
                  <a:pt x="1067" y="10421"/>
                </a:lnTo>
                <a:lnTo>
                  <a:pt x="1130" y="10463"/>
                </a:lnTo>
                <a:lnTo>
                  <a:pt x="1130" y="10505"/>
                </a:lnTo>
                <a:lnTo>
                  <a:pt x="1046" y="10525"/>
                </a:lnTo>
                <a:lnTo>
                  <a:pt x="1151" y="10588"/>
                </a:lnTo>
                <a:lnTo>
                  <a:pt x="1214" y="10525"/>
                </a:lnTo>
                <a:lnTo>
                  <a:pt x="1214" y="10463"/>
                </a:lnTo>
                <a:lnTo>
                  <a:pt x="1277" y="10358"/>
                </a:lnTo>
                <a:lnTo>
                  <a:pt x="1256" y="10421"/>
                </a:lnTo>
                <a:lnTo>
                  <a:pt x="1339" y="10525"/>
                </a:lnTo>
                <a:lnTo>
                  <a:pt x="1277" y="10609"/>
                </a:lnTo>
                <a:lnTo>
                  <a:pt x="1130" y="10672"/>
                </a:lnTo>
                <a:lnTo>
                  <a:pt x="1046" y="10714"/>
                </a:lnTo>
                <a:lnTo>
                  <a:pt x="1109" y="10735"/>
                </a:lnTo>
                <a:lnTo>
                  <a:pt x="1046" y="10839"/>
                </a:lnTo>
                <a:lnTo>
                  <a:pt x="921" y="10839"/>
                </a:lnTo>
                <a:lnTo>
                  <a:pt x="921" y="10797"/>
                </a:lnTo>
                <a:lnTo>
                  <a:pt x="963" y="10735"/>
                </a:lnTo>
                <a:lnTo>
                  <a:pt x="942" y="10630"/>
                </a:lnTo>
                <a:lnTo>
                  <a:pt x="837" y="10609"/>
                </a:lnTo>
                <a:lnTo>
                  <a:pt x="733" y="10735"/>
                </a:lnTo>
                <a:lnTo>
                  <a:pt x="712" y="10797"/>
                </a:lnTo>
                <a:lnTo>
                  <a:pt x="628" y="10693"/>
                </a:lnTo>
                <a:lnTo>
                  <a:pt x="523" y="10672"/>
                </a:lnTo>
                <a:lnTo>
                  <a:pt x="419" y="10693"/>
                </a:lnTo>
                <a:lnTo>
                  <a:pt x="335" y="10672"/>
                </a:lnTo>
                <a:lnTo>
                  <a:pt x="209" y="10735"/>
                </a:lnTo>
                <a:lnTo>
                  <a:pt x="126" y="10735"/>
                </a:lnTo>
                <a:lnTo>
                  <a:pt x="63" y="10693"/>
                </a:lnTo>
                <a:lnTo>
                  <a:pt x="21" y="10693"/>
                </a:lnTo>
                <a:lnTo>
                  <a:pt x="63" y="10797"/>
                </a:lnTo>
                <a:lnTo>
                  <a:pt x="21" y="10839"/>
                </a:lnTo>
                <a:lnTo>
                  <a:pt x="84" y="10902"/>
                </a:lnTo>
                <a:lnTo>
                  <a:pt x="168" y="10881"/>
                </a:lnTo>
                <a:lnTo>
                  <a:pt x="209" y="10818"/>
                </a:lnTo>
                <a:lnTo>
                  <a:pt x="293" y="10818"/>
                </a:lnTo>
                <a:lnTo>
                  <a:pt x="209" y="10902"/>
                </a:lnTo>
                <a:lnTo>
                  <a:pt x="209" y="11007"/>
                </a:lnTo>
                <a:lnTo>
                  <a:pt x="168" y="11049"/>
                </a:lnTo>
                <a:lnTo>
                  <a:pt x="84" y="11007"/>
                </a:lnTo>
                <a:lnTo>
                  <a:pt x="126" y="11132"/>
                </a:lnTo>
                <a:lnTo>
                  <a:pt x="189" y="11195"/>
                </a:lnTo>
                <a:lnTo>
                  <a:pt x="335" y="11007"/>
                </a:lnTo>
                <a:lnTo>
                  <a:pt x="481" y="11049"/>
                </a:lnTo>
                <a:lnTo>
                  <a:pt x="419" y="11111"/>
                </a:lnTo>
                <a:lnTo>
                  <a:pt x="419" y="11195"/>
                </a:lnTo>
                <a:lnTo>
                  <a:pt x="293" y="11258"/>
                </a:lnTo>
                <a:lnTo>
                  <a:pt x="314" y="11300"/>
                </a:lnTo>
                <a:lnTo>
                  <a:pt x="398" y="11321"/>
                </a:lnTo>
                <a:lnTo>
                  <a:pt x="377" y="11404"/>
                </a:lnTo>
                <a:lnTo>
                  <a:pt x="419" y="11467"/>
                </a:lnTo>
                <a:lnTo>
                  <a:pt x="377" y="11572"/>
                </a:lnTo>
                <a:lnTo>
                  <a:pt x="419" y="11572"/>
                </a:lnTo>
                <a:lnTo>
                  <a:pt x="502" y="11446"/>
                </a:lnTo>
                <a:lnTo>
                  <a:pt x="586" y="11425"/>
                </a:lnTo>
                <a:lnTo>
                  <a:pt x="607" y="11300"/>
                </a:lnTo>
                <a:lnTo>
                  <a:pt x="816" y="11216"/>
                </a:lnTo>
                <a:lnTo>
                  <a:pt x="921" y="11216"/>
                </a:lnTo>
                <a:lnTo>
                  <a:pt x="1005" y="11195"/>
                </a:lnTo>
                <a:lnTo>
                  <a:pt x="942" y="11237"/>
                </a:lnTo>
                <a:lnTo>
                  <a:pt x="837" y="11321"/>
                </a:lnTo>
                <a:lnTo>
                  <a:pt x="837" y="11446"/>
                </a:lnTo>
                <a:lnTo>
                  <a:pt x="858" y="11530"/>
                </a:lnTo>
                <a:lnTo>
                  <a:pt x="795" y="11467"/>
                </a:lnTo>
                <a:lnTo>
                  <a:pt x="753" y="11341"/>
                </a:lnTo>
                <a:lnTo>
                  <a:pt x="712" y="11341"/>
                </a:lnTo>
                <a:lnTo>
                  <a:pt x="628" y="11467"/>
                </a:lnTo>
                <a:lnTo>
                  <a:pt x="586" y="11509"/>
                </a:lnTo>
                <a:lnTo>
                  <a:pt x="691" y="11530"/>
                </a:lnTo>
                <a:lnTo>
                  <a:pt x="586" y="11655"/>
                </a:lnTo>
                <a:lnTo>
                  <a:pt x="502" y="11655"/>
                </a:lnTo>
                <a:lnTo>
                  <a:pt x="481" y="11739"/>
                </a:lnTo>
                <a:lnTo>
                  <a:pt x="523" y="11760"/>
                </a:lnTo>
                <a:lnTo>
                  <a:pt x="691" y="11760"/>
                </a:lnTo>
                <a:lnTo>
                  <a:pt x="733" y="11823"/>
                </a:lnTo>
                <a:lnTo>
                  <a:pt x="607" y="11844"/>
                </a:lnTo>
                <a:lnTo>
                  <a:pt x="586" y="11885"/>
                </a:lnTo>
                <a:lnTo>
                  <a:pt x="544" y="11969"/>
                </a:lnTo>
                <a:lnTo>
                  <a:pt x="440" y="11885"/>
                </a:lnTo>
                <a:lnTo>
                  <a:pt x="398" y="11927"/>
                </a:lnTo>
                <a:lnTo>
                  <a:pt x="377" y="12032"/>
                </a:lnTo>
                <a:lnTo>
                  <a:pt x="335" y="11885"/>
                </a:lnTo>
                <a:lnTo>
                  <a:pt x="272" y="11948"/>
                </a:lnTo>
                <a:lnTo>
                  <a:pt x="168" y="12074"/>
                </a:lnTo>
                <a:lnTo>
                  <a:pt x="209" y="12178"/>
                </a:lnTo>
                <a:lnTo>
                  <a:pt x="335" y="12367"/>
                </a:lnTo>
                <a:lnTo>
                  <a:pt x="398" y="12262"/>
                </a:lnTo>
                <a:lnTo>
                  <a:pt x="419" y="12283"/>
                </a:lnTo>
                <a:lnTo>
                  <a:pt x="502" y="12262"/>
                </a:lnTo>
                <a:lnTo>
                  <a:pt x="481" y="12199"/>
                </a:lnTo>
                <a:lnTo>
                  <a:pt x="523" y="12095"/>
                </a:lnTo>
                <a:lnTo>
                  <a:pt x="649" y="12178"/>
                </a:lnTo>
                <a:lnTo>
                  <a:pt x="607" y="12241"/>
                </a:lnTo>
                <a:lnTo>
                  <a:pt x="649" y="12304"/>
                </a:lnTo>
                <a:lnTo>
                  <a:pt x="628" y="12388"/>
                </a:lnTo>
                <a:lnTo>
                  <a:pt x="586" y="12450"/>
                </a:lnTo>
                <a:lnTo>
                  <a:pt x="628" y="12597"/>
                </a:lnTo>
                <a:lnTo>
                  <a:pt x="691" y="12555"/>
                </a:lnTo>
                <a:lnTo>
                  <a:pt x="816" y="12513"/>
                </a:lnTo>
                <a:lnTo>
                  <a:pt x="900" y="12597"/>
                </a:lnTo>
                <a:lnTo>
                  <a:pt x="753" y="12597"/>
                </a:lnTo>
                <a:lnTo>
                  <a:pt x="712" y="12639"/>
                </a:lnTo>
                <a:lnTo>
                  <a:pt x="753" y="12722"/>
                </a:lnTo>
                <a:lnTo>
                  <a:pt x="753" y="12785"/>
                </a:lnTo>
                <a:lnTo>
                  <a:pt x="544" y="12618"/>
                </a:lnTo>
                <a:lnTo>
                  <a:pt x="481" y="12639"/>
                </a:lnTo>
                <a:lnTo>
                  <a:pt x="419" y="12597"/>
                </a:lnTo>
                <a:lnTo>
                  <a:pt x="314" y="12597"/>
                </a:lnTo>
                <a:lnTo>
                  <a:pt x="314" y="12701"/>
                </a:lnTo>
                <a:lnTo>
                  <a:pt x="272" y="12764"/>
                </a:lnTo>
                <a:lnTo>
                  <a:pt x="419" y="12994"/>
                </a:lnTo>
                <a:lnTo>
                  <a:pt x="523" y="13015"/>
                </a:lnTo>
                <a:lnTo>
                  <a:pt x="691" y="13141"/>
                </a:lnTo>
                <a:lnTo>
                  <a:pt x="900" y="13245"/>
                </a:lnTo>
                <a:lnTo>
                  <a:pt x="921" y="13308"/>
                </a:lnTo>
                <a:lnTo>
                  <a:pt x="858" y="13329"/>
                </a:lnTo>
                <a:lnTo>
                  <a:pt x="963" y="13413"/>
                </a:lnTo>
                <a:lnTo>
                  <a:pt x="1026" y="13392"/>
                </a:lnTo>
                <a:lnTo>
                  <a:pt x="1005" y="13287"/>
                </a:lnTo>
                <a:lnTo>
                  <a:pt x="1067" y="13287"/>
                </a:lnTo>
                <a:lnTo>
                  <a:pt x="1151" y="13329"/>
                </a:lnTo>
                <a:lnTo>
                  <a:pt x="1130" y="13350"/>
                </a:lnTo>
                <a:lnTo>
                  <a:pt x="1235" y="13497"/>
                </a:lnTo>
                <a:lnTo>
                  <a:pt x="1277" y="13434"/>
                </a:lnTo>
                <a:lnTo>
                  <a:pt x="1339" y="13455"/>
                </a:lnTo>
                <a:lnTo>
                  <a:pt x="1444" y="13413"/>
                </a:lnTo>
                <a:lnTo>
                  <a:pt x="1570" y="13308"/>
                </a:lnTo>
                <a:lnTo>
                  <a:pt x="1632" y="13287"/>
                </a:lnTo>
                <a:lnTo>
                  <a:pt x="1653" y="13225"/>
                </a:lnTo>
                <a:lnTo>
                  <a:pt x="1674" y="13245"/>
                </a:lnTo>
                <a:lnTo>
                  <a:pt x="1695" y="13329"/>
                </a:lnTo>
                <a:lnTo>
                  <a:pt x="1779" y="13329"/>
                </a:lnTo>
                <a:lnTo>
                  <a:pt x="1988" y="13120"/>
                </a:lnTo>
                <a:lnTo>
                  <a:pt x="1967" y="13078"/>
                </a:lnTo>
                <a:lnTo>
                  <a:pt x="1883" y="12932"/>
                </a:lnTo>
                <a:lnTo>
                  <a:pt x="2051" y="13036"/>
                </a:lnTo>
                <a:lnTo>
                  <a:pt x="2155" y="12911"/>
                </a:lnTo>
                <a:lnTo>
                  <a:pt x="2114" y="12890"/>
                </a:lnTo>
                <a:lnTo>
                  <a:pt x="2197" y="12827"/>
                </a:lnTo>
                <a:lnTo>
                  <a:pt x="2176" y="12764"/>
                </a:lnTo>
                <a:lnTo>
                  <a:pt x="2281" y="12701"/>
                </a:lnTo>
                <a:lnTo>
                  <a:pt x="2386" y="12681"/>
                </a:lnTo>
                <a:lnTo>
                  <a:pt x="2386" y="12597"/>
                </a:lnTo>
                <a:lnTo>
                  <a:pt x="2302" y="12492"/>
                </a:lnTo>
                <a:lnTo>
                  <a:pt x="2323" y="12409"/>
                </a:lnTo>
                <a:lnTo>
                  <a:pt x="2260" y="12304"/>
                </a:lnTo>
                <a:lnTo>
                  <a:pt x="2155" y="12241"/>
                </a:lnTo>
                <a:lnTo>
                  <a:pt x="2176" y="12157"/>
                </a:lnTo>
                <a:lnTo>
                  <a:pt x="2218" y="12178"/>
                </a:lnTo>
                <a:lnTo>
                  <a:pt x="2323" y="12304"/>
                </a:lnTo>
                <a:lnTo>
                  <a:pt x="2386" y="12471"/>
                </a:lnTo>
                <a:lnTo>
                  <a:pt x="2406" y="12492"/>
                </a:lnTo>
                <a:lnTo>
                  <a:pt x="2490" y="12513"/>
                </a:lnTo>
                <a:lnTo>
                  <a:pt x="2469" y="12576"/>
                </a:lnTo>
                <a:lnTo>
                  <a:pt x="2511" y="12639"/>
                </a:lnTo>
                <a:lnTo>
                  <a:pt x="2616" y="12597"/>
                </a:lnTo>
                <a:lnTo>
                  <a:pt x="2595" y="12513"/>
                </a:lnTo>
                <a:lnTo>
                  <a:pt x="2532" y="12492"/>
                </a:lnTo>
                <a:lnTo>
                  <a:pt x="2595" y="12409"/>
                </a:lnTo>
                <a:lnTo>
                  <a:pt x="2678" y="12492"/>
                </a:lnTo>
                <a:lnTo>
                  <a:pt x="2699" y="12555"/>
                </a:lnTo>
                <a:lnTo>
                  <a:pt x="2825" y="12409"/>
                </a:lnTo>
                <a:lnTo>
                  <a:pt x="2846" y="12283"/>
                </a:lnTo>
                <a:lnTo>
                  <a:pt x="2825" y="12178"/>
                </a:lnTo>
                <a:lnTo>
                  <a:pt x="2741" y="12157"/>
                </a:lnTo>
                <a:lnTo>
                  <a:pt x="2720" y="12074"/>
                </a:lnTo>
                <a:lnTo>
                  <a:pt x="2783" y="12053"/>
                </a:lnTo>
                <a:lnTo>
                  <a:pt x="2783" y="11990"/>
                </a:lnTo>
                <a:lnTo>
                  <a:pt x="2825" y="11990"/>
                </a:lnTo>
                <a:lnTo>
                  <a:pt x="2888" y="11948"/>
                </a:lnTo>
                <a:lnTo>
                  <a:pt x="2825" y="11865"/>
                </a:lnTo>
                <a:lnTo>
                  <a:pt x="2825" y="11760"/>
                </a:lnTo>
                <a:lnTo>
                  <a:pt x="2909" y="11718"/>
                </a:lnTo>
                <a:lnTo>
                  <a:pt x="2992" y="11781"/>
                </a:lnTo>
                <a:lnTo>
                  <a:pt x="2930" y="11885"/>
                </a:lnTo>
                <a:lnTo>
                  <a:pt x="2950" y="12032"/>
                </a:lnTo>
                <a:lnTo>
                  <a:pt x="2930" y="12095"/>
                </a:lnTo>
                <a:lnTo>
                  <a:pt x="2992" y="12199"/>
                </a:lnTo>
                <a:lnTo>
                  <a:pt x="3013" y="12283"/>
                </a:lnTo>
                <a:lnTo>
                  <a:pt x="3118" y="12409"/>
                </a:lnTo>
                <a:lnTo>
                  <a:pt x="3264" y="12409"/>
                </a:lnTo>
                <a:lnTo>
                  <a:pt x="3327" y="12450"/>
                </a:lnTo>
                <a:lnTo>
                  <a:pt x="3264" y="12492"/>
                </a:lnTo>
                <a:lnTo>
                  <a:pt x="3348" y="12555"/>
                </a:lnTo>
                <a:lnTo>
                  <a:pt x="3432" y="12639"/>
                </a:lnTo>
                <a:lnTo>
                  <a:pt x="3474" y="12555"/>
                </a:lnTo>
                <a:lnTo>
                  <a:pt x="3453" y="12178"/>
                </a:lnTo>
                <a:lnTo>
                  <a:pt x="3369" y="12032"/>
                </a:lnTo>
                <a:lnTo>
                  <a:pt x="3432" y="11948"/>
                </a:lnTo>
                <a:lnTo>
                  <a:pt x="3515" y="11885"/>
                </a:lnTo>
                <a:lnTo>
                  <a:pt x="3432" y="11781"/>
                </a:lnTo>
                <a:lnTo>
                  <a:pt x="3474" y="11718"/>
                </a:lnTo>
                <a:lnTo>
                  <a:pt x="3662" y="11676"/>
                </a:lnTo>
                <a:lnTo>
                  <a:pt x="3683" y="11593"/>
                </a:lnTo>
                <a:lnTo>
                  <a:pt x="3683" y="11467"/>
                </a:lnTo>
                <a:lnTo>
                  <a:pt x="3766" y="11321"/>
                </a:lnTo>
                <a:lnTo>
                  <a:pt x="3683" y="11195"/>
                </a:lnTo>
                <a:lnTo>
                  <a:pt x="3662" y="10923"/>
                </a:lnTo>
                <a:lnTo>
                  <a:pt x="3536" y="10714"/>
                </a:lnTo>
                <a:lnTo>
                  <a:pt x="3557" y="10609"/>
                </a:lnTo>
                <a:lnTo>
                  <a:pt x="3829" y="10525"/>
                </a:lnTo>
                <a:lnTo>
                  <a:pt x="3829" y="10358"/>
                </a:lnTo>
                <a:lnTo>
                  <a:pt x="3871" y="10212"/>
                </a:lnTo>
                <a:lnTo>
                  <a:pt x="3662" y="10002"/>
                </a:lnTo>
                <a:lnTo>
                  <a:pt x="3515" y="9898"/>
                </a:lnTo>
                <a:lnTo>
                  <a:pt x="3515" y="9688"/>
                </a:lnTo>
                <a:lnTo>
                  <a:pt x="3536" y="9479"/>
                </a:lnTo>
                <a:lnTo>
                  <a:pt x="3515" y="9249"/>
                </a:lnTo>
                <a:lnTo>
                  <a:pt x="3453" y="9103"/>
                </a:lnTo>
                <a:lnTo>
                  <a:pt x="3515" y="8914"/>
                </a:lnTo>
                <a:lnTo>
                  <a:pt x="3453" y="8621"/>
                </a:lnTo>
                <a:lnTo>
                  <a:pt x="3411" y="8308"/>
                </a:lnTo>
                <a:lnTo>
                  <a:pt x="3453" y="8077"/>
                </a:lnTo>
                <a:lnTo>
                  <a:pt x="3578" y="7847"/>
                </a:lnTo>
                <a:lnTo>
                  <a:pt x="3683" y="7764"/>
                </a:lnTo>
                <a:lnTo>
                  <a:pt x="3850" y="7784"/>
                </a:lnTo>
                <a:lnTo>
                  <a:pt x="4059" y="7805"/>
                </a:lnTo>
                <a:lnTo>
                  <a:pt x="4164" y="7680"/>
                </a:lnTo>
                <a:lnTo>
                  <a:pt x="4143" y="7450"/>
                </a:lnTo>
                <a:lnTo>
                  <a:pt x="4080" y="7366"/>
                </a:lnTo>
                <a:lnTo>
                  <a:pt x="4080" y="7240"/>
                </a:lnTo>
                <a:lnTo>
                  <a:pt x="4290" y="6738"/>
                </a:lnTo>
                <a:lnTo>
                  <a:pt x="4290" y="6487"/>
                </a:lnTo>
                <a:lnTo>
                  <a:pt x="4352" y="6215"/>
                </a:lnTo>
                <a:lnTo>
                  <a:pt x="4394" y="6069"/>
                </a:lnTo>
                <a:lnTo>
                  <a:pt x="4394" y="5901"/>
                </a:lnTo>
                <a:lnTo>
                  <a:pt x="4311" y="5818"/>
                </a:lnTo>
                <a:lnTo>
                  <a:pt x="4311" y="5692"/>
                </a:lnTo>
                <a:lnTo>
                  <a:pt x="4499" y="5587"/>
                </a:lnTo>
                <a:lnTo>
                  <a:pt x="4708" y="5567"/>
                </a:lnTo>
                <a:lnTo>
                  <a:pt x="4792" y="5483"/>
                </a:lnTo>
                <a:lnTo>
                  <a:pt x="4813" y="5357"/>
                </a:lnTo>
                <a:lnTo>
                  <a:pt x="4980" y="5064"/>
                </a:lnTo>
                <a:lnTo>
                  <a:pt x="5127" y="4855"/>
                </a:lnTo>
                <a:lnTo>
                  <a:pt x="5189" y="4730"/>
                </a:lnTo>
                <a:lnTo>
                  <a:pt x="5106" y="4541"/>
                </a:lnTo>
                <a:lnTo>
                  <a:pt x="5043" y="4458"/>
                </a:lnTo>
                <a:lnTo>
                  <a:pt x="5043" y="4206"/>
                </a:lnTo>
                <a:lnTo>
                  <a:pt x="5127" y="4186"/>
                </a:lnTo>
                <a:lnTo>
                  <a:pt x="5189" y="4081"/>
                </a:lnTo>
                <a:lnTo>
                  <a:pt x="5231" y="3934"/>
                </a:lnTo>
                <a:lnTo>
                  <a:pt x="5315" y="3893"/>
                </a:lnTo>
                <a:lnTo>
                  <a:pt x="5399" y="3704"/>
                </a:lnTo>
                <a:lnTo>
                  <a:pt x="5524" y="3600"/>
                </a:lnTo>
                <a:lnTo>
                  <a:pt x="5629" y="3683"/>
                </a:lnTo>
                <a:lnTo>
                  <a:pt x="5712" y="3725"/>
                </a:lnTo>
                <a:lnTo>
                  <a:pt x="5754" y="3725"/>
                </a:lnTo>
                <a:lnTo>
                  <a:pt x="5859" y="3621"/>
                </a:lnTo>
                <a:lnTo>
                  <a:pt x="5775" y="3516"/>
                </a:lnTo>
                <a:lnTo>
                  <a:pt x="5859" y="3474"/>
                </a:lnTo>
                <a:lnTo>
                  <a:pt x="5859" y="3390"/>
                </a:lnTo>
                <a:lnTo>
                  <a:pt x="5880" y="3349"/>
                </a:lnTo>
                <a:lnTo>
                  <a:pt x="5775" y="3181"/>
                </a:lnTo>
                <a:lnTo>
                  <a:pt x="5838" y="3160"/>
                </a:lnTo>
                <a:lnTo>
                  <a:pt x="6026" y="3160"/>
                </a:lnTo>
                <a:lnTo>
                  <a:pt x="6152" y="3077"/>
                </a:lnTo>
                <a:lnTo>
                  <a:pt x="6340" y="3139"/>
                </a:lnTo>
                <a:lnTo>
                  <a:pt x="6445" y="3202"/>
                </a:lnTo>
                <a:lnTo>
                  <a:pt x="6570" y="3223"/>
                </a:lnTo>
                <a:lnTo>
                  <a:pt x="6654" y="3286"/>
                </a:lnTo>
                <a:lnTo>
                  <a:pt x="6696" y="3265"/>
                </a:lnTo>
                <a:lnTo>
                  <a:pt x="6759" y="3307"/>
                </a:lnTo>
                <a:lnTo>
                  <a:pt x="6759" y="3160"/>
                </a:lnTo>
                <a:lnTo>
                  <a:pt x="6696" y="3077"/>
                </a:lnTo>
                <a:lnTo>
                  <a:pt x="6717" y="2888"/>
                </a:lnTo>
                <a:lnTo>
                  <a:pt x="6800" y="2846"/>
                </a:lnTo>
                <a:lnTo>
                  <a:pt x="6779" y="2700"/>
                </a:lnTo>
                <a:lnTo>
                  <a:pt x="6696" y="2658"/>
                </a:lnTo>
                <a:lnTo>
                  <a:pt x="6675" y="2554"/>
                </a:lnTo>
                <a:lnTo>
                  <a:pt x="6675" y="2554"/>
                </a:lnTo>
                <a:lnTo>
                  <a:pt x="6800" y="2616"/>
                </a:lnTo>
                <a:lnTo>
                  <a:pt x="6926" y="2574"/>
                </a:lnTo>
                <a:lnTo>
                  <a:pt x="6989" y="2554"/>
                </a:lnTo>
                <a:lnTo>
                  <a:pt x="7010" y="2533"/>
                </a:lnTo>
                <a:lnTo>
                  <a:pt x="7072" y="2533"/>
                </a:lnTo>
                <a:lnTo>
                  <a:pt x="7093" y="2512"/>
                </a:lnTo>
                <a:lnTo>
                  <a:pt x="7072" y="2428"/>
                </a:lnTo>
                <a:lnTo>
                  <a:pt x="7093" y="2323"/>
                </a:lnTo>
                <a:lnTo>
                  <a:pt x="7177" y="2261"/>
                </a:lnTo>
                <a:lnTo>
                  <a:pt x="7282" y="2261"/>
                </a:lnTo>
                <a:lnTo>
                  <a:pt x="7344" y="2407"/>
                </a:lnTo>
                <a:lnTo>
                  <a:pt x="7616" y="2616"/>
                </a:lnTo>
                <a:lnTo>
                  <a:pt x="7637" y="2742"/>
                </a:lnTo>
                <a:lnTo>
                  <a:pt x="7742" y="2846"/>
                </a:lnTo>
                <a:lnTo>
                  <a:pt x="7909" y="2930"/>
                </a:lnTo>
                <a:lnTo>
                  <a:pt x="8160" y="2930"/>
                </a:lnTo>
                <a:lnTo>
                  <a:pt x="8328" y="2784"/>
                </a:lnTo>
                <a:lnTo>
                  <a:pt x="8391" y="2700"/>
                </a:lnTo>
                <a:lnTo>
                  <a:pt x="8495" y="2700"/>
                </a:lnTo>
                <a:lnTo>
                  <a:pt x="8704" y="2846"/>
                </a:lnTo>
                <a:lnTo>
                  <a:pt x="8851" y="2867"/>
                </a:lnTo>
                <a:lnTo>
                  <a:pt x="8893" y="2742"/>
                </a:lnTo>
                <a:lnTo>
                  <a:pt x="8976" y="2679"/>
                </a:lnTo>
                <a:lnTo>
                  <a:pt x="9060" y="2616"/>
                </a:lnTo>
                <a:lnTo>
                  <a:pt x="9165" y="2616"/>
                </a:lnTo>
                <a:lnTo>
                  <a:pt x="9269" y="2554"/>
                </a:lnTo>
                <a:lnTo>
                  <a:pt x="9311" y="2470"/>
                </a:lnTo>
                <a:lnTo>
                  <a:pt x="9269" y="2365"/>
                </a:lnTo>
                <a:lnTo>
                  <a:pt x="9207" y="2219"/>
                </a:lnTo>
                <a:lnTo>
                  <a:pt x="9228" y="1905"/>
                </a:lnTo>
                <a:lnTo>
                  <a:pt x="9290" y="1821"/>
                </a:lnTo>
                <a:lnTo>
                  <a:pt x="9228" y="1717"/>
                </a:lnTo>
                <a:lnTo>
                  <a:pt x="9290" y="1696"/>
                </a:lnTo>
                <a:lnTo>
                  <a:pt x="9395" y="1570"/>
                </a:lnTo>
                <a:lnTo>
                  <a:pt x="9374" y="1507"/>
                </a:lnTo>
                <a:lnTo>
                  <a:pt x="9500" y="1424"/>
                </a:lnTo>
                <a:lnTo>
                  <a:pt x="9646" y="1486"/>
                </a:lnTo>
                <a:lnTo>
                  <a:pt x="9730" y="1466"/>
                </a:lnTo>
                <a:lnTo>
                  <a:pt x="9730" y="1403"/>
                </a:lnTo>
                <a:lnTo>
                  <a:pt x="9813" y="1298"/>
                </a:lnTo>
                <a:lnTo>
                  <a:pt x="10065" y="1298"/>
                </a:lnTo>
                <a:lnTo>
                  <a:pt x="10169" y="1382"/>
                </a:lnTo>
                <a:lnTo>
                  <a:pt x="10316" y="1528"/>
                </a:lnTo>
                <a:lnTo>
                  <a:pt x="10378" y="1633"/>
                </a:lnTo>
                <a:lnTo>
                  <a:pt x="10525" y="1654"/>
                </a:lnTo>
                <a:lnTo>
                  <a:pt x="10692" y="1696"/>
                </a:lnTo>
                <a:lnTo>
                  <a:pt x="10755" y="1800"/>
                </a:lnTo>
                <a:lnTo>
                  <a:pt x="10860" y="1905"/>
                </a:lnTo>
                <a:lnTo>
                  <a:pt x="10839" y="2030"/>
                </a:lnTo>
                <a:lnTo>
                  <a:pt x="10734" y="2177"/>
                </a:lnTo>
                <a:lnTo>
                  <a:pt x="10755" y="2428"/>
                </a:lnTo>
                <a:lnTo>
                  <a:pt x="10839" y="2428"/>
                </a:lnTo>
                <a:lnTo>
                  <a:pt x="10839" y="2219"/>
                </a:lnTo>
                <a:lnTo>
                  <a:pt x="10985" y="2051"/>
                </a:lnTo>
                <a:lnTo>
                  <a:pt x="11111" y="2030"/>
                </a:lnTo>
                <a:lnTo>
                  <a:pt x="11194" y="1926"/>
                </a:lnTo>
                <a:lnTo>
                  <a:pt x="11194" y="1779"/>
                </a:lnTo>
                <a:lnTo>
                  <a:pt x="11299" y="1738"/>
                </a:lnTo>
                <a:lnTo>
                  <a:pt x="11404" y="1800"/>
                </a:lnTo>
                <a:lnTo>
                  <a:pt x="11487" y="1717"/>
                </a:lnTo>
                <a:lnTo>
                  <a:pt x="11487" y="1591"/>
                </a:lnTo>
                <a:lnTo>
                  <a:pt x="11425" y="1591"/>
                </a:lnTo>
                <a:lnTo>
                  <a:pt x="11362" y="1507"/>
                </a:lnTo>
                <a:lnTo>
                  <a:pt x="11299" y="1507"/>
                </a:lnTo>
                <a:lnTo>
                  <a:pt x="11278" y="1528"/>
                </a:lnTo>
                <a:lnTo>
                  <a:pt x="11278" y="1612"/>
                </a:lnTo>
                <a:lnTo>
                  <a:pt x="11215" y="1570"/>
                </a:lnTo>
                <a:lnTo>
                  <a:pt x="11194" y="1507"/>
                </a:lnTo>
                <a:lnTo>
                  <a:pt x="11153" y="1507"/>
                </a:lnTo>
                <a:lnTo>
                  <a:pt x="11153" y="1570"/>
                </a:lnTo>
                <a:lnTo>
                  <a:pt x="11111" y="1696"/>
                </a:lnTo>
                <a:lnTo>
                  <a:pt x="11090" y="1654"/>
                </a:lnTo>
                <a:lnTo>
                  <a:pt x="11048" y="1591"/>
                </a:lnTo>
                <a:lnTo>
                  <a:pt x="10964" y="1633"/>
                </a:lnTo>
                <a:lnTo>
                  <a:pt x="10943" y="1696"/>
                </a:lnTo>
                <a:lnTo>
                  <a:pt x="10901" y="1612"/>
                </a:lnTo>
                <a:lnTo>
                  <a:pt x="10881" y="1486"/>
                </a:lnTo>
                <a:lnTo>
                  <a:pt x="10839" y="1486"/>
                </a:lnTo>
                <a:lnTo>
                  <a:pt x="10776" y="1361"/>
                </a:lnTo>
                <a:lnTo>
                  <a:pt x="10734" y="1319"/>
                </a:lnTo>
                <a:lnTo>
                  <a:pt x="10650" y="1319"/>
                </a:lnTo>
                <a:lnTo>
                  <a:pt x="10567" y="1298"/>
                </a:lnTo>
                <a:lnTo>
                  <a:pt x="10420" y="1277"/>
                </a:lnTo>
                <a:lnTo>
                  <a:pt x="10357" y="1193"/>
                </a:lnTo>
                <a:lnTo>
                  <a:pt x="10378" y="1173"/>
                </a:lnTo>
                <a:lnTo>
                  <a:pt x="10546" y="1214"/>
                </a:lnTo>
                <a:lnTo>
                  <a:pt x="10692" y="1193"/>
                </a:lnTo>
                <a:lnTo>
                  <a:pt x="10797" y="1214"/>
                </a:lnTo>
                <a:lnTo>
                  <a:pt x="11048" y="1256"/>
                </a:lnTo>
                <a:lnTo>
                  <a:pt x="11194" y="1193"/>
                </a:lnTo>
                <a:lnTo>
                  <a:pt x="11299" y="984"/>
                </a:lnTo>
                <a:lnTo>
                  <a:pt x="11508" y="942"/>
                </a:lnTo>
                <a:lnTo>
                  <a:pt x="11613" y="859"/>
                </a:lnTo>
                <a:lnTo>
                  <a:pt x="11613" y="838"/>
                </a:lnTo>
                <a:lnTo>
                  <a:pt x="11529" y="796"/>
                </a:lnTo>
                <a:lnTo>
                  <a:pt x="11508" y="754"/>
                </a:lnTo>
                <a:lnTo>
                  <a:pt x="11425" y="733"/>
                </a:lnTo>
                <a:lnTo>
                  <a:pt x="11320" y="754"/>
                </a:lnTo>
                <a:lnTo>
                  <a:pt x="11194" y="608"/>
                </a:lnTo>
                <a:lnTo>
                  <a:pt x="11111" y="608"/>
                </a:lnTo>
                <a:lnTo>
                  <a:pt x="11006" y="733"/>
                </a:lnTo>
                <a:lnTo>
                  <a:pt x="10964" y="733"/>
                </a:lnTo>
                <a:lnTo>
                  <a:pt x="10943" y="691"/>
                </a:lnTo>
                <a:lnTo>
                  <a:pt x="11048" y="649"/>
                </a:lnTo>
                <a:lnTo>
                  <a:pt x="11048" y="566"/>
                </a:lnTo>
                <a:lnTo>
                  <a:pt x="10943" y="524"/>
                </a:lnTo>
                <a:lnTo>
                  <a:pt x="10901" y="482"/>
                </a:lnTo>
                <a:lnTo>
                  <a:pt x="10839" y="482"/>
                </a:lnTo>
                <a:lnTo>
                  <a:pt x="10776" y="608"/>
                </a:lnTo>
                <a:lnTo>
                  <a:pt x="10734" y="608"/>
                </a:lnTo>
                <a:lnTo>
                  <a:pt x="10734" y="524"/>
                </a:lnTo>
                <a:lnTo>
                  <a:pt x="10671" y="545"/>
                </a:lnTo>
                <a:lnTo>
                  <a:pt x="10650" y="587"/>
                </a:lnTo>
                <a:lnTo>
                  <a:pt x="10588" y="587"/>
                </a:lnTo>
                <a:lnTo>
                  <a:pt x="10567" y="545"/>
                </a:lnTo>
                <a:lnTo>
                  <a:pt x="10650" y="482"/>
                </a:lnTo>
                <a:lnTo>
                  <a:pt x="10650" y="419"/>
                </a:lnTo>
                <a:lnTo>
                  <a:pt x="10546" y="357"/>
                </a:lnTo>
                <a:lnTo>
                  <a:pt x="10420" y="357"/>
                </a:lnTo>
                <a:lnTo>
                  <a:pt x="10357" y="377"/>
                </a:lnTo>
                <a:lnTo>
                  <a:pt x="10337" y="545"/>
                </a:lnTo>
                <a:lnTo>
                  <a:pt x="10253" y="587"/>
                </a:lnTo>
                <a:lnTo>
                  <a:pt x="10253" y="649"/>
                </a:lnTo>
                <a:lnTo>
                  <a:pt x="10316" y="796"/>
                </a:lnTo>
                <a:lnTo>
                  <a:pt x="10316" y="880"/>
                </a:lnTo>
                <a:lnTo>
                  <a:pt x="10253" y="942"/>
                </a:lnTo>
                <a:lnTo>
                  <a:pt x="10211" y="838"/>
                </a:lnTo>
                <a:lnTo>
                  <a:pt x="10127" y="838"/>
                </a:lnTo>
                <a:lnTo>
                  <a:pt x="10127" y="859"/>
                </a:lnTo>
                <a:lnTo>
                  <a:pt x="10023" y="838"/>
                </a:lnTo>
                <a:lnTo>
                  <a:pt x="9897" y="901"/>
                </a:lnTo>
                <a:lnTo>
                  <a:pt x="9897" y="901"/>
                </a:lnTo>
                <a:lnTo>
                  <a:pt x="10002" y="754"/>
                </a:lnTo>
                <a:lnTo>
                  <a:pt x="10065" y="733"/>
                </a:lnTo>
                <a:lnTo>
                  <a:pt x="10127" y="608"/>
                </a:lnTo>
                <a:lnTo>
                  <a:pt x="10127" y="566"/>
                </a:lnTo>
                <a:lnTo>
                  <a:pt x="10065" y="566"/>
                </a:lnTo>
                <a:lnTo>
                  <a:pt x="9960" y="649"/>
                </a:lnTo>
                <a:lnTo>
                  <a:pt x="9897" y="649"/>
                </a:lnTo>
                <a:lnTo>
                  <a:pt x="9918" y="587"/>
                </a:lnTo>
                <a:lnTo>
                  <a:pt x="10002" y="524"/>
                </a:lnTo>
                <a:lnTo>
                  <a:pt x="10002" y="482"/>
                </a:lnTo>
                <a:lnTo>
                  <a:pt x="9897" y="461"/>
                </a:lnTo>
                <a:lnTo>
                  <a:pt x="9855" y="419"/>
                </a:lnTo>
                <a:lnTo>
                  <a:pt x="9960" y="377"/>
                </a:lnTo>
                <a:lnTo>
                  <a:pt x="10002" y="419"/>
                </a:lnTo>
                <a:lnTo>
                  <a:pt x="10127" y="419"/>
                </a:lnTo>
                <a:lnTo>
                  <a:pt x="10169" y="231"/>
                </a:lnTo>
                <a:lnTo>
                  <a:pt x="10169" y="168"/>
                </a:lnTo>
                <a:lnTo>
                  <a:pt x="10044" y="210"/>
                </a:lnTo>
                <a:lnTo>
                  <a:pt x="10002" y="147"/>
                </a:lnTo>
                <a:lnTo>
                  <a:pt x="10023" y="64"/>
                </a:lnTo>
                <a:lnTo>
                  <a:pt x="10002" y="1"/>
                </a:lnTo>
                <a:lnTo>
                  <a:pt x="9918" y="64"/>
                </a:lnTo>
                <a:lnTo>
                  <a:pt x="9855" y="64"/>
                </a:lnTo>
                <a:lnTo>
                  <a:pt x="979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51"/>
          <p:cNvSpPr/>
          <p:nvPr/>
        </p:nvSpPr>
        <p:spPr>
          <a:xfrm>
            <a:off x="3102479" y="2063036"/>
            <a:ext cx="141688" cy="305502"/>
          </a:xfrm>
          <a:custGeom>
            <a:avLst/>
            <a:gdLst/>
            <a:ahLst/>
            <a:cxnLst/>
            <a:rect l="l" t="t" r="r" b="b"/>
            <a:pathLst>
              <a:path w="5755" h="12995" extrusionOk="0">
                <a:moveTo>
                  <a:pt x="3788" y="1"/>
                </a:moveTo>
                <a:lnTo>
                  <a:pt x="3725" y="21"/>
                </a:lnTo>
                <a:lnTo>
                  <a:pt x="3599" y="63"/>
                </a:lnTo>
                <a:lnTo>
                  <a:pt x="3474" y="1"/>
                </a:lnTo>
                <a:lnTo>
                  <a:pt x="3474" y="1"/>
                </a:lnTo>
                <a:lnTo>
                  <a:pt x="3495" y="105"/>
                </a:lnTo>
                <a:lnTo>
                  <a:pt x="3578" y="147"/>
                </a:lnTo>
                <a:lnTo>
                  <a:pt x="3599" y="293"/>
                </a:lnTo>
                <a:lnTo>
                  <a:pt x="3516" y="335"/>
                </a:lnTo>
                <a:lnTo>
                  <a:pt x="3495" y="524"/>
                </a:lnTo>
                <a:lnTo>
                  <a:pt x="3558" y="607"/>
                </a:lnTo>
                <a:lnTo>
                  <a:pt x="3558" y="754"/>
                </a:lnTo>
                <a:lnTo>
                  <a:pt x="3495" y="712"/>
                </a:lnTo>
                <a:lnTo>
                  <a:pt x="3453" y="733"/>
                </a:lnTo>
                <a:lnTo>
                  <a:pt x="3369" y="670"/>
                </a:lnTo>
                <a:lnTo>
                  <a:pt x="3244" y="649"/>
                </a:lnTo>
                <a:lnTo>
                  <a:pt x="3139" y="586"/>
                </a:lnTo>
                <a:lnTo>
                  <a:pt x="2951" y="524"/>
                </a:lnTo>
                <a:lnTo>
                  <a:pt x="2825" y="607"/>
                </a:lnTo>
                <a:lnTo>
                  <a:pt x="2637" y="607"/>
                </a:lnTo>
                <a:lnTo>
                  <a:pt x="2574" y="628"/>
                </a:lnTo>
                <a:lnTo>
                  <a:pt x="2679" y="796"/>
                </a:lnTo>
                <a:lnTo>
                  <a:pt x="2658" y="837"/>
                </a:lnTo>
                <a:lnTo>
                  <a:pt x="2658" y="921"/>
                </a:lnTo>
                <a:lnTo>
                  <a:pt x="2574" y="963"/>
                </a:lnTo>
                <a:lnTo>
                  <a:pt x="2658" y="1068"/>
                </a:lnTo>
                <a:lnTo>
                  <a:pt x="2553" y="1172"/>
                </a:lnTo>
                <a:lnTo>
                  <a:pt x="2511" y="1172"/>
                </a:lnTo>
                <a:lnTo>
                  <a:pt x="2428" y="1130"/>
                </a:lnTo>
                <a:lnTo>
                  <a:pt x="2323" y="1047"/>
                </a:lnTo>
                <a:lnTo>
                  <a:pt x="2198" y="1151"/>
                </a:lnTo>
                <a:lnTo>
                  <a:pt x="2114" y="1340"/>
                </a:lnTo>
                <a:lnTo>
                  <a:pt x="2030" y="1381"/>
                </a:lnTo>
                <a:lnTo>
                  <a:pt x="1988" y="1528"/>
                </a:lnTo>
                <a:lnTo>
                  <a:pt x="1926" y="1633"/>
                </a:lnTo>
                <a:lnTo>
                  <a:pt x="1842" y="1653"/>
                </a:lnTo>
                <a:lnTo>
                  <a:pt x="1842" y="1905"/>
                </a:lnTo>
                <a:lnTo>
                  <a:pt x="1905" y="1988"/>
                </a:lnTo>
                <a:lnTo>
                  <a:pt x="1988" y="2177"/>
                </a:lnTo>
                <a:lnTo>
                  <a:pt x="1926" y="2302"/>
                </a:lnTo>
                <a:lnTo>
                  <a:pt x="1779" y="2511"/>
                </a:lnTo>
                <a:lnTo>
                  <a:pt x="1612" y="2804"/>
                </a:lnTo>
                <a:lnTo>
                  <a:pt x="1591" y="2930"/>
                </a:lnTo>
                <a:lnTo>
                  <a:pt x="1507" y="3014"/>
                </a:lnTo>
                <a:lnTo>
                  <a:pt x="1298" y="3034"/>
                </a:lnTo>
                <a:lnTo>
                  <a:pt x="1110" y="3139"/>
                </a:lnTo>
                <a:lnTo>
                  <a:pt x="1110" y="3265"/>
                </a:lnTo>
                <a:lnTo>
                  <a:pt x="1193" y="3348"/>
                </a:lnTo>
                <a:lnTo>
                  <a:pt x="1193" y="3516"/>
                </a:lnTo>
                <a:lnTo>
                  <a:pt x="1151" y="3662"/>
                </a:lnTo>
                <a:lnTo>
                  <a:pt x="1089" y="3934"/>
                </a:lnTo>
                <a:lnTo>
                  <a:pt x="1089" y="4185"/>
                </a:lnTo>
                <a:lnTo>
                  <a:pt x="879" y="4687"/>
                </a:lnTo>
                <a:lnTo>
                  <a:pt x="879" y="4813"/>
                </a:lnTo>
                <a:lnTo>
                  <a:pt x="942" y="4897"/>
                </a:lnTo>
                <a:lnTo>
                  <a:pt x="963" y="5127"/>
                </a:lnTo>
                <a:lnTo>
                  <a:pt x="858" y="5252"/>
                </a:lnTo>
                <a:lnTo>
                  <a:pt x="649" y="5231"/>
                </a:lnTo>
                <a:lnTo>
                  <a:pt x="482" y="5211"/>
                </a:lnTo>
                <a:lnTo>
                  <a:pt x="377" y="5294"/>
                </a:lnTo>
                <a:lnTo>
                  <a:pt x="252" y="5524"/>
                </a:lnTo>
                <a:lnTo>
                  <a:pt x="210" y="5755"/>
                </a:lnTo>
                <a:lnTo>
                  <a:pt x="252" y="6068"/>
                </a:lnTo>
                <a:lnTo>
                  <a:pt x="314" y="6361"/>
                </a:lnTo>
                <a:lnTo>
                  <a:pt x="252" y="6550"/>
                </a:lnTo>
                <a:lnTo>
                  <a:pt x="314" y="6696"/>
                </a:lnTo>
                <a:lnTo>
                  <a:pt x="335" y="6926"/>
                </a:lnTo>
                <a:lnTo>
                  <a:pt x="314" y="7135"/>
                </a:lnTo>
                <a:lnTo>
                  <a:pt x="314" y="7345"/>
                </a:lnTo>
                <a:lnTo>
                  <a:pt x="461" y="7449"/>
                </a:lnTo>
                <a:lnTo>
                  <a:pt x="670" y="7659"/>
                </a:lnTo>
                <a:lnTo>
                  <a:pt x="628" y="7805"/>
                </a:lnTo>
                <a:lnTo>
                  <a:pt x="628" y="7972"/>
                </a:lnTo>
                <a:lnTo>
                  <a:pt x="356" y="8056"/>
                </a:lnTo>
                <a:lnTo>
                  <a:pt x="335" y="8161"/>
                </a:lnTo>
                <a:lnTo>
                  <a:pt x="461" y="8370"/>
                </a:lnTo>
                <a:lnTo>
                  <a:pt x="482" y="8642"/>
                </a:lnTo>
                <a:lnTo>
                  <a:pt x="565" y="8768"/>
                </a:lnTo>
                <a:lnTo>
                  <a:pt x="482" y="8914"/>
                </a:lnTo>
                <a:lnTo>
                  <a:pt x="482" y="9040"/>
                </a:lnTo>
                <a:lnTo>
                  <a:pt x="461" y="9123"/>
                </a:lnTo>
                <a:lnTo>
                  <a:pt x="273" y="9165"/>
                </a:lnTo>
                <a:lnTo>
                  <a:pt x="231" y="9228"/>
                </a:lnTo>
                <a:lnTo>
                  <a:pt x="314" y="9332"/>
                </a:lnTo>
                <a:lnTo>
                  <a:pt x="231" y="9395"/>
                </a:lnTo>
                <a:lnTo>
                  <a:pt x="168" y="9479"/>
                </a:lnTo>
                <a:lnTo>
                  <a:pt x="252" y="9625"/>
                </a:lnTo>
                <a:lnTo>
                  <a:pt x="273" y="10002"/>
                </a:lnTo>
                <a:lnTo>
                  <a:pt x="231" y="10086"/>
                </a:lnTo>
                <a:lnTo>
                  <a:pt x="147" y="10002"/>
                </a:lnTo>
                <a:lnTo>
                  <a:pt x="63" y="9939"/>
                </a:lnTo>
                <a:lnTo>
                  <a:pt x="63" y="9960"/>
                </a:lnTo>
                <a:lnTo>
                  <a:pt x="1" y="10023"/>
                </a:lnTo>
                <a:lnTo>
                  <a:pt x="21" y="10253"/>
                </a:lnTo>
                <a:lnTo>
                  <a:pt x="42" y="10337"/>
                </a:lnTo>
                <a:lnTo>
                  <a:pt x="63" y="10525"/>
                </a:lnTo>
                <a:lnTo>
                  <a:pt x="147" y="10546"/>
                </a:lnTo>
                <a:lnTo>
                  <a:pt x="168" y="10588"/>
                </a:lnTo>
                <a:lnTo>
                  <a:pt x="147" y="10734"/>
                </a:lnTo>
                <a:lnTo>
                  <a:pt x="273" y="10672"/>
                </a:lnTo>
                <a:lnTo>
                  <a:pt x="210" y="10567"/>
                </a:lnTo>
                <a:lnTo>
                  <a:pt x="231" y="10483"/>
                </a:lnTo>
                <a:lnTo>
                  <a:pt x="273" y="10483"/>
                </a:lnTo>
                <a:lnTo>
                  <a:pt x="252" y="10546"/>
                </a:lnTo>
                <a:lnTo>
                  <a:pt x="335" y="10588"/>
                </a:lnTo>
                <a:lnTo>
                  <a:pt x="377" y="10672"/>
                </a:lnTo>
                <a:lnTo>
                  <a:pt x="252" y="10755"/>
                </a:lnTo>
                <a:lnTo>
                  <a:pt x="231" y="10860"/>
                </a:lnTo>
                <a:lnTo>
                  <a:pt x="273" y="10944"/>
                </a:lnTo>
                <a:lnTo>
                  <a:pt x="252" y="11069"/>
                </a:lnTo>
                <a:lnTo>
                  <a:pt x="210" y="11111"/>
                </a:lnTo>
                <a:lnTo>
                  <a:pt x="273" y="11216"/>
                </a:lnTo>
                <a:lnTo>
                  <a:pt x="356" y="11257"/>
                </a:lnTo>
                <a:lnTo>
                  <a:pt x="440" y="11383"/>
                </a:lnTo>
                <a:lnTo>
                  <a:pt x="482" y="11425"/>
                </a:lnTo>
                <a:lnTo>
                  <a:pt x="586" y="11634"/>
                </a:lnTo>
                <a:lnTo>
                  <a:pt x="586" y="11801"/>
                </a:lnTo>
                <a:lnTo>
                  <a:pt x="733" y="11843"/>
                </a:lnTo>
                <a:lnTo>
                  <a:pt x="754" y="11948"/>
                </a:lnTo>
                <a:lnTo>
                  <a:pt x="858" y="12094"/>
                </a:lnTo>
                <a:lnTo>
                  <a:pt x="984" y="12011"/>
                </a:lnTo>
                <a:lnTo>
                  <a:pt x="1005" y="12136"/>
                </a:lnTo>
                <a:lnTo>
                  <a:pt x="942" y="12304"/>
                </a:lnTo>
                <a:lnTo>
                  <a:pt x="775" y="12325"/>
                </a:lnTo>
                <a:lnTo>
                  <a:pt x="754" y="12366"/>
                </a:lnTo>
                <a:lnTo>
                  <a:pt x="838" y="12429"/>
                </a:lnTo>
                <a:lnTo>
                  <a:pt x="858" y="12534"/>
                </a:lnTo>
                <a:lnTo>
                  <a:pt x="984" y="12555"/>
                </a:lnTo>
                <a:lnTo>
                  <a:pt x="1047" y="12848"/>
                </a:lnTo>
                <a:lnTo>
                  <a:pt x="963" y="12952"/>
                </a:lnTo>
                <a:lnTo>
                  <a:pt x="1005" y="12994"/>
                </a:lnTo>
                <a:lnTo>
                  <a:pt x="1151" y="12994"/>
                </a:lnTo>
                <a:lnTo>
                  <a:pt x="1423" y="12931"/>
                </a:lnTo>
                <a:lnTo>
                  <a:pt x="1570" y="12973"/>
                </a:lnTo>
                <a:lnTo>
                  <a:pt x="1695" y="12869"/>
                </a:lnTo>
                <a:lnTo>
                  <a:pt x="1674" y="12764"/>
                </a:lnTo>
                <a:lnTo>
                  <a:pt x="1612" y="12701"/>
                </a:lnTo>
                <a:lnTo>
                  <a:pt x="1695" y="12534"/>
                </a:lnTo>
                <a:lnTo>
                  <a:pt x="1884" y="12513"/>
                </a:lnTo>
                <a:lnTo>
                  <a:pt x="1905" y="12325"/>
                </a:lnTo>
                <a:lnTo>
                  <a:pt x="1926" y="12408"/>
                </a:lnTo>
                <a:lnTo>
                  <a:pt x="2135" y="12450"/>
                </a:lnTo>
                <a:lnTo>
                  <a:pt x="2260" y="12366"/>
                </a:lnTo>
                <a:lnTo>
                  <a:pt x="2365" y="12429"/>
                </a:lnTo>
                <a:lnTo>
                  <a:pt x="2449" y="12513"/>
                </a:lnTo>
                <a:lnTo>
                  <a:pt x="2553" y="12345"/>
                </a:lnTo>
                <a:lnTo>
                  <a:pt x="2616" y="12115"/>
                </a:lnTo>
                <a:lnTo>
                  <a:pt x="2679" y="12032"/>
                </a:lnTo>
                <a:lnTo>
                  <a:pt x="2721" y="11739"/>
                </a:lnTo>
                <a:lnTo>
                  <a:pt x="2762" y="11634"/>
                </a:lnTo>
                <a:lnTo>
                  <a:pt x="2658" y="11571"/>
                </a:lnTo>
                <a:lnTo>
                  <a:pt x="2679" y="11467"/>
                </a:lnTo>
                <a:lnTo>
                  <a:pt x="2783" y="11320"/>
                </a:lnTo>
                <a:lnTo>
                  <a:pt x="2679" y="11216"/>
                </a:lnTo>
                <a:lnTo>
                  <a:pt x="2783" y="11111"/>
                </a:lnTo>
                <a:lnTo>
                  <a:pt x="2658" y="11048"/>
                </a:lnTo>
                <a:lnTo>
                  <a:pt x="2721" y="10965"/>
                </a:lnTo>
                <a:lnTo>
                  <a:pt x="2658" y="10839"/>
                </a:lnTo>
                <a:lnTo>
                  <a:pt x="2762" y="10881"/>
                </a:lnTo>
                <a:lnTo>
                  <a:pt x="2930" y="10860"/>
                </a:lnTo>
                <a:lnTo>
                  <a:pt x="2783" y="10755"/>
                </a:lnTo>
                <a:lnTo>
                  <a:pt x="2846" y="10609"/>
                </a:lnTo>
                <a:lnTo>
                  <a:pt x="2846" y="10546"/>
                </a:lnTo>
                <a:lnTo>
                  <a:pt x="2658" y="10483"/>
                </a:lnTo>
                <a:lnTo>
                  <a:pt x="2888" y="10483"/>
                </a:lnTo>
                <a:lnTo>
                  <a:pt x="2762" y="10358"/>
                </a:lnTo>
                <a:lnTo>
                  <a:pt x="2679" y="10358"/>
                </a:lnTo>
                <a:lnTo>
                  <a:pt x="2742" y="10274"/>
                </a:lnTo>
                <a:lnTo>
                  <a:pt x="2783" y="10274"/>
                </a:lnTo>
                <a:lnTo>
                  <a:pt x="2825" y="10316"/>
                </a:lnTo>
                <a:lnTo>
                  <a:pt x="2888" y="10232"/>
                </a:lnTo>
                <a:lnTo>
                  <a:pt x="2867" y="10148"/>
                </a:lnTo>
                <a:lnTo>
                  <a:pt x="2972" y="10232"/>
                </a:lnTo>
                <a:lnTo>
                  <a:pt x="2993" y="10128"/>
                </a:lnTo>
                <a:lnTo>
                  <a:pt x="3076" y="10023"/>
                </a:lnTo>
                <a:lnTo>
                  <a:pt x="3160" y="10023"/>
                </a:lnTo>
                <a:lnTo>
                  <a:pt x="3139" y="9939"/>
                </a:lnTo>
                <a:lnTo>
                  <a:pt x="3181" y="9897"/>
                </a:lnTo>
                <a:lnTo>
                  <a:pt x="3202" y="9939"/>
                </a:lnTo>
                <a:lnTo>
                  <a:pt x="3181" y="10044"/>
                </a:lnTo>
                <a:lnTo>
                  <a:pt x="3265" y="10044"/>
                </a:lnTo>
                <a:lnTo>
                  <a:pt x="3369" y="9897"/>
                </a:lnTo>
                <a:lnTo>
                  <a:pt x="3453" y="9897"/>
                </a:lnTo>
                <a:lnTo>
                  <a:pt x="3516" y="9835"/>
                </a:lnTo>
                <a:lnTo>
                  <a:pt x="3495" y="9730"/>
                </a:lnTo>
                <a:lnTo>
                  <a:pt x="3411" y="9646"/>
                </a:lnTo>
                <a:lnTo>
                  <a:pt x="3286" y="9625"/>
                </a:lnTo>
                <a:lnTo>
                  <a:pt x="3181" y="9688"/>
                </a:lnTo>
                <a:lnTo>
                  <a:pt x="3139" y="9646"/>
                </a:lnTo>
                <a:lnTo>
                  <a:pt x="3055" y="9709"/>
                </a:lnTo>
                <a:lnTo>
                  <a:pt x="2972" y="9604"/>
                </a:lnTo>
                <a:lnTo>
                  <a:pt x="2846" y="9563"/>
                </a:lnTo>
                <a:lnTo>
                  <a:pt x="2762" y="9521"/>
                </a:lnTo>
                <a:lnTo>
                  <a:pt x="2616" y="9542"/>
                </a:lnTo>
                <a:lnTo>
                  <a:pt x="2616" y="9604"/>
                </a:lnTo>
                <a:lnTo>
                  <a:pt x="2553" y="9542"/>
                </a:lnTo>
                <a:lnTo>
                  <a:pt x="2407" y="9542"/>
                </a:lnTo>
                <a:lnTo>
                  <a:pt x="2365" y="9500"/>
                </a:lnTo>
                <a:lnTo>
                  <a:pt x="2470" y="9479"/>
                </a:lnTo>
                <a:lnTo>
                  <a:pt x="2553" y="9521"/>
                </a:lnTo>
                <a:lnTo>
                  <a:pt x="2637" y="9395"/>
                </a:lnTo>
                <a:lnTo>
                  <a:pt x="2679" y="9437"/>
                </a:lnTo>
                <a:lnTo>
                  <a:pt x="2783" y="9416"/>
                </a:lnTo>
                <a:lnTo>
                  <a:pt x="2825" y="9332"/>
                </a:lnTo>
                <a:lnTo>
                  <a:pt x="2930" y="9374"/>
                </a:lnTo>
                <a:lnTo>
                  <a:pt x="2972" y="9416"/>
                </a:lnTo>
                <a:lnTo>
                  <a:pt x="3034" y="9416"/>
                </a:lnTo>
                <a:lnTo>
                  <a:pt x="3055" y="9332"/>
                </a:lnTo>
                <a:lnTo>
                  <a:pt x="3097" y="9416"/>
                </a:lnTo>
                <a:lnTo>
                  <a:pt x="3244" y="9437"/>
                </a:lnTo>
                <a:lnTo>
                  <a:pt x="3202" y="9521"/>
                </a:lnTo>
                <a:lnTo>
                  <a:pt x="3306" y="9563"/>
                </a:lnTo>
                <a:lnTo>
                  <a:pt x="3474" y="9542"/>
                </a:lnTo>
                <a:lnTo>
                  <a:pt x="3495" y="9416"/>
                </a:lnTo>
                <a:lnTo>
                  <a:pt x="3662" y="9270"/>
                </a:lnTo>
                <a:lnTo>
                  <a:pt x="3725" y="9102"/>
                </a:lnTo>
                <a:lnTo>
                  <a:pt x="3599" y="8977"/>
                </a:lnTo>
                <a:lnTo>
                  <a:pt x="3599" y="8893"/>
                </a:lnTo>
                <a:lnTo>
                  <a:pt x="3453" y="8788"/>
                </a:lnTo>
                <a:lnTo>
                  <a:pt x="3474" y="8747"/>
                </a:lnTo>
                <a:lnTo>
                  <a:pt x="3265" y="8579"/>
                </a:lnTo>
                <a:lnTo>
                  <a:pt x="3244" y="8475"/>
                </a:lnTo>
                <a:lnTo>
                  <a:pt x="3160" y="8391"/>
                </a:lnTo>
                <a:lnTo>
                  <a:pt x="3055" y="8516"/>
                </a:lnTo>
                <a:lnTo>
                  <a:pt x="2993" y="8433"/>
                </a:lnTo>
                <a:lnTo>
                  <a:pt x="2951" y="8454"/>
                </a:lnTo>
                <a:lnTo>
                  <a:pt x="2951" y="8349"/>
                </a:lnTo>
                <a:lnTo>
                  <a:pt x="2867" y="8349"/>
                </a:lnTo>
                <a:lnTo>
                  <a:pt x="2825" y="8244"/>
                </a:lnTo>
                <a:lnTo>
                  <a:pt x="2742" y="8182"/>
                </a:lnTo>
                <a:lnTo>
                  <a:pt x="2825" y="8077"/>
                </a:lnTo>
                <a:lnTo>
                  <a:pt x="2762" y="7952"/>
                </a:lnTo>
                <a:lnTo>
                  <a:pt x="2825" y="7931"/>
                </a:lnTo>
                <a:lnTo>
                  <a:pt x="2825" y="7847"/>
                </a:lnTo>
                <a:lnTo>
                  <a:pt x="2742" y="7826"/>
                </a:lnTo>
                <a:lnTo>
                  <a:pt x="2825" y="7721"/>
                </a:lnTo>
                <a:lnTo>
                  <a:pt x="2783" y="7533"/>
                </a:lnTo>
                <a:lnTo>
                  <a:pt x="2825" y="7512"/>
                </a:lnTo>
                <a:lnTo>
                  <a:pt x="2867" y="7554"/>
                </a:lnTo>
                <a:lnTo>
                  <a:pt x="2888" y="7449"/>
                </a:lnTo>
                <a:lnTo>
                  <a:pt x="2825" y="7345"/>
                </a:lnTo>
                <a:lnTo>
                  <a:pt x="2846" y="7198"/>
                </a:lnTo>
                <a:lnTo>
                  <a:pt x="2825" y="7073"/>
                </a:lnTo>
                <a:lnTo>
                  <a:pt x="2846" y="7010"/>
                </a:lnTo>
                <a:lnTo>
                  <a:pt x="2825" y="6884"/>
                </a:lnTo>
                <a:lnTo>
                  <a:pt x="2679" y="6696"/>
                </a:lnTo>
                <a:lnTo>
                  <a:pt x="2679" y="6696"/>
                </a:lnTo>
                <a:lnTo>
                  <a:pt x="2783" y="6759"/>
                </a:lnTo>
                <a:lnTo>
                  <a:pt x="2951" y="6717"/>
                </a:lnTo>
                <a:lnTo>
                  <a:pt x="3055" y="6571"/>
                </a:lnTo>
                <a:lnTo>
                  <a:pt x="2993" y="6466"/>
                </a:lnTo>
                <a:lnTo>
                  <a:pt x="3034" y="6403"/>
                </a:lnTo>
                <a:lnTo>
                  <a:pt x="3139" y="6424"/>
                </a:lnTo>
                <a:lnTo>
                  <a:pt x="3286" y="6299"/>
                </a:lnTo>
                <a:lnTo>
                  <a:pt x="3286" y="6236"/>
                </a:lnTo>
                <a:lnTo>
                  <a:pt x="3202" y="6236"/>
                </a:lnTo>
                <a:lnTo>
                  <a:pt x="3265" y="6131"/>
                </a:lnTo>
                <a:lnTo>
                  <a:pt x="3348" y="6047"/>
                </a:lnTo>
                <a:lnTo>
                  <a:pt x="3390" y="6089"/>
                </a:lnTo>
                <a:lnTo>
                  <a:pt x="3453" y="6089"/>
                </a:lnTo>
                <a:lnTo>
                  <a:pt x="3474" y="5964"/>
                </a:lnTo>
                <a:lnTo>
                  <a:pt x="3516" y="5964"/>
                </a:lnTo>
                <a:lnTo>
                  <a:pt x="3558" y="6047"/>
                </a:lnTo>
                <a:lnTo>
                  <a:pt x="3620" y="5964"/>
                </a:lnTo>
                <a:lnTo>
                  <a:pt x="3620" y="5838"/>
                </a:lnTo>
                <a:lnTo>
                  <a:pt x="3683" y="5734"/>
                </a:lnTo>
                <a:lnTo>
                  <a:pt x="3788" y="5734"/>
                </a:lnTo>
                <a:lnTo>
                  <a:pt x="3788" y="5817"/>
                </a:lnTo>
                <a:lnTo>
                  <a:pt x="3871" y="5817"/>
                </a:lnTo>
                <a:lnTo>
                  <a:pt x="3913" y="5713"/>
                </a:lnTo>
                <a:lnTo>
                  <a:pt x="4039" y="5629"/>
                </a:lnTo>
                <a:lnTo>
                  <a:pt x="4018" y="5524"/>
                </a:lnTo>
                <a:lnTo>
                  <a:pt x="4018" y="5420"/>
                </a:lnTo>
                <a:lnTo>
                  <a:pt x="4102" y="5503"/>
                </a:lnTo>
                <a:lnTo>
                  <a:pt x="4206" y="5378"/>
                </a:lnTo>
                <a:lnTo>
                  <a:pt x="4290" y="5378"/>
                </a:lnTo>
                <a:lnTo>
                  <a:pt x="4395" y="5190"/>
                </a:lnTo>
                <a:lnTo>
                  <a:pt x="4395" y="5001"/>
                </a:lnTo>
                <a:lnTo>
                  <a:pt x="4457" y="4897"/>
                </a:lnTo>
                <a:lnTo>
                  <a:pt x="4541" y="4897"/>
                </a:lnTo>
                <a:lnTo>
                  <a:pt x="4646" y="4771"/>
                </a:lnTo>
                <a:lnTo>
                  <a:pt x="4562" y="4771"/>
                </a:lnTo>
                <a:lnTo>
                  <a:pt x="4499" y="4666"/>
                </a:lnTo>
                <a:lnTo>
                  <a:pt x="4562" y="4625"/>
                </a:lnTo>
                <a:lnTo>
                  <a:pt x="4541" y="4562"/>
                </a:lnTo>
                <a:lnTo>
                  <a:pt x="4436" y="4562"/>
                </a:lnTo>
                <a:lnTo>
                  <a:pt x="4332" y="4457"/>
                </a:lnTo>
                <a:lnTo>
                  <a:pt x="4457" y="4415"/>
                </a:lnTo>
                <a:lnTo>
                  <a:pt x="4436" y="4332"/>
                </a:lnTo>
                <a:lnTo>
                  <a:pt x="4520" y="4164"/>
                </a:lnTo>
                <a:lnTo>
                  <a:pt x="4541" y="4081"/>
                </a:lnTo>
                <a:lnTo>
                  <a:pt x="4499" y="3997"/>
                </a:lnTo>
                <a:lnTo>
                  <a:pt x="4415" y="3997"/>
                </a:lnTo>
                <a:lnTo>
                  <a:pt x="4395" y="3934"/>
                </a:lnTo>
                <a:lnTo>
                  <a:pt x="4415" y="3892"/>
                </a:lnTo>
                <a:lnTo>
                  <a:pt x="4499" y="3934"/>
                </a:lnTo>
                <a:lnTo>
                  <a:pt x="4520" y="3955"/>
                </a:lnTo>
                <a:lnTo>
                  <a:pt x="4541" y="3955"/>
                </a:lnTo>
                <a:lnTo>
                  <a:pt x="4541" y="3871"/>
                </a:lnTo>
                <a:lnTo>
                  <a:pt x="4436" y="3850"/>
                </a:lnTo>
                <a:lnTo>
                  <a:pt x="4541" y="3788"/>
                </a:lnTo>
                <a:lnTo>
                  <a:pt x="4625" y="3788"/>
                </a:lnTo>
                <a:lnTo>
                  <a:pt x="4729" y="3725"/>
                </a:lnTo>
                <a:lnTo>
                  <a:pt x="4646" y="3662"/>
                </a:lnTo>
                <a:lnTo>
                  <a:pt x="4562" y="3516"/>
                </a:lnTo>
                <a:lnTo>
                  <a:pt x="4646" y="3537"/>
                </a:lnTo>
                <a:lnTo>
                  <a:pt x="4708" y="3620"/>
                </a:lnTo>
                <a:lnTo>
                  <a:pt x="4813" y="3578"/>
                </a:lnTo>
                <a:lnTo>
                  <a:pt x="4834" y="3474"/>
                </a:lnTo>
                <a:lnTo>
                  <a:pt x="4855" y="3369"/>
                </a:lnTo>
                <a:lnTo>
                  <a:pt x="4918" y="3327"/>
                </a:lnTo>
                <a:lnTo>
                  <a:pt x="4980" y="3453"/>
                </a:lnTo>
                <a:lnTo>
                  <a:pt x="5064" y="3348"/>
                </a:lnTo>
                <a:lnTo>
                  <a:pt x="5127" y="3453"/>
                </a:lnTo>
                <a:lnTo>
                  <a:pt x="5190" y="3474"/>
                </a:lnTo>
                <a:lnTo>
                  <a:pt x="5252" y="3369"/>
                </a:lnTo>
                <a:lnTo>
                  <a:pt x="5357" y="3432"/>
                </a:lnTo>
                <a:lnTo>
                  <a:pt x="5483" y="3348"/>
                </a:lnTo>
                <a:lnTo>
                  <a:pt x="5545" y="3432"/>
                </a:lnTo>
                <a:lnTo>
                  <a:pt x="5671" y="3432"/>
                </a:lnTo>
                <a:lnTo>
                  <a:pt x="5713" y="3369"/>
                </a:lnTo>
                <a:lnTo>
                  <a:pt x="5755" y="3411"/>
                </a:lnTo>
                <a:lnTo>
                  <a:pt x="5755" y="3265"/>
                </a:lnTo>
                <a:lnTo>
                  <a:pt x="5671" y="3202"/>
                </a:lnTo>
                <a:lnTo>
                  <a:pt x="5587" y="2993"/>
                </a:lnTo>
                <a:lnTo>
                  <a:pt x="5462" y="2951"/>
                </a:lnTo>
                <a:lnTo>
                  <a:pt x="5399" y="2762"/>
                </a:lnTo>
                <a:lnTo>
                  <a:pt x="5462" y="2700"/>
                </a:lnTo>
                <a:lnTo>
                  <a:pt x="5462" y="2490"/>
                </a:lnTo>
                <a:lnTo>
                  <a:pt x="5441" y="2386"/>
                </a:lnTo>
                <a:lnTo>
                  <a:pt x="5462" y="2302"/>
                </a:lnTo>
                <a:lnTo>
                  <a:pt x="5399" y="2093"/>
                </a:lnTo>
                <a:lnTo>
                  <a:pt x="5357" y="1988"/>
                </a:lnTo>
                <a:lnTo>
                  <a:pt x="5336" y="1842"/>
                </a:lnTo>
                <a:lnTo>
                  <a:pt x="5378" y="1758"/>
                </a:lnTo>
                <a:lnTo>
                  <a:pt x="5357" y="1633"/>
                </a:lnTo>
                <a:lnTo>
                  <a:pt x="5190" y="1591"/>
                </a:lnTo>
                <a:lnTo>
                  <a:pt x="5190" y="1486"/>
                </a:lnTo>
                <a:lnTo>
                  <a:pt x="5252" y="1361"/>
                </a:lnTo>
                <a:lnTo>
                  <a:pt x="5190" y="1172"/>
                </a:lnTo>
                <a:lnTo>
                  <a:pt x="5252" y="1068"/>
                </a:lnTo>
                <a:lnTo>
                  <a:pt x="5190" y="1005"/>
                </a:lnTo>
                <a:lnTo>
                  <a:pt x="5127" y="1005"/>
                </a:lnTo>
                <a:lnTo>
                  <a:pt x="5022" y="858"/>
                </a:lnTo>
                <a:lnTo>
                  <a:pt x="4939" y="858"/>
                </a:lnTo>
                <a:lnTo>
                  <a:pt x="4876" y="754"/>
                </a:lnTo>
                <a:lnTo>
                  <a:pt x="4771" y="628"/>
                </a:lnTo>
                <a:lnTo>
                  <a:pt x="4708" y="607"/>
                </a:lnTo>
                <a:lnTo>
                  <a:pt x="4604" y="545"/>
                </a:lnTo>
                <a:lnTo>
                  <a:pt x="4395" y="524"/>
                </a:lnTo>
                <a:lnTo>
                  <a:pt x="4227" y="419"/>
                </a:lnTo>
                <a:lnTo>
                  <a:pt x="4018" y="189"/>
                </a:lnTo>
                <a:lnTo>
                  <a:pt x="3892" y="105"/>
                </a:lnTo>
                <a:lnTo>
                  <a:pt x="378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51"/>
          <p:cNvSpPr/>
          <p:nvPr/>
        </p:nvSpPr>
        <p:spPr>
          <a:xfrm>
            <a:off x="3252907" y="2278498"/>
            <a:ext cx="56675" cy="49205"/>
          </a:xfrm>
          <a:custGeom>
            <a:avLst/>
            <a:gdLst/>
            <a:ahLst/>
            <a:cxnLst/>
            <a:rect l="l" t="t" r="r" b="b"/>
            <a:pathLst>
              <a:path w="2302" h="2093" extrusionOk="0">
                <a:moveTo>
                  <a:pt x="1026" y="0"/>
                </a:moveTo>
                <a:lnTo>
                  <a:pt x="1026" y="63"/>
                </a:lnTo>
                <a:lnTo>
                  <a:pt x="942" y="63"/>
                </a:lnTo>
                <a:lnTo>
                  <a:pt x="942" y="105"/>
                </a:lnTo>
                <a:lnTo>
                  <a:pt x="1005" y="167"/>
                </a:lnTo>
                <a:lnTo>
                  <a:pt x="900" y="230"/>
                </a:lnTo>
                <a:lnTo>
                  <a:pt x="837" y="209"/>
                </a:lnTo>
                <a:lnTo>
                  <a:pt x="628" y="209"/>
                </a:lnTo>
                <a:lnTo>
                  <a:pt x="607" y="147"/>
                </a:lnTo>
                <a:lnTo>
                  <a:pt x="586" y="251"/>
                </a:lnTo>
                <a:lnTo>
                  <a:pt x="481" y="230"/>
                </a:lnTo>
                <a:lnTo>
                  <a:pt x="335" y="272"/>
                </a:lnTo>
                <a:lnTo>
                  <a:pt x="335" y="356"/>
                </a:lnTo>
                <a:lnTo>
                  <a:pt x="272" y="356"/>
                </a:lnTo>
                <a:lnTo>
                  <a:pt x="84" y="439"/>
                </a:lnTo>
                <a:lnTo>
                  <a:pt x="0" y="544"/>
                </a:lnTo>
                <a:lnTo>
                  <a:pt x="21" y="900"/>
                </a:lnTo>
                <a:lnTo>
                  <a:pt x="84" y="900"/>
                </a:lnTo>
                <a:lnTo>
                  <a:pt x="126" y="879"/>
                </a:lnTo>
                <a:lnTo>
                  <a:pt x="230" y="900"/>
                </a:lnTo>
                <a:lnTo>
                  <a:pt x="189" y="983"/>
                </a:lnTo>
                <a:lnTo>
                  <a:pt x="105" y="983"/>
                </a:lnTo>
                <a:lnTo>
                  <a:pt x="105" y="1151"/>
                </a:lnTo>
                <a:lnTo>
                  <a:pt x="209" y="1276"/>
                </a:lnTo>
                <a:lnTo>
                  <a:pt x="377" y="1423"/>
                </a:lnTo>
                <a:lnTo>
                  <a:pt x="419" y="1423"/>
                </a:lnTo>
                <a:lnTo>
                  <a:pt x="419" y="1318"/>
                </a:lnTo>
                <a:lnTo>
                  <a:pt x="544" y="1214"/>
                </a:lnTo>
                <a:lnTo>
                  <a:pt x="586" y="1318"/>
                </a:lnTo>
                <a:lnTo>
                  <a:pt x="523" y="1611"/>
                </a:lnTo>
                <a:lnTo>
                  <a:pt x="523" y="1695"/>
                </a:lnTo>
                <a:lnTo>
                  <a:pt x="586" y="1674"/>
                </a:lnTo>
                <a:lnTo>
                  <a:pt x="754" y="1569"/>
                </a:lnTo>
                <a:lnTo>
                  <a:pt x="900" y="1507"/>
                </a:lnTo>
                <a:lnTo>
                  <a:pt x="1046" y="1632"/>
                </a:lnTo>
                <a:lnTo>
                  <a:pt x="1130" y="1611"/>
                </a:lnTo>
                <a:lnTo>
                  <a:pt x="1151" y="1507"/>
                </a:lnTo>
                <a:lnTo>
                  <a:pt x="1235" y="1590"/>
                </a:lnTo>
                <a:lnTo>
                  <a:pt x="1277" y="1674"/>
                </a:lnTo>
                <a:lnTo>
                  <a:pt x="1339" y="1674"/>
                </a:lnTo>
                <a:lnTo>
                  <a:pt x="1528" y="1779"/>
                </a:lnTo>
                <a:lnTo>
                  <a:pt x="1570" y="1925"/>
                </a:lnTo>
                <a:lnTo>
                  <a:pt x="1695" y="1967"/>
                </a:lnTo>
                <a:lnTo>
                  <a:pt x="1779" y="2092"/>
                </a:lnTo>
                <a:lnTo>
                  <a:pt x="1988" y="2009"/>
                </a:lnTo>
                <a:lnTo>
                  <a:pt x="2155" y="2030"/>
                </a:lnTo>
                <a:lnTo>
                  <a:pt x="2260" y="1904"/>
                </a:lnTo>
                <a:lnTo>
                  <a:pt x="2218" y="1800"/>
                </a:lnTo>
                <a:lnTo>
                  <a:pt x="2302" y="1716"/>
                </a:lnTo>
                <a:lnTo>
                  <a:pt x="2302" y="1611"/>
                </a:lnTo>
                <a:lnTo>
                  <a:pt x="2051" y="1109"/>
                </a:lnTo>
                <a:lnTo>
                  <a:pt x="2093" y="691"/>
                </a:lnTo>
                <a:lnTo>
                  <a:pt x="2155" y="649"/>
                </a:lnTo>
                <a:lnTo>
                  <a:pt x="2197" y="481"/>
                </a:lnTo>
                <a:lnTo>
                  <a:pt x="2281" y="356"/>
                </a:lnTo>
                <a:lnTo>
                  <a:pt x="2302" y="335"/>
                </a:lnTo>
                <a:lnTo>
                  <a:pt x="2302" y="314"/>
                </a:lnTo>
                <a:lnTo>
                  <a:pt x="2260" y="230"/>
                </a:lnTo>
                <a:lnTo>
                  <a:pt x="2218" y="272"/>
                </a:lnTo>
                <a:lnTo>
                  <a:pt x="1758" y="251"/>
                </a:lnTo>
                <a:lnTo>
                  <a:pt x="1570" y="126"/>
                </a:lnTo>
                <a:lnTo>
                  <a:pt x="1339" y="126"/>
                </a:lnTo>
                <a:lnTo>
                  <a:pt x="1235" y="63"/>
                </a:lnTo>
                <a:lnTo>
                  <a:pt x="1130" y="105"/>
                </a:lnTo>
                <a:lnTo>
                  <a:pt x="102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51"/>
          <p:cNvSpPr/>
          <p:nvPr/>
        </p:nvSpPr>
        <p:spPr>
          <a:xfrm>
            <a:off x="3226638" y="2313903"/>
            <a:ext cx="90158" cy="46760"/>
          </a:xfrm>
          <a:custGeom>
            <a:avLst/>
            <a:gdLst/>
            <a:ahLst/>
            <a:cxnLst/>
            <a:rect l="l" t="t" r="r" b="b"/>
            <a:pathLst>
              <a:path w="3662" h="1989" extrusionOk="0">
                <a:moveTo>
                  <a:pt x="1967" y="1"/>
                </a:moveTo>
                <a:lnTo>
                  <a:pt x="1821" y="63"/>
                </a:lnTo>
                <a:lnTo>
                  <a:pt x="1653" y="168"/>
                </a:lnTo>
                <a:lnTo>
                  <a:pt x="1590" y="189"/>
                </a:lnTo>
                <a:lnTo>
                  <a:pt x="1590" y="314"/>
                </a:lnTo>
                <a:lnTo>
                  <a:pt x="1653" y="586"/>
                </a:lnTo>
                <a:lnTo>
                  <a:pt x="1590" y="754"/>
                </a:lnTo>
                <a:lnTo>
                  <a:pt x="1402" y="963"/>
                </a:lnTo>
                <a:lnTo>
                  <a:pt x="1256" y="963"/>
                </a:lnTo>
                <a:lnTo>
                  <a:pt x="1130" y="838"/>
                </a:lnTo>
                <a:lnTo>
                  <a:pt x="1130" y="733"/>
                </a:lnTo>
                <a:lnTo>
                  <a:pt x="837" y="440"/>
                </a:lnTo>
                <a:lnTo>
                  <a:pt x="837" y="294"/>
                </a:lnTo>
                <a:lnTo>
                  <a:pt x="774" y="294"/>
                </a:lnTo>
                <a:lnTo>
                  <a:pt x="670" y="398"/>
                </a:lnTo>
                <a:lnTo>
                  <a:pt x="523" y="419"/>
                </a:lnTo>
                <a:lnTo>
                  <a:pt x="460" y="461"/>
                </a:lnTo>
                <a:lnTo>
                  <a:pt x="335" y="461"/>
                </a:lnTo>
                <a:lnTo>
                  <a:pt x="251" y="607"/>
                </a:lnTo>
                <a:lnTo>
                  <a:pt x="293" y="733"/>
                </a:lnTo>
                <a:lnTo>
                  <a:pt x="230" y="712"/>
                </a:lnTo>
                <a:lnTo>
                  <a:pt x="230" y="921"/>
                </a:lnTo>
                <a:lnTo>
                  <a:pt x="84" y="1110"/>
                </a:lnTo>
                <a:lnTo>
                  <a:pt x="84" y="1214"/>
                </a:lnTo>
                <a:lnTo>
                  <a:pt x="84" y="1319"/>
                </a:lnTo>
                <a:lnTo>
                  <a:pt x="0" y="1382"/>
                </a:lnTo>
                <a:lnTo>
                  <a:pt x="42" y="1674"/>
                </a:lnTo>
                <a:lnTo>
                  <a:pt x="126" y="1737"/>
                </a:lnTo>
                <a:lnTo>
                  <a:pt x="126" y="1758"/>
                </a:lnTo>
                <a:lnTo>
                  <a:pt x="230" y="1737"/>
                </a:lnTo>
                <a:lnTo>
                  <a:pt x="251" y="1591"/>
                </a:lnTo>
                <a:lnTo>
                  <a:pt x="440" y="1465"/>
                </a:lnTo>
                <a:lnTo>
                  <a:pt x="670" y="1382"/>
                </a:lnTo>
                <a:lnTo>
                  <a:pt x="879" y="1423"/>
                </a:lnTo>
                <a:lnTo>
                  <a:pt x="1025" y="1423"/>
                </a:lnTo>
                <a:lnTo>
                  <a:pt x="1088" y="1465"/>
                </a:lnTo>
                <a:lnTo>
                  <a:pt x="1235" y="1382"/>
                </a:lnTo>
                <a:lnTo>
                  <a:pt x="1339" y="1361"/>
                </a:lnTo>
                <a:lnTo>
                  <a:pt x="1360" y="1444"/>
                </a:lnTo>
                <a:lnTo>
                  <a:pt x="1465" y="1444"/>
                </a:lnTo>
                <a:lnTo>
                  <a:pt x="1548" y="1549"/>
                </a:lnTo>
                <a:lnTo>
                  <a:pt x="1716" y="1549"/>
                </a:lnTo>
                <a:lnTo>
                  <a:pt x="1779" y="1570"/>
                </a:lnTo>
                <a:lnTo>
                  <a:pt x="1967" y="1444"/>
                </a:lnTo>
                <a:lnTo>
                  <a:pt x="2176" y="1549"/>
                </a:lnTo>
                <a:lnTo>
                  <a:pt x="2344" y="1570"/>
                </a:lnTo>
                <a:lnTo>
                  <a:pt x="2511" y="1758"/>
                </a:lnTo>
                <a:lnTo>
                  <a:pt x="2637" y="1758"/>
                </a:lnTo>
                <a:lnTo>
                  <a:pt x="2762" y="1946"/>
                </a:lnTo>
                <a:lnTo>
                  <a:pt x="2929" y="1967"/>
                </a:lnTo>
                <a:lnTo>
                  <a:pt x="2971" y="1988"/>
                </a:lnTo>
                <a:lnTo>
                  <a:pt x="3160" y="1905"/>
                </a:lnTo>
                <a:lnTo>
                  <a:pt x="3390" y="1884"/>
                </a:lnTo>
                <a:lnTo>
                  <a:pt x="3432" y="1737"/>
                </a:lnTo>
                <a:lnTo>
                  <a:pt x="3536" y="1674"/>
                </a:lnTo>
                <a:lnTo>
                  <a:pt x="3578" y="1570"/>
                </a:lnTo>
                <a:lnTo>
                  <a:pt x="3662" y="1549"/>
                </a:lnTo>
                <a:lnTo>
                  <a:pt x="3662" y="1382"/>
                </a:lnTo>
                <a:lnTo>
                  <a:pt x="3578" y="1277"/>
                </a:lnTo>
                <a:lnTo>
                  <a:pt x="3494" y="1110"/>
                </a:lnTo>
                <a:lnTo>
                  <a:pt x="3473" y="1047"/>
                </a:lnTo>
                <a:lnTo>
                  <a:pt x="3390" y="921"/>
                </a:lnTo>
                <a:lnTo>
                  <a:pt x="3432" y="838"/>
                </a:lnTo>
                <a:lnTo>
                  <a:pt x="3369" y="733"/>
                </a:lnTo>
                <a:lnTo>
                  <a:pt x="3327" y="712"/>
                </a:lnTo>
                <a:lnTo>
                  <a:pt x="3348" y="649"/>
                </a:lnTo>
                <a:lnTo>
                  <a:pt x="3348" y="545"/>
                </a:lnTo>
                <a:lnTo>
                  <a:pt x="3055" y="503"/>
                </a:lnTo>
                <a:lnTo>
                  <a:pt x="2846" y="586"/>
                </a:lnTo>
                <a:lnTo>
                  <a:pt x="2762" y="461"/>
                </a:lnTo>
                <a:lnTo>
                  <a:pt x="2637" y="419"/>
                </a:lnTo>
                <a:lnTo>
                  <a:pt x="2595" y="273"/>
                </a:lnTo>
                <a:lnTo>
                  <a:pt x="2406" y="168"/>
                </a:lnTo>
                <a:lnTo>
                  <a:pt x="2344" y="168"/>
                </a:lnTo>
                <a:lnTo>
                  <a:pt x="2302" y="84"/>
                </a:lnTo>
                <a:lnTo>
                  <a:pt x="2218" y="1"/>
                </a:lnTo>
                <a:lnTo>
                  <a:pt x="2197" y="105"/>
                </a:lnTo>
                <a:lnTo>
                  <a:pt x="2113" y="126"/>
                </a:lnTo>
                <a:lnTo>
                  <a:pt x="19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51"/>
          <p:cNvSpPr/>
          <p:nvPr/>
        </p:nvSpPr>
        <p:spPr>
          <a:xfrm>
            <a:off x="3229715" y="2345876"/>
            <a:ext cx="70093" cy="49205"/>
          </a:xfrm>
          <a:custGeom>
            <a:avLst/>
            <a:gdLst/>
            <a:ahLst/>
            <a:cxnLst/>
            <a:rect l="l" t="t" r="r" b="b"/>
            <a:pathLst>
              <a:path w="2847" h="2093" extrusionOk="0">
                <a:moveTo>
                  <a:pt x="1214" y="1"/>
                </a:moveTo>
                <a:lnTo>
                  <a:pt x="1110" y="22"/>
                </a:lnTo>
                <a:lnTo>
                  <a:pt x="963" y="105"/>
                </a:lnTo>
                <a:lnTo>
                  <a:pt x="900" y="63"/>
                </a:lnTo>
                <a:lnTo>
                  <a:pt x="754" y="63"/>
                </a:lnTo>
                <a:lnTo>
                  <a:pt x="545" y="22"/>
                </a:lnTo>
                <a:lnTo>
                  <a:pt x="315" y="105"/>
                </a:lnTo>
                <a:lnTo>
                  <a:pt x="126" y="231"/>
                </a:lnTo>
                <a:lnTo>
                  <a:pt x="105" y="377"/>
                </a:lnTo>
                <a:lnTo>
                  <a:pt x="1" y="398"/>
                </a:lnTo>
                <a:lnTo>
                  <a:pt x="1" y="586"/>
                </a:lnTo>
                <a:lnTo>
                  <a:pt x="63" y="712"/>
                </a:lnTo>
                <a:lnTo>
                  <a:pt x="1" y="796"/>
                </a:lnTo>
                <a:lnTo>
                  <a:pt x="22" y="817"/>
                </a:lnTo>
                <a:lnTo>
                  <a:pt x="231" y="754"/>
                </a:lnTo>
                <a:lnTo>
                  <a:pt x="398" y="1005"/>
                </a:lnTo>
                <a:lnTo>
                  <a:pt x="524" y="1047"/>
                </a:lnTo>
                <a:lnTo>
                  <a:pt x="733" y="1005"/>
                </a:lnTo>
                <a:lnTo>
                  <a:pt x="817" y="1047"/>
                </a:lnTo>
                <a:lnTo>
                  <a:pt x="838" y="1151"/>
                </a:lnTo>
                <a:lnTo>
                  <a:pt x="921" y="1172"/>
                </a:lnTo>
                <a:lnTo>
                  <a:pt x="963" y="1235"/>
                </a:lnTo>
                <a:lnTo>
                  <a:pt x="921" y="1340"/>
                </a:lnTo>
                <a:lnTo>
                  <a:pt x="921" y="1549"/>
                </a:lnTo>
                <a:lnTo>
                  <a:pt x="1047" y="1528"/>
                </a:lnTo>
                <a:lnTo>
                  <a:pt x="1172" y="1633"/>
                </a:lnTo>
                <a:lnTo>
                  <a:pt x="1256" y="1633"/>
                </a:lnTo>
                <a:lnTo>
                  <a:pt x="1319" y="1863"/>
                </a:lnTo>
                <a:lnTo>
                  <a:pt x="1319" y="1988"/>
                </a:lnTo>
                <a:lnTo>
                  <a:pt x="1361" y="2093"/>
                </a:lnTo>
                <a:lnTo>
                  <a:pt x="1486" y="2009"/>
                </a:lnTo>
                <a:lnTo>
                  <a:pt x="1696" y="1947"/>
                </a:lnTo>
                <a:lnTo>
                  <a:pt x="1863" y="2009"/>
                </a:lnTo>
                <a:lnTo>
                  <a:pt x="2009" y="1947"/>
                </a:lnTo>
                <a:lnTo>
                  <a:pt x="2114" y="1947"/>
                </a:lnTo>
                <a:lnTo>
                  <a:pt x="2051" y="1779"/>
                </a:lnTo>
                <a:lnTo>
                  <a:pt x="2219" y="1758"/>
                </a:lnTo>
                <a:lnTo>
                  <a:pt x="2281" y="1633"/>
                </a:lnTo>
                <a:lnTo>
                  <a:pt x="2386" y="1570"/>
                </a:lnTo>
                <a:lnTo>
                  <a:pt x="2407" y="1654"/>
                </a:lnTo>
                <a:lnTo>
                  <a:pt x="2532" y="1654"/>
                </a:lnTo>
                <a:lnTo>
                  <a:pt x="2532" y="1528"/>
                </a:lnTo>
                <a:lnTo>
                  <a:pt x="2386" y="1444"/>
                </a:lnTo>
                <a:lnTo>
                  <a:pt x="2428" y="1277"/>
                </a:lnTo>
                <a:lnTo>
                  <a:pt x="2512" y="1256"/>
                </a:lnTo>
                <a:lnTo>
                  <a:pt x="2616" y="1068"/>
                </a:lnTo>
                <a:lnTo>
                  <a:pt x="2825" y="963"/>
                </a:lnTo>
                <a:lnTo>
                  <a:pt x="2825" y="858"/>
                </a:lnTo>
                <a:lnTo>
                  <a:pt x="2721" y="817"/>
                </a:lnTo>
                <a:lnTo>
                  <a:pt x="2846" y="628"/>
                </a:lnTo>
                <a:lnTo>
                  <a:pt x="2804" y="607"/>
                </a:lnTo>
                <a:lnTo>
                  <a:pt x="2637" y="586"/>
                </a:lnTo>
                <a:lnTo>
                  <a:pt x="2512" y="398"/>
                </a:lnTo>
                <a:lnTo>
                  <a:pt x="2386" y="398"/>
                </a:lnTo>
                <a:lnTo>
                  <a:pt x="2219" y="210"/>
                </a:lnTo>
                <a:lnTo>
                  <a:pt x="2051" y="189"/>
                </a:lnTo>
                <a:lnTo>
                  <a:pt x="1842" y="84"/>
                </a:lnTo>
                <a:lnTo>
                  <a:pt x="1654" y="210"/>
                </a:lnTo>
                <a:lnTo>
                  <a:pt x="1591" y="189"/>
                </a:lnTo>
                <a:lnTo>
                  <a:pt x="1423" y="189"/>
                </a:lnTo>
                <a:lnTo>
                  <a:pt x="1340" y="84"/>
                </a:lnTo>
                <a:lnTo>
                  <a:pt x="1235" y="84"/>
                </a:lnTo>
                <a:lnTo>
                  <a:pt x="12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51"/>
          <p:cNvSpPr/>
          <p:nvPr/>
        </p:nvSpPr>
        <p:spPr>
          <a:xfrm>
            <a:off x="3263198" y="2349331"/>
            <a:ext cx="119037" cy="88066"/>
          </a:xfrm>
          <a:custGeom>
            <a:avLst/>
            <a:gdLst/>
            <a:ahLst/>
            <a:cxnLst/>
            <a:rect l="l" t="t" r="r" b="b"/>
            <a:pathLst>
              <a:path w="4835" h="3746" extrusionOk="0">
                <a:moveTo>
                  <a:pt x="2470" y="0"/>
                </a:moveTo>
                <a:lnTo>
                  <a:pt x="2323" y="84"/>
                </a:lnTo>
                <a:lnTo>
                  <a:pt x="2219" y="42"/>
                </a:lnTo>
                <a:lnTo>
                  <a:pt x="2093" y="63"/>
                </a:lnTo>
                <a:lnTo>
                  <a:pt x="2051" y="167"/>
                </a:lnTo>
                <a:lnTo>
                  <a:pt x="1947" y="230"/>
                </a:lnTo>
                <a:lnTo>
                  <a:pt x="1905" y="377"/>
                </a:lnTo>
                <a:lnTo>
                  <a:pt x="1675" y="398"/>
                </a:lnTo>
                <a:lnTo>
                  <a:pt x="1486" y="481"/>
                </a:lnTo>
                <a:lnTo>
                  <a:pt x="1361" y="670"/>
                </a:lnTo>
                <a:lnTo>
                  <a:pt x="1465" y="711"/>
                </a:lnTo>
                <a:lnTo>
                  <a:pt x="1465" y="816"/>
                </a:lnTo>
                <a:lnTo>
                  <a:pt x="1256" y="921"/>
                </a:lnTo>
                <a:lnTo>
                  <a:pt x="1152" y="1109"/>
                </a:lnTo>
                <a:lnTo>
                  <a:pt x="1068" y="1130"/>
                </a:lnTo>
                <a:lnTo>
                  <a:pt x="1026" y="1297"/>
                </a:lnTo>
                <a:lnTo>
                  <a:pt x="1172" y="1381"/>
                </a:lnTo>
                <a:lnTo>
                  <a:pt x="1172" y="1507"/>
                </a:lnTo>
                <a:lnTo>
                  <a:pt x="1047" y="1507"/>
                </a:lnTo>
                <a:lnTo>
                  <a:pt x="1026" y="1423"/>
                </a:lnTo>
                <a:lnTo>
                  <a:pt x="921" y="1486"/>
                </a:lnTo>
                <a:lnTo>
                  <a:pt x="859" y="1611"/>
                </a:lnTo>
                <a:lnTo>
                  <a:pt x="691" y="1632"/>
                </a:lnTo>
                <a:lnTo>
                  <a:pt x="754" y="1800"/>
                </a:lnTo>
                <a:lnTo>
                  <a:pt x="649" y="1800"/>
                </a:lnTo>
                <a:lnTo>
                  <a:pt x="503" y="1862"/>
                </a:lnTo>
                <a:lnTo>
                  <a:pt x="336" y="1800"/>
                </a:lnTo>
                <a:lnTo>
                  <a:pt x="126" y="1862"/>
                </a:lnTo>
                <a:lnTo>
                  <a:pt x="1" y="1946"/>
                </a:lnTo>
                <a:lnTo>
                  <a:pt x="22" y="2009"/>
                </a:lnTo>
                <a:lnTo>
                  <a:pt x="126" y="2260"/>
                </a:lnTo>
                <a:lnTo>
                  <a:pt x="210" y="2385"/>
                </a:lnTo>
                <a:lnTo>
                  <a:pt x="231" y="2532"/>
                </a:lnTo>
                <a:lnTo>
                  <a:pt x="294" y="2574"/>
                </a:lnTo>
                <a:lnTo>
                  <a:pt x="294" y="2950"/>
                </a:lnTo>
                <a:lnTo>
                  <a:pt x="189" y="2992"/>
                </a:lnTo>
                <a:lnTo>
                  <a:pt x="105" y="3118"/>
                </a:lnTo>
                <a:lnTo>
                  <a:pt x="126" y="3306"/>
                </a:lnTo>
                <a:lnTo>
                  <a:pt x="273" y="3494"/>
                </a:lnTo>
                <a:lnTo>
                  <a:pt x="273" y="3536"/>
                </a:lnTo>
                <a:lnTo>
                  <a:pt x="336" y="3536"/>
                </a:lnTo>
                <a:lnTo>
                  <a:pt x="524" y="3620"/>
                </a:lnTo>
                <a:lnTo>
                  <a:pt x="628" y="3578"/>
                </a:lnTo>
                <a:lnTo>
                  <a:pt x="1047" y="3515"/>
                </a:lnTo>
                <a:lnTo>
                  <a:pt x="1235" y="3515"/>
                </a:lnTo>
                <a:lnTo>
                  <a:pt x="1340" y="3411"/>
                </a:lnTo>
                <a:lnTo>
                  <a:pt x="1424" y="3411"/>
                </a:lnTo>
                <a:lnTo>
                  <a:pt x="1549" y="3494"/>
                </a:lnTo>
                <a:lnTo>
                  <a:pt x="1884" y="3536"/>
                </a:lnTo>
                <a:lnTo>
                  <a:pt x="2009" y="3620"/>
                </a:lnTo>
                <a:lnTo>
                  <a:pt x="2051" y="3683"/>
                </a:lnTo>
                <a:lnTo>
                  <a:pt x="2260" y="3599"/>
                </a:lnTo>
                <a:lnTo>
                  <a:pt x="2365" y="3683"/>
                </a:lnTo>
                <a:lnTo>
                  <a:pt x="2428" y="3683"/>
                </a:lnTo>
                <a:lnTo>
                  <a:pt x="2470" y="3620"/>
                </a:lnTo>
                <a:lnTo>
                  <a:pt x="2637" y="3641"/>
                </a:lnTo>
                <a:lnTo>
                  <a:pt x="2721" y="3704"/>
                </a:lnTo>
                <a:lnTo>
                  <a:pt x="2909" y="3599"/>
                </a:lnTo>
                <a:lnTo>
                  <a:pt x="3056" y="3599"/>
                </a:lnTo>
                <a:lnTo>
                  <a:pt x="3097" y="3724"/>
                </a:lnTo>
                <a:lnTo>
                  <a:pt x="3202" y="3745"/>
                </a:lnTo>
                <a:lnTo>
                  <a:pt x="3307" y="3620"/>
                </a:lnTo>
                <a:lnTo>
                  <a:pt x="3411" y="3599"/>
                </a:lnTo>
                <a:lnTo>
                  <a:pt x="3516" y="3683"/>
                </a:lnTo>
                <a:lnTo>
                  <a:pt x="3662" y="3620"/>
                </a:lnTo>
                <a:lnTo>
                  <a:pt x="3767" y="3704"/>
                </a:lnTo>
                <a:lnTo>
                  <a:pt x="3893" y="3704"/>
                </a:lnTo>
                <a:lnTo>
                  <a:pt x="3893" y="3494"/>
                </a:lnTo>
                <a:lnTo>
                  <a:pt x="3997" y="3285"/>
                </a:lnTo>
                <a:lnTo>
                  <a:pt x="4165" y="3264"/>
                </a:lnTo>
                <a:lnTo>
                  <a:pt x="4395" y="3201"/>
                </a:lnTo>
                <a:lnTo>
                  <a:pt x="4416" y="3201"/>
                </a:lnTo>
                <a:lnTo>
                  <a:pt x="4416" y="3055"/>
                </a:lnTo>
                <a:lnTo>
                  <a:pt x="4290" y="2908"/>
                </a:lnTo>
                <a:lnTo>
                  <a:pt x="4311" y="2762"/>
                </a:lnTo>
                <a:lnTo>
                  <a:pt x="4185" y="2574"/>
                </a:lnTo>
                <a:lnTo>
                  <a:pt x="4185" y="2427"/>
                </a:lnTo>
                <a:lnTo>
                  <a:pt x="4248" y="2344"/>
                </a:lnTo>
                <a:lnTo>
                  <a:pt x="4374" y="2448"/>
                </a:lnTo>
                <a:lnTo>
                  <a:pt x="4667" y="2427"/>
                </a:lnTo>
                <a:lnTo>
                  <a:pt x="4771" y="2218"/>
                </a:lnTo>
                <a:lnTo>
                  <a:pt x="4834" y="2155"/>
                </a:lnTo>
                <a:lnTo>
                  <a:pt x="4688" y="2051"/>
                </a:lnTo>
                <a:lnTo>
                  <a:pt x="4688" y="1946"/>
                </a:lnTo>
                <a:lnTo>
                  <a:pt x="4457" y="1758"/>
                </a:lnTo>
                <a:lnTo>
                  <a:pt x="4269" y="1716"/>
                </a:lnTo>
                <a:lnTo>
                  <a:pt x="4206" y="1527"/>
                </a:lnTo>
                <a:lnTo>
                  <a:pt x="4102" y="1423"/>
                </a:lnTo>
                <a:lnTo>
                  <a:pt x="3955" y="1214"/>
                </a:lnTo>
                <a:lnTo>
                  <a:pt x="3872" y="1046"/>
                </a:lnTo>
                <a:lnTo>
                  <a:pt x="3746" y="921"/>
                </a:lnTo>
                <a:lnTo>
                  <a:pt x="3746" y="753"/>
                </a:lnTo>
                <a:lnTo>
                  <a:pt x="3662" y="649"/>
                </a:lnTo>
                <a:lnTo>
                  <a:pt x="3683" y="481"/>
                </a:lnTo>
                <a:lnTo>
                  <a:pt x="3662" y="356"/>
                </a:lnTo>
                <a:lnTo>
                  <a:pt x="3411" y="272"/>
                </a:lnTo>
                <a:lnTo>
                  <a:pt x="3328" y="272"/>
                </a:lnTo>
                <a:lnTo>
                  <a:pt x="3265" y="167"/>
                </a:lnTo>
                <a:lnTo>
                  <a:pt x="3097" y="230"/>
                </a:lnTo>
                <a:lnTo>
                  <a:pt x="2930" y="356"/>
                </a:lnTo>
                <a:lnTo>
                  <a:pt x="2825" y="147"/>
                </a:lnTo>
                <a:lnTo>
                  <a:pt x="2721" y="147"/>
                </a:lnTo>
                <a:lnTo>
                  <a:pt x="2574" y="188"/>
                </a:lnTo>
                <a:lnTo>
                  <a:pt x="24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51"/>
          <p:cNvSpPr/>
          <p:nvPr/>
        </p:nvSpPr>
        <p:spPr>
          <a:xfrm>
            <a:off x="3181288" y="2492456"/>
            <a:ext cx="81935" cy="50686"/>
          </a:xfrm>
          <a:custGeom>
            <a:avLst/>
            <a:gdLst/>
            <a:ahLst/>
            <a:cxnLst/>
            <a:rect l="l" t="t" r="r" b="b"/>
            <a:pathLst>
              <a:path w="3328" h="2156" extrusionOk="0">
                <a:moveTo>
                  <a:pt x="2993" y="1"/>
                </a:moveTo>
                <a:lnTo>
                  <a:pt x="2867" y="64"/>
                </a:lnTo>
                <a:lnTo>
                  <a:pt x="2679" y="43"/>
                </a:lnTo>
                <a:lnTo>
                  <a:pt x="2449" y="43"/>
                </a:lnTo>
                <a:lnTo>
                  <a:pt x="2302" y="22"/>
                </a:lnTo>
                <a:lnTo>
                  <a:pt x="2135" y="43"/>
                </a:lnTo>
                <a:lnTo>
                  <a:pt x="2030" y="210"/>
                </a:lnTo>
                <a:lnTo>
                  <a:pt x="1926" y="273"/>
                </a:lnTo>
                <a:lnTo>
                  <a:pt x="1926" y="377"/>
                </a:lnTo>
                <a:lnTo>
                  <a:pt x="1758" y="210"/>
                </a:lnTo>
                <a:lnTo>
                  <a:pt x="1549" y="357"/>
                </a:lnTo>
                <a:lnTo>
                  <a:pt x="1403" y="419"/>
                </a:lnTo>
                <a:lnTo>
                  <a:pt x="1403" y="545"/>
                </a:lnTo>
                <a:lnTo>
                  <a:pt x="1089" y="566"/>
                </a:lnTo>
                <a:lnTo>
                  <a:pt x="880" y="629"/>
                </a:lnTo>
                <a:lnTo>
                  <a:pt x="691" y="587"/>
                </a:lnTo>
                <a:lnTo>
                  <a:pt x="294" y="357"/>
                </a:lnTo>
                <a:lnTo>
                  <a:pt x="294" y="440"/>
                </a:lnTo>
                <a:lnTo>
                  <a:pt x="315" y="566"/>
                </a:lnTo>
                <a:lnTo>
                  <a:pt x="294" y="670"/>
                </a:lnTo>
                <a:lnTo>
                  <a:pt x="64" y="670"/>
                </a:lnTo>
                <a:lnTo>
                  <a:pt x="43" y="733"/>
                </a:lnTo>
                <a:lnTo>
                  <a:pt x="147" y="838"/>
                </a:lnTo>
                <a:lnTo>
                  <a:pt x="85" y="984"/>
                </a:lnTo>
                <a:lnTo>
                  <a:pt x="64" y="1089"/>
                </a:lnTo>
                <a:lnTo>
                  <a:pt x="147" y="1193"/>
                </a:lnTo>
                <a:lnTo>
                  <a:pt x="43" y="1298"/>
                </a:lnTo>
                <a:lnTo>
                  <a:pt x="1" y="1298"/>
                </a:lnTo>
                <a:lnTo>
                  <a:pt x="168" y="1486"/>
                </a:lnTo>
                <a:lnTo>
                  <a:pt x="189" y="1675"/>
                </a:lnTo>
                <a:lnTo>
                  <a:pt x="273" y="1696"/>
                </a:lnTo>
                <a:lnTo>
                  <a:pt x="524" y="1905"/>
                </a:lnTo>
                <a:lnTo>
                  <a:pt x="629" y="1947"/>
                </a:lnTo>
                <a:lnTo>
                  <a:pt x="733" y="2030"/>
                </a:lnTo>
                <a:lnTo>
                  <a:pt x="1026" y="2093"/>
                </a:lnTo>
                <a:lnTo>
                  <a:pt x="1235" y="2156"/>
                </a:lnTo>
                <a:lnTo>
                  <a:pt x="1340" y="2030"/>
                </a:lnTo>
                <a:lnTo>
                  <a:pt x="1403" y="2051"/>
                </a:lnTo>
                <a:lnTo>
                  <a:pt x="1466" y="1989"/>
                </a:lnTo>
                <a:lnTo>
                  <a:pt x="1612" y="1926"/>
                </a:lnTo>
                <a:lnTo>
                  <a:pt x="1717" y="1926"/>
                </a:lnTo>
                <a:lnTo>
                  <a:pt x="1738" y="1884"/>
                </a:lnTo>
                <a:lnTo>
                  <a:pt x="1863" y="1779"/>
                </a:lnTo>
                <a:lnTo>
                  <a:pt x="1968" y="1800"/>
                </a:lnTo>
                <a:lnTo>
                  <a:pt x="2072" y="1821"/>
                </a:lnTo>
                <a:lnTo>
                  <a:pt x="2156" y="1842"/>
                </a:lnTo>
                <a:lnTo>
                  <a:pt x="2282" y="1717"/>
                </a:lnTo>
                <a:lnTo>
                  <a:pt x="2386" y="1696"/>
                </a:lnTo>
                <a:lnTo>
                  <a:pt x="2449" y="1591"/>
                </a:lnTo>
                <a:lnTo>
                  <a:pt x="2595" y="1612"/>
                </a:lnTo>
                <a:lnTo>
                  <a:pt x="2700" y="1507"/>
                </a:lnTo>
                <a:lnTo>
                  <a:pt x="2679" y="1403"/>
                </a:lnTo>
                <a:lnTo>
                  <a:pt x="2888" y="1089"/>
                </a:lnTo>
                <a:lnTo>
                  <a:pt x="3014" y="754"/>
                </a:lnTo>
                <a:lnTo>
                  <a:pt x="3118" y="524"/>
                </a:lnTo>
                <a:lnTo>
                  <a:pt x="3286" y="482"/>
                </a:lnTo>
                <a:lnTo>
                  <a:pt x="3328" y="357"/>
                </a:lnTo>
                <a:lnTo>
                  <a:pt x="3307" y="336"/>
                </a:lnTo>
                <a:lnTo>
                  <a:pt x="3286" y="231"/>
                </a:lnTo>
                <a:lnTo>
                  <a:pt x="3118" y="126"/>
                </a:lnTo>
                <a:lnTo>
                  <a:pt x="299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51"/>
          <p:cNvSpPr/>
          <p:nvPr/>
        </p:nvSpPr>
        <p:spPr>
          <a:xfrm>
            <a:off x="3187984" y="2477715"/>
            <a:ext cx="70610" cy="29528"/>
          </a:xfrm>
          <a:custGeom>
            <a:avLst/>
            <a:gdLst/>
            <a:ahLst/>
            <a:cxnLst/>
            <a:rect l="l" t="t" r="r" b="b"/>
            <a:pathLst>
              <a:path w="2868" h="1256" extrusionOk="0">
                <a:moveTo>
                  <a:pt x="2240" y="0"/>
                </a:moveTo>
                <a:lnTo>
                  <a:pt x="2177" y="21"/>
                </a:lnTo>
                <a:lnTo>
                  <a:pt x="2093" y="105"/>
                </a:lnTo>
                <a:lnTo>
                  <a:pt x="2010" y="42"/>
                </a:lnTo>
                <a:lnTo>
                  <a:pt x="1884" y="42"/>
                </a:lnTo>
                <a:lnTo>
                  <a:pt x="1779" y="21"/>
                </a:lnTo>
                <a:lnTo>
                  <a:pt x="1696" y="42"/>
                </a:lnTo>
                <a:lnTo>
                  <a:pt x="1612" y="147"/>
                </a:lnTo>
                <a:lnTo>
                  <a:pt x="1507" y="168"/>
                </a:lnTo>
                <a:lnTo>
                  <a:pt x="1486" y="147"/>
                </a:lnTo>
                <a:lnTo>
                  <a:pt x="1235" y="126"/>
                </a:lnTo>
                <a:lnTo>
                  <a:pt x="1089" y="230"/>
                </a:lnTo>
                <a:lnTo>
                  <a:pt x="942" y="251"/>
                </a:lnTo>
                <a:lnTo>
                  <a:pt x="775" y="419"/>
                </a:lnTo>
                <a:lnTo>
                  <a:pt x="566" y="440"/>
                </a:lnTo>
                <a:lnTo>
                  <a:pt x="336" y="523"/>
                </a:lnTo>
                <a:lnTo>
                  <a:pt x="294" y="460"/>
                </a:lnTo>
                <a:lnTo>
                  <a:pt x="147" y="481"/>
                </a:lnTo>
                <a:lnTo>
                  <a:pt x="22" y="565"/>
                </a:lnTo>
                <a:lnTo>
                  <a:pt x="1" y="565"/>
                </a:lnTo>
                <a:lnTo>
                  <a:pt x="1" y="753"/>
                </a:lnTo>
                <a:lnTo>
                  <a:pt x="22" y="984"/>
                </a:lnTo>
                <a:lnTo>
                  <a:pt x="419" y="1214"/>
                </a:lnTo>
                <a:lnTo>
                  <a:pt x="608" y="1256"/>
                </a:lnTo>
                <a:lnTo>
                  <a:pt x="817" y="1193"/>
                </a:lnTo>
                <a:lnTo>
                  <a:pt x="1131" y="1172"/>
                </a:lnTo>
                <a:lnTo>
                  <a:pt x="1131" y="1046"/>
                </a:lnTo>
                <a:lnTo>
                  <a:pt x="1277" y="984"/>
                </a:lnTo>
                <a:lnTo>
                  <a:pt x="1486" y="837"/>
                </a:lnTo>
                <a:lnTo>
                  <a:pt x="1654" y="1004"/>
                </a:lnTo>
                <a:lnTo>
                  <a:pt x="1654" y="900"/>
                </a:lnTo>
                <a:lnTo>
                  <a:pt x="1758" y="837"/>
                </a:lnTo>
                <a:lnTo>
                  <a:pt x="1863" y="670"/>
                </a:lnTo>
                <a:lnTo>
                  <a:pt x="2030" y="649"/>
                </a:lnTo>
                <a:lnTo>
                  <a:pt x="2177" y="670"/>
                </a:lnTo>
                <a:lnTo>
                  <a:pt x="2407" y="670"/>
                </a:lnTo>
                <a:lnTo>
                  <a:pt x="2595" y="691"/>
                </a:lnTo>
                <a:lnTo>
                  <a:pt x="2742" y="628"/>
                </a:lnTo>
                <a:lnTo>
                  <a:pt x="2763" y="419"/>
                </a:lnTo>
                <a:lnTo>
                  <a:pt x="2867" y="147"/>
                </a:lnTo>
                <a:lnTo>
                  <a:pt x="2637" y="21"/>
                </a:lnTo>
                <a:lnTo>
                  <a:pt x="2407" y="21"/>
                </a:lnTo>
                <a:lnTo>
                  <a:pt x="2344" y="42"/>
                </a:lnTo>
                <a:lnTo>
                  <a:pt x="2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51"/>
          <p:cNvSpPr/>
          <p:nvPr/>
        </p:nvSpPr>
        <p:spPr>
          <a:xfrm>
            <a:off x="3225086" y="2593310"/>
            <a:ext cx="26811" cy="49205"/>
          </a:xfrm>
          <a:custGeom>
            <a:avLst/>
            <a:gdLst/>
            <a:ahLst/>
            <a:cxnLst/>
            <a:rect l="l" t="t" r="r" b="b"/>
            <a:pathLst>
              <a:path w="1089" h="2093" extrusionOk="0">
                <a:moveTo>
                  <a:pt x="419" y="0"/>
                </a:moveTo>
                <a:lnTo>
                  <a:pt x="314" y="126"/>
                </a:lnTo>
                <a:lnTo>
                  <a:pt x="272" y="21"/>
                </a:lnTo>
                <a:lnTo>
                  <a:pt x="210" y="21"/>
                </a:lnTo>
                <a:lnTo>
                  <a:pt x="84" y="147"/>
                </a:lnTo>
                <a:lnTo>
                  <a:pt x="0" y="314"/>
                </a:lnTo>
                <a:lnTo>
                  <a:pt x="0" y="544"/>
                </a:lnTo>
                <a:lnTo>
                  <a:pt x="189" y="628"/>
                </a:lnTo>
                <a:lnTo>
                  <a:pt x="168" y="691"/>
                </a:lnTo>
                <a:lnTo>
                  <a:pt x="105" y="733"/>
                </a:lnTo>
                <a:lnTo>
                  <a:pt x="63" y="984"/>
                </a:lnTo>
                <a:lnTo>
                  <a:pt x="105" y="1172"/>
                </a:lnTo>
                <a:lnTo>
                  <a:pt x="63" y="1277"/>
                </a:lnTo>
                <a:lnTo>
                  <a:pt x="63" y="1423"/>
                </a:lnTo>
                <a:lnTo>
                  <a:pt x="147" y="1528"/>
                </a:lnTo>
                <a:lnTo>
                  <a:pt x="84" y="1674"/>
                </a:lnTo>
                <a:lnTo>
                  <a:pt x="147" y="1716"/>
                </a:lnTo>
                <a:lnTo>
                  <a:pt x="377" y="1737"/>
                </a:lnTo>
                <a:lnTo>
                  <a:pt x="482" y="2009"/>
                </a:lnTo>
                <a:lnTo>
                  <a:pt x="565" y="2093"/>
                </a:lnTo>
                <a:lnTo>
                  <a:pt x="628" y="2030"/>
                </a:lnTo>
                <a:lnTo>
                  <a:pt x="712" y="1883"/>
                </a:lnTo>
                <a:lnTo>
                  <a:pt x="733" y="1737"/>
                </a:lnTo>
                <a:lnTo>
                  <a:pt x="942" y="1674"/>
                </a:lnTo>
                <a:lnTo>
                  <a:pt x="1047" y="1507"/>
                </a:lnTo>
                <a:lnTo>
                  <a:pt x="1088" y="1360"/>
                </a:lnTo>
                <a:lnTo>
                  <a:pt x="942" y="1256"/>
                </a:lnTo>
                <a:lnTo>
                  <a:pt x="900" y="1109"/>
                </a:lnTo>
                <a:lnTo>
                  <a:pt x="795" y="963"/>
                </a:lnTo>
                <a:lnTo>
                  <a:pt x="775" y="753"/>
                </a:lnTo>
                <a:lnTo>
                  <a:pt x="795" y="544"/>
                </a:lnTo>
                <a:lnTo>
                  <a:pt x="775" y="481"/>
                </a:lnTo>
                <a:lnTo>
                  <a:pt x="775" y="335"/>
                </a:lnTo>
                <a:lnTo>
                  <a:pt x="712" y="230"/>
                </a:lnTo>
                <a:lnTo>
                  <a:pt x="607" y="147"/>
                </a:lnTo>
                <a:lnTo>
                  <a:pt x="565" y="147"/>
                </a:lnTo>
                <a:lnTo>
                  <a:pt x="482" y="21"/>
                </a:lnTo>
                <a:lnTo>
                  <a:pt x="4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51"/>
          <p:cNvSpPr/>
          <p:nvPr/>
        </p:nvSpPr>
        <p:spPr>
          <a:xfrm>
            <a:off x="3212210" y="2575114"/>
            <a:ext cx="25777" cy="31009"/>
          </a:xfrm>
          <a:custGeom>
            <a:avLst/>
            <a:gdLst/>
            <a:ahLst/>
            <a:cxnLst/>
            <a:rect l="l" t="t" r="r" b="b"/>
            <a:pathLst>
              <a:path w="1047" h="1319" extrusionOk="0">
                <a:moveTo>
                  <a:pt x="293" y="0"/>
                </a:moveTo>
                <a:lnTo>
                  <a:pt x="210" y="63"/>
                </a:lnTo>
                <a:lnTo>
                  <a:pt x="210" y="167"/>
                </a:lnTo>
                <a:lnTo>
                  <a:pt x="314" y="209"/>
                </a:lnTo>
                <a:lnTo>
                  <a:pt x="356" y="293"/>
                </a:lnTo>
                <a:lnTo>
                  <a:pt x="272" y="356"/>
                </a:lnTo>
                <a:lnTo>
                  <a:pt x="189" y="356"/>
                </a:lnTo>
                <a:lnTo>
                  <a:pt x="147" y="481"/>
                </a:lnTo>
                <a:lnTo>
                  <a:pt x="147" y="628"/>
                </a:lnTo>
                <a:lnTo>
                  <a:pt x="84" y="732"/>
                </a:lnTo>
                <a:lnTo>
                  <a:pt x="0" y="795"/>
                </a:lnTo>
                <a:lnTo>
                  <a:pt x="63" y="837"/>
                </a:lnTo>
                <a:lnTo>
                  <a:pt x="168" y="879"/>
                </a:lnTo>
                <a:lnTo>
                  <a:pt x="377" y="1151"/>
                </a:lnTo>
                <a:lnTo>
                  <a:pt x="398" y="1235"/>
                </a:lnTo>
                <a:lnTo>
                  <a:pt x="523" y="1318"/>
                </a:lnTo>
                <a:lnTo>
                  <a:pt x="523" y="1088"/>
                </a:lnTo>
                <a:lnTo>
                  <a:pt x="607" y="921"/>
                </a:lnTo>
                <a:lnTo>
                  <a:pt x="733" y="795"/>
                </a:lnTo>
                <a:lnTo>
                  <a:pt x="795" y="795"/>
                </a:lnTo>
                <a:lnTo>
                  <a:pt x="837" y="900"/>
                </a:lnTo>
                <a:lnTo>
                  <a:pt x="942" y="774"/>
                </a:lnTo>
                <a:lnTo>
                  <a:pt x="984" y="711"/>
                </a:lnTo>
                <a:lnTo>
                  <a:pt x="1046" y="628"/>
                </a:lnTo>
                <a:lnTo>
                  <a:pt x="1046" y="502"/>
                </a:lnTo>
                <a:lnTo>
                  <a:pt x="900" y="481"/>
                </a:lnTo>
                <a:lnTo>
                  <a:pt x="816" y="398"/>
                </a:lnTo>
                <a:lnTo>
                  <a:pt x="691" y="398"/>
                </a:lnTo>
                <a:lnTo>
                  <a:pt x="628" y="314"/>
                </a:lnTo>
                <a:lnTo>
                  <a:pt x="628" y="251"/>
                </a:lnTo>
                <a:lnTo>
                  <a:pt x="502" y="105"/>
                </a:lnTo>
                <a:lnTo>
                  <a:pt x="502" y="146"/>
                </a:lnTo>
                <a:lnTo>
                  <a:pt x="398" y="84"/>
                </a:lnTo>
                <a:lnTo>
                  <a:pt x="2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51"/>
          <p:cNvSpPr/>
          <p:nvPr/>
        </p:nvSpPr>
        <p:spPr>
          <a:xfrm>
            <a:off x="3173582" y="2549042"/>
            <a:ext cx="53598" cy="44785"/>
          </a:xfrm>
          <a:custGeom>
            <a:avLst/>
            <a:gdLst/>
            <a:ahLst/>
            <a:cxnLst/>
            <a:rect l="l" t="t" r="r" b="b"/>
            <a:pathLst>
              <a:path w="2177" h="1905" extrusionOk="0">
                <a:moveTo>
                  <a:pt x="105" y="0"/>
                </a:moveTo>
                <a:lnTo>
                  <a:pt x="63" y="42"/>
                </a:lnTo>
                <a:lnTo>
                  <a:pt x="63" y="167"/>
                </a:lnTo>
                <a:lnTo>
                  <a:pt x="0" y="230"/>
                </a:lnTo>
                <a:lnTo>
                  <a:pt x="42" y="314"/>
                </a:lnTo>
                <a:lnTo>
                  <a:pt x="84" y="314"/>
                </a:lnTo>
                <a:lnTo>
                  <a:pt x="209" y="439"/>
                </a:lnTo>
                <a:lnTo>
                  <a:pt x="251" y="544"/>
                </a:lnTo>
                <a:lnTo>
                  <a:pt x="314" y="649"/>
                </a:lnTo>
                <a:lnTo>
                  <a:pt x="272" y="670"/>
                </a:lnTo>
                <a:lnTo>
                  <a:pt x="293" y="753"/>
                </a:lnTo>
                <a:lnTo>
                  <a:pt x="774" y="1151"/>
                </a:lnTo>
                <a:lnTo>
                  <a:pt x="1151" y="1611"/>
                </a:lnTo>
                <a:lnTo>
                  <a:pt x="1109" y="1695"/>
                </a:lnTo>
                <a:lnTo>
                  <a:pt x="1193" y="1716"/>
                </a:lnTo>
                <a:lnTo>
                  <a:pt x="1402" y="1737"/>
                </a:lnTo>
                <a:lnTo>
                  <a:pt x="1465" y="1716"/>
                </a:lnTo>
                <a:lnTo>
                  <a:pt x="1569" y="1904"/>
                </a:lnTo>
                <a:lnTo>
                  <a:pt x="1653" y="1841"/>
                </a:lnTo>
                <a:lnTo>
                  <a:pt x="1716" y="1737"/>
                </a:lnTo>
                <a:lnTo>
                  <a:pt x="1716" y="1590"/>
                </a:lnTo>
                <a:lnTo>
                  <a:pt x="1758" y="1465"/>
                </a:lnTo>
                <a:lnTo>
                  <a:pt x="1841" y="1465"/>
                </a:lnTo>
                <a:lnTo>
                  <a:pt x="1925" y="1402"/>
                </a:lnTo>
                <a:lnTo>
                  <a:pt x="1883" y="1318"/>
                </a:lnTo>
                <a:lnTo>
                  <a:pt x="1779" y="1276"/>
                </a:lnTo>
                <a:lnTo>
                  <a:pt x="1779" y="1172"/>
                </a:lnTo>
                <a:lnTo>
                  <a:pt x="1862" y="1109"/>
                </a:lnTo>
                <a:lnTo>
                  <a:pt x="1967" y="1193"/>
                </a:lnTo>
                <a:lnTo>
                  <a:pt x="2071" y="1255"/>
                </a:lnTo>
                <a:lnTo>
                  <a:pt x="2134" y="1193"/>
                </a:lnTo>
                <a:lnTo>
                  <a:pt x="1988" y="1046"/>
                </a:lnTo>
                <a:lnTo>
                  <a:pt x="1988" y="900"/>
                </a:lnTo>
                <a:lnTo>
                  <a:pt x="2051" y="879"/>
                </a:lnTo>
                <a:lnTo>
                  <a:pt x="2155" y="942"/>
                </a:lnTo>
                <a:lnTo>
                  <a:pt x="2176" y="858"/>
                </a:lnTo>
                <a:lnTo>
                  <a:pt x="2134" y="795"/>
                </a:lnTo>
                <a:lnTo>
                  <a:pt x="2030" y="774"/>
                </a:lnTo>
                <a:lnTo>
                  <a:pt x="1862" y="649"/>
                </a:lnTo>
                <a:lnTo>
                  <a:pt x="1862" y="565"/>
                </a:lnTo>
                <a:lnTo>
                  <a:pt x="1967" y="419"/>
                </a:lnTo>
                <a:lnTo>
                  <a:pt x="1988" y="251"/>
                </a:lnTo>
                <a:lnTo>
                  <a:pt x="1925" y="251"/>
                </a:lnTo>
                <a:lnTo>
                  <a:pt x="1862" y="272"/>
                </a:lnTo>
                <a:lnTo>
                  <a:pt x="1820" y="230"/>
                </a:lnTo>
                <a:lnTo>
                  <a:pt x="1653" y="230"/>
                </a:lnTo>
                <a:lnTo>
                  <a:pt x="1548" y="126"/>
                </a:lnTo>
                <a:lnTo>
                  <a:pt x="1465" y="147"/>
                </a:lnTo>
                <a:lnTo>
                  <a:pt x="1339" y="105"/>
                </a:lnTo>
                <a:lnTo>
                  <a:pt x="1214" y="126"/>
                </a:lnTo>
                <a:lnTo>
                  <a:pt x="1193" y="63"/>
                </a:lnTo>
                <a:lnTo>
                  <a:pt x="1088" y="126"/>
                </a:lnTo>
                <a:lnTo>
                  <a:pt x="942" y="63"/>
                </a:lnTo>
                <a:lnTo>
                  <a:pt x="900" y="126"/>
                </a:lnTo>
                <a:lnTo>
                  <a:pt x="837" y="21"/>
                </a:lnTo>
                <a:lnTo>
                  <a:pt x="732" y="0"/>
                </a:lnTo>
                <a:lnTo>
                  <a:pt x="690" y="42"/>
                </a:lnTo>
                <a:lnTo>
                  <a:pt x="607" y="0"/>
                </a:lnTo>
                <a:lnTo>
                  <a:pt x="565" y="63"/>
                </a:lnTo>
                <a:lnTo>
                  <a:pt x="481" y="42"/>
                </a:lnTo>
                <a:lnTo>
                  <a:pt x="377" y="63"/>
                </a:lnTo>
                <a:lnTo>
                  <a:pt x="377" y="147"/>
                </a:lnTo>
                <a:lnTo>
                  <a:pt x="293" y="167"/>
                </a:lnTo>
                <a:lnTo>
                  <a:pt x="251" y="105"/>
                </a:lnTo>
                <a:lnTo>
                  <a:pt x="1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51"/>
          <p:cNvSpPr/>
          <p:nvPr/>
        </p:nvSpPr>
        <p:spPr>
          <a:xfrm>
            <a:off x="3144210" y="2522971"/>
            <a:ext cx="41755" cy="25108"/>
          </a:xfrm>
          <a:custGeom>
            <a:avLst/>
            <a:gdLst/>
            <a:ahLst/>
            <a:cxnLst/>
            <a:rect l="l" t="t" r="r" b="b"/>
            <a:pathLst>
              <a:path w="1696" h="1068" extrusionOk="0">
                <a:moveTo>
                  <a:pt x="1507" y="0"/>
                </a:moveTo>
                <a:lnTo>
                  <a:pt x="1381" y="63"/>
                </a:lnTo>
                <a:lnTo>
                  <a:pt x="1130" y="209"/>
                </a:lnTo>
                <a:lnTo>
                  <a:pt x="1067" y="188"/>
                </a:lnTo>
                <a:lnTo>
                  <a:pt x="984" y="209"/>
                </a:lnTo>
                <a:lnTo>
                  <a:pt x="858" y="272"/>
                </a:lnTo>
                <a:lnTo>
                  <a:pt x="733" y="272"/>
                </a:lnTo>
                <a:lnTo>
                  <a:pt x="607" y="314"/>
                </a:lnTo>
                <a:lnTo>
                  <a:pt x="523" y="230"/>
                </a:lnTo>
                <a:lnTo>
                  <a:pt x="251" y="230"/>
                </a:lnTo>
                <a:lnTo>
                  <a:pt x="147" y="209"/>
                </a:lnTo>
                <a:lnTo>
                  <a:pt x="21" y="419"/>
                </a:lnTo>
                <a:lnTo>
                  <a:pt x="84" y="502"/>
                </a:lnTo>
                <a:lnTo>
                  <a:pt x="0" y="628"/>
                </a:lnTo>
                <a:lnTo>
                  <a:pt x="21" y="816"/>
                </a:lnTo>
                <a:lnTo>
                  <a:pt x="42" y="816"/>
                </a:lnTo>
                <a:lnTo>
                  <a:pt x="147" y="858"/>
                </a:lnTo>
                <a:lnTo>
                  <a:pt x="147" y="942"/>
                </a:lnTo>
                <a:lnTo>
                  <a:pt x="42" y="963"/>
                </a:lnTo>
                <a:lnTo>
                  <a:pt x="42" y="1067"/>
                </a:lnTo>
                <a:lnTo>
                  <a:pt x="251" y="1067"/>
                </a:lnTo>
                <a:lnTo>
                  <a:pt x="398" y="963"/>
                </a:lnTo>
                <a:lnTo>
                  <a:pt x="523" y="921"/>
                </a:lnTo>
                <a:lnTo>
                  <a:pt x="733" y="1025"/>
                </a:lnTo>
                <a:lnTo>
                  <a:pt x="858" y="1025"/>
                </a:lnTo>
                <a:lnTo>
                  <a:pt x="879" y="816"/>
                </a:lnTo>
                <a:lnTo>
                  <a:pt x="1067" y="732"/>
                </a:lnTo>
                <a:lnTo>
                  <a:pt x="1088" y="586"/>
                </a:lnTo>
                <a:lnTo>
                  <a:pt x="1444" y="398"/>
                </a:lnTo>
                <a:lnTo>
                  <a:pt x="1695" y="398"/>
                </a:lnTo>
                <a:lnTo>
                  <a:pt x="1674" y="188"/>
                </a:lnTo>
                <a:lnTo>
                  <a:pt x="15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51"/>
          <p:cNvSpPr/>
          <p:nvPr/>
        </p:nvSpPr>
        <p:spPr>
          <a:xfrm>
            <a:off x="3090637" y="2485074"/>
            <a:ext cx="98406" cy="45279"/>
          </a:xfrm>
          <a:custGeom>
            <a:avLst/>
            <a:gdLst/>
            <a:ahLst/>
            <a:cxnLst/>
            <a:rect l="l" t="t" r="r" b="b"/>
            <a:pathLst>
              <a:path w="3997" h="1926" extrusionOk="0">
                <a:moveTo>
                  <a:pt x="2846" y="1"/>
                </a:moveTo>
                <a:lnTo>
                  <a:pt x="2804" y="106"/>
                </a:lnTo>
                <a:lnTo>
                  <a:pt x="2741" y="147"/>
                </a:lnTo>
                <a:lnTo>
                  <a:pt x="2720" y="252"/>
                </a:lnTo>
                <a:lnTo>
                  <a:pt x="2574" y="252"/>
                </a:lnTo>
                <a:lnTo>
                  <a:pt x="2511" y="315"/>
                </a:lnTo>
                <a:lnTo>
                  <a:pt x="2218" y="147"/>
                </a:lnTo>
                <a:lnTo>
                  <a:pt x="2155" y="147"/>
                </a:lnTo>
                <a:lnTo>
                  <a:pt x="2114" y="252"/>
                </a:lnTo>
                <a:lnTo>
                  <a:pt x="2114" y="357"/>
                </a:lnTo>
                <a:lnTo>
                  <a:pt x="2051" y="357"/>
                </a:lnTo>
                <a:lnTo>
                  <a:pt x="1967" y="461"/>
                </a:lnTo>
                <a:lnTo>
                  <a:pt x="1842" y="545"/>
                </a:lnTo>
                <a:lnTo>
                  <a:pt x="1674" y="733"/>
                </a:lnTo>
                <a:lnTo>
                  <a:pt x="1674" y="796"/>
                </a:lnTo>
                <a:lnTo>
                  <a:pt x="1842" y="880"/>
                </a:lnTo>
                <a:lnTo>
                  <a:pt x="1863" y="984"/>
                </a:lnTo>
                <a:lnTo>
                  <a:pt x="1779" y="1047"/>
                </a:lnTo>
                <a:lnTo>
                  <a:pt x="1653" y="963"/>
                </a:lnTo>
                <a:lnTo>
                  <a:pt x="1528" y="984"/>
                </a:lnTo>
                <a:lnTo>
                  <a:pt x="1381" y="963"/>
                </a:lnTo>
                <a:lnTo>
                  <a:pt x="1319" y="963"/>
                </a:lnTo>
                <a:lnTo>
                  <a:pt x="1130" y="1089"/>
                </a:lnTo>
                <a:lnTo>
                  <a:pt x="1026" y="1110"/>
                </a:lnTo>
                <a:lnTo>
                  <a:pt x="942" y="1089"/>
                </a:lnTo>
                <a:lnTo>
                  <a:pt x="837" y="1110"/>
                </a:lnTo>
                <a:lnTo>
                  <a:pt x="754" y="1047"/>
                </a:lnTo>
                <a:lnTo>
                  <a:pt x="440" y="1047"/>
                </a:lnTo>
                <a:lnTo>
                  <a:pt x="440" y="1110"/>
                </a:lnTo>
                <a:lnTo>
                  <a:pt x="419" y="1173"/>
                </a:lnTo>
                <a:lnTo>
                  <a:pt x="272" y="1152"/>
                </a:lnTo>
                <a:lnTo>
                  <a:pt x="189" y="1047"/>
                </a:lnTo>
                <a:lnTo>
                  <a:pt x="84" y="1089"/>
                </a:lnTo>
                <a:lnTo>
                  <a:pt x="21" y="1110"/>
                </a:lnTo>
                <a:lnTo>
                  <a:pt x="0" y="1110"/>
                </a:lnTo>
                <a:lnTo>
                  <a:pt x="63" y="1173"/>
                </a:lnTo>
                <a:lnTo>
                  <a:pt x="63" y="1256"/>
                </a:lnTo>
                <a:lnTo>
                  <a:pt x="105" y="1298"/>
                </a:lnTo>
                <a:lnTo>
                  <a:pt x="105" y="1403"/>
                </a:lnTo>
                <a:lnTo>
                  <a:pt x="210" y="1403"/>
                </a:lnTo>
                <a:lnTo>
                  <a:pt x="293" y="1382"/>
                </a:lnTo>
                <a:lnTo>
                  <a:pt x="398" y="1507"/>
                </a:lnTo>
                <a:lnTo>
                  <a:pt x="502" y="1403"/>
                </a:lnTo>
                <a:lnTo>
                  <a:pt x="586" y="1403"/>
                </a:lnTo>
                <a:lnTo>
                  <a:pt x="628" y="1507"/>
                </a:lnTo>
                <a:lnTo>
                  <a:pt x="837" y="1591"/>
                </a:lnTo>
                <a:lnTo>
                  <a:pt x="1130" y="1403"/>
                </a:lnTo>
                <a:lnTo>
                  <a:pt x="1256" y="1424"/>
                </a:lnTo>
                <a:lnTo>
                  <a:pt x="1444" y="1424"/>
                </a:lnTo>
                <a:lnTo>
                  <a:pt x="1444" y="1528"/>
                </a:lnTo>
                <a:lnTo>
                  <a:pt x="1737" y="1717"/>
                </a:lnTo>
                <a:lnTo>
                  <a:pt x="2072" y="1779"/>
                </a:lnTo>
                <a:lnTo>
                  <a:pt x="2260" y="1738"/>
                </a:lnTo>
                <a:lnTo>
                  <a:pt x="2323" y="1821"/>
                </a:lnTo>
                <a:lnTo>
                  <a:pt x="2427" y="1842"/>
                </a:lnTo>
                <a:lnTo>
                  <a:pt x="2699" y="1842"/>
                </a:lnTo>
                <a:lnTo>
                  <a:pt x="2783" y="1926"/>
                </a:lnTo>
                <a:lnTo>
                  <a:pt x="2909" y="1884"/>
                </a:lnTo>
                <a:lnTo>
                  <a:pt x="3034" y="1884"/>
                </a:lnTo>
                <a:lnTo>
                  <a:pt x="3160" y="1821"/>
                </a:lnTo>
                <a:lnTo>
                  <a:pt x="3243" y="1800"/>
                </a:lnTo>
                <a:lnTo>
                  <a:pt x="3306" y="1821"/>
                </a:lnTo>
                <a:lnTo>
                  <a:pt x="3557" y="1675"/>
                </a:lnTo>
                <a:lnTo>
                  <a:pt x="3683" y="1612"/>
                </a:lnTo>
                <a:lnTo>
                  <a:pt x="3725" y="1612"/>
                </a:lnTo>
                <a:lnTo>
                  <a:pt x="3829" y="1507"/>
                </a:lnTo>
                <a:lnTo>
                  <a:pt x="3746" y="1403"/>
                </a:lnTo>
                <a:lnTo>
                  <a:pt x="3767" y="1298"/>
                </a:lnTo>
                <a:lnTo>
                  <a:pt x="3829" y="1152"/>
                </a:lnTo>
                <a:lnTo>
                  <a:pt x="3725" y="1047"/>
                </a:lnTo>
                <a:lnTo>
                  <a:pt x="3746" y="984"/>
                </a:lnTo>
                <a:lnTo>
                  <a:pt x="3976" y="984"/>
                </a:lnTo>
                <a:lnTo>
                  <a:pt x="3997" y="880"/>
                </a:lnTo>
                <a:lnTo>
                  <a:pt x="3976" y="754"/>
                </a:lnTo>
                <a:lnTo>
                  <a:pt x="3976" y="671"/>
                </a:lnTo>
                <a:lnTo>
                  <a:pt x="3955" y="440"/>
                </a:lnTo>
                <a:lnTo>
                  <a:pt x="3955" y="252"/>
                </a:lnTo>
                <a:lnTo>
                  <a:pt x="3725" y="210"/>
                </a:lnTo>
                <a:lnTo>
                  <a:pt x="3641" y="127"/>
                </a:lnTo>
                <a:lnTo>
                  <a:pt x="3474" y="147"/>
                </a:lnTo>
                <a:lnTo>
                  <a:pt x="3327" y="147"/>
                </a:lnTo>
                <a:lnTo>
                  <a:pt x="3160" y="43"/>
                </a:lnTo>
                <a:lnTo>
                  <a:pt x="2951" y="43"/>
                </a:lnTo>
                <a:lnTo>
                  <a:pt x="2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51"/>
          <p:cNvSpPr/>
          <p:nvPr/>
        </p:nvSpPr>
        <p:spPr>
          <a:xfrm>
            <a:off x="3146278" y="2376861"/>
            <a:ext cx="130338" cy="104804"/>
          </a:xfrm>
          <a:custGeom>
            <a:avLst/>
            <a:gdLst/>
            <a:ahLst/>
            <a:cxnLst/>
            <a:rect l="l" t="t" r="r" b="b"/>
            <a:pathLst>
              <a:path w="5294" h="4458" extrusionOk="0">
                <a:moveTo>
                  <a:pt x="1883" y="1"/>
                </a:moveTo>
                <a:lnTo>
                  <a:pt x="1632" y="105"/>
                </a:lnTo>
                <a:lnTo>
                  <a:pt x="1486" y="105"/>
                </a:lnTo>
                <a:lnTo>
                  <a:pt x="1318" y="147"/>
                </a:lnTo>
                <a:lnTo>
                  <a:pt x="1214" y="315"/>
                </a:lnTo>
                <a:lnTo>
                  <a:pt x="1046" y="315"/>
                </a:lnTo>
                <a:lnTo>
                  <a:pt x="942" y="398"/>
                </a:lnTo>
                <a:lnTo>
                  <a:pt x="942" y="524"/>
                </a:lnTo>
                <a:lnTo>
                  <a:pt x="753" y="524"/>
                </a:lnTo>
                <a:lnTo>
                  <a:pt x="481" y="670"/>
                </a:lnTo>
                <a:lnTo>
                  <a:pt x="314" y="670"/>
                </a:lnTo>
                <a:lnTo>
                  <a:pt x="251" y="796"/>
                </a:lnTo>
                <a:lnTo>
                  <a:pt x="209" y="963"/>
                </a:lnTo>
                <a:lnTo>
                  <a:pt x="147" y="984"/>
                </a:lnTo>
                <a:lnTo>
                  <a:pt x="167" y="1047"/>
                </a:lnTo>
                <a:lnTo>
                  <a:pt x="126" y="1047"/>
                </a:lnTo>
                <a:lnTo>
                  <a:pt x="167" y="1298"/>
                </a:lnTo>
                <a:lnTo>
                  <a:pt x="147" y="1486"/>
                </a:lnTo>
                <a:lnTo>
                  <a:pt x="0" y="1570"/>
                </a:lnTo>
                <a:lnTo>
                  <a:pt x="0" y="1633"/>
                </a:lnTo>
                <a:lnTo>
                  <a:pt x="167" y="1842"/>
                </a:lnTo>
                <a:lnTo>
                  <a:pt x="147" y="1947"/>
                </a:lnTo>
                <a:lnTo>
                  <a:pt x="230" y="2051"/>
                </a:lnTo>
                <a:lnTo>
                  <a:pt x="230" y="2135"/>
                </a:lnTo>
                <a:lnTo>
                  <a:pt x="272" y="2261"/>
                </a:lnTo>
                <a:lnTo>
                  <a:pt x="230" y="2365"/>
                </a:lnTo>
                <a:lnTo>
                  <a:pt x="335" y="2616"/>
                </a:lnTo>
                <a:lnTo>
                  <a:pt x="419" y="2658"/>
                </a:lnTo>
                <a:lnTo>
                  <a:pt x="481" y="2742"/>
                </a:lnTo>
                <a:lnTo>
                  <a:pt x="481" y="3056"/>
                </a:lnTo>
                <a:lnTo>
                  <a:pt x="460" y="3097"/>
                </a:lnTo>
                <a:lnTo>
                  <a:pt x="523" y="3181"/>
                </a:lnTo>
                <a:lnTo>
                  <a:pt x="565" y="3139"/>
                </a:lnTo>
                <a:lnTo>
                  <a:pt x="649" y="3160"/>
                </a:lnTo>
                <a:lnTo>
                  <a:pt x="732" y="3097"/>
                </a:lnTo>
                <a:lnTo>
                  <a:pt x="963" y="3160"/>
                </a:lnTo>
                <a:lnTo>
                  <a:pt x="942" y="3202"/>
                </a:lnTo>
                <a:lnTo>
                  <a:pt x="1046" y="3307"/>
                </a:lnTo>
                <a:lnTo>
                  <a:pt x="1151" y="3307"/>
                </a:lnTo>
                <a:lnTo>
                  <a:pt x="1214" y="3390"/>
                </a:lnTo>
                <a:lnTo>
                  <a:pt x="1172" y="3495"/>
                </a:lnTo>
                <a:lnTo>
                  <a:pt x="1193" y="3579"/>
                </a:lnTo>
                <a:lnTo>
                  <a:pt x="1255" y="3600"/>
                </a:lnTo>
                <a:lnTo>
                  <a:pt x="1255" y="3704"/>
                </a:lnTo>
                <a:lnTo>
                  <a:pt x="1318" y="3725"/>
                </a:lnTo>
                <a:lnTo>
                  <a:pt x="1381" y="3683"/>
                </a:lnTo>
                <a:lnTo>
                  <a:pt x="1465" y="3683"/>
                </a:lnTo>
                <a:lnTo>
                  <a:pt x="1318" y="3516"/>
                </a:lnTo>
                <a:lnTo>
                  <a:pt x="1381" y="3474"/>
                </a:lnTo>
                <a:lnTo>
                  <a:pt x="1632" y="3621"/>
                </a:lnTo>
                <a:lnTo>
                  <a:pt x="1820" y="3600"/>
                </a:lnTo>
                <a:lnTo>
                  <a:pt x="1779" y="3704"/>
                </a:lnTo>
                <a:lnTo>
                  <a:pt x="1904" y="3809"/>
                </a:lnTo>
                <a:lnTo>
                  <a:pt x="2134" y="3767"/>
                </a:lnTo>
                <a:lnTo>
                  <a:pt x="2302" y="3809"/>
                </a:lnTo>
                <a:lnTo>
                  <a:pt x="2636" y="4081"/>
                </a:lnTo>
                <a:lnTo>
                  <a:pt x="2762" y="4248"/>
                </a:lnTo>
                <a:lnTo>
                  <a:pt x="2846" y="4248"/>
                </a:lnTo>
                <a:lnTo>
                  <a:pt x="2888" y="4206"/>
                </a:lnTo>
                <a:lnTo>
                  <a:pt x="3055" y="4206"/>
                </a:lnTo>
                <a:lnTo>
                  <a:pt x="3139" y="4290"/>
                </a:lnTo>
                <a:lnTo>
                  <a:pt x="3180" y="4437"/>
                </a:lnTo>
                <a:lnTo>
                  <a:pt x="3201" y="4458"/>
                </a:lnTo>
                <a:lnTo>
                  <a:pt x="3306" y="4437"/>
                </a:lnTo>
                <a:lnTo>
                  <a:pt x="3390" y="4332"/>
                </a:lnTo>
                <a:lnTo>
                  <a:pt x="3473" y="4311"/>
                </a:lnTo>
                <a:lnTo>
                  <a:pt x="3578" y="4332"/>
                </a:lnTo>
                <a:lnTo>
                  <a:pt x="3704" y="4332"/>
                </a:lnTo>
                <a:lnTo>
                  <a:pt x="3787" y="4395"/>
                </a:lnTo>
                <a:lnTo>
                  <a:pt x="3871" y="4311"/>
                </a:lnTo>
                <a:lnTo>
                  <a:pt x="3934" y="4290"/>
                </a:lnTo>
                <a:lnTo>
                  <a:pt x="4038" y="4332"/>
                </a:lnTo>
                <a:lnTo>
                  <a:pt x="4101" y="4311"/>
                </a:lnTo>
                <a:lnTo>
                  <a:pt x="4331" y="4311"/>
                </a:lnTo>
                <a:lnTo>
                  <a:pt x="4561" y="4437"/>
                </a:lnTo>
                <a:lnTo>
                  <a:pt x="4708" y="4458"/>
                </a:lnTo>
                <a:lnTo>
                  <a:pt x="4708" y="4290"/>
                </a:lnTo>
                <a:lnTo>
                  <a:pt x="4666" y="4123"/>
                </a:lnTo>
                <a:lnTo>
                  <a:pt x="5043" y="3725"/>
                </a:lnTo>
                <a:lnTo>
                  <a:pt x="5064" y="3558"/>
                </a:lnTo>
                <a:lnTo>
                  <a:pt x="5168" y="3474"/>
                </a:lnTo>
                <a:lnTo>
                  <a:pt x="5252" y="3474"/>
                </a:lnTo>
                <a:lnTo>
                  <a:pt x="5294" y="3286"/>
                </a:lnTo>
                <a:lnTo>
                  <a:pt x="5252" y="3202"/>
                </a:lnTo>
                <a:lnTo>
                  <a:pt x="5231" y="3139"/>
                </a:lnTo>
                <a:lnTo>
                  <a:pt x="5273" y="3056"/>
                </a:lnTo>
                <a:lnTo>
                  <a:pt x="5147" y="2972"/>
                </a:lnTo>
                <a:lnTo>
                  <a:pt x="5064" y="2825"/>
                </a:lnTo>
                <a:lnTo>
                  <a:pt x="5022" y="2742"/>
                </a:lnTo>
                <a:lnTo>
                  <a:pt x="4980" y="2470"/>
                </a:lnTo>
                <a:lnTo>
                  <a:pt x="5022" y="2365"/>
                </a:lnTo>
                <a:lnTo>
                  <a:pt x="5022" y="2323"/>
                </a:lnTo>
                <a:lnTo>
                  <a:pt x="4875" y="2135"/>
                </a:lnTo>
                <a:lnTo>
                  <a:pt x="4854" y="1947"/>
                </a:lnTo>
                <a:lnTo>
                  <a:pt x="4938" y="1821"/>
                </a:lnTo>
                <a:lnTo>
                  <a:pt x="5043" y="1779"/>
                </a:lnTo>
                <a:lnTo>
                  <a:pt x="5043" y="1403"/>
                </a:lnTo>
                <a:lnTo>
                  <a:pt x="4980" y="1361"/>
                </a:lnTo>
                <a:lnTo>
                  <a:pt x="4959" y="1214"/>
                </a:lnTo>
                <a:lnTo>
                  <a:pt x="4875" y="1089"/>
                </a:lnTo>
                <a:lnTo>
                  <a:pt x="4771" y="838"/>
                </a:lnTo>
                <a:lnTo>
                  <a:pt x="4750" y="775"/>
                </a:lnTo>
                <a:lnTo>
                  <a:pt x="4708" y="670"/>
                </a:lnTo>
                <a:lnTo>
                  <a:pt x="4708" y="545"/>
                </a:lnTo>
                <a:lnTo>
                  <a:pt x="4645" y="315"/>
                </a:lnTo>
                <a:lnTo>
                  <a:pt x="4561" y="315"/>
                </a:lnTo>
                <a:lnTo>
                  <a:pt x="4436" y="210"/>
                </a:lnTo>
                <a:lnTo>
                  <a:pt x="4310" y="231"/>
                </a:lnTo>
                <a:lnTo>
                  <a:pt x="3683" y="273"/>
                </a:lnTo>
                <a:lnTo>
                  <a:pt x="2950" y="231"/>
                </a:lnTo>
                <a:lnTo>
                  <a:pt x="2867" y="252"/>
                </a:lnTo>
                <a:lnTo>
                  <a:pt x="2678" y="440"/>
                </a:lnTo>
                <a:lnTo>
                  <a:pt x="2511" y="482"/>
                </a:lnTo>
                <a:lnTo>
                  <a:pt x="2469" y="440"/>
                </a:lnTo>
                <a:lnTo>
                  <a:pt x="2636" y="356"/>
                </a:lnTo>
                <a:lnTo>
                  <a:pt x="2783" y="210"/>
                </a:lnTo>
                <a:lnTo>
                  <a:pt x="2741" y="210"/>
                </a:lnTo>
                <a:lnTo>
                  <a:pt x="2616" y="315"/>
                </a:lnTo>
                <a:lnTo>
                  <a:pt x="2406" y="398"/>
                </a:lnTo>
                <a:lnTo>
                  <a:pt x="2134" y="356"/>
                </a:lnTo>
                <a:lnTo>
                  <a:pt x="2092" y="210"/>
                </a:lnTo>
                <a:lnTo>
                  <a:pt x="2134" y="126"/>
                </a:lnTo>
                <a:lnTo>
                  <a:pt x="2260" y="126"/>
                </a:lnTo>
                <a:lnTo>
                  <a:pt x="2323" y="168"/>
                </a:lnTo>
                <a:lnTo>
                  <a:pt x="2323" y="126"/>
                </a:lnTo>
                <a:lnTo>
                  <a:pt x="2155" y="43"/>
                </a:lnTo>
                <a:lnTo>
                  <a:pt x="18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51"/>
          <p:cNvSpPr/>
          <p:nvPr/>
        </p:nvSpPr>
        <p:spPr>
          <a:xfrm>
            <a:off x="3120501" y="2449175"/>
            <a:ext cx="104093" cy="43304"/>
          </a:xfrm>
          <a:custGeom>
            <a:avLst/>
            <a:gdLst/>
            <a:ahLst/>
            <a:cxnLst/>
            <a:rect l="l" t="t" r="r" b="b"/>
            <a:pathLst>
              <a:path w="4228" h="1842" extrusionOk="0">
                <a:moveTo>
                  <a:pt x="1403" y="1"/>
                </a:moveTo>
                <a:lnTo>
                  <a:pt x="1319" y="63"/>
                </a:lnTo>
                <a:lnTo>
                  <a:pt x="1152" y="21"/>
                </a:lnTo>
                <a:lnTo>
                  <a:pt x="1152" y="126"/>
                </a:lnTo>
                <a:lnTo>
                  <a:pt x="1068" y="189"/>
                </a:lnTo>
                <a:lnTo>
                  <a:pt x="984" y="168"/>
                </a:lnTo>
                <a:lnTo>
                  <a:pt x="775" y="168"/>
                </a:lnTo>
                <a:lnTo>
                  <a:pt x="733" y="273"/>
                </a:lnTo>
                <a:lnTo>
                  <a:pt x="587" y="273"/>
                </a:lnTo>
                <a:lnTo>
                  <a:pt x="482" y="398"/>
                </a:lnTo>
                <a:lnTo>
                  <a:pt x="378" y="398"/>
                </a:lnTo>
                <a:lnTo>
                  <a:pt x="168" y="586"/>
                </a:lnTo>
                <a:lnTo>
                  <a:pt x="106" y="545"/>
                </a:lnTo>
                <a:lnTo>
                  <a:pt x="22" y="503"/>
                </a:lnTo>
                <a:lnTo>
                  <a:pt x="1" y="524"/>
                </a:lnTo>
                <a:lnTo>
                  <a:pt x="1" y="628"/>
                </a:lnTo>
                <a:lnTo>
                  <a:pt x="147" y="712"/>
                </a:lnTo>
                <a:lnTo>
                  <a:pt x="252" y="900"/>
                </a:lnTo>
                <a:lnTo>
                  <a:pt x="252" y="1047"/>
                </a:lnTo>
                <a:lnTo>
                  <a:pt x="273" y="1130"/>
                </a:lnTo>
                <a:lnTo>
                  <a:pt x="378" y="1172"/>
                </a:lnTo>
                <a:lnTo>
                  <a:pt x="587" y="1319"/>
                </a:lnTo>
                <a:lnTo>
                  <a:pt x="691" y="1382"/>
                </a:lnTo>
                <a:lnTo>
                  <a:pt x="942" y="1674"/>
                </a:lnTo>
                <a:lnTo>
                  <a:pt x="1005" y="1674"/>
                </a:lnTo>
                <a:lnTo>
                  <a:pt x="1298" y="1842"/>
                </a:lnTo>
                <a:lnTo>
                  <a:pt x="1361" y="1779"/>
                </a:lnTo>
                <a:lnTo>
                  <a:pt x="1507" y="1779"/>
                </a:lnTo>
                <a:lnTo>
                  <a:pt x="1528" y="1674"/>
                </a:lnTo>
                <a:lnTo>
                  <a:pt x="1591" y="1633"/>
                </a:lnTo>
                <a:lnTo>
                  <a:pt x="1633" y="1528"/>
                </a:lnTo>
                <a:lnTo>
                  <a:pt x="1738" y="1570"/>
                </a:lnTo>
                <a:lnTo>
                  <a:pt x="1947" y="1570"/>
                </a:lnTo>
                <a:lnTo>
                  <a:pt x="2114" y="1674"/>
                </a:lnTo>
                <a:lnTo>
                  <a:pt x="2261" y="1674"/>
                </a:lnTo>
                <a:lnTo>
                  <a:pt x="2428" y="1654"/>
                </a:lnTo>
                <a:lnTo>
                  <a:pt x="2512" y="1737"/>
                </a:lnTo>
                <a:lnTo>
                  <a:pt x="2742" y="1779"/>
                </a:lnTo>
                <a:lnTo>
                  <a:pt x="2763" y="1779"/>
                </a:lnTo>
                <a:lnTo>
                  <a:pt x="2888" y="1695"/>
                </a:lnTo>
                <a:lnTo>
                  <a:pt x="3035" y="1674"/>
                </a:lnTo>
                <a:lnTo>
                  <a:pt x="3077" y="1737"/>
                </a:lnTo>
                <a:lnTo>
                  <a:pt x="3307" y="1654"/>
                </a:lnTo>
                <a:lnTo>
                  <a:pt x="3516" y="1633"/>
                </a:lnTo>
                <a:lnTo>
                  <a:pt x="3683" y="1465"/>
                </a:lnTo>
                <a:lnTo>
                  <a:pt x="3830" y="1444"/>
                </a:lnTo>
                <a:lnTo>
                  <a:pt x="3976" y="1340"/>
                </a:lnTo>
                <a:lnTo>
                  <a:pt x="4227" y="1361"/>
                </a:lnTo>
                <a:lnTo>
                  <a:pt x="4186" y="1214"/>
                </a:lnTo>
                <a:lnTo>
                  <a:pt x="4102" y="1130"/>
                </a:lnTo>
                <a:lnTo>
                  <a:pt x="3935" y="1130"/>
                </a:lnTo>
                <a:lnTo>
                  <a:pt x="3893" y="1172"/>
                </a:lnTo>
                <a:lnTo>
                  <a:pt x="3809" y="1172"/>
                </a:lnTo>
                <a:lnTo>
                  <a:pt x="3683" y="1005"/>
                </a:lnTo>
                <a:lnTo>
                  <a:pt x="3349" y="733"/>
                </a:lnTo>
                <a:lnTo>
                  <a:pt x="3181" y="691"/>
                </a:lnTo>
                <a:lnTo>
                  <a:pt x="2951" y="733"/>
                </a:lnTo>
                <a:lnTo>
                  <a:pt x="2826" y="628"/>
                </a:lnTo>
                <a:lnTo>
                  <a:pt x="2867" y="524"/>
                </a:lnTo>
                <a:lnTo>
                  <a:pt x="2679" y="545"/>
                </a:lnTo>
                <a:lnTo>
                  <a:pt x="2428" y="398"/>
                </a:lnTo>
                <a:lnTo>
                  <a:pt x="2365" y="440"/>
                </a:lnTo>
                <a:lnTo>
                  <a:pt x="2512" y="607"/>
                </a:lnTo>
                <a:lnTo>
                  <a:pt x="2428" y="607"/>
                </a:lnTo>
                <a:lnTo>
                  <a:pt x="2365" y="649"/>
                </a:lnTo>
                <a:lnTo>
                  <a:pt x="2302" y="628"/>
                </a:lnTo>
                <a:lnTo>
                  <a:pt x="2302" y="524"/>
                </a:lnTo>
                <a:lnTo>
                  <a:pt x="2240" y="503"/>
                </a:lnTo>
                <a:lnTo>
                  <a:pt x="2219" y="419"/>
                </a:lnTo>
                <a:lnTo>
                  <a:pt x="2261" y="314"/>
                </a:lnTo>
                <a:lnTo>
                  <a:pt x="2198" y="231"/>
                </a:lnTo>
                <a:lnTo>
                  <a:pt x="2093" y="231"/>
                </a:lnTo>
                <a:lnTo>
                  <a:pt x="1989" y="126"/>
                </a:lnTo>
                <a:lnTo>
                  <a:pt x="2010" y="84"/>
                </a:lnTo>
                <a:lnTo>
                  <a:pt x="1779" y="21"/>
                </a:lnTo>
                <a:lnTo>
                  <a:pt x="1696" y="84"/>
                </a:lnTo>
                <a:lnTo>
                  <a:pt x="1612" y="63"/>
                </a:lnTo>
                <a:lnTo>
                  <a:pt x="1570" y="105"/>
                </a:lnTo>
                <a:lnTo>
                  <a:pt x="1507" y="21"/>
                </a:lnTo>
                <a:lnTo>
                  <a:pt x="1486" y="63"/>
                </a:lnTo>
                <a:lnTo>
                  <a:pt x="14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51"/>
          <p:cNvSpPr/>
          <p:nvPr/>
        </p:nvSpPr>
        <p:spPr>
          <a:xfrm>
            <a:off x="3039624" y="2377354"/>
            <a:ext cx="118520" cy="135296"/>
          </a:xfrm>
          <a:custGeom>
            <a:avLst/>
            <a:gdLst/>
            <a:ahLst/>
            <a:cxnLst/>
            <a:rect l="l" t="t" r="r" b="b"/>
            <a:pathLst>
              <a:path w="4814" h="5755" extrusionOk="0">
                <a:moveTo>
                  <a:pt x="1340" y="1"/>
                </a:moveTo>
                <a:lnTo>
                  <a:pt x="1340" y="22"/>
                </a:lnTo>
                <a:lnTo>
                  <a:pt x="1340" y="126"/>
                </a:lnTo>
                <a:lnTo>
                  <a:pt x="1424" y="189"/>
                </a:lnTo>
                <a:lnTo>
                  <a:pt x="1466" y="189"/>
                </a:lnTo>
                <a:lnTo>
                  <a:pt x="1466" y="252"/>
                </a:lnTo>
                <a:lnTo>
                  <a:pt x="1612" y="377"/>
                </a:lnTo>
                <a:lnTo>
                  <a:pt x="1507" y="419"/>
                </a:lnTo>
                <a:lnTo>
                  <a:pt x="1403" y="419"/>
                </a:lnTo>
                <a:lnTo>
                  <a:pt x="1403" y="524"/>
                </a:lnTo>
                <a:lnTo>
                  <a:pt x="1507" y="461"/>
                </a:lnTo>
                <a:lnTo>
                  <a:pt x="1507" y="628"/>
                </a:lnTo>
                <a:lnTo>
                  <a:pt x="1612" y="670"/>
                </a:lnTo>
                <a:lnTo>
                  <a:pt x="1528" y="754"/>
                </a:lnTo>
                <a:lnTo>
                  <a:pt x="1528" y="838"/>
                </a:lnTo>
                <a:lnTo>
                  <a:pt x="1612" y="880"/>
                </a:lnTo>
                <a:lnTo>
                  <a:pt x="1738" y="880"/>
                </a:lnTo>
                <a:lnTo>
                  <a:pt x="1926" y="1068"/>
                </a:lnTo>
                <a:lnTo>
                  <a:pt x="2156" y="1172"/>
                </a:lnTo>
                <a:lnTo>
                  <a:pt x="1926" y="1131"/>
                </a:lnTo>
                <a:lnTo>
                  <a:pt x="1738" y="942"/>
                </a:lnTo>
                <a:lnTo>
                  <a:pt x="1612" y="963"/>
                </a:lnTo>
                <a:lnTo>
                  <a:pt x="1507" y="942"/>
                </a:lnTo>
                <a:lnTo>
                  <a:pt x="1424" y="942"/>
                </a:lnTo>
                <a:lnTo>
                  <a:pt x="1340" y="1068"/>
                </a:lnTo>
                <a:lnTo>
                  <a:pt x="1361" y="1152"/>
                </a:lnTo>
                <a:lnTo>
                  <a:pt x="1361" y="1340"/>
                </a:lnTo>
                <a:lnTo>
                  <a:pt x="1424" y="1444"/>
                </a:lnTo>
                <a:lnTo>
                  <a:pt x="1298" y="1277"/>
                </a:lnTo>
                <a:lnTo>
                  <a:pt x="1319" y="1152"/>
                </a:lnTo>
                <a:lnTo>
                  <a:pt x="1235" y="1068"/>
                </a:lnTo>
                <a:lnTo>
                  <a:pt x="1194" y="1089"/>
                </a:lnTo>
                <a:lnTo>
                  <a:pt x="1194" y="1172"/>
                </a:lnTo>
                <a:lnTo>
                  <a:pt x="1235" y="1277"/>
                </a:lnTo>
                <a:lnTo>
                  <a:pt x="1152" y="1361"/>
                </a:lnTo>
                <a:lnTo>
                  <a:pt x="1089" y="1235"/>
                </a:lnTo>
                <a:lnTo>
                  <a:pt x="1089" y="1089"/>
                </a:lnTo>
                <a:lnTo>
                  <a:pt x="942" y="1026"/>
                </a:lnTo>
                <a:lnTo>
                  <a:pt x="880" y="1047"/>
                </a:lnTo>
                <a:lnTo>
                  <a:pt x="608" y="1131"/>
                </a:lnTo>
                <a:lnTo>
                  <a:pt x="587" y="1235"/>
                </a:lnTo>
                <a:lnTo>
                  <a:pt x="629" y="1340"/>
                </a:lnTo>
                <a:lnTo>
                  <a:pt x="775" y="1361"/>
                </a:lnTo>
                <a:lnTo>
                  <a:pt x="796" y="1465"/>
                </a:lnTo>
                <a:lnTo>
                  <a:pt x="796" y="1486"/>
                </a:lnTo>
                <a:lnTo>
                  <a:pt x="733" y="1507"/>
                </a:lnTo>
                <a:lnTo>
                  <a:pt x="733" y="1591"/>
                </a:lnTo>
                <a:lnTo>
                  <a:pt x="691" y="1696"/>
                </a:lnTo>
                <a:lnTo>
                  <a:pt x="691" y="1800"/>
                </a:lnTo>
                <a:lnTo>
                  <a:pt x="608" y="1863"/>
                </a:lnTo>
                <a:lnTo>
                  <a:pt x="503" y="1800"/>
                </a:lnTo>
                <a:lnTo>
                  <a:pt x="461" y="1926"/>
                </a:lnTo>
                <a:lnTo>
                  <a:pt x="482" y="1988"/>
                </a:lnTo>
                <a:lnTo>
                  <a:pt x="608" y="1988"/>
                </a:lnTo>
                <a:lnTo>
                  <a:pt x="670" y="2030"/>
                </a:lnTo>
                <a:lnTo>
                  <a:pt x="629" y="2114"/>
                </a:lnTo>
                <a:lnTo>
                  <a:pt x="608" y="2240"/>
                </a:lnTo>
                <a:lnTo>
                  <a:pt x="524" y="2302"/>
                </a:lnTo>
                <a:lnTo>
                  <a:pt x="608" y="2407"/>
                </a:lnTo>
                <a:lnTo>
                  <a:pt x="524" y="2449"/>
                </a:lnTo>
                <a:lnTo>
                  <a:pt x="378" y="2407"/>
                </a:lnTo>
                <a:lnTo>
                  <a:pt x="210" y="2449"/>
                </a:lnTo>
                <a:lnTo>
                  <a:pt x="168" y="2553"/>
                </a:lnTo>
                <a:lnTo>
                  <a:pt x="85" y="2658"/>
                </a:lnTo>
                <a:lnTo>
                  <a:pt x="105" y="2825"/>
                </a:lnTo>
                <a:lnTo>
                  <a:pt x="85" y="3035"/>
                </a:lnTo>
                <a:lnTo>
                  <a:pt x="43" y="3139"/>
                </a:lnTo>
                <a:lnTo>
                  <a:pt x="43" y="3160"/>
                </a:lnTo>
                <a:lnTo>
                  <a:pt x="1" y="3244"/>
                </a:lnTo>
                <a:lnTo>
                  <a:pt x="85" y="3432"/>
                </a:lnTo>
                <a:lnTo>
                  <a:pt x="85" y="3474"/>
                </a:lnTo>
                <a:lnTo>
                  <a:pt x="168" y="3579"/>
                </a:lnTo>
                <a:lnTo>
                  <a:pt x="85" y="3746"/>
                </a:lnTo>
                <a:lnTo>
                  <a:pt x="147" y="3746"/>
                </a:lnTo>
                <a:lnTo>
                  <a:pt x="273" y="3913"/>
                </a:lnTo>
                <a:lnTo>
                  <a:pt x="294" y="4060"/>
                </a:lnTo>
                <a:lnTo>
                  <a:pt x="357" y="4102"/>
                </a:lnTo>
                <a:lnTo>
                  <a:pt x="357" y="4290"/>
                </a:lnTo>
                <a:lnTo>
                  <a:pt x="461" y="4374"/>
                </a:lnTo>
                <a:lnTo>
                  <a:pt x="461" y="4437"/>
                </a:lnTo>
                <a:lnTo>
                  <a:pt x="566" y="4520"/>
                </a:lnTo>
                <a:lnTo>
                  <a:pt x="629" y="4478"/>
                </a:lnTo>
                <a:lnTo>
                  <a:pt x="733" y="4478"/>
                </a:lnTo>
                <a:lnTo>
                  <a:pt x="817" y="4520"/>
                </a:lnTo>
                <a:lnTo>
                  <a:pt x="922" y="4478"/>
                </a:lnTo>
                <a:lnTo>
                  <a:pt x="1047" y="4541"/>
                </a:lnTo>
                <a:lnTo>
                  <a:pt x="1152" y="4541"/>
                </a:lnTo>
                <a:lnTo>
                  <a:pt x="1298" y="4625"/>
                </a:lnTo>
                <a:lnTo>
                  <a:pt x="1152" y="4750"/>
                </a:lnTo>
                <a:lnTo>
                  <a:pt x="1089" y="4918"/>
                </a:lnTo>
                <a:lnTo>
                  <a:pt x="1089" y="5022"/>
                </a:lnTo>
                <a:lnTo>
                  <a:pt x="1005" y="5106"/>
                </a:lnTo>
                <a:lnTo>
                  <a:pt x="942" y="5273"/>
                </a:lnTo>
                <a:lnTo>
                  <a:pt x="942" y="5441"/>
                </a:lnTo>
                <a:lnTo>
                  <a:pt x="1047" y="5525"/>
                </a:lnTo>
                <a:lnTo>
                  <a:pt x="1110" y="5629"/>
                </a:lnTo>
                <a:lnTo>
                  <a:pt x="1214" y="5650"/>
                </a:lnTo>
                <a:lnTo>
                  <a:pt x="1319" y="5587"/>
                </a:lnTo>
                <a:lnTo>
                  <a:pt x="1445" y="5650"/>
                </a:lnTo>
                <a:lnTo>
                  <a:pt x="1507" y="5566"/>
                </a:lnTo>
                <a:lnTo>
                  <a:pt x="1466" y="5525"/>
                </a:lnTo>
                <a:lnTo>
                  <a:pt x="1612" y="5462"/>
                </a:lnTo>
                <a:lnTo>
                  <a:pt x="1633" y="5566"/>
                </a:lnTo>
                <a:lnTo>
                  <a:pt x="1717" y="5587"/>
                </a:lnTo>
                <a:lnTo>
                  <a:pt x="1758" y="5545"/>
                </a:lnTo>
                <a:lnTo>
                  <a:pt x="1842" y="5545"/>
                </a:lnTo>
                <a:lnTo>
                  <a:pt x="1989" y="5671"/>
                </a:lnTo>
                <a:lnTo>
                  <a:pt x="2072" y="5692"/>
                </a:lnTo>
                <a:lnTo>
                  <a:pt x="2093" y="5692"/>
                </a:lnTo>
                <a:lnTo>
                  <a:pt x="2156" y="5671"/>
                </a:lnTo>
                <a:lnTo>
                  <a:pt x="2261" y="5629"/>
                </a:lnTo>
                <a:lnTo>
                  <a:pt x="2344" y="5734"/>
                </a:lnTo>
                <a:lnTo>
                  <a:pt x="2491" y="5755"/>
                </a:lnTo>
                <a:lnTo>
                  <a:pt x="2512" y="5692"/>
                </a:lnTo>
                <a:lnTo>
                  <a:pt x="2512" y="5629"/>
                </a:lnTo>
                <a:lnTo>
                  <a:pt x="2826" y="5629"/>
                </a:lnTo>
                <a:lnTo>
                  <a:pt x="2909" y="5692"/>
                </a:lnTo>
                <a:lnTo>
                  <a:pt x="3014" y="5671"/>
                </a:lnTo>
                <a:lnTo>
                  <a:pt x="3098" y="5692"/>
                </a:lnTo>
                <a:lnTo>
                  <a:pt x="3202" y="5671"/>
                </a:lnTo>
                <a:lnTo>
                  <a:pt x="3391" y="5545"/>
                </a:lnTo>
                <a:lnTo>
                  <a:pt x="3453" y="5545"/>
                </a:lnTo>
                <a:lnTo>
                  <a:pt x="3600" y="5566"/>
                </a:lnTo>
                <a:lnTo>
                  <a:pt x="3725" y="5545"/>
                </a:lnTo>
                <a:lnTo>
                  <a:pt x="3851" y="5629"/>
                </a:lnTo>
                <a:lnTo>
                  <a:pt x="3935" y="5566"/>
                </a:lnTo>
                <a:lnTo>
                  <a:pt x="3914" y="5462"/>
                </a:lnTo>
                <a:lnTo>
                  <a:pt x="3746" y="5378"/>
                </a:lnTo>
                <a:lnTo>
                  <a:pt x="3746" y="5315"/>
                </a:lnTo>
                <a:lnTo>
                  <a:pt x="3914" y="5127"/>
                </a:lnTo>
                <a:lnTo>
                  <a:pt x="4039" y="5043"/>
                </a:lnTo>
                <a:lnTo>
                  <a:pt x="4123" y="4939"/>
                </a:lnTo>
                <a:lnTo>
                  <a:pt x="4186" y="4939"/>
                </a:lnTo>
                <a:lnTo>
                  <a:pt x="4186" y="4834"/>
                </a:lnTo>
                <a:lnTo>
                  <a:pt x="4227" y="4729"/>
                </a:lnTo>
                <a:lnTo>
                  <a:pt x="3976" y="4437"/>
                </a:lnTo>
                <a:lnTo>
                  <a:pt x="3872" y="4374"/>
                </a:lnTo>
                <a:lnTo>
                  <a:pt x="3663" y="4227"/>
                </a:lnTo>
                <a:lnTo>
                  <a:pt x="3558" y="4185"/>
                </a:lnTo>
                <a:lnTo>
                  <a:pt x="3537" y="4102"/>
                </a:lnTo>
                <a:lnTo>
                  <a:pt x="3537" y="3955"/>
                </a:lnTo>
                <a:lnTo>
                  <a:pt x="3432" y="3767"/>
                </a:lnTo>
                <a:lnTo>
                  <a:pt x="3286" y="3683"/>
                </a:lnTo>
                <a:lnTo>
                  <a:pt x="3286" y="3579"/>
                </a:lnTo>
                <a:lnTo>
                  <a:pt x="3307" y="3558"/>
                </a:lnTo>
                <a:lnTo>
                  <a:pt x="3391" y="3600"/>
                </a:lnTo>
                <a:lnTo>
                  <a:pt x="3453" y="3641"/>
                </a:lnTo>
                <a:lnTo>
                  <a:pt x="3663" y="3453"/>
                </a:lnTo>
                <a:lnTo>
                  <a:pt x="3767" y="3453"/>
                </a:lnTo>
                <a:lnTo>
                  <a:pt x="3872" y="3328"/>
                </a:lnTo>
                <a:lnTo>
                  <a:pt x="4018" y="3328"/>
                </a:lnTo>
                <a:lnTo>
                  <a:pt x="4060" y="3223"/>
                </a:lnTo>
                <a:lnTo>
                  <a:pt x="4269" y="3223"/>
                </a:lnTo>
                <a:lnTo>
                  <a:pt x="4353" y="3244"/>
                </a:lnTo>
                <a:lnTo>
                  <a:pt x="4437" y="3181"/>
                </a:lnTo>
                <a:lnTo>
                  <a:pt x="4437" y="3076"/>
                </a:lnTo>
                <a:lnTo>
                  <a:pt x="4604" y="3118"/>
                </a:lnTo>
                <a:lnTo>
                  <a:pt x="4688" y="3056"/>
                </a:lnTo>
                <a:lnTo>
                  <a:pt x="4771" y="3118"/>
                </a:lnTo>
                <a:lnTo>
                  <a:pt x="4792" y="3076"/>
                </a:lnTo>
                <a:lnTo>
                  <a:pt x="4813" y="3035"/>
                </a:lnTo>
                <a:lnTo>
                  <a:pt x="4813" y="2721"/>
                </a:lnTo>
                <a:lnTo>
                  <a:pt x="4751" y="2637"/>
                </a:lnTo>
                <a:lnTo>
                  <a:pt x="4667" y="2595"/>
                </a:lnTo>
                <a:lnTo>
                  <a:pt x="4562" y="2344"/>
                </a:lnTo>
                <a:lnTo>
                  <a:pt x="4604" y="2240"/>
                </a:lnTo>
                <a:lnTo>
                  <a:pt x="4562" y="2114"/>
                </a:lnTo>
                <a:lnTo>
                  <a:pt x="4562" y="2030"/>
                </a:lnTo>
                <a:lnTo>
                  <a:pt x="4479" y="1926"/>
                </a:lnTo>
                <a:lnTo>
                  <a:pt x="4499" y="1821"/>
                </a:lnTo>
                <a:lnTo>
                  <a:pt x="4332" y="1612"/>
                </a:lnTo>
                <a:lnTo>
                  <a:pt x="4332" y="1549"/>
                </a:lnTo>
                <a:lnTo>
                  <a:pt x="4479" y="1465"/>
                </a:lnTo>
                <a:lnTo>
                  <a:pt x="4499" y="1277"/>
                </a:lnTo>
                <a:lnTo>
                  <a:pt x="4458" y="1026"/>
                </a:lnTo>
                <a:lnTo>
                  <a:pt x="4353" y="1026"/>
                </a:lnTo>
                <a:lnTo>
                  <a:pt x="4269" y="963"/>
                </a:lnTo>
                <a:lnTo>
                  <a:pt x="4165" y="963"/>
                </a:lnTo>
                <a:lnTo>
                  <a:pt x="4060" y="880"/>
                </a:lnTo>
                <a:lnTo>
                  <a:pt x="4081" y="775"/>
                </a:lnTo>
                <a:lnTo>
                  <a:pt x="4039" y="670"/>
                </a:lnTo>
                <a:lnTo>
                  <a:pt x="3914" y="712"/>
                </a:lnTo>
                <a:lnTo>
                  <a:pt x="3767" y="545"/>
                </a:lnTo>
                <a:lnTo>
                  <a:pt x="3663" y="545"/>
                </a:lnTo>
                <a:lnTo>
                  <a:pt x="3621" y="461"/>
                </a:lnTo>
                <a:lnTo>
                  <a:pt x="3558" y="503"/>
                </a:lnTo>
                <a:lnTo>
                  <a:pt x="3432" y="524"/>
                </a:lnTo>
                <a:lnTo>
                  <a:pt x="3328" y="608"/>
                </a:lnTo>
                <a:lnTo>
                  <a:pt x="3286" y="545"/>
                </a:lnTo>
                <a:lnTo>
                  <a:pt x="3349" y="503"/>
                </a:lnTo>
                <a:lnTo>
                  <a:pt x="3349" y="524"/>
                </a:lnTo>
                <a:lnTo>
                  <a:pt x="3411" y="461"/>
                </a:lnTo>
                <a:lnTo>
                  <a:pt x="3516" y="419"/>
                </a:lnTo>
                <a:lnTo>
                  <a:pt x="3391" y="419"/>
                </a:lnTo>
                <a:lnTo>
                  <a:pt x="3328" y="440"/>
                </a:lnTo>
                <a:lnTo>
                  <a:pt x="3307" y="503"/>
                </a:lnTo>
                <a:lnTo>
                  <a:pt x="3202" y="545"/>
                </a:lnTo>
                <a:lnTo>
                  <a:pt x="3202" y="608"/>
                </a:lnTo>
                <a:lnTo>
                  <a:pt x="2993" y="628"/>
                </a:lnTo>
                <a:lnTo>
                  <a:pt x="2909" y="733"/>
                </a:lnTo>
                <a:lnTo>
                  <a:pt x="2888" y="838"/>
                </a:lnTo>
                <a:lnTo>
                  <a:pt x="2763" y="838"/>
                </a:lnTo>
                <a:lnTo>
                  <a:pt x="2721" y="775"/>
                </a:lnTo>
                <a:lnTo>
                  <a:pt x="2616" y="754"/>
                </a:lnTo>
                <a:lnTo>
                  <a:pt x="2574" y="775"/>
                </a:lnTo>
                <a:lnTo>
                  <a:pt x="2407" y="733"/>
                </a:lnTo>
                <a:lnTo>
                  <a:pt x="2512" y="670"/>
                </a:lnTo>
                <a:lnTo>
                  <a:pt x="2595" y="670"/>
                </a:lnTo>
                <a:lnTo>
                  <a:pt x="2679" y="608"/>
                </a:lnTo>
                <a:lnTo>
                  <a:pt x="2679" y="503"/>
                </a:lnTo>
                <a:lnTo>
                  <a:pt x="2616" y="461"/>
                </a:lnTo>
                <a:lnTo>
                  <a:pt x="2512" y="545"/>
                </a:lnTo>
                <a:lnTo>
                  <a:pt x="2491" y="566"/>
                </a:lnTo>
                <a:lnTo>
                  <a:pt x="2365" y="461"/>
                </a:lnTo>
                <a:lnTo>
                  <a:pt x="2302" y="419"/>
                </a:lnTo>
                <a:lnTo>
                  <a:pt x="2261" y="440"/>
                </a:lnTo>
                <a:lnTo>
                  <a:pt x="2240" y="524"/>
                </a:lnTo>
                <a:lnTo>
                  <a:pt x="2135" y="566"/>
                </a:lnTo>
                <a:lnTo>
                  <a:pt x="2093" y="461"/>
                </a:lnTo>
                <a:lnTo>
                  <a:pt x="2030" y="440"/>
                </a:lnTo>
                <a:lnTo>
                  <a:pt x="1968" y="377"/>
                </a:lnTo>
                <a:lnTo>
                  <a:pt x="2051" y="335"/>
                </a:lnTo>
                <a:lnTo>
                  <a:pt x="2093" y="210"/>
                </a:lnTo>
                <a:lnTo>
                  <a:pt x="1989" y="189"/>
                </a:lnTo>
                <a:lnTo>
                  <a:pt x="1863" y="84"/>
                </a:lnTo>
                <a:lnTo>
                  <a:pt x="1758" y="84"/>
                </a:lnTo>
                <a:lnTo>
                  <a:pt x="1717" y="43"/>
                </a:lnTo>
                <a:lnTo>
                  <a:pt x="150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51"/>
          <p:cNvSpPr/>
          <p:nvPr/>
        </p:nvSpPr>
        <p:spPr>
          <a:xfrm>
            <a:off x="3008209" y="2406882"/>
            <a:ext cx="51013" cy="44291"/>
          </a:xfrm>
          <a:custGeom>
            <a:avLst/>
            <a:gdLst/>
            <a:ahLst/>
            <a:cxnLst/>
            <a:rect l="l" t="t" r="r" b="b"/>
            <a:pathLst>
              <a:path w="2072" h="1884" extrusionOk="0">
                <a:moveTo>
                  <a:pt x="1695" y="0"/>
                </a:moveTo>
                <a:lnTo>
                  <a:pt x="1549" y="21"/>
                </a:lnTo>
                <a:lnTo>
                  <a:pt x="1444" y="126"/>
                </a:lnTo>
                <a:lnTo>
                  <a:pt x="1340" y="84"/>
                </a:lnTo>
                <a:lnTo>
                  <a:pt x="1277" y="126"/>
                </a:lnTo>
                <a:lnTo>
                  <a:pt x="1130" y="126"/>
                </a:lnTo>
                <a:lnTo>
                  <a:pt x="1005" y="251"/>
                </a:lnTo>
                <a:lnTo>
                  <a:pt x="796" y="398"/>
                </a:lnTo>
                <a:lnTo>
                  <a:pt x="754" y="335"/>
                </a:lnTo>
                <a:lnTo>
                  <a:pt x="628" y="398"/>
                </a:lnTo>
                <a:lnTo>
                  <a:pt x="628" y="544"/>
                </a:lnTo>
                <a:lnTo>
                  <a:pt x="524" y="628"/>
                </a:lnTo>
                <a:lnTo>
                  <a:pt x="545" y="753"/>
                </a:lnTo>
                <a:lnTo>
                  <a:pt x="524" y="879"/>
                </a:lnTo>
                <a:lnTo>
                  <a:pt x="482" y="984"/>
                </a:lnTo>
                <a:lnTo>
                  <a:pt x="440" y="1046"/>
                </a:lnTo>
                <a:lnTo>
                  <a:pt x="335" y="1130"/>
                </a:lnTo>
                <a:lnTo>
                  <a:pt x="335" y="1193"/>
                </a:lnTo>
                <a:lnTo>
                  <a:pt x="482" y="1339"/>
                </a:lnTo>
                <a:lnTo>
                  <a:pt x="607" y="1360"/>
                </a:lnTo>
                <a:lnTo>
                  <a:pt x="482" y="1360"/>
                </a:lnTo>
                <a:lnTo>
                  <a:pt x="419" y="1402"/>
                </a:lnTo>
                <a:lnTo>
                  <a:pt x="377" y="1444"/>
                </a:lnTo>
                <a:lnTo>
                  <a:pt x="419" y="1507"/>
                </a:lnTo>
                <a:lnTo>
                  <a:pt x="503" y="1507"/>
                </a:lnTo>
                <a:lnTo>
                  <a:pt x="503" y="1569"/>
                </a:lnTo>
                <a:lnTo>
                  <a:pt x="398" y="1569"/>
                </a:lnTo>
                <a:lnTo>
                  <a:pt x="293" y="1486"/>
                </a:lnTo>
                <a:lnTo>
                  <a:pt x="189" y="1444"/>
                </a:lnTo>
                <a:lnTo>
                  <a:pt x="105" y="1465"/>
                </a:lnTo>
                <a:lnTo>
                  <a:pt x="126" y="1507"/>
                </a:lnTo>
                <a:lnTo>
                  <a:pt x="210" y="1548"/>
                </a:lnTo>
                <a:lnTo>
                  <a:pt x="314" y="1611"/>
                </a:lnTo>
                <a:lnTo>
                  <a:pt x="335" y="1590"/>
                </a:lnTo>
                <a:lnTo>
                  <a:pt x="440" y="1674"/>
                </a:lnTo>
                <a:lnTo>
                  <a:pt x="335" y="1611"/>
                </a:lnTo>
                <a:lnTo>
                  <a:pt x="273" y="1653"/>
                </a:lnTo>
                <a:lnTo>
                  <a:pt x="105" y="1590"/>
                </a:lnTo>
                <a:lnTo>
                  <a:pt x="1" y="1590"/>
                </a:lnTo>
                <a:lnTo>
                  <a:pt x="84" y="1611"/>
                </a:lnTo>
                <a:lnTo>
                  <a:pt x="126" y="1695"/>
                </a:lnTo>
                <a:lnTo>
                  <a:pt x="210" y="1695"/>
                </a:lnTo>
                <a:lnTo>
                  <a:pt x="293" y="1758"/>
                </a:lnTo>
                <a:lnTo>
                  <a:pt x="335" y="1695"/>
                </a:lnTo>
                <a:lnTo>
                  <a:pt x="440" y="1674"/>
                </a:lnTo>
                <a:lnTo>
                  <a:pt x="482" y="1653"/>
                </a:lnTo>
                <a:lnTo>
                  <a:pt x="545" y="1653"/>
                </a:lnTo>
                <a:lnTo>
                  <a:pt x="586" y="1548"/>
                </a:lnTo>
                <a:lnTo>
                  <a:pt x="796" y="1548"/>
                </a:lnTo>
                <a:lnTo>
                  <a:pt x="837" y="1611"/>
                </a:lnTo>
                <a:lnTo>
                  <a:pt x="942" y="1611"/>
                </a:lnTo>
                <a:lnTo>
                  <a:pt x="1005" y="1695"/>
                </a:lnTo>
                <a:lnTo>
                  <a:pt x="1151" y="1695"/>
                </a:lnTo>
                <a:lnTo>
                  <a:pt x="1214" y="1779"/>
                </a:lnTo>
                <a:lnTo>
                  <a:pt x="1214" y="1862"/>
                </a:lnTo>
                <a:lnTo>
                  <a:pt x="1319" y="1883"/>
                </a:lnTo>
                <a:lnTo>
                  <a:pt x="1361" y="1779"/>
                </a:lnTo>
                <a:lnTo>
                  <a:pt x="1381" y="1569"/>
                </a:lnTo>
                <a:lnTo>
                  <a:pt x="1361" y="1402"/>
                </a:lnTo>
                <a:lnTo>
                  <a:pt x="1444" y="1297"/>
                </a:lnTo>
                <a:lnTo>
                  <a:pt x="1486" y="1193"/>
                </a:lnTo>
                <a:lnTo>
                  <a:pt x="1654" y="1151"/>
                </a:lnTo>
                <a:lnTo>
                  <a:pt x="1800" y="1193"/>
                </a:lnTo>
                <a:lnTo>
                  <a:pt x="1884" y="1151"/>
                </a:lnTo>
                <a:lnTo>
                  <a:pt x="1800" y="1046"/>
                </a:lnTo>
                <a:lnTo>
                  <a:pt x="1884" y="984"/>
                </a:lnTo>
                <a:lnTo>
                  <a:pt x="1905" y="858"/>
                </a:lnTo>
                <a:lnTo>
                  <a:pt x="1946" y="774"/>
                </a:lnTo>
                <a:lnTo>
                  <a:pt x="1884" y="732"/>
                </a:lnTo>
                <a:lnTo>
                  <a:pt x="1758" y="732"/>
                </a:lnTo>
                <a:lnTo>
                  <a:pt x="1737" y="670"/>
                </a:lnTo>
                <a:lnTo>
                  <a:pt x="1779" y="544"/>
                </a:lnTo>
                <a:lnTo>
                  <a:pt x="1884" y="607"/>
                </a:lnTo>
                <a:lnTo>
                  <a:pt x="1967" y="544"/>
                </a:lnTo>
                <a:lnTo>
                  <a:pt x="1967" y="440"/>
                </a:lnTo>
                <a:lnTo>
                  <a:pt x="2009" y="335"/>
                </a:lnTo>
                <a:lnTo>
                  <a:pt x="2009" y="251"/>
                </a:lnTo>
                <a:lnTo>
                  <a:pt x="2072" y="230"/>
                </a:lnTo>
                <a:lnTo>
                  <a:pt x="2072" y="209"/>
                </a:lnTo>
                <a:lnTo>
                  <a:pt x="1967" y="147"/>
                </a:lnTo>
                <a:lnTo>
                  <a:pt x="1863" y="84"/>
                </a:lnTo>
                <a:lnTo>
                  <a:pt x="169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51"/>
          <p:cNvSpPr/>
          <p:nvPr/>
        </p:nvSpPr>
        <p:spPr>
          <a:xfrm>
            <a:off x="3003581" y="2443274"/>
            <a:ext cx="40204" cy="32983"/>
          </a:xfrm>
          <a:custGeom>
            <a:avLst/>
            <a:gdLst/>
            <a:ahLst/>
            <a:cxnLst/>
            <a:rect l="l" t="t" r="r" b="b"/>
            <a:pathLst>
              <a:path w="1633" h="1403" extrusionOk="0">
                <a:moveTo>
                  <a:pt x="774" y="0"/>
                </a:moveTo>
                <a:lnTo>
                  <a:pt x="733" y="105"/>
                </a:lnTo>
                <a:lnTo>
                  <a:pt x="670" y="105"/>
                </a:lnTo>
                <a:lnTo>
                  <a:pt x="628" y="126"/>
                </a:lnTo>
                <a:lnTo>
                  <a:pt x="523" y="147"/>
                </a:lnTo>
                <a:lnTo>
                  <a:pt x="481" y="210"/>
                </a:lnTo>
                <a:lnTo>
                  <a:pt x="398" y="147"/>
                </a:lnTo>
                <a:lnTo>
                  <a:pt x="314" y="147"/>
                </a:lnTo>
                <a:lnTo>
                  <a:pt x="272" y="63"/>
                </a:lnTo>
                <a:lnTo>
                  <a:pt x="189" y="42"/>
                </a:lnTo>
                <a:lnTo>
                  <a:pt x="84" y="126"/>
                </a:lnTo>
                <a:lnTo>
                  <a:pt x="0" y="272"/>
                </a:lnTo>
                <a:lnTo>
                  <a:pt x="63" y="335"/>
                </a:lnTo>
                <a:lnTo>
                  <a:pt x="84" y="524"/>
                </a:lnTo>
                <a:lnTo>
                  <a:pt x="209" y="565"/>
                </a:lnTo>
                <a:lnTo>
                  <a:pt x="251" y="670"/>
                </a:lnTo>
                <a:lnTo>
                  <a:pt x="398" y="796"/>
                </a:lnTo>
                <a:lnTo>
                  <a:pt x="481" y="796"/>
                </a:lnTo>
                <a:lnTo>
                  <a:pt x="565" y="858"/>
                </a:lnTo>
                <a:lnTo>
                  <a:pt x="628" y="879"/>
                </a:lnTo>
                <a:lnTo>
                  <a:pt x="628" y="1047"/>
                </a:lnTo>
                <a:lnTo>
                  <a:pt x="774" y="1109"/>
                </a:lnTo>
                <a:lnTo>
                  <a:pt x="816" y="1068"/>
                </a:lnTo>
                <a:lnTo>
                  <a:pt x="900" y="1068"/>
                </a:lnTo>
                <a:lnTo>
                  <a:pt x="942" y="1109"/>
                </a:lnTo>
                <a:lnTo>
                  <a:pt x="1025" y="1151"/>
                </a:lnTo>
                <a:lnTo>
                  <a:pt x="1151" y="1298"/>
                </a:lnTo>
                <a:lnTo>
                  <a:pt x="1256" y="1319"/>
                </a:lnTo>
                <a:lnTo>
                  <a:pt x="1360" y="1402"/>
                </a:lnTo>
                <a:lnTo>
                  <a:pt x="1423" y="1361"/>
                </a:lnTo>
                <a:lnTo>
                  <a:pt x="1507" y="1361"/>
                </a:lnTo>
                <a:lnTo>
                  <a:pt x="1507" y="1298"/>
                </a:lnTo>
                <a:lnTo>
                  <a:pt x="1444" y="1256"/>
                </a:lnTo>
                <a:lnTo>
                  <a:pt x="1444" y="1172"/>
                </a:lnTo>
                <a:lnTo>
                  <a:pt x="1423" y="1109"/>
                </a:lnTo>
                <a:lnTo>
                  <a:pt x="1465" y="1047"/>
                </a:lnTo>
                <a:lnTo>
                  <a:pt x="1528" y="942"/>
                </a:lnTo>
                <a:lnTo>
                  <a:pt x="1549" y="942"/>
                </a:lnTo>
                <a:lnTo>
                  <a:pt x="1632" y="775"/>
                </a:lnTo>
                <a:lnTo>
                  <a:pt x="1549" y="670"/>
                </a:lnTo>
                <a:lnTo>
                  <a:pt x="1549" y="628"/>
                </a:lnTo>
                <a:lnTo>
                  <a:pt x="1465" y="440"/>
                </a:lnTo>
                <a:lnTo>
                  <a:pt x="1507" y="356"/>
                </a:lnTo>
                <a:lnTo>
                  <a:pt x="1507" y="335"/>
                </a:lnTo>
                <a:lnTo>
                  <a:pt x="1402" y="314"/>
                </a:lnTo>
                <a:lnTo>
                  <a:pt x="1402" y="231"/>
                </a:lnTo>
                <a:lnTo>
                  <a:pt x="1339" y="147"/>
                </a:lnTo>
                <a:lnTo>
                  <a:pt x="1193" y="147"/>
                </a:lnTo>
                <a:lnTo>
                  <a:pt x="1130" y="63"/>
                </a:lnTo>
                <a:lnTo>
                  <a:pt x="1025" y="63"/>
                </a:lnTo>
                <a:lnTo>
                  <a:pt x="98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51"/>
          <p:cNvSpPr/>
          <p:nvPr/>
        </p:nvSpPr>
        <p:spPr>
          <a:xfrm>
            <a:off x="3038615" y="2465420"/>
            <a:ext cx="9799" cy="13283"/>
          </a:xfrm>
          <a:custGeom>
            <a:avLst/>
            <a:gdLst/>
            <a:ahLst/>
            <a:cxnLst/>
            <a:rect l="l" t="t" r="r" b="b"/>
            <a:pathLst>
              <a:path w="398" h="565" extrusionOk="0">
                <a:moveTo>
                  <a:pt x="105" y="0"/>
                </a:moveTo>
                <a:lnTo>
                  <a:pt x="42" y="105"/>
                </a:lnTo>
                <a:lnTo>
                  <a:pt x="0" y="167"/>
                </a:lnTo>
                <a:lnTo>
                  <a:pt x="21" y="230"/>
                </a:lnTo>
                <a:lnTo>
                  <a:pt x="21" y="314"/>
                </a:lnTo>
                <a:lnTo>
                  <a:pt x="84" y="356"/>
                </a:lnTo>
                <a:lnTo>
                  <a:pt x="84" y="419"/>
                </a:lnTo>
                <a:lnTo>
                  <a:pt x="105" y="419"/>
                </a:lnTo>
                <a:lnTo>
                  <a:pt x="146" y="523"/>
                </a:lnTo>
                <a:lnTo>
                  <a:pt x="314" y="565"/>
                </a:lnTo>
                <a:lnTo>
                  <a:pt x="398" y="544"/>
                </a:lnTo>
                <a:lnTo>
                  <a:pt x="398" y="356"/>
                </a:lnTo>
                <a:lnTo>
                  <a:pt x="335" y="314"/>
                </a:lnTo>
                <a:lnTo>
                  <a:pt x="314" y="167"/>
                </a:lnTo>
                <a:lnTo>
                  <a:pt x="18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51"/>
          <p:cNvSpPr/>
          <p:nvPr/>
        </p:nvSpPr>
        <p:spPr>
          <a:xfrm>
            <a:off x="2835648" y="2368515"/>
            <a:ext cx="57192" cy="72314"/>
          </a:xfrm>
          <a:custGeom>
            <a:avLst/>
            <a:gdLst/>
            <a:ahLst/>
            <a:cxnLst/>
            <a:rect l="l" t="t" r="r" b="b"/>
            <a:pathLst>
              <a:path w="2323" h="3076" extrusionOk="0">
                <a:moveTo>
                  <a:pt x="1737" y="0"/>
                </a:moveTo>
                <a:lnTo>
                  <a:pt x="1779" y="84"/>
                </a:lnTo>
                <a:lnTo>
                  <a:pt x="1653" y="84"/>
                </a:lnTo>
                <a:lnTo>
                  <a:pt x="1674" y="209"/>
                </a:lnTo>
                <a:lnTo>
                  <a:pt x="1590" y="314"/>
                </a:lnTo>
                <a:lnTo>
                  <a:pt x="1590" y="230"/>
                </a:lnTo>
                <a:lnTo>
                  <a:pt x="1653" y="188"/>
                </a:lnTo>
                <a:lnTo>
                  <a:pt x="1590" y="84"/>
                </a:lnTo>
                <a:lnTo>
                  <a:pt x="1528" y="105"/>
                </a:lnTo>
                <a:lnTo>
                  <a:pt x="1569" y="167"/>
                </a:lnTo>
                <a:lnTo>
                  <a:pt x="1465" y="188"/>
                </a:lnTo>
                <a:lnTo>
                  <a:pt x="1423" y="147"/>
                </a:lnTo>
                <a:lnTo>
                  <a:pt x="1256" y="167"/>
                </a:lnTo>
                <a:lnTo>
                  <a:pt x="1256" y="230"/>
                </a:lnTo>
                <a:lnTo>
                  <a:pt x="1214" y="230"/>
                </a:lnTo>
                <a:lnTo>
                  <a:pt x="1172" y="356"/>
                </a:lnTo>
                <a:lnTo>
                  <a:pt x="1256" y="377"/>
                </a:lnTo>
                <a:lnTo>
                  <a:pt x="1235" y="419"/>
                </a:lnTo>
                <a:lnTo>
                  <a:pt x="1151" y="419"/>
                </a:lnTo>
                <a:lnTo>
                  <a:pt x="1151" y="481"/>
                </a:lnTo>
                <a:lnTo>
                  <a:pt x="1046" y="502"/>
                </a:lnTo>
                <a:lnTo>
                  <a:pt x="1067" y="586"/>
                </a:lnTo>
                <a:lnTo>
                  <a:pt x="1214" y="586"/>
                </a:lnTo>
                <a:lnTo>
                  <a:pt x="1172" y="607"/>
                </a:lnTo>
                <a:lnTo>
                  <a:pt x="1276" y="586"/>
                </a:lnTo>
                <a:lnTo>
                  <a:pt x="1360" y="586"/>
                </a:lnTo>
                <a:lnTo>
                  <a:pt x="1235" y="711"/>
                </a:lnTo>
                <a:lnTo>
                  <a:pt x="1046" y="795"/>
                </a:lnTo>
                <a:lnTo>
                  <a:pt x="1130" y="837"/>
                </a:lnTo>
                <a:lnTo>
                  <a:pt x="942" y="879"/>
                </a:lnTo>
                <a:lnTo>
                  <a:pt x="858" y="837"/>
                </a:lnTo>
                <a:lnTo>
                  <a:pt x="795" y="921"/>
                </a:lnTo>
                <a:lnTo>
                  <a:pt x="753" y="816"/>
                </a:lnTo>
                <a:lnTo>
                  <a:pt x="502" y="753"/>
                </a:lnTo>
                <a:lnTo>
                  <a:pt x="502" y="816"/>
                </a:lnTo>
                <a:lnTo>
                  <a:pt x="335" y="753"/>
                </a:lnTo>
                <a:lnTo>
                  <a:pt x="314" y="942"/>
                </a:lnTo>
                <a:lnTo>
                  <a:pt x="398" y="879"/>
                </a:lnTo>
                <a:lnTo>
                  <a:pt x="419" y="942"/>
                </a:lnTo>
                <a:lnTo>
                  <a:pt x="440" y="984"/>
                </a:lnTo>
                <a:lnTo>
                  <a:pt x="481" y="1088"/>
                </a:lnTo>
                <a:lnTo>
                  <a:pt x="419" y="1088"/>
                </a:lnTo>
                <a:lnTo>
                  <a:pt x="398" y="1025"/>
                </a:lnTo>
                <a:lnTo>
                  <a:pt x="272" y="1025"/>
                </a:lnTo>
                <a:lnTo>
                  <a:pt x="419" y="1130"/>
                </a:lnTo>
                <a:lnTo>
                  <a:pt x="544" y="1109"/>
                </a:lnTo>
                <a:lnTo>
                  <a:pt x="586" y="1214"/>
                </a:lnTo>
                <a:lnTo>
                  <a:pt x="440" y="1235"/>
                </a:lnTo>
                <a:lnTo>
                  <a:pt x="419" y="1276"/>
                </a:lnTo>
                <a:lnTo>
                  <a:pt x="440" y="1339"/>
                </a:lnTo>
                <a:lnTo>
                  <a:pt x="293" y="1360"/>
                </a:lnTo>
                <a:lnTo>
                  <a:pt x="335" y="1444"/>
                </a:lnTo>
                <a:lnTo>
                  <a:pt x="272" y="1465"/>
                </a:lnTo>
                <a:lnTo>
                  <a:pt x="377" y="1528"/>
                </a:lnTo>
                <a:lnTo>
                  <a:pt x="419" y="1507"/>
                </a:lnTo>
                <a:lnTo>
                  <a:pt x="398" y="1548"/>
                </a:lnTo>
                <a:lnTo>
                  <a:pt x="523" y="1528"/>
                </a:lnTo>
                <a:lnTo>
                  <a:pt x="544" y="1674"/>
                </a:lnTo>
                <a:lnTo>
                  <a:pt x="858" y="1674"/>
                </a:lnTo>
                <a:lnTo>
                  <a:pt x="753" y="1758"/>
                </a:lnTo>
                <a:lnTo>
                  <a:pt x="691" y="1737"/>
                </a:lnTo>
                <a:lnTo>
                  <a:pt x="586" y="1925"/>
                </a:lnTo>
                <a:lnTo>
                  <a:pt x="628" y="1925"/>
                </a:lnTo>
                <a:lnTo>
                  <a:pt x="523" y="2051"/>
                </a:lnTo>
                <a:lnTo>
                  <a:pt x="335" y="2176"/>
                </a:lnTo>
                <a:lnTo>
                  <a:pt x="419" y="2176"/>
                </a:lnTo>
                <a:lnTo>
                  <a:pt x="523" y="2134"/>
                </a:lnTo>
                <a:lnTo>
                  <a:pt x="586" y="2155"/>
                </a:lnTo>
                <a:lnTo>
                  <a:pt x="732" y="2155"/>
                </a:lnTo>
                <a:lnTo>
                  <a:pt x="816" y="2072"/>
                </a:lnTo>
                <a:lnTo>
                  <a:pt x="816" y="2092"/>
                </a:lnTo>
                <a:lnTo>
                  <a:pt x="942" y="2134"/>
                </a:lnTo>
                <a:lnTo>
                  <a:pt x="691" y="2176"/>
                </a:lnTo>
                <a:lnTo>
                  <a:pt x="502" y="2197"/>
                </a:lnTo>
                <a:lnTo>
                  <a:pt x="440" y="2281"/>
                </a:lnTo>
                <a:lnTo>
                  <a:pt x="314" y="2302"/>
                </a:lnTo>
                <a:lnTo>
                  <a:pt x="377" y="2364"/>
                </a:lnTo>
                <a:lnTo>
                  <a:pt x="335" y="2406"/>
                </a:lnTo>
                <a:lnTo>
                  <a:pt x="398" y="2448"/>
                </a:lnTo>
                <a:lnTo>
                  <a:pt x="293" y="2469"/>
                </a:lnTo>
                <a:lnTo>
                  <a:pt x="209" y="2385"/>
                </a:lnTo>
                <a:lnTo>
                  <a:pt x="188" y="2448"/>
                </a:lnTo>
                <a:lnTo>
                  <a:pt x="168" y="2406"/>
                </a:lnTo>
                <a:lnTo>
                  <a:pt x="0" y="2490"/>
                </a:lnTo>
                <a:lnTo>
                  <a:pt x="21" y="2511"/>
                </a:lnTo>
                <a:lnTo>
                  <a:pt x="398" y="2511"/>
                </a:lnTo>
                <a:lnTo>
                  <a:pt x="272" y="2595"/>
                </a:lnTo>
                <a:lnTo>
                  <a:pt x="105" y="2657"/>
                </a:lnTo>
                <a:lnTo>
                  <a:pt x="63" y="2762"/>
                </a:lnTo>
                <a:lnTo>
                  <a:pt x="168" y="2762"/>
                </a:lnTo>
                <a:lnTo>
                  <a:pt x="188" y="2825"/>
                </a:lnTo>
                <a:lnTo>
                  <a:pt x="440" y="2762"/>
                </a:lnTo>
                <a:lnTo>
                  <a:pt x="440" y="2762"/>
                </a:lnTo>
                <a:lnTo>
                  <a:pt x="230" y="2888"/>
                </a:lnTo>
                <a:lnTo>
                  <a:pt x="168" y="2929"/>
                </a:lnTo>
                <a:lnTo>
                  <a:pt x="314" y="2929"/>
                </a:lnTo>
                <a:lnTo>
                  <a:pt x="502" y="2825"/>
                </a:lnTo>
                <a:lnTo>
                  <a:pt x="481" y="2908"/>
                </a:lnTo>
                <a:lnTo>
                  <a:pt x="314" y="2992"/>
                </a:lnTo>
                <a:lnTo>
                  <a:pt x="419" y="2992"/>
                </a:lnTo>
                <a:lnTo>
                  <a:pt x="398" y="3034"/>
                </a:lnTo>
                <a:lnTo>
                  <a:pt x="398" y="3034"/>
                </a:lnTo>
                <a:lnTo>
                  <a:pt x="523" y="3013"/>
                </a:lnTo>
                <a:lnTo>
                  <a:pt x="607" y="3076"/>
                </a:lnTo>
                <a:lnTo>
                  <a:pt x="795" y="3034"/>
                </a:lnTo>
                <a:lnTo>
                  <a:pt x="963" y="2992"/>
                </a:lnTo>
                <a:lnTo>
                  <a:pt x="1130" y="2888"/>
                </a:lnTo>
                <a:lnTo>
                  <a:pt x="1067" y="2783"/>
                </a:lnTo>
                <a:lnTo>
                  <a:pt x="1172" y="2783"/>
                </a:lnTo>
                <a:lnTo>
                  <a:pt x="1151" y="2867"/>
                </a:lnTo>
                <a:lnTo>
                  <a:pt x="1256" y="2867"/>
                </a:lnTo>
                <a:lnTo>
                  <a:pt x="1360" y="2720"/>
                </a:lnTo>
                <a:lnTo>
                  <a:pt x="1444" y="2762"/>
                </a:lnTo>
                <a:lnTo>
                  <a:pt x="1465" y="2657"/>
                </a:lnTo>
                <a:lnTo>
                  <a:pt x="1800" y="2595"/>
                </a:lnTo>
                <a:lnTo>
                  <a:pt x="1841" y="2511"/>
                </a:lnTo>
                <a:lnTo>
                  <a:pt x="1862" y="2616"/>
                </a:lnTo>
                <a:lnTo>
                  <a:pt x="1946" y="2553"/>
                </a:lnTo>
                <a:lnTo>
                  <a:pt x="2009" y="2574"/>
                </a:lnTo>
                <a:lnTo>
                  <a:pt x="2176" y="2574"/>
                </a:lnTo>
                <a:lnTo>
                  <a:pt x="2072" y="2406"/>
                </a:lnTo>
                <a:lnTo>
                  <a:pt x="2155" y="2385"/>
                </a:lnTo>
                <a:lnTo>
                  <a:pt x="2218" y="2281"/>
                </a:lnTo>
                <a:lnTo>
                  <a:pt x="2218" y="2176"/>
                </a:lnTo>
                <a:lnTo>
                  <a:pt x="2302" y="2072"/>
                </a:lnTo>
                <a:lnTo>
                  <a:pt x="2323" y="1967"/>
                </a:lnTo>
                <a:lnTo>
                  <a:pt x="2302" y="1716"/>
                </a:lnTo>
                <a:lnTo>
                  <a:pt x="2218" y="1674"/>
                </a:lnTo>
                <a:lnTo>
                  <a:pt x="2302" y="1632"/>
                </a:lnTo>
                <a:lnTo>
                  <a:pt x="2302" y="1507"/>
                </a:lnTo>
                <a:lnTo>
                  <a:pt x="2218" y="1402"/>
                </a:lnTo>
                <a:lnTo>
                  <a:pt x="2260" y="1256"/>
                </a:lnTo>
                <a:lnTo>
                  <a:pt x="2176" y="1214"/>
                </a:lnTo>
                <a:lnTo>
                  <a:pt x="2197" y="1130"/>
                </a:lnTo>
                <a:lnTo>
                  <a:pt x="2281" y="1151"/>
                </a:lnTo>
                <a:lnTo>
                  <a:pt x="2281" y="1151"/>
                </a:lnTo>
                <a:lnTo>
                  <a:pt x="2155" y="1088"/>
                </a:lnTo>
                <a:lnTo>
                  <a:pt x="2072" y="1046"/>
                </a:lnTo>
                <a:lnTo>
                  <a:pt x="1967" y="837"/>
                </a:lnTo>
                <a:lnTo>
                  <a:pt x="1800" y="732"/>
                </a:lnTo>
                <a:lnTo>
                  <a:pt x="1737" y="795"/>
                </a:lnTo>
                <a:lnTo>
                  <a:pt x="1695" y="942"/>
                </a:lnTo>
                <a:lnTo>
                  <a:pt x="1632" y="984"/>
                </a:lnTo>
                <a:lnTo>
                  <a:pt x="1360" y="732"/>
                </a:lnTo>
                <a:lnTo>
                  <a:pt x="1486" y="502"/>
                </a:lnTo>
                <a:lnTo>
                  <a:pt x="1632" y="481"/>
                </a:lnTo>
                <a:lnTo>
                  <a:pt x="1653" y="377"/>
                </a:lnTo>
                <a:lnTo>
                  <a:pt x="1737" y="356"/>
                </a:lnTo>
                <a:lnTo>
                  <a:pt x="1779" y="272"/>
                </a:lnTo>
                <a:lnTo>
                  <a:pt x="1737" y="293"/>
                </a:lnTo>
                <a:lnTo>
                  <a:pt x="1737" y="293"/>
                </a:lnTo>
                <a:lnTo>
                  <a:pt x="1841" y="188"/>
                </a:lnTo>
                <a:lnTo>
                  <a:pt x="1946" y="147"/>
                </a:lnTo>
                <a:lnTo>
                  <a:pt x="1841" y="84"/>
                </a:lnTo>
                <a:lnTo>
                  <a:pt x="173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2" name="Google Shape;1642;p51"/>
          <p:cNvGrpSpPr/>
          <p:nvPr/>
        </p:nvGrpSpPr>
        <p:grpSpPr>
          <a:xfrm>
            <a:off x="2869131" y="2307015"/>
            <a:ext cx="123124" cy="164823"/>
            <a:chOff x="3586375" y="2281300"/>
            <a:chExt cx="125025" cy="175275"/>
          </a:xfrm>
        </p:grpSpPr>
        <p:sp>
          <p:nvSpPr>
            <p:cNvPr id="1643" name="Google Shape;1643;p51"/>
            <p:cNvSpPr/>
            <p:nvPr/>
          </p:nvSpPr>
          <p:spPr>
            <a:xfrm>
              <a:off x="3609900" y="2281300"/>
              <a:ext cx="101500" cy="175275"/>
            </a:xfrm>
            <a:custGeom>
              <a:avLst/>
              <a:gdLst/>
              <a:ahLst/>
              <a:cxnLst/>
              <a:rect l="l" t="t" r="r" b="b"/>
              <a:pathLst>
                <a:path w="4060" h="7011" extrusionOk="0">
                  <a:moveTo>
                    <a:pt x="1340" y="1"/>
                  </a:moveTo>
                  <a:lnTo>
                    <a:pt x="1277" y="63"/>
                  </a:lnTo>
                  <a:lnTo>
                    <a:pt x="1235" y="42"/>
                  </a:lnTo>
                  <a:lnTo>
                    <a:pt x="1110" y="84"/>
                  </a:lnTo>
                  <a:lnTo>
                    <a:pt x="1026" y="84"/>
                  </a:lnTo>
                  <a:lnTo>
                    <a:pt x="921" y="105"/>
                  </a:lnTo>
                  <a:lnTo>
                    <a:pt x="859" y="105"/>
                  </a:lnTo>
                  <a:lnTo>
                    <a:pt x="838" y="168"/>
                  </a:lnTo>
                  <a:lnTo>
                    <a:pt x="838" y="105"/>
                  </a:lnTo>
                  <a:lnTo>
                    <a:pt x="796" y="84"/>
                  </a:lnTo>
                  <a:lnTo>
                    <a:pt x="712" y="168"/>
                  </a:lnTo>
                  <a:lnTo>
                    <a:pt x="733" y="105"/>
                  </a:lnTo>
                  <a:lnTo>
                    <a:pt x="608" y="42"/>
                  </a:lnTo>
                  <a:lnTo>
                    <a:pt x="587" y="105"/>
                  </a:lnTo>
                  <a:lnTo>
                    <a:pt x="524" y="168"/>
                  </a:lnTo>
                  <a:lnTo>
                    <a:pt x="545" y="231"/>
                  </a:lnTo>
                  <a:lnTo>
                    <a:pt x="524" y="231"/>
                  </a:lnTo>
                  <a:lnTo>
                    <a:pt x="524" y="314"/>
                  </a:lnTo>
                  <a:lnTo>
                    <a:pt x="419" y="356"/>
                  </a:lnTo>
                  <a:lnTo>
                    <a:pt x="482" y="419"/>
                  </a:lnTo>
                  <a:lnTo>
                    <a:pt x="440" y="503"/>
                  </a:lnTo>
                  <a:lnTo>
                    <a:pt x="398" y="503"/>
                  </a:lnTo>
                  <a:lnTo>
                    <a:pt x="503" y="607"/>
                  </a:lnTo>
                  <a:lnTo>
                    <a:pt x="545" y="670"/>
                  </a:lnTo>
                  <a:lnTo>
                    <a:pt x="419" y="607"/>
                  </a:lnTo>
                  <a:lnTo>
                    <a:pt x="398" y="670"/>
                  </a:lnTo>
                  <a:lnTo>
                    <a:pt x="315" y="587"/>
                  </a:lnTo>
                  <a:lnTo>
                    <a:pt x="294" y="628"/>
                  </a:lnTo>
                  <a:lnTo>
                    <a:pt x="315" y="691"/>
                  </a:lnTo>
                  <a:lnTo>
                    <a:pt x="294" y="733"/>
                  </a:lnTo>
                  <a:lnTo>
                    <a:pt x="273" y="628"/>
                  </a:lnTo>
                  <a:lnTo>
                    <a:pt x="210" y="733"/>
                  </a:lnTo>
                  <a:lnTo>
                    <a:pt x="273" y="796"/>
                  </a:lnTo>
                  <a:lnTo>
                    <a:pt x="210" y="817"/>
                  </a:lnTo>
                  <a:lnTo>
                    <a:pt x="294" y="900"/>
                  </a:lnTo>
                  <a:lnTo>
                    <a:pt x="336" y="900"/>
                  </a:lnTo>
                  <a:lnTo>
                    <a:pt x="294" y="942"/>
                  </a:lnTo>
                  <a:lnTo>
                    <a:pt x="210" y="900"/>
                  </a:lnTo>
                  <a:lnTo>
                    <a:pt x="210" y="1026"/>
                  </a:lnTo>
                  <a:lnTo>
                    <a:pt x="210" y="1047"/>
                  </a:lnTo>
                  <a:lnTo>
                    <a:pt x="377" y="1026"/>
                  </a:lnTo>
                  <a:lnTo>
                    <a:pt x="273" y="1089"/>
                  </a:lnTo>
                  <a:lnTo>
                    <a:pt x="273" y="1110"/>
                  </a:lnTo>
                  <a:lnTo>
                    <a:pt x="294" y="1131"/>
                  </a:lnTo>
                  <a:lnTo>
                    <a:pt x="377" y="1110"/>
                  </a:lnTo>
                  <a:lnTo>
                    <a:pt x="336" y="1131"/>
                  </a:lnTo>
                  <a:lnTo>
                    <a:pt x="398" y="1151"/>
                  </a:lnTo>
                  <a:lnTo>
                    <a:pt x="398" y="1151"/>
                  </a:lnTo>
                  <a:lnTo>
                    <a:pt x="315" y="1131"/>
                  </a:lnTo>
                  <a:lnTo>
                    <a:pt x="294" y="1151"/>
                  </a:lnTo>
                  <a:lnTo>
                    <a:pt x="294" y="1214"/>
                  </a:lnTo>
                  <a:lnTo>
                    <a:pt x="315" y="1235"/>
                  </a:lnTo>
                  <a:lnTo>
                    <a:pt x="273" y="1256"/>
                  </a:lnTo>
                  <a:lnTo>
                    <a:pt x="231" y="1319"/>
                  </a:lnTo>
                  <a:lnTo>
                    <a:pt x="294" y="1319"/>
                  </a:lnTo>
                  <a:lnTo>
                    <a:pt x="294" y="1361"/>
                  </a:lnTo>
                  <a:lnTo>
                    <a:pt x="210" y="1340"/>
                  </a:lnTo>
                  <a:lnTo>
                    <a:pt x="189" y="1403"/>
                  </a:lnTo>
                  <a:lnTo>
                    <a:pt x="210" y="1444"/>
                  </a:lnTo>
                  <a:lnTo>
                    <a:pt x="189" y="1465"/>
                  </a:lnTo>
                  <a:lnTo>
                    <a:pt x="168" y="1528"/>
                  </a:lnTo>
                  <a:lnTo>
                    <a:pt x="63" y="1528"/>
                  </a:lnTo>
                  <a:lnTo>
                    <a:pt x="1" y="1549"/>
                  </a:lnTo>
                  <a:lnTo>
                    <a:pt x="63" y="1570"/>
                  </a:lnTo>
                  <a:lnTo>
                    <a:pt x="126" y="1570"/>
                  </a:lnTo>
                  <a:lnTo>
                    <a:pt x="189" y="1612"/>
                  </a:lnTo>
                  <a:lnTo>
                    <a:pt x="168" y="1633"/>
                  </a:lnTo>
                  <a:lnTo>
                    <a:pt x="105" y="1633"/>
                  </a:lnTo>
                  <a:lnTo>
                    <a:pt x="189" y="1716"/>
                  </a:lnTo>
                  <a:lnTo>
                    <a:pt x="210" y="1716"/>
                  </a:lnTo>
                  <a:lnTo>
                    <a:pt x="273" y="1737"/>
                  </a:lnTo>
                  <a:lnTo>
                    <a:pt x="503" y="1507"/>
                  </a:lnTo>
                  <a:lnTo>
                    <a:pt x="482" y="1570"/>
                  </a:lnTo>
                  <a:lnTo>
                    <a:pt x="503" y="1612"/>
                  </a:lnTo>
                  <a:lnTo>
                    <a:pt x="419" y="1633"/>
                  </a:lnTo>
                  <a:lnTo>
                    <a:pt x="377" y="1758"/>
                  </a:lnTo>
                  <a:lnTo>
                    <a:pt x="377" y="1779"/>
                  </a:lnTo>
                  <a:lnTo>
                    <a:pt x="315" y="1947"/>
                  </a:lnTo>
                  <a:lnTo>
                    <a:pt x="336" y="1947"/>
                  </a:lnTo>
                  <a:lnTo>
                    <a:pt x="294" y="2135"/>
                  </a:lnTo>
                  <a:lnTo>
                    <a:pt x="294" y="2239"/>
                  </a:lnTo>
                  <a:lnTo>
                    <a:pt x="231" y="2281"/>
                  </a:lnTo>
                  <a:lnTo>
                    <a:pt x="294" y="2323"/>
                  </a:lnTo>
                  <a:lnTo>
                    <a:pt x="315" y="2302"/>
                  </a:lnTo>
                  <a:lnTo>
                    <a:pt x="231" y="2449"/>
                  </a:lnTo>
                  <a:lnTo>
                    <a:pt x="231" y="2595"/>
                  </a:lnTo>
                  <a:lnTo>
                    <a:pt x="189" y="2658"/>
                  </a:lnTo>
                  <a:lnTo>
                    <a:pt x="189" y="2700"/>
                  </a:lnTo>
                  <a:lnTo>
                    <a:pt x="315" y="2700"/>
                  </a:lnTo>
                  <a:lnTo>
                    <a:pt x="294" y="2595"/>
                  </a:lnTo>
                  <a:lnTo>
                    <a:pt x="336" y="2491"/>
                  </a:lnTo>
                  <a:lnTo>
                    <a:pt x="336" y="2407"/>
                  </a:lnTo>
                  <a:lnTo>
                    <a:pt x="398" y="2323"/>
                  </a:lnTo>
                  <a:lnTo>
                    <a:pt x="336" y="2135"/>
                  </a:lnTo>
                  <a:lnTo>
                    <a:pt x="398" y="2135"/>
                  </a:lnTo>
                  <a:lnTo>
                    <a:pt x="545" y="1947"/>
                  </a:lnTo>
                  <a:lnTo>
                    <a:pt x="440" y="2135"/>
                  </a:lnTo>
                  <a:lnTo>
                    <a:pt x="419" y="2239"/>
                  </a:lnTo>
                  <a:lnTo>
                    <a:pt x="482" y="2260"/>
                  </a:lnTo>
                  <a:lnTo>
                    <a:pt x="482" y="2198"/>
                  </a:lnTo>
                  <a:lnTo>
                    <a:pt x="545" y="2135"/>
                  </a:lnTo>
                  <a:lnTo>
                    <a:pt x="587" y="2260"/>
                  </a:lnTo>
                  <a:lnTo>
                    <a:pt x="628" y="2135"/>
                  </a:lnTo>
                  <a:lnTo>
                    <a:pt x="628" y="2030"/>
                  </a:lnTo>
                  <a:lnTo>
                    <a:pt x="691" y="1988"/>
                  </a:lnTo>
                  <a:lnTo>
                    <a:pt x="649" y="2135"/>
                  </a:lnTo>
                  <a:lnTo>
                    <a:pt x="754" y="2198"/>
                  </a:lnTo>
                  <a:lnTo>
                    <a:pt x="649" y="2177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712" y="2470"/>
                  </a:lnTo>
                  <a:lnTo>
                    <a:pt x="754" y="2574"/>
                  </a:lnTo>
                  <a:lnTo>
                    <a:pt x="649" y="2658"/>
                  </a:lnTo>
                  <a:lnTo>
                    <a:pt x="587" y="2909"/>
                  </a:lnTo>
                  <a:lnTo>
                    <a:pt x="587" y="3014"/>
                  </a:lnTo>
                  <a:lnTo>
                    <a:pt x="503" y="2972"/>
                  </a:lnTo>
                  <a:lnTo>
                    <a:pt x="503" y="3097"/>
                  </a:lnTo>
                  <a:lnTo>
                    <a:pt x="628" y="3244"/>
                  </a:lnTo>
                  <a:lnTo>
                    <a:pt x="587" y="3097"/>
                  </a:lnTo>
                  <a:lnTo>
                    <a:pt x="649" y="3076"/>
                  </a:lnTo>
                  <a:lnTo>
                    <a:pt x="859" y="3223"/>
                  </a:lnTo>
                  <a:lnTo>
                    <a:pt x="859" y="3097"/>
                  </a:lnTo>
                  <a:lnTo>
                    <a:pt x="796" y="3035"/>
                  </a:lnTo>
                  <a:lnTo>
                    <a:pt x="838" y="3014"/>
                  </a:lnTo>
                  <a:lnTo>
                    <a:pt x="1005" y="3118"/>
                  </a:lnTo>
                  <a:lnTo>
                    <a:pt x="1131" y="3118"/>
                  </a:lnTo>
                  <a:lnTo>
                    <a:pt x="1131" y="3076"/>
                  </a:lnTo>
                  <a:lnTo>
                    <a:pt x="1235" y="3076"/>
                  </a:lnTo>
                  <a:lnTo>
                    <a:pt x="1256" y="2972"/>
                  </a:lnTo>
                  <a:lnTo>
                    <a:pt x="1549" y="2993"/>
                  </a:lnTo>
                  <a:lnTo>
                    <a:pt x="1361" y="3014"/>
                  </a:lnTo>
                  <a:lnTo>
                    <a:pt x="1235" y="3348"/>
                  </a:lnTo>
                  <a:lnTo>
                    <a:pt x="1382" y="3620"/>
                  </a:lnTo>
                  <a:lnTo>
                    <a:pt x="1444" y="3558"/>
                  </a:lnTo>
                  <a:lnTo>
                    <a:pt x="1444" y="3704"/>
                  </a:lnTo>
                  <a:lnTo>
                    <a:pt x="1549" y="3600"/>
                  </a:lnTo>
                  <a:lnTo>
                    <a:pt x="1654" y="3600"/>
                  </a:lnTo>
                  <a:lnTo>
                    <a:pt x="1633" y="3746"/>
                  </a:lnTo>
                  <a:lnTo>
                    <a:pt x="1654" y="3767"/>
                  </a:lnTo>
                  <a:lnTo>
                    <a:pt x="1549" y="3851"/>
                  </a:lnTo>
                  <a:lnTo>
                    <a:pt x="1570" y="4018"/>
                  </a:lnTo>
                  <a:lnTo>
                    <a:pt x="1528" y="4123"/>
                  </a:lnTo>
                  <a:lnTo>
                    <a:pt x="1570" y="4227"/>
                  </a:lnTo>
                  <a:lnTo>
                    <a:pt x="1654" y="4290"/>
                  </a:lnTo>
                  <a:lnTo>
                    <a:pt x="1737" y="4290"/>
                  </a:lnTo>
                  <a:lnTo>
                    <a:pt x="1675" y="4332"/>
                  </a:lnTo>
                  <a:lnTo>
                    <a:pt x="1591" y="4332"/>
                  </a:lnTo>
                  <a:lnTo>
                    <a:pt x="1549" y="4248"/>
                  </a:lnTo>
                  <a:lnTo>
                    <a:pt x="1465" y="4269"/>
                  </a:lnTo>
                  <a:lnTo>
                    <a:pt x="1528" y="4353"/>
                  </a:lnTo>
                  <a:lnTo>
                    <a:pt x="1591" y="4395"/>
                  </a:lnTo>
                  <a:lnTo>
                    <a:pt x="1486" y="4374"/>
                  </a:lnTo>
                  <a:lnTo>
                    <a:pt x="1424" y="4290"/>
                  </a:lnTo>
                  <a:lnTo>
                    <a:pt x="1235" y="4353"/>
                  </a:lnTo>
                  <a:lnTo>
                    <a:pt x="1152" y="4353"/>
                  </a:lnTo>
                  <a:lnTo>
                    <a:pt x="963" y="4436"/>
                  </a:lnTo>
                  <a:lnTo>
                    <a:pt x="859" y="4583"/>
                  </a:lnTo>
                  <a:lnTo>
                    <a:pt x="733" y="4667"/>
                  </a:lnTo>
                  <a:lnTo>
                    <a:pt x="691" y="4750"/>
                  </a:lnTo>
                  <a:lnTo>
                    <a:pt x="817" y="4750"/>
                  </a:lnTo>
                  <a:lnTo>
                    <a:pt x="817" y="4688"/>
                  </a:lnTo>
                  <a:lnTo>
                    <a:pt x="1026" y="4646"/>
                  </a:lnTo>
                  <a:lnTo>
                    <a:pt x="1005" y="4750"/>
                  </a:lnTo>
                  <a:lnTo>
                    <a:pt x="1068" y="4813"/>
                  </a:lnTo>
                  <a:lnTo>
                    <a:pt x="1005" y="4876"/>
                  </a:lnTo>
                  <a:lnTo>
                    <a:pt x="1026" y="4960"/>
                  </a:lnTo>
                  <a:lnTo>
                    <a:pt x="1068" y="4960"/>
                  </a:lnTo>
                  <a:lnTo>
                    <a:pt x="942" y="5190"/>
                  </a:lnTo>
                  <a:lnTo>
                    <a:pt x="859" y="5232"/>
                  </a:lnTo>
                  <a:lnTo>
                    <a:pt x="754" y="5294"/>
                  </a:lnTo>
                  <a:lnTo>
                    <a:pt x="733" y="5294"/>
                  </a:lnTo>
                  <a:lnTo>
                    <a:pt x="608" y="5378"/>
                  </a:lnTo>
                  <a:lnTo>
                    <a:pt x="524" y="5378"/>
                  </a:lnTo>
                  <a:lnTo>
                    <a:pt x="398" y="5483"/>
                  </a:lnTo>
                  <a:lnTo>
                    <a:pt x="503" y="5483"/>
                  </a:lnTo>
                  <a:lnTo>
                    <a:pt x="503" y="5545"/>
                  </a:lnTo>
                  <a:lnTo>
                    <a:pt x="419" y="5608"/>
                  </a:lnTo>
                  <a:lnTo>
                    <a:pt x="545" y="5629"/>
                  </a:lnTo>
                  <a:lnTo>
                    <a:pt x="524" y="5650"/>
                  </a:lnTo>
                  <a:lnTo>
                    <a:pt x="587" y="5692"/>
                  </a:lnTo>
                  <a:lnTo>
                    <a:pt x="649" y="5650"/>
                  </a:lnTo>
                  <a:lnTo>
                    <a:pt x="754" y="5608"/>
                  </a:lnTo>
                  <a:lnTo>
                    <a:pt x="900" y="5545"/>
                  </a:lnTo>
                  <a:lnTo>
                    <a:pt x="921" y="5629"/>
                  </a:lnTo>
                  <a:lnTo>
                    <a:pt x="1026" y="5650"/>
                  </a:lnTo>
                  <a:lnTo>
                    <a:pt x="942" y="5692"/>
                  </a:lnTo>
                  <a:lnTo>
                    <a:pt x="921" y="5734"/>
                  </a:lnTo>
                  <a:lnTo>
                    <a:pt x="1068" y="5734"/>
                  </a:lnTo>
                  <a:lnTo>
                    <a:pt x="1068" y="5713"/>
                  </a:lnTo>
                  <a:lnTo>
                    <a:pt x="1152" y="5692"/>
                  </a:lnTo>
                  <a:lnTo>
                    <a:pt x="1256" y="5796"/>
                  </a:lnTo>
                  <a:lnTo>
                    <a:pt x="1319" y="5859"/>
                  </a:lnTo>
                  <a:lnTo>
                    <a:pt x="1486" y="5859"/>
                  </a:lnTo>
                  <a:lnTo>
                    <a:pt x="1549" y="5796"/>
                  </a:lnTo>
                  <a:lnTo>
                    <a:pt x="1633" y="5755"/>
                  </a:lnTo>
                  <a:lnTo>
                    <a:pt x="1758" y="5713"/>
                  </a:lnTo>
                  <a:lnTo>
                    <a:pt x="1800" y="5650"/>
                  </a:lnTo>
                  <a:lnTo>
                    <a:pt x="1905" y="5608"/>
                  </a:lnTo>
                  <a:lnTo>
                    <a:pt x="1758" y="5755"/>
                  </a:lnTo>
                  <a:lnTo>
                    <a:pt x="1633" y="5901"/>
                  </a:lnTo>
                  <a:lnTo>
                    <a:pt x="1633" y="6048"/>
                  </a:lnTo>
                  <a:lnTo>
                    <a:pt x="1528" y="6048"/>
                  </a:lnTo>
                  <a:lnTo>
                    <a:pt x="1444" y="6068"/>
                  </a:lnTo>
                  <a:lnTo>
                    <a:pt x="1361" y="6027"/>
                  </a:lnTo>
                  <a:lnTo>
                    <a:pt x="1131" y="6006"/>
                  </a:lnTo>
                  <a:lnTo>
                    <a:pt x="963" y="6048"/>
                  </a:lnTo>
                  <a:lnTo>
                    <a:pt x="963" y="6131"/>
                  </a:lnTo>
                  <a:lnTo>
                    <a:pt x="900" y="6215"/>
                  </a:lnTo>
                  <a:lnTo>
                    <a:pt x="796" y="6215"/>
                  </a:lnTo>
                  <a:lnTo>
                    <a:pt x="796" y="6382"/>
                  </a:lnTo>
                  <a:lnTo>
                    <a:pt x="691" y="6487"/>
                  </a:lnTo>
                  <a:lnTo>
                    <a:pt x="649" y="6550"/>
                  </a:lnTo>
                  <a:lnTo>
                    <a:pt x="545" y="6550"/>
                  </a:lnTo>
                  <a:lnTo>
                    <a:pt x="524" y="6675"/>
                  </a:lnTo>
                  <a:lnTo>
                    <a:pt x="482" y="6675"/>
                  </a:lnTo>
                  <a:lnTo>
                    <a:pt x="440" y="6738"/>
                  </a:lnTo>
                  <a:lnTo>
                    <a:pt x="315" y="6843"/>
                  </a:lnTo>
                  <a:lnTo>
                    <a:pt x="231" y="6801"/>
                  </a:lnTo>
                  <a:lnTo>
                    <a:pt x="168" y="6864"/>
                  </a:lnTo>
                  <a:lnTo>
                    <a:pt x="168" y="6968"/>
                  </a:lnTo>
                  <a:lnTo>
                    <a:pt x="273" y="6968"/>
                  </a:lnTo>
                  <a:lnTo>
                    <a:pt x="273" y="6885"/>
                  </a:lnTo>
                  <a:lnTo>
                    <a:pt x="377" y="6905"/>
                  </a:lnTo>
                  <a:lnTo>
                    <a:pt x="419" y="7010"/>
                  </a:lnTo>
                  <a:lnTo>
                    <a:pt x="503" y="6968"/>
                  </a:lnTo>
                  <a:lnTo>
                    <a:pt x="482" y="6905"/>
                  </a:lnTo>
                  <a:lnTo>
                    <a:pt x="524" y="6843"/>
                  </a:lnTo>
                  <a:lnTo>
                    <a:pt x="545" y="6864"/>
                  </a:lnTo>
                  <a:lnTo>
                    <a:pt x="628" y="6801"/>
                  </a:lnTo>
                  <a:lnTo>
                    <a:pt x="649" y="6801"/>
                  </a:lnTo>
                  <a:lnTo>
                    <a:pt x="712" y="6696"/>
                  </a:lnTo>
                  <a:lnTo>
                    <a:pt x="817" y="6759"/>
                  </a:lnTo>
                  <a:lnTo>
                    <a:pt x="900" y="6696"/>
                  </a:lnTo>
                  <a:lnTo>
                    <a:pt x="963" y="6738"/>
                  </a:lnTo>
                  <a:lnTo>
                    <a:pt x="1005" y="6696"/>
                  </a:lnTo>
                  <a:lnTo>
                    <a:pt x="1047" y="6759"/>
                  </a:lnTo>
                  <a:lnTo>
                    <a:pt x="1110" y="6759"/>
                  </a:lnTo>
                  <a:lnTo>
                    <a:pt x="1172" y="6801"/>
                  </a:lnTo>
                  <a:lnTo>
                    <a:pt x="1277" y="6801"/>
                  </a:lnTo>
                  <a:lnTo>
                    <a:pt x="1256" y="6759"/>
                  </a:lnTo>
                  <a:lnTo>
                    <a:pt x="1340" y="6738"/>
                  </a:lnTo>
                  <a:lnTo>
                    <a:pt x="1361" y="6654"/>
                  </a:lnTo>
                  <a:lnTo>
                    <a:pt x="1340" y="6571"/>
                  </a:lnTo>
                  <a:lnTo>
                    <a:pt x="1382" y="6487"/>
                  </a:lnTo>
                  <a:lnTo>
                    <a:pt x="1444" y="6487"/>
                  </a:lnTo>
                  <a:lnTo>
                    <a:pt x="1465" y="6445"/>
                  </a:lnTo>
                  <a:lnTo>
                    <a:pt x="1675" y="6424"/>
                  </a:lnTo>
                  <a:lnTo>
                    <a:pt x="1779" y="6424"/>
                  </a:lnTo>
                  <a:lnTo>
                    <a:pt x="1905" y="6487"/>
                  </a:lnTo>
                  <a:lnTo>
                    <a:pt x="2093" y="6487"/>
                  </a:lnTo>
                  <a:lnTo>
                    <a:pt x="2177" y="6529"/>
                  </a:lnTo>
                  <a:lnTo>
                    <a:pt x="2198" y="6445"/>
                  </a:lnTo>
                  <a:lnTo>
                    <a:pt x="2323" y="6361"/>
                  </a:lnTo>
                  <a:lnTo>
                    <a:pt x="2407" y="6382"/>
                  </a:lnTo>
                  <a:lnTo>
                    <a:pt x="2512" y="6320"/>
                  </a:lnTo>
                  <a:lnTo>
                    <a:pt x="2616" y="6340"/>
                  </a:lnTo>
                  <a:lnTo>
                    <a:pt x="2637" y="6320"/>
                  </a:lnTo>
                  <a:lnTo>
                    <a:pt x="2721" y="6278"/>
                  </a:lnTo>
                  <a:lnTo>
                    <a:pt x="2721" y="6320"/>
                  </a:lnTo>
                  <a:lnTo>
                    <a:pt x="2804" y="6361"/>
                  </a:lnTo>
                  <a:lnTo>
                    <a:pt x="2888" y="6320"/>
                  </a:lnTo>
                  <a:lnTo>
                    <a:pt x="3056" y="6320"/>
                  </a:lnTo>
                  <a:lnTo>
                    <a:pt x="3202" y="6278"/>
                  </a:lnTo>
                  <a:lnTo>
                    <a:pt x="3307" y="6320"/>
                  </a:lnTo>
                  <a:lnTo>
                    <a:pt x="3349" y="6340"/>
                  </a:lnTo>
                  <a:lnTo>
                    <a:pt x="3453" y="6257"/>
                  </a:lnTo>
                  <a:lnTo>
                    <a:pt x="3537" y="6236"/>
                  </a:lnTo>
                  <a:lnTo>
                    <a:pt x="3621" y="6152"/>
                  </a:lnTo>
                  <a:lnTo>
                    <a:pt x="3683" y="6152"/>
                  </a:lnTo>
                  <a:lnTo>
                    <a:pt x="3746" y="6173"/>
                  </a:lnTo>
                  <a:lnTo>
                    <a:pt x="3725" y="6110"/>
                  </a:lnTo>
                  <a:lnTo>
                    <a:pt x="3851" y="6027"/>
                  </a:lnTo>
                  <a:lnTo>
                    <a:pt x="3955" y="6006"/>
                  </a:lnTo>
                  <a:lnTo>
                    <a:pt x="3955" y="5922"/>
                  </a:lnTo>
                  <a:lnTo>
                    <a:pt x="3934" y="5859"/>
                  </a:lnTo>
                  <a:lnTo>
                    <a:pt x="3955" y="5796"/>
                  </a:lnTo>
                  <a:lnTo>
                    <a:pt x="3788" y="5796"/>
                  </a:lnTo>
                  <a:lnTo>
                    <a:pt x="3683" y="5838"/>
                  </a:lnTo>
                  <a:lnTo>
                    <a:pt x="3641" y="5838"/>
                  </a:lnTo>
                  <a:lnTo>
                    <a:pt x="3537" y="5817"/>
                  </a:lnTo>
                  <a:lnTo>
                    <a:pt x="3474" y="5796"/>
                  </a:lnTo>
                  <a:lnTo>
                    <a:pt x="3537" y="5755"/>
                  </a:lnTo>
                  <a:lnTo>
                    <a:pt x="3558" y="5755"/>
                  </a:lnTo>
                  <a:lnTo>
                    <a:pt x="3558" y="5734"/>
                  </a:lnTo>
                  <a:lnTo>
                    <a:pt x="3474" y="5713"/>
                  </a:lnTo>
                  <a:lnTo>
                    <a:pt x="3411" y="5734"/>
                  </a:lnTo>
                  <a:lnTo>
                    <a:pt x="3516" y="5650"/>
                  </a:lnTo>
                  <a:lnTo>
                    <a:pt x="3579" y="5692"/>
                  </a:lnTo>
                  <a:lnTo>
                    <a:pt x="3662" y="5629"/>
                  </a:lnTo>
                  <a:lnTo>
                    <a:pt x="3641" y="5545"/>
                  </a:lnTo>
                  <a:lnTo>
                    <a:pt x="3558" y="5545"/>
                  </a:lnTo>
                  <a:lnTo>
                    <a:pt x="3621" y="5504"/>
                  </a:lnTo>
                  <a:lnTo>
                    <a:pt x="3662" y="5441"/>
                  </a:lnTo>
                  <a:lnTo>
                    <a:pt x="3725" y="5504"/>
                  </a:lnTo>
                  <a:lnTo>
                    <a:pt x="3788" y="5441"/>
                  </a:lnTo>
                  <a:lnTo>
                    <a:pt x="3851" y="5399"/>
                  </a:lnTo>
                  <a:lnTo>
                    <a:pt x="3788" y="5378"/>
                  </a:lnTo>
                  <a:lnTo>
                    <a:pt x="3830" y="5336"/>
                  </a:lnTo>
                  <a:lnTo>
                    <a:pt x="3725" y="5336"/>
                  </a:lnTo>
                  <a:lnTo>
                    <a:pt x="3767" y="5273"/>
                  </a:lnTo>
                  <a:lnTo>
                    <a:pt x="3830" y="5294"/>
                  </a:lnTo>
                  <a:lnTo>
                    <a:pt x="3851" y="5315"/>
                  </a:lnTo>
                  <a:lnTo>
                    <a:pt x="3893" y="5232"/>
                  </a:lnTo>
                  <a:lnTo>
                    <a:pt x="3976" y="5211"/>
                  </a:lnTo>
                  <a:lnTo>
                    <a:pt x="3976" y="5064"/>
                  </a:lnTo>
                  <a:lnTo>
                    <a:pt x="4060" y="4897"/>
                  </a:lnTo>
                  <a:lnTo>
                    <a:pt x="3997" y="4813"/>
                  </a:lnTo>
                  <a:lnTo>
                    <a:pt x="3976" y="4688"/>
                  </a:lnTo>
                  <a:lnTo>
                    <a:pt x="3767" y="4541"/>
                  </a:lnTo>
                  <a:lnTo>
                    <a:pt x="3349" y="4541"/>
                  </a:lnTo>
                  <a:lnTo>
                    <a:pt x="3328" y="4667"/>
                  </a:lnTo>
                  <a:lnTo>
                    <a:pt x="3307" y="4708"/>
                  </a:lnTo>
                  <a:lnTo>
                    <a:pt x="3202" y="4646"/>
                  </a:lnTo>
                  <a:lnTo>
                    <a:pt x="3097" y="4604"/>
                  </a:lnTo>
                  <a:lnTo>
                    <a:pt x="3265" y="4436"/>
                  </a:lnTo>
                  <a:lnTo>
                    <a:pt x="3265" y="4332"/>
                  </a:lnTo>
                  <a:lnTo>
                    <a:pt x="3139" y="4123"/>
                  </a:lnTo>
                  <a:lnTo>
                    <a:pt x="3097" y="4123"/>
                  </a:lnTo>
                  <a:lnTo>
                    <a:pt x="2951" y="4039"/>
                  </a:lnTo>
                  <a:lnTo>
                    <a:pt x="2909" y="3955"/>
                  </a:lnTo>
                  <a:lnTo>
                    <a:pt x="2846" y="3976"/>
                  </a:lnTo>
                  <a:lnTo>
                    <a:pt x="2825" y="3976"/>
                  </a:lnTo>
                  <a:lnTo>
                    <a:pt x="2742" y="3955"/>
                  </a:lnTo>
                  <a:lnTo>
                    <a:pt x="2825" y="3955"/>
                  </a:lnTo>
                  <a:lnTo>
                    <a:pt x="2930" y="3934"/>
                  </a:lnTo>
                  <a:lnTo>
                    <a:pt x="2993" y="3955"/>
                  </a:lnTo>
                  <a:lnTo>
                    <a:pt x="3014" y="4018"/>
                  </a:lnTo>
                  <a:lnTo>
                    <a:pt x="3139" y="4018"/>
                  </a:lnTo>
                  <a:lnTo>
                    <a:pt x="2993" y="3830"/>
                  </a:lnTo>
                  <a:lnTo>
                    <a:pt x="2909" y="3725"/>
                  </a:lnTo>
                  <a:lnTo>
                    <a:pt x="2951" y="3641"/>
                  </a:lnTo>
                  <a:lnTo>
                    <a:pt x="2993" y="3641"/>
                  </a:lnTo>
                  <a:lnTo>
                    <a:pt x="2909" y="3600"/>
                  </a:lnTo>
                  <a:lnTo>
                    <a:pt x="2888" y="3537"/>
                  </a:lnTo>
                  <a:lnTo>
                    <a:pt x="2846" y="3537"/>
                  </a:lnTo>
                  <a:lnTo>
                    <a:pt x="2784" y="3348"/>
                  </a:lnTo>
                  <a:lnTo>
                    <a:pt x="2616" y="3307"/>
                  </a:lnTo>
                  <a:lnTo>
                    <a:pt x="2428" y="3244"/>
                  </a:lnTo>
                  <a:lnTo>
                    <a:pt x="2428" y="3181"/>
                  </a:lnTo>
                  <a:lnTo>
                    <a:pt x="2386" y="3139"/>
                  </a:lnTo>
                  <a:lnTo>
                    <a:pt x="2323" y="2930"/>
                  </a:lnTo>
                  <a:lnTo>
                    <a:pt x="2260" y="2825"/>
                  </a:lnTo>
                  <a:lnTo>
                    <a:pt x="2198" y="2574"/>
                  </a:lnTo>
                  <a:lnTo>
                    <a:pt x="2156" y="2470"/>
                  </a:lnTo>
                  <a:lnTo>
                    <a:pt x="2093" y="2470"/>
                  </a:lnTo>
                  <a:lnTo>
                    <a:pt x="1947" y="2239"/>
                  </a:lnTo>
                  <a:lnTo>
                    <a:pt x="1842" y="2198"/>
                  </a:lnTo>
                  <a:lnTo>
                    <a:pt x="1758" y="2156"/>
                  </a:lnTo>
                  <a:lnTo>
                    <a:pt x="1654" y="2093"/>
                  </a:lnTo>
                  <a:lnTo>
                    <a:pt x="1591" y="2156"/>
                  </a:lnTo>
                  <a:lnTo>
                    <a:pt x="1486" y="2198"/>
                  </a:lnTo>
                  <a:lnTo>
                    <a:pt x="1361" y="2177"/>
                  </a:lnTo>
                  <a:lnTo>
                    <a:pt x="1277" y="2177"/>
                  </a:lnTo>
                  <a:lnTo>
                    <a:pt x="1172" y="2156"/>
                  </a:lnTo>
                  <a:lnTo>
                    <a:pt x="1152" y="2072"/>
                  </a:lnTo>
                  <a:lnTo>
                    <a:pt x="1152" y="2072"/>
                  </a:lnTo>
                  <a:lnTo>
                    <a:pt x="1214" y="2093"/>
                  </a:lnTo>
                  <a:lnTo>
                    <a:pt x="1340" y="2135"/>
                  </a:lnTo>
                  <a:lnTo>
                    <a:pt x="1465" y="2093"/>
                  </a:lnTo>
                  <a:lnTo>
                    <a:pt x="1486" y="1988"/>
                  </a:lnTo>
                  <a:lnTo>
                    <a:pt x="1591" y="1988"/>
                  </a:lnTo>
                  <a:lnTo>
                    <a:pt x="1696" y="1926"/>
                  </a:lnTo>
                  <a:lnTo>
                    <a:pt x="1591" y="1884"/>
                  </a:lnTo>
                  <a:lnTo>
                    <a:pt x="1591" y="1800"/>
                  </a:lnTo>
                  <a:lnTo>
                    <a:pt x="1549" y="1779"/>
                  </a:lnTo>
                  <a:lnTo>
                    <a:pt x="1424" y="1863"/>
                  </a:lnTo>
                  <a:lnTo>
                    <a:pt x="1382" y="1842"/>
                  </a:lnTo>
                  <a:lnTo>
                    <a:pt x="1486" y="1758"/>
                  </a:lnTo>
                  <a:lnTo>
                    <a:pt x="1633" y="1758"/>
                  </a:lnTo>
                  <a:lnTo>
                    <a:pt x="1696" y="1716"/>
                  </a:lnTo>
                  <a:lnTo>
                    <a:pt x="1696" y="1633"/>
                  </a:lnTo>
                  <a:lnTo>
                    <a:pt x="1758" y="1612"/>
                  </a:lnTo>
                  <a:lnTo>
                    <a:pt x="1842" y="1444"/>
                  </a:lnTo>
                  <a:lnTo>
                    <a:pt x="1884" y="1403"/>
                  </a:lnTo>
                  <a:lnTo>
                    <a:pt x="1884" y="1340"/>
                  </a:lnTo>
                  <a:lnTo>
                    <a:pt x="1947" y="1235"/>
                  </a:lnTo>
                  <a:lnTo>
                    <a:pt x="1905" y="1214"/>
                  </a:lnTo>
                  <a:lnTo>
                    <a:pt x="1968" y="1047"/>
                  </a:lnTo>
                  <a:lnTo>
                    <a:pt x="2072" y="984"/>
                  </a:lnTo>
                  <a:lnTo>
                    <a:pt x="2072" y="900"/>
                  </a:lnTo>
                  <a:lnTo>
                    <a:pt x="1905" y="754"/>
                  </a:lnTo>
                  <a:lnTo>
                    <a:pt x="1884" y="796"/>
                  </a:lnTo>
                  <a:lnTo>
                    <a:pt x="1675" y="796"/>
                  </a:lnTo>
                  <a:lnTo>
                    <a:pt x="1528" y="754"/>
                  </a:lnTo>
                  <a:lnTo>
                    <a:pt x="1486" y="817"/>
                  </a:lnTo>
                  <a:lnTo>
                    <a:pt x="1424" y="817"/>
                  </a:lnTo>
                  <a:lnTo>
                    <a:pt x="1340" y="754"/>
                  </a:lnTo>
                  <a:lnTo>
                    <a:pt x="1256" y="796"/>
                  </a:lnTo>
                  <a:lnTo>
                    <a:pt x="1256" y="817"/>
                  </a:lnTo>
                  <a:lnTo>
                    <a:pt x="1172" y="838"/>
                  </a:lnTo>
                  <a:lnTo>
                    <a:pt x="1068" y="900"/>
                  </a:lnTo>
                  <a:lnTo>
                    <a:pt x="1047" y="900"/>
                  </a:lnTo>
                  <a:lnTo>
                    <a:pt x="963" y="942"/>
                  </a:lnTo>
                  <a:lnTo>
                    <a:pt x="942" y="921"/>
                  </a:lnTo>
                  <a:lnTo>
                    <a:pt x="1047" y="817"/>
                  </a:lnTo>
                  <a:lnTo>
                    <a:pt x="1131" y="691"/>
                  </a:lnTo>
                  <a:lnTo>
                    <a:pt x="1131" y="691"/>
                  </a:lnTo>
                  <a:lnTo>
                    <a:pt x="1068" y="712"/>
                  </a:lnTo>
                  <a:lnTo>
                    <a:pt x="963" y="691"/>
                  </a:lnTo>
                  <a:lnTo>
                    <a:pt x="1026" y="670"/>
                  </a:lnTo>
                  <a:lnTo>
                    <a:pt x="1047" y="587"/>
                  </a:lnTo>
                  <a:lnTo>
                    <a:pt x="1277" y="419"/>
                  </a:lnTo>
                  <a:lnTo>
                    <a:pt x="1340" y="294"/>
                  </a:lnTo>
                  <a:lnTo>
                    <a:pt x="1424" y="273"/>
                  </a:lnTo>
                  <a:lnTo>
                    <a:pt x="1444" y="168"/>
                  </a:lnTo>
                  <a:lnTo>
                    <a:pt x="1424" y="147"/>
                  </a:lnTo>
                  <a:lnTo>
                    <a:pt x="1465" y="63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1"/>
            <p:cNvSpPr/>
            <p:nvPr/>
          </p:nvSpPr>
          <p:spPr>
            <a:xfrm>
              <a:off x="3586375" y="2350350"/>
              <a:ext cx="31925" cy="25125"/>
            </a:xfrm>
            <a:custGeom>
              <a:avLst/>
              <a:gdLst/>
              <a:ahLst/>
              <a:cxnLst/>
              <a:rect l="l" t="t" r="r" b="b"/>
              <a:pathLst>
                <a:path w="1277" h="1005" extrusionOk="0">
                  <a:moveTo>
                    <a:pt x="732" y="1"/>
                  </a:moveTo>
                  <a:lnTo>
                    <a:pt x="628" y="63"/>
                  </a:lnTo>
                  <a:lnTo>
                    <a:pt x="544" y="63"/>
                  </a:lnTo>
                  <a:lnTo>
                    <a:pt x="523" y="126"/>
                  </a:lnTo>
                  <a:lnTo>
                    <a:pt x="419" y="126"/>
                  </a:lnTo>
                  <a:lnTo>
                    <a:pt x="377" y="210"/>
                  </a:lnTo>
                  <a:lnTo>
                    <a:pt x="293" y="231"/>
                  </a:lnTo>
                  <a:lnTo>
                    <a:pt x="272" y="335"/>
                  </a:lnTo>
                  <a:lnTo>
                    <a:pt x="126" y="356"/>
                  </a:lnTo>
                  <a:lnTo>
                    <a:pt x="0" y="586"/>
                  </a:lnTo>
                  <a:lnTo>
                    <a:pt x="272" y="838"/>
                  </a:lnTo>
                  <a:lnTo>
                    <a:pt x="335" y="796"/>
                  </a:lnTo>
                  <a:lnTo>
                    <a:pt x="377" y="649"/>
                  </a:lnTo>
                  <a:lnTo>
                    <a:pt x="440" y="586"/>
                  </a:lnTo>
                  <a:lnTo>
                    <a:pt x="607" y="691"/>
                  </a:lnTo>
                  <a:lnTo>
                    <a:pt x="712" y="900"/>
                  </a:lnTo>
                  <a:lnTo>
                    <a:pt x="795" y="942"/>
                  </a:lnTo>
                  <a:lnTo>
                    <a:pt x="921" y="1005"/>
                  </a:lnTo>
                  <a:lnTo>
                    <a:pt x="942" y="1005"/>
                  </a:lnTo>
                  <a:lnTo>
                    <a:pt x="942" y="942"/>
                  </a:lnTo>
                  <a:lnTo>
                    <a:pt x="1004" y="942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214" y="796"/>
                  </a:lnTo>
                  <a:lnTo>
                    <a:pt x="1235" y="691"/>
                  </a:lnTo>
                  <a:lnTo>
                    <a:pt x="1151" y="691"/>
                  </a:lnTo>
                  <a:lnTo>
                    <a:pt x="1172" y="586"/>
                  </a:lnTo>
                  <a:lnTo>
                    <a:pt x="1151" y="545"/>
                  </a:lnTo>
                  <a:lnTo>
                    <a:pt x="1214" y="524"/>
                  </a:lnTo>
                  <a:lnTo>
                    <a:pt x="1277" y="733"/>
                  </a:lnTo>
                  <a:lnTo>
                    <a:pt x="1235" y="461"/>
                  </a:lnTo>
                  <a:lnTo>
                    <a:pt x="1109" y="461"/>
                  </a:lnTo>
                  <a:lnTo>
                    <a:pt x="1172" y="419"/>
                  </a:lnTo>
                  <a:lnTo>
                    <a:pt x="1004" y="147"/>
                  </a:lnTo>
                  <a:lnTo>
                    <a:pt x="1004" y="42"/>
                  </a:lnTo>
                  <a:lnTo>
                    <a:pt x="921" y="21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5" name="Google Shape;1645;p51"/>
          <p:cNvSpPr/>
          <p:nvPr/>
        </p:nvSpPr>
        <p:spPr>
          <a:xfrm>
            <a:off x="3572794" y="3376896"/>
            <a:ext cx="108205" cy="193340"/>
          </a:xfrm>
          <a:custGeom>
            <a:avLst/>
            <a:gdLst/>
            <a:ahLst/>
            <a:cxnLst/>
            <a:rect l="l" t="t" r="r" b="b"/>
            <a:pathLst>
              <a:path w="4395" h="8224" extrusionOk="0">
                <a:moveTo>
                  <a:pt x="3914" y="1"/>
                </a:moveTo>
                <a:lnTo>
                  <a:pt x="3746" y="168"/>
                </a:lnTo>
                <a:lnTo>
                  <a:pt x="3809" y="252"/>
                </a:lnTo>
                <a:lnTo>
                  <a:pt x="3704" y="293"/>
                </a:lnTo>
                <a:lnTo>
                  <a:pt x="3600" y="252"/>
                </a:lnTo>
                <a:lnTo>
                  <a:pt x="3537" y="252"/>
                </a:lnTo>
                <a:lnTo>
                  <a:pt x="3621" y="377"/>
                </a:lnTo>
                <a:lnTo>
                  <a:pt x="3621" y="419"/>
                </a:lnTo>
                <a:lnTo>
                  <a:pt x="3704" y="503"/>
                </a:lnTo>
                <a:lnTo>
                  <a:pt x="3704" y="524"/>
                </a:lnTo>
                <a:lnTo>
                  <a:pt x="3600" y="670"/>
                </a:lnTo>
                <a:lnTo>
                  <a:pt x="3600" y="817"/>
                </a:lnTo>
                <a:lnTo>
                  <a:pt x="3516" y="921"/>
                </a:lnTo>
                <a:lnTo>
                  <a:pt x="3432" y="900"/>
                </a:lnTo>
                <a:lnTo>
                  <a:pt x="3328" y="1026"/>
                </a:lnTo>
                <a:lnTo>
                  <a:pt x="3328" y="1109"/>
                </a:lnTo>
                <a:lnTo>
                  <a:pt x="3244" y="1151"/>
                </a:lnTo>
                <a:lnTo>
                  <a:pt x="3181" y="1130"/>
                </a:lnTo>
                <a:lnTo>
                  <a:pt x="3181" y="1005"/>
                </a:lnTo>
                <a:lnTo>
                  <a:pt x="3118" y="984"/>
                </a:lnTo>
                <a:lnTo>
                  <a:pt x="3035" y="1047"/>
                </a:lnTo>
                <a:lnTo>
                  <a:pt x="3035" y="1193"/>
                </a:lnTo>
                <a:lnTo>
                  <a:pt x="3139" y="1298"/>
                </a:lnTo>
                <a:lnTo>
                  <a:pt x="3181" y="1340"/>
                </a:lnTo>
                <a:lnTo>
                  <a:pt x="3139" y="1402"/>
                </a:lnTo>
                <a:lnTo>
                  <a:pt x="3077" y="1361"/>
                </a:lnTo>
                <a:lnTo>
                  <a:pt x="2930" y="1402"/>
                </a:lnTo>
                <a:lnTo>
                  <a:pt x="2993" y="1507"/>
                </a:lnTo>
                <a:lnTo>
                  <a:pt x="3098" y="1549"/>
                </a:lnTo>
                <a:lnTo>
                  <a:pt x="3098" y="1612"/>
                </a:lnTo>
                <a:lnTo>
                  <a:pt x="3077" y="1674"/>
                </a:lnTo>
                <a:lnTo>
                  <a:pt x="2993" y="1612"/>
                </a:lnTo>
                <a:lnTo>
                  <a:pt x="2909" y="1633"/>
                </a:lnTo>
                <a:lnTo>
                  <a:pt x="2888" y="1716"/>
                </a:lnTo>
                <a:lnTo>
                  <a:pt x="2721" y="1842"/>
                </a:lnTo>
                <a:lnTo>
                  <a:pt x="2721" y="1716"/>
                </a:lnTo>
                <a:lnTo>
                  <a:pt x="2763" y="1674"/>
                </a:lnTo>
                <a:lnTo>
                  <a:pt x="2721" y="1612"/>
                </a:lnTo>
                <a:lnTo>
                  <a:pt x="2616" y="1716"/>
                </a:lnTo>
                <a:lnTo>
                  <a:pt x="2679" y="1758"/>
                </a:lnTo>
                <a:lnTo>
                  <a:pt x="2658" y="1821"/>
                </a:lnTo>
                <a:lnTo>
                  <a:pt x="2512" y="1884"/>
                </a:lnTo>
                <a:lnTo>
                  <a:pt x="2574" y="1988"/>
                </a:lnTo>
                <a:lnTo>
                  <a:pt x="2658" y="2030"/>
                </a:lnTo>
                <a:lnTo>
                  <a:pt x="2658" y="2072"/>
                </a:lnTo>
                <a:lnTo>
                  <a:pt x="2574" y="2093"/>
                </a:lnTo>
                <a:lnTo>
                  <a:pt x="2470" y="2156"/>
                </a:lnTo>
                <a:lnTo>
                  <a:pt x="2470" y="2072"/>
                </a:lnTo>
                <a:lnTo>
                  <a:pt x="2407" y="2072"/>
                </a:lnTo>
                <a:lnTo>
                  <a:pt x="2470" y="1967"/>
                </a:lnTo>
                <a:lnTo>
                  <a:pt x="2407" y="1946"/>
                </a:lnTo>
                <a:lnTo>
                  <a:pt x="2198" y="2135"/>
                </a:lnTo>
                <a:lnTo>
                  <a:pt x="2177" y="2281"/>
                </a:lnTo>
                <a:lnTo>
                  <a:pt x="2198" y="2365"/>
                </a:lnTo>
                <a:lnTo>
                  <a:pt x="2156" y="2407"/>
                </a:lnTo>
                <a:lnTo>
                  <a:pt x="2093" y="2386"/>
                </a:lnTo>
                <a:lnTo>
                  <a:pt x="2051" y="2365"/>
                </a:lnTo>
                <a:lnTo>
                  <a:pt x="2051" y="2197"/>
                </a:lnTo>
                <a:lnTo>
                  <a:pt x="1989" y="2197"/>
                </a:lnTo>
                <a:lnTo>
                  <a:pt x="1863" y="2344"/>
                </a:lnTo>
                <a:lnTo>
                  <a:pt x="1717" y="2239"/>
                </a:lnTo>
                <a:lnTo>
                  <a:pt x="1675" y="2281"/>
                </a:lnTo>
                <a:lnTo>
                  <a:pt x="1633" y="2281"/>
                </a:lnTo>
                <a:lnTo>
                  <a:pt x="1654" y="2449"/>
                </a:lnTo>
                <a:lnTo>
                  <a:pt x="1612" y="2449"/>
                </a:lnTo>
                <a:lnTo>
                  <a:pt x="1549" y="2469"/>
                </a:lnTo>
                <a:lnTo>
                  <a:pt x="1549" y="2365"/>
                </a:lnTo>
                <a:lnTo>
                  <a:pt x="1507" y="2344"/>
                </a:lnTo>
                <a:lnTo>
                  <a:pt x="1445" y="2449"/>
                </a:lnTo>
                <a:lnTo>
                  <a:pt x="1403" y="2344"/>
                </a:lnTo>
                <a:lnTo>
                  <a:pt x="1152" y="2553"/>
                </a:lnTo>
                <a:lnTo>
                  <a:pt x="1110" y="2553"/>
                </a:lnTo>
                <a:lnTo>
                  <a:pt x="1047" y="2511"/>
                </a:lnTo>
                <a:lnTo>
                  <a:pt x="921" y="2511"/>
                </a:lnTo>
                <a:lnTo>
                  <a:pt x="880" y="2595"/>
                </a:lnTo>
                <a:lnTo>
                  <a:pt x="901" y="2783"/>
                </a:lnTo>
                <a:lnTo>
                  <a:pt x="733" y="3034"/>
                </a:lnTo>
                <a:lnTo>
                  <a:pt x="733" y="3097"/>
                </a:lnTo>
                <a:lnTo>
                  <a:pt x="587" y="3244"/>
                </a:lnTo>
                <a:lnTo>
                  <a:pt x="587" y="3327"/>
                </a:lnTo>
                <a:lnTo>
                  <a:pt x="670" y="3411"/>
                </a:lnTo>
                <a:lnTo>
                  <a:pt x="587" y="3516"/>
                </a:lnTo>
                <a:lnTo>
                  <a:pt x="629" y="3704"/>
                </a:lnTo>
                <a:lnTo>
                  <a:pt x="629" y="3830"/>
                </a:lnTo>
                <a:lnTo>
                  <a:pt x="796" y="4143"/>
                </a:lnTo>
                <a:lnTo>
                  <a:pt x="796" y="4227"/>
                </a:lnTo>
                <a:lnTo>
                  <a:pt x="880" y="4332"/>
                </a:lnTo>
                <a:lnTo>
                  <a:pt x="880" y="4374"/>
                </a:lnTo>
                <a:lnTo>
                  <a:pt x="796" y="4457"/>
                </a:lnTo>
                <a:lnTo>
                  <a:pt x="817" y="4541"/>
                </a:lnTo>
                <a:lnTo>
                  <a:pt x="775" y="4792"/>
                </a:lnTo>
                <a:lnTo>
                  <a:pt x="670" y="4876"/>
                </a:lnTo>
                <a:lnTo>
                  <a:pt x="629" y="5022"/>
                </a:lnTo>
                <a:lnTo>
                  <a:pt x="566" y="5064"/>
                </a:lnTo>
                <a:lnTo>
                  <a:pt x="524" y="5127"/>
                </a:lnTo>
                <a:lnTo>
                  <a:pt x="419" y="5231"/>
                </a:lnTo>
                <a:lnTo>
                  <a:pt x="419" y="5441"/>
                </a:lnTo>
                <a:lnTo>
                  <a:pt x="357" y="5524"/>
                </a:lnTo>
                <a:lnTo>
                  <a:pt x="168" y="5545"/>
                </a:lnTo>
                <a:lnTo>
                  <a:pt x="147" y="5608"/>
                </a:lnTo>
                <a:lnTo>
                  <a:pt x="147" y="5796"/>
                </a:lnTo>
                <a:lnTo>
                  <a:pt x="43" y="5943"/>
                </a:lnTo>
                <a:lnTo>
                  <a:pt x="43" y="6068"/>
                </a:lnTo>
                <a:lnTo>
                  <a:pt x="1" y="6173"/>
                </a:lnTo>
                <a:lnTo>
                  <a:pt x="43" y="6236"/>
                </a:lnTo>
                <a:lnTo>
                  <a:pt x="43" y="6424"/>
                </a:lnTo>
                <a:lnTo>
                  <a:pt x="189" y="6591"/>
                </a:lnTo>
                <a:lnTo>
                  <a:pt x="168" y="6738"/>
                </a:lnTo>
                <a:lnTo>
                  <a:pt x="189" y="6843"/>
                </a:lnTo>
                <a:lnTo>
                  <a:pt x="273" y="6863"/>
                </a:lnTo>
                <a:lnTo>
                  <a:pt x="294" y="6863"/>
                </a:lnTo>
                <a:lnTo>
                  <a:pt x="273" y="6884"/>
                </a:lnTo>
                <a:lnTo>
                  <a:pt x="147" y="6905"/>
                </a:lnTo>
                <a:lnTo>
                  <a:pt x="147" y="7052"/>
                </a:lnTo>
                <a:lnTo>
                  <a:pt x="168" y="7219"/>
                </a:lnTo>
                <a:lnTo>
                  <a:pt x="147" y="7470"/>
                </a:lnTo>
                <a:lnTo>
                  <a:pt x="189" y="7512"/>
                </a:lnTo>
                <a:lnTo>
                  <a:pt x="189" y="7596"/>
                </a:lnTo>
                <a:lnTo>
                  <a:pt x="273" y="7638"/>
                </a:lnTo>
                <a:lnTo>
                  <a:pt x="357" y="7742"/>
                </a:lnTo>
                <a:lnTo>
                  <a:pt x="398" y="7784"/>
                </a:lnTo>
                <a:lnTo>
                  <a:pt x="461" y="7847"/>
                </a:lnTo>
                <a:lnTo>
                  <a:pt x="524" y="7951"/>
                </a:lnTo>
                <a:lnTo>
                  <a:pt x="608" y="7931"/>
                </a:lnTo>
                <a:lnTo>
                  <a:pt x="629" y="7951"/>
                </a:lnTo>
                <a:lnTo>
                  <a:pt x="733" y="7993"/>
                </a:lnTo>
                <a:lnTo>
                  <a:pt x="817" y="8119"/>
                </a:lnTo>
                <a:lnTo>
                  <a:pt x="901" y="8140"/>
                </a:lnTo>
                <a:lnTo>
                  <a:pt x="901" y="8161"/>
                </a:lnTo>
                <a:lnTo>
                  <a:pt x="921" y="8223"/>
                </a:lnTo>
                <a:lnTo>
                  <a:pt x="1005" y="8161"/>
                </a:lnTo>
                <a:lnTo>
                  <a:pt x="1131" y="8161"/>
                </a:lnTo>
                <a:lnTo>
                  <a:pt x="1256" y="8098"/>
                </a:lnTo>
                <a:lnTo>
                  <a:pt x="1361" y="7951"/>
                </a:lnTo>
                <a:lnTo>
                  <a:pt x="1737" y="7931"/>
                </a:lnTo>
                <a:lnTo>
                  <a:pt x="1842" y="7951"/>
                </a:lnTo>
                <a:lnTo>
                  <a:pt x="2030" y="7889"/>
                </a:lnTo>
                <a:lnTo>
                  <a:pt x="2093" y="7784"/>
                </a:lnTo>
                <a:lnTo>
                  <a:pt x="2177" y="7742"/>
                </a:lnTo>
                <a:lnTo>
                  <a:pt x="2240" y="7596"/>
                </a:lnTo>
                <a:lnTo>
                  <a:pt x="2344" y="7428"/>
                </a:lnTo>
                <a:lnTo>
                  <a:pt x="2344" y="7324"/>
                </a:lnTo>
                <a:lnTo>
                  <a:pt x="2449" y="7261"/>
                </a:lnTo>
                <a:lnTo>
                  <a:pt x="2449" y="7094"/>
                </a:lnTo>
                <a:lnTo>
                  <a:pt x="2407" y="7073"/>
                </a:lnTo>
                <a:lnTo>
                  <a:pt x="2491" y="6989"/>
                </a:lnTo>
                <a:lnTo>
                  <a:pt x="2554" y="6801"/>
                </a:lnTo>
                <a:lnTo>
                  <a:pt x="2512" y="6780"/>
                </a:lnTo>
                <a:lnTo>
                  <a:pt x="2574" y="6780"/>
                </a:lnTo>
                <a:lnTo>
                  <a:pt x="2679" y="6591"/>
                </a:lnTo>
                <a:lnTo>
                  <a:pt x="2763" y="6236"/>
                </a:lnTo>
                <a:lnTo>
                  <a:pt x="2805" y="6027"/>
                </a:lnTo>
                <a:lnTo>
                  <a:pt x="2909" y="5922"/>
                </a:lnTo>
                <a:lnTo>
                  <a:pt x="2972" y="5692"/>
                </a:lnTo>
                <a:lnTo>
                  <a:pt x="3118" y="5420"/>
                </a:lnTo>
                <a:lnTo>
                  <a:pt x="3286" y="4959"/>
                </a:lnTo>
                <a:lnTo>
                  <a:pt x="3390" y="4792"/>
                </a:lnTo>
                <a:lnTo>
                  <a:pt x="3390" y="4583"/>
                </a:lnTo>
                <a:lnTo>
                  <a:pt x="3495" y="4374"/>
                </a:lnTo>
                <a:lnTo>
                  <a:pt x="3516" y="4269"/>
                </a:lnTo>
                <a:lnTo>
                  <a:pt x="3642" y="4060"/>
                </a:lnTo>
                <a:lnTo>
                  <a:pt x="3704" y="3746"/>
                </a:lnTo>
                <a:lnTo>
                  <a:pt x="3746" y="3516"/>
                </a:lnTo>
                <a:lnTo>
                  <a:pt x="3809" y="3453"/>
                </a:lnTo>
                <a:lnTo>
                  <a:pt x="3830" y="3286"/>
                </a:lnTo>
                <a:lnTo>
                  <a:pt x="3809" y="3202"/>
                </a:lnTo>
                <a:lnTo>
                  <a:pt x="3830" y="3076"/>
                </a:lnTo>
                <a:lnTo>
                  <a:pt x="3934" y="2888"/>
                </a:lnTo>
                <a:lnTo>
                  <a:pt x="3934" y="2804"/>
                </a:lnTo>
                <a:lnTo>
                  <a:pt x="4018" y="2700"/>
                </a:lnTo>
                <a:lnTo>
                  <a:pt x="3976" y="2574"/>
                </a:lnTo>
                <a:lnTo>
                  <a:pt x="3934" y="2511"/>
                </a:lnTo>
                <a:lnTo>
                  <a:pt x="3976" y="2449"/>
                </a:lnTo>
                <a:lnTo>
                  <a:pt x="3976" y="2281"/>
                </a:lnTo>
                <a:lnTo>
                  <a:pt x="3934" y="2260"/>
                </a:lnTo>
                <a:lnTo>
                  <a:pt x="3934" y="2135"/>
                </a:lnTo>
                <a:lnTo>
                  <a:pt x="4018" y="2072"/>
                </a:lnTo>
                <a:lnTo>
                  <a:pt x="4060" y="2135"/>
                </a:lnTo>
                <a:lnTo>
                  <a:pt x="4081" y="2260"/>
                </a:lnTo>
                <a:lnTo>
                  <a:pt x="4186" y="2386"/>
                </a:lnTo>
                <a:lnTo>
                  <a:pt x="4269" y="2386"/>
                </a:lnTo>
                <a:lnTo>
                  <a:pt x="4290" y="2302"/>
                </a:lnTo>
                <a:lnTo>
                  <a:pt x="4332" y="2239"/>
                </a:lnTo>
                <a:lnTo>
                  <a:pt x="4353" y="2177"/>
                </a:lnTo>
                <a:lnTo>
                  <a:pt x="4353" y="2072"/>
                </a:lnTo>
                <a:lnTo>
                  <a:pt x="4395" y="2051"/>
                </a:lnTo>
                <a:lnTo>
                  <a:pt x="4374" y="1925"/>
                </a:lnTo>
                <a:lnTo>
                  <a:pt x="4269" y="1779"/>
                </a:lnTo>
                <a:lnTo>
                  <a:pt x="4248" y="1674"/>
                </a:lnTo>
                <a:lnTo>
                  <a:pt x="4269" y="1633"/>
                </a:lnTo>
                <a:lnTo>
                  <a:pt x="4269" y="1507"/>
                </a:lnTo>
                <a:lnTo>
                  <a:pt x="4248" y="1340"/>
                </a:lnTo>
                <a:lnTo>
                  <a:pt x="4269" y="1256"/>
                </a:lnTo>
                <a:lnTo>
                  <a:pt x="4269" y="984"/>
                </a:lnTo>
                <a:lnTo>
                  <a:pt x="4186" y="879"/>
                </a:lnTo>
                <a:lnTo>
                  <a:pt x="4186" y="607"/>
                </a:lnTo>
                <a:lnTo>
                  <a:pt x="4144" y="524"/>
                </a:lnTo>
                <a:lnTo>
                  <a:pt x="4081" y="524"/>
                </a:lnTo>
                <a:lnTo>
                  <a:pt x="3976" y="398"/>
                </a:lnTo>
                <a:lnTo>
                  <a:pt x="3976" y="293"/>
                </a:lnTo>
                <a:lnTo>
                  <a:pt x="3872" y="252"/>
                </a:lnTo>
                <a:lnTo>
                  <a:pt x="3934" y="147"/>
                </a:lnTo>
                <a:lnTo>
                  <a:pt x="39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6" name="Google Shape;1646;p51"/>
          <p:cNvGrpSpPr/>
          <p:nvPr/>
        </p:nvGrpSpPr>
        <p:grpSpPr>
          <a:xfrm>
            <a:off x="4555696" y="3370502"/>
            <a:ext cx="567687" cy="579479"/>
            <a:chOff x="5298975" y="3412225"/>
            <a:chExt cx="576450" cy="616225"/>
          </a:xfrm>
        </p:grpSpPr>
        <p:sp>
          <p:nvSpPr>
            <p:cNvPr id="1647" name="Google Shape;1647;p51"/>
            <p:cNvSpPr/>
            <p:nvPr/>
          </p:nvSpPr>
          <p:spPr>
            <a:xfrm>
              <a:off x="5298975" y="3412225"/>
              <a:ext cx="576450" cy="515275"/>
            </a:xfrm>
            <a:custGeom>
              <a:avLst/>
              <a:gdLst/>
              <a:ahLst/>
              <a:cxnLst/>
              <a:rect l="l" t="t" r="r" b="b"/>
              <a:pathLst>
                <a:path w="23058" h="20611" extrusionOk="0">
                  <a:moveTo>
                    <a:pt x="18015" y="1"/>
                  </a:moveTo>
                  <a:lnTo>
                    <a:pt x="17890" y="42"/>
                  </a:lnTo>
                  <a:lnTo>
                    <a:pt x="17806" y="147"/>
                  </a:lnTo>
                  <a:lnTo>
                    <a:pt x="17806" y="335"/>
                  </a:lnTo>
                  <a:lnTo>
                    <a:pt x="17764" y="524"/>
                  </a:lnTo>
                  <a:lnTo>
                    <a:pt x="17764" y="565"/>
                  </a:lnTo>
                  <a:lnTo>
                    <a:pt x="17722" y="670"/>
                  </a:lnTo>
                  <a:lnTo>
                    <a:pt x="17660" y="670"/>
                  </a:lnTo>
                  <a:lnTo>
                    <a:pt x="17597" y="858"/>
                  </a:lnTo>
                  <a:lnTo>
                    <a:pt x="17492" y="1005"/>
                  </a:lnTo>
                  <a:lnTo>
                    <a:pt x="17576" y="1089"/>
                  </a:lnTo>
                  <a:lnTo>
                    <a:pt x="17681" y="1172"/>
                  </a:lnTo>
                  <a:lnTo>
                    <a:pt x="17618" y="1214"/>
                  </a:lnTo>
                  <a:lnTo>
                    <a:pt x="17555" y="1193"/>
                  </a:lnTo>
                  <a:lnTo>
                    <a:pt x="17492" y="1319"/>
                  </a:lnTo>
                  <a:lnTo>
                    <a:pt x="17450" y="1423"/>
                  </a:lnTo>
                  <a:lnTo>
                    <a:pt x="17513" y="1570"/>
                  </a:lnTo>
                  <a:lnTo>
                    <a:pt x="17513" y="1674"/>
                  </a:lnTo>
                  <a:lnTo>
                    <a:pt x="17450" y="1633"/>
                  </a:lnTo>
                  <a:lnTo>
                    <a:pt x="17367" y="1674"/>
                  </a:lnTo>
                  <a:lnTo>
                    <a:pt x="17304" y="1946"/>
                  </a:lnTo>
                  <a:lnTo>
                    <a:pt x="17367" y="2156"/>
                  </a:lnTo>
                  <a:lnTo>
                    <a:pt x="17346" y="2365"/>
                  </a:lnTo>
                  <a:lnTo>
                    <a:pt x="17388" y="2511"/>
                  </a:lnTo>
                  <a:lnTo>
                    <a:pt x="17388" y="2679"/>
                  </a:lnTo>
                  <a:lnTo>
                    <a:pt x="17262" y="2783"/>
                  </a:lnTo>
                  <a:lnTo>
                    <a:pt x="17262" y="2867"/>
                  </a:lnTo>
                  <a:lnTo>
                    <a:pt x="17157" y="3097"/>
                  </a:lnTo>
                  <a:lnTo>
                    <a:pt x="17137" y="3411"/>
                  </a:lnTo>
                  <a:lnTo>
                    <a:pt x="17032" y="3558"/>
                  </a:lnTo>
                  <a:lnTo>
                    <a:pt x="17074" y="3662"/>
                  </a:lnTo>
                  <a:lnTo>
                    <a:pt x="16990" y="3830"/>
                  </a:lnTo>
                  <a:lnTo>
                    <a:pt x="16885" y="3934"/>
                  </a:lnTo>
                  <a:lnTo>
                    <a:pt x="16885" y="4143"/>
                  </a:lnTo>
                  <a:lnTo>
                    <a:pt x="16718" y="4290"/>
                  </a:lnTo>
                  <a:lnTo>
                    <a:pt x="16341" y="4436"/>
                  </a:lnTo>
                  <a:lnTo>
                    <a:pt x="16195" y="4332"/>
                  </a:lnTo>
                  <a:lnTo>
                    <a:pt x="16028" y="4311"/>
                  </a:lnTo>
                  <a:lnTo>
                    <a:pt x="15944" y="4227"/>
                  </a:lnTo>
                  <a:lnTo>
                    <a:pt x="15818" y="4102"/>
                  </a:lnTo>
                  <a:lnTo>
                    <a:pt x="15818" y="4039"/>
                  </a:lnTo>
                  <a:lnTo>
                    <a:pt x="15776" y="3997"/>
                  </a:lnTo>
                  <a:lnTo>
                    <a:pt x="15735" y="3871"/>
                  </a:lnTo>
                  <a:lnTo>
                    <a:pt x="15609" y="3830"/>
                  </a:lnTo>
                  <a:lnTo>
                    <a:pt x="15484" y="3788"/>
                  </a:lnTo>
                  <a:lnTo>
                    <a:pt x="15316" y="3788"/>
                  </a:lnTo>
                  <a:lnTo>
                    <a:pt x="15149" y="3683"/>
                  </a:lnTo>
                  <a:lnTo>
                    <a:pt x="15107" y="3578"/>
                  </a:lnTo>
                  <a:lnTo>
                    <a:pt x="14981" y="3411"/>
                  </a:lnTo>
                  <a:lnTo>
                    <a:pt x="14835" y="3390"/>
                  </a:lnTo>
                  <a:lnTo>
                    <a:pt x="14688" y="3306"/>
                  </a:lnTo>
                  <a:lnTo>
                    <a:pt x="14688" y="3244"/>
                  </a:lnTo>
                  <a:lnTo>
                    <a:pt x="14626" y="3244"/>
                  </a:lnTo>
                  <a:lnTo>
                    <a:pt x="14563" y="3181"/>
                  </a:lnTo>
                  <a:lnTo>
                    <a:pt x="14437" y="3181"/>
                  </a:lnTo>
                  <a:lnTo>
                    <a:pt x="14333" y="3160"/>
                  </a:lnTo>
                  <a:lnTo>
                    <a:pt x="14354" y="3097"/>
                  </a:lnTo>
                  <a:lnTo>
                    <a:pt x="14207" y="2993"/>
                  </a:lnTo>
                  <a:lnTo>
                    <a:pt x="14165" y="2867"/>
                  </a:lnTo>
                  <a:lnTo>
                    <a:pt x="14040" y="2721"/>
                  </a:lnTo>
                  <a:lnTo>
                    <a:pt x="13935" y="2721"/>
                  </a:lnTo>
                  <a:lnTo>
                    <a:pt x="13810" y="2553"/>
                  </a:lnTo>
                  <a:lnTo>
                    <a:pt x="13810" y="2428"/>
                  </a:lnTo>
                  <a:lnTo>
                    <a:pt x="13914" y="2239"/>
                  </a:lnTo>
                  <a:lnTo>
                    <a:pt x="13935" y="2114"/>
                  </a:lnTo>
                  <a:lnTo>
                    <a:pt x="14061" y="2030"/>
                  </a:lnTo>
                  <a:lnTo>
                    <a:pt x="14103" y="1884"/>
                  </a:lnTo>
                  <a:lnTo>
                    <a:pt x="14144" y="1779"/>
                  </a:lnTo>
                  <a:lnTo>
                    <a:pt x="14040" y="1821"/>
                  </a:lnTo>
                  <a:lnTo>
                    <a:pt x="13956" y="1674"/>
                  </a:lnTo>
                  <a:lnTo>
                    <a:pt x="14061" y="1591"/>
                  </a:lnTo>
                  <a:lnTo>
                    <a:pt x="14040" y="1486"/>
                  </a:lnTo>
                  <a:lnTo>
                    <a:pt x="14124" y="1486"/>
                  </a:lnTo>
                  <a:lnTo>
                    <a:pt x="14165" y="1465"/>
                  </a:lnTo>
                  <a:lnTo>
                    <a:pt x="14228" y="1486"/>
                  </a:lnTo>
                  <a:lnTo>
                    <a:pt x="14333" y="1507"/>
                  </a:lnTo>
                  <a:lnTo>
                    <a:pt x="14458" y="1465"/>
                  </a:lnTo>
                  <a:lnTo>
                    <a:pt x="14521" y="1319"/>
                  </a:lnTo>
                  <a:lnTo>
                    <a:pt x="14416" y="1256"/>
                  </a:lnTo>
                  <a:lnTo>
                    <a:pt x="14479" y="1172"/>
                  </a:lnTo>
                  <a:lnTo>
                    <a:pt x="14563" y="1193"/>
                  </a:lnTo>
                  <a:lnTo>
                    <a:pt x="14626" y="1005"/>
                  </a:lnTo>
                  <a:lnTo>
                    <a:pt x="14688" y="963"/>
                  </a:lnTo>
                  <a:lnTo>
                    <a:pt x="14772" y="858"/>
                  </a:lnTo>
                  <a:lnTo>
                    <a:pt x="14772" y="796"/>
                  </a:lnTo>
                  <a:lnTo>
                    <a:pt x="14668" y="754"/>
                  </a:lnTo>
                  <a:lnTo>
                    <a:pt x="14584" y="837"/>
                  </a:lnTo>
                  <a:lnTo>
                    <a:pt x="14521" y="796"/>
                  </a:lnTo>
                  <a:lnTo>
                    <a:pt x="14521" y="586"/>
                  </a:lnTo>
                  <a:lnTo>
                    <a:pt x="14416" y="649"/>
                  </a:lnTo>
                  <a:lnTo>
                    <a:pt x="14270" y="796"/>
                  </a:lnTo>
                  <a:lnTo>
                    <a:pt x="14333" y="837"/>
                  </a:lnTo>
                  <a:lnTo>
                    <a:pt x="14333" y="900"/>
                  </a:lnTo>
                  <a:lnTo>
                    <a:pt x="14249" y="963"/>
                  </a:lnTo>
                  <a:lnTo>
                    <a:pt x="14144" y="900"/>
                  </a:lnTo>
                  <a:lnTo>
                    <a:pt x="14124" y="837"/>
                  </a:lnTo>
                  <a:lnTo>
                    <a:pt x="14103" y="775"/>
                  </a:lnTo>
                  <a:lnTo>
                    <a:pt x="14040" y="858"/>
                  </a:lnTo>
                  <a:lnTo>
                    <a:pt x="13956" y="879"/>
                  </a:lnTo>
                  <a:lnTo>
                    <a:pt x="13956" y="796"/>
                  </a:lnTo>
                  <a:lnTo>
                    <a:pt x="14040" y="733"/>
                  </a:lnTo>
                  <a:lnTo>
                    <a:pt x="14061" y="670"/>
                  </a:lnTo>
                  <a:lnTo>
                    <a:pt x="13998" y="691"/>
                  </a:lnTo>
                  <a:lnTo>
                    <a:pt x="13914" y="775"/>
                  </a:lnTo>
                  <a:lnTo>
                    <a:pt x="13789" y="837"/>
                  </a:lnTo>
                  <a:lnTo>
                    <a:pt x="13789" y="858"/>
                  </a:lnTo>
                  <a:lnTo>
                    <a:pt x="13705" y="879"/>
                  </a:lnTo>
                  <a:lnTo>
                    <a:pt x="13684" y="837"/>
                  </a:lnTo>
                  <a:lnTo>
                    <a:pt x="13538" y="837"/>
                  </a:lnTo>
                  <a:lnTo>
                    <a:pt x="13538" y="775"/>
                  </a:lnTo>
                  <a:lnTo>
                    <a:pt x="13475" y="649"/>
                  </a:lnTo>
                  <a:lnTo>
                    <a:pt x="13412" y="649"/>
                  </a:lnTo>
                  <a:lnTo>
                    <a:pt x="13287" y="691"/>
                  </a:lnTo>
                  <a:lnTo>
                    <a:pt x="13182" y="670"/>
                  </a:lnTo>
                  <a:lnTo>
                    <a:pt x="13119" y="691"/>
                  </a:lnTo>
                  <a:lnTo>
                    <a:pt x="13077" y="628"/>
                  </a:lnTo>
                  <a:lnTo>
                    <a:pt x="13015" y="628"/>
                  </a:lnTo>
                  <a:lnTo>
                    <a:pt x="12973" y="482"/>
                  </a:lnTo>
                  <a:lnTo>
                    <a:pt x="12847" y="545"/>
                  </a:lnTo>
                  <a:lnTo>
                    <a:pt x="12701" y="524"/>
                  </a:lnTo>
                  <a:lnTo>
                    <a:pt x="12575" y="461"/>
                  </a:lnTo>
                  <a:lnTo>
                    <a:pt x="12575" y="377"/>
                  </a:lnTo>
                  <a:lnTo>
                    <a:pt x="12491" y="273"/>
                  </a:lnTo>
                  <a:lnTo>
                    <a:pt x="12450" y="273"/>
                  </a:lnTo>
                  <a:lnTo>
                    <a:pt x="12450" y="335"/>
                  </a:lnTo>
                  <a:lnTo>
                    <a:pt x="12282" y="377"/>
                  </a:lnTo>
                  <a:lnTo>
                    <a:pt x="12240" y="273"/>
                  </a:lnTo>
                  <a:lnTo>
                    <a:pt x="12136" y="252"/>
                  </a:lnTo>
                  <a:lnTo>
                    <a:pt x="11968" y="168"/>
                  </a:lnTo>
                  <a:lnTo>
                    <a:pt x="11968" y="210"/>
                  </a:lnTo>
                  <a:lnTo>
                    <a:pt x="11906" y="147"/>
                  </a:lnTo>
                  <a:lnTo>
                    <a:pt x="11801" y="231"/>
                  </a:lnTo>
                  <a:lnTo>
                    <a:pt x="11906" y="314"/>
                  </a:lnTo>
                  <a:lnTo>
                    <a:pt x="11864" y="335"/>
                  </a:lnTo>
                  <a:lnTo>
                    <a:pt x="11968" y="356"/>
                  </a:lnTo>
                  <a:lnTo>
                    <a:pt x="12073" y="335"/>
                  </a:lnTo>
                  <a:lnTo>
                    <a:pt x="12240" y="461"/>
                  </a:lnTo>
                  <a:lnTo>
                    <a:pt x="12240" y="545"/>
                  </a:lnTo>
                  <a:lnTo>
                    <a:pt x="12261" y="733"/>
                  </a:lnTo>
                  <a:lnTo>
                    <a:pt x="12136" y="733"/>
                  </a:lnTo>
                  <a:lnTo>
                    <a:pt x="12115" y="858"/>
                  </a:lnTo>
                  <a:lnTo>
                    <a:pt x="12052" y="775"/>
                  </a:lnTo>
                  <a:lnTo>
                    <a:pt x="11968" y="754"/>
                  </a:lnTo>
                  <a:lnTo>
                    <a:pt x="11864" y="837"/>
                  </a:lnTo>
                  <a:lnTo>
                    <a:pt x="11550" y="837"/>
                  </a:lnTo>
                  <a:lnTo>
                    <a:pt x="11424" y="733"/>
                  </a:lnTo>
                  <a:lnTo>
                    <a:pt x="11403" y="775"/>
                  </a:lnTo>
                  <a:lnTo>
                    <a:pt x="11278" y="837"/>
                  </a:lnTo>
                  <a:lnTo>
                    <a:pt x="11299" y="942"/>
                  </a:lnTo>
                  <a:lnTo>
                    <a:pt x="11194" y="900"/>
                  </a:lnTo>
                  <a:lnTo>
                    <a:pt x="11215" y="1068"/>
                  </a:lnTo>
                  <a:lnTo>
                    <a:pt x="11173" y="1005"/>
                  </a:lnTo>
                  <a:lnTo>
                    <a:pt x="11027" y="963"/>
                  </a:lnTo>
                  <a:lnTo>
                    <a:pt x="10985" y="1047"/>
                  </a:lnTo>
                  <a:lnTo>
                    <a:pt x="11027" y="1109"/>
                  </a:lnTo>
                  <a:lnTo>
                    <a:pt x="11027" y="1172"/>
                  </a:lnTo>
                  <a:lnTo>
                    <a:pt x="10880" y="1109"/>
                  </a:lnTo>
                  <a:lnTo>
                    <a:pt x="10818" y="1193"/>
                  </a:lnTo>
                  <a:lnTo>
                    <a:pt x="10880" y="1256"/>
                  </a:lnTo>
                  <a:lnTo>
                    <a:pt x="10797" y="1298"/>
                  </a:lnTo>
                  <a:lnTo>
                    <a:pt x="10713" y="1361"/>
                  </a:lnTo>
                  <a:lnTo>
                    <a:pt x="10713" y="1402"/>
                  </a:lnTo>
                  <a:lnTo>
                    <a:pt x="10797" y="1507"/>
                  </a:lnTo>
                  <a:lnTo>
                    <a:pt x="10818" y="1570"/>
                  </a:lnTo>
                  <a:lnTo>
                    <a:pt x="10818" y="1570"/>
                  </a:lnTo>
                  <a:lnTo>
                    <a:pt x="10713" y="1507"/>
                  </a:lnTo>
                  <a:lnTo>
                    <a:pt x="10650" y="1591"/>
                  </a:lnTo>
                  <a:lnTo>
                    <a:pt x="10546" y="1591"/>
                  </a:lnTo>
                  <a:lnTo>
                    <a:pt x="10462" y="1737"/>
                  </a:lnTo>
                  <a:lnTo>
                    <a:pt x="10357" y="1925"/>
                  </a:lnTo>
                  <a:lnTo>
                    <a:pt x="10274" y="1946"/>
                  </a:lnTo>
                  <a:lnTo>
                    <a:pt x="10253" y="2114"/>
                  </a:lnTo>
                  <a:lnTo>
                    <a:pt x="10148" y="2156"/>
                  </a:lnTo>
                  <a:lnTo>
                    <a:pt x="10232" y="2239"/>
                  </a:lnTo>
                  <a:lnTo>
                    <a:pt x="10441" y="2260"/>
                  </a:lnTo>
                  <a:lnTo>
                    <a:pt x="10357" y="2302"/>
                  </a:lnTo>
                  <a:lnTo>
                    <a:pt x="10294" y="2365"/>
                  </a:lnTo>
                  <a:lnTo>
                    <a:pt x="10546" y="2449"/>
                  </a:lnTo>
                  <a:lnTo>
                    <a:pt x="10462" y="2511"/>
                  </a:lnTo>
                  <a:lnTo>
                    <a:pt x="10294" y="2469"/>
                  </a:lnTo>
                  <a:lnTo>
                    <a:pt x="10253" y="2407"/>
                  </a:lnTo>
                  <a:lnTo>
                    <a:pt x="10253" y="2407"/>
                  </a:lnTo>
                  <a:lnTo>
                    <a:pt x="10274" y="2469"/>
                  </a:lnTo>
                  <a:lnTo>
                    <a:pt x="10357" y="2553"/>
                  </a:lnTo>
                  <a:lnTo>
                    <a:pt x="10357" y="2679"/>
                  </a:lnTo>
                  <a:lnTo>
                    <a:pt x="10462" y="2825"/>
                  </a:lnTo>
                  <a:lnTo>
                    <a:pt x="10294" y="2679"/>
                  </a:lnTo>
                  <a:lnTo>
                    <a:pt x="10232" y="2532"/>
                  </a:lnTo>
                  <a:lnTo>
                    <a:pt x="10127" y="2511"/>
                  </a:lnTo>
                  <a:lnTo>
                    <a:pt x="10085" y="2574"/>
                  </a:lnTo>
                  <a:lnTo>
                    <a:pt x="10064" y="2658"/>
                  </a:lnTo>
                  <a:lnTo>
                    <a:pt x="10043" y="2574"/>
                  </a:lnTo>
                  <a:lnTo>
                    <a:pt x="9813" y="2428"/>
                  </a:lnTo>
                  <a:lnTo>
                    <a:pt x="9625" y="2449"/>
                  </a:lnTo>
                  <a:lnTo>
                    <a:pt x="9667" y="2511"/>
                  </a:lnTo>
                  <a:lnTo>
                    <a:pt x="9625" y="2574"/>
                  </a:lnTo>
                  <a:lnTo>
                    <a:pt x="9562" y="2532"/>
                  </a:lnTo>
                  <a:lnTo>
                    <a:pt x="9520" y="2532"/>
                  </a:lnTo>
                  <a:lnTo>
                    <a:pt x="9458" y="2574"/>
                  </a:lnTo>
                  <a:lnTo>
                    <a:pt x="9541" y="2721"/>
                  </a:lnTo>
                  <a:lnTo>
                    <a:pt x="9520" y="2762"/>
                  </a:lnTo>
                  <a:lnTo>
                    <a:pt x="9499" y="2721"/>
                  </a:lnTo>
                  <a:lnTo>
                    <a:pt x="9437" y="2741"/>
                  </a:lnTo>
                  <a:lnTo>
                    <a:pt x="9437" y="2783"/>
                  </a:lnTo>
                  <a:lnTo>
                    <a:pt x="9332" y="2846"/>
                  </a:lnTo>
                  <a:lnTo>
                    <a:pt x="9186" y="2888"/>
                  </a:lnTo>
                  <a:lnTo>
                    <a:pt x="9311" y="2825"/>
                  </a:lnTo>
                  <a:lnTo>
                    <a:pt x="9395" y="2721"/>
                  </a:lnTo>
                  <a:lnTo>
                    <a:pt x="9395" y="2532"/>
                  </a:lnTo>
                  <a:lnTo>
                    <a:pt x="9458" y="2428"/>
                  </a:lnTo>
                  <a:lnTo>
                    <a:pt x="9416" y="2344"/>
                  </a:lnTo>
                  <a:lnTo>
                    <a:pt x="9311" y="2323"/>
                  </a:lnTo>
                  <a:lnTo>
                    <a:pt x="9144" y="2030"/>
                  </a:lnTo>
                  <a:lnTo>
                    <a:pt x="9081" y="1905"/>
                  </a:lnTo>
                  <a:lnTo>
                    <a:pt x="8893" y="1842"/>
                  </a:lnTo>
                  <a:lnTo>
                    <a:pt x="8788" y="1800"/>
                  </a:lnTo>
                  <a:lnTo>
                    <a:pt x="8725" y="1821"/>
                  </a:lnTo>
                  <a:lnTo>
                    <a:pt x="8788" y="1884"/>
                  </a:lnTo>
                  <a:lnTo>
                    <a:pt x="8704" y="1905"/>
                  </a:lnTo>
                  <a:lnTo>
                    <a:pt x="8621" y="2030"/>
                  </a:lnTo>
                  <a:lnTo>
                    <a:pt x="8558" y="2009"/>
                  </a:lnTo>
                  <a:lnTo>
                    <a:pt x="8579" y="1946"/>
                  </a:lnTo>
                  <a:lnTo>
                    <a:pt x="8474" y="1988"/>
                  </a:lnTo>
                  <a:lnTo>
                    <a:pt x="8453" y="2051"/>
                  </a:lnTo>
                  <a:lnTo>
                    <a:pt x="8370" y="1884"/>
                  </a:lnTo>
                  <a:lnTo>
                    <a:pt x="8307" y="1884"/>
                  </a:lnTo>
                  <a:lnTo>
                    <a:pt x="8286" y="1946"/>
                  </a:lnTo>
                  <a:lnTo>
                    <a:pt x="8370" y="2009"/>
                  </a:lnTo>
                  <a:lnTo>
                    <a:pt x="8265" y="2093"/>
                  </a:lnTo>
                  <a:lnTo>
                    <a:pt x="8202" y="2218"/>
                  </a:lnTo>
                  <a:lnTo>
                    <a:pt x="8265" y="2260"/>
                  </a:lnTo>
                  <a:lnTo>
                    <a:pt x="8139" y="2344"/>
                  </a:lnTo>
                  <a:lnTo>
                    <a:pt x="8077" y="2260"/>
                  </a:lnTo>
                  <a:lnTo>
                    <a:pt x="8035" y="2260"/>
                  </a:lnTo>
                  <a:lnTo>
                    <a:pt x="7993" y="2197"/>
                  </a:lnTo>
                  <a:lnTo>
                    <a:pt x="8077" y="2114"/>
                  </a:lnTo>
                  <a:lnTo>
                    <a:pt x="7993" y="2114"/>
                  </a:lnTo>
                  <a:lnTo>
                    <a:pt x="7951" y="2239"/>
                  </a:lnTo>
                  <a:lnTo>
                    <a:pt x="7846" y="2260"/>
                  </a:lnTo>
                  <a:lnTo>
                    <a:pt x="7784" y="2323"/>
                  </a:lnTo>
                  <a:lnTo>
                    <a:pt x="7763" y="2449"/>
                  </a:lnTo>
                  <a:lnTo>
                    <a:pt x="7951" y="2511"/>
                  </a:lnTo>
                  <a:lnTo>
                    <a:pt x="7784" y="2637"/>
                  </a:lnTo>
                  <a:lnTo>
                    <a:pt x="7679" y="2574"/>
                  </a:lnTo>
                  <a:lnTo>
                    <a:pt x="7533" y="2658"/>
                  </a:lnTo>
                  <a:lnTo>
                    <a:pt x="7554" y="2741"/>
                  </a:lnTo>
                  <a:lnTo>
                    <a:pt x="7742" y="2762"/>
                  </a:lnTo>
                  <a:lnTo>
                    <a:pt x="7658" y="2846"/>
                  </a:lnTo>
                  <a:lnTo>
                    <a:pt x="7574" y="2867"/>
                  </a:lnTo>
                  <a:lnTo>
                    <a:pt x="7470" y="2741"/>
                  </a:lnTo>
                  <a:lnTo>
                    <a:pt x="7365" y="2846"/>
                  </a:lnTo>
                  <a:lnTo>
                    <a:pt x="7261" y="2867"/>
                  </a:lnTo>
                  <a:lnTo>
                    <a:pt x="7302" y="2951"/>
                  </a:lnTo>
                  <a:lnTo>
                    <a:pt x="7323" y="3034"/>
                  </a:lnTo>
                  <a:lnTo>
                    <a:pt x="7323" y="3097"/>
                  </a:lnTo>
                  <a:lnTo>
                    <a:pt x="7407" y="3076"/>
                  </a:lnTo>
                  <a:lnTo>
                    <a:pt x="7323" y="3181"/>
                  </a:lnTo>
                  <a:lnTo>
                    <a:pt x="7365" y="3286"/>
                  </a:lnTo>
                  <a:lnTo>
                    <a:pt x="7261" y="3306"/>
                  </a:lnTo>
                  <a:lnTo>
                    <a:pt x="7219" y="3390"/>
                  </a:lnTo>
                  <a:lnTo>
                    <a:pt x="7407" y="3453"/>
                  </a:lnTo>
                  <a:lnTo>
                    <a:pt x="7302" y="3495"/>
                  </a:lnTo>
                  <a:lnTo>
                    <a:pt x="7261" y="3558"/>
                  </a:lnTo>
                  <a:lnTo>
                    <a:pt x="7135" y="3516"/>
                  </a:lnTo>
                  <a:lnTo>
                    <a:pt x="7093" y="3453"/>
                  </a:lnTo>
                  <a:lnTo>
                    <a:pt x="7009" y="3390"/>
                  </a:lnTo>
                  <a:lnTo>
                    <a:pt x="6905" y="3474"/>
                  </a:lnTo>
                  <a:lnTo>
                    <a:pt x="6884" y="3369"/>
                  </a:lnTo>
                  <a:lnTo>
                    <a:pt x="6779" y="3306"/>
                  </a:lnTo>
                  <a:lnTo>
                    <a:pt x="6696" y="3369"/>
                  </a:lnTo>
                  <a:lnTo>
                    <a:pt x="6821" y="3474"/>
                  </a:lnTo>
                  <a:lnTo>
                    <a:pt x="6779" y="3495"/>
                  </a:lnTo>
                  <a:lnTo>
                    <a:pt x="6717" y="3599"/>
                  </a:lnTo>
                  <a:lnTo>
                    <a:pt x="6821" y="3704"/>
                  </a:lnTo>
                  <a:lnTo>
                    <a:pt x="6947" y="3704"/>
                  </a:lnTo>
                  <a:lnTo>
                    <a:pt x="6905" y="3809"/>
                  </a:lnTo>
                  <a:lnTo>
                    <a:pt x="6905" y="3913"/>
                  </a:lnTo>
                  <a:lnTo>
                    <a:pt x="6842" y="3871"/>
                  </a:lnTo>
                  <a:lnTo>
                    <a:pt x="6779" y="3871"/>
                  </a:lnTo>
                  <a:lnTo>
                    <a:pt x="6800" y="3997"/>
                  </a:lnTo>
                  <a:lnTo>
                    <a:pt x="6737" y="4122"/>
                  </a:lnTo>
                  <a:lnTo>
                    <a:pt x="6737" y="4248"/>
                  </a:lnTo>
                  <a:lnTo>
                    <a:pt x="6570" y="3871"/>
                  </a:lnTo>
                  <a:lnTo>
                    <a:pt x="6424" y="3620"/>
                  </a:lnTo>
                  <a:lnTo>
                    <a:pt x="6382" y="3558"/>
                  </a:lnTo>
                  <a:lnTo>
                    <a:pt x="6403" y="3390"/>
                  </a:lnTo>
                  <a:lnTo>
                    <a:pt x="6361" y="3474"/>
                  </a:lnTo>
                  <a:lnTo>
                    <a:pt x="6214" y="3558"/>
                  </a:lnTo>
                  <a:lnTo>
                    <a:pt x="6193" y="3704"/>
                  </a:lnTo>
                  <a:lnTo>
                    <a:pt x="6110" y="3725"/>
                  </a:lnTo>
                  <a:lnTo>
                    <a:pt x="6089" y="3809"/>
                  </a:lnTo>
                  <a:lnTo>
                    <a:pt x="5984" y="3788"/>
                  </a:lnTo>
                  <a:lnTo>
                    <a:pt x="5901" y="3892"/>
                  </a:lnTo>
                  <a:lnTo>
                    <a:pt x="5838" y="3976"/>
                  </a:lnTo>
                  <a:lnTo>
                    <a:pt x="5859" y="4102"/>
                  </a:lnTo>
                  <a:lnTo>
                    <a:pt x="5859" y="4415"/>
                  </a:lnTo>
                  <a:lnTo>
                    <a:pt x="5901" y="4436"/>
                  </a:lnTo>
                  <a:lnTo>
                    <a:pt x="5901" y="4541"/>
                  </a:lnTo>
                  <a:lnTo>
                    <a:pt x="5796" y="4604"/>
                  </a:lnTo>
                  <a:lnTo>
                    <a:pt x="5733" y="4708"/>
                  </a:lnTo>
                  <a:lnTo>
                    <a:pt x="5566" y="4750"/>
                  </a:lnTo>
                  <a:lnTo>
                    <a:pt x="5587" y="4834"/>
                  </a:lnTo>
                  <a:lnTo>
                    <a:pt x="5461" y="4918"/>
                  </a:lnTo>
                  <a:lnTo>
                    <a:pt x="5461" y="5064"/>
                  </a:lnTo>
                  <a:lnTo>
                    <a:pt x="5377" y="5127"/>
                  </a:lnTo>
                  <a:lnTo>
                    <a:pt x="5210" y="5378"/>
                  </a:lnTo>
                  <a:lnTo>
                    <a:pt x="4854" y="5587"/>
                  </a:lnTo>
                  <a:lnTo>
                    <a:pt x="4561" y="5608"/>
                  </a:lnTo>
                  <a:lnTo>
                    <a:pt x="4436" y="5650"/>
                  </a:lnTo>
                  <a:lnTo>
                    <a:pt x="4268" y="5671"/>
                  </a:lnTo>
                  <a:lnTo>
                    <a:pt x="4122" y="5692"/>
                  </a:lnTo>
                  <a:lnTo>
                    <a:pt x="3996" y="5671"/>
                  </a:lnTo>
                  <a:lnTo>
                    <a:pt x="3808" y="5754"/>
                  </a:lnTo>
                  <a:lnTo>
                    <a:pt x="3787" y="5859"/>
                  </a:lnTo>
                  <a:lnTo>
                    <a:pt x="3683" y="5901"/>
                  </a:lnTo>
                  <a:lnTo>
                    <a:pt x="3285" y="5880"/>
                  </a:lnTo>
                  <a:lnTo>
                    <a:pt x="3222" y="5922"/>
                  </a:lnTo>
                  <a:lnTo>
                    <a:pt x="3160" y="6027"/>
                  </a:lnTo>
                  <a:lnTo>
                    <a:pt x="2929" y="6131"/>
                  </a:lnTo>
                  <a:lnTo>
                    <a:pt x="2762" y="6131"/>
                  </a:lnTo>
                  <a:lnTo>
                    <a:pt x="2657" y="6089"/>
                  </a:lnTo>
                  <a:lnTo>
                    <a:pt x="2553" y="6110"/>
                  </a:lnTo>
                  <a:lnTo>
                    <a:pt x="2532" y="6027"/>
                  </a:lnTo>
                  <a:lnTo>
                    <a:pt x="2427" y="6089"/>
                  </a:lnTo>
                  <a:lnTo>
                    <a:pt x="2344" y="6215"/>
                  </a:lnTo>
                  <a:lnTo>
                    <a:pt x="2113" y="6278"/>
                  </a:lnTo>
                  <a:lnTo>
                    <a:pt x="2092" y="6319"/>
                  </a:lnTo>
                  <a:lnTo>
                    <a:pt x="2009" y="6319"/>
                  </a:lnTo>
                  <a:lnTo>
                    <a:pt x="1820" y="6487"/>
                  </a:lnTo>
                  <a:lnTo>
                    <a:pt x="1569" y="6612"/>
                  </a:lnTo>
                  <a:lnTo>
                    <a:pt x="1255" y="6717"/>
                  </a:lnTo>
                  <a:lnTo>
                    <a:pt x="1088" y="6905"/>
                  </a:lnTo>
                  <a:lnTo>
                    <a:pt x="1088" y="7115"/>
                  </a:lnTo>
                  <a:lnTo>
                    <a:pt x="963" y="7219"/>
                  </a:lnTo>
                  <a:lnTo>
                    <a:pt x="879" y="7156"/>
                  </a:lnTo>
                  <a:lnTo>
                    <a:pt x="900" y="7073"/>
                  </a:lnTo>
                  <a:lnTo>
                    <a:pt x="900" y="7010"/>
                  </a:lnTo>
                  <a:lnTo>
                    <a:pt x="963" y="6843"/>
                  </a:lnTo>
                  <a:lnTo>
                    <a:pt x="963" y="6738"/>
                  </a:lnTo>
                  <a:lnTo>
                    <a:pt x="774" y="6863"/>
                  </a:lnTo>
                  <a:lnTo>
                    <a:pt x="732" y="7052"/>
                  </a:lnTo>
                  <a:lnTo>
                    <a:pt x="607" y="7282"/>
                  </a:lnTo>
                  <a:lnTo>
                    <a:pt x="711" y="7470"/>
                  </a:lnTo>
                  <a:lnTo>
                    <a:pt x="628" y="7638"/>
                  </a:lnTo>
                  <a:lnTo>
                    <a:pt x="649" y="7889"/>
                  </a:lnTo>
                  <a:lnTo>
                    <a:pt x="419" y="8161"/>
                  </a:lnTo>
                  <a:lnTo>
                    <a:pt x="335" y="8537"/>
                  </a:lnTo>
                  <a:lnTo>
                    <a:pt x="377" y="8726"/>
                  </a:lnTo>
                  <a:lnTo>
                    <a:pt x="356" y="9019"/>
                  </a:lnTo>
                  <a:lnTo>
                    <a:pt x="565" y="9353"/>
                  </a:lnTo>
                  <a:lnTo>
                    <a:pt x="565" y="9479"/>
                  </a:lnTo>
                  <a:lnTo>
                    <a:pt x="649" y="9584"/>
                  </a:lnTo>
                  <a:lnTo>
                    <a:pt x="565" y="9751"/>
                  </a:lnTo>
                  <a:lnTo>
                    <a:pt x="628" y="9897"/>
                  </a:lnTo>
                  <a:lnTo>
                    <a:pt x="502" y="9960"/>
                  </a:lnTo>
                  <a:lnTo>
                    <a:pt x="439" y="9856"/>
                  </a:lnTo>
                  <a:lnTo>
                    <a:pt x="439" y="9667"/>
                  </a:lnTo>
                  <a:lnTo>
                    <a:pt x="356" y="9772"/>
                  </a:lnTo>
                  <a:lnTo>
                    <a:pt x="335" y="9730"/>
                  </a:lnTo>
                  <a:lnTo>
                    <a:pt x="335" y="9542"/>
                  </a:lnTo>
                  <a:lnTo>
                    <a:pt x="230" y="9312"/>
                  </a:lnTo>
                  <a:lnTo>
                    <a:pt x="147" y="9416"/>
                  </a:lnTo>
                  <a:lnTo>
                    <a:pt x="188" y="9667"/>
                  </a:lnTo>
                  <a:lnTo>
                    <a:pt x="335" y="9835"/>
                  </a:lnTo>
                  <a:lnTo>
                    <a:pt x="439" y="10023"/>
                  </a:lnTo>
                  <a:lnTo>
                    <a:pt x="293" y="10065"/>
                  </a:lnTo>
                  <a:lnTo>
                    <a:pt x="147" y="9897"/>
                  </a:lnTo>
                  <a:lnTo>
                    <a:pt x="126" y="9688"/>
                  </a:lnTo>
                  <a:lnTo>
                    <a:pt x="84" y="9772"/>
                  </a:lnTo>
                  <a:lnTo>
                    <a:pt x="0" y="9835"/>
                  </a:lnTo>
                  <a:lnTo>
                    <a:pt x="105" y="10002"/>
                  </a:lnTo>
                  <a:lnTo>
                    <a:pt x="314" y="10253"/>
                  </a:lnTo>
                  <a:lnTo>
                    <a:pt x="419" y="10588"/>
                  </a:lnTo>
                  <a:lnTo>
                    <a:pt x="377" y="11153"/>
                  </a:lnTo>
                  <a:lnTo>
                    <a:pt x="460" y="11257"/>
                  </a:lnTo>
                  <a:lnTo>
                    <a:pt x="544" y="11592"/>
                  </a:lnTo>
                  <a:lnTo>
                    <a:pt x="711" y="12032"/>
                  </a:lnTo>
                  <a:lnTo>
                    <a:pt x="649" y="12178"/>
                  </a:lnTo>
                  <a:lnTo>
                    <a:pt x="670" y="12827"/>
                  </a:lnTo>
                  <a:lnTo>
                    <a:pt x="649" y="12910"/>
                  </a:lnTo>
                  <a:lnTo>
                    <a:pt x="711" y="13099"/>
                  </a:lnTo>
                  <a:lnTo>
                    <a:pt x="711" y="13308"/>
                  </a:lnTo>
                  <a:lnTo>
                    <a:pt x="837" y="13559"/>
                  </a:lnTo>
                  <a:lnTo>
                    <a:pt x="837" y="13726"/>
                  </a:lnTo>
                  <a:lnTo>
                    <a:pt x="732" y="13810"/>
                  </a:lnTo>
                  <a:lnTo>
                    <a:pt x="774" y="13852"/>
                  </a:lnTo>
                  <a:lnTo>
                    <a:pt x="732" y="14019"/>
                  </a:lnTo>
                  <a:lnTo>
                    <a:pt x="711" y="14270"/>
                  </a:lnTo>
                  <a:lnTo>
                    <a:pt x="628" y="14354"/>
                  </a:lnTo>
                  <a:lnTo>
                    <a:pt x="649" y="14438"/>
                  </a:lnTo>
                  <a:lnTo>
                    <a:pt x="628" y="14584"/>
                  </a:lnTo>
                  <a:lnTo>
                    <a:pt x="523" y="14668"/>
                  </a:lnTo>
                  <a:lnTo>
                    <a:pt x="544" y="14793"/>
                  </a:lnTo>
                  <a:lnTo>
                    <a:pt x="335" y="14961"/>
                  </a:lnTo>
                  <a:lnTo>
                    <a:pt x="251" y="14877"/>
                  </a:lnTo>
                  <a:lnTo>
                    <a:pt x="126" y="15086"/>
                  </a:lnTo>
                  <a:lnTo>
                    <a:pt x="126" y="15442"/>
                  </a:lnTo>
                  <a:lnTo>
                    <a:pt x="209" y="15526"/>
                  </a:lnTo>
                  <a:lnTo>
                    <a:pt x="293" y="15526"/>
                  </a:lnTo>
                  <a:lnTo>
                    <a:pt x="544" y="15756"/>
                  </a:lnTo>
                  <a:lnTo>
                    <a:pt x="544" y="15861"/>
                  </a:lnTo>
                  <a:lnTo>
                    <a:pt x="565" y="15923"/>
                  </a:lnTo>
                  <a:lnTo>
                    <a:pt x="711" y="15944"/>
                  </a:lnTo>
                  <a:lnTo>
                    <a:pt x="753" y="16007"/>
                  </a:lnTo>
                  <a:lnTo>
                    <a:pt x="942" y="16028"/>
                  </a:lnTo>
                  <a:lnTo>
                    <a:pt x="983" y="16028"/>
                  </a:lnTo>
                  <a:lnTo>
                    <a:pt x="1025" y="16070"/>
                  </a:lnTo>
                  <a:lnTo>
                    <a:pt x="1151" y="16070"/>
                  </a:lnTo>
                  <a:lnTo>
                    <a:pt x="1297" y="16049"/>
                  </a:lnTo>
                  <a:lnTo>
                    <a:pt x="1339" y="16133"/>
                  </a:lnTo>
                  <a:lnTo>
                    <a:pt x="1402" y="16070"/>
                  </a:lnTo>
                  <a:lnTo>
                    <a:pt x="1423" y="16112"/>
                  </a:lnTo>
                  <a:lnTo>
                    <a:pt x="1611" y="16070"/>
                  </a:lnTo>
                  <a:lnTo>
                    <a:pt x="1758" y="16070"/>
                  </a:lnTo>
                  <a:lnTo>
                    <a:pt x="1779" y="16007"/>
                  </a:lnTo>
                  <a:lnTo>
                    <a:pt x="1862" y="15965"/>
                  </a:lnTo>
                  <a:lnTo>
                    <a:pt x="1946" y="15840"/>
                  </a:lnTo>
                  <a:lnTo>
                    <a:pt x="2113" y="15861"/>
                  </a:lnTo>
                  <a:lnTo>
                    <a:pt x="2113" y="15756"/>
                  </a:lnTo>
                  <a:lnTo>
                    <a:pt x="2218" y="15693"/>
                  </a:lnTo>
                  <a:lnTo>
                    <a:pt x="2323" y="15693"/>
                  </a:lnTo>
                  <a:lnTo>
                    <a:pt x="2406" y="15777"/>
                  </a:lnTo>
                  <a:lnTo>
                    <a:pt x="2511" y="15651"/>
                  </a:lnTo>
                  <a:lnTo>
                    <a:pt x="2532" y="15693"/>
                  </a:lnTo>
                  <a:lnTo>
                    <a:pt x="2616" y="15651"/>
                  </a:lnTo>
                  <a:lnTo>
                    <a:pt x="2636" y="15526"/>
                  </a:lnTo>
                  <a:lnTo>
                    <a:pt x="2950" y="15317"/>
                  </a:lnTo>
                  <a:lnTo>
                    <a:pt x="3076" y="15338"/>
                  </a:lnTo>
                  <a:lnTo>
                    <a:pt x="3160" y="15379"/>
                  </a:lnTo>
                  <a:lnTo>
                    <a:pt x="3264" y="15317"/>
                  </a:lnTo>
                  <a:lnTo>
                    <a:pt x="3557" y="15233"/>
                  </a:lnTo>
                  <a:lnTo>
                    <a:pt x="3599" y="15317"/>
                  </a:lnTo>
                  <a:lnTo>
                    <a:pt x="3787" y="15254"/>
                  </a:lnTo>
                  <a:lnTo>
                    <a:pt x="3850" y="15296"/>
                  </a:lnTo>
                  <a:lnTo>
                    <a:pt x="3955" y="15317"/>
                  </a:lnTo>
                  <a:lnTo>
                    <a:pt x="4038" y="15254"/>
                  </a:lnTo>
                  <a:lnTo>
                    <a:pt x="4101" y="15400"/>
                  </a:lnTo>
                  <a:lnTo>
                    <a:pt x="4185" y="15400"/>
                  </a:lnTo>
                  <a:lnTo>
                    <a:pt x="4268" y="15338"/>
                  </a:lnTo>
                  <a:lnTo>
                    <a:pt x="4310" y="15400"/>
                  </a:lnTo>
                  <a:lnTo>
                    <a:pt x="4415" y="15338"/>
                  </a:lnTo>
                  <a:lnTo>
                    <a:pt x="4624" y="15338"/>
                  </a:lnTo>
                  <a:lnTo>
                    <a:pt x="4624" y="15442"/>
                  </a:lnTo>
                  <a:lnTo>
                    <a:pt x="4645" y="15442"/>
                  </a:lnTo>
                  <a:lnTo>
                    <a:pt x="4792" y="15338"/>
                  </a:lnTo>
                  <a:lnTo>
                    <a:pt x="4917" y="15379"/>
                  </a:lnTo>
                  <a:lnTo>
                    <a:pt x="5064" y="15254"/>
                  </a:lnTo>
                  <a:lnTo>
                    <a:pt x="5126" y="15128"/>
                  </a:lnTo>
                  <a:lnTo>
                    <a:pt x="5168" y="15107"/>
                  </a:lnTo>
                  <a:lnTo>
                    <a:pt x="5315" y="14982"/>
                  </a:lnTo>
                  <a:lnTo>
                    <a:pt x="5377" y="14773"/>
                  </a:lnTo>
                  <a:lnTo>
                    <a:pt x="5524" y="14668"/>
                  </a:lnTo>
                  <a:lnTo>
                    <a:pt x="5670" y="14647"/>
                  </a:lnTo>
                  <a:lnTo>
                    <a:pt x="5754" y="14668"/>
                  </a:lnTo>
                  <a:lnTo>
                    <a:pt x="5984" y="14584"/>
                  </a:lnTo>
                  <a:lnTo>
                    <a:pt x="6277" y="14396"/>
                  </a:lnTo>
                  <a:lnTo>
                    <a:pt x="6486" y="14208"/>
                  </a:lnTo>
                  <a:lnTo>
                    <a:pt x="6570" y="14187"/>
                  </a:lnTo>
                  <a:lnTo>
                    <a:pt x="6737" y="14187"/>
                  </a:lnTo>
                  <a:lnTo>
                    <a:pt x="6905" y="14249"/>
                  </a:lnTo>
                  <a:lnTo>
                    <a:pt x="7051" y="14270"/>
                  </a:lnTo>
                  <a:lnTo>
                    <a:pt x="7198" y="14208"/>
                  </a:lnTo>
                  <a:lnTo>
                    <a:pt x="7407" y="14249"/>
                  </a:lnTo>
                  <a:lnTo>
                    <a:pt x="7742" y="14145"/>
                  </a:lnTo>
                  <a:lnTo>
                    <a:pt x="7930" y="14082"/>
                  </a:lnTo>
                  <a:lnTo>
                    <a:pt x="8056" y="13977"/>
                  </a:lnTo>
                  <a:lnTo>
                    <a:pt x="8139" y="13977"/>
                  </a:lnTo>
                  <a:lnTo>
                    <a:pt x="8307" y="13852"/>
                  </a:lnTo>
                  <a:lnTo>
                    <a:pt x="8558" y="13852"/>
                  </a:lnTo>
                  <a:lnTo>
                    <a:pt x="9186" y="13810"/>
                  </a:lnTo>
                  <a:lnTo>
                    <a:pt x="9395" y="13852"/>
                  </a:lnTo>
                  <a:lnTo>
                    <a:pt x="9520" y="13852"/>
                  </a:lnTo>
                  <a:lnTo>
                    <a:pt x="9709" y="13810"/>
                  </a:lnTo>
                  <a:lnTo>
                    <a:pt x="9834" y="13831"/>
                  </a:lnTo>
                  <a:lnTo>
                    <a:pt x="10022" y="13977"/>
                  </a:lnTo>
                  <a:lnTo>
                    <a:pt x="10148" y="14208"/>
                  </a:lnTo>
                  <a:lnTo>
                    <a:pt x="10253" y="14249"/>
                  </a:lnTo>
                  <a:lnTo>
                    <a:pt x="10336" y="14187"/>
                  </a:lnTo>
                  <a:lnTo>
                    <a:pt x="10378" y="14166"/>
                  </a:lnTo>
                  <a:lnTo>
                    <a:pt x="10441" y="14208"/>
                  </a:lnTo>
                  <a:lnTo>
                    <a:pt x="10504" y="14187"/>
                  </a:lnTo>
                  <a:lnTo>
                    <a:pt x="10650" y="14208"/>
                  </a:lnTo>
                  <a:lnTo>
                    <a:pt x="10755" y="14354"/>
                  </a:lnTo>
                  <a:lnTo>
                    <a:pt x="10880" y="14375"/>
                  </a:lnTo>
                  <a:lnTo>
                    <a:pt x="10964" y="14354"/>
                  </a:lnTo>
                  <a:lnTo>
                    <a:pt x="11194" y="14542"/>
                  </a:lnTo>
                  <a:lnTo>
                    <a:pt x="11194" y="14647"/>
                  </a:lnTo>
                  <a:lnTo>
                    <a:pt x="11278" y="14647"/>
                  </a:lnTo>
                  <a:lnTo>
                    <a:pt x="11341" y="14731"/>
                  </a:lnTo>
                  <a:lnTo>
                    <a:pt x="11320" y="14814"/>
                  </a:lnTo>
                  <a:lnTo>
                    <a:pt x="11215" y="14814"/>
                  </a:lnTo>
                  <a:lnTo>
                    <a:pt x="11194" y="14898"/>
                  </a:lnTo>
                  <a:lnTo>
                    <a:pt x="11299" y="15107"/>
                  </a:lnTo>
                  <a:lnTo>
                    <a:pt x="11403" y="15128"/>
                  </a:lnTo>
                  <a:lnTo>
                    <a:pt x="11508" y="15254"/>
                  </a:lnTo>
                  <a:lnTo>
                    <a:pt x="11550" y="15421"/>
                  </a:lnTo>
                  <a:lnTo>
                    <a:pt x="11529" y="15526"/>
                  </a:lnTo>
                  <a:lnTo>
                    <a:pt x="11655" y="15819"/>
                  </a:lnTo>
                  <a:lnTo>
                    <a:pt x="11613" y="15944"/>
                  </a:lnTo>
                  <a:lnTo>
                    <a:pt x="11655" y="16007"/>
                  </a:lnTo>
                  <a:lnTo>
                    <a:pt x="11634" y="16154"/>
                  </a:lnTo>
                  <a:lnTo>
                    <a:pt x="11613" y="16237"/>
                  </a:lnTo>
                  <a:lnTo>
                    <a:pt x="11529" y="16216"/>
                  </a:lnTo>
                  <a:lnTo>
                    <a:pt x="11508" y="16237"/>
                  </a:lnTo>
                  <a:lnTo>
                    <a:pt x="11592" y="16363"/>
                  </a:lnTo>
                  <a:lnTo>
                    <a:pt x="11655" y="16384"/>
                  </a:lnTo>
                  <a:lnTo>
                    <a:pt x="11717" y="16530"/>
                  </a:lnTo>
                  <a:lnTo>
                    <a:pt x="11822" y="16488"/>
                  </a:lnTo>
                  <a:lnTo>
                    <a:pt x="11927" y="16572"/>
                  </a:lnTo>
                  <a:lnTo>
                    <a:pt x="11927" y="16467"/>
                  </a:lnTo>
                  <a:lnTo>
                    <a:pt x="11864" y="16363"/>
                  </a:lnTo>
                  <a:lnTo>
                    <a:pt x="11927" y="16300"/>
                  </a:lnTo>
                  <a:lnTo>
                    <a:pt x="11968" y="16174"/>
                  </a:lnTo>
                  <a:lnTo>
                    <a:pt x="12073" y="16174"/>
                  </a:lnTo>
                  <a:lnTo>
                    <a:pt x="12136" y="16070"/>
                  </a:lnTo>
                  <a:lnTo>
                    <a:pt x="12240" y="16028"/>
                  </a:lnTo>
                  <a:lnTo>
                    <a:pt x="12261" y="15923"/>
                  </a:lnTo>
                  <a:lnTo>
                    <a:pt x="12366" y="15777"/>
                  </a:lnTo>
                  <a:lnTo>
                    <a:pt x="12596" y="15693"/>
                  </a:lnTo>
                  <a:lnTo>
                    <a:pt x="12638" y="15610"/>
                  </a:lnTo>
                  <a:lnTo>
                    <a:pt x="12680" y="15610"/>
                  </a:lnTo>
                  <a:lnTo>
                    <a:pt x="12868" y="15505"/>
                  </a:lnTo>
                  <a:lnTo>
                    <a:pt x="12910" y="15338"/>
                  </a:lnTo>
                  <a:lnTo>
                    <a:pt x="13077" y="15107"/>
                  </a:lnTo>
                  <a:lnTo>
                    <a:pt x="13224" y="15086"/>
                  </a:lnTo>
                  <a:lnTo>
                    <a:pt x="13307" y="14982"/>
                  </a:lnTo>
                  <a:lnTo>
                    <a:pt x="13266" y="14856"/>
                  </a:lnTo>
                  <a:lnTo>
                    <a:pt x="13287" y="14710"/>
                  </a:lnTo>
                  <a:lnTo>
                    <a:pt x="13370" y="14877"/>
                  </a:lnTo>
                  <a:lnTo>
                    <a:pt x="13370" y="15024"/>
                  </a:lnTo>
                  <a:lnTo>
                    <a:pt x="13370" y="15191"/>
                  </a:lnTo>
                  <a:lnTo>
                    <a:pt x="13287" y="15254"/>
                  </a:lnTo>
                  <a:lnTo>
                    <a:pt x="13266" y="15547"/>
                  </a:lnTo>
                  <a:lnTo>
                    <a:pt x="13015" y="15714"/>
                  </a:lnTo>
                  <a:lnTo>
                    <a:pt x="12973" y="15840"/>
                  </a:lnTo>
                  <a:lnTo>
                    <a:pt x="12910" y="15923"/>
                  </a:lnTo>
                  <a:lnTo>
                    <a:pt x="12910" y="16070"/>
                  </a:lnTo>
                  <a:lnTo>
                    <a:pt x="12784" y="16258"/>
                  </a:lnTo>
                  <a:lnTo>
                    <a:pt x="12805" y="16300"/>
                  </a:lnTo>
                  <a:lnTo>
                    <a:pt x="12743" y="16593"/>
                  </a:lnTo>
                  <a:lnTo>
                    <a:pt x="12450" y="16572"/>
                  </a:lnTo>
                  <a:lnTo>
                    <a:pt x="12387" y="16739"/>
                  </a:lnTo>
                  <a:lnTo>
                    <a:pt x="12324" y="16823"/>
                  </a:lnTo>
                  <a:lnTo>
                    <a:pt x="12324" y="16886"/>
                  </a:lnTo>
                  <a:lnTo>
                    <a:pt x="12491" y="16823"/>
                  </a:lnTo>
                  <a:lnTo>
                    <a:pt x="12659" y="16760"/>
                  </a:lnTo>
                  <a:lnTo>
                    <a:pt x="12868" y="16823"/>
                  </a:lnTo>
                  <a:lnTo>
                    <a:pt x="13056" y="16530"/>
                  </a:lnTo>
                  <a:lnTo>
                    <a:pt x="13098" y="16216"/>
                  </a:lnTo>
                  <a:lnTo>
                    <a:pt x="13266" y="16049"/>
                  </a:lnTo>
                  <a:lnTo>
                    <a:pt x="13307" y="16112"/>
                  </a:lnTo>
                  <a:lnTo>
                    <a:pt x="13307" y="16384"/>
                  </a:lnTo>
                  <a:lnTo>
                    <a:pt x="13370" y="16551"/>
                  </a:lnTo>
                  <a:lnTo>
                    <a:pt x="13307" y="16551"/>
                  </a:lnTo>
                  <a:lnTo>
                    <a:pt x="13328" y="16823"/>
                  </a:lnTo>
                  <a:lnTo>
                    <a:pt x="13203" y="17074"/>
                  </a:lnTo>
                  <a:lnTo>
                    <a:pt x="12994" y="17158"/>
                  </a:lnTo>
                  <a:lnTo>
                    <a:pt x="13015" y="17221"/>
                  </a:lnTo>
                  <a:lnTo>
                    <a:pt x="13161" y="17200"/>
                  </a:lnTo>
                  <a:lnTo>
                    <a:pt x="13307" y="17221"/>
                  </a:lnTo>
                  <a:lnTo>
                    <a:pt x="13391" y="17158"/>
                  </a:lnTo>
                  <a:lnTo>
                    <a:pt x="13496" y="17116"/>
                  </a:lnTo>
                  <a:lnTo>
                    <a:pt x="13600" y="17011"/>
                  </a:lnTo>
                  <a:lnTo>
                    <a:pt x="13705" y="17053"/>
                  </a:lnTo>
                  <a:lnTo>
                    <a:pt x="13789" y="17053"/>
                  </a:lnTo>
                  <a:lnTo>
                    <a:pt x="13705" y="17158"/>
                  </a:lnTo>
                  <a:lnTo>
                    <a:pt x="13642" y="17221"/>
                  </a:lnTo>
                  <a:lnTo>
                    <a:pt x="13538" y="17221"/>
                  </a:lnTo>
                  <a:lnTo>
                    <a:pt x="13517" y="17283"/>
                  </a:lnTo>
                  <a:lnTo>
                    <a:pt x="13621" y="17430"/>
                  </a:lnTo>
                  <a:lnTo>
                    <a:pt x="13684" y="17576"/>
                  </a:lnTo>
                  <a:lnTo>
                    <a:pt x="13747" y="17744"/>
                  </a:lnTo>
                  <a:lnTo>
                    <a:pt x="13747" y="17953"/>
                  </a:lnTo>
                  <a:lnTo>
                    <a:pt x="13726" y="18225"/>
                  </a:lnTo>
                  <a:lnTo>
                    <a:pt x="13600" y="18371"/>
                  </a:lnTo>
                  <a:lnTo>
                    <a:pt x="13621" y="18455"/>
                  </a:lnTo>
                  <a:lnTo>
                    <a:pt x="13600" y="18664"/>
                  </a:lnTo>
                  <a:lnTo>
                    <a:pt x="13705" y="18748"/>
                  </a:lnTo>
                  <a:lnTo>
                    <a:pt x="13789" y="18895"/>
                  </a:lnTo>
                  <a:lnTo>
                    <a:pt x="13810" y="19083"/>
                  </a:lnTo>
                  <a:lnTo>
                    <a:pt x="14019" y="19355"/>
                  </a:lnTo>
                  <a:lnTo>
                    <a:pt x="14165" y="19397"/>
                  </a:lnTo>
                  <a:lnTo>
                    <a:pt x="14270" y="19480"/>
                  </a:lnTo>
                  <a:lnTo>
                    <a:pt x="14333" y="19606"/>
                  </a:lnTo>
                  <a:lnTo>
                    <a:pt x="14437" y="19627"/>
                  </a:lnTo>
                  <a:lnTo>
                    <a:pt x="14458" y="19585"/>
                  </a:lnTo>
                  <a:lnTo>
                    <a:pt x="14542" y="19564"/>
                  </a:lnTo>
                  <a:lnTo>
                    <a:pt x="14688" y="19585"/>
                  </a:lnTo>
                  <a:lnTo>
                    <a:pt x="14835" y="19731"/>
                  </a:lnTo>
                  <a:lnTo>
                    <a:pt x="14960" y="19773"/>
                  </a:lnTo>
                  <a:lnTo>
                    <a:pt x="15086" y="19899"/>
                  </a:lnTo>
                  <a:lnTo>
                    <a:pt x="15107" y="20003"/>
                  </a:lnTo>
                  <a:lnTo>
                    <a:pt x="15212" y="20045"/>
                  </a:lnTo>
                  <a:lnTo>
                    <a:pt x="15358" y="20192"/>
                  </a:lnTo>
                  <a:lnTo>
                    <a:pt x="15421" y="20192"/>
                  </a:lnTo>
                  <a:lnTo>
                    <a:pt x="15463" y="20108"/>
                  </a:lnTo>
                  <a:lnTo>
                    <a:pt x="15693" y="20003"/>
                  </a:lnTo>
                  <a:lnTo>
                    <a:pt x="15776" y="19899"/>
                  </a:lnTo>
                  <a:lnTo>
                    <a:pt x="15902" y="19899"/>
                  </a:lnTo>
                  <a:lnTo>
                    <a:pt x="16048" y="19773"/>
                  </a:lnTo>
                  <a:lnTo>
                    <a:pt x="16153" y="19773"/>
                  </a:lnTo>
                  <a:lnTo>
                    <a:pt x="16195" y="19711"/>
                  </a:lnTo>
                  <a:lnTo>
                    <a:pt x="16153" y="19669"/>
                  </a:lnTo>
                  <a:lnTo>
                    <a:pt x="16048" y="19627"/>
                  </a:lnTo>
                  <a:lnTo>
                    <a:pt x="16090" y="19564"/>
                  </a:lnTo>
                  <a:lnTo>
                    <a:pt x="16320" y="19397"/>
                  </a:lnTo>
                  <a:lnTo>
                    <a:pt x="16509" y="19522"/>
                  </a:lnTo>
                  <a:lnTo>
                    <a:pt x="16509" y="19669"/>
                  </a:lnTo>
                  <a:lnTo>
                    <a:pt x="16258" y="19794"/>
                  </a:lnTo>
                  <a:lnTo>
                    <a:pt x="16320" y="19899"/>
                  </a:lnTo>
                  <a:lnTo>
                    <a:pt x="16404" y="19920"/>
                  </a:lnTo>
                  <a:lnTo>
                    <a:pt x="16467" y="19815"/>
                  </a:lnTo>
                  <a:lnTo>
                    <a:pt x="16572" y="19731"/>
                  </a:lnTo>
                  <a:lnTo>
                    <a:pt x="16676" y="19815"/>
                  </a:lnTo>
                  <a:lnTo>
                    <a:pt x="16676" y="19920"/>
                  </a:lnTo>
                  <a:lnTo>
                    <a:pt x="16613" y="19920"/>
                  </a:lnTo>
                  <a:lnTo>
                    <a:pt x="16509" y="20003"/>
                  </a:lnTo>
                  <a:lnTo>
                    <a:pt x="16655" y="20192"/>
                  </a:lnTo>
                  <a:lnTo>
                    <a:pt x="16676" y="20401"/>
                  </a:lnTo>
                  <a:lnTo>
                    <a:pt x="16760" y="20338"/>
                  </a:lnTo>
                  <a:lnTo>
                    <a:pt x="16844" y="20359"/>
                  </a:lnTo>
                  <a:lnTo>
                    <a:pt x="16844" y="20464"/>
                  </a:lnTo>
                  <a:lnTo>
                    <a:pt x="16927" y="20610"/>
                  </a:lnTo>
                  <a:lnTo>
                    <a:pt x="16990" y="20443"/>
                  </a:lnTo>
                  <a:lnTo>
                    <a:pt x="16990" y="20296"/>
                  </a:lnTo>
                  <a:lnTo>
                    <a:pt x="16885" y="20359"/>
                  </a:lnTo>
                  <a:lnTo>
                    <a:pt x="16885" y="20317"/>
                  </a:lnTo>
                  <a:lnTo>
                    <a:pt x="16948" y="20234"/>
                  </a:lnTo>
                  <a:lnTo>
                    <a:pt x="17241" y="20234"/>
                  </a:lnTo>
                  <a:lnTo>
                    <a:pt x="17262" y="20296"/>
                  </a:lnTo>
                  <a:lnTo>
                    <a:pt x="17304" y="20234"/>
                  </a:lnTo>
                  <a:lnTo>
                    <a:pt x="17450" y="20024"/>
                  </a:lnTo>
                  <a:lnTo>
                    <a:pt x="17764" y="19836"/>
                  </a:lnTo>
                  <a:lnTo>
                    <a:pt x="17911" y="19711"/>
                  </a:lnTo>
                  <a:lnTo>
                    <a:pt x="17827" y="19711"/>
                  </a:lnTo>
                  <a:lnTo>
                    <a:pt x="17764" y="19731"/>
                  </a:lnTo>
                  <a:lnTo>
                    <a:pt x="17785" y="19711"/>
                  </a:lnTo>
                  <a:lnTo>
                    <a:pt x="17681" y="19669"/>
                  </a:lnTo>
                  <a:lnTo>
                    <a:pt x="17932" y="19669"/>
                  </a:lnTo>
                  <a:lnTo>
                    <a:pt x="18183" y="19606"/>
                  </a:lnTo>
                  <a:lnTo>
                    <a:pt x="18622" y="19501"/>
                  </a:lnTo>
                  <a:lnTo>
                    <a:pt x="18957" y="19585"/>
                  </a:lnTo>
                  <a:lnTo>
                    <a:pt x="19124" y="19501"/>
                  </a:lnTo>
                  <a:lnTo>
                    <a:pt x="19124" y="19397"/>
                  </a:lnTo>
                  <a:lnTo>
                    <a:pt x="19229" y="19397"/>
                  </a:lnTo>
                  <a:lnTo>
                    <a:pt x="19333" y="19313"/>
                  </a:lnTo>
                  <a:lnTo>
                    <a:pt x="19438" y="19104"/>
                  </a:lnTo>
                  <a:lnTo>
                    <a:pt x="19375" y="18895"/>
                  </a:lnTo>
                  <a:lnTo>
                    <a:pt x="19375" y="18769"/>
                  </a:lnTo>
                  <a:lnTo>
                    <a:pt x="19585" y="18560"/>
                  </a:lnTo>
                  <a:lnTo>
                    <a:pt x="19585" y="18225"/>
                  </a:lnTo>
                  <a:lnTo>
                    <a:pt x="19668" y="18099"/>
                  </a:lnTo>
                  <a:lnTo>
                    <a:pt x="19710" y="17869"/>
                  </a:lnTo>
                  <a:lnTo>
                    <a:pt x="19815" y="17827"/>
                  </a:lnTo>
                  <a:lnTo>
                    <a:pt x="19815" y="17702"/>
                  </a:lnTo>
                  <a:lnTo>
                    <a:pt x="20170" y="17283"/>
                  </a:lnTo>
                  <a:lnTo>
                    <a:pt x="20275" y="17262"/>
                  </a:lnTo>
                  <a:lnTo>
                    <a:pt x="20317" y="17011"/>
                  </a:lnTo>
                  <a:lnTo>
                    <a:pt x="20442" y="16823"/>
                  </a:lnTo>
                  <a:lnTo>
                    <a:pt x="20547" y="16593"/>
                  </a:lnTo>
                  <a:lnTo>
                    <a:pt x="20694" y="16446"/>
                  </a:lnTo>
                  <a:lnTo>
                    <a:pt x="20652" y="16342"/>
                  </a:lnTo>
                  <a:lnTo>
                    <a:pt x="20756" y="16258"/>
                  </a:lnTo>
                  <a:lnTo>
                    <a:pt x="20861" y="16049"/>
                  </a:lnTo>
                  <a:lnTo>
                    <a:pt x="20798" y="15965"/>
                  </a:lnTo>
                  <a:lnTo>
                    <a:pt x="20966" y="15902"/>
                  </a:lnTo>
                  <a:lnTo>
                    <a:pt x="21070" y="15714"/>
                  </a:lnTo>
                  <a:lnTo>
                    <a:pt x="21154" y="15630"/>
                  </a:lnTo>
                  <a:lnTo>
                    <a:pt x="21258" y="15442"/>
                  </a:lnTo>
                  <a:lnTo>
                    <a:pt x="21426" y="15400"/>
                  </a:lnTo>
                  <a:lnTo>
                    <a:pt x="21530" y="15338"/>
                  </a:lnTo>
                  <a:lnTo>
                    <a:pt x="21342" y="15338"/>
                  </a:lnTo>
                  <a:lnTo>
                    <a:pt x="21384" y="15296"/>
                  </a:lnTo>
                  <a:lnTo>
                    <a:pt x="21593" y="15254"/>
                  </a:lnTo>
                  <a:lnTo>
                    <a:pt x="21782" y="15170"/>
                  </a:lnTo>
                  <a:lnTo>
                    <a:pt x="21802" y="15003"/>
                  </a:lnTo>
                  <a:lnTo>
                    <a:pt x="21782" y="14961"/>
                  </a:lnTo>
                  <a:lnTo>
                    <a:pt x="21802" y="14814"/>
                  </a:lnTo>
                  <a:lnTo>
                    <a:pt x="22012" y="14689"/>
                  </a:lnTo>
                  <a:lnTo>
                    <a:pt x="22012" y="14563"/>
                  </a:lnTo>
                  <a:lnTo>
                    <a:pt x="22158" y="14501"/>
                  </a:lnTo>
                  <a:lnTo>
                    <a:pt x="22284" y="14291"/>
                  </a:lnTo>
                  <a:lnTo>
                    <a:pt x="22263" y="14187"/>
                  </a:lnTo>
                  <a:lnTo>
                    <a:pt x="22305" y="14019"/>
                  </a:lnTo>
                  <a:lnTo>
                    <a:pt x="22284" y="13957"/>
                  </a:lnTo>
                  <a:lnTo>
                    <a:pt x="22284" y="13852"/>
                  </a:lnTo>
                  <a:lnTo>
                    <a:pt x="22430" y="13496"/>
                  </a:lnTo>
                  <a:lnTo>
                    <a:pt x="22493" y="13287"/>
                  </a:lnTo>
                  <a:lnTo>
                    <a:pt x="22702" y="12910"/>
                  </a:lnTo>
                  <a:lnTo>
                    <a:pt x="22702" y="12785"/>
                  </a:lnTo>
                  <a:lnTo>
                    <a:pt x="22807" y="12492"/>
                  </a:lnTo>
                  <a:lnTo>
                    <a:pt x="22953" y="12366"/>
                  </a:lnTo>
                  <a:lnTo>
                    <a:pt x="23016" y="12199"/>
                  </a:lnTo>
                  <a:lnTo>
                    <a:pt x="22953" y="12053"/>
                  </a:lnTo>
                  <a:lnTo>
                    <a:pt x="23058" y="11927"/>
                  </a:lnTo>
                  <a:lnTo>
                    <a:pt x="22995" y="11655"/>
                  </a:lnTo>
                  <a:lnTo>
                    <a:pt x="22995" y="11529"/>
                  </a:lnTo>
                  <a:lnTo>
                    <a:pt x="22911" y="11320"/>
                  </a:lnTo>
                  <a:lnTo>
                    <a:pt x="22891" y="11236"/>
                  </a:lnTo>
                  <a:lnTo>
                    <a:pt x="22849" y="11111"/>
                  </a:lnTo>
                  <a:lnTo>
                    <a:pt x="22911" y="11069"/>
                  </a:lnTo>
                  <a:lnTo>
                    <a:pt x="22911" y="10923"/>
                  </a:lnTo>
                  <a:lnTo>
                    <a:pt x="23016" y="10776"/>
                  </a:lnTo>
                  <a:lnTo>
                    <a:pt x="23016" y="10713"/>
                  </a:lnTo>
                  <a:lnTo>
                    <a:pt x="22995" y="10379"/>
                  </a:lnTo>
                  <a:lnTo>
                    <a:pt x="23058" y="10253"/>
                  </a:lnTo>
                  <a:lnTo>
                    <a:pt x="23016" y="10190"/>
                  </a:lnTo>
                  <a:lnTo>
                    <a:pt x="22995" y="10065"/>
                  </a:lnTo>
                  <a:lnTo>
                    <a:pt x="22995" y="9856"/>
                  </a:lnTo>
                  <a:lnTo>
                    <a:pt x="22932" y="9835"/>
                  </a:lnTo>
                  <a:lnTo>
                    <a:pt x="22995" y="9688"/>
                  </a:lnTo>
                  <a:lnTo>
                    <a:pt x="22891" y="9667"/>
                  </a:lnTo>
                  <a:lnTo>
                    <a:pt x="22828" y="9542"/>
                  </a:lnTo>
                  <a:lnTo>
                    <a:pt x="22828" y="9416"/>
                  </a:lnTo>
                  <a:lnTo>
                    <a:pt x="22702" y="9312"/>
                  </a:lnTo>
                  <a:lnTo>
                    <a:pt x="22619" y="9144"/>
                  </a:lnTo>
                  <a:lnTo>
                    <a:pt x="22598" y="8956"/>
                  </a:lnTo>
                  <a:lnTo>
                    <a:pt x="22514" y="8830"/>
                  </a:lnTo>
                  <a:lnTo>
                    <a:pt x="22430" y="8830"/>
                  </a:lnTo>
                  <a:lnTo>
                    <a:pt x="22367" y="8851"/>
                  </a:lnTo>
                  <a:lnTo>
                    <a:pt x="22284" y="8809"/>
                  </a:lnTo>
                  <a:lnTo>
                    <a:pt x="22263" y="8642"/>
                  </a:lnTo>
                  <a:lnTo>
                    <a:pt x="22200" y="8621"/>
                  </a:lnTo>
                  <a:lnTo>
                    <a:pt x="22179" y="8537"/>
                  </a:lnTo>
                  <a:lnTo>
                    <a:pt x="22054" y="8412"/>
                  </a:lnTo>
                  <a:lnTo>
                    <a:pt x="21970" y="8370"/>
                  </a:lnTo>
                  <a:lnTo>
                    <a:pt x="22012" y="8265"/>
                  </a:lnTo>
                  <a:lnTo>
                    <a:pt x="21949" y="8119"/>
                  </a:lnTo>
                  <a:lnTo>
                    <a:pt x="22054" y="7993"/>
                  </a:lnTo>
                  <a:lnTo>
                    <a:pt x="22074" y="7805"/>
                  </a:lnTo>
                  <a:lnTo>
                    <a:pt x="22012" y="7742"/>
                  </a:lnTo>
                  <a:lnTo>
                    <a:pt x="22054" y="7638"/>
                  </a:lnTo>
                  <a:lnTo>
                    <a:pt x="21970" y="7575"/>
                  </a:lnTo>
                  <a:lnTo>
                    <a:pt x="21949" y="7638"/>
                  </a:lnTo>
                  <a:lnTo>
                    <a:pt x="21991" y="7679"/>
                  </a:lnTo>
                  <a:lnTo>
                    <a:pt x="21949" y="7763"/>
                  </a:lnTo>
                  <a:lnTo>
                    <a:pt x="21677" y="7533"/>
                  </a:lnTo>
                  <a:lnTo>
                    <a:pt x="21635" y="7366"/>
                  </a:lnTo>
                  <a:lnTo>
                    <a:pt x="21572" y="7387"/>
                  </a:lnTo>
                  <a:lnTo>
                    <a:pt x="21572" y="7470"/>
                  </a:lnTo>
                  <a:lnTo>
                    <a:pt x="21551" y="7575"/>
                  </a:lnTo>
                  <a:lnTo>
                    <a:pt x="21593" y="7763"/>
                  </a:lnTo>
                  <a:lnTo>
                    <a:pt x="21468" y="7596"/>
                  </a:lnTo>
                  <a:lnTo>
                    <a:pt x="21426" y="7659"/>
                  </a:lnTo>
                  <a:lnTo>
                    <a:pt x="21426" y="7554"/>
                  </a:lnTo>
                  <a:lnTo>
                    <a:pt x="21363" y="7470"/>
                  </a:lnTo>
                  <a:lnTo>
                    <a:pt x="21342" y="7135"/>
                  </a:lnTo>
                  <a:lnTo>
                    <a:pt x="21384" y="7115"/>
                  </a:lnTo>
                  <a:lnTo>
                    <a:pt x="21384" y="7031"/>
                  </a:lnTo>
                  <a:lnTo>
                    <a:pt x="21279" y="6947"/>
                  </a:lnTo>
                  <a:lnTo>
                    <a:pt x="21321" y="6863"/>
                  </a:lnTo>
                  <a:lnTo>
                    <a:pt x="21238" y="6801"/>
                  </a:lnTo>
                  <a:lnTo>
                    <a:pt x="21258" y="6696"/>
                  </a:lnTo>
                  <a:lnTo>
                    <a:pt x="21070" y="6529"/>
                  </a:lnTo>
                  <a:lnTo>
                    <a:pt x="21028" y="6424"/>
                  </a:lnTo>
                  <a:lnTo>
                    <a:pt x="21028" y="6299"/>
                  </a:lnTo>
                  <a:lnTo>
                    <a:pt x="21133" y="6319"/>
                  </a:lnTo>
                  <a:lnTo>
                    <a:pt x="21133" y="6194"/>
                  </a:lnTo>
                  <a:lnTo>
                    <a:pt x="21028" y="6027"/>
                  </a:lnTo>
                  <a:lnTo>
                    <a:pt x="20966" y="6068"/>
                  </a:lnTo>
                  <a:lnTo>
                    <a:pt x="20861" y="6068"/>
                  </a:lnTo>
                  <a:lnTo>
                    <a:pt x="20756" y="5880"/>
                  </a:lnTo>
                  <a:lnTo>
                    <a:pt x="20694" y="5880"/>
                  </a:lnTo>
                  <a:lnTo>
                    <a:pt x="20589" y="5796"/>
                  </a:lnTo>
                  <a:lnTo>
                    <a:pt x="20505" y="5859"/>
                  </a:lnTo>
                  <a:lnTo>
                    <a:pt x="20484" y="5796"/>
                  </a:lnTo>
                  <a:lnTo>
                    <a:pt x="20338" y="5754"/>
                  </a:lnTo>
                  <a:lnTo>
                    <a:pt x="20275" y="5817"/>
                  </a:lnTo>
                  <a:lnTo>
                    <a:pt x="20317" y="5713"/>
                  </a:lnTo>
                  <a:lnTo>
                    <a:pt x="20442" y="5692"/>
                  </a:lnTo>
                  <a:lnTo>
                    <a:pt x="20442" y="5608"/>
                  </a:lnTo>
                  <a:lnTo>
                    <a:pt x="20422" y="5545"/>
                  </a:lnTo>
                  <a:lnTo>
                    <a:pt x="20296" y="5566"/>
                  </a:lnTo>
                  <a:lnTo>
                    <a:pt x="20191" y="5545"/>
                  </a:lnTo>
                  <a:lnTo>
                    <a:pt x="20170" y="5482"/>
                  </a:lnTo>
                  <a:lnTo>
                    <a:pt x="20087" y="5482"/>
                  </a:lnTo>
                  <a:lnTo>
                    <a:pt x="19857" y="5336"/>
                  </a:lnTo>
                  <a:lnTo>
                    <a:pt x="19752" y="5127"/>
                  </a:lnTo>
                  <a:lnTo>
                    <a:pt x="19710" y="4918"/>
                  </a:lnTo>
                  <a:lnTo>
                    <a:pt x="19668" y="4771"/>
                  </a:lnTo>
                  <a:lnTo>
                    <a:pt x="19668" y="4666"/>
                  </a:lnTo>
                  <a:lnTo>
                    <a:pt x="19710" y="4646"/>
                  </a:lnTo>
                  <a:lnTo>
                    <a:pt x="19773" y="4415"/>
                  </a:lnTo>
                  <a:lnTo>
                    <a:pt x="19689" y="4122"/>
                  </a:lnTo>
                  <a:lnTo>
                    <a:pt x="19647" y="3976"/>
                  </a:lnTo>
                  <a:lnTo>
                    <a:pt x="19689" y="3934"/>
                  </a:lnTo>
                  <a:lnTo>
                    <a:pt x="19606" y="3892"/>
                  </a:lnTo>
                  <a:lnTo>
                    <a:pt x="19543" y="3892"/>
                  </a:lnTo>
                  <a:lnTo>
                    <a:pt x="19438" y="3662"/>
                  </a:lnTo>
                  <a:lnTo>
                    <a:pt x="19438" y="3369"/>
                  </a:lnTo>
                  <a:lnTo>
                    <a:pt x="19459" y="3348"/>
                  </a:lnTo>
                  <a:lnTo>
                    <a:pt x="19459" y="3265"/>
                  </a:lnTo>
                  <a:lnTo>
                    <a:pt x="19396" y="3202"/>
                  </a:lnTo>
                  <a:lnTo>
                    <a:pt x="19375" y="2846"/>
                  </a:lnTo>
                  <a:lnTo>
                    <a:pt x="19438" y="2762"/>
                  </a:lnTo>
                  <a:lnTo>
                    <a:pt x="19375" y="2637"/>
                  </a:lnTo>
                  <a:lnTo>
                    <a:pt x="19438" y="2616"/>
                  </a:lnTo>
                  <a:lnTo>
                    <a:pt x="19438" y="2532"/>
                  </a:lnTo>
                  <a:lnTo>
                    <a:pt x="19250" y="2323"/>
                  </a:lnTo>
                  <a:lnTo>
                    <a:pt x="19124" y="2260"/>
                  </a:lnTo>
                  <a:lnTo>
                    <a:pt x="19145" y="2218"/>
                  </a:lnTo>
                  <a:lnTo>
                    <a:pt x="19020" y="2093"/>
                  </a:lnTo>
                  <a:lnTo>
                    <a:pt x="18915" y="2156"/>
                  </a:lnTo>
                  <a:lnTo>
                    <a:pt x="18852" y="2114"/>
                  </a:lnTo>
                  <a:lnTo>
                    <a:pt x="18769" y="2239"/>
                  </a:lnTo>
                  <a:lnTo>
                    <a:pt x="18706" y="2239"/>
                  </a:lnTo>
                  <a:lnTo>
                    <a:pt x="18559" y="2051"/>
                  </a:lnTo>
                  <a:lnTo>
                    <a:pt x="18601" y="1988"/>
                  </a:lnTo>
                  <a:lnTo>
                    <a:pt x="18517" y="1800"/>
                  </a:lnTo>
                  <a:lnTo>
                    <a:pt x="18538" y="1591"/>
                  </a:lnTo>
                  <a:lnTo>
                    <a:pt x="18517" y="1319"/>
                  </a:lnTo>
                  <a:lnTo>
                    <a:pt x="18497" y="1361"/>
                  </a:lnTo>
                  <a:lnTo>
                    <a:pt x="18434" y="1256"/>
                  </a:lnTo>
                  <a:lnTo>
                    <a:pt x="18497" y="1151"/>
                  </a:lnTo>
                  <a:lnTo>
                    <a:pt x="18413" y="1047"/>
                  </a:lnTo>
                  <a:lnTo>
                    <a:pt x="18392" y="942"/>
                  </a:lnTo>
                  <a:lnTo>
                    <a:pt x="18329" y="900"/>
                  </a:lnTo>
                  <a:lnTo>
                    <a:pt x="18329" y="754"/>
                  </a:lnTo>
                  <a:lnTo>
                    <a:pt x="18413" y="670"/>
                  </a:lnTo>
                  <a:lnTo>
                    <a:pt x="18329" y="649"/>
                  </a:lnTo>
                  <a:lnTo>
                    <a:pt x="18225" y="670"/>
                  </a:lnTo>
                  <a:lnTo>
                    <a:pt x="18141" y="586"/>
                  </a:lnTo>
                  <a:lnTo>
                    <a:pt x="18204" y="314"/>
                  </a:lnTo>
                  <a:lnTo>
                    <a:pt x="18183" y="252"/>
                  </a:lnTo>
                  <a:lnTo>
                    <a:pt x="18120" y="105"/>
                  </a:lnTo>
                  <a:lnTo>
                    <a:pt x="18015" y="63"/>
                  </a:lnTo>
                  <a:lnTo>
                    <a:pt x="18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1648" name="Google Shape;1648;p51"/>
            <p:cNvSpPr/>
            <p:nvPr/>
          </p:nvSpPr>
          <p:spPr>
            <a:xfrm>
              <a:off x="5683950" y="3957275"/>
              <a:ext cx="54950" cy="71175"/>
            </a:xfrm>
            <a:custGeom>
              <a:avLst/>
              <a:gdLst/>
              <a:ahLst/>
              <a:cxnLst/>
              <a:rect l="l" t="t" r="r" b="b"/>
              <a:pathLst>
                <a:path w="2198" h="2847" extrusionOk="0">
                  <a:moveTo>
                    <a:pt x="168" y="1"/>
                  </a:moveTo>
                  <a:lnTo>
                    <a:pt x="126" y="64"/>
                  </a:lnTo>
                  <a:lnTo>
                    <a:pt x="126" y="189"/>
                  </a:lnTo>
                  <a:lnTo>
                    <a:pt x="105" y="210"/>
                  </a:lnTo>
                  <a:lnTo>
                    <a:pt x="105" y="336"/>
                  </a:lnTo>
                  <a:lnTo>
                    <a:pt x="126" y="587"/>
                  </a:lnTo>
                  <a:lnTo>
                    <a:pt x="105" y="733"/>
                  </a:lnTo>
                  <a:lnTo>
                    <a:pt x="126" y="1005"/>
                  </a:lnTo>
                  <a:lnTo>
                    <a:pt x="168" y="1214"/>
                  </a:lnTo>
                  <a:lnTo>
                    <a:pt x="126" y="1361"/>
                  </a:lnTo>
                  <a:lnTo>
                    <a:pt x="189" y="1382"/>
                  </a:lnTo>
                  <a:lnTo>
                    <a:pt x="189" y="1466"/>
                  </a:lnTo>
                  <a:lnTo>
                    <a:pt x="294" y="1570"/>
                  </a:lnTo>
                  <a:lnTo>
                    <a:pt x="168" y="1570"/>
                  </a:lnTo>
                  <a:lnTo>
                    <a:pt x="64" y="1466"/>
                  </a:lnTo>
                  <a:lnTo>
                    <a:pt x="1" y="1570"/>
                  </a:lnTo>
                  <a:lnTo>
                    <a:pt x="1" y="1779"/>
                  </a:lnTo>
                  <a:lnTo>
                    <a:pt x="85" y="1842"/>
                  </a:lnTo>
                  <a:lnTo>
                    <a:pt x="64" y="1884"/>
                  </a:lnTo>
                  <a:lnTo>
                    <a:pt x="64" y="2198"/>
                  </a:lnTo>
                  <a:lnTo>
                    <a:pt x="105" y="2261"/>
                  </a:lnTo>
                  <a:lnTo>
                    <a:pt x="85" y="2303"/>
                  </a:lnTo>
                  <a:lnTo>
                    <a:pt x="105" y="2470"/>
                  </a:lnTo>
                  <a:lnTo>
                    <a:pt x="210" y="2491"/>
                  </a:lnTo>
                  <a:lnTo>
                    <a:pt x="168" y="2575"/>
                  </a:lnTo>
                  <a:lnTo>
                    <a:pt x="168" y="2700"/>
                  </a:lnTo>
                  <a:lnTo>
                    <a:pt x="210" y="2721"/>
                  </a:lnTo>
                  <a:lnTo>
                    <a:pt x="315" y="2700"/>
                  </a:lnTo>
                  <a:lnTo>
                    <a:pt x="398" y="2784"/>
                  </a:lnTo>
                  <a:lnTo>
                    <a:pt x="503" y="2637"/>
                  </a:lnTo>
                  <a:lnTo>
                    <a:pt x="503" y="2742"/>
                  </a:lnTo>
                  <a:lnTo>
                    <a:pt x="545" y="2847"/>
                  </a:lnTo>
                  <a:lnTo>
                    <a:pt x="649" y="2847"/>
                  </a:lnTo>
                  <a:lnTo>
                    <a:pt x="754" y="2700"/>
                  </a:lnTo>
                  <a:lnTo>
                    <a:pt x="796" y="2595"/>
                  </a:lnTo>
                  <a:lnTo>
                    <a:pt x="838" y="2407"/>
                  </a:lnTo>
                  <a:lnTo>
                    <a:pt x="921" y="2491"/>
                  </a:lnTo>
                  <a:lnTo>
                    <a:pt x="942" y="2428"/>
                  </a:lnTo>
                  <a:lnTo>
                    <a:pt x="1047" y="2365"/>
                  </a:lnTo>
                  <a:lnTo>
                    <a:pt x="1110" y="2219"/>
                  </a:lnTo>
                  <a:lnTo>
                    <a:pt x="1110" y="2365"/>
                  </a:lnTo>
                  <a:lnTo>
                    <a:pt x="1173" y="2386"/>
                  </a:lnTo>
                  <a:lnTo>
                    <a:pt x="1235" y="2282"/>
                  </a:lnTo>
                  <a:lnTo>
                    <a:pt x="1340" y="2261"/>
                  </a:lnTo>
                  <a:lnTo>
                    <a:pt x="1382" y="2303"/>
                  </a:lnTo>
                  <a:lnTo>
                    <a:pt x="1361" y="2407"/>
                  </a:lnTo>
                  <a:lnTo>
                    <a:pt x="1256" y="2365"/>
                  </a:lnTo>
                  <a:lnTo>
                    <a:pt x="1256" y="2512"/>
                  </a:lnTo>
                  <a:lnTo>
                    <a:pt x="1361" y="2470"/>
                  </a:lnTo>
                  <a:lnTo>
                    <a:pt x="1424" y="2491"/>
                  </a:lnTo>
                  <a:lnTo>
                    <a:pt x="1549" y="2303"/>
                  </a:lnTo>
                  <a:lnTo>
                    <a:pt x="1549" y="2219"/>
                  </a:lnTo>
                  <a:lnTo>
                    <a:pt x="1466" y="2177"/>
                  </a:lnTo>
                  <a:lnTo>
                    <a:pt x="1549" y="2072"/>
                  </a:lnTo>
                  <a:lnTo>
                    <a:pt x="1549" y="1947"/>
                  </a:lnTo>
                  <a:lnTo>
                    <a:pt x="1633" y="1947"/>
                  </a:lnTo>
                  <a:lnTo>
                    <a:pt x="1675" y="1884"/>
                  </a:lnTo>
                  <a:lnTo>
                    <a:pt x="1675" y="1633"/>
                  </a:lnTo>
                  <a:lnTo>
                    <a:pt x="1758" y="1570"/>
                  </a:lnTo>
                  <a:lnTo>
                    <a:pt x="1800" y="1466"/>
                  </a:lnTo>
                  <a:lnTo>
                    <a:pt x="1842" y="1633"/>
                  </a:lnTo>
                  <a:lnTo>
                    <a:pt x="1863" y="1696"/>
                  </a:lnTo>
                  <a:lnTo>
                    <a:pt x="1905" y="1570"/>
                  </a:lnTo>
                  <a:lnTo>
                    <a:pt x="1905" y="1466"/>
                  </a:lnTo>
                  <a:lnTo>
                    <a:pt x="1947" y="1424"/>
                  </a:lnTo>
                  <a:lnTo>
                    <a:pt x="1905" y="1256"/>
                  </a:lnTo>
                  <a:lnTo>
                    <a:pt x="1989" y="1131"/>
                  </a:lnTo>
                  <a:lnTo>
                    <a:pt x="1989" y="922"/>
                  </a:lnTo>
                  <a:lnTo>
                    <a:pt x="2093" y="796"/>
                  </a:lnTo>
                  <a:lnTo>
                    <a:pt x="2156" y="503"/>
                  </a:lnTo>
                  <a:lnTo>
                    <a:pt x="2198" y="398"/>
                  </a:lnTo>
                  <a:lnTo>
                    <a:pt x="2072" y="294"/>
                  </a:lnTo>
                  <a:lnTo>
                    <a:pt x="1947" y="294"/>
                  </a:lnTo>
                  <a:lnTo>
                    <a:pt x="1947" y="315"/>
                  </a:lnTo>
                  <a:lnTo>
                    <a:pt x="1884" y="419"/>
                  </a:lnTo>
                  <a:lnTo>
                    <a:pt x="1863" y="398"/>
                  </a:lnTo>
                  <a:lnTo>
                    <a:pt x="1800" y="398"/>
                  </a:lnTo>
                  <a:lnTo>
                    <a:pt x="1738" y="440"/>
                  </a:lnTo>
                  <a:lnTo>
                    <a:pt x="1675" y="503"/>
                  </a:lnTo>
                  <a:lnTo>
                    <a:pt x="1340" y="482"/>
                  </a:lnTo>
                  <a:lnTo>
                    <a:pt x="1256" y="524"/>
                  </a:lnTo>
                  <a:lnTo>
                    <a:pt x="1256" y="629"/>
                  </a:lnTo>
                  <a:lnTo>
                    <a:pt x="1173" y="545"/>
                  </a:lnTo>
                  <a:lnTo>
                    <a:pt x="1068" y="545"/>
                  </a:lnTo>
                  <a:lnTo>
                    <a:pt x="1005" y="608"/>
                  </a:lnTo>
                  <a:lnTo>
                    <a:pt x="901" y="524"/>
                  </a:lnTo>
                  <a:lnTo>
                    <a:pt x="733" y="398"/>
                  </a:lnTo>
                  <a:lnTo>
                    <a:pt x="524" y="294"/>
                  </a:lnTo>
                  <a:lnTo>
                    <a:pt x="524" y="106"/>
                  </a:lnTo>
                  <a:lnTo>
                    <a:pt x="482" y="168"/>
                  </a:lnTo>
                  <a:lnTo>
                    <a:pt x="440" y="210"/>
                  </a:lnTo>
                  <a:lnTo>
                    <a:pt x="377" y="126"/>
                  </a:lnTo>
                  <a:lnTo>
                    <a:pt x="273" y="85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9" name="Google Shape;1649;p51"/>
          <p:cNvGrpSpPr/>
          <p:nvPr/>
        </p:nvGrpSpPr>
        <p:grpSpPr>
          <a:xfrm>
            <a:off x="5199089" y="3784194"/>
            <a:ext cx="227710" cy="270074"/>
            <a:chOff x="5952300" y="3852150"/>
            <a:chExt cx="231225" cy="287200"/>
          </a:xfrm>
        </p:grpSpPr>
        <p:sp>
          <p:nvSpPr>
            <p:cNvPr id="1650" name="Google Shape;1650;p51"/>
            <p:cNvSpPr/>
            <p:nvPr/>
          </p:nvSpPr>
          <p:spPr>
            <a:xfrm>
              <a:off x="5952300" y="3996525"/>
              <a:ext cx="145450" cy="142825"/>
            </a:xfrm>
            <a:custGeom>
              <a:avLst/>
              <a:gdLst/>
              <a:ahLst/>
              <a:cxnLst/>
              <a:rect l="l" t="t" r="r" b="b"/>
              <a:pathLst>
                <a:path w="5818" h="5713" extrusionOk="0">
                  <a:moveTo>
                    <a:pt x="5064" y="0"/>
                  </a:moveTo>
                  <a:lnTo>
                    <a:pt x="4918" y="105"/>
                  </a:lnTo>
                  <a:lnTo>
                    <a:pt x="4834" y="126"/>
                  </a:lnTo>
                  <a:lnTo>
                    <a:pt x="4729" y="209"/>
                  </a:lnTo>
                  <a:lnTo>
                    <a:pt x="4729" y="377"/>
                  </a:lnTo>
                  <a:lnTo>
                    <a:pt x="4625" y="628"/>
                  </a:lnTo>
                  <a:lnTo>
                    <a:pt x="4520" y="753"/>
                  </a:lnTo>
                  <a:lnTo>
                    <a:pt x="4457" y="774"/>
                  </a:lnTo>
                  <a:lnTo>
                    <a:pt x="4332" y="942"/>
                  </a:lnTo>
                  <a:lnTo>
                    <a:pt x="4290" y="1025"/>
                  </a:lnTo>
                  <a:lnTo>
                    <a:pt x="4185" y="1067"/>
                  </a:lnTo>
                  <a:lnTo>
                    <a:pt x="4081" y="1046"/>
                  </a:lnTo>
                  <a:lnTo>
                    <a:pt x="3976" y="1130"/>
                  </a:lnTo>
                  <a:lnTo>
                    <a:pt x="3934" y="1235"/>
                  </a:lnTo>
                  <a:lnTo>
                    <a:pt x="3934" y="1339"/>
                  </a:lnTo>
                  <a:lnTo>
                    <a:pt x="3892" y="1360"/>
                  </a:lnTo>
                  <a:lnTo>
                    <a:pt x="3788" y="1465"/>
                  </a:lnTo>
                  <a:lnTo>
                    <a:pt x="3788" y="1590"/>
                  </a:lnTo>
                  <a:lnTo>
                    <a:pt x="3725" y="1674"/>
                  </a:lnTo>
                  <a:lnTo>
                    <a:pt x="3704" y="1758"/>
                  </a:lnTo>
                  <a:lnTo>
                    <a:pt x="3495" y="2009"/>
                  </a:lnTo>
                  <a:lnTo>
                    <a:pt x="3286" y="2176"/>
                  </a:lnTo>
                  <a:lnTo>
                    <a:pt x="3160" y="2197"/>
                  </a:lnTo>
                  <a:lnTo>
                    <a:pt x="2993" y="2281"/>
                  </a:lnTo>
                  <a:lnTo>
                    <a:pt x="2993" y="2344"/>
                  </a:lnTo>
                  <a:lnTo>
                    <a:pt x="2888" y="2344"/>
                  </a:lnTo>
                  <a:lnTo>
                    <a:pt x="2679" y="2469"/>
                  </a:lnTo>
                  <a:lnTo>
                    <a:pt x="2512" y="2616"/>
                  </a:lnTo>
                  <a:lnTo>
                    <a:pt x="2407" y="2637"/>
                  </a:lnTo>
                  <a:lnTo>
                    <a:pt x="2198" y="2783"/>
                  </a:lnTo>
                  <a:lnTo>
                    <a:pt x="2156" y="2846"/>
                  </a:lnTo>
                  <a:lnTo>
                    <a:pt x="2219" y="2929"/>
                  </a:lnTo>
                  <a:lnTo>
                    <a:pt x="2219" y="3055"/>
                  </a:lnTo>
                  <a:lnTo>
                    <a:pt x="2114" y="2950"/>
                  </a:lnTo>
                  <a:lnTo>
                    <a:pt x="2093" y="2929"/>
                  </a:lnTo>
                  <a:lnTo>
                    <a:pt x="1988" y="2950"/>
                  </a:lnTo>
                  <a:lnTo>
                    <a:pt x="1884" y="2992"/>
                  </a:lnTo>
                  <a:lnTo>
                    <a:pt x="1821" y="2950"/>
                  </a:lnTo>
                  <a:lnTo>
                    <a:pt x="1737" y="2950"/>
                  </a:lnTo>
                  <a:lnTo>
                    <a:pt x="1570" y="3118"/>
                  </a:lnTo>
                  <a:lnTo>
                    <a:pt x="1507" y="3201"/>
                  </a:lnTo>
                  <a:lnTo>
                    <a:pt x="1361" y="3327"/>
                  </a:lnTo>
                  <a:lnTo>
                    <a:pt x="1277" y="3348"/>
                  </a:lnTo>
                  <a:lnTo>
                    <a:pt x="1172" y="3453"/>
                  </a:lnTo>
                  <a:lnTo>
                    <a:pt x="1151" y="3620"/>
                  </a:lnTo>
                  <a:lnTo>
                    <a:pt x="1110" y="3536"/>
                  </a:lnTo>
                  <a:lnTo>
                    <a:pt x="1068" y="3473"/>
                  </a:lnTo>
                  <a:lnTo>
                    <a:pt x="1005" y="3557"/>
                  </a:lnTo>
                  <a:lnTo>
                    <a:pt x="942" y="3620"/>
                  </a:lnTo>
                  <a:lnTo>
                    <a:pt x="942" y="3746"/>
                  </a:lnTo>
                  <a:lnTo>
                    <a:pt x="879" y="3787"/>
                  </a:lnTo>
                  <a:lnTo>
                    <a:pt x="838" y="3766"/>
                  </a:lnTo>
                  <a:lnTo>
                    <a:pt x="670" y="3955"/>
                  </a:lnTo>
                  <a:lnTo>
                    <a:pt x="628" y="3955"/>
                  </a:lnTo>
                  <a:lnTo>
                    <a:pt x="566" y="4038"/>
                  </a:lnTo>
                  <a:lnTo>
                    <a:pt x="566" y="4206"/>
                  </a:lnTo>
                  <a:lnTo>
                    <a:pt x="524" y="4269"/>
                  </a:lnTo>
                  <a:lnTo>
                    <a:pt x="461" y="4164"/>
                  </a:lnTo>
                  <a:lnTo>
                    <a:pt x="419" y="4164"/>
                  </a:lnTo>
                  <a:lnTo>
                    <a:pt x="377" y="4206"/>
                  </a:lnTo>
                  <a:lnTo>
                    <a:pt x="335" y="4248"/>
                  </a:lnTo>
                  <a:lnTo>
                    <a:pt x="252" y="4415"/>
                  </a:lnTo>
                  <a:lnTo>
                    <a:pt x="252" y="4478"/>
                  </a:lnTo>
                  <a:lnTo>
                    <a:pt x="335" y="4582"/>
                  </a:lnTo>
                  <a:lnTo>
                    <a:pt x="377" y="4624"/>
                  </a:lnTo>
                  <a:lnTo>
                    <a:pt x="335" y="4666"/>
                  </a:lnTo>
                  <a:lnTo>
                    <a:pt x="252" y="4666"/>
                  </a:lnTo>
                  <a:lnTo>
                    <a:pt x="126" y="4687"/>
                  </a:lnTo>
                  <a:lnTo>
                    <a:pt x="1" y="4813"/>
                  </a:lnTo>
                  <a:lnTo>
                    <a:pt x="43" y="4834"/>
                  </a:lnTo>
                  <a:lnTo>
                    <a:pt x="126" y="4834"/>
                  </a:lnTo>
                  <a:lnTo>
                    <a:pt x="43" y="4896"/>
                  </a:lnTo>
                  <a:lnTo>
                    <a:pt x="43" y="5001"/>
                  </a:lnTo>
                  <a:lnTo>
                    <a:pt x="126" y="5085"/>
                  </a:lnTo>
                  <a:lnTo>
                    <a:pt x="168" y="5106"/>
                  </a:lnTo>
                  <a:lnTo>
                    <a:pt x="315" y="5106"/>
                  </a:lnTo>
                  <a:lnTo>
                    <a:pt x="335" y="5147"/>
                  </a:lnTo>
                  <a:lnTo>
                    <a:pt x="356" y="5147"/>
                  </a:lnTo>
                  <a:lnTo>
                    <a:pt x="377" y="5085"/>
                  </a:lnTo>
                  <a:lnTo>
                    <a:pt x="440" y="5085"/>
                  </a:lnTo>
                  <a:lnTo>
                    <a:pt x="524" y="5126"/>
                  </a:lnTo>
                  <a:lnTo>
                    <a:pt x="566" y="5210"/>
                  </a:lnTo>
                  <a:lnTo>
                    <a:pt x="545" y="5252"/>
                  </a:lnTo>
                  <a:lnTo>
                    <a:pt x="587" y="5315"/>
                  </a:lnTo>
                  <a:lnTo>
                    <a:pt x="670" y="5315"/>
                  </a:lnTo>
                  <a:lnTo>
                    <a:pt x="733" y="5336"/>
                  </a:lnTo>
                  <a:lnTo>
                    <a:pt x="754" y="5461"/>
                  </a:lnTo>
                  <a:lnTo>
                    <a:pt x="859" y="5545"/>
                  </a:lnTo>
                  <a:lnTo>
                    <a:pt x="942" y="5608"/>
                  </a:lnTo>
                  <a:lnTo>
                    <a:pt x="838" y="5670"/>
                  </a:lnTo>
                  <a:lnTo>
                    <a:pt x="879" y="5670"/>
                  </a:lnTo>
                  <a:lnTo>
                    <a:pt x="1005" y="5629"/>
                  </a:lnTo>
                  <a:lnTo>
                    <a:pt x="1005" y="5670"/>
                  </a:lnTo>
                  <a:lnTo>
                    <a:pt x="1110" y="5712"/>
                  </a:lnTo>
                  <a:lnTo>
                    <a:pt x="1256" y="5670"/>
                  </a:lnTo>
                  <a:lnTo>
                    <a:pt x="1465" y="5608"/>
                  </a:lnTo>
                  <a:lnTo>
                    <a:pt x="1612" y="5461"/>
                  </a:lnTo>
                  <a:lnTo>
                    <a:pt x="1737" y="5419"/>
                  </a:lnTo>
                  <a:lnTo>
                    <a:pt x="1737" y="5357"/>
                  </a:lnTo>
                  <a:lnTo>
                    <a:pt x="1716" y="5252"/>
                  </a:lnTo>
                  <a:lnTo>
                    <a:pt x="1800" y="5315"/>
                  </a:lnTo>
                  <a:lnTo>
                    <a:pt x="1779" y="5398"/>
                  </a:lnTo>
                  <a:lnTo>
                    <a:pt x="1905" y="5336"/>
                  </a:lnTo>
                  <a:lnTo>
                    <a:pt x="1926" y="5210"/>
                  </a:lnTo>
                  <a:lnTo>
                    <a:pt x="2009" y="5106"/>
                  </a:lnTo>
                  <a:lnTo>
                    <a:pt x="2198" y="5022"/>
                  </a:lnTo>
                  <a:lnTo>
                    <a:pt x="2323" y="5022"/>
                  </a:lnTo>
                  <a:lnTo>
                    <a:pt x="2365" y="5001"/>
                  </a:lnTo>
                  <a:lnTo>
                    <a:pt x="2365" y="4959"/>
                  </a:lnTo>
                  <a:lnTo>
                    <a:pt x="2260" y="4959"/>
                  </a:lnTo>
                  <a:lnTo>
                    <a:pt x="2323" y="4938"/>
                  </a:lnTo>
                  <a:lnTo>
                    <a:pt x="2344" y="4917"/>
                  </a:lnTo>
                  <a:lnTo>
                    <a:pt x="2323" y="4896"/>
                  </a:lnTo>
                  <a:lnTo>
                    <a:pt x="2449" y="4729"/>
                  </a:lnTo>
                  <a:lnTo>
                    <a:pt x="2532" y="4582"/>
                  </a:lnTo>
                  <a:lnTo>
                    <a:pt x="2574" y="4415"/>
                  </a:lnTo>
                  <a:lnTo>
                    <a:pt x="2658" y="4310"/>
                  </a:lnTo>
                  <a:lnTo>
                    <a:pt x="2930" y="4143"/>
                  </a:lnTo>
                  <a:lnTo>
                    <a:pt x="2972" y="4038"/>
                  </a:lnTo>
                  <a:lnTo>
                    <a:pt x="2993" y="3913"/>
                  </a:lnTo>
                  <a:lnTo>
                    <a:pt x="3097" y="3746"/>
                  </a:lnTo>
                  <a:lnTo>
                    <a:pt x="3160" y="3641"/>
                  </a:lnTo>
                  <a:lnTo>
                    <a:pt x="3181" y="3536"/>
                  </a:lnTo>
                  <a:lnTo>
                    <a:pt x="3265" y="3432"/>
                  </a:lnTo>
                  <a:lnTo>
                    <a:pt x="3369" y="3369"/>
                  </a:lnTo>
                  <a:lnTo>
                    <a:pt x="3390" y="3264"/>
                  </a:lnTo>
                  <a:lnTo>
                    <a:pt x="3474" y="3348"/>
                  </a:lnTo>
                  <a:lnTo>
                    <a:pt x="3516" y="3348"/>
                  </a:lnTo>
                  <a:lnTo>
                    <a:pt x="3558" y="3243"/>
                  </a:lnTo>
                  <a:lnTo>
                    <a:pt x="3662" y="3243"/>
                  </a:lnTo>
                  <a:lnTo>
                    <a:pt x="3725" y="3222"/>
                  </a:lnTo>
                  <a:lnTo>
                    <a:pt x="3788" y="3139"/>
                  </a:lnTo>
                  <a:lnTo>
                    <a:pt x="3788" y="3034"/>
                  </a:lnTo>
                  <a:lnTo>
                    <a:pt x="3704" y="2950"/>
                  </a:lnTo>
                  <a:lnTo>
                    <a:pt x="3704" y="2950"/>
                  </a:lnTo>
                  <a:lnTo>
                    <a:pt x="3809" y="3013"/>
                  </a:lnTo>
                  <a:lnTo>
                    <a:pt x="3830" y="3139"/>
                  </a:lnTo>
                  <a:lnTo>
                    <a:pt x="3892" y="3139"/>
                  </a:lnTo>
                  <a:lnTo>
                    <a:pt x="3976" y="3118"/>
                  </a:lnTo>
                  <a:lnTo>
                    <a:pt x="3976" y="3055"/>
                  </a:lnTo>
                  <a:lnTo>
                    <a:pt x="4039" y="3013"/>
                  </a:lnTo>
                  <a:lnTo>
                    <a:pt x="4123" y="3034"/>
                  </a:lnTo>
                  <a:lnTo>
                    <a:pt x="4123" y="3097"/>
                  </a:lnTo>
                  <a:lnTo>
                    <a:pt x="4018" y="3139"/>
                  </a:lnTo>
                  <a:lnTo>
                    <a:pt x="4123" y="3139"/>
                  </a:lnTo>
                  <a:lnTo>
                    <a:pt x="4227" y="3160"/>
                  </a:lnTo>
                  <a:lnTo>
                    <a:pt x="4248" y="3118"/>
                  </a:lnTo>
                  <a:lnTo>
                    <a:pt x="4248" y="3034"/>
                  </a:lnTo>
                  <a:lnTo>
                    <a:pt x="4290" y="2992"/>
                  </a:lnTo>
                  <a:lnTo>
                    <a:pt x="4311" y="3013"/>
                  </a:lnTo>
                  <a:lnTo>
                    <a:pt x="4311" y="3139"/>
                  </a:lnTo>
                  <a:lnTo>
                    <a:pt x="4332" y="3160"/>
                  </a:lnTo>
                  <a:lnTo>
                    <a:pt x="4395" y="3118"/>
                  </a:lnTo>
                  <a:lnTo>
                    <a:pt x="4416" y="2950"/>
                  </a:lnTo>
                  <a:lnTo>
                    <a:pt x="4353" y="2867"/>
                  </a:lnTo>
                  <a:lnTo>
                    <a:pt x="4290" y="2867"/>
                  </a:lnTo>
                  <a:lnTo>
                    <a:pt x="4311" y="2825"/>
                  </a:lnTo>
                  <a:lnTo>
                    <a:pt x="4311" y="2699"/>
                  </a:lnTo>
                  <a:lnTo>
                    <a:pt x="4332" y="2511"/>
                  </a:lnTo>
                  <a:lnTo>
                    <a:pt x="4416" y="2490"/>
                  </a:lnTo>
                  <a:lnTo>
                    <a:pt x="4562" y="2427"/>
                  </a:lnTo>
                  <a:lnTo>
                    <a:pt x="4750" y="2323"/>
                  </a:lnTo>
                  <a:lnTo>
                    <a:pt x="4771" y="2260"/>
                  </a:lnTo>
                  <a:lnTo>
                    <a:pt x="4918" y="2093"/>
                  </a:lnTo>
                  <a:lnTo>
                    <a:pt x="4918" y="1988"/>
                  </a:lnTo>
                  <a:lnTo>
                    <a:pt x="5043" y="1862"/>
                  </a:lnTo>
                  <a:lnTo>
                    <a:pt x="5127" y="1883"/>
                  </a:lnTo>
                  <a:lnTo>
                    <a:pt x="5127" y="1821"/>
                  </a:lnTo>
                  <a:lnTo>
                    <a:pt x="5336" y="1632"/>
                  </a:lnTo>
                  <a:lnTo>
                    <a:pt x="5336" y="1549"/>
                  </a:lnTo>
                  <a:lnTo>
                    <a:pt x="5650" y="1277"/>
                  </a:lnTo>
                  <a:lnTo>
                    <a:pt x="5755" y="1235"/>
                  </a:lnTo>
                  <a:lnTo>
                    <a:pt x="5692" y="1214"/>
                  </a:lnTo>
                  <a:lnTo>
                    <a:pt x="5671" y="1109"/>
                  </a:lnTo>
                  <a:lnTo>
                    <a:pt x="5608" y="1005"/>
                  </a:lnTo>
                  <a:lnTo>
                    <a:pt x="5650" y="900"/>
                  </a:lnTo>
                  <a:lnTo>
                    <a:pt x="5671" y="774"/>
                  </a:lnTo>
                  <a:lnTo>
                    <a:pt x="5692" y="816"/>
                  </a:lnTo>
                  <a:lnTo>
                    <a:pt x="5797" y="649"/>
                  </a:lnTo>
                  <a:lnTo>
                    <a:pt x="5713" y="691"/>
                  </a:lnTo>
                  <a:lnTo>
                    <a:pt x="5650" y="691"/>
                  </a:lnTo>
                  <a:lnTo>
                    <a:pt x="5755" y="628"/>
                  </a:lnTo>
                  <a:lnTo>
                    <a:pt x="5817" y="502"/>
                  </a:lnTo>
                  <a:lnTo>
                    <a:pt x="5797" y="502"/>
                  </a:lnTo>
                  <a:lnTo>
                    <a:pt x="5797" y="419"/>
                  </a:lnTo>
                  <a:lnTo>
                    <a:pt x="5713" y="419"/>
                  </a:lnTo>
                  <a:lnTo>
                    <a:pt x="5650" y="544"/>
                  </a:lnTo>
                  <a:lnTo>
                    <a:pt x="5671" y="586"/>
                  </a:lnTo>
                  <a:lnTo>
                    <a:pt x="5713" y="607"/>
                  </a:lnTo>
                  <a:lnTo>
                    <a:pt x="5608" y="649"/>
                  </a:lnTo>
                  <a:lnTo>
                    <a:pt x="5566" y="607"/>
                  </a:lnTo>
                  <a:lnTo>
                    <a:pt x="5566" y="544"/>
                  </a:lnTo>
                  <a:lnTo>
                    <a:pt x="5504" y="544"/>
                  </a:lnTo>
                  <a:lnTo>
                    <a:pt x="5441" y="523"/>
                  </a:lnTo>
                  <a:lnTo>
                    <a:pt x="5378" y="586"/>
                  </a:lnTo>
                  <a:lnTo>
                    <a:pt x="5294" y="691"/>
                  </a:lnTo>
                  <a:lnTo>
                    <a:pt x="5232" y="628"/>
                  </a:lnTo>
                  <a:lnTo>
                    <a:pt x="5169" y="481"/>
                  </a:lnTo>
                  <a:lnTo>
                    <a:pt x="5232" y="440"/>
                  </a:lnTo>
                  <a:lnTo>
                    <a:pt x="5273" y="377"/>
                  </a:lnTo>
                  <a:lnTo>
                    <a:pt x="5273" y="314"/>
                  </a:lnTo>
                  <a:lnTo>
                    <a:pt x="5252" y="293"/>
                  </a:lnTo>
                  <a:lnTo>
                    <a:pt x="5273" y="251"/>
                  </a:lnTo>
                  <a:lnTo>
                    <a:pt x="5232" y="209"/>
                  </a:lnTo>
                  <a:lnTo>
                    <a:pt x="5169" y="251"/>
                  </a:lnTo>
                  <a:lnTo>
                    <a:pt x="5127" y="230"/>
                  </a:lnTo>
                  <a:lnTo>
                    <a:pt x="5064" y="188"/>
                  </a:lnTo>
                  <a:lnTo>
                    <a:pt x="5085" y="105"/>
                  </a:lnTo>
                  <a:lnTo>
                    <a:pt x="5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1"/>
            <p:cNvSpPr/>
            <p:nvPr/>
          </p:nvSpPr>
          <p:spPr>
            <a:xfrm>
              <a:off x="6101375" y="3852150"/>
              <a:ext cx="82150" cy="171075"/>
            </a:xfrm>
            <a:custGeom>
              <a:avLst/>
              <a:gdLst/>
              <a:ahLst/>
              <a:cxnLst/>
              <a:rect l="l" t="t" r="r" b="b"/>
              <a:pathLst>
                <a:path w="3286" h="6843" extrusionOk="0">
                  <a:moveTo>
                    <a:pt x="880" y="0"/>
                  </a:moveTo>
                  <a:lnTo>
                    <a:pt x="796" y="21"/>
                  </a:lnTo>
                  <a:lnTo>
                    <a:pt x="650" y="21"/>
                  </a:lnTo>
                  <a:lnTo>
                    <a:pt x="650" y="42"/>
                  </a:lnTo>
                  <a:lnTo>
                    <a:pt x="733" y="126"/>
                  </a:lnTo>
                  <a:lnTo>
                    <a:pt x="859" y="440"/>
                  </a:lnTo>
                  <a:lnTo>
                    <a:pt x="859" y="544"/>
                  </a:lnTo>
                  <a:lnTo>
                    <a:pt x="859" y="733"/>
                  </a:lnTo>
                  <a:lnTo>
                    <a:pt x="796" y="774"/>
                  </a:lnTo>
                  <a:lnTo>
                    <a:pt x="754" y="774"/>
                  </a:lnTo>
                  <a:lnTo>
                    <a:pt x="754" y="795"/>
                  </a:lnTo>
                  <a:lnTo>
                    <a:pt x="796" y="1046"/>
                  </a:lnTo>
                  <a:lnTo>
                    <a:pt x="838" y="1067"/>
                  </a:lnTo>
                  <a:lnTo>
                    <a:pt x="942" y="1026"/>
                  </a:lnTo>
                  <a:lnTo>
                    <a:pt x="1047" y="1026"/>
                  </a:lnTo>
                  <a:lnTo>
                    <a:pt x="963" y="1046"/>
                  </a:lnTo>
                  <a:lnTo>
                    <a:pt x="880" y="1151"/>
                  </a:lnTo>
                  <a:lnTo>
                    <a:pt x="901" y="1277"/>
                  </a:lnTo>
                  <a:lnTo>
                    <a:pt x="984" y="1444"/>
                  </a:lnTo>
                  <a:lnTo>
                    <a:pt x="1005" y="1716"/>
                  </a:lnTo>
                  <a:lnTo>
                    <a:pt x="1005" y="1904"/>
                  </a:lnTo>
                  <a:lnTo>
                    <a:pt x="1005" y="2030"/>
                  </a:lnTo>
                  <a:lnTo>
                    <a:pt x="1068" y="2009"/>
                  </a:lnTo>
                  <a:lnTo>
                    <a:pt x="1089" y="1904"/>
                  </a:lnTo>
                  <a:lnTo>
                    <a:pt x="1068" y="1821"/>
                  </a:lnTo>
                  <a:lnTo>
                    <a:pt x="1089" y="1800"/>
                  </a:lnTo>
                  <a:lnTo>
                    <a:pt x="1152" y="1842"/>
                  </a:lnTo>
                  <a:lnTo>
                    <a:pt x="1152" y="1967"/>
                  </a:lnTo>
                  <a:lnTo>
                    <a:pt x="1194" y="1967"/>
                  </a:lnTo>
                  <a:lnTo>
                    <a:pt x="1214" y="1904"/>
                  </a:lnTo>
                  <a:lnTo>
                    <a:pt x="1194" y="1842"/>
                  </a:lnTo>
                  <a:lnTo>
                    <a:pt x="1214" y="1842"/>
                  </a:lnTo>
                  <a:lnTo>
                    <a:pt x="1256" y="1925"/>
                  </a:lnTo>
                  <a:lnTo>
                    <a:pt x="1173" y="2030"/>
                  </a:lnTo>
                  <a:lnTo>
                    <a:pt x="1152" y="2134"/>
                  </a:lnTo>
                  <a:lnTo>
                    <a:pt x="1152" y="2197"/>
                  </a:lnTo>
                  <a:lnTo>
                    <a:pt x="1110" y="2218"/>
                  </a:lnTo>
                  <a:lnTo>
                    <a:pt x="1068" y="2134"/>
                  </a:lnTo>
                  <a:lnTo>
                    <a:pt x="1005" y="2134"/>
                  </a:lnTo>
                  <a:lnTo>
                    <a:pt x="1047" y="2323"/>
                  </a:lnTo>
                  <a:lnTo>
                    <a:pt x="1110" y="2532"/>
                  </a:lnTo>
                  <a:lnTo>
                    <a:pt x="1173" y="2553"/>
                  </a:lnTo>
                  <a:lnTo>
                    <a:pt x="1194" y="2532"/>
                  </a:lnTo>
                  <a:lnTo>
                    <a:pt x="1256" y="2616"/>
                  </a:lnTo>
                  <a:lnTo>
                    <a:pt x="1256" y="2658"/>
                  </a:lnTo>
                  <a:lnTo>
                    <a:pt x="1298" y="2699"/>
                  </a:lnTo>
                  <a:lnTo>
                    <a:pt x="1194" y="2762"/>
                  </a:lnTo>
                  <a:lnTo>
                    <a:pt x="1194" y="2825"/>
                  </a:lnTo>
                  <a:lnTo>
                    <a:pt x="1214" y="2867"/>
                  </a:lnTo>
                  <a:lnTo>
                    <a:pt x="1194" y="2950"/>
                  </a:lnTo>
                  <a:lnTo>
                    <a:pt x="1110" y="3139"/>
                  </a:lnTo>
                  <a:lnTo>
                    <a:pt x="1152" y="3243"/>
                  </a:lnTo>
                  <a:lnTo>
                    <a:pt x="1089" y="3264"/>
                  </a:lnTo>
                  <a:lnTo>
                    <a:pt x="1173" y="3348"/>
                  </a:lnTo>
                  <a:lnTo>
                    <a:pt x="1152" y="3369"/>
                  </a:lnTo>
                  <a:lnTo>
                    <a:pt x="1068" y="3369"/>
                  </a:lnTo>
                  <a:lnTo>
                    <a:pt x="1005" y="3474"/>
                  </a:lnTo>
                  <a:lnTo>
                    <a:pt x="1005" y="3536"/>
                  </a:lnTo>
                  <a:lnTo>
                    <a:pt x="1068" y="3599"/>
                  </a:lnTo>
                  <a:lnTo>
                    <a:pt x="1005" y="3641"/>
                  </a:lnTo>
                  <a:lnTo>
                    <a:pt x="942" y="3641"/>
                  </a:lnTo>
                  <a:lnTo>
                    <a:pt x="880" y="3767"/>
                  </a:lnTo>
                  <a:lnTo>
                    <a:pt x="796" y="4164"/>
                  </a:lnTo>
                  <a:lnTo>
                    <a:pt x="796" y="4269"/>
                  </a:lnTo>
                  <a:lnTo>
                    <a:pt x="733" y="4331"/>
                  </a:lnTo>
                  <a:lnTo>
                    <a:pt x="629" y="4331"/>
                  </a:lnTo>
                  <a:lnTo>
                    <a:pt x="545" y="4290"/>
                  </a:lnTo>
                  <a:lnTo>
                    <a:pt x="419" y="4311"/>
                  </a:lnTo>
                  <a:lnTo>
                    <a:pt x="210" y="4415"/>
                  </a:lnTo>
                  <a:lnTo>
                    <a:pt x="106" y="4520"/>
                  </a:lnTo>
                  <a:lnTo>
                    <a:pt x="64" y="4645"/>
                  </a:lnTo>
                  <a:lnTo>
                    <a:pt x="106" y="4834"/>
                  </a:lnTo>
                  <a:lnTo>
                    <a:pt x="210" y="4917"/>
                  </a:lnTo>
                  <a:lnTo>
                    <a:pt x="357" y="5022"/>
                  </a:lnTo>
                  <a:lnTo>
                    <a:pt x="440" y="5168"/>
                  </a:lnTo>
                  <a:lnTo>
                    <a:pt x="587" y="5231"/>
                  </a:lnTo>
                  <a:lnTo>
                    <a:pt x="650" y="5273"/>
                  </a:lnTo>
                  <a:lnTo>
                    <a:pt x="670" y="5545"/>
                  </a:lnTo>
                  <a:lnTo>
                    <a:pt x="691" y="5566"/>
                  </a:lnTo>
                  <a:lnTo>
                    <a:pt x="670" y="5587"/>
                  </a:lnTo>
                  <a:lnTo>
                    <a:pt x="670" y="5733"/>
                  </a:lnTo>
                  <a:lnTo>
                    <a:pt x="629" y="5838"/>
                  </a:lnTo>
                  <a:lnTo>
                    <a:pt x="378" y="6110"/>
                  </a:lnTo>
                  <a:lnTo>
                    <a:pt x="231" y="6277"/>
                  </a:lnTo>
                  <a:lnTo>
                    <a:pt x="43" y="6424"/>
                  </a:lnTo>
                  <a:lnTo>
                    <a:pt x="1" y="6508"/>
                  </a:lnTo>
                  <a:lnTo>
                    <a:pt x="22" y="6549"/>
                  </a:lnTo>
                  <a:lnTo>
                    <a:pt x="126" y="6591"/>
                  </a:lnTo>
                  <a:lnTo>
                    <a:pt x="147" y="6528"/>
                  </a:lnTo>
                  <a:lnTo>
                    <a:pt x="210" y="6528"/>
                  </a:lnTo>
                  <a:lnTo>
                    <a:pt x="210" y="6612"/>
                  </a:lnTo>
                  <a:lnTo>
                    <a:pt x="210" y="6675"/>
                  </a:lnTo>
                  <a:lnTo>
                    <a:pt x="231" y="6696"/>
                  </a:lnTo>
                  <a:lnTo>
                    <a:pt x="273" y="6675"/>
                  </a:lnTo>
                  <a:lnTo>
                    <a:pt x="315" y="6717"/>
                  </a:lnTo>
                  <a:lnTo>
                    <a:pt x="315" y="6800"/>
                  </a:lnTo>
                  <a:lnTo>
                    <a:pt x="336" y="6842"/>
                  </a:lnTo>
                  <a:lnTo>
                    <a:pt x="419" y="6821"/>
                  </a:lnTo>
                  <a:lnTo>
                    <a:pt x="629" y="6675"/>
                  </a:lnTo>
                  <a:lnTo>
                    <a:pt x="796" y="6528"/>
                  </a:lnTo>
                  <a:lnTo>
                    <a:pt x="984" y="6361"/>
                  </a:lnTo>
                  <a:lnTo>
                    <a:pt x="1152" y="6173"/>
                  </a:lnTo>
                  <a:lnTo>
                    <a:pt x="1319" y="5901"/>
                  </a:lnTo>
                  <a:lnTo>
                    <a:pt x="1424" y="5859"/>
                  </a:lnTo>
                  <a:lnTo>
                    <a:pt x="1507" y="5859"/>
                  </a:lnTo>
                  <a:lnTo>
                    <a:pt x="1570" y="5775"/>
                  </a:lnTo>
                  <a:lnTo>
                    <a:pt x="1570" y="5691"/>
                  </a:lnTo>
                  <a:lnTo>
                    <a:pt x="1612" y="5650"/>
                  </a:lnTo>
                  <a:lnTo>
                    <a:pt x="1717" y="5587"/>
                  </a:lnTo>
                  <a:lnTo>
                    <a:pt x="1800" y="5357"/>
                  </a:lnTo>
                  <a:lnTo>
                    <a:pt x="1905" y="5210"/>
                  </a:lnTo>
                  <a:lnTo>
                    <a:pt x="1905" y="5147"/>
                  </a:lnTo>
                  <a:lnTo>
                    <a:pt x="1989" y="5106"/>
                  </a:lnTo>
                  <a:lnTo>
                    <a:pt x="1884" y="4980"/>
                  </a:lnTo>
                  <a:lnTo>
                    <a:pt x="1717" y="4980"/>
                  </a:lnTo>
                  <a:lnTo>
                    <a:pt x="1800" y="4938"/>
                  </a:lnTo>
                  <a:lnTo>
                    <a:pt x="1884" y="4917"/>
                  </a:lnTo>
                  <a:lnTo>
                    <a:pt x="2114" y="4624"/>
                  </a:lnTo>
                  <a:lnTo>
                    <a:pt x="2240" y="4603"/>
                  </a:lnTo>
                  <a:lnTo>
                    <a:pt x="2428" y="4624"/>
                  </a:lnTo>
                  <a:lnTo>
                    <a:pt x="2512" y="4624"/>
                  </a:lnTo>
                  <a:lnTo>
                    <a:pt x="2512" y="4708"/>
                  </a:lnTo>
                  <a:lnTo>
                    <a:pt x="2512" y="4792"/>
                  </a:lnTo>
                  <a:lnTo>
                    <a:pt x="2616" y="4708"/>
                  </a:lnTo>
                  <a:lnTo>
                    <a:pt x="2679" y="4645"/>
                  </a:lnTo>
                  <a:lnTo>
                    <a:pt x="2533" y="4603"/>
                  </a:lnTo>
                  <a:lnTo>
                    <a:pt x="2554" y="4499"/>
                  </a:lnTo>
                  <a:lnTo>
                    <a:pt x="2637" y="4311"/>
                  </a:lnTo>
                  <a:lnTo>
                    <a:pt x="2679" y="4227"/>
                  </a:lnTo>
                  <a:lnTo>
                    <a:pt x="2784" y="4227"/>
                  </a:lnTo>
                  <a:lnTo>
                    <a:pt x="2826" y="4290"/>
                  </a:lnTo>
                  <a:lnTo>
                    <a:pt x="2867" y="4227"/>
                  </a:lnTo>
                  <a:lnTo>
                    <a:pt x="2930" y="4122"/>
                  </a:lnTo>
                  <a:lnTo>
                    <a:pt x="3077" y="3892"/>
                  </a:lnTo>
                  <a:lnTo>
                    <a:pt x="3077" y="3808"/>
                  </a:lnTo>
                  <a:lnTo>
                    <a:pt x="3077" y="3746"/>
                  </a:lnTo>
                  <a:lnTo>
                    <a:pt x="3098" y="3599"/>
                  </a:lnTo>
                  <a:lnTo>
                    <a:pt x="3202" y="3495"/>
                  </a:lnTo>
                  <a:lnTo>
                    <a:pt x="3286" y="3453"/>
                  </a:lnTo>
                  <a:lnTo>
                    <a:pt x="3286" y="3411"/>
                  </a:lnTo>
                  <a:lnTo>
                    <a:pt x="3160" y="3369"/>
                  </a:lnTo>
                  <a:lnTo>
                    <a:pt x="3098" y="3285"/>
                  </a:lnTo>
                  <a:lnTo>
                    <a:pt x="3139" y="3285"/>
                  </a:lnTo>
                  <a:lnTo>
                    <a:pt x="3160" y="3243"/>
                  </a:lnTo>
                  <a:lnTo>
                    <a:pt x="3035" y="3222"/>
                  </a:lnTo>
                  <a:lnTo>
                    <a:pt x="2888" y="3327"/>
                  </a:lnTo>
                  <a:lnTo>
                    <a:pt x="2679" y="3536"/>
                  </a:lnTo>
                  <a:lnTo>
                    <a:pt x="2554" y="3536"/>
                  </a:lnTo>
                  <a:lnTo>
                    <a:pt x="2470" y="3578"/>
                  </a:lnTo>
                  <a:lnTo>
                    <a:pt x="2365" y="3536"/>
                  </a:lnTo>
                  <a:lnTo>
                    <a:pt x="2135" y="3285"/>
                  </a:lnTo>
                  <a:lnTo>
                    <a:pt x="2051" y="3285"/>
                  </a:lnTo>
                  <a:lnTo>
                    <a:pt x="1989" y="3181"/>
                  </a:lnTo>
                  <a:lnTo>
                    <a:pt x="1947" y="3118"/>
                  </a:lnTo>
                  <a:lnTo>
                    <a:pt x="2010" y="3034"/>
                  </a:lnTo>
                  <a:lnTo>
                    <a:pt x="2030" y="2888"/>
                  </a:lnTo>
                  <a:lnTo>
                    <a:pt x="1926" y="2720"/>
                  </a:lnTo>
                  <a:lnTo>
                    <a:pt x="1926" y="2637"/>
                  </a:lnTo>
                  <a:lnTo>
                    <a:pt x="1905" y="2595"/>
                  </a:lnTo>
                  <a:lnTo>
                    <a:pt x="1905" y="2448"/>
                  </a:lnTo>
                  <a:lnTo>
                    <a:pt x="1947" y="2365"/>
                  </a:lnTo>
                  <a:lnTo>
                    <a:pt x="1884" y="2365"/>
                  </a:lnTo>
                  <a:lnTo>
                    <a:pt x="1884" y="2239"/>
                  </a:lnTo>
                  <a:lnTo>
                    <a:pt x="1842" y="2176"/>
                  </a:lnTo>
                  <a:lnTo>
                    <a:pt x="1800" y="2197"/>
                  </a:lnTo>
                  <a:lnTo>
                    <a:pt x="1717" y="2134"/>
                  </a:lnTo>
                  <a:lnTo>
                    <a:pt x="1675" y="2197"/>
                  </a:lnTo>
                  <a:lnTo>
                    <a:pt x="1779" y="2281"/>
                  </a:lnTo>
                  <a:lnTo>
                    <a:pt x="1738" y="2365"/>
                  </a:lnTo>
                  <a:lnTo>
                    <a:pt x="1779" y="2427"/>
                  </a:lnTo>
                  <a:lnTo>
                    <a:pt x="1696" y="2511"/>
                  </a:lnTo>
                  <a:lnTo>
                    <a:pt x="1696" y="2595"/>
                  </a:lnTo>
                  <a:lnTo>
                    <a:pt x="1779" y="2699"/>
                  </a:lnTo>
                  <a:lnTo>
                    <a:pt x="1779" y="2741"/>
                  </a:lnTo>
                  <a:lnTo>
                    <a:pt x="1675" y="2762"/>
                  </a:lnTo>
                  <a:lnTo>
                    <a:pt x="1612" y="2720"/>
                  </a:lnTo>
                  <a:lnTo>
                    <a:pt x="1591" y="2616"/>
                  </a:lnTo>
                  <a:lnTo>
                    <a:pt x="1486" y="2595"/>
                  </a:lnTo>
                  <a:lnTo>
                    <a:pt x="1486" y="2532"/>
                  </a:lnTo>
                  <a:lnTo>
                    <a:pt x="1382" y="2511"/>
                  </a:lnTo>
                  <a:lnTo>
                    <a:pt x="1319" y="2511"/>
                  </a:lnTo>
                  <a:lnTo>
                    <a:pt x="1298" y="2448"/>
                  </a:lnTo>
                  <a:lnTo>
                    <a:pt x="1403" y="2406"/>
                  </a:lnTo>
                  <a:lnTo>
                    <a:pt x="1424" y="2323"/>
                  </a:lnTo>
                  <a:lnTo>
                    <a:pt x="1319" y="2239"/>
                  </a:lnTo>
                  <a:lnTo>
                    <a:pt x="1403" y="2114"/>
                  </a:lnTo>
                  <a:lnTo>
                    <a:pt x="1486" y="2093"/>
                  </a:lnTo>
                  <a:lnTo>
                    <a:pt x="1507" y="1988"/>
                  </a:lnTo>
                  <a:lnTo>
                    <a:pt x="1486" y="1904"/>
                  </a:lnTo>
                  <a:lnTo>
                    <a:pt x="1507" y="1821"/>
                  </a:lnTo>
                  <a:lnTo>
                    <a:pt x="1466" y="1758"/>
                  </a:lnTo>
                  <a:lnTo>
                    <a:pt x="1486" y="1611"/>
                  </a:lnTo>
                  <a:lnTo>
                    <a:pt x="1361" y="1507"/>
                  </a:lnTo>
                  <a:lnTo>
                    <a:pt x="1361" y="1465"/>
                  </a:lnTo>
                  <a:lnTo>
                    <a:pt x="1424" y="1507"/>
                  </a:lnTo>
                  <a:lnTo>
                    <a:pt x="1528" y="1486"/>
                  </a:lnTo>
                  <a:lnTo>
                    <a:pt x="1570" y="1360"/>
                  </a:lnTo>
                  <a:lnTo>
                    <a:pt x="1591" y="1318"/>
                  </a:lnTo>
                  <a:lnTo>
                    <a:pt x="1591" y="1151"/>
                  </a:lnTo>
                  <a:lnTo>
                    <a:pt x="1570" y="1026"/>
                  </a:lnTo>
                  <a:lnTo>
                    <a:pt x="1570" y="921"/>
                  </a:lnTo>
                  <a:lnTo>
                    <a:pt x="1507" y="942"/>
                  </a:lnTo>
                  <a:lnTo>
                    <a:pt x="1382" y="984"/>
                  </a:lnTo>
                  <a:lnTo>
                    <a:pt x="1277" y="879"/>
                  </a:lnTo>
                  <a:lnTo>
                    <a:pt x="1361" y="837"/>
                  </a:lnTo>
                  <a:lnTo>
                    <a:pt x="1277" y="774"/>
                  </a:lnTo>
                  <a:lnTo>
                    <a:pt x="1214" y="754"/>
                  </a:lnTo>
                  <a:lnTo>
                    <a:pt x="1277" y="712"/>
                  </a:lnTo>
                  <a:lnTo>
                    <a:pt x="1361" y="649"/>
                  </a:lnTo>
                  <a:lnTo>
                    <a:pt x="1361" y="607"/>
                  </a:lnTo>
                  <a:lnTo>
                    <a:pt x="1256" y="565"/>
                  </a:lnTo>
                  <a:lnTo>
                    <a:pt x="1173" y="502"/>
                  </a:lnTo>
                  <a:lnTo>
                    <a:pt x="1089" y="544"/>
                  </a:lnTo>
                  <a:lnTo>
                    <a:pt x="1089" y="440"/>
                  </a:lnTo>
                  <a:lnTo>
                    <a:pt x="1110" y="440"/>
                  </a:lnTo>
                  <a:lnTo>
                    <a:pt x="1173" y="356"/>
                  </a:lnTo>
                  <a:lnTo>
                    <a:pt x="1110" y="356"/>
                  </a:lnTo>
                  <a:lnTo>
                    <a:pt x="1047" y="398"/>
                  </a:lnTo>
                  <a:lnTo>
                    <a:pt x="1047" y="461"/>
                  </a:lnTo>
                  <a:lnTo>
                    <a:pt x="1005" y="544"/>
                  </a:lnTo>
                  <a:lnTo>
                    <a:pt x="942" y="523"/>
                  </a:lnTo>
                  <a:lnTo>
                    <a:pt x="963" y="419"/>
                  </a:lnTo>
                  <a:lnTo>
                    <a:pt x="901" y="335"/>
                  </a:lnTo>
                  <a:lnTo>
                    <a:pt x="880" y="209"/>
                  </a:lnTo>
                  <a:lnTo>
                    <a:pt x="880" y="105"/>
                  </a:lnTo>
                  <a:lnTo>
                    <a:pt x="880" y="42"/>
                  </a:lnTo>
                  <a:lnTo>
                    <a:pt x="942" y="42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2" name="Google Shape;1652;p51"/>
          <p:cNvSpPr/>
          <p:nvPr/>
        </p:nvSpPr>
        <p:spPr>
          <a:xfrm>
            <a:off x="2685220" y="2125994"/>
            <a:ext cx="125192" cy="72832"/>
          </a:xfrm>
          <a:custGeom>
            <a:avLst/>
            <a:gdLst/>
            <a:ahLst/>
            <a:cxnLst/>
            <a:rect l="l" t="t" r="r" b="b"/>
            <a:pathLst>
              <a:path w="5085" h="3098" extrusionOk="0">
                <a:moveTo>
                  <a:pt x="900" y="1"/>
                </a:moveTo>
                <a:lnTo>
                  <a:pt x="733" y="22"/>
                </a:lnTo>
                <a:lnTo>
                  <a:pt x="733" y="64"/>
                </a:lnTo>
                <a:lnTo>
                  <a:pt x="775" y="126"/>
                </a:lnTo>
                <a:lnTo>
                  <a:pt x="837" y="126"/>
                </a:lnTo>
                <a:lnTo>
                  <a:pt x="858" y="64"/>
                </a:lnTo>
                <a:lnTo>
                  <a:pt x="942" y="64"/>
                </a:lnTo>
                <a:lnTo>
                  <a:pt x="984" y="126"/>
                </a:lnTo>
                <a:lnTo>
                  <a:pt x="1088" y="147"/>
                </a:lnTo>
                <a:lnTo>
                  <a:pt x="1047" y="210"/>
                </a:lnTo>
                <a:lnTo>
                  <a:pt x="942" y="168"/>
                </a:lnTo>
                <a:lnTo>
                  <a:pt x="837" y="168"/>
                </a:lnTo>
                <a:lnTo>
                  <a:pt x="858" y="231"/>
                </a:lnTo>
                <a:lnTo>
                  <a:pt x="1005" y="315"/>
                </a:lnTo>
                <a:lnTo>
                  <a:pt x="1109" y="440"/>
                </a:lnTo>
                <a:lnTo>
                  <a:pt x="1088" y="524"/>
                </a:lnTo>
                <a:lnTo>
                  <a:pt x="1047" y="545"/>
                </a:lnTo>
                <a:lnTo>
                  <a:pt x="1047" y="461"/>
                </a:lnTo>
                <a:lnTo>
                  <a:pt x="900" y="377"/>
                </a:lnTo>
                <a:lnTo>
                  <a:pt x="837" y="461"/>
                </a:lnTo>
                <a:lnTo>
                  <a:pt x="775" y="440"/>
                </a:lnTo>
                <a:lnTo>
                  <a:pt x="796" y="356"/>
                </a:lnTo>
                <a:lnTo>
                  <a:pt x="691" y="252"/>
                </a:lnTo>
                <a:lnTo>
                  <a:pt x="586" y="210"/>
                </a:lnTo>
                <a:lnTo>
                  <a:pt x="524" y="252"/>
                </a:lnTo>
                <a:lnTo>
                  <a:pt x="586" y="356"/>
                </a:lnTo>
                <a:lnTo>
                  <a:pt x="565" y="419"/>
                </a:lnTo>
                <a:lnTo>
                  <a:pt x="524" y="315"/>
                </a:lnTo>
                <a:lnTo>
                  <a:pt x="419" y="273"/>
                </a:lnTo>
                <a:lnTo>
                  <a:pt x="377" y="356"/>
                </a:lnTo>
                <a:lnTo>
                  <a:pt x="461" y="440"/>
                </a:lnTo>
                <a:lnTo>
                  <a:pt x="524" y="482"/>
                </a:lnTo>
                <a:lnTo>
                  <a:pt x="565" y="545"/>
                </a:lnTo>
                <a:lnTo>
                  <a:pt x="461" y="482"/>
                </a:lnTo>
                <a:lnTo>
                  <a:pt x="356" y="545"/>
                </a:lnTo>
                <a:lnTo>
                  <a:pt x="419" y="608"/>
                </a:lnTo>
                <a:lnTo>
                  <a:pt x="565" y="670"/>
                </a:lnTo>
                <a:lnTo>
                  <a:pt x="482" y="670"/>
                </a:lnTo>
                <a:lnTo>
                  <a:pt x="461" y="733"/>
                </a:lnTo>
                <a:lnTo>
                  <a:pt x="482" y="775"/>
                </a:lnTo>
                <a:lnTo>
                  <a:pt x="461" y="775"/>
                </a:lnTo>
                <a:lnTo>
                  <a:pt x="272" y="649"/>
                </a:lnTo>
                <a:lnTo>
                  <a:pt x="231" y="608"/>
                </a:lnTo>
                <a:lnTo>
                  <a:pt x="168" y="670"/>
                </a:lnTo>
                <a:lnTo>
                  <a:pt x="252" y="796"/>
                </a:lnTo>
                <a:lnTo>
                  <a:pt x="314" y="880"/>
                </a:lnTo>
                <a:lnTo>
                  <a:pt x="252" y="900"/>
                </a:lnTo>
                <a:lnTo>
                  <a:pt x="147" y="775"/>
                </a:lnTo>
                <a:lnTo>
                  <a:pt x="63" y="754"/>
                </a:lnTo>
                <a:lnTo>
                  <a:pt x="0" y="859"/>
                </a:lnTo>
                <a:lnTo>
                  <a:pt x="126" y="900"/>
                </a:lnTo>
                <a:lnTo>
                  <a:pt x="231" y="1005"/>
                </a:lnTo>
                <a:lnTo>
                  <a:pt x="356" y="1047"/>
                </a:lnTo>
                <a:lnTo>
                  <a:pt x="440" y="942"/>
                </a:lnTo>
                <a:lnTo>
                  <a:pt x="565" y="900"/>
                </a:lnTo>
                <a:lnTo>
                  <a:pt x="628" y="796"/>
                </a:lnTo>
                <a:lnTo>
                  <a:pt x="649" y="859"/>
                </a:lnTo>
                <a:lnTo>
                  <a:pt x="649" y="900"/>
                </a:lnTo>
                <a:lnTo>
                  <a:pt x="691" y="900"/>
                </a:lnTo>
                <a:lnTo>
                  <a:pt x="775" y="880"/>
                </a:lnTo>
                <a:lnTo>
                  <a:pt x="796" y="984"/>
                </a:lnTo>
                <a:lnTo>
                  <a:pt x="858" y="984"/>
                </a:lnTo>
                <a:lnTo>
                  <a:pt x="942" y="900"/>
                </a:lnTo>
                <a:lnTo>
                  <a:pt x="963" y="859"/>
                </a:lnTo>
                <a:lnTo>
                  <a:pt x="984" y="963"/>
                </a:lnTo>
                <a:lnTo>
                  <a:pt x="1005" y="963"/>
                </a:lnTo>
                <a:lnTo>
                  <a:pt x="1151" y="859"/>
                </a:lnTo>
                <a:lnTo>
                  <a:pt x="1109" y="900"/>
                </a:lnTo>
                <a:lnTo>
                  <a:pt x="1088" y="1005"/>
                </a:lnTo>
                <a:lnTo>
                  <a:pt x="1151" y="1047"/>
                </a:lnTo>
                <a:lnTo>
                  <a:pt x="1214" y="984"/>
                </a:lnTo>
                <a:lnTo>
                  <a:pt x="1360" y="1068"/>
                </a:lnTo>
                <a:lnTo>
                  <a:pt x="1277" y="1089"/>
                </a:lnTo>
                <a:lnTo>
                  <a:pt x="1193" y="1089"/>
                </a:lnTo>
                <a:lnTo>
                  <a:pt x="1109" y="1131"/>
                </a:lnTo>
                <a:lnTo>
                  <a:pt x="1047" y="1131"/>
                </a:lnTo>
                <a:lnTo>
                  <a:pt x="879" y="1214"/>
                </a:lnTo>
                <a:lnTo>
                  <a:pt x="879" y="1256"/>
                </a:lnTo>
                <a:lnTo>
                  <a:pt x="1068" y="1298"/>
                </a:lnTo>
                <a:lnTo>
                  <a:pt x="1172" y="1298"/>
                </a:lnTo>
                <a:lnTo>
                  <a:pt x="1214" y="1214"/>
                </a:lnTo>
                <a:lnTo>
                  <a:pt x="1277" y="1193"/>
                </a:lnTo>
                <a:lnTo>
                  <a:pt x="1277" y="1298"/>
                </a:lnTo>
                <a:lnTo>
                  <a:pt x="1193" y="1382"/>
                </a:lnTo>
                <a:lnTo>
                  <a:pt x="1005" y="1403"/>
                </a:lnTo>
                <a:lnTo>
                  <a:pt x="942" y="1382"/>
                </a:lnTo>
                <a:lnTo>
                  <a:pt x="858" y="1486"/>
                </a:lnTo>
                <a:lnTo>
                  <a:pt x="796" y="1403"/>
                </a:lnTo>
                <a:lnTo>
                  <a:pt x="775" y="1382"/>
                </a:lnTo>
                <a:lnTo>
                  <a:pt x="775" y="1319"/>
                </a:lnTo>
                <a:lnTo>
                  <a:pt x="691" y="1319"/>
                </a:lnTo>
                <a:lnTo>
                  <a:pt x="691" y="1361"/>
                </a:lnTo>
                <a:lnTo>
                  <a:pt x="691" y="1382"/>
                </a:lnTo>
                <a:lnTo>
                  <a:pt x="628" y="1465"/>
                </a:lnTo>
                <a:lnTo>
                  <a:pt x="544" y="1403"/>
                </a:lnTo>
                <a:lnTo>
                  <a:pt x="461" y="1424"/>
                </a:lnTo>
                <a:lnTo>
                  <a:pt x="356" y="1486"/>
                </a:lnTo>
                <a:lnTo>
                  <a:pt x="252" y="1424"/>
                </a:lnTo>
                <a:lnTo>
                  <a:pt x="168" y="1465"/>
                </a:lnTo>
                <a:lnTo>
                  <a:pt x="126" y="1465"/>
                </a:lnTo>
                <a:lnTo>
                  <a:pt x="168" y="1591"/>
                </a:lnTo>
                <a:lnTo>
                  <a:pt x="231" y="1654"/>
                </a:lnTo>
                <a:lnTo>
                  <a:pt x="377" y="1696"/>
                </a:lnTo>
                <a:lnTo>
                  <a:pt x="377" y="1633"/>
                </a:lnTo>
                <a:lnTo>
                  <a:pt x="565" y="1696"/>
                </a:lnTo>
                <a:lnTo>
                  <a:pt x="900" y="1696"/>
                </a:lnTo>
                <a:lnTo>
                  <a:pt x="900" y="1737"/>
                </a:lnTo>
                <a:lnTo>
                  <a:pt x="837" y="1800"/>
                </a:lnTo>
                <a:lnTo>
                  <a:pt x="837" y="1842"/>
                </a:lnTo>
                <a:lnTo>
                  <a:pt x="942" y="1926"/>
                </a:lnTo>
                <a:lnTo>
                  <a:pt x="963" y="2009"/>
                </a:lnTo>
                <a:lnTo>
                  <a:pt x="1005" y="2009"/>
                </a:lnTo>
                <a:lnTo>
                  <a:pt x="1172" y="1905"/>
                </a:lnTo>
                <a:lnTo>
                  <a:pt x="1151" y="1988"/>
                </a:lnTo>
                <a:lnTo>
                  <a:pt x="1047" y="2030"/>
                </a:lnTo>
                <a:lnTo>
                  <a:pt x="984" y="2135"/>
                </a:lnTo>
                <a:lnTo>
                  <a:pt x="1068" y="2177"/>
                </a:lnTo>
                <a:lnTo>
                  <a:pt x="1214" y="2051"/>
                </a:lnTo>
                <a:lnTo>
                  <a:pt x="1360" y="2114"/>
                </a:lnTo>
                <a:lnTo>
                  <a:pt x="1381" y="2156"/>
                </a:lnTo>
                <a:lnTo>
                  <a:pt x="1298" y="2114"/>
                </a:lnTo>
                <a:lnTo>
                  <a:pt x="1193" y="2156"/>
                </a:lnTo>
                <a:lnTo>
                  <a:pt x="1109" y="2240"/>
                </a:lnTo>
                <a:lnTo>
                  <a:pt x="984" y="2240"/>
                </a:lnTo>
                <a:lnTo>
                  <a:pt x="984" y="2323"/>
                </a:lnTo>
                <a:lnTo>
                  <a:pt x="942" y="2365"/>
                </a:lnTo>
                <a:lnTo>
                  <a:pt x="879" y="2365"/>
                </a:lnTo>
                <a:lnTo>
                  <a:pt x="796" y="2407"/>
                </a:lnTo>
                <a:lnTo>
                  <a:pt x="775" y="2344"/>
                </a:lnTo>
                <a:lnTo>
                  <a:pt x="670" y="2261"/>
                </a:lnTo>
                <a:lnTo>
                  <a:pt x="670" y="2323"/>
                </a:lnTo>
                <a:lnTo>
                  <a:pt x="628" y="2323"/>
                </a:lnTo>
                <a:lnTo>
                  <a:pt x="649" y="2449"/>
                </a:lnTo>
                <a:lnTo>
                  <a:pt x="691" y="2470"/>
                </a:lnTo>
                <a:lnTo>
                  <a:pt x="670" y="2512"/>
                </a:lnTo>
                <a:lnTo>
                  <a:pt x="649" y="2700"/>
                </a:lnTo>
                <a:lnTo>
                  <a:pt x="775" y="2679"/>
                </a:lnTo>
                <a:lnTo>
                  <a:pt x="837" y="2658"/>
                </a:lnTo>
                <a:lnTo>
                  <a:pt x="900" y="2700"/>
                </a:lnTo>
                <a:lnTo>
                  <a:pt x="1088" y="2742"/>
                </a:lnTo>
                <a:lnTo>
                  <a:pt x="1214" y="2637"/>
                </a:lnTo>
                <a:lnTo>
                  <a:pt x="1360" y="2679"/>
                </a:lnTo>
                <a:lnTo>
                  <a:pt x="1423" y="2637"/>
                </a:lnTo>
                <a:lnTo>
                  <a:pt x="1465" y="2679"/>
                </a:lnTo>
                <a:lnTo>
                  <a:pt x="1528" y="2700"/>
                </a:lnTo>
                <a:lnTo>
                  <a:pt x="1632" y="2679"/>
                </a:lnTo>
                <a:lnTo>
                  <a:pt x="1632" y="2784"/>
                </a:lnTo>
                <a:lnTo>
                  <a:pt x="1779" y="2930"/>
                </a:lnTo>
                <a:lnTo>
                  <a:pt x="1842" y="2972"/>
                </a:lnTo>
                <a:lnTo>
                  <a:pt x="1946" y="2888"/>
                </a:lnTo>
                <a:lnTo>
                  <a:pt x="2051" y="2888"/>
                </a:lnTo>
                <a:lnTo>
                  <a:pt x="2239" y="3077"/>
                </a:lnTo>
                <a:lnTo>
                  <a:pt x="2469" y="3077"/>
                </a:lnTo>
                <a:lnTo>
                  <a:pt x="2574" y="3097"/>
                </a:lnTo>
                <a:lnTo>
                  <a:pt x="2741" y="3056"/>
                </a:lnTo>
                <a:lnTo>
                  <a:pt x="2721" y="2951"/>
                </a:lnTo>
                <a:lnTo>
                  <a:pt x="2741" y="2867"/>
                </a:lnTo>
                <a:lnTo>
                  <a:pt x="2762" y="2951"/>
                </a:lnTo>
                <a:lnTo>
                  <a:pt x="2888" y="2972"/>
                </a:lnTo>
                <a:lnTo>
                  <a:pt x="3034" y="2867"/>
                </a:lnTo>
                <a:lnTo>
                  <a:pt x="3034" y="2700"/>
                </a:lnTo>
                <a:lnTo>
                  <a:pt x="3181" y="2700"/>
                </a:lnTo>
                <a:lnTo>
                  <a:pt x="3139" y="2763"/>
                </a:lnTo>
                <a:lnTo>
                  <a:pt x="3181" y="2846"/>
                </a:lnTo>
                <a:lnTo>
                  <a:pt x="3202" y="2763"/>
                </a:lnTo>
                <a:lnTo>
                  <a:pt x="3306" y="2763"/>
                </a:lnTo>
                <a:lnTo>
                  <a:pt x="3411" y="2637"/>
                </a:lnTo>
                <a:lnTo>
                  <a:pt x="3474" y="2658"/>
                </a:lnTo>
                <a:lnTo>
                  <a:pt x="3495" y="2637"/>
                </a:lnTo>
                <a:lnTo>
                  <a:pt x="3599" y="2658"/>
                </a:lnTo>
                <a:lnTo>
                  <a:pt x="3599" y="2679"/>
                </a:lnTo>
                <a:lnTo>
                  <a:pt x="3662" y="2658"/>
                </a:lnTo>
                <a:lnTo>
                  <a:pt x="3892" y="2449"/>
                </a:lnTo>
                <a:lnTo>
                  <a:pt x="3976" y="2323"/>
                </a:lnTo>
                <a:lnTo>
                  <a:pt x="4248" y="2261"/>
                </a:lnTo>
                <a:lnTo>
                  <a:pt x="4332" y="2177"/>
                </a:lnTo>
                <a:lnTo>
                  <a:pt x="4290" y="2135"/>
                </a:lnTo>
                <a:lnTo>
                  <a:pt x="4311" y="2051"/>
                </a:lnTo>
                <a:lnTo>
                  <a:pt x="4353" y="2051"/>
                </a:lnTo>
                <a:lnTo>
                  <a:pt x="4394" y="2156"/>
                </a:lnTo>
                <a:lnTo>
                  <a:pt x="4541" y="2177"/>
                </a:lnTo>
                <a:lnTo>
                  <a:pt x="4625" y="2114"/>
                </a:lnTo>
                <a:lnTo>
                  <a:pt x="4625" y="2030"/>
                </a:lnTo>
                <a:lnTo>
                  <a:pt x="4604" y="2009"/>
                </a:lnTo>
                <a:lnTo>
                  <a:pt x="4604" y="1926"/>
                </a:lnTo>
                <a:lnTo>
                  <a:pt x="4666" y="1905"/>
                </a:lnTo>
                <a:lnTo>
                  <a:pt x="4625" y="1779"/>
                </a:lnTo>
                <a:lnTo>
                  <a:pt x="4666" y="1716"/>
                </a:lnTo>
                <a:lnTo>
                  <a:pt x="4771" y="1779"/>
                </a:lnTo>
                <a:lnTo>
                  <a:pt x="4771" y="1884"/>
                </a:lnTo>
                <a:lnTo>
                  <a:pt x="4876" y="1842"/>
                </a:lnTo>
                <a:lnTo>
                  <a:pt x="4938" y="1716"/>
                </a:lnTo>
                <a:lnTo>
                  <a:pt x="4917" y="1612"/>
                </a:lnTo>
                <a:lnTo>
                  <a:pt x="4813" y="1507"/>
                </a:lnTo>
                <a:lnTo>
                  <a:pt x="4813" y="1403"/>
                </a:lnTo>
                <a:lnTo>
                  <a:pt x="4855" y="1361"/>
                </a:lnTo>
                <a:lnTo>
                  <a:pt x="4855" y="1256"/>
                </a:lnTo>
                <a:lnTo>
                  <a:pt x="4959" y="1193"/>
                </a:lnTo>
                <a:lnTo>
                  <a:pt x="5043" y="1193"/>
                </a:lnTo>
                <a:lnTo>
                  <a:pt x="5085" y="1110"/>
                </a:lnTo>
                <a:lnTo>
                  <a:pt x="5022" y="1005"/>
                </a:lnTo>
                <a:lnTo>
                  <a:pt x="4771" y="984"/>
                </a:lnTo>
                <a:lnTo>
                  <a:pt x="4708" y="1068"/>
                </a:lnTo>
                <a:lnTo>
                  <a:pt x="4750" y="963"/>
                </a:lnTo>
                <a:lnTo>
                  <a:pt x="4750" y="859"/>
                </a:lnTo>
                <a:lnTo>
                  <a:pt x="4625" y="859"/>
                </a:lnTo>
                <a:lnTo>
                  <a:pt x="4604" y="880"/>
                </a:lnTo>
                <a:lnTo>
                  <a:pt x="4541" y="775"/>
                </a:lnTo>
                <a:lnTo>
                  <a:pt x="4625" y="670"/>
                </a:lnTo>
                <a:lnTo>
                  <a:pt x="4708" y="649"/>
                </a:lnTo>
                <a:lnTo>
                  <a:pt x="4708" y="482"/>
                </a:lnTo>
                <a:lnTo>
                  <a:pt x="4645" y="461"/>
                </a:lnTo>
                <a:lnTo>
                  <a:pt x="4562" y="545"/>
                </a:lnTo>
                <a:lnTo>
                  <a:pt x="4457" y="482"/>
                </a:lnTo>
                <a:lnTo>
                  <a:pt x="4415" y="377"/>
                </a:lnTo>
                <a:lnTo>
                  <a:pt x="4520" y="336"/>
                </a:lnTo>
                <a:lnTo>
                  <a:pt x="4541" y="252"/>
                </a:lnTo>
                <a:lnTo>
                  <a:pt x="4604" y="210"/>
                </a:lnTo>
                <a:lnTo>
                  <a:pt x="4708" y="168"/>
                </a:lnTo>
                <a:lnTo>
                  <a:pt x="4562" y="126"/>
                </a:lnTo>
                <a:lnTo>
                  <a:pt x="4499" y="147"/>
                </a:lnTo>
                <a:lnTo>
                  <a:pt x="4311" y="336"/>
                </a:lnTo>
                <a:lnTo>
                  <a:pt x="4290" y="419"/>
                </a:lnTo>
                <a:lnTo>
                  <a:pt x="4206" y="440"/>
                </a:lnTo>
                <a:lnTo>
                  <a:pt x="4122" y="315"/>
                </a:lnTo>
                <a:lnTo>
                  <a:pt x="4185" y="252"/>
                </a:lnTo>
                <a:lnTo>
                  <a:pt x="4122" y="210"/>
                </a:lnTo>
                <a:lnTo>
                  <a:pt x="4101" y="84"/>
                </a:lnTo>
                <a:lnTo>
                  <a:pt x="3997" y="64"/>
                </a:lnTo>
                <a:lnTo>
                  <a:pt x="3913" y="126"/>
                </a:lnTo>
                <a:lnTo>
                  <a:pt x="3829" y="84"/>
                </a:lnTo>
                <a:lnTo>
                  <a:pt x="3788" y="168"/>
                </a:lnTo>
                <a:lnTo>
                  <a:pt x="3829" y="315"/>
                </a:lnTo>
                <a:lnTo>
                  <a:pt x="3788" y="377"/>
                </a:lnTo>
                <a:lnTo>
                  <a:pt x="3683" y="377"/>
                </a:lnTo>
                <a:lnTo>
                  <a:pt x="3578" y="440"/>
                </a:lnTo>
                <a:lnTo>
                  <a:pt x="3557" y="336"/>
                </a:lnTo>
                <a:lnTo>
                  <a:pt x="3495" y="315"/>
                </a:lnTo>
                <a:lnTo>
                  <a:pt x="3453" y="377"/>
                </a:lnTo>
                <a:lnTo>
                  <a:pt x="3369" y="545"/>
                </a:lnTo>
                <a:lnTo>
                  <a:pt x="3265" y="545"/>
                </a:lnTo>
                <a:lnTo>
                  <a:pt x="3160" y="356"/>
                </a:lnTo>
                <a:lnTo>
                  <a:pt x="3076" y="356"/>
                </a:lnTo>
                <a:lnTo>
                  <a:pt x="3034" y="336"/>
                </a:lnTo>
                <a:lnTo>
                  <a:pt x="2951" y="356"/>
                </a:lnTo>
                <a:lnTo>
                  <a:pt x="2888" y="545"/>
                </a:lnTo>
                <a:lnTo>
                  <a:pt x="2993" y="754"/>
                </a:lnTo>
                <a:lnTo>
                  <a:pt x="2888" y="1047"/>
                </a:lnTo>
                <a:lnTo>
                  <a:pt x="2930" y="775"/>
                </a:lnTo>
                <a:lnTo>
                  <a:pt x="2825" y="608"/>
                </a:lnTo>
                <a:lnTo>
                  <a:pt x="2825" y="524"/>
                </a:lnTo>
                <a:lnTo>
                  <a:pt x="2762" y="482"/>
                </a:lnTo>
                <a:lnTo>
                  <a:pt x="2783" y="356"/>
                </a:lnTo>
                <a:lnTo>
                  <a:pt x="2658" y="273"/>
                </a:lnTo>
                <a:lnTo>
                  <a:pt x="2448" y="440"/>
                </a:lnTo>
                <a:lnTo>
                  <a:pt x="2428" y="566"/>
                </a:lnTo>
                <a:lnTo>
                  <a:pt x="2448" y="649"/>
                </a:lnTo>
                <a:lnTo>
                  <a:pt x="2344" y="796"/>
                </a:lnTo>
                <a:lnTo>
                  <a:pt x="2260" y="796"/>
                </a:lnTo>
                <a:lnTo>
                  <a:pt x="2260" y="649"/>
                </a:lnTo>
                <a:lnTo>
                  <a:pt x="2156" y="587"/>
                </a:lnTo>
                <a:lnTo>
                  <a:pt x="2156" y="356"/>
                </a:lnTo>
                <a:lnTo>
                  <a:pt x="2093" y="315"/>
                </a:lnTo>
                <a:lnTo>
                  <a:pt x="1925" y="440"/>
                </a:lnTo>
                <a:lnTo>
                  <a:pt x="1946" y="691"/>
                </a:lnTo>
                <a:lnTo>
                  <a:pt x="2009" y="775"/>
                </a:lnTo>
                <a:lnTo>
                  <a:pt x="2009" y="963"/>
                </a:lnTo>
                <a:lnTo>
                  <a:pt x="1925" y="1047"/>
                </a:lnTo>
                <a:lnTo>
                  <a:pt x="1842" y="1047"/>
                </a:lnTo>
                <a:lnTo>
                  <a:pt x="1821" y="900"/>
                </a:lnTo>
                <a:lnTo>
                  <a:pt x="1716" y="963"/>
                </a:lnTo>
                <a:lnTo>
                  <a:pt x="1674" y="1110"/>
                </a:lnTo>
                <a:lnTo>
                  <a:pt x="1612" y="1131"/>
                </a:lnTo>
                <a:lnTo>
                  <a:pt x="1591" y="1319"/>
                </a:lnTo>
                <a:lnTo>
                  <a:pt x="1507" y="1131"/>
                </a:lnTo>
                <a:lnTo>
                  <a:pt x="1423" y="1131"/>
                </a:lnTo>
                <a:lnTo>
                  <a:pt x="1465" y="1068"/>
                </a:lnTo>
                <a:lnTo>
                  <a:pt x="1528" y="963"/>
                </a:lnTo>
                <a:lnTo>
                  <a:pt x="1528" y="859"/>
                </a:lnTo>
                <a:lnTo>
                  <a:pt x="1402" y="859"/>
                </a:lnTo>
                <a:lnTo>
                  <a:pt x="1465" y="775"/>
                </a:lnTo>
                <a:lnTo>
                  <a:pt x="1402" y="649"/>
                </a:lnTo>
                <a:lnTo>
                  <a:pt x="1486" y="691"/>
                </a:lnTo>
                <a:lnTo>
                  <a:pt x="1570" y="608"/>
                </a:lnTo>
                <a:lnTo>
                  <a:pt x="1528" y="545"/>
                </a:lnTo>
                <a:lnTo>
                  <a:pt x="1423" y="482"/>
                </a:lnTo>
                <a:lnTo>
                  <a:pt x="1528" y="440"/>
                </a:lnTo>
                <a:lnTo>
                  <a:pt x="1465" y="336"/>
                </a:lnTo>
                <a:lnTo>
                  <a:pt x="1381" y="377"/>
                </a:lnTo>
                <a:lnTo>
                  <a:pt x="1319" y="315"/>
                </a:lnTo>
                <a:lnTo>
                  <a:pt x="1193" y="231"/>
                </a:lnTo>
                <a:lnTo>
                  <a:pt x="1193" y="126"/>
                </a:lnTo>
                <a:lnTo>
                  <a:pt x="1109" y="22"/>
                </a:lnTo>
                <a:lnTo>
                  <a:pt x="1005" y="43"/>
                </a:lnTo>
                <a:lnTo>
                  <a:pt x="9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51"/>
          <p:cNvSpPr/>
          <p:nvPr/>
        </p:nvSpPr>
        <p:spPr>
          <a:xfrm>
            <a:off x="3883941" y="2301114"/>
            <a:ext cx="872162" cy="621796"/>
          </a:xfrm>
          <a:custGeom>
            <a:avLst/>
            <a:gdLst/>
            <a:ahLst/>
            <a:cxnLst/>
            <a:rect l="l" t="t" r="r" b="b"/>
            <a:pathLst>
              <a:path w="35425" h="26449" extrusionOk="0">
                <a:moveTo>
                  <a:pt x="27390" y="1"/>
                </a:moveTo>
                <a:lnTo>
                  <a:pt x="27369" y="21"/>
                </a:lnTo>
                <a:lnTo>
                  <a:pt x="27180" y="42"/>
                </a:lnTo>
                <a:lnTo>
                  <a:pt x="27139" y="126"/>
                </a:lnTo>
                <a:lnTo>
                  <a:pt x="27097" y="126"/>
                </a:lnTo>
                <a:lnTo>
                  <a:pt x="27055" y="189"/>
                </a:lnTo>
                <a:lnTo>
                  <a:pt x="26867" y="189"/>
                </a:lnTo>
                <a:lnTo>
                  <a:pt x="26741" y="147"/>
                </a:lnTo>
                <a:lnTo>
                  <a:pt x="26678" y="231"/>
                </a:lnTo>
                <a:lnTo>
                  <a:pt x="26574" y="231"/>
                </a:lnTo>
                <a:lnTo>
                  <a:pt x="26532" y="335"/>
                </a:lnTo>
                <a:lnTo>
                  <a:pt x="26448" y="356"/>
                </a:lnTo>
                <a:lnTo>
                  <a:pt x="26344" y="356"/>
                </a:lnTo>
                <a:lnTo>
                  <a:pt x="26260" y="398"/>
                </a:lnTo>
                <a:lnTo>
                  <a:pt x="26176" y="419"/>
                </a:lnTo>
                <a:lnTo>
                  <a:pt x="26051" y="419"/>
                </a:lnTo>
                <a:lnTo>
                  <a:pt x="25967" y="461"/>
                </a:lnTo>
                <a:lnTo>
                  <a:pt x="25967" y="545"/>
                </a:lnTo>
                <a:lnTo>
                  <a:pt x="25904" y="649"/>
                </a:lnTo>
                <a:lnTo>
                  <a:pt x="25862" y="754"/>
                </a:lnTo>
                <a:lnTo>
                  <a:pt x="25820" y="817"/>
                </a:lnTo>
                <a:lnTo>
                  <a:pt x="25820" y="858"/>
                </a:lnTo>
                <a:lnTo>
                  <a:pt x="25800" y="921"/>
                </a:lnTo>
                <a:lnTo>
                  <a:pt x="25800" y="1068"/>
                </a:lnTo>
                <a:lnTo>
                  <a:pt x="25820" y="1089"/>
                </a:lnTo>
                <a:lnTo>
                  <a:pt x="25862" y="1130"/>
                </a:lnTo>
                <a:lnTo>
                  <a:pt x="26009" y="1047"/>
                </a:lnTo>
                <a:lnTo>
                  <a:pt x="26072" y="984"/>
                </a:lnTo>
                <a:lnTo>
                  <a:pt x="26155" y="1005"/>
                </a:lnTo>
                <a:lnTo>
                  <a:pt x="26239" y="1151"/>
                </a:lnTo>
                <a:lnTo>
                  <a:pt x="26281" y="1256"/>
                </a:lnTo>
                <a:lnTo>
                  <a:pt x="26364" y="1340"/>
                </a:lnTo>
                <a:lnTo>
                  <a:pt x="26364" y="1402"/>
                </a:lnTo>
                <a:lnTo>
                  <a:pt x="26385" y="1486"/>
                </a:lnTo>
                <a:lnTo>
                  <a:pt x="26385" y="1612"/>
                </a:lnTo>
                <a:lnTo>
                  <a:pt x="26323" y="1674"/>
                </a:lnTo>
                <a:lnTo>
                  <a:pt x="26239" y="1779"/>
                </a:lnTo>
                <a:lnTo>
                  <a:pt x="26218" y="1926"/>
                </a:lnTo>
                <a:lnTo>
                  <a:pt x="26134" y="1988"/>
                </a:lnTo>
                <a:lnTo>
                  <a:pt x="26072" y="2093"/>
                </a:lnTo>
                <a:lnTo>
                  <a:pt x="26051" y="2198"/>
                </a:lnTo>
                <a:lnTo>
                  <a:pt x="26134" y="2281"/>
                </a:lnTo>
                <a:lnTo>
                  <a:pt x="26092" y="2344"/>
                </a:lnTo>
                <a:lnTo>
                  <a:pt x="26134" y="2490"/>
                </a:lnTo>
                <a:lnTo>
                  <a:pt x="26176" y="2532"/>
                </a:lnTo>
                <a:lnTo>
                  <a:pt x="26176" y="2658"/>
                </a:lnTo>
                <a:lnTo>
                  <a:pt x="26092" y="2700"/>
                </a:lnTo>
                <a:lnTo>
                  <a:pt x="26072" y="2742"/>
                </a:lnTo>
                <a:lnTo>
                  <a:pt x="26134" y="2846"/>
                </a:lnTo>
                <a:lnTo>
                  <a:pt x="26134" y="3034"/>
                </a:lnTo>
                <a:lnTo>
                  <a:pt x="26092" y="3076"/>
                </a:lnTo>
                <a:lnTo>
                  <a:pt x="26092" y="3244"/>
                </a:lnTo>
                <a:lnTo>
                  <a:pt x="26155" y="3244"/>
                </a:lnTo>
                <a:lnTo>
                  <a:pt x="26218" y="3265"/>
                </a:lnTo>
                <a:lnTo>
                  <a:pt x="26260" y="3244"/>
                </a:lnTo>
                <a:lnTo>
                  <a:pt x="26281" y="3265"/>
                </a:lnTo>
                <a:lnTo>
                  <a:pt x="26323" y="3390"/>
                </a:lnTo>
                <a:lnTo>
                  <a:pt x="26281" y="3495"/>
                </a:lnTo>
                <a:lnTo>
                  <a:pt x="26218" y="3578"/>
                </a:lnTo>
                <a:lnTo>
                  <a:pt x="26009" y="3620"/>
                </a:lnTo>
                <a:lnTo>
                  <a:pt x="25862" y="3704"/>
                </a:lnTo>
                <a:lnTo>
                  <a:pt x="25569" y="3976"/>
                </a:lnTo>
                <a:lnTo>
                  <a:pt x="25527" y="3997"/>
                </a:lnTo>
                <a:lnTo>
                  <a:pt x="25444" y="3913"/>
                </a:lnTo>
                <a:lnTo>
                  <a:pt x="25276" y="3892"/>
                </a:lnTo>
                <a:lnTo>
                  <a:pt x="25172" y="3913"/>
                </a:lnTo>
                <a:lnTo>
                  <a:pt x="25130" y="3871"/>
                </a:lnTo>
                <a:lnTo>
                  <a:pt x="25004" y="3871"/>
                </a:lnTo>
                <a:lnTo>
                  <a:pt x="25004" y="3892"/>
                </a:lnTo>
                <a:lnTo>
                  <a:pt x="24879" y="4792"/>
                </a:lnTo>
                <a:lnTo>
                  <a:pt x="24900" y="4959"/>
                </a:lnTo>
                <a:lnTo>
                  <a:pt x="24858" y="5148"/>
                </a:lnTo>
                <a:lnTo>
                  <a:pt x="24879" y="5252"/>
                </a:lnTo>
                <a:lnTo>
                  <a:pt x="24795" y="5524"/>
                </a:lnTo>
                <a:lnTo>
                  <a:pt x="24900" y="5692"/>
                </a:lnTo>
                <a:lnTo>
                  <a:pt x="25172" y="5838"/>
                </a:lnTo>
                <a:lnTo>
                  <a:pt x="25339" y="5671"/>
                </a:lnTo>
                <a:lnTo>
                  <a:pt x="25569" y="5671"/>
                </a:lnTo>
                <a:lnTo>
                  <a:pt x="25841" y="5734"/>
                </a:lnTo>
                <a:lnTo>
                  <a:pt x="25946" y="5838"/>
                </a:lnTo>
                <a:lnTo>
                  <a:pt x="26072" y="5629"/>
                </a:lnTo>
                <a:lnTo>
                  <a:pt x="26072" y="5483"/>
                </a:lnTo>
                <a:lnTo>
                  <a:pt x="26072" y="5378"/>
                </a:lnTo>
                <a:lnTo>
                  <a:pt x="26239" y="5336"/>
                </a:lnTo>
                <a:lnTo>
                  <a:pt x="26281" y="5273"/>
                </a:lnTo>
                <a:lnTo>
                  <a:pt x="26553" y="5357"/>
                </a:lnTo>
                <a:lnTo>
                  <a:pt x="26699" y="5545"/>
                </a:lnTo>
                <a:lnTo>
                  <a:pt x="26908" y="5734"/>
                </a:lnTo>
                <a:lnTo>
                  <a:pt x="27076" y="5943"/>
                </a:lnTo>
                <a:lnTo>
                  <a:pt x="27285" y="6089"/>
                </a:lnTo>
                <a:lnTo>
                  <a:pt x="27306" y="6194"/>
                </a:lnTo>
                <a:lnTo>
                  <a:pt x="27327" y="6278"/>
                </a:lnTo>
                <a:lnTo>
                  <a:pt x="27327" y="6382"/>
                </a:lnTo>
                <a:lnTo>
                  <a:pt x="27285" y="6424"/>
                </a:lnTo>
                <a:lnTo>
                  <a:pt x="27285" y="6508"/>
                </a:lnTo>
                <a:lnTo>
                  <a:pt x="27264" y="6591"/>
                </a:lnTo>
                <a:lnTo>
                  <a:pt x="27139" y="6571"/>
                </a:lnTo>
                <a:lnTo>
                  <a:pt x="27097" y="6508"/>
                </a:lnTo>
                <a:lnTo>
                  <a:pt x="26992" y="6529"/>
                </a:lnTo>
                <a:lnTo>
                  <a:pt x="26908" y="6591"/>
                </a:lnTo>
                <a:lnTo>
                  <a:pt x="26762" y="6508"/>
                </a:lnTo>
                <a:lnTo>
                  <a:pt x="26657" y="6529"/>
                </a:lnTo>
                <a:lnTo>
                  <a:pt x="26553" y="6675"/>
                </a:lnTo>
                <a:lnTo>
                  <a:pt x="26385" y="6801"/>
                </a:lnTo>
                <a:lnTo>
                  <a:pt x="26323" y="6843"/>
                </a:lnTo>
                <a:lnTo>
                  <a:pt x="26218" y="6780"/>
                </a:lnTo>
                <a:lnTo>
                  <a:pt x="26155" y="6801"/>
                </a:lnTo>
                <a:lnTo>
                  <a:pt x="26155" y="6905"/>
                </a:lnTo>
                <a:lnTo>
                  <a:pt x="26092" y="6947"/>
                </a:lnTo>
                <a:lnTo>
                  <a:pt x="26030" y="6989"/>
                </a:lnTo>
                <a:lnTo>
                  <a:pt x="25967" y="6947"/>
                </a:lnTo>
                <a:lnTo>
                  <a:pt x="25925" y="7031"/>
                </a:lnTo>
                <a:lnTo>
                  <a:pt x="25820" y="7198"/>
                </a:lnTo>
                <a:lnTo>
                  <a:pt x="25800" y="7366"/>
                </a:lnTo>
                <a:lnTo>
                  <a:pt x="25800" y="7470"/>
                </a:lnTo>
                <a:lnTo>
                  <a:pt x="25737" y="7554"/>
                </a:lnTo>
                <a:lnTo>
                  <a:pt x="25611" y="7575"/>
                </a:lnTo>
                <a:lnTo>
                  <a:pt x="25381" y="7763"/>
                </a:lnTo>
                <a:lnTo>
                  <a:pt x="25214" y="7763"/>
                </a:lnTo>
                <a:lnTo>
                  <a:pt x="25088" y="7742"/>
                </a:lnTo>
                <a:lnTo>
                  <a:pt x="25004" y="7784"/>
                </a:lnTo>
                <a:lnTo>
                  <a:pt x="24900" y="7993"/>
                </a:lnTo>
                <a:lnTo>
                  <a:pt x="24795" y="8077"/>
                </a:lnTo>
                <a:lnTo>
                  <a:pt x="24670" y="8182"/>
                </a:lnTo>
                <a:lnTo>
                  <a:pt x="24586" y="8265"/>
                </a:lnTo>
                <a:lnTo>
                  <a:pt x="24565" y="8370"/>
                </a:lnTo>
                <a:lnTo>
                  <a:pt x="24502" y="8370"/>
                </a:lnTo>
                <a:lnTo>
                  <a:pt x="24377" y="8307"/>
                </a:lnTo>
                <a:lnTo>
                  <a:pt x="24251" y="8286"/>
                </a:lnTo>
                <a:lnTo>
                  <a:pt x="24063" y="8203"/>
                </a:lnTo>
                <a:lnTo>
                  <a:pt x="23937" y="8140"/>
                </a:lnTo>
                <a:lnTo>
                  <a:pt x="23770" y="8098"/>
                </a:lnTo>
                <a:lnTo>
                  <a:pt x="23561" y="8161"/>
                </a:lnTo>
                <a:lnTo>
                  <a:pt x="23435" y="8265"/>
                </a:lnTo>
                <a:lnTo>
                  <a:pt x="23331" y="8391"/>
                </a:lnTo>
                <a:lnTo>
                  <a:pt x="23331" y="8621"/>
                </a:lnTo>
                <a:lnTo>
                  <a:pt x="23351" y="8768"/>
                </a:lnTo>
                <a:lnTo>
                  <a:pt x="23331" y="8830"/>
                </a:lnTo>
                <a:lnTo>
                  <a:pt x="23603" y="9019"/>
                </a:lnTo>
                <a:lnTo>
                  <a:pt x="23833" y="9144"/>
                </a:lnTo>
                <a:lnTo>
                  <a:pt x="23833" y="9228"/>
                </a:lnTo>
                <a:lnTo>
                  <a:pt x="23770" y="9332"/>
                </a:lnTo>
                <a:lnTo>
                  <a:pt x="23707" y="9437"/>
                </a:lnTo>
                <a:lnTo>
                  <a:pt x="23435" y="9730"/>
                </a:lnTo>
                <a:lnTo>
                  <a:pt x="23310" y="9960"/>
                </a:lnTo>
                <a:lnTo>
                  <a:pt x="23226" y="10169"/>
                </a:lnTo>
                <a:lnTo>
                  <a:pt x="23121" y="10169"/>
                </a:lnTo>
                <a:lnTo>
                  <a:pt x="22933" y="10232"/>
                </a:lnTo>
                <a:lnTo>
                  <a:pt x="22807" y="10232"/>
                </a:lnTo>
                <a:lnTo>
                  <a:pt x="22661" y="10337"/>
                </a:lnTo>
                <a:lnTo>
                  <a:pt x="22494" y="10462"/>
                </a:lnTo>
                <a:lnTo>
                  <a:pt x="22347" y="10462"/>
                </a:lnTo>
                <a:lnTo>
                  <a:pt x="22096" y="10483"/>
                </a:lnTo>
                <a:lnTo>
                  <a:pt x="21908" y="10546"/>
                </a:lnTo>
                <a:lnTo>
                  <a:pt x="21740" y="10588"/>
                </a:lnTo>
                <a:lnTo>
                  <a:pt x="21322" y="10755"/>
                </a:lnTo>
                <a:lnTo>
                  <a:pt x="21008" y="10860"/>
                </a:lnTo>
                <a:lnTo>
                  <a:pt x="20841" y="11027"/>
                </a:lnTo>
                <a:lnTo>
                  <a:pt x="20590" y="11216"/>
                </a:lnTo>
                <a:lnTo>
                  <a:pt x="20485" y="11320"/>
                </a:lnTo>
                <a:lnTo>
                  <a:pt x="20338" y="11320"/>
                </a:lnTo>
                <a:lnTo>
                  <a:pt x="20192" y="11278"/>
                </a:lnTo>
                <a:lnTo>
                  <a:pt x="20192" y="11216"/>
                </a:lnTo>
                <a:lnTo>
                  <a:pt x="20171" y="11111"/>
                </a:lnTo>
                <a:lnTo>
                  <a:pt x="19899" y="11195"/>
                </a:lnTo>
                <a:lnTo>
                  <a:pt x="19732" y="11216"/>
                </a:lnTo>
                <a:lnTo>
                  <a:pt x="19522" y="11111"/>
                </a:lnTo>
                <a:lnTo>
                  <a:pt x="19355" y="11090"/>
                </a:lnTo>
                <a:lnTo>
                  <a:pt x="18999" y="10965"/>
                </a:lnTo>
                <a:lnTo>
                  <a:pt x="18623" y="10797"/>
                </a:lnTo>
                <a:lnTo>
                  <a:pt x="18413" y="10609"/>
                </a:lnTo>
                <a:lnTo>
                  <a:pt x="18288" y="10588"/>
                </a:lnTo>
                <a:lnTo>
                  <a:pt x="17869" y="10567"/>
                </a:lnTo>
                <a:lnTo>
                  <a:pt x="17493" y="10567"/>
                </a:lnTo>
                <a:lnTo>
                  <a:pt x="17430" y="10546"/>
                </a:lnTo>
                <a:lnTo>
                  <a:pt x="17367" y="10588"/>
                </a:lnTo>
                <a:lnTo>
                  <a:pt x="17325" y="10651"/>
                </a:lnTo>
                <a:lnTo>
                  <a:pt x="17137" y="10713"/>
                </a:lnTo>
                <a:lnTo>
                  <a:pt x="16865" y="10755"/>
                </a:lnTo>
                <a:lnTo>
                  <a:pt x="16384" y="10693"/>
                </a:lnTo>
                <a:lnTo>
                  <a:pt x="16028" y="10713"/>
                </a:lnTo>
                <a:lnTo>
                  <a:pt x="15777" y="10693"/>
                </a:lnTo>
                <a:lnTo>
                  <a:pt x="15547" y="10713"/>
                </a:lnTo>
                <a:lnTo>
                  <a:pt x="15442" y="10755"/>
                </a:lnTo>
                <a:lnTo>
                  <a:pt x="15338" y="10713"/>
                </a:lnTo>
                <a:lnTo>
                  <a:pt x="15191" y="10462"/>
                </a:lnTo>
                <a:lnTo>
                  <a:pt x="15149" y="10337"/>
                </a:lnTo>
                <a:lnTo>
                  <a:pt x="15024" y="10169"/>
                </a:lnTo>
                <a:lnTo>
                  <a:pt x="14919" y="10044"/>
                </a:lnTo>
                <a:lnTo>
                  <a:pt x="14856" y="9877"/>
                </a:lnTo>
                <a:lnTo>
                  <a:pt x="14856" y="9814"/>
                </a:lnTo>
                <a:lnTo>
                  <a:pt x="14752" y="9709"/>
                </a:lnTo>
                <a:lnTo>
                  <a:pt x="14668" y="9667"/>
                </a:lnTo>
                <a:lnTo>
                  <a:pt x="14626" y="9667"/>
                </a:lnTo>
                <a:lnTo>
                  <a:pt x="14584" y="9604"/>
                </a:lnTo>
                <a:lnTo>
                  <a:pt x="14564" y="9500"/>
                </a:lnTo>
                <a:lnTo>
                  <a:pt x="14333" y="9500"/>
                </a:lnTo>
                <a:lnTo>
                  <a:pt x="14187" y="9416"/>
                </a:lnTo>
                <a:lnTo>
                  <a:pt x="13978" y="9249"/>
                </a:lnTo>
                <a:lnTo>
                  <a:pt x="13873" y="9249"/>
                </a:lnTo>
                <a:lnTo>
                  <a:pt x="13768" y="9228"/>
                </a:lnTo>
                <a:lnTo>
                  <a:pt x="13706" y="9186"/>
                </a:lnTo>
                <a:lnTo>
                  <a:pt x="13517" y="9040"/>
                </a:lnTo>
                <a:lnTo>
                  <a:pt x="13141" y="8977"/>
                </a:lnTo>
                <a:lnTo>
                  <a:pt x="13099" y="8977"/>
                </a:lnTo>
                <a:lnTo>
                  <a:pt x="13057" y="9019"/>
                </a:lnTo>
                <a:lnTo>
                  <a:pt x="12890" y="9019"/>
                </a:lnTo>
                <a:lnTo>
                  <a:pt x="12639" y="9040"/>
                </a:lnTo>
                <a:lnTo>
                  <a:pt x="12053" y="8914"/>
                </a:lnTo>
                <a:lnTo>
                  <a:pt x="11948" y="8830"/>
                </a:lnTo>
                <a:lnTo>
                  <a:pt x="11823" y="8663"/>
                </a:lnTo>
                <a:lnTo>
                  <a:pt x="11802" y="8558"/>
                </a:lnTo>
                <a:lnTo>
                  <a:pt x="11802" y="8475"/>
                </a:lnTo>
                <a:lnTo>
                  <a:pt x="11823" y="8412"/>
                </a:lnTo>
                <a:lnTo>
                  <a:pt x="11906" y="8349"/>
                </a:lnTo>
                <a:lnTo>
                  <a:pt x="11948" y="8244"/>
                </a:lnTo>
                <a:lnTo>
                  <a:pt x="11885" y="8161"/>
                </a:lnTo>
                <a:lnTo>
                  <a:pt x="11843" y="8035"/>
                </a:lnTo>
                <a:lnTo>
                  <a:pt x="11885" y="7952"/>
                </a:lnTo>
                <a:lnTo>
                  <a:pt x="11885" y="7826"/>
                </a:lnTo>
                <a:lnTo>
                  <a:pt x="11823" y="7763"/>
                </a:lnTo>
                <a:lnTo>
                  <a:pt x="11739" y="7638"/>
                </a:lnTo>
                <a:lnTo>
                  <a:pt x="11676" y="7575"/>
                </a:lnTo>
                <a:lnTo>
                  <a:pt x="11592" y="7533"/>
                </a:lnTo>
                <a:lnTo>
                  <a:pt x="11530" y="7428"/>
                </a:lnTo>
                <a:lnTo>
                  <a:pt x="11488" y="7345"/>
                </a:lnTo>
                <a:lnTo>
                  <a:pt x="11446" y="7240"/>
                </a:lnTo>
                <a:lnTo>
                  <a:pt x="11425" y="7136"/>
                </a:lnTo>
                <a:lnTo>
                  <a:pt x="11383" y="7052"/>
                </a:lnTo>
                <a:lnTo>
                  <a:pt x="11279" y="6989"/>
                </a:lnTo>
                <a:lnTo>
                  <a:pt x="11195" y="6947"/>
                </a:lnTo>
                <a:lnTo>
                  <a:pt x="11153" y="6884"/>
                </a:lnTo>
                <a:lnTo>
                  <a:pt x="11069" y="6843"/>
                </a:lnTo>
                <a:lnTo>
                  <a:pt x="10965" y="6843"/>
                </a:lnTo>
                <a:lnTo>
                  <a:pt x="10902" y="6905"/>
                </a:lnTo>
                <a:lnTo>
                  <a:pt x="10860" y="6926"/>
                </a:lnTo>
                <a:lnTo>
                  <a:pt x="10776" y="6905"/>
                </a:lnTo>
                <a:lnTo>
                  <a:pt x="10693" y="6801"/>
                </a:lnTo>
                <a:lnTo>
                  <a:pt x="10672" y="6738"/>
                </a:lnTo>
                <a:lnTo>
                  <a:pt x="10567" y="6738"/>
                </a:lnTo>
                <a:lnTo>
                  <a:pt x="10442" y="6801"/>
                </a:lnTo>
                <a:lnTo>
                  <a:pt x="10400" y="6843"/>
                </a:lnTo>
                <a:lnTo>
                  <a:pt x="10379" y="6926"/>
                </a:lnTo>
                <a:lnTo>
                  <a:pt x="10337" y="6926"/>
                </a:lnTo>
                <a:lnTo>
                  <a:pt x="10211" y="6843"/>
                </a:lnTo>
                <a:lnTo>
                  <a:pt x="10170" y="6780"/>
                </a:lnTo>
                <a:lnTo>
                  <a:pt x="10170" y="6717"/>
                </a:lnTo>
                <a:lnTo>
                  <a:pt x="10107" y="6633"/>
                </a:lnTo>
                <a:lnTo>
                  <a:pt x="10002" y="6571"/>
                </a:lnTo>
                <a:lnTo>
                  <a:pt x="9877" y="6466"/>
                </a:lnTo>
                <a:lnTo>
                  <a:pt x="9835" y="6424"/>
                </a:lnTo>
                <a:lnTo>
                  <a:pt x="9751" y="6382"/>
                </a:lnTo>
                <a:lnTo>
                  <a:pt x="9730" y="6299"/>
                </a:lnTo>
                <a:lnTo>
                  <a:pt x="9730" y="6215"/>
                </a:lnTo>
                <a:lnTo>
                  <a:pt x="9709" y="6173"/>
                </a:lnTo>
                <a:lnTo>
                  <a:pt x="9688" y="6173"/>
                </a:lnTo>
                <a:lnTo>
                  <a:pt x="9688" y="6215"/>
                </a:lnTo>
                <a:lnTo>
                  <a:pt x="9646" y="6215"/>
                </a:lnTo>
                <a:lnTo>
                  <a:pt x="9605" y="6152"/>
                </a:lnTo>
                <a:lnTo>
                  <a:pt x="9584" y="6110"/>
                </a:lnTo>
                <a:lnTo>
                  <a:pt x="9584" y="5985"/>
                </a:lnTo>
                <a:lnTo>
                  <a:pt x="9542" y="5943"/>
                </a:lnTo>
                <a:lnTo>
                  <a:pt x="9521" y="5943"/>
                </a:lnTo>
                <a:lnTo>
                  <a:pt x="9395" y="5880"/>
                </a:lnTo>
                <a:lnTo>
                  <a:pt x="9312" y="5880"/>
                </a:lnTo>
                <a:lnTo>
                  <a:pt x="9333" y="5901"/>
                </a:lnTo>
                <a:lnTo>
                  <a:pt x="9228" y="6006"/>
                </a:lnTo>
                <a:lnTo>
                  <a:pt x="9123" y="6068"/>
                </a:lnTo>
                <a:lnTo>
                  <a:pt x="8998" y="6215"/>
                </a:lnTo>
                <a:lnTo>
                  <a:pt x="8977" y="6319"/>
                </a:lnTo>
                <a:lnTo>
                  <a:pt x="9019" y="6382"/>
                </a:lnTo>
                <a:lnTo>
                  <a:pt x="8956" y="6508"/>
                </a:lnTo>
                <a:lnTo>
                  <a:pt x="8768" y="6571"/>
                </a:lnTo>
                <a:lnTo>
                  <a:pt x="8684" y="6633"/>
                </a:lnTo>
                <a:lnTo>
                  <a:pt x="8663" y="6780"/>
                </a:lnTo>
                <a:lnTo>
                  <a:pt x="8663" y="7010"/>
                </a:lnTo>
                <a:lnTo>
                  <a:pt x="8768" y="7240"/>
                </a:lnTo>
                <a:lnTo>
                  <a:pt x="8872" y="7408"/>
                </a:lnTo>
                <a:lnTo>
                  <a:pt x="8872" y="7470"/>
                </a:lnTo>
                <a:lnTo>
                  <a:pt x="8705" y="7638"/>
                </a:lnTo>
                <a:lnTo>
                  <a:pt x="8579" y="7680"/>
                </a:lnTo>
                <a:lnTo>
                  <a:pt x="8496" y="7784"/>
                </a:lnTo>
                <a:lnTo>
                  <a:pt x="8433" y="7826"/>
                </a:lnTo>
                <a:lnTo>
                  <a:pt x="8349" y="7826"/>
                </a:lnTo>
                <a:lnTo>
                  <a:pt x="8307" y="7742"/>
                </a:lnTo>
                <a:lnTo>
                  <a:pt x="8245" y="7742"/>
                </a:lnTo>
                <a:lnTo>
                  <a:pt x="8014" y="7784"/>
                </a:lnTo>
                <a:lnTo>
                  <a:pt x="7847" y="7763"/>
                </a:lnTo>
                <a:lnTo>
                  <a:pt x="7638" y="7680"/>
                </a:lnTo>
                <a:lnTo>
                  <a:pt x="7429" y="7680"/>
                </a:lnTo>
                <a:lnTo>
                  <a:pt x="7387" y="7952"/>
                </a:lnTo>
                <a:lnTo>
                  <a:pt x="7324" y="8098"/>
                </a:lnTo>
                <a:lnTo>
                  <a:pt x="7324" y="8244"/>
                </a:lnTo>
                <a:lnTo>
                  <a:pt x="7261" y="8579"/>
                </a:lnTo>
                <a:lnTo>
                  <a:pt x="7261" y="8830"/>
                </a:lnTo>
                <a:lnTo>
                  <a:pt x="7240" y="8914"/>
                </a:lnTo>
                <a:lnTo>
                  <a:pt x="7303" y="8977"/>
                </a:lnTo>
                <a:lnTo>
                  <a:pt x="7429" y="9019"/>
                </a:lnTo>
                <a:lnTo>
                  <a:pt x="7387" y="9144"/>
                </a:lnTo>
                <a:lnTo>
                  <a:pt x="7387" y="9228"/>
                </a:lnTo>
                <a:lnTo>
                  <a:pt x="7303" y="9228"/>
                </a:lnTo>
                <a:lnTo>
                  <a:pt x="7219" y="9291"/>
                </a:lnTo>
                <a:lnTo>
                  <a:pt x="7136" y="9291"/>
                </a:lnTo>
                <a:lnTo>
                  <a:pt x="7073" y="9228"/>
                </a:lnTo>
                <a:lnTo>
                  <a:pt x="6989" y="9249"/>
                </a:lnTo>
                <a:lnTo>
                  <a:pt x="6864" y="9291"/>
                </a:lnTo>
                <a:lnTo>
                  <a:pt x="6592" y="9332"/>
                </a:lnTo>
                <a:lnTo>
                  <a:pt x="6445" y="9416"/>
                </a:lnTo>
                <a:lnTo>
                  <a:pt x="6341" y="9416"/>
                </a:lnTo>
                <a:lnTo>
                  <a:pt x="6278" y="9353"/>
                </a:lnTo>
                <a:lnTo>
                  <a:pt x="6173" y="9416"/>
                </a:lnTo>
                <a:lnTo>
                  <a:pt x="6069" y="9521"/>
                </a:lnTo>
                <a:lnTo>
                  <a:pt x="6069" y="9604"/>
                </a:lnTo>
                <a:lnTo>
                  <a:pt x="6173" y="9667"/>
                </a:lnTo>
                <a:lnTo>
                  <a:pt x="6341" y="9646"/>
                </a:lnTo>
                <a:lnTo>
                  <a:pt x="6466" y="9667"/>
                </a:lnTo>
                <a:lnTo>
                  <a:pt x="6466" y="9730"/>
                </a:lnTo>
                <a:lnTo>
                  <a:pt x="6382" y="9814"/>
                </a:lnTo>
                <a:lnTo>
                  <a:pt x="6445" y="9981"/>
                </a:lnTo>
                <a:lnTo>
                  <a:pt x="6445" y="10065"/>
                </a:lnTo>
                <a:lnTo>
                  <a:pt x="6487" y="10149"/>
                </a:lnTo>
                <a:lnTo>
                  <a:pt x="6508" y="10253"/>
                </a:lnTo>
                <a:lnTo>
                  <a:pt x="6613" y="10441"/>
                </a:lnTo>
                <a:lnTo>
                  <a:pt x="6654" y="10546"/>
                </a:lnTo>
                <a:lnTo>
                  <a:pt x="6780" y="10609"/>
                </a:lnTo>
                <a:lnTo>
                  <a:pt x="6822" y="10860"/>
                </a:lnTo>
                <a:lnTo>
                  <a:pt x="6738" y="10923"/>
                </a:lnTo>
                <a:lnTo>
                  <a:pt x="6696" y="11027"/>
                </a:lnTo>
                <a:lnTo>
                  <a:pt x="6801" y="11132"/>
                </a:lnTo>
                <a:lnTo>
                  <a:pt x="6738" y="11174"/>
                </a:lnTo>
                <a:lnTo>
                  <a:pt x="6738" y="11216"/>
                </a:lnTo>
                <a:lnTo>
                  <a:pt x="6613" y="11299"/>
                </a:lnTo>
                <a:lnTo>
                  <a:pt x="6654" y="11446"/>
                </a:lnTo>
                <a:lnTo>
                  <a:pt x="6508" y="11509"/>
                </a:lnTo>
                <a:lnTo>
                  <a:pt x="6278" y="11446"/>
                </a:lnTo>
                <a:lnTo>
                  <a:pt x="6027" y="11174"/>
                </a:lnTo>
                <a:lnTo>
                  <a:pt x="5922" y="11195"/>
                </a:lnTo>
                <a:lnTo>
                  <a:pt x="5671" y="11090"/>
                </a:lnTo>
                <a:lnTo>
                  <a:pt x="5336" y="11090"/>
                </a:lnTo>
                <a:lnTo>
                  <a:pt x="5148" y="11132"/>
                </a:lnTo>
                <a:lnTo>
                  <a:pt x="4876" y="11069"/>
                </a:lnTo>
                <a:lnTo>
                  <a:pt x="4583" y="11132"/>
                </a:lnTo>
                <a:lnTo>
                  <a:pt x="4457" y="11132"/>
                </a:lnTo>
                <a:lnTo>
                  <a:pt x="4311" y="11111"/>
                </a:lnTo>
                <a:lnTo>
                  <a:pt x="4206" y="11195"/>
                </a:lnTo>
                <a:lnTo>
                  <a:pt x="4102" y="11237"/>
                </a:lnTo>
                <a:lnTo>
                  <a:pt x="3767" y="11195"/>
                </a:lnTo>
                <a:lnTo>
                  <a:pt x="3558" y="11132"/>
                </a:lnTo>
                <a:lnTo>
                  <a:pt x="3432" y="11069"/>
                </a:lnTo>
                <a:lnTo>
                  <a:pt x="3244" y="11069"/>
                </a:lnTo>
                <a:lnTo>
                  <a:pt x="3202" y="11111"/>
                </a:lnTo>
                <a:lnTo>
                  <a:pt x="3035" y="11090"/>
                </a:lnTo>
                <a:lnTo>
                  <a:pt x="2930" y="11069"/>
                </a:lnTo>
                <a:lnTo>
                  <a:pt x="2888" y="11111"/>
                </a:lnTo>
                <a:lnTo>
                  <a:pt x="2888" y="11237"/>
                </a:lnTo>
                <a:lnTo>
                  <a:pt x="2909" y="11383"/>
                </a:lnTo>
                <a:lnTo>
                  <a:pt x="2930" y="11509"/>
                </a:lnTo>
                <a:lnTo>
                  <a:pt x="2742" y="11550"/>
                </a:lnTo>
                <a:lnTo>
                  <a:pt x="2386" y="11550"/>
                </a:lnTo>
                <a:lnTo>
                  <a:pt x="1968" y="11509"/>
                </a:lnTo>
                <a:lnTo>
                  <a:pt x="1863" y="11446"/>
                </a:lnTo>
                <a:lnTo>
                  <a:pt x="1675" y="11425"/>
                </a:lnTo>
                <a:lnTo>
                  <a:pt x="1570" y="11550"/>
                </a:lnTo>
                <a:lnTo>
                  <a:pt x="1591" y="11613"/>
                </a:lnTo>
                <a:lnTo>
                  <a:pt x="1465" y="11697"/>
                </a:lnTo>
                <a:lnTo>
                  <a:pt x="1465" y="11739"/>
                </a:lnTo>
                <a:lnTo>
                  <a:pt x="1507" y="11739"/>
                </a:lnTo>
                <a:lnTo>
                  <a:pt x="1507" y="11864"/>
                </a:lnTo>
                <a:lnTo>
                  <a:pt x="1340" y="12157"/>
                </a:lnTo>
                <a:lnTo>
                  <a:pt x="1256" y="12283"/>
                </a:lnTo>
                <a:lnTo>
                  <a:pt x="1361" y="12366"/>
                </a:lnTo>
                <a:lnTo>
                  <a:pt x="1633" y="12450"/>
                </a:lnTo>
                <a:lnTo>
                  <a:pt x="1737" y="12555"/>
                </a:lnTo>
                <a:lnTo>
                  <a:pt x="1842" y="12576"/>
                </a:lnTo>
                <a:lnTo>
                  <a:pt x="1947" y="12471"/>
                </a:lnTo>
                <a:lnTo>
                  <a:pt x="1947" y="12325"/>
                </a:lnTo>
                <a:lnTo>
                  <a:pt x="2009" y="12325"/>
                </a:lnTo>
                <a:lnTo>
                  <a:pt x="2302" y="12555"/>
                </a:lnTo>
                <a:lnTo>
                  <a:pt x="2323" y="12659"/>
                </a:lnTo>
                <a:lnTo>
                  <a:pt x="2177" y="12848"/>
                </a:lnTo>
                <a:lnTo>
                  <a:pt x="1968" y="12848"/>
                </a:lnTo>
                <a:lnTo>
                  <a:pt x="1675" y="12890"/>
                </a:lnTo>
                <a:lnTo>
                  <a:pt x="1654" y="12785"/>
                </a:lnTo>
                <a:lnTo>
                  <a:pt x="1507" y="12659"/>
                </a:lnTo>
                <a:lnTo>
                  <a:pt x="1340" y="12869"/>
                </a:lnTo>
                <a:lnTo>
                  <a:pt x="1235" y="12848"/>
                </a:lnTo>
                <a:lnTo>
                  <a:pt x="1068" y="12973"/>
                </a:lnTo>
                <a:lnTo>
                  <a:pt x="921" y="13015"/>
                </a:lnTo>
                <a:lnTo>
                  <a:pt x="921" y="13162"/>
                </a:lnTo>
                <a:lnTo>
                  <a:pt x="1110" y="13224"/>
                </a:lnTo>
                <a:lnTo>
                  <a:pt x="1068" y="13371"/>
                </a:lnTo>
                <a:lnTo>
                  <a:pt x="900" y="13434"/>
                </a:lnTo>
                <a:lnTo>
                  <a:pt x="628" y="13496"/>
                </a:lnTo>
                <a:lnTo>
                  <a:pt x="691" y="13538"/>
                </a:lnTo>
                <a:lnTo>
                  <a:pt x="733" y="13622"/>
                </a:lnTo>
                <a:lnTo>
                  <a:pt x="503" y="13706"/>
                </a:lnTo>
                <a:lnTo>
                  <a:pt x="503" y="13831"/>
                </a:lnTo>
                <a:lnTo>
                  <a:pt x="398" y="13852"/>
                </a:lnTo>
                <a:lnTo>
                  <a:pt x="126" y="13831"/>
                </a:lnTo>
                <a:lnTo>
                  <a:pt x="1" y="13936"/>
                </a:lnTo>
                <a:lnTo>
                  <a:pt x="1" y="14103"/>
                </a:lnTo>
                <a:lnTo>
                  <a:pt x="168" y="14333"/>
                </a:lnTo>
                <a:lnTo>
                  <a:pt x="273" y="14270"/>
                </a:lnTo>
                <a:lnTo>
                  <a:pt x="419" y="14250"/>
                </a:lnTo>
                <a:lnTo>
                  <a:pt x="440" y="14375"/>
                </a:lnTo>
                <a:lnTo>
                  <a:pt x="398" y="14522"/>
                </a:lnTo>
                <a:lnTo>
                  <a:pt x="461" y="14668"/>
                </a:lnTo>
                <a:lnTo>
                  <a:pt x="587" y="14731"/>
                </a:lnTo>
                <a:lnTo>
                  <a:pt x="607" y="14877"/>
                </a:lnTo>
                <a:lnTo>
                  <a:pt x="545" y="14940"/>
                </a:lnTo>
                <a:lnTo>
                  <a:pt x="419" y="15212"/>
                </a:lnTo>
                <a:lnTo>
                  <a:pt x="377" y="15589"/>
                </a:lnTo>
                <a:lnTo>
                  <a:pt x="335" y="15526"/>
                </a:lnTo>
                <a:lnTo>
                  <a:pt x="440" y="15693"/>
                </a:lnTo>
                <a:lnTo>
                  <a:pt x="545" y="15714"/>
                </a:lnTo>
                <a:lnTo>
                  <a:pt x="733" y="15693"/>
                </a:lnTo>
                <a:lnTo>
                  <a:pt x="859" y="15610"/>
                </a:lnTo>
                <a:lnTo>
                  <a:pt x="921" y="15526"/>
                </a:lnTo>
                <a:lnTo>
                  <a:pt x="984" y="15505"/>
                </a:lnTo>
                <a:lnTo>
                  <a:pt x="1047" y="15463"/>
                </a:lnTo>
                <a:lnTo>
                  <a:pt x="1110" y="15484"/>
                </a:lnTo>
                <a:lnTo>
                  <a:pt x="1172" y="15568"/>
                </a:lnTo>
                <a:lnTo>
                  <a:pt x="1361" y="15589"/>
                </a:lnTo>
                <a:lnTo>
                  <a:pt x="1361" y="15505"/>
                </a:lnTo>
                <a:lnTo>
                  <a:pt x="1319" y="15463"/>
                </a:lnTo>
                <a:lnTo>
                  <a:pt x="1319" y="15358"/>
                </a:lnTo>
                <a:lnTo>
                  <a:pt x="1444" y="15317"/>
                </a:lnTo>
                <a:lnTo>
                  <a:pt x="1486" y="15275"/>
                </a:lnTo>
                <a:lnTo>
                  <a:pt x="1549" y="15275"/>
                </a:lnTo>
                <a:lnTo>
                  <a:pt x="1570" y="15317"/>
                </a:lnTo>
                <a:lnTo>
                  <a:pt x="1695" y="15317"/>
                </a:lnTo>
                <a:lnTo>
                  <a:pt x="1779" y="15191"/>
                </a:lnTo>
                <a:lnTo>
                  <a:pt x="1758" y="15045"/>
                </a:lnTo>
                <a:lnTo>
                  <a:pt x="1779" y="14961"/>
                </a:lnTo>
                <a:lnTo>
                  <a:pt x="1863" y="14898"/>
                </a:lnTo>
                <a:lnTo>
                  <a:pt x="1884" y="14731"/>
                </a:lnTo>
                <a:lnTo>
                  <a:pt x="1947" y="14626"/>
                </a:lnTo>
                <a:lnTo>
                  <a:pt x="2072" y="14626"/>
                </a:lnTo>
                <a:lnTo>
                  <a:pt x="2177" y="14689"/>
                </a:lnTo>
                <a:lnTo>
                  <a:pt x="2281" y="14752"/>
                </a:lnTo>
                <a:lnTo>
                  <a:pt x="2281" y="14835"/>
                </a:lnTo>
                <a:lnTo>
                  <a:pt x="2260" y="14982"/>
                </a:lnTo>
                <a:lnTo>
                  <a:pt x="2281" y="15086"/>
                </a:lnTo>
                <a:lnTo>
                  <a:pt x="2386" y="15086"/>
                </a:lnTo>
                <a:lnTo>
                  <a:pt x="2428" y="15191"/>
                </a:lnTo>
                <a:lnTo>
                  <a:pt x="2407" y="15317"/>
                </a:lnTo>
                <a:lnTo>
                  <a:pt x="2428" y="15463"/>
                </a:lnTo>
                <a:lnTo>
                  <a:pt x="2428" y="15672"/>
                </a:lnTo>
                <a:lnTo>
                  <a:pt x="2532" y="15798"/>
                </a:lnTo>
                <a:lnTo>
                  <a:pt x="2532" y="15882"/>
                </a:lnTo>
                <a:lnTo>
                  <a:pt x="2637" y="15903"/>
                </a:lnTo>
                <a:lnTo>
                  <a:pt x="2784" y="15903"/>
                </a:lnTo>
                <a:lnTo>
                  <a:pt x="2888" y="15819"/>
                </a:lnTo>
                <a:lnTo>
                  <a:pt x="2909" y="15777"/>
                </a:lnTo>
                <a:lnTo>
                  <a:pt x="3076" y="15693"/>
                </a:lnTo>
                <a:lnTo>
                  <a:pt x="3202" y="15610"/>
                </a:lnTo>
                <a:lnTo>
                  <a:pt x="3223" y="15484"/>
                </a:lnTo>
                <a:lnTo>
                  <a:pt x="3307" y="15421"/>
                </a:lnTo>
                <a:lnTo>
                  <a:pt x="3558" y="15275"/>
                </a:lnTo>
                <a:lnTo>
                  <a:pt x="3725" y="15212"/>
                </a:lnTo>
                <a:lnTo>
                  <a:pt x="3746" y="15358"/>
                </a:lnTo>
                <a:lnTo>
                  <a:pt x="3976" y="15317"/>
                </a:lnTo>
                <a:lnTo>
                  <a:pt x="4039" y="15212"/>
                </a:lnTo>
                <a:lnTo>
                  <a:pt x="4290" y="15212"/>
                </a:lnTo>
                <a:lnTo>
                  <a:pt x="4311" y="15317"/>
                </a:lnTo>
                <a:lnTo>
                  <a:pt x="4123" y="15484"/>
                </a:lnTo>
                <a:lnTo>
                  <a:pt x="4248" y="15505"/>
                </a:lnTo>
                <a:lnTo>
                  <a:pt x="4290" y="15463"/>
                </a:lnTo>
                <a:lnTo>
                  <a:pt x="4374" y="15463"/>
                </a:lnTo>
                <a:lnTo>
                  <a:pt x="4478" y="15526"/>
                </a:lnTo>
                <a:lnTo>
                  <a:pt x="4520" y="15505"/>
                </a:lnTo>
                <a:lnTo>
                  <a:pt x="4625" y="15505"/>
                </a:lnTo>
                <a:lnTo>
                  <a:pt x="4688" y="15463"/>
                </a:lnTo>
                <a:lnTo>
                  <a:pt x="4729" y="15400"/>
                </a:lnTo>
                <a:lnTo>
                  <a:pt x="4813" y="15400"/>
                </a:lnTo>
                <a:lnTo>
                  <a:pt x="4897" y="15484"/>
                </a:lnTo>
                <a:lnTo>
                  <a:pt x="4981" y="15672"/>
                </a:lnTo>
                <a:lnTo>
                  <a:pt x="5232" y="16049"/>
                </a:lnTo>
                <a:lnTo>
                  <a:pt x="5357" y="16133"/>
                </a:lnTo>
                <a:lnTo>
                  <a:pt x="5399" y="16300"/>
                </a:lnTo>
                <a:lnTo>
                  <a:pt x="5462" y="16363"/>
                </a:lnTo>
                <a:lnTo>
                  <a:pt x="5545" y="16447"/>
                </a:lnTo>
                <a:lnTo>
                  <a:pt x="5776" y="16467"/>
                </a:lnTo>
                <a:lnTo>
                  <a:pt x="5985" y="16467"/>
                </a:lnTo>
                <a:lnTo>
                  <a:pt x="6089" y="16509"/>
                </a:lnTo>
                <a:lnTo>
                  <a:pt x="6131" y="16635"/>
                </a:lnTo>
                <a:lnTo>
                  <a:pt x="6361" y="16719"/>
                </a:lnTo>
                <a:lnTo>
                  <a:pt x="6550" y="16823"/>
                </a:lnTo>
                <a:lnTo>
                  <a:pt x="6654" y="17095"/>
                </a:lnTo>
                <a:lnTo>
                  <a:pt x="6801" y="17263"/>
                </a:lnTo>
                <a:lnTo>
                  <a:pt x="6989" y="17367"/>
                </a:lnTo>
                <a:lnTo>
                  <a:pt x="7073" y="17514"/>
                </a:lnTo>
                <a:lnTo>
                  <a:pt x="7073" y="17786"/>
                </a:lnTo>
                <a:lnTo>
                  <a:pt x="7177" y="18037"/>
                </a:lnTo>
                <a:lnTo>
                  <a:pt x="7324" y="18079"/>
                </a:lnTo>
                <a:lnTo>
                  <a:pt x="7387" y="18330"/>
                </a:lnTo>
                <a:lnTo>
                  <a:pt x="7429" y="18539"/>
                </a:lnTo>
                <a:lnTo>
                  <a:pt x="7345" y="18664"/>
                </a:lnTo>
                <a:lnTo>
                  <a:pt x="7324" y="18602"/>
                </a:lnTo>
                <a:lnTo>
                  <a:pt x="7219" y="18539"/>
                </a:lnTo>
                <a:lnTo>
                  <a:pt x="7073" y="18727"/>
                </a:lnTo>
                <a:lnTo>
                  <a:pt x="7094" y="18811"/>
                </a:lnTo>
                <a:lnTo>
                  <a:pt x="7115" y="18874"/>
                </a:lnTo>
                <a:lnTo>
                  <a:pt x="7261" y="18957"/>
                </a:lnTo>
                <a:lnTo>
                  <a:pt x="7240" y="19188"/>
                </a:lnTo>
                <a:lnTo>
                  <a:pt x="7303" y="19292"/>
                </a:lnTo>
                <a:lnTo>
                  <a:pt x="7261" y="19376"/>
                </a:lnTo>
                <a:lnTo>
                  <a:pt x="7324" y="19397"/>
                </a:lnTo>
                <a:lnTo>
                  <a:pt x="7408" y="19501"/>
                </a:lnTo>
                <a:lnTo>
                  <a:pt x="7408" y="19606"/>
                </a:lnTo>
                <a:lnTo>
                  <a:pt x="7449" y="19606"/>
                </a:lnTo>
                <a:lnTo>
                  <a:pt x="7491" y="19752"/>
                </a:lnTo>
                <a:lnTo>
                  <a:pt x="7617" y="19794"/>
                </a:lnTo>
                <a:lnTo>
                  <a:pt x="7701" y="19690"/>
                </a:lnTo>
                <a:lnTo>
                  <a:pt x="7826" y="19690"/>
                </a:lnTo>
                <a:lnTo>
                  <a:pt x="7868" y="19773"/>
                </a:lnTo>
                <a:lnTo>
                  <a:pt x="8014" y="19794"/>
                </a:lnTo>
                <a:lnTo>
                  <a:pt x="8119" y="19899"/>
                </a:lnTo>
                <a:lnTo>
                  <a:pt x="8182" y="19920"/>
                </a:lnTo>
                <a:lnTo>
                  <a:pt x="8266" y="20087"/>
                </a:lnTo>
                <a:lnTo>
                  <a:pt x="8370" y="20087"/>
                </a:lnTo>
                <a:lnTo>
                  <a:pt x="8391" y="20192"/>
                </a:lnTo>
                <a:lnTo>
                  <a:pt x="8433" y="20171"/>
                </a:lnTo>
                <a:lnTo>
                  <a:pt x="8454" y="20129"/>
                </a:lnTo>
                <a:lnTo>
                  <a:pt x="8600" y="20213"/>
                </a:lnTo>
                <a:lnTo>
                  <a:pt x="8663" y="20296"/>
                </a:lnTo>
                <a:lnTo>
                  <a:pt x="8768" y="20296"/>
                </a:lnTo>
                <a:lnTo>
                  <a:pt x="8830" y="20317"/>
                </a:lnTo>
                <a:lnTo>
                  <a:pt x="8893" y="20213"/>
                </a:lnTo>
                <a:lnTo>
                  <a:pt x="9061" y="20192"/>
                </a:lnTo>
                <a:lnTo>
                  <a:pt x="9270" y="20276"/>
                </a:lnTo>
                <a:lnTo>
                  <a:pt x="9312" y="20338"/>
                </a:lnTo>
                <a:lnTo>
                  <a:pt x="9437" y="20338"/>
                </a:lnTo>
                <a:lnTo>
                  <a:pt x="9542" y="20401"/>
                </a:lnTo>
                <a:lnTo>
                  <a:pt x="9709" y="20589"/>
                </a:lnTo>
                <a:lnTo>
                  <a:pt x="9835" y="20589"/>
                </a:lnTo>
                <a:lnTo>
                  <a:pt x="9960" y="20652"/>
                </a:lnTo>
                <a:lnTo>
                  <a:pt x="10023" y="20715"/>
                </a:lnTo>
                <a:lnTo>
                  <a:pt x="10128" y="20840"/>
                </a:lnTo>
                <a:lnTo>
                  <a:pt x="10170" y="20966"/>
                </a:lnTo>
                <a:lnTo>
                  <a:pt x="10232" y="20945"/>
                </a:lnTo>
                <a:lnTo>
                  <a:pt x="10232" y="20757"/>
                </a:lnTo>
                <a:lnTo>
                  <a:pt x="10316" y="20715"/>
                </a:lnTo>
                <a:lnTo>
                  <a:pt x="10337" y="20757"/>
                </a:lnTo>
                <a:lnTo>
                  <a:pt x="10462" y="20757"/>
                </a:lnTo>
                <a:lnTo>
                  <a:pt x="10588" y="20840"/>
                </a:lnTo>
                <a:lnTo>
                  <a:pt x="10588" y="21008"/>
                </a:lnTo>
                <a:lnTo>
                  <a:pt x="10755" y="21133"/>
                </a:lnTo>
                <a:lnTo>
                  <a:pt x="10923" y="21071"/>
                </a:lnTo>
                <a:lnTo>
                  <a:pt x="11069" y="21071"/>
                </a:lnTo>
                <a:lnTo>
                  <a:pt x="11048" y="21322"/>
                </a:lnTo>
                <a:lnTo>
                  <a:pt x="11090" y="21468"/>
                </a:lnTo>
                <a:lnTo>
                  <a:pt x="11195" y="21447"/>
                </a:lnTo>
                <a:lnTo>
                  <a:pt x="11362" y="21531"/>
                </a:lnTo>
                <a:lnTo>
                  <a:pt x="11425" y="21447"/>
                </a:lnTo>
                <a:lnTo>
                  <a:pt x="11571" y="21426"/>
                </a:lnTo>
                <a:lnTo>
                  <a:pt x="11676" y="21322"/>
                </a:lnTo>
                <a:lnTo>
                  <a:pt x="11885" y="21322"/>
                </a:lnTo>
                <a:lnTo>
                  <a:pt x="12011" y="21384"/>
                </a:lnTo>
                <a:lnTo>
                  <a:pt x="12053" y="21531"/>
                </a:lnTo>
                <a:lnTo>
                  <a:pt x="12220" y="21594"/>
                </a:lnTo>
                <a:lnTo>
                  <a:pt x="12346" y="21761"/>
                </a:lnTo>
                <a:lnTo>
                  <a:pt x="12429" y="21782"/>
                </a:lnTo>
                <a:lnTo>
                  <a:pt x="12576" y="21740"/>
                </a:lnTo>
                <a:lnTo>
                  <a:pt x="12639" y="21761"/>
                </a:lnTo>
                <a:lnTo>
                  <a:pt x="12785" y="21698"/>
                </a:lnTo>
                <a:lnTo>
                  <a:pt x="12931" y="21698"/>
                </a:lnTo>
                <a:lnTo>
                  <a:pt x="13015" y="21594"/>
                </a:lnTo>
                <a:lnTo>
                  <a:pt x="13162" y="21594"/>
                </a:lnTo>
                <a:lnTo>
                  <a:pt x="13203" y="21698"/>
                </a:lnTo>
                <a:lnTo>
                  <a:pt x="13245" y="21866"/>
                </a:lnTo>
                <a:lnTo>
                  <a:pt x="13350" y="21949"/>
                </a:lnTo>
                <a:lnTo>
                  <a:pt x="13475" y="21887"/>
                </a:lnTo>
                <a:lnTo>
                  <a:pt x="13601" y="21636"/>
                </a:lnTo>
                <a:lnTo>
                  <a:pt x="13873" y="21468"/>
                </a:lnTo>
                <a:lnTo>
                  <a:pt x="14040" y="21447"/>
                </a:lnTo>
                <a:lnTo>
                  <a:pt x="14124" y="21552"/>
                </a:lnTo>
                <a:lnTo>
                  <a:pt x="14396" y="21573"/>
                </a:lnTo>
                <a:lnTo>
                  <a:pt x="14501" y="21636"/>
                </a:lnTo>
                <a:lnTo>
                  <a:pt x="14647" y="21552"/>
                </a:lnTo>
                <a:lnTo>
                  <a:pt x="14815" y="21573"/>
                </a:lnTo>
                <a:lnTo>
                  <a:pt x="14877" y="21677"/>
                </a:lnTo>
                <a:lnTo>
                  <a:pt x="14982" y="21677"/>
                </a:lnTo>
                <a:lnTo>
                  <a:pt x="15191" y="21636"/>
                </a:lnTo>
                <a:lnTo>
                  <a:pt x="15296" y="21636"/>
                </a:lnTo>
                <a:lnTo>
                  <a:pt x="15359" y="21468"/>
                </a:lnTo>
                <a:lnTo>
                  <a:pt x="15442" y="21426"/>
                </a:lnTo>
                <a:lnTo>
                  <a:pt x="15547" y="21447"/>
                </a:lnTo>
                <a:lnTo>
                  <a:pt x="15547" y="21364"/>
                </a:lnTo>
                <a:lnTo>
                  <a:pt x="15631" y="21343"/>
                </a:lnTo>
                <a:lnTo>
                  <a:pt x="15693" y="21217"/>
                </a:lnTo>
                <a:lnTo>
                  <a:pt x="15798" y="21112"/>
                </a:lnTo>
                <a:lnTo>
                  <a:pt x="15903" y="21071"/>
                </a:lnTo>
                <a:lnTo>
                  <a:pt x="16133" y="21029"/>
                </a:lnTo>
                <a:lnTo>
                  <a:pt x="16237" y="20861"/>
                </a:lnTo>
                <a:lnTo>
                  <a:pt x="16237" y="20736"/>
                </a:lnTo>
                <a:lnTo>
                  <a:pt x="16321" y="20736"/>
                </a:lnTo>
                <a:lnTo>
                  <a:pt x="16447" y="20631"/>
                </a:lnTo>
                <a:lnTo>
                  <a:pt x="16551" y="20799"/>
                </a:lnTo>
                <a:lnTo>
                  <a:pt x="16719" y="20736"/>
                </a:lnTo>
                <a:lnTo>
                  <a:pt x="16928" y="20820"/>
                </a:lnTo>
                <a:lnTo>
                  <a:pt x="17012" y="20757"/>
                </a:lnTo>
                <a:lnTo>
                  <a:pt x="16970" y="20652"/>
                </a:lnTo>
                <a:lnTo>
                  <a:pt x="17242" y="20506"/>
                </a:lnTo>
                <a:lnTo>
                  <a:pt x="17325" y="20527"/>
                </a:lnTo>
                <a:lnTo>
                  <a:pt x="17367" y="20610"/>
                </a:lnTo>
                <a:lnTo>
                  <a:pt x="17451" y="20610"/>
                </a:lnTo>
                <a:lnTo>
                  <a:pt x="17472" y="20652"/>
                </a:lnTo>
                <a:lnTo>
                  <a:pt x="17388" y="20820"/>
                </a:lnTo>
                <a:lnTo>
                  <a:pt x="17451" y="20903"/>
                </a:lnTo>
                <a:lnTo>
                  <a:pt x="17535" y="20903"/>
                </a:lnTo>
                <a:lnTo>
                  <a:pt x="17597" y="20861"/>
                </a:lnTo>
                <a:lnTo>
                  <a:pt x="17639" y="20945"/>
                </a:lnTo>
                <a:lnTo>
                  <a:pt x="17702" y="21050"/>
                </a:lnTo>
                <a:lnTo>
                  <a:pt x="17702" y="21133"/>
                </a:lnTo>
                <a:lnTo>
                  <a:pt x="17597" y="21238"/>
                </a:lnTo>
                <a:lnTo>
                  <a:pt x="17639" y="21343"/>
                </a:lnTo>
                <a:lnTo>
                  <a:pt x="17765" y="21364"/>
                </a:lnTo>
                <a:lnTo>
                  <a:pt x="17849" y="21322"/>
                </a:lnTo>
                <a:lnTo>
                  <a:pt x="17953" y="21364"/>
                </a:lnTo>
                <a:lnTo>
                  <a:pt x="18016" y="21468"/>
                </a:lnTo>
                <a:lnTo>
                  <a:pt x="18121" y="21426"/>
                </a:lnTo>
                <a:lnTo>
                  <a:pt x="18246" y="21468"/>
                </a:lnTo>
                <a:lnTo>
                  <a:pt x="18330" y="21426"/>
                </a:lnTo>
                <a:lnTo>
                  <a:pt x="18497" y="21426"/>
                </a:lnTo>
                <a:lnTo>
                  <a:pt x="18539" y="21573"/>
                </a:lnTo>
                <a:lnTo>
                  <a:pt x="18685" y="21677"/>
                </a:lnTo>
                <a:lnTo>
                  <a:pt x="18706" y="21845"/>
                </a:lnTo>
                <a:lnTo>
                  <a:pt x="18811" y="21845"/>
                </a:lnTo>
                <a:lnTo>
                  <a:pt x="18916" y="21970"/>
                </a:lnTo>
                <a:lnTo>
                  <a:pt x="18916" y="22117"/>
                </a:lnTo>
                <a:lnTo>
                  <a:pt x="18999" y="22326"/>
                </a:lnTo>
                <a:lnTo>
                  <a:pt x="19020" y="22493"/>
                </a:lnTo>
                <a:lnTo>
                  <a:pt x="18999" y="22745"/>
                </a:lnTo>
                <a:lnTo>
                  <a:pt x="18999" y="22849"/>
                </a:lnTo>
                <a:lnTo>
                  <a:pt x="18957" y="22933"/>
                </a:lnTo>
                <a:lnTo>
                  <a:pt x="18853" y="22996"/>
                </a:lnTo>
                <a:lnTo>
                  <a:pt x="18832" y="23100"/>
                </a:lnTo>
                <a:lnTo>
                  <a:pt x="18769" y="23121"/>
                </a:lnTo>
                <a:lnTo>
                  <a:pt x="18748" y="23205"/>
                </a:lnTo>
                <a:lnTo>
                  <a:pt x="18811" y="23309"/>
                </a:lnTo>
                <a:lnTo>
                  <a:pt x="18748" y="23351"/>
                </a:lnTo>
                <a:lnTo>
                  <a:pt x="18685" y="23330"/>
                </a:lnTo>
                <a:lnTo>
                  <a:pt x="18602" y="23435"/>
                </a:lnTo>
                <a:lnTo>
                  <a:pt x="18539" y="23519"/>
                </a:lnTo>
                <a:lnTo>
                  <a:pt x="18602" y="23581"/>
                </a:lnTo>
                <a:lnTo>
                  <a:pt x="18539" y="23665"/>
                </a:lnTo>
                <a:lnTo>
                  <a:pt x="18539" y="23770"/>
                </a:lnTo>
                <a:lnTo>
                  <a:pt x="18644" y="23833"/>
                </a:lnTo>
                <a:lnTo>
                  <a:pt x="18706" y="23895"/>
                </a:lnTo>
                <a:lnTo>
                  <a:pt x="18769" y="23958"/>
                </a:lnTo>
                <a:lnTo>
                  <a:pt x="18748" y="24105"/>
                </a:lnTo>
                <a:lnTo>
                  <a:pt x="18811" y="24251"/>
                </a:lnTo>
                <a:lnTo>
                  <a:pt x="18937" y="24146"/>
                </a:lnTo>
                <a:lnTo>
                  <a:pt x="19209" y="24084"/>
                </a:lnTo>
                <a:lnTo>
                  <a:pt x="19229" y="24167"/>
                </a:lnTo>
                <a:lnTo>
                  <a:pt x="19209" y="24251"/>
                </a:lnTo>
                <a:lnTo>
                  <a:pt x="19271" y="24293"/>
                </a:lnTo>
                <a:lnTo>
                  <a:pt x="19418" y="24272"/>
                </a:lnTo>
                <a:lnTo>
                  <a:pt x="19439" y="24377"/>
                </a:lnTo>
                <a:lnTo>
                  <a:pt x="19418" y="24481"/>
                </a:lnTo>
                <a:lnTo>
                  <a:pt x="19481" y="24565"/>
                </a:lnTo>
                <a:lnTo>
                  <a:pt x="19627" y="24586"/>
                </a:lnTo>
                <a:lnTo>
                  <a:pt x="19585" y="24628"/>
                </a:lnTo>
                <a:lnTo>
                  <a:pt x="19648" y="24711"/>
                </a:lnTo>
                <a:lnTo>
                  <a:pt x="19669" y="24670"/>
                </a:lnTo>
                <a:lnTo>
                  <a:pt x="19815" y="24670"/>
                </a:lnTo>
                <a:lnTo>
                  <a:pt x="19941" y="24732"/>
                </a:lnTo>
                <a:lnTo>
                  <a:pt x="19941" y="24816"/>
                </a:lnTo>
                <a:lnTo>
                  <a:pt x="19878" y="24921"/>
                </a:lnTo>
                <a:lnTo>
                  <a:pt x="19899" y="25004"/>
                </a:lnTo>
                <a:lnTo>
                  <a:pt x="19753" y="25193"/>
                </a:lnTo>
                <a:lnTo>
                  <a:pt x="19648" y="25297"/>
                </a:lnTo>
                <a:lnTo>
                  <a:pt x="19669" y="25360"/>
                </a:lnTo>
                <a:lnTo>
                  <a:pt x="19753" y="25339"/>
                </a:lnTo>
                <a:lnTo>
                  <a:pt x="19941" y="25339"/>
                </a:lnTo>
                <a:lnTo>
                  <a:pt x="19983" y="25402"/>
                </a:lnTo>
                <a:lnTo>
                  <a:pt x="20066" y="25318"/>
                </a:lnTo>
                <a:lnTo>
                  <a:pt x="20150" y="25423"/>
                </a:lnTo>
                <a:lnTo>
                  <a:pt x="20108" y="25548"/>
                </a:lnTo>
                <a:lnTo>
                  <a:pt x="20150" y="25674"/>
                </a:lnTo>
                <a:lnTo>
                  <a:pt x="20276" y="25737"/>
                </a:lnTo>
                <a:lnTo>
                  <a:pt x="20338" y="25653"/>
                </a:lnTo>
                <a:lnTo>
                  <a:pt x="20485" y="25653"/>
                </a:lnTo>
                <a:lnTo>
                  <a:pt x="20736" y="25548"/>
                </a:lnTo>
                <a:lnTo>
                  <a:pt x="20841" y="25569"/>
                </a:lnTo>
                <a:lnTo>
                  <a:pt x="20841" y="25716"/>
                </a:lnTo>
                <a:lnTo>
                  <a:pt x="20799" y="25737"/>
                </a:lnTo>
                <a:lnTo>
                  <a:pt x="20862" y="25778"/>
                </a:lnTo>
                <a:lnTo>
                  <a:pt x="20924" y="25883"/>
                </a:lnTo>
                <a:lnTo>
                  <a:pt x="21050" y="25841"/>
                </a:lnTo>
                <a:lnTo>
                  <a:pt x="21154" y="25862"/>
                </a:lnTo>
                <a:lnTo>
                  <a:pt x="21134" y="25716"/>
                </a:lnTo>
                <a:lnTo>
                  <a:pt x="21134" y="25569"/>
                </a:lnTo>
                <a:lnTo>
                  <a:pt x="21092" y="25465"/>
                </a:lnTo>
                <a:lnTo>
                  <a:pt x="21092" y="25255"/>
                </a:lnTo>
                <a:lnTo>
                  <a:pt x="21154" y="25214"/>
                </a:lnTo>
                <a:lnTo>
                  <a:pt x="21154" y="25130"/>
                </a:lnTo>
                <a:lnTo>
                  <a:pt x="21364" y="25130"/>
                </a:lnTo>
                <a:lnTo>
                  <a:pt x="21426" y="25109"/>
                </a:lnTo>
                <a:lnTo>
                  <a:pt x="21468" y="25088"/>
                </a:lnTo>
                <a:lnTo>
                  <a:pt x="21510" y="25025"/>
                </a:lnTo>
                <a:lnTo>
                  <a:pt x="21552" y="24983"/>
                </a:lnTo>
                <a:lnTo>
                  <a:pt x="21678" y="24921"/>
                </a:lnTo>
                <a:lnTo>
                  <a:pt x="21761" y="24942"/>
                </a:lnTo>
                <a:lnTo>
                  <a:pt x="21740" y="25025"/>
                </a:lnTo>
                <a:lnTo>
                  <a:pt x="21782" y="25046"/>
                </a:lnTo>
                <a:lnTo>
                  <a:pt x="21866" y="25046"/>
                </a:lnTo>
                <a:lnTo>
                  <a:pt x="21887" y="24942"/>
                </a:lnTo>
                <a:lnTo>
                  <a:pt x="21970" y="24900"/>
                </a:lnTo>
                <a:lnTo>
                  <a:pt x="22096" y="25004"/>
                </a:lnTo>
                <a:lnTo>
                  <a:pt x="22159" y="24921"/>
                </a:lnTo>
                <a:lnTo>
                  <a:pt x="22242" y="24921"/>
                </a:lnTo>
                <a:lnTo>
                  <a:pt x="22263" y="25004"/>
                </a:lnTo>
                <a:lnTo>
                  <a:pt x="22389" y="24942"/>
                </a:lnTo>
                <a:lnTo>
                  <a:pt x="22389" y="24879"/>
                </a:lnTo>
                <a:lnTo>
                  <a:pt x="22556" y="24816"/>
                </a:lnTo>
                <a:lnTo>
                  <a:pt x="22661" y="24900"/>
                </a:lnTo>
                <a:lnTo>
                  <a:pt x="22870" y="24816"/>
                </a:lnTo>
                <a:lnTo>
                  <a:pt x="22828" y="24628"/>
                </a:lnTo>
                <a:lnTo>
                  <a:pt x="22954" y="24586"/>
                </a:lnTo>
                <a:lnTo>
                  <a:pt x="23100" y="24586"/>
                </a:lnTo>
                <a:lnTo>
                  <a:pt x="23184" y="24502"/>
                </a:lnTo>
                <a:lnTo>
                  <a:pt x="23310" y="24586"/>
                </a:lnTo>
                <a:lnTo>
                  <a:pt x="23310" y="24670"/>
                </a:lnTo>
                <a:lnTo>
                  <a:pt x="23435" y="24690"/>
                </a:lnTo>
                <a:lnTo>
                  <a:pt x="23477" y="24774"/>
                </a:lnTo>
                <a:lnTo>
                  <a:pt x="23749" y="24774"/>
                </a:lnTo>
                <a:lnTo>
                  <a:pt x="23812" y="24816"/>
                </a:lnTo>
                <a:lnTo>
                  <a:pt x="23958" y="24774"/>
                </a:lnTo>
                <a:lnTo>
                  <a:pt x="24042" y="24837"/>
                </a:lnTo>
                <a:lnTo>
                  <a:pt x="24042" y="24942"/>
                </a:lnTo>
                <a:lnTo>
                  <a:pt x="23937" y="24983"/>
                </a:lnTo>
                <a:lnTo>
                  <a:pt x="23875" y="25193"/>
                </a:lnTo>
                <a:lnTo>
                  <a:pt x="23958" y="25214"/>
                </a:lnTo>
                <a:lnTo>
                  <a:pt x="23979" y="25318"/>
                </a:lnTo>
                <a:lnTo>
                  <a:pt x="24230" y="25402"/>
                </a:lnTo>
                <a:lnTo>
                  <a:pt x="24251" y="25506"/>
                </a:lnTo>
                <a:lnTo>
                  <a:pt x="24377" y="25527"/>
                </a:lnTo>
                <a:lnTo>
                  <a:pt x="24481" y="25611"/>
                </a:lnTo>
                <a:lnTo>
                  <a:pt x="24586" y="25548"/>
                </a:lnTo>
                <a:lnTo>
                  <a:pt x="24649" y="25611"/>
                </a:lnTo>
                <a:lnTo>
                  <a:pt x="24711" y="25569"/>
                </a:lnTo>
                <a:lnTo>
                  <a:pt x="24816" y="25632"/>
                </a:lnTo>
                <a:lnTo>
                  <a:pt x="24858" y="25632"/>
                </a:lnTo>
                <a:lnTo>
                  <a:pt x="24900" y="25611"/>
                </a:lnTo>
                <a:lnTo>
                  <a:pt x="24963" y="25653"/>
                </a:lnTo>
                <a:lnTo>
                  <a:pt x="25046" y="25611"/>
                </a:lnTo>
                <a:lnTo>
                  <a:pt x="25046" y="25548"/>
                </a:lnTo>
                <a:lnTo>
                  <a:pt x="25088" y="25423"/>
                </a:lnTo>
                <a:lnTo>
                  <a:pt x="25130" y="25527"/>
                </a:lnTo>
                <a:lnTo>
                  <a:pt x="25235" y="25653"/>
                </a:lnTo>
                <a:lnTo>
                  <a:pt x="25297" y="25632"/>
                </a:lnTo>
                <a:lnTo>
                  <a:pt x="25444" y="25737"/>
                </a:lnTo>
                <a:lnTo>
                  <a:pt x="25569" y="25737"/>
                </a:lnTo>
                <a:lnTo>
                  <a:pt x="25632" y="25632"/>
                </a:lnTo>
                <a:lnTo>
                  <a:pt x="25716" y="25716"/>
                </a:lnTo>
                <a:lnTo>
                  <a:pt x="25820" y="25674"/>
                </a:lnTo>
                <a:lnTo>
                  <a:pt x="25862" y="25716"/>
                </a:lnTo>
                <a:lnTo>
                  <a:pt x="25862" y="25737"/>
                </a:lnTo>
                <a:lnTo>
                  <a:pt x="25800" y="25758"/>
                </a:lnTo>
                <a:lnTo>
                  <a:pt x="25758" y="25862"/>
                </a:lnTo>
                <a:lnTo>
                  <a:pt x="25695" y="25967"/>
                </a:lnTo>
                <a:lnTo>
                  <a:pt x="25695" y="26030"/>
                </a:lnTo>
                <a:lnTo>
                  <a:pt x="25820" y="26197"/>
                </a:lnTo>
                <a:lnTo>
                  <a:pt x="25904" y="26260"/>
                </a:lnTo>
                <a:lnTo>
                  <a:pt x="25904" y="26302"/>
                </a:lnTo>
                <a:lnTo>
                  <a:pt x="25925" y="26448"/>
                </a:lnTo>
                <a:lnTo>
                  <a:pt x="25946" y="26406"/>
                </a:lnTo>
                <a:lnTo>
                  <a:pt x="26009" y="26343"/>
                </a:lnTo>
                <a:lnTo>
                  <a:pt x="26092" y="26364"/>
                </a:lnTo>
                <a:lnTo>
                  <a:pt x="26134" y="26385"/>
                </a:lnTo>
                <a:lnTo>
                  <a:pt x="26176" y="26385"/>
                </a:lnTo>
                <a:lnTo>
                  <a:pt x="26281" y="26281"/>
                </a:lnTo>
                <a:lnTo>
                  <a:pt x="26260" y="26239"/>
                </a:lnTo>
                <a:lnTo>
                  <a:pt x="26218" y="26197"/>
                </a:lnTo>
                <a:lnTo>
                  <a:pt x="26218" y="26176"/>
                </a:lnTo>
                <a:lnTo>
                  <a:pt x="26155" y="26071"/>
                </a:lnTo>
                <a:lnTo>
                  <a:pt x="26072" y="26071"/>
                </a:lnTo>
                <a:lnTo>
                  <a:pt x="26030" y="25967"/>
                </a:lnTo>
                <a:lnTo>
                  <a:pt x="26051" y="25925"/>
                </a:lnTo>
                <a:lnTo>
                  <a:pt x="26155" y="25841"/>
                </a:lnTo>
                <a:lnTo>
                  <a:pt x="26155" y="25758"/>
                </a:lnTo>
                <a:lnTo>
                  <a:pt x="26155" y="25716"/>
                </a:lnTo>
                <a:lnTo>
                  <a:pt x="26176" y="25716"/>
                </a:lnTo>
                <a:lnTo>
                  <a:pt x="26218" y="25653"/>
                </a:lnTo>
                <a:lnTo>
                  <a:pt x="26239" y="25716"/>
                </a:lnTo>
                <a:lnTo>
                  <a:pt x="26260" y="25737"/>
                </a:lnTo>
                <a:lnTo>
                  <a:pt x="26281" y="25737"/>
                </a:lnTo>
                <a:lnTo>
                  <a:pt x="26260" y="25758"/>
                </a:lnTo>
                <a:lnTo>
                  <a:pt x="26260" y="25778"/>
                </a:lnTo>
                <a:lnTo>
                  <a:pt x="26323" y="25778"/>
                </a:lnTo>
                <a:lnTo>
                  <a:pt x="26281" y="25820"/>
                </a:lnTo>
                <a:lnTo>
                  <a:pt x="26344" y="25841"/>
                </a:lnTo>
                <a:lnTo>
                  <a:pt x="26385" y="25758"/>
                </a:lnTo>
                <a:lnTo>
                  <a:pt x="26490" y="25737"/>
                </a:lnTo>
                <a:lnTo>
                  <a:pt x="26553" y="25653"/>
                </a:lnTo>
                <a:lnTo>
                  <a:pt x="26616" y="25716"/>
                </a:lnTo>
                <a:lnTo>
                  <a:pt x="26741" y="25653"/>
                </a:lnTo>
                <a:lnTo>
                  <a:pt x="26867" y="25611"/>
                </a:lnTo>
                <a:lnTo>
                  <a:pt x="26804" y="25527"/>
                </a:lnTo>
                <a:lnTo>
                  <a:pt x="26908" y="25527"/>
                </a:lnTo>
                <a:lnTo>
                  <a:pt x="27013" y="25465"/>
                </a:lnTo>
                <a:lnTo>
                  <a:pt x="27139" y="25527"/>
                </a:lnTo>
                <a:lnTo>
                  <a:pt x="27201" y="25506"/>
                </a:lnTo>
                <a:lnTo>
                  <a:pt x="27327" y="25444"/>
                </a:lnTo>
                <a:lnTo>
                  <a:pt x="27432" y="25339"/>
                </a:lnTo>
                <a:lnTo>
                  <a:pt x="27515" y="25234"/>
                </a:lnTo>
                <a:lnTo>
                  <a:pt x="27536" y="25193"/>
                </a:lnTo>
                <a:lnTo>
                  <a:pt x="27578" y="25214"/>
                </a:lnTo>
                <a:lnTo>
                  <a:pt x="27620" y="25255"/>
                </a:lnTo>
                <a:lnTo>
                  <a:pt x="27662" y="25214"/>
                </a:lnTo>
                <a:lnTo>
                  <a:pt x="27724" y="25130"/>
                </a:lnTo>
                <a:lnTo>
                  <a:pt x="27808" y="25088"/>
                </a:lnTo>
                <a:lnTo>
                  <a:pt x="27787" y="24942"/>
                </a:lnTo>
                <a:lnTo>
                  <a:pt x="27745" y="24837"/>
                </a:lnTo>
                <a:lnTo>
                  <a:pt x="27787" y="24774"/>
                </a:lnTo>
                <a:lnTo>
                  <a:pt x="27745" y="24690"/>
                </a:lnTo>
                <a:lnTo>
                  <a:pt x="27808" y="24732"/>
                </a:lnTo>
                <a:lnTo>
                  <a:pt x="27934" y="24816"/>
                </a:lnTo>
                <a:lnTo>
                  <a:pt x="27955" y="24900"/>
                </a:lnTo>
                <a:lnTo>
                  <a:pt x="28059" y="25004"/>
                </a:lnTo>
                <a:lnTo>
                  <a:pt x="28143" y="24983"/>
                </a:lnTo>
                <a:lnTo>
                  <a:pt x="28143" y="24983"/>
                </a:lnTo>
                <a:lnTo>
                  <a:pt x="28101" y="25046"/>
                </a:lnTo>
                <a:lnTo>
                  <a:pt x="28017" y="25109"/>
                </a:lnTo>
                <a:lnTo>
                  <a:pt x="28038" y="25151"/>
                </a:lnTo>
                <a:lnTo>
                  <a:pt x="28248" y="25046"/>
                </a:lnTo>
                <a:lnTo>
                  <a:pt x="28248" y="24921"/>
                </a:lnTo>
                <a:lnTo>
                  <a:pt x="28352" y="24900"/>
                </a:lnTo>
                <a:lnTo>
                  <a:pt x="28415" y="24837"/>
                </a:lnTo>
                <a:lnTo>
                  <a:pt x="28520" y="24900"/>
                </a:lnTo>
                <a:lnTo>
                  <a:pt x="28582" y="24879"/>
                </a:lnTo>
                <a:lnTo>
                  <a:pt x="28624" y="24795"/>
                </a:lnTo>
                <a:lnTo>
                  <a:pt x="28687" y="24795"/>
                </a:lnTo>
                <a:lnTo>
                  <a:pt x="28708" y="24711"/>
                </a:lnTo>
                <a:lnTo>
                  <a:pt x="28771" y="24795"/>
                </a:lnTo>
                <a:lnTo>
                  <a:pt x="28854" y="24900"/>
                </a:lnTo>
                <a:lnTo>
                  <a:pt x="28896" y="24837"/>
                </a:lnTo>
                <a:lnTo>
                  <a:pt x="28938" y="24732"/>
                </a:lnTo>
                <a:lnTo>
                  <a:pt x="28980" y="24732"/>
                </a:lnTo>
                <a:lnTo>
                  <a:pt x="29001" y="24774"/>
                </a:lnTo>
                <a:lnTo>
                  <a:pt x="29085" y="24774"/>
                </a:lnTo>
                <a:lnTo>
                  <a:pt x="29105" y="24711"/>
                </a:lnTo>
                <a:lnTo>
                  <a:pt x="29231" y="24711"/>
                </a:lnTo>
                <a:lnTo>
                  <a:pt x="29294" y="24628"/>
                </a:lnTo>
                <a:lnTo>
                  <a:pt x="29357" y="24586"/>
                </a:lnTo>
                <a:lnTo>
                  <a:pt x="29377" y="24670"/>
                </a:lnTo>
                <a:lnTo>
                  <a:pt x="29398" y="24607"/>
                </a:lnTo>
                <a:lnTo>
                  <a:pt x="29482" y="24607"/>
                </a:lnTo>
                <a:lnTo>
                  <a:pt x="29566" y="24586"/>
                </a:lnTo>
                <a:lnTo>
                  <a:pt x="29524" y="24502"/>
                </a:lnTo>
                <a:lnTo>
                  <a:pt x="29587" y="24418"/>
                </a:lnTo>
                <a:lnTo>
                  <a:pt x="29608" y="24293"/>
                </a:lnTo>
                <a:lnTo>
                  <a:pt x="29566" y="24188"/>
                </a:lnTo>
                <a:lnTo>
                  <a:pt x="29566" y="24188"/>
                </a:lnTo>
                <a:lnTo>
                  <a:pt x="29608" y="24209"/>
                </a:lnTo>
                <a:lnTo>
                  <a:pt x="29670" y="24146"/>
                </a:lnTo>
                <a:lnTo>
                  <a:pt x="29796" y="24105"/>
                </a:lnTo>
                <a:lnTo>
                  <a:pt x="29817" y="24167"/>
                </a:lnTo>
                <a:lnTo>
                  <a:pt x="29921" y="24167"/>
                </a:lnTo>
                <a:lnTo>
                  <a:pt x="29942" y="24042"/>
                </a:lnTo>
                <a:lnTo>
                  <a:pt x="30005" y="24042"/>
                </a:lnTo>
                <a:lnTo>
                  <a:pt x="30026" y="23958"/>
                </a:lnTo>
                <a:lnTo>
                  <a:pt x="30089" y="23958"/>
                </a:lnTo>
                <a:lnTo>
                  <a:pt x="30089" y="23979"/>
                </a:lnTo>
                <a:lnTo>
                  <a:pt x="30110" y="23979"/>
                </a:lnTo>
                <a:lnTo>
                  <a:pt x="30193" y="23874"/>
                </a:lnTo>
                <a:lnTo>
                  <a:pt x="30256" y="23958"/>
                </a:lnTo>
                <a:lnTo>
                  <a:pt x="30256" y="23833"/>
                </a:lnTo>
                <a:lnTo>
                  <a:pt x="30340" y="23833"/>
                </a:lnTo>
                <a:lnTo>
                  <a:pt x="30361" y="23728"/>
                </a:lnTo>
                <a:lnTo>
                  <a:pt x="30277" y="23686"/>
                </a:lnTo>
                <a:lnTo>
                  <a:pt x="30193" y="23749"/>
                </a:lnTo>
                <a:lnTo>
                  <a:pt x="30047" y="23623"/>
                </a:lnTo>
                <a:lnTo>
                  <a:pt x="30235" y="23623"/>
                </a:lnTo>
                <a:lnTo>
                  <a:pt x="30340" y="23477"/>
                </a:lnTo>
                <a:lnTo>
                  <a:pt x="30361" y="23540"/>
                </a:lnTo>
                <a:lnTo>
                  <a:pt x="30445" y="23477"/>
                </a:lnTo>
                <a:lnTo>
                  <a:pt x="30612" y="23581"/>
                </a:lnTo>
                <a:lnTo>
                  <a:pt x="30633" y="23456"/>
                </a:lnTo>
                <a:lnTo>
                  <a:pt x="30549" y="23435"/>
                </a:lnTo>
                <a:lnTo>
                  <a:pt x="30507" y="23372"/>
                </a:lnTo>
                <a:lnTo>
                  <a:pt x="30528" y="23309"/>
                </a:lnTo>
                <a:lnTo>
                  <a:pt x="30633" y="23372"/>
                </a:lnTo>
                <a:lnTo>
                  <a:pt x="30717" y="23309"/>
                </a:lnTo>
                <a:lnTo>
                  <a:pt x="30675" y="23268"/>
                </a:lnTo>
                <a:lnTo>
                  <a:pt x="30612" y="23268"/>
                </a:lnTo>
                <a:lnTo>
                  <a:pt x="30612" y="23163"/>
                </a:lnTo>
                <a:lnTo>
                  <a:pt x="30528" y="23121"/>
                </a:lnTo>
                <a:lnTo>
                  <a:pt x="30612" y="23100"/>
                </a:lnTo>
                <a:lnTo>
                  <a:pt x="30654" y="23142"/>
                </a:lnTo>
                <a:lnTo>
                  <a:pt x="30717" y="23142"/>
                </a:lnTo>
                <a:lnTo>
                  <a:pt x="30758" y="23205"/>
                </a:lnTo>
                <a:lnTo>
                  <a:pt x="30758" y="23121"/>
                </a:lnTo>
                <a:lnTo>
                  <a:pt x="30654" y="23037"/>
                </a:lnTo>
                <a:lnTo>
                  <a:pt x="30654" y="22933"/>
                </a:lnTo>
                <a:lnTo>
                  <a:pt x="30737" y="22933"/>
                </a:lnTo>
                <a:lnTo>
                  <a:pt x="30758" y="22891"/>
                </a:lnTo>
                <a:lnTo>
                  <a:pt x="30863" y="22954"/>
                </a:lnTo>
                <a:lnTo>
                  <a:pt x="30863" y="23037"/>
                </a:lnTo>
                <a:lnTo>
                  <a:pt x="30926" y="23037"/>
                </a:lnTo>
                <a:lnTo>
                  <a:pt x="30968" y="23121"/>
                </a:lnTo>
                <a:lnTo>
                  <a:pt x="30989" y="22996"/>
                </a:lnTo>
                <a:lnTo>
                  <a:pt x="30947" y="22912"/>
                </a:lnTo>
                <a:lnTo>
                  <a:pt x="30884" y="22912"/>
                </a:lnTo>
                <a:lnTo>
                  <a:pt x="30863" y="22828"/>
                </a:lnTo>
                <a:lnTo>
                  <a:pt x="30947" y="22828"/>
                </a:lnTo>
                <a:lnTo>
                  <a:pt x="30947" y="22745"/>
                </a:lnTo>
                <a:lnTo>
                  <a:pt x="30863" y="22724"/>
                </a:lnTo>
                <a:lnTo>
                  <a:pt x="30989" y="22598"/>
                </a:lnTo>
                <a:lnTo>
                  <a:pt x="30926" y="22535"/>
                </a:lnTo>
                <a:lnTo>
                  <a:pt x="30842" y="22535"/>
                </a:lnTo>
                <a:lnTo>
                  <a:pt x="30779" y="22598"/>
                </a:lnTo>
                <a:lnTo>
                  <a:pt x="30800" y="22493"/>
                </a:lnTo>
                <a:lnTo>
                  <a:pt x="30947" y="22410"/>
                </a:lnTo>
                <a:lnTo>
                  <a:pt x="31135" y="22326"/>
                </a:lnTo>
                <a:lnTo>
                  <a:pt x="31072" y="22263"/>
                </a:lnTo>
                <a:lnTo>
                  <a:pt x="30989" y="22326"/>
                </a:lnTo>
                <a:lnTo>
                  <a:pt x="30863" y="22201"/>
                </a:lnTo>
                <a:lnTo>
                  <a:pt x="30968" y="22201"/>
                </a:lnTo>
                <a:lnTo>
                  <a:pt x="30884" y="22096"/>
                </a:lnTo>
                <a:lnTo>
                  <a:pt x="30800" y="22096"/>
                </a:lnTo>
                <a:lnTo>
                  <a:pt x="30863" y="22054"/>
                </a:lnTo>
                <a:lnTo>
                  <a:pt x="30800" y="21991"/>
                </a:lnTo>
                <a:lnTo>
                  <a:pt x="30884" y="21991"/>
                </a:lnTo>
                <a:lnTo>
                  <a:pt x="30926" y="21908"/>
                </a:lnTo>
                <a:lnTo>
                  <a:pt x="31030" y="21908"/>
                </a:lnTo>
                <a:lnTo>
                  <a:pt x="30989" y="22012"/>
                </a:lnTo>
                <a:lnTo>
                  <a:pt x="31072" y="22012"/>
                </a:lnTo>
                <a:lnTo>
                  <a:pt x="31240" y="21866"/>
                </a:lnTo>
                <a:lnTo>
                  <a:pt x="31240" y="21782"/>
                </a:lnTo>
                <a:lnTo>
                  <a:pt x="31365" y="21803"/>
                </a:lnTo>
                <a:lnTo>
                  <a:pt x="31281" y="21698"/>
                </a:lnTo>
                <a:lnTo>
                  <a:pt x="31198" y="21698"/>
                </a:lnTo>
                <a:lnTo>
                  <a:pt x="31240" y="21594"/>
                </a:lnTo>
                <a:lnTo>
                  <a:pt x="31302" y="21677"/>
                </a:lnTo>
                <a:lnTo>
                  <a:pt x="31386" y="21636"/>
                </a:lnTo>
                <a:lnTo>
                  <a:pt x="31386" y="21531"/>
                </a:lnTo>
                <a:lnTo>
                  <a:pt x="31449" y="21489"/>
                </a:lnTo>
                <a:lnTo>
                  <a:pt x="31386" y="21426"/>
                </a:lnTo>
                <a:lnTo>
                  <a:pt x="31386" y="21343"/>
                </a:lnTo>
                <a:lnTo>
                  <a:pt x="31470" y="21322"/>
                </a:lnTo>
                <a:lnTo>
                  <a:pt x="31407" y="21238"/>
                </a:lnTo>
                <a:lnTo>
                  <a:pt x="31407" y="21175"/>
                </a:lnTo>
                <a:lnTo>
                  <a:pt x="31302" y="21112"/>
                </a:lnTo>
                <a:lnTo>
                  <a:pt x="31470" y="21154"/>
                </a:lnTo>
                <a:lnTo>
                  <a:pt x="31512" y="21112"/>
                </a:lnTo>
                <a:lnTo>
                  <a:pt x="31616" y="20903"/>
                </a:lnTo>
                <a:lnTo>
                  <a:pt x="31700" y="20903"/>
                </a:lnTo>
                <a:lnTo>
                  <a:pt x="31721" y="20966"/>
                </a:lnTo>
                <a:lnTo>
                  <a:pt x="31763" y="21029"/>
                </a:lnTo>
                <a:lnTo>
                  <a:pt x="31784" y="20924"/>
                </a:lnTo>
                <a:lnTo>
                  <a:pt x="31846" y="20861"/>
                </a:lnTo>
                <a:lnTo>
                  <a:pt x="31805" y="20736"/>
                </a:lnTo>
                <a:lnTo>
                  <a:pt x="31679" y="20736"/>
                </a:lnTo>
                <a:lnTo>
                  <a:pt x="31616" y="20694"/>
                </a:lnTo>
                <a:lnTo>
                  <a:pt x="31679" y="20652"/>
                </a:lnTo>
                <a:lnTo>
                  <a:pt x="31763" y="20652"/>
                </a:lnTo>
                <a:lnTo>
                  <a:pt x="31826" y="20610"/>
                </a:lnTo>
                <a:lnTo>
                  <a:pt x="31784" y="20548"/>
                </a:lnTo>
                <a:lnTo>
                  <a:pt x="31700" y="20506"/>
                </a:lnTo>
                <a:lnTo>
                  <a:pt x="31784" y="20443"/>
                </a:lnTo>
                <a:lnTo>
                  <a:pt x="31826" y="20443"/>
                </a:lnTo>
                <a:lnTo>
                  <a:pt x="31826" y="20401"/>
                </a:lnTo>
                <a:lnTo>
                  <a:pt x="31784" y="20338"/>
                </a:lnTo>
                <a:lnTo>
                  <a:pt x="31574" y="20338"/>
                </a:lnTo>
                <a:lnTo>
                  <a:pt x="31595" y="20296"/>
                </a:lnTo>
                <a:lnTo>
                  <a:pt x="31721" y="20192"/>
                </a:lnTo>
                <a:lnTo>
                  <a:pt x="31826" y="20213"/>
                </a:lnTo>
                <a:lnTo>
                  <a:pt x="31846" y="20192"/>
                </a:lnTo>
                <a:lnTo>
                  <a:pt x="31888" y="20129"/>
                </a:lnTo>
                <a:lnTo>
                  <a:pt x="31930" y="20192"/>
                </a:lnTo>
                <a:lnTo>
                  <a:pt x="31972" y="20213"/>
                </a:lnTo>
                <a:lnTo>
                  <a:pt x="32014" y="20171"/>
                </a:lnTo>
                <a:lnTo>
                  <a:pt x="31993" y="20087"/>
                </a:lnTo>
                <a:lnTo>
                  <a:pt x="31972" y="19920"/>
                </a:lnTo>
                <a:lnTo>
                  <a:pt x="31909" y="19878"/>
                </a:lnTo>
                <a:lnTo>
                  <a:pt x="31826" y="19962"/>
                </a:lnTo>
                <a:lnTo>
                  <a:pt x="31846" y="19983"/>
                </a:lnTo>
                <a:lnTo>
                  <a:pt x="31846" y="20024"/>
                </a:lnTo>
                <a:lnTo>
                  <a:pt x="31763" y="20004"/>
                </a:lnTo>
                <a:lnTo>
                  <a:pt x="31595" y="20129"/>
                </a:lnTo>
                <a:lnTo>
                  <a:pt x="31512" y="20108"/>
                </a:lnTo>
                <a:lnTo>
                  <a:pt x="31512" y="20004"/>
                </a:lnTo>
                <a:lnTo>
                  <a:pt x="31679" y="19983"/>
                </a:lnTo>
                <a:lnTo>
                  <a:pt x="31930" y="19752"/>
                </a:lnTo>
                <a:lnTo>
                  <a:pt x="31909" y="19711"/>
                </a:lnTo>
                <a:lnTo>
                  <a:pt x="31805" y="19711"/>
                </a:lnTo>
                <a:lnTo>
                  <a:pt x="31763" y="19648"/>
                </a:lnTo>
                <a:lnTo>
                  <a:pt x="31721" y="19690"/>
                </a:lnTo>
                <a:lnTo>
                  <a:pt x="31553" y="19460"/>
                </a:lnTo>
                <a:lnTo>
                  <a:pt x="31386" y="19439"/>
                </a:lnTo>
                <a:lnTo>
                  <a:pt x="31240" y="19585"/>
                </a:lnTo>
                <a:lnTo>
                  <a:pt x="31135" y="19564"/>
                </a:lnTo>
                <a:lnTo>
                  <a:pt x="31030" y="19397"/>
                </a:lnTo>
                <a:lnTo>
                  <a:pt x="30884" y="19439"/>
                </a:lnTo>
                <a:lnTo>
                  <a:pt x="30779" y="19501"/>
                </a:lnTo>
                <a:lnTo>
                  <a:pt x="30737" y="19606"/>
                </a:lnTo>
                <a:lnTo>
                  <a:pt x="30758" y="19480"/>
                </a:lnTo>
                <a:lnTo>
                  <a:pt x="30884" y="19376"/>
                </a:lnTo>
                <a:lnTo>
                  <a:pt x="30968" y="19376"/>
                </a:lnTo>
                <a:lnTo>
                  <a:pt x="31051" y="19334"/>
                </a:lnTo>
                <a:lnTo>
                  <a:pt x="31177" y="19376"/>
                </a:lnTo>
                <a:lnTo>
                  <a:pt x="31281" y="19355"/>
                </a:lnTo>
                <a:lnTo>
                  <a:pt x="31281" y="19250"/>
                </a:lnTo>
                <a:lnTo>
                  <a:pt x="31323" y="19188"/>
                </a:lnTo>
                <a:lnTo>
                  <a:pt x="31407" y="19188"/>
                </a:lnTo>
                <a:lnTo>
                  <a:pt x="31553" y="19041"/>
                </a:lnTo>
                <a:lnTo>
                  <a:pt x="31700" y="19020"/>
                </a:lnTo>
                <a:lnTo>
                  <a:pt x="31700" y="18936"/>
                </a:lnTo>
                <a:lnTo>
                  <a:pt x="31574" y="18727"/>
                </a:lnTo>
                <a:lnTo>
                  <a:pt x="31281" y="18539"/>
                </a:lnTo>
                <a:lnTo>
                  <a:pt x="31072" y="18413"/>
                </a:lnTo>
                <a:lnTo>
                  <a:pt x="30842" y="18204"/>
                </a:lnTo>
                <a:lnTo>
                  <a:pt x="30737" y="18204"/>
                </a:lnTo>
                <a:lnTo>
                  <a:pt x="30549" y="18330"/>
                </a:lnTo>
                <a:lnTo>
                  <a:pt x="30445" y="18309"/>
                </a:lnTo>
                <a:lnTo>
                  <a:pt x="30319" y="18183"/>
                </a:lnTo>
                <a:lnTo>
                  <a:pt x="30319" y="18099"/>
                </a:lnTo>
                <a:lnTo>
                  <a:pt x="30235" y="18079"/>
                </a:lnTo>
                <a:lnTo>
                  <a:pt x="30110" y="18120"/>
                </a:lnTo>
                <a:lnTo>
                  <a:pt x="29984" y="18120"/>
                </a:lnTo>
                <a:lnTo>
                  <a:pt x="29838" y="18141"/>
                </a:lnTo>
                <a:lnTo>
                  <a:pt x="29691" y="18351"/>
                </a:lnTo>
                <a:lnTo>
                  <a:pt x="29817" y="18099"/>
                </a:lnTo>
                <a:lnTo>
                  <a:pt x="29921" y="18037"/>
                </a:lnTo>
                <a:lnTo>
                  <a:pt x="29984" y="18079"/>
                </a:lnTo>
                <a:lnTo>
                  <a:pt x="30047" y="18079"/>
                </a:lnTo>
                <a:lnTo>
                  <a:pt x="30089" y="18016"/>
                </a:lnTo>
                <a:lnTo>
                  <a:pt x="30193" y="18079"/>
                </a:lnTo>
                <a:lnTo>
                  <a:pt x="30340" y="17995"/>
                </a:lnTo>
                <a:lnTo>
                  <a:pt x="30403" y="18183"/>
                </a:lnTo>
                <a:lnTo>
                  <a:pt x="30465" y="18225"/>
                </a:lnTo>
                <a:lnTo>
                  <a:pt x="30570" y="18225"/>
                </a:lnTo>
                <a:lnTo>
                  <a:pt x="30654" y="18120"/>
                </a:lnTo>
                <a:lnTo>
                  <a:pt x="30842" y="18141"/>
                </a:lnTo>
                <a:lnTo>
                  <a:pt x="30968" y="18246"/>
                </a:lnTo>
                <a:lnTo>
                  <a:pt x="31051" y="18246"/>
                </a:lnTo>
                <a:lnTo>
                  <a:pt x="31177" y="18351"/>
                </a:lnTo>
                <a:lnTo>
                  <a:pt x="31323" y="18288"/>
                </a:lnTo>
                <a:lnTo>
                  <a:pt x="31574" y="18351"/>
                </a:lnTo>
                <a:lnTo>
                  <a:pt x="31658" y="18330"/>
                </a:lnTo>
                <a:lnTo>
                  <a:pt x="31553" y="18141"/>
                </a:lnTo>
                <a:lnTo>
                  <a:pt x="31491" y="18120"/>
                </a:lnTo>
                <a:lnTo>
                  <a:pt x="31323" y="17974"/>
                </a:lnTo>
                <a:lnTo>
                  <a:pt x="31323" y="17911"/>
                </a:lnTo>
                <a:lnTo>
                  <a:pt x="31281" y="17869"/>
                </a:lnTo>
                <a:lnTo>
                  <a:pt x="31177" y="17890"/>
                </a:lnTo>
                <a:lnTo>
                  <a:pt x="31051" y="17827"/>
                </a:lnTo>
                <a:lnTo>
                  <a:pt x="30884" y="17597"/>
                </a:lnTo>
                <a:lnTo>
                  <a:pt x="30884" y="17451"/>
                </a:lnTo>
                <a:lnTo>
                  <a:pt x="30675" y="17283"/>
                </a:lnTo>
                <a:lnTo>
                  <a:pt x="30675" y="17095"/>
                </a:lnTo>
                <a:lnTo>
                  <a:pt x="30549" y="17074"/>
                </a:lnTo>
                <a:lnTo>
                  <a:pt x="30612" y="16949"/>
                </a:lnTo>
                <a:lnTo>
                  <a:pt x="30570" y="16928"/>
                </a:lnTo>
                <a:lnTo>
                  <a:pt x="30403" y="16572"/>
                </a:lnTo>
                <a:lnTo>
                  <a:pt x="30089" y="16405"/>
                </a:lnTo>
                <a:lnTo>
                  <a:pt x="30005" y="16447"/>
                </a:lnTo>
                <a:lnTo>
                  <a:pt x="30005" y="16363"/>
                </a:lnTo>
                <a:lnTo>
                  <a:pt x="29712" y="16237"/>
                </a:lnTo>
                <a:lnTo>
                  <a:pt x="29670" y="16237"/>
                </a:lnTo>
                <a:lnTo>
                  <a:pt x="29670" y="15944"/>
                </a:lnTo>
                <a:lnTo>
                  <a:pt x="29712" y="15735"/>
                </a:lnTo>
                <a:lnTo>
                  <a:pt x="29670" y="15610"/>
                </a:lnTo>
                <a:lnTo>
                  <a:pt x="29691" y="15463"/>
                </a:lnTo>
                <a:lnTo>
                  <a:pt x="29712" y="15484"/>
                </a:lnTo>
                <a:lnTo>
                  <a:pt x="29817" y="15463"/>
                </a:lnTo>
                <a:lnTo>
                  <a:pt x="29921" y="15296"/>
                </a:lnTo>
                <a:lnTo>
                  <a:pt x="29984" y="15317"/>
                </a:lnTo>
                <a:lnTo>
                  <a:pt x="30089" y="15191"/>
                </a:lnTo>
                <a:lnTo>
                  <a:pt x="29984" y="15149"/>
                </a:lnTo>
                <a:lnTo>
                  <a:pt x="29921" y="15066"/>
                </a:lnTo>
                <a:lnTo>
                  <a:pt x="30005" y="14961"/>
                </a:lnTo>
                <a:lnTo>
                  <a:pt x="30193" y="14982"/>
                </a:lnTo>
                <a:lnTo>
                  <a:pt x="30193" y="14856"/>
                </a:lnTo>
                <a:lnTo>
                  <a:pt x="30319" y="14835"/>
                </a:lnTo>
                <a:lnTo>
                  <a:pt x="30319" y="14731"/>
                </a:lnTo>
                <a:lnTo>
                  <a:pt x="30193" y="14647"/>
                </a:lnTo>
                <a:lnTo>
                  <a:pt x="30319" y="14647"/>
                </a:lnTo>
                <a:lnTo>
                  <a:pt x="30424" y="14689"/>
                </a:lnTo>
                <a:lnTo>
                  <a:pt x="30445" y="14647"/>
                </a:lnTo>
                <a:lnTo>
                  <a:pt x="30549" y="14647"/>
                </a:lnTo>
                <a:lnTo>
                  <a:pt x="30654" y="14563"/>
                </a:lnTo>
                <a:lnTo>
                  <a:pt x="30717" y="14563"/>
                </a:lnTo>
                <a:lnTo>
                  <a:pt x="30842" y="14375"/>
                </a:lnTo>
                <a:lnTo>
                  <a:pt x="30884" y="14459"/>
                </a:lnTo>
                <a:lnTo>
                  <a:pt x="30947" y="14417"/>
                </a:lnTo>
                <a:lnTo>
                  <a:pt x="30947" y="14459"/>
                </a:lnTo>
                <a:lnTo>
                  <a:pt x="31093" y="14563"/>
                </a:lnTo>
                <a:lnTo>
                  <a:pt x="31240" y="14438"/>
                </a:lnTo>
                <a:lnTo>
                  <a:pt x="31240" y="14375"/>
                </a:lnTo>
                <a:lnTo>
                  <a:pt x="31156" y="14354"/>
                </a:lnTo>
                <a:lnTo>
                  <a:pt x="31135" y="14250"/>
                </a:lnTo>
                <a:lnTo>
                  <a:pt x="31198" y="14208"/>
                </a:lnTo>
                <a:lnTo>
                  <a:pt x="31261" y="14208"/>
                </a:lnTo>
                <a:lnTo>
                  <a:pt x="31177" y="14061"/>
                </a:lnTo>
                <a:lnTo>
                  <a:pt x="31177" y="13998"/>
                </a:lnTo>
                <a:lnTo>
                  <a:pt x="31302" y="13957"/>
                </a:lnTo>
                <a:lnTo>
                  <a:pt x="31240" y="13936"/>
                </a:lnTo>
                <a:lnTo>
                  <a:pt x="31093" y="13957"/>
                </a:lnTo>
                <a:lnTo>
                  <a:pt x="30947" y="13957"/>
                </a:lnTo>
                <a:lnTo>
                  <a:pt x="30947" y="13915"/>
                </a:lnTo>
                <a:lnTo>
                  <a:pt x="30800" y="13915"/>
                </a:lnTo>
                <a:lnTo>
                  <a:pt x="30758" y="13957"/>
                </a:lnTo>
                <a:lnTo>
                  <a:pt x="30403" y="13998"/>
                </a:lnTo>
                <a:lnTo>
                  <a:pt x="30319" y="13915"/>
                </a:lnTo>
                <a:lnTo>
                  <a:pt x="30256" y="13894"/>
                </a:lnTo>
                <a:lnTo>
                  <a:pt x="30193" y="13789"/>
                </a:lnTo>
                <a:lnTo>
                  <a:pt x="30131" y="13747"/>
                </a:lnTo>
                <a:lnTo>
                  <a:pt x="30089" y="13706"/>
                </a:lnTo>
                <a:lnTo>
                  <a:pt x="29817" y="13831"/>
                </a:lnTo>
                <a:lnTo>
                  <a:pt x="29691" y="13831"/>
                </a:lnTo>
                <a:lnTo>
                  <a:pt x="29733" y="13894"/>
                </a:lnTo>
                <a:lnTo>
                  <a:pt x="29733" y="13998"/>
                </a:lnTo>
                <a:lnTo>
                  <a:pt x="29670" y="14040"/>
                </a:lnTo>
                <a:lnTo>
                  <a:pt x="29503" y="14103"/>
                </a:lnTo>
                <a:lnTo>
                  <a:pt x="29524" y="14124"/>
                </a:lnTo>
                <a:lnTo>
                  <a:pt x="29587" y="14208"/>
                </a:lnTo>
                <a:lnTo>
                  <a:pt x="29524" y="14312"/>
                </a:lnTo>
                <a:lnTo>
                  <a:pt x="29482" y="14354"/>
                </a:lnTo>
                <a:lnTo>
                  <a:pt x="29357" y="14312"/>
                </a:lnTo>
                <a:lnTo>
                  <a:pt x="29231" y="14375"/>
                </a:lnTo>
                <a:lnTo>
                  <a:pt x="29085" y="14354"/>
                </a:lnTo>
                <a:lnTo>
                  <a:pt x="28938" y="14061"/>
                </a:lnTo>
                <a:lnTo>
                  <a:pt x="28938" y="13915"/>
                </a:lnTo>
                <a:lnTo>
                  <a:pt x="28896" y="13810"/>
                </a:lnTo>
                <a:lnTo>
                  <a:pt x="28750" y="13810"/>
                </a:lnTo>
                <a:lnTo>
                  <a:pt x="28687" y="13831"/>
                </a:lnTo>
                <a:lnTo>
                  <a:pt x="28687" y="13789"/>
                </a:lnTo>
                <a:lnTo>
                  <a:pt x="28624" y="13789"/>
                </a:lnTo>
                <a:lnTo>
                  <a:pt x="28561" y="13852"/>
                </a:lnTo>
                <a:lnTo>
                  <a:pt x="28540" y="13789"/>
                </a:lnTo>
                <a:lnTo>
                  <a:pt x="28540" y="13831"/>
                </a:lnTo>
                <a:lnTo>
                  <a:pt x="28436" y="13706"/>
                </a:lnTo>
                <a:lnTo>
                  <a:pt x="28436" y="13622"/>
                </a:lnTo>
                <a:lnTo>
                  <a:pt x="28227" y="13496"/>
                </a:lnTo>
                <a:lnTo>
                  <a:pt x="28122" y="13413"/>
                </a:lnTo>
                <a:lnTo>
                  <a:pt x="28101" y="13287"/>
                </a:lnTo>
                <a:lnTo>
                  <a:pt x="28038" y="13162"/>
                </a:lnTo>
                <a:lnTo>
                  <a:pt x="28101" y="13099"/>
                </a:lnTo>
                <a:lnTo>
                  <a:pt x="28101" y="13057"/>
                </a:lnTo>
                <a:lnTo>
                  <a:pt x="28101" y="12994"/>
                </a:lnTo>
                <a:lnTo>
                  <a:pt x="28122" y="12869"/>
                </a:lnTo>
                <a:lnTo>
                  <a:pt x="28164" y="12806"/>
                </a:lnTo>
                <a:lnTo>
                  <a:pt x="28185" y="12764"/>
                </a:lnTo>
                <a:lnTo>
                  <a:pt x="28415" y="12848"/>
                </a:lnTo>
                <a:lnTo>
                  <a:pt x="28750" y="12848"/>
                </a:lnTo>
                <a:lnTo>
                  <a:pt x="28792" y="12701"/>
                </a:lnTo>
                <a:lnTo>
                  <a:pt x="28771" y="12659"/>
                </a:lnTo>
                <a:lnTo>
                  <a:pt x="28854" y="12659"/>
                </a:lnTo>
                <a:lnTo>
                  <a:pt x="28833" y="12492"/>
                </a:lnTo>
                <a:lnTo>
                  <a:pt x="28792" y="12471"/>
                </a:lnTo>
                <a:lnTo>
                  <a:pt x="28854" y="12429"/>
                </a:lnTo>
                <a:lnTo>
                  <a:pt x="28896" y="12136"/>
                </a:lnTo>
                <a:lnTo>
                  <a:pt x="29105" y="12011"/>
                </a:lnTo>
                <a:lnTo>
                  <a:pt x="29210" y="12011"/>
                </a:lnTo>
                <a:lnTo>
                  <a:pt x="29315" y="11843"/>
                </a:lnTo>
                <a:lnTo>
                  <a:pt x="29377" y="11843"/>
                </a:lnTo>
                <a:lnTo>
                  <a:pt x="29398" y="11613"/>
                </a:lnTo>
                <a:lnTo>
                  <a:pt x="29503" y="11488"/>
                </a:lnTo>
                <a:lnTo>
                  <a:pt x="29524" y="11341"/>
                </a:lnTo>
                <a:lnTo>
                  <a:pt x="29587" y="11320"/>
                </a:lnTo>
                <a:lnTo>
                  <a:pt x="29670" y="11195"/>
                </a:lnTo>
                <a:lnTo>
                  <a:pt x="29796" y="11195"/>
                </a:lnTo>
                <a:lnTo>
                  <a:pt x="29838" y="11216"/>
                </a:lnTo>
                <a:lnTo>
                  <a:pt x="29942" y="11216"/>
                </a:lnTo>
                <a:lnTo>
                  <a:pt x="29984" y="11111"/>
                </a:lnTo>
                <a:lnTo>
                  <a:pt x="30152" y="11320"/>
                </a:lnTo>
                <a:lnTo>
                  <a:pt x="30424" y="11488"/>
                </a:lnTo>
                <a:lnTo>
                  <a:pt x="30424" y="11592"/>
                </a:lnTo>
                <a:lnTo>
                  <a:pt x="30361" y="11613"/>
                </a:lnTo>
                <a:lnTo>
                  <a:pt x="30340" y="11697"/>
                </a:lnTo>
                <a:lnTo>
                  <a:pt x="30214" y="11843"/>
                </a:lnTo>
                <a:lnTo>
                  <a:pt x="30193" y="12011"/>
                </a:lnTo>
                <a:lnTo>
                  <a:pt x="30089" y="12011"/>
                </a:lnTo>
                <a:lnTo>
                  <a:pt x="30110" y="12032"/>
                </a:lnTo>
                <a:lnTo>
                  <a:pt x="30089" y="12178"/>
                </a:lnTo>
                <a:lnTo>
                  <a:pt x="30214" y="12325"/>
                </a:lnTo>
                <a:lnTo>
                  <a:pt x="30193" y="12387"/>
                </a:lnTo>
                <a:lnTo>
                  <a:pt x="30131" y="12429"/>
                </a:lnTo>
                <a:lnTo>
                  <a:pt x="30131" y="12471"/>
                </a:lnTo>
                <a:lnTo>
                  <a:pt x="30193" y="12555"/>
                </a:lnTo>
                <a:lnTo>
                  <a:pt x="30319" y="12492"/>
                </a:lnTo>
                <a:lnTo>
                  <a:pt x="30445" y="12387"/>
                </a:lnTo>
                <a:lnTo>
                  <a:pt x="30403" y="12492"/>
                </a:lnTo>
                <a:lnTo>
                  <a:pt x="30277" y="12576"/>
                </a:lnTo>
                <a:lnTo>
                  <a:pt x="30319" y="12638"/>
                </a:lnTo>
                <a:lnTo>
                  <a:pt x="30361" y="12659"/>
                </a:lnTo>
                <a:lnTo>
                  <a:pt x="30361" y="12701"/>
                </a:lnTo>
                <a:lnTo>
                  <a:pt x="30319" y="12743"/>
                </a:lnTo>
                <a:lnTo>
                  <a:pt x="30193" y="12743"/>
                </a:lnTo>
                <a:lnTo>
                  <a:pt x="30131" y="12806"/>
                </a:lnTo>
                <a:lnTo>
                  <a:pt x="30026" y="12806"/>
                </a:lnTo>
                <a:lnTo>
                  <a:pt x="29984" y="12890"/>
                </a:lnTo>
                <a:lnTo>
                  <a:pt x="30089" y="12973"/>
                </a:lnTo>
                <a:lnTo>
                  <a:pt x="30089" y="13057"/>
                </a:lnTo>
                <a:lnTo>
                  <a:pt x="30152" y="13057"/>
                </a:lnTo>
                <a:lnTo>
                  <a:pt x="30235" y="12952"/>
                </a:lnTo>
                <a:lnTo>
                  <a:pt x="30277" y="12952"/>
                </a:lnTo>
                <a:lnTo>
                  <a:pt x="30403" y="12806"/>
                </a:lnTo>
                <a:lnTo>
                  <a:pt x="30549" y="12743"/>
                </a:lnTo>
                <a:lnTo>
                  <a:pt x="30570" y="12701"/>
                </a:lnTo>
                <a:lnTo>
                  <a:pt x="30528" y="12576"/>
                </a:lnTo>
                <a:lnTo>
                  <a:pt x="30654" y="12471"/>
                </a:lnTo>
                <a:lnTo>
                  <a:pt x="30926" y="12283"/>
                </a:lnTo>
                <a:lnTo>
                  <a:pt x="30989" y="12283"/>
                </a:lnTo>
                <a:lnTo>
                  <a:pt x="31030" y="12178"/>
                </a:lnTo>
                <a:lnTo>
                  <a:pt x="31156" y="12178"/>
                </a:lnTo>
                <a:lnTo>
                  <a:pt x="31302" y="12053"/>
                </a:lnTo>
                <a:lnTo>
                  <a:pt x="31365" y="12115"/>
                </a:lnTo>
                <a:lnTo>
                  <a:pt x="31407" y="12115"/>
                </a:lnTo>
                <a:lnTo>
                  <a:pt x="31553" y="12073"/>
                </a:lnTo>
                <a:lnTo>
                  <a:pt x="31721" y="11906"/>
                </a:lnTo>
                <a:lnTo>
                  <a:pt x="31763" y="12011"/>
                </a:lnTo>
                <a:lnTo>
                  <a:pt x="31763" y="11655"/>
                </a:lnTo>
                <a:lnTo>
                  <a:pt x="31909" y="11550"/>
                </a:lnTo>
                <a:lnTo>
                  <a:pt x="31972" y="11404"/>
                </a:lnTo>
                <a:lnTo>
                  <a:pt x="31972" y="11299"/>
                </a:lnTo>
                <a:lnTo>
                  <a:pt x="32118" y="11195"/>
                </a:lnTo>
                <a:lnTo>
                  <a:pt x="32223" y="11006"/>
                </a:lnTo>
                <a:lnTo>
                  <a:pt x="32328" y="10965"/>
                </a:lnTo>
                <a:lnTo>
                  <a:pt x="32411" y="10672"/>
                </a:lnTo>
                <a:lnTo>
                  <a:pt x="32453" y="10567"/>
                </a:lnTo>
                <a:lnTo>
                  <a:pt x="32453" y="10504"/>
                </a:lnTo>
                <a:lnTo>
                  <a:pt x="32453" y="10337"/>
                </a:lnTo>
                <a:lnTo>
                  <a:pt x="32600" y="10190"/>
                </a:lnTo>
                <a:lnTo>
                  <a:pt x="32704" y="10358"/>
                </a:lnTo>
                <a:lnTo>
                  <a:pt x="32767" y="10400"/>
                </a:lnTo>
                <a:lnTo>
                  <a:pt x="32851" y="10483"/>
                </a:lnTo>
                <a:lnTo>
                  <a:pt x="32955" y="10441"/>
                </a:lnTo>
                <a:lnTo>
                  <a:pt x="33081" y="10483"/>
                </a:lnTo>
                <a:lnTo>
                  <a:pt x="33332" y="10462"/>
                </a:lnTo>
                <a:lnTo>
                  <a:pt x="33478" y="10483"/>
                </a:lnTo>
                <a:lnTo>
                  <a:pt x="33541" y="10337"/>
                </a:lnTo>
                <a:lnTo>
                  <a:pt x="33541" y="10253"/>
                </a:lnTo>
                <a:lnTo>
                  <a:pt x="33395" y="10128"/>
                </a:lnTo>
                <a:lnTo>
                  <a:pt x="33290" y="10044"/>
                </a:lnTo>
                <a:lnTo>
                  <a:pt x="33374" y="9960"/>
                </a:lnTo>
                <a:lnTo>
                  <a:pt x="33499" y="9960"/>
                </a:lnTo>
                <a:lnTo>
                  <a:pt x="33750" y="9772"/>
                </a:lnTo>
                <a:lnTo>
                  <a:pt x="33750" y="9646"/>
                </a:lnTo>
                <a:lnTo>
                  <a:pt x="33855" y="9521"/>
                </a:lnTo>
                <a:lnTo>
                  <a:pt x="33939" y="9521"/>
                </a:lnTo>
                <a:lnTo>
                  <a:pt x="34002" y="9416"/>
                </a:lnTo>
                <a:lnTo>
                  <a:pt x="33939" y="9312"/>
                </a:lnTo>
                <a:lnTo>
                  <a:pt x="33939" y="9207"/>
                </a:lnTo>
                <a:lnTo>
                  <a:pt x="33939" y="9081"/>
                </a:lnTo>
                <a:lnTo>
                  <a:pt x="34022" y="9040"/>
                </a:lnTo>
                <a:lnTo>
                  <a:pt x="34127" y="9123"/>
                </a:lnTo>
                <a:lnTo>
                  <a:pt x="34127" y="9228"/>
                </a:lnTo>
                <a:lnTo>
                  <a:pt x="34190" y="9312"/>
                </a:lnTo>
                <a:lnTo>
                  <a:pt x="34378" y="9332"/>
                </a:lnTo>
                <a:lnTo>
                  <a:pt x="34399" y="9395"/>
                </a:lnTo>
                <a:lnTo>
                  <a:pt x="34399" y="9353"/>
                </a:lnTo>
                <a:lnTo>
                  <a:pt x="34399" y="9291"/>
                </a:lnTo>
                <a:lnTo>
                  <a:pt x="34378" y="9249"/>
                </a:lnTo>
                <a:lnTo>
                  <a:pt x="34336" y="9144"/>
                </a:lnTo>
                <a:lnTo>
                  <a:pt x="34336" y="9123"/>
                </a:lnTo>
                <a:lnTo>
                  <a:pt x="34420" y="9081"/>
                </a:lnTo>
                <a:lnTo>
                  <a:pt x="34546" y="9102"/>
                </a:lnTo>
                <a:lnTo>
                  <a:pt x="34608" y="9081"/>
                </a:lnTo>
                <a:lnTo>
                  <a:pt x="34608" y="8977"/>
                </a:lnTo>
                <a:lnTo>
                  <a:pt x="34587" y="8914"/>
                </a:lnTo>
                <a:lnTo>
                  <a:pt x="34587" y="8830"/>
                </a:lnTo>
                <a:lnTo>
                  <a:pt x="34608" y="8788"/>
                </a:lnTo>
                <a:lnTo>
                  <a:pt x="34608" y="8684"/>
                </a:lnTo>
                <a:lnTo>
                  <a:pt x="34608" y="8579"/>
                </a:lnTo>
                <a:lnTo>
                  <a:pt x="34525" y="8516"/>
                </a:lnTo>
                <a:lnTo>
                  <a:pt x="34525" y="8349"/>
                </a:lnTo>
                <a:lnTo>
                  <a:pt x="34525" y="8244"/>
                </a:lnTo>
                <a:lnTo>
                  <a:pt x="34504" y="8098"/>
                </a:lnTo>
                <a:lnTo>
                  <a:pt x="34504" y="7993"/>
                </a:lnTo>
                <a:lnTo>
                  <a:pt x="34441" y="7889"/>
                </a:lnTo>
                <a:lnTo>
                  <a:pt x="34399" y="7826"/>
                </a:lnTo>
                <a:lnTo>
                  <a:pt x="34378" y="7742"/>
                </a:lnTo>
                <a:lnTo>
                  <a:pt x="34232" y="7533"/>
                </a:lnTo>
                <a:lnTo>
                  <a:pt x="34190" y="7428"/>
                </a:lnTo>
                <a:lnTo>
                  <a:pt x="34211" y="7366"/>
                </a:lnTo>
                <a:lnTo>
                  <a:pt x="34294" y="7345"/>
                </a:lnTo>
                <a:lnTo>
                  <a:pt x="34378" y="7324"/>
                </a:lnTo>
                <a:lnTo>
                  <a:pt x="34420" y="7261"/>
                </a:lnTo>
                <a:lnTo>
                  <a:pt x="34441" y="7198"/>
                </a:lnTo>
                <a:lnTo>
                  <a:pt x="34546" y="7010"/>
                </a:lnTo>
                <a:lnTo>
                  <a:pt x="34587" y="7010"/>
                </a:lnTo>
                <a:lnTo>
                  <a:pt x="34692" y="7031"/>
                </a:lnTo>
                <a:lnTo>
                  <a:pt x="34755" y="7052"/>
                </a:lnTo>
                <a:lnTo>
                  <a:pt x="35131" y="7115"/>
                </a:lnTo>
                <a:lnTo>
                  <a:pt x="35173" y="7136"/>
                </a:lnTo>
                <a:lnTo>
                  <a:pt x="35236" y="7136"/>
                </a:lnTo>
                <a:lnTo>
                  <a:pt x="35278" y="7094"/>
                </a:lnTo>
                <a:lnTo>
                  <a:pt x="35257" y="7010"/>
                </a:lnTo>
                <a:lnTo>
                  <a:pt x="35236" y="6926"/>
                </a:lnTo>
                <a:lnTo>
                  <a:pt x="35236" y="6884"/>
                </a:lnTo>
                <a:lnTo>
                  <a:pt x="35257" y="6822"/>
                </a:lnTo>
                <a:lnTo>
                  <a:pt x="35236" y="6780"/>
                </a:lnTo>
                <a:lnTo>
                  <a:pt x="35215" y="6696"/>
                </a:lnTo>
                <a:lnTo>
                  <a:pt x="35257" y="6591"/>
                </a:lnTo>
                <a:lnTo>
                  <a:pt x="35320" y="6571"/>
                </a:lnTo>
                <a:lnTo>
                  <a:pt x="35278" y="6466"/>
                </a:lnTo>
                <a:lnTo>
                  <a:pt x="35257" y="6403"/>
                </a:lnTo>
                <a:lnTo>
                  <a:pt x="35257" y="6382"/>
                </a:lnTo>
                <a:lnTo>
                  <a:pt x="35341" y="6319"/>
                </a:lnTo>
                <a:lnTo>
                  <a:pt x="35320" y="6278"/>
                </a:lnTo>
                <a:lnTo>
                  <a:pt x="35320" y="6215"/>
                </a:lnTo>
                <a:lnTo>
                  <a:pt x="35278" y="6152"/>
                </a:lnTo>
                <a:lnTo>
                  <a:pt x="35320" y="6068"/>
                </a:lnTo>
                <a:lnTo>
                  <a:pt x="35362" y="6047"/>
                </a:lnTo>
                <a:lnTo>
                  <a:pt x="35362" y="5985"/>
                </a:lnTo>
                <a:lnTo>
                  <a:pt x="35341" y="5943"/>
                </a:lnTo>
                <a:lnTo>
                  <a:pt x="35278" y="5796"/>
                </a:lnTo>
                <a:lnTo>
                  <a:pt x="35278" y="5671"/>
                </a:lnTo>
                <a:lnTo>
                  <a:pt x="35320" y="5650"/>
                </a:lnTo>
                <a:lnTo>
                  <a:pt x="35341" y="5629"/>
                </a:lnTo>
                <a:lnTo>
                  <a:pt x="35341" y="5587"/>
                </a:lnTo>
                <a:lnTo>
                  <a:pt x="35320" y="5545"/>
                </a:lnTo>
                <a:lnTo>
                  <a:pt x="35320" y="5483"/>
                </a:lnTo>
                <a:lnTo>
                  <a:pt x="35257" y="5441"/>
                </a:lnTo>
                <a:lnTo>
                  <a:pt x="35236" y="5378"/>
                </a:lnTo>
                <a:lnTo>
                  <a:pt x="35257" y="5315"/>
                </a:lnTo>
                <a:lnTo>
                  <a:pt x="35257" y="5231"/>
                </a:lnTo>
                <a:lnTo>
                  <a:pt x="35236" y="5169"/>
                </a:lnTo>
                <a:lnTo>
                  <a:pt x="35173" y="5127"/>
                </a:lnTo>
                <a:lnTo>
                  <a:pt x="35173" y="5064"/>
                </a:lnTo>
                <a:lnTo>
                  <a:pt x="35257" y="4959"/>
                </a:lnTo>
                <a:lnTo>
                  <a:pt x="35362" y="4939"/>
                </a:lnTo>
                <a:lnTo>
                  <a:pt x="35383" y="4918"/>
                </a:lnTo>
                <a:lnTo>
                  <a:pt x="35383" y="4813"/>
                </a:lnTo>
                <a:lnTo>
                  <a:pt x="35424" y="4687"/>
                </a:lnTo>
                <a:lnTo>
                  <a:pt x="35341" y="4646"/>
                </a:lnTo>
                <a:lnTo>
                  <a:pt x="35278" y="4583"/>
                </a:lnTo>
                <a:lnTo>
                  <a:pt x="35257" y="4499"/>
                </a:lnTo>
                <a:lnTo>
                  <a:pt x="35173" y="4395"/>
                </a:lnTo>
                <a:lnTo>
                  <a:pt x="35152" y="4332"/>
                </a:lnTo>
                <a:lnTo>
                  <a:pt x="35215" y="4290"/>
                </a:lnTo>
                <a:lnTo>
                  <a:pt x="35152" y="4185"/>
                </a:lnTo>
                <a:lnTo>
                  <a:pt x="35131" y="4123"/>
                </a:lnTo>
                <a:lnTo>
                  <a:pt x="35027" y="4102"/>
                </a:lnTo>
                <a:lnTo>
                  <a:pt x="34964" y="4081"/>
                </a:lnTo>
                <a:lnTo>
                  <a:pt x="34859" y="4018"/>
                </a:lnTo>
                <a:lnTo>
                  <a:pt x="34797" y="4081"/>
                </a:lnTo>
                <a:lnTo>
                  <a:pt x="34713" y="4102"/>
                </a:lnTo>
                <a:lnTo>
                  <a:pt x="34629" y="4143"/>
                </a:lnTo>
                <a:lnTo>
                  <a:pt x="34629" y="4227"/>
                </a:lnTo>
                <a:lnTo>
                  <a:pt x="34587" y="4269"/>
                </a:lnTo>
                <a:lnTo>
                  <a:pt x="34504" y="4269"/>
                </a:lnTo>
                <a:lnTo>
                  <a:pt x="34483" y="4395"/>
                </a:lnTo>
                <a:lnTo>
                  <a:pt x="34294" y="4395"/>
                </a:lnTo>
                <a:lnTo>
                  <a:pt x="34232" y="4478"/>
                </a:lnTo>
                <a:lnTo>
                  <a:pt x="34232" y="4583"/>
                </a:lnTo>
                <a:lnTo>
                  <a:pt x="34190" y="4604"/>
                </a:lnTo>
                <a:lnTo>
                  <a:pt x="34169" y="4729"/>
                </a:lnTo>
                <a:lnTo>
                  <a:pt x="34169" y="4792"/>
                </a:lnTo>
                <a:lnTo>
                  <a:pt x="34106" y="4813"/>
                </a:lnTo>
                <a:lnTo>
                  <a:pt x="34022" y="4897"/>
                </a:lnTo>
                <a:lnTo>
                  <a:pt x="33876" y="4918"/>
                </a:lnTo>
                <a:lnTo>
                  <a:pt x="33709" y="4918"/>
                </a:lnTo>
                <a:lnTo>
                  <a:pt x="33667" y="4939"/>
                </a:lnTo>
                <a:lnTo>
                  <a:pt x="33604" y="5001"/>
                </a:lnTo>
                <a:lnTo>
                  <a:pt x="33583" y="4918"/>
                </a:lnTo>
                <a:lnTo>
                  <a:pt x="33541" y="4834"/>
                </a:lnTo>
                <a:lnTo>
                  <a:pt x="33458" y="4834"/>
                </a:lnTo>
                <a:lnTo>
                  <a:pt x="33374" y="4897"/>
                </a:lnTo>
                <a:lnTo>
                  <a:pt x="33269" y="4918"/>
                </a:lnTo>
                <a:lnTo>
                  <a:pt x="33248" y="4834"/>
                </a:lnTo>
                <a:lnTo>
                  <a:pt x="33165" y="4729"/>
                </a:lnTo>
                <a:lnTo>
                  <a:pt x="33123" y="4708"/>
                </a:lnTo>
                <a:lnTo>
                  <a:pt x="32976" y="4583"/>
                </a:lnTo>
                <a:lnTo>
                  <a:pt x="32976" y="4478"/>
                </a:lnTo>
                <a:lnTo>
                  <a:pt x="33018" y="4436"/>
                </a:lnTo>
                <a:lnTo>
                  <a:pt x="33039" y="4332"/>
                </a:lnTo>
                <a:lnTo>
                  <a:pt x="33018" y="4227"/>
                </a:lnTo>
                <a:lnTo>
                  <a:pt x="32976" y="4123"/>
                </a:lnTo>
                <a:lnTo>
                  <a:pt x="32872" y="4143"/>
                </a:lnTo>
                <a:lnTo>
                  <a:pt x="32872" y="4081"/>
                </a:lnTo>
                <a:lnTo>
                  <a:pt x="32872" y="3997"/>
                </a:lnTo>
                <a:lnTo>
                  <a:pt x="32934" y="3913"/>
                </a:lnTo>
                <a:lnTo>
                  <a:pt x="32934" y="3871"/>
                </a:lnTo>
                <a:lnTo>
                  <a:pt x="32872" y="3851"/>
                </a:lnTo>
                <a:lnTo>
                  <a:pt x="32851" y="3851"/>
                </a:lnTo>
                <a:lnTo>
                  <a:pt x="32767" y="3892"/>
                </a:lnTo>
                <a:lnTo>
                  <a:pt x="32725" y="3892"/>
                </a:lnTo>
                <a:lnTo>
                  <a:pt x="32642" y="3913"/>
                </a:lnTo>
                <a:lnTo>
                  <a:pt x="32558" y="3892"/>
                </a:lnTo>
                <a:lnTo>
                  <a:pt x="32516" y="3871"/>
                </a:lnTo>
                <a:lnTo>
                  <a:pt x="32453" y="3851"/>
                </a:lnTo>
                <a:lnTo>
                  <a:pt x="32432" y="3809"/>
                </a:lnTo>
                <a:lnTo>
                  <a:pt x="32307" y="3767"/>
                </a:lnTo>
                <a:lnTo>
                  <a:pt x="32307" y="3704"/>
                </a:lnTo>
                <a:lnTo>
                  <a:pt x="32244" y="3662"/>
                </a:lnTo>
                <a:lnTo>
                  <a:pt x="32202" y="3662"/>
                </a:lnTo>
                <a:lnTo>
                  <a:pt x="32139" y="3599"/>
                </a:lnTo>
                <a:lnTo>
                  <a:pt x="32139" y="3558"/>
                </a:lnTo>
                <a:lnTo>
                  <a:pt x="32077" y="3558"/>
                </a:lnTo>
                <a:lnTo>
                  <a:pt x="32014" y="3474"/>
                </a:lnTo>
                <a:lnTo>
                  <a:pt x="31993" y="3432"/>
                </a:lnTo>
                <a:lnTo>
                  <a:pt x="31930" y="3369"/>
                </a:lnTo>
                <a:lnTo>
                  <a:pt x="31888" y="3369"/>
                </a:lnTo>
                <a:lnTo>
                  <a:pt x="31846" y="3453"/>
                </a:lnTo>
                <a:lnTo>
                  <a:pt x="31805" y="3432"/>
                </a:lnTo>
                <a:lnTo>
                  <a:pt x="31763" y="3453"/>
                </a:lnTo>
                <a:lnTo>
                  <a:pt x="31721" y="3495"/>
                </a:lnTo>
                <a:lnTo>
                  <a:pt x="31658" y="3453"/>
                </a:lnTo>
                <a:lnTo>
                  <a:pt x="31616" y="3390"/>
                </a:lnTo>
                <a:lnTo>
                  <a:pt x="31574" y="3369"/>
                </a:lnTo>
                <a:lnTo>
                  <a:pt x="31449" y="3369"/>
                </a:lnTo>
                <a:lnTo>
                  <a:pt x="31386" y="3348"/>
                </a:lnTo>
                <a:lnTo>
                  <a:pt x="31449" y="3286"/>
                </a:lnTo>
                <a:lnTo>
                  <a:pt x="31449" y="3244"/>
                </a:lnTo>
                <a:lnTo>
                  <a:pt x="31365" y="3244"/>
                </a:lnTo>
                <a:lnTo>
                  <a:pt x="31302" y="3286"/>
                </a:lnTo>
                <a:lnTo>
                  <a:pt x="31177" y="3286"/>
                </a:lnTo>
                <a:lnTo>
                  <a:pt x="31135" y="3327"/>
                </a:lnTo>
                <a:lnTo>
                  <a:pt x="31072" y="3265"/>
                </a:lnTo>
                <a:lnTo>
                  <a:pt x="31030" y="3286"/>
                </a:lnTo>
                <a:lnTo>
                  <a:pt x="30947" y="3286"/>
                </a:lnTo>
                <a:lnTo>
                  <a:pt x="30884" y="3223"/>
                </a:lnTo>
                <a:lnTo>
                  <a:pt x="30800" y="3181"/>
                </a:lnTo>
                <a:lnTo>
                  <a:pt x="30675" y="3055"/>
                </a:lnTo>
                <a:lnTo>
                  <a:pt x="30633" y="2930"/>
                </a:lnTo>
                <a:lnTo>
                  <a:pt x="30633" y="2846"/>
                </a:lnTo>
                <a:lnTo>
                  <a:pt x="30612" y="2742"/>
                </a:lnTo>
                <a:lnTo>
                  <a:pt x="30549" y="2742"/>
                </a:lnTo>
                <a:lnTo>
                  <a:pt x="30465" y="2721"/>
                </a:lnTo>
                <a:lnTo>
                  <a:pt x="30465" y="2574"/>
                </a:lnTo>
                <a:lnTo>
                  <a:pt x="30424" y="2553"/>
                </a:lnTo>
                <a:lnTo>
                  <a:pt x="30403" y="2428"/>
                </a:lnTo>
                <a:lnTo>
                  <a:pt x="30361" y="2323"/>
                </a:lnTo>
                <a:lnTo>
                  <a:pt x="30152" y="2198"/>
                </a:lnTo>
                <a:lnTo>
                  <a:pt x="30047" y="2030"/>
                </a:lnTo>
                <a:lnTo>
                  <a:pt x="30026" y="1988"/>
                </a:lnTo>
                <a:lnTo>
                  <a:pt x="29984" y="1884"/>
                </a:lnTo>
                <a:lnTo>
                  <a:pt x="29921" y="1905"/>
                </a:lnTo>
                <a:lnTo>
                  <a:pt x="29901" y="1905"/>
                </a:lnTo>
                <a:lnTo>
                  <a:pt x="29901" y="1821"/>
                </a:lnTo>
                <a:lnTo>
                  <a:pt x="29921" y="1779"/>
                </a:lnTo>
                <a:lnTo>
                  <a:pt x="29838" y="1716"/>
                </a:lnTo>
                <a:lnTo>
                  <a:pt x="29796" y="1612"/>
                </a:lnTo>
                <a:lnTo>
                  <a:pt x="29733" y="1591"/>
                </a:lnTo>
                <a:lnTo>
                  <a:pt x="29712" y="1507"/>
                </a:lnTo>
                <a:lnTo>
                  <a:pt x="29670" y="1444"/>
                </a:lnTo>
                <a:lnTo>
                  <a:pt x="29608" y="1340"/>
                </a:lnTo>
                <a:lnTo>
                  <a:pt x="29482" y="1256"/>
                </a:lnTo>
                <a:lnTo>
                  <a:pt x="29461" y="1193"/>
                </a:lnTo>
                <a:lnTo>
                  <a:pt x="29503" y="1130"/>
                </a:lnTo>
                <a:lnTo>
                  <a:pt x="29482" y="1047"/>
                </a:lnTo>
                <a:lnTo>
                  <a:pt x="29315" y="1047"/>
                </a:lnTo>
                <a:lnTo>
                  <a:pt x="29294" y="984"/>
                </a:lnTo>
                <a:lnTo>
                  <a:pt x="29294" y="942"/>
                </a:lnTo>
                <a:lnTo>
                  <a:pt x="29273" y="879"/>
                </a:lnTo>
                <a:lnTo>
                  <a:pt x="29273" y="817"/>
                </a:lnTo>
                <a:lnTo>
                  <a:pt x="29231" y="733"/>
                </a:lnTo>
                <a:lnTo>
                  <a:pt x="29168" y="712"/>
                </a:lnTo>
                <a:lnTo>
                  <a:pt x="29168" y="649"/>
                </a:lnTo>
                <a:lnTo>
                  <a:pt x="29147" y="607"/>
                </a:lnTo>
                <a:lnTo>
                  <a:pt x="29085" y="628"/>
                </a:lnTo>
                <a:lnTo>
                  <a:pt x="28980" y="607"/>
                </a:lnTo>
                <a:lnTo>
                  <a:pt x="28959" y="545"/>
                </a:lnTo>
                <a:lnTo>
                  <a:pt x="28980" y="482"/>
                </a:lnTo>
                <a:lnTo>
                  <a:pt x="28959" y="440"/>
                </a:lnTo>
                <a:lnTo>
                  <a:pt x="28875" y="419"/>
                </a:lnTo>
                <a:lnTo>
                  <a:pt x="28833" y="461"/>
                </a:lnTo>
                <a:lnTo>
                  <a:pt x="28792" y="419"/>
                </a:lnTo>
                <a:lnTo>
                  <a:pt x="28750" y="419"/>
                </a:lnTo>
                <a:lnTo>
                  <a:pt x="28708" y="356"/>
                </a:lnTo>
                <a:lnTo>
                  <a:pt x="28750" y="293"/>
                </a:lnTo>
                <a:lnTo>
                  <a:pt x="28687" y="231"/>
                </a:lnTo>
                <a:lnTo>
                  <a:pt x="28624" y="210"/>
                </a:lnTo>
                <a:lnTo>
                  <a:pt x="28561" y="231"/>
                </a:lnTo>
                <a:lnTo>
                  <a:pt x="28520" y="147"/>
                </a:lnTo>
                <a:lnTo>
                  <a:pt x="28457" y="189"/>
                </a:lnTo>
                <a:lnTo>
                  <a:pt x="28373" y="189"/>
                </a:lnTo>
                <a:lnTo>
                  <a:pt x="28331" y="147"/>
                </a:lnTo>
                <a:lnTo>
                  <a:pt x="28268" y="189"/>
                </a:lnTo>
                <a:lnTo>
                  <a:pt x="28268" y="252"/>
                </a:lnTo>
                <a:lnTo>
                  <a:pt x="28248" y="293"/>
                </a:lnTo>
                <a:lnTo>
                  <a:pt x="28143" y="231"/>
                </a:lnTo>
                <a:lnTo>
                  <a:pt x="28101" y="189"/>
                </a:lnTo>
                <a:lnTo>
                  <a:pt x="28017" y="210"/>
                </a:lnTo>
                <a:lnTo>
                  <a:pt x="27892" y="210"/>
                </a:lnTo>
                <a:lnTo>
                  <a:pt x="27892" y="189"/>
                </a:lnTo>
                <a:lnTo>
                  <a:pt x="27808" y="105"/>
                </a:lnTo>
                <a:lnTo>
                  <a:pt x="27620" y="84"/>
                </a:lnTo>
                <a:lnTo>
                  <a:pt x="27536" y="21"/>
                </a:lnTo>
                <a:lnTo>
                  <a:pt x="27432" y="21"/>
                </a:lnTo>
                <a:lnTo>
                  <a:pt x="2739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51"/>
          <p:cNvSpPr/>
          <p:nvPr/>
        </p:nvSpPr>
        <p:spPr>
          <a:xfrm>
            <a:off x="4409897" y="2891877"/>
            <a:ext cx="1576" cy="1998"/>
          </a:xfrm>
          <a:custGeom>
            <a:avLst/>
            <a:gdLst/>
            <a:ahLst/>
            <a:cxnLst/>
            <a:rect l="l" t="t" r="r" b="b"/>
            <a:pathLst>
              <a:path w="64" h="85" extrusionOk="0">
                <a:moveTo>
                  <a:pt x="63" y="85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51"/>
          <p:cNvSpPr/>
          <p:nvPr/>
        </p:nvSpPr>
        <p:spPr>
          <a:xfrm>
            <a:off x="4393426" y="2906148"/>
            <a:ext cx="2585" cy="2492"/>
          </a:xfrm>
          <a:custGeom>
            <a:avLst/>
            <a:gdLst/>
            <a:ahLst/>
            <a:cxnLst/>
            <a:rect l="l" t="t" r="r" b="b"/>
            <a:pathLst>
              <a:path w="105" h="106" extrusionOk="0">
                <a:moveTo>
                  <a:pt x="0" y="105"/>
                </a:moveTo>
                <a:lnTo>
                  <a:pt x="105" y="1"/>
                </a:lnTo>
                <a:lnTo>
                  <a:pt x="10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51"/>
          <p:cNvSpPr/>
          <p:nvPr/>
        </p:nvSpPr>
        <p:spPr>
          <a:xfrm>
            <a:off x="3875693" y="2663650"/>
            <a:ext cx="5195" cy="1505"/>
          </a:xfrm>
          <a:custGeom>
            <a:avLst/>
            <a:gdLst/>
            <a:ahLst/>
            <a:cxnLst/>
            <a:rect l="l" t="t" r="r" b="b"/>
            <a:pathLst>
              <a:path w="211" h="64" extrusionOk="0">
                <a:moveTo>
                  <a:pt x="210" y="0"/>
                </a:moveTo>
                <a:lnTo>
                  <a:pt x="1" y="63"/>
                </a:lnTo>
                <a:lnTo>
                  <a:pt x="22" y="63"/>
                </a:lnTo>
                <a:lnTo>
                  <a:pt x="2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51"/>
          <p:cNvSpPr/>
          <p:nvPr/>
        </p:nvSpPr>
        <p:spPr>
          <a:xfrm>
            <a:off x="3574345" y="2334074"/>
            <a:ext cx="539374" cy="270568"/>
          </a:xfrm>
          <a:custGeom>
            <a:avLst/>
            <a:gdLst/>
            <a:ahLst/>
            <a:cxnLst/>
            <a:rect l="l" t="t" r="r" b="b"/>
            <a:pathLst>
              <a:path w="21908" h="11509" extrusionOk="0">
                <a:moveTo>
                  <a:pt x="10860" y="0"/>
                </a:moveTo>
                <a:lnTo>
                  <a:pt x="10755" y="84"/>
                </a:lnTo>
                <a:lnTo>
                  <a:pt x="10713" y="189"/>
                </a:lnTo>
                <a:lnTo>
                  <a:pt x="10567" y="189"/>
                </a:lnTo>
                <a:lnTo>
                  <a:pt x="10483" y="252"/>
                </a:lnTo>
                <a:lnTo>
                  <a:pt x="10546" y="314"/>
                </a:lnTo>
                <a:lnTo>
                  <a:pt x="10546" y="398"/>
                </a:lnTo>
                <a:lnTo>
                  <a:pt x="10400" y="419"/>
                </a:lnTo>
                <a:lnTo>
                  <a:pt x="10337" y="419"/>
                </a:lnTo>
                <a:lnTo>
                  <a:pt x="10253" y="524"/>
                </a:lnTo>
                <a:lnTo>
                  <a:pt x="10128" y="524"/>
                </a:lnTo>
                <a:lnTo>
                  <a:pt x="10044" y="586"/>
                </a:lnTo>
                <a:lnTo>
                  <a:pt x="9981" y="586"/>
                </a:lnTo>
                <a:lnTo>
                  <a:pt x="9751" y="733"/>
                </a:lnTo>
                <a:lnTo>
                  <a:pt x="9625" y="796"/>
                </a:lnTo>
                <a:lnTo>
                  <a:pt x="9521" y="837"/>
                </a:lnTo>
                <a:lnTo>
                  <a:pt x="9437" y="837"/>
                </a:lnTo>
                <a:lnTo>
                  <a:pt x="9353" y="775"/>
                </a:lnTo>
                <a:lnTo>
                  <a:pt x="9312" y="837"/>
                </a:lnTo>
                <a:lnTo>
                  <a:pt x="9291" y="921"/>
                </a:lnTo>
                <a:lnTo>
                  <a:pt x="9144" y="921"/>
                </a:lnTo>
                <a:lnTo>
                  <a:pt x="9102" y="984"/>
                </a:lnTo>
                <a:lnTo>
                  <a:pt x="9102" y="1088"/>
                </a:lnTo>
                <a:lnTo>
                  <a:pt x="9040" y="1130"/>
                </a:lnTo>
                <a:lnTo>
                  <a:pt x="8977" y="1109"/>
                </a:lnTo>
                <a:lnTo>
                  <a:pt x="8893" y="1109"/>
                </a:lnTo>
                <a:lnTo>
                  <a:pt x="8789" y="1151"/>
                </a:lnTo>
                <a:lnTo>
                  <a:pt x="8663" y="1172"/>
                </a:lnTo>
                <a:lnTo>
                  <a:pt x="8496" y="1256"/>
                </a:lnTo>
                <a:lnTo>
                  <a:pt x="8475" y="1319"/>
                </a:lnTo>
                <a:lnTo>
                  <a:pt x="8307" y="1340"/>
                </a:lnTo>
                <a:lnTo>
                  <a:pt x="8182" y="1402"/>
                </a:lnTo>
                <a:lnTo>
                  <a:pt x="8035" y="1423"/>
                </a:lnTo>
                <a:lnTo>
                  <a:pt x="7847" y="1465"/>
                </a:lnTo>
                <a:lnTo>
                  <a:pt x="7826" y="1549"/>
                </a:lnTo>
                <a:lnTo>
                  <a:pt x="7763" y="1632"/>
                </a:lnTo>
                <a:lnTo>
                  <a:pt x="7721" y="1528"/>
                </a:lnTo>
                <a:lnTo>
                  <a:pt x="7617" y="1528"/>
                </a:lnTo>
                <a:lnTo>
                  <a:pt x="7512" y="1570"/>
                </a:lnTo>
                <a:lnTo>
                  <a:pt x="7512" y="1653"/>
                </a:lnTo>
                <a:lnTo>
                  <a:pt x="7449" y="1695"/>
                </a:lnTo>
                <a:lnTo>
                  <a:pt x="7345" y="1653"/>
                </a:lnTo>
                <a:lnTo>
                  <a:pt x="7219" y="1653"/>
                </a:lnTo>
                <a:lnTo>
                  <a:pt x="7198" y="1612"/>
                </a:lnTo>
                <a:lnTo>
                  <a:pt x="7115" y="1612"/>
                </a:lnTo>
                <a:lnTo>
                  <a:pt x="7031" y="1653"/>
                </a:lnTo>
                <a:lnTo>
                  <a:pt x="6926" y="1674"/>
                </a:lnTo>
                <a:lnTo>
                  <a:pt x="6884" y="1695"/>
                </a:lnTo>
                <a:lnTo>
                  <a:pt x="6926" y="1842"/>
                </a:lnTo>
                <a:lnTo>
                  <a:pt x="6884" y="1925"/>
                </a:lnTo>
                <a:lnTo>
                  <a:pt x="6989" y="1946"/>
                </a:lnTo>
                <a:lnTo>
                  <a:pt x="7136" y="1925"/>
                </a:lnTo>
                <a:lnTo>
                  <a:pt x="7198" y="2051"/>
                </a:lnTo>
                <a:lnTo>
                  <a:pt x="7031" y="2051"/>
                </a:lnTo>
                <a:lnTo>
                  <a:pt x="6989" y="2093"/>
                </a:lnTo>
                <a:lnTo>
                  <a:pt x="6989" y="2156"/>
                </a:lnTo>
                <a:lnTo>
                  <a:pt x="7136" y="2176"/>
                </a:lnTo>
                <a:lnTo>
                  <a:pt x="7240" y="2197"/>
                </a:lnTo>
                <a:lnTo>
                  <a:pt x="7324" y="2156"/>
                </a:lnTo>
                <a:lnTo>
                  <a:pt x="7408" y="2156"/>
                </a:lnTo>
                <a:lnTo>
                  <a:pt x="7512" y="2260"/>
                </a:lnTo>
                <a:lnTo>
                  <a:pt x="7617" y="2281"/>
                </a:lnTo>
                <a:lnTo>
                  <a:pt x="7617" y="2386"/>
                </a:lnTo>
                <a:lnTo>
                  <a:pt x="7554" y="2449"/>
                </a:lnTo>
                <a:lnTo>
                  <a:pt x="7449" y="2407"/>
                </a:lnTo>
                <a:lnTo>
                  <a:pt x="7219" y="2449"/>
                </a:lnTo>
                <a:lnTo>
                  <a:pt x="7094" y="2553"/>
                </a:lnTo>
                <a:lnTo>
                  <a:pt x="6947" y="2741"/>
                </a:lnTo>
                <a:lnTo>
                  <a:pt x="6947" y="2867"/>
                </a:lnTo>
                <a:lnTo>
                  <a:pt x="7031" y="2888"/>
                </a:lnTo>
                <a:lnTo>
                  <a:pt x="7052" y="3013"/>
                </a:lnTo>
                <a:lnTo>
                  <a:pt x="6989" y="3118"/>
                </a:lnTo>
                <a:lnTo>
                  <a:pt x="6947" y="3244"/>
                </a:lnTo>
                <a:lnTo>
                  <a:pt x="6843" y="3244"/>
                </a:lnTo>
                <a:lnTo>
                  <a:pt x="6843" y="3306"/>
                </a:lnTo>
                <a:lnTo>
                  <a:pt x="6884" y="3390"/>
                </a:lnTo>
                <a:lnTo>
                  <a:pt x="6884" y="3453"/>
                </a:lnTo>
                <a:lnTo>
                  <a:pt x="7031" y="3453"/>
                </a:lnTo>
                <a:lnTo>
                  <a:pt x="7115" y="3537"/>
                </a:lnTo>
                <a:lnTo>
                  <a:pt x="7240" y="3557"/>
                </a:lnTo>
                <a:lnTo>
                  <a:pt x="7240" y="3620"/>
                </a:lnTo>
                <a:lnTo>
                  <a:pt x="7366" y="3704"/>
                </a:lnTo>
                <a:lnTo>
                  <a:pt x="7533" y="3725"/>
                </a:lnTo>
                <a:lnTo>
                  <a:pt x="7575" y="3746"/>
                </a:lnTo>
                <a:lnTo>
                  <a:pt x="7617" y="4227"/>
                </a:lnTo>
                <a:lnTo>
                  <a:pt x="7554" y="4290"/>
                </a:lnTo>
                <a:lnTo>
                  <a:pt x="7366" y="4373"/>
                </a:lnTo>
                <a:lnTo>
                  <a:pt x="7219" y="4353"/>
                </a:lnTo>
                <a:lnTo>
                  <a:pt x="7031" y="4248"/>
                </a:lnTo>
                <a:lnTo>
                  <a:pt x="6947" y="4290"/>
                </a:lnTo>
                <a:lnTo>
                  <a:pt x="6947" y="4394"/>
                </a:lnTo>
                <a:lnTo>
                  <a:pt x="6905" y="4541"/>
                </a:lnTo>
                <a:lnTo>
                  <a:pt x="6780" y="4562"/>
                </a:lnTo>
                <a:lnTo>
                  <a:pt x="6571" y="4457"/>
                </a:lnTo>
                <a:lnTo>
                  <a:pt x="6403" y="4457"/>
                </a:lnTo>
                <a:lnTo>
                  <a:pt x="6320" y="4394"/>
                </a:lnTo>
                <a:lnTo>
                  <a:pt x="6278" y="4436"/>
                </a:lnTo>
                <a:lnTo>
                  <a:pt x="6173" y="4394"/>
                </a:lnTo>
                <a:lnTo>
                  <a:pt x="6048" y="4269"/>
                </a:lnTo>
                <a:lnTo>
                  <a:pt x="6152" y="4227"/>
                </a:lnTo>
                <a:lnTo>
                  <a:pt x="6173" y="4143"/>
                </a:lnTo>
                <a:lnTo>
                  <a:pt x="6089" y="4122"/>
                </a:lnTo>
                <a:lnTo>
                  <a:pt x="5964" y="4039"/>
                </a:lnTo>
                <a:lnTo>
                  <a:pt x="5880" y="4122"/>
                </a:lnTo>
                <a:lnTo>
                  <a:pt x="5755" y="4081"/>
                </a:lnTo>
                <a:lnTo>
                  <a:pt x="5671" y="4122"/>
                </a:lnTo>
                <a:lnTo>
                  <a:pt x="5692" y="4269"/>
                </a:lnTo>
                <a:lnTo>
                  <a:pt x="5545" y="4290"/>
                </a:lnTo>
                <a:lnTo>
                  <a:pt x="5483" y="4227"/>
                </a:lnTo>
                <a:lnTo>
                  <a:pt x="5336" y="4060"/>
                </a:lnTo>
                <a:lnTo>
                  <a:pt x="5211" y="4081"/>
                </a:lnTo>
                <a:lnTo>
                  <a:pt x="5148" y="4185"/>
                </a:lnTo>
                <a:lnTo>
                  <a:pt x="5064" y="4081"/>
                </a:lnTo>
                <a:lnTo>
                  <a:pt x="5001" y="4122"/>
                </a:lnTo>
                <a:lnTo>
                  <a:pt x="5001" y="4248"/>
                </a:lnTo>
                <a:lnTo>
                  <a:pt x="4855" y="4248"/>
                </a:lnTo>
                <a:lnTo>
                  <a:pt x="4834" y="4457"/>
                </a:lnTo>
                <a:lnTo>
                  <a:pt x="4708" y="4562"/>
                </a:lnTo>
                <a:lnTo>
                  <a:pt x="4625" y="4541"/>
                </a:lnTo>
                <a:lnTo>
                  <a:pt x="4541" y="4436"/>
                </a:lnTo>
                <a:lnTo>
                  <a:pt x="4332" y="4394"/>
                </a:lnTo>
                <a:lnTo>
                  <a:pt x="4269" y="4269"/>
                </a:lnTo>
                <a:lnTo>
                  <a:pt x="4123" y="4353"/>
                </a:lnTo>
                <a:lnTo>
                  <a:pt x="4164" y="4478"/>
                </a:lnTo>
                <a:lnTo>
                  <a:pt x="4081" y="4604"/>
                </a:lnTo>
                <a:lnTo>
                  <a:pt x="3997" y="4583"/>
                </a:lnTo>
                <a:lnTo>
                  <a:pt x="3997" y="4457"/>
                </a:lnTo>
                <a:lnTo>
                  <a:pt x="3955" y="4373"/>
                </a:lnTo>
                <a:lnTo>
                  <a:pt x="3871" y="4373"/>
                </a:lnTo>
                <a:lnTo>
                  <a:pt x="3704" y="4248"/>
                </a:lnTo>
                <a:lnTo>
                  <a:pt x="3599" y="4122"/>
                </a:lnTo>
                <a:lnTo>
                  <a:pt x="3474" y="4122"/>
                </a:lnTo>
                <a:lnTo>
                  <a:pt x="3369" y="3976"/>
                </a:lnTo>
                <a:lnTo>
                  <a:pt x="3286" y="3955"/>
                </a:lnTo>
                <a:lnTo>
                  <a:pt x="3244" y="3871"/>
                </a:lnTo>
                <a:lnTo>
                  <a:pt x="3160" y="3871"/>
                </a:lnTo>
                <a:lnTo>
                  <a:pt x="2951" y="3955"/>
                </a:lnTo>
                <a:lnTo>
                  <a:pt x="2825" y="3850"/>
                </a:lnTo>
                <a:lnTo>
                  <a:pt x="2742" y="3704"/>
                </a:lnTo>
                <a:lnTo>
                  <a:pt x="2637" y="3704"/>
                </a:lnTo>
                <a:lnTo>
                  <a:pt x="2532" y="3809"/>
                </a:lnTo>
                <a:lnTo>
                  <a:pt x="2407" y="3809"/>
                </a:lnTo>
                <a:lnTo>
                  <a:pt x="2407" y="3871"/>
                </a:lnTo>
                <a:lnTo>
                  <a:pt x="2323" y="3955"/>
                </a:lnTo>
                <a:lnTo>
                  <a:pt x="2323" y="3850"/>
                </a:lnTo>
                <a:lnTo>
                  <a:pt x="2239" y="3913"/>
                </a:lnTo>
                <a:lnTo>
                  <a:pt x="2218" y="3976"/>
                </a:lnTo>
                <a:lnTo>
                  <a:pt x="2114" y="4060"/>
                </a:lnTo>
                <a:lnTo>
                  <a:pt x="2030" y="3976"/>
                </a:lnTo>
                <a:lnTo>
                  <a:pt x="2114" y="3913"/>
                </a:lnTo>
                <a:lnTo>
                  <a:pt x="2135" y="3829"/>
                </a:lnTo>
                <a:lnTo>
                  <a:pt x="2009" y="3767"/>
                </a:lnTo>
                <a:lnTo>
                  <a:pt x="1821" y="3662"/>
                </a:lnTo>
                <a:lnTo>
                  <a:pt x="1800" y="3746"/>
                </a:lnTo>
                <a:lnTo>
                  <a:pt x="1821" y="3850"/>
                </a:lnTo>
                <a:lnTo>
                  <a:pt x="1821" y="3955"/>
                </a:lnTo>
                <a:lnTo>
                  <a:pt x="1695" y="3913"/>
                </a:lnTo>
                <a:lnTo>
                  <a:pt x="1612" y="3976"/>
                </a:lnTo>
                <a:lnTo>
                  <a:pt x="1570" y="4143"/>
                </a:lnTo>
                <a:lnTo>
                  <a:pt x="1486" y="4143"/>
                </a:lnTo>
                <a:lnTo>
                  <a:pt x="1298" y="4248"/>
                </a:lnTo>
                <a:lnTo>
                  <a:pt x="1277" y="4373"/>
                </a:lnTo>
                <a:lnTo>
                  <a:pt x="1361" y="4478"/>
                </a:lnTo>
                <a:lnTo>
                  <a:pt x="1361" y="4604"/>
                </a:lnTo>
                <a:lnTo>
                  <a:pt x="1172" y="4604"/>
                </a:lnTo>
                <a:lnTo>
                  <a:pt x="984" y="4645"/>
                </a:lnTo>
                <a:lnTo>
                  <a:pt x="1130" y="5106"/>
                </a:lnTo>
                <a:lnTo>
                  <a:pt x="1047" y="5169"/>
                </a:lnTo>
                <a:lnTo>
                  <a:pt x="1068" y="5336"/>
                </a:lnTo>
                <a:lnTo>
                  <a:pt x="879" y="5336"/>
                </a:lnTo>
                <a:lnTo>
                  <a:pt x="733" y="5231"/>
                </a:lnTo>
                <a:lnTo>
                  <a:pt x="670" y="5127"/>
                </a:lnTo>
                <a:lnTo>
                  <a:pt x="356" y="4876"/>
                </a:lnTo>
                <a:lnTo>
                  <a:pt x="294" y="4980"/>
                </a:lnTo>
                <a:lnTo>
                  <a:pt x="294" y="5106"/>
                </a:lnTo>
                <a:lnTo>
                  <a:pt x="126" y="5315"/>
                </a:lnTo>
                <a:lnTo>
                  <a:pt x="22" y="5378"/>
                </a:lnTo>
                <a:lnTo>
                  <a:pt x="42" y="5629"/>
                </a:lnTo>
                <a:lnTo>
                  <a:pt x="126" y="5734"/>
                </a:lnTo>
                <a:lnTo>
                  <a:pt x="105" y="6068"/>
                </a:lnTo>
                <a:lnTo>
                  <a:pt x="1" y="6278"/>
                </a:lnTo>
                <a:lnTo>
                  <a:pt x="231" y="6382"/>
                </a:lnTo>
                <a:lnTo>
                  <a:pt x="335" y="6550"/>
                </a:lnTo>
                <a:lnTo>
                  <a:pt x="314" y="6633"/>
                </a:lnTo>
                <a:lnTo>
                  <a:pt x="503" y="6780"/>
                </a:lnTo>
                <a:lnTo>
                  <a:pt x="545" y="6696"/>
                </a:lnTo>
                <a:lnTo>
                  <a:pt x="921" y="6801"/>
                </a:lnTo>
                <a:lnTo>
                  <a:pt x="1172" y="7052"/>
                </a:lnTo>
                <a:lnTo>
                  <a:pt x="1402" y="7428"/>
                </a:lnTo>
                <a:lnTo>
                  <a:pt x="1172" y="7428"/>
                </a:lnTo>
                <a:lnTo>
                  <a:pt x="1172" y="7533"/>
                </a:lnTo>
                <a:lnTo>
                  <a:pt x="1382" y="7679"/>
                </a:lnTo>
                <a:lnTo>
                  <a:pt x="1549" y="7617"/>
                </a:lnTo>
                <a:lnTo>
                  <a:pt x="1674" y="7721"/>
                </a:lnTo>
                <a:lnTo>
                  <a:pt x="1716" y="7721"/>
                </a:lnTo>
                <a:lnTo>
                  <a:pt x="1758" y="7784"/>
                </a:lnTo>
                <a:lnTo>
                  <a:pt x="1821" y="7784"/>
                </a:lnTo>
                <a:lnTo>
                  <a:pt x="1863" y="7721"/>
                </a:lnTo>
                <a:lnTo>
                  <a:pt x="1905" y="7721"/>
                </a:lnTo>
                <a:lnTo>
                  <a:pt x="1967" y="7784"/>
                </a:lnTo>
                <a:lnTo>
                  <a:pt x="2009" y="7721"/>
                </a:lnTo>
                <a:lnTo>
                  <a:pt x="2009" y="7638"/>
                </a:lnTo>
                <a:lnTo>
                  <a:pt x="2072" y="7679"/>
                </a:lnTo>
                <a:lnTo>
                  <a:pt x="2177" y="7596"/>
                </a:lnTo>
                <a:lnTo>
                  <a:pt x="2218" y="7512"/>
                </a:lnTo>
                <a:lnTo>
                  <a:pt x="2281" y="7512"/>
                </a:lnTo>
                <a:lnTo>
                  <a:pt x="2344" y="7428"/>
                </a:lnTo>
                <a:lnTo>
                  <a:pt x="2407" y="7428"/>
                </a:lnTo>
                <a:lnTo>
                  <a:pt x="2428" y="7470"/>
                </a:lnTo>
                <a:lnTo>
                  <a:pt x="2491" y="7428"/>
                </a:lnTo>
                <a:lnTo>
                  <a:pt x="2511" y="7366"/>
                </a:lnTo>
                <a:lnTo>
                  <a:pt x="2595" y="7282"/>
                </a:lnTo>
                <a:lnTo>
                  <a:pt x="2721" y="7282"/>
                </a:lnTo>
                <a:lnTo>
                  <a:pt x="2763" y="7303"/>
                </a:lnTo>
                <a:lnTo>
                  <a:pt x="2846" y="7303"/>
                </a:lnTo>
                <a:lnTo>
                  <a:pt x="2909" y="7282"/>
                </a:lnTo>
                <a:lnTo>
                  <a:pt x="2930" y="7303"/>
                </a:lnTo>
                <a:lnTo>
                  <a:pt x="2930" y="7386"/>
                </a:lnTo>
                <a:lnTo>
                  <a:pt x="2972" y="7470"/>
                </a:lnTo>
                <a:lnTo>
                  <a:pt x="3014" y="7407"/>
                </a:lnTo>
                <a:lnTo>
                  <a:pt x="3076" y="7407"/>
                </a:lnTo>
                <a:lnTo>
                  <a:pt x="3076" y="7470"/>
                </a:lnTo>
                <a:lnTo>
                  <a:pt x="3160" y="7491"/>
                </a:lnTo>
                <a:lnTo>
                  <a:pt x="3223" y="7470"/>
                </a:lnTo>
                <a:lnTo>
                  <a:pt x="3244" y="7407"/>
                </a:lnTo>
                <a:lnTo>
                  <a:pt x="3286" y="7386"/>
                </a:lnTo>
                <a:lnTo>
                  <a:pt x="3286" y="7324"/>
                </a:lnTo>
                <a:lnTo>
                  <a:pt x="3369" y="7303"/>
                </a:lnTo>
                <a:lnTo>
                  <a:pt x="3453" y="7324"/>
                </a:lnTo>
                <a:lnTo>
                  <a:pt x="3662" y="7324"/>
                </a:lnTo>
                <a:lnTo>
                  <a:pt x="3662" y="7386"/>
                </a:lnTo>
                <a:lnTo>
                  <a:pt x="3704" y="7470"/>
                </a:lnTo>
                <a:lnTo>
                  <a:pt x="3788" y="7491"/>
                </a:lnTo>
                <a:lnTo>
                  <a:pt x="3788" y="7512"/>
                </a:lnTo>
                <a:lnTo>
                  <a:pt x="3746" y="7596"/>
                </a:lnTo>
                <a:lnTo>
                  <a:pt x="3767" y="7638"/>
                </a:lnTo>
                <a:lnTo>
                  <a:pt x="3871" y="7742"/>
                </a:lnTo>
                <a:lnTo>
                  <a:pt x="3851" y="7826"/>
                </a:lnTo>
                <a:lnTo>
                  <a:pt x="3788" y="7951"/>
                </a:lnTo>
                <a:lnTo>
                  <a:pt x="3809" y="8014"/>
                </a:lnTo>
                <a:lnTo>
                  <a:pt x="3851" y="8056"/>
                </a:lnTo>
                <a:lnTo>
                  <a:pt x="3871" y="8098"/>
                </a:lnTo>
                <a:lnTo>
                  <a:pt x="3851" y="8140"/>
                </a:lnTo>
                <a:lnTo>
                  <a:pt x="3767" y="8161"/>
                </a:lnTo>
                <a:lnTo>
                  <a:pt x="3746" y="8307"/>
                </a:lnTo>
                <a:lnTo>
                  <a:pt x="3809" y="8454"/>
                </a:lnTo>
                <a:lnTo>
                  <a:pt x="3913" y="8475"/>
                </a:lnTo>
                <a:lnTo>
                  <a:pt x="3997" y="8516"/>
                </a:lnTo>
                <a:lnTo>
                  <a:pt x="3997" y="8558"/>
                </a:lnTo>
                <a:lnTo>
                  <a:pt x="3871" y="8621"/>
                </a:lnTo>
                <a:lnTo>
                  <a:pt x="3788" y="8621"/>
                </a:lnTo>
                <a:lnTo>
                  <a:pt x="3683" y="8516"/>
                </a:lnTo>
                <a:lnTo>
                  <a:pt x="3599" y="8516"/>
                </a:lnTo>
                <a:lnTo>
                  <a:pt x="3558" y="8558"/>
                </a:lnTo>
                <a:lnTo>
                  <a:pt x="3495" y="8516"/>
                </a:lnTo>
                <a:lnTo>
                  <a:pt x="3432" y="8516"/>
                </a:lnTo>
                <a:lnTo>
                  <a:pt x="3286" y="8558"/>
                </a:lnTo>
                <a:lnTo>
                  <a:pt x="3223" y="8516"/>
                </a:lnTo>
                <a:lnTo>
                  <a:pt x="3118" y="8537"/>
                </a:lnTo>
                <a:lnTo>
                  <a:pt x="2972" y="8579"/>
                </a:lnTo>
                <a:lnTo>
                  <a:pt x="2930" y="8663"/>
                </a:lnTo>
                <a:lnTo>
                  <a:pt x="2930" y="8726"/>
                </a:lnTo>
                <a:lnTo>
                  <a:pt x="2930" y="8788"/>
                </a:lnTo>
                <a:lnTo>
                  <a:pt x="2867" y="8830"/>
                </a:lnTo>
                <a:lnTo>
                  <a:pt x="2867" y="8893"/>
                </a:lnTo>
                <a:lnTo>
                  <a:pt x="3014" y="9039"/>
                </a:lnTo>
                <a:lnTo>
                  <a:pt x="3014" y="9102"/>
                </a:lnTo>
                <a:lnTo>
                  <a:pt x="3035" y="9144"/>
                </a:lnTo>
                <a:lnTo>
                  <a:pt x="3139" y="9102"/>
                </a:lnTo>
                <a:lnTo>
                  <a:pt x="3160" y="9186"/>
                </a:lnTo>
                <a:lnTo>
                  <a:pt x="3139" y="9207"/>
                </a:lnTo>
                <a:lnTo>
                  <a:pt x="3055" y="9165"/>
                </a:lnTo>
                <a:lnTo>
                  <a:pt x="3014" y="9186"/>
                </a:lnTo>
                <a:lnTo>
                  <a:pt x="2930" y="9249"/>
                </a:lnTo>
                <a:lnTo>
                  <a:pt x="2867" y="9207"/>
                </a:lnTo>
                <a:lnTo>
                  <a:pt x="2825" y="9207"/>
                </a:lnTo>
                <a:lnTo>
                  <a:pt x="2763" y="9186"/>
                </a:lnTo>
                <a:lnTo>
                  <a:pt x="2616" y="9207"/>
                </a:lnTo>
                <a:lnTo>
                  <a:pt x="2532" y="9186"/>
                </a:lnTo>
                <a:lnTo>
                  <a:pt x="2491" y="9249"/>
                </a:lnTo>
                <a:lnTo>
                  <a:pt x="2491" y="9291"/>
                </a:lnTo>
                <a:lnTo>
                  <a:pt x="2553" y="9395"/>
                </a:lnTo>
                <a:lnTo>
                  <a:pt x="2637" y="9395"/>
                </a:lnTo>
                <a:lnTo>
                  <a:pt x="2742" y="9416"/>
                </a:lnTo>
                <a:lnTo>
                  <a:pt x="2804" y="9521"/>
                </a:lnTo>
                <a:lnTo>
                  <a:pt x="2846" y="9563"/>
                </a:lnTo>
                <a:lnTo>
                  <a:pt x="2909" y="9688"/>
                </a:lnTo>
                <a:lnTo>
                  <a:pt x="2951" y="9709"/>
                </a:lnTo>
                <a:lnTo>
                  <a:pt x="2972" y="9772"/>
                </a:lnTo>
                <a:lnTo>
                  <a:pt x="3139" y="9939"/>
                </a:lnTo>
                <a:lnTo>
                  <a:pt x="3139" y="10086"/>
                </a:lnTo>
                <a:lnTo>
                  <a:pt x="3139" y="10211"/>
                </a:lnTo>
                <a:lnTo>
                  <a:pt x="3181" y="10211"/>
                </a:lnTo>
                <a:lnTo>
                  <a:pt x="3286" y="10190"/>
                </a:lnTo>
                <a:lnTo>
                  <a:pt x="3327" y="10190"/>
                </a:lnTo>
                <a:lnTo>
                  <a:pt x="3369" y="10211"/>
                </a:lnTo>
                <a:lnTo>
                  <a:pt x="3432" y="10295"/>
                </a:lnTo>
                <a:lnTo>
                  <a:pt x="3474" y="10337"/>
                </a:lnTo>
                <a:lnTo>
                  <a:pt x="3537" y="10441"/>
                </a:lnTo>
                <a:lnTo>
                  <a:pt x="3579" y="10441"/>
                </a:lnTo>
                <a:lnTo>
                  <a:pt x="3662" y="10420"/>
                </a:lnTo>
                <a:lnTo>
                  <a:pt x="3767" y="10441"/>
                </a:lnTo>
                <a:lnTo>
                  <a:pt x="3871" y="10462"/>
                </a:lnTo>
                <a:lnTo>
                  <a:pt x="3976" y="10462"/>
                </a:lnTo>
                <a:lnTo>
                  <a:pt x="4018" y="10504"/>
                </a:lnTo>
                <a:lnTo>
                  <a:pt x="3997" y="10546"/>
                </a:lnTo>
                <a:lnTo>
                  <a:pt x="3997" y="10609"/>
                </a:lnTo>
                <a:lnTo>
                  <a:pt x="3997" y="10755"/>
                </a:lnTo>
                <a:lnTo>
                  <a:pt x="3913" y="10923"/>
                </a:lnTo>
                <a:lnTo>
                  <a:pt x="3955" y="11048"/>
                </a:lnTo>
                <a:lnTo>
                  <a:pt x="3976" y="11195"/>
                </a:lnTo>
                <a:lnTo>
                  <a:pt x="4311" y="10881"/>
                </a:lnTo>
                <a:lnTo>
                  <a:pt x="4604" y="10776"/>
                </a:lnTo>
                <a:lnTo>
                  <a:pt x="4959" y="10839"/>
                </a:lnTo>
                <a:lnTo>
                  <a:pt x="5378" y="11069"/>
                </a:lnTo>
                <a:lnTo>
                  <a:pt x="5755" y="11508"/>
                </a:lnTo>
                <a:lnTo>
                  <a:pt x="5985" y="11467"/>
                </a:lnTo>
                <a:lnTo>
                  <a:pt x="6068" y="11446"/>
                </a:lnTo>
                <a:lnTo>
                  <a:pt x="5629" y="8726"/>
                </a:lnTo>
                <a:lnTo>
                  <a:pt x="7136" y="8433"/>
                </a:lnTo>
                <a:lnTo>
                  <a:pt x="8056" y="9060"/>
                </a:lnTo>
                <a:lnTo>
                  <a:pt x="8391" y="9186"/>
                </a:lnTo>
                <a:lnTo>
                  <a:pt x="8893" y="9479"/>
                </a:lnTo>
                <a:lnTo>
                  <a:pt x="9751" y="9395"/>
                </a:lnTo>
                <a:lnTo>
                  <a:pt x="10693" y="9395"/>
                </a:lnTo>
                <a:lnTo>
                  <a:pt x="10985" y="9604"/>
                </a:lnTo>
                <a:lnTo>
                  <a:pt x="11132" y="9981"/>
                </a:lnTo>
                <a:lnTo>
                  <a:pt x="11320" y="9897"/>
                </a:lnTo>
                <a:lnTo>
                  <a:pt x="11341" y="10713"/>
                </a:lnTo>
                <a:lnTo>
                  <a:pt x="11760" y="10755"/>
                </a:lnTo>
                <a:lnTo>
                  <a:pt x="11990" y="11446"/>
                </a:lnTo>
                <a:lnTo>
                  <a:pt x="12115" y="11446"/>
                </a:lnTo>
                <a:lnTo>
                  <a:pt x="12366" y="11299"/>
                </a:lnTo>
                <a:lnTo>
                  <a:pt x="12555" y="11278"/>
                </a:lnTo>
                <a:lnTo>
                  <a:pt x="12743" y="11299"/>
                </a:lnTo>
                <a:lnTo>
                  <a:pt x="12994" y="11446"/>
                </a:lnTo>
                <a:lnTo>
                  <a:pt x="13078" y="11467"/>
                </a:lnTo>
                <a:lnTo>
                  <a:pt x="13287" y="11257"/>
                </a:lnTo>
                <a:lnTo>
                  <a:pt x="13413" y="11048"/>
                </a:lnTo>
                <a:lnTo>
                  <a:pt x="13475" y="10964"/>
                </a:lnTo>
                <a:lnTo>
                  <a:pt x="13538" y="10818"/>
                </a:lnTo>
                <a:lnTo>
                  <a:pt x="13789" y="10525"/>
                </a:lnTo>
                <a:lnTo>
                  <a:pt x="13894" y="10504"/>
                </a:lnTo>
                <a:lnTo>
                  <a:pt x="13998" y="10337"/>
                </a:lnTo>
                <a:lnTo>
                  <a:pt x="14040" y="10337"/>
                </a:lnTo>
                <a:lnTo>
                  <a:pt x="14040" y="10295"/>
                </a:lnTo>
                <a:lnTo>
                  <a:pt x="14166" y="10211"/>
                </a:lnTo>
                <a:lnTo>
                  <a:pt x="14145" y="10148"/>
                </a:lnTo>
                <a:lnTo>
                  <a:pt x="14250" y="10023"/>
                </a:lnTo>
                <a:lnTo>
                  <a:pt x="14438" y="10044"/>
                </a:lnTo>
                <a:lnTo>
                  <a:pt x="14543" y="10107"/>
                </a:lnTo>
                <a:lnTo>
                  <a:pt x="14961" y="10148"/>
                </a:lnTo>
                <a:lnTo>
                  <a:pt x="15317" y="10148"/>
                </a:lnTo>
                <a:lnTo>
                  <a:pt x="15505" y="10107"/>
                </a:lnTo>
                <a:lnTo>
                  <a:pt x="15484" y="9981"/>
                </a:lnTo>
                <a:lnTo>
                  <a:pt x="15463" y="9835"/>
                </a:lnTo>
                <a:lnTo>
                  <a:pt x="15463" y="9709"/>
                </a:lnTo>
                <a:lnTo>
                  <a:pt x="15505" y="9667"/>
                </a:lnTo>
                <a:lnTo>
                  <a:pt x="15610" y="9688"/>
                </a:lnTo>
                <a:lnTo>
                  <a:pt x="15777" y="9709"/>
                </a:lnTo>
                <a:lnTo>
                  <a:pt x="15819" y="9667"/>
                </a:lnTo>
                <a:lnTo>
                  <a:pt x="16007" y="9667"/>
                </a:lnTo>
                <a:lnTo>
                  <a:pt x="16133" y="9730"/>
                </a:lnTo>
                <a:lnTo>
                  <a:pt x="16342" y="9793"/>
                </a:lnTo>
                <a:lnTo>
                  <a:pt x="16677" y="9835"/>
                </a:lnTo>
                <a:lnTo>
                  <a:pt x="16781" y="9793"/>
                </a:lnTo>
                <a:lnTo>
                  <a:pt x="16886" y="9709"/>
                </a:lnTo>
                <a:lnTo>
                  <a:pt x="17032" y="9730"/>
                </a:lnTo>
                <a:lnTo>
                  <a:pt x="17158" y="9730"/>
                </a:lnTo>
                <a:lnTo>
                  <a:pt x="17451" y="9667"/>
                </a:lnTo>
                <a:lnTo>
                  <a:pt x="17723" y="9730"/>
                </a:lnTo>
                <a:lnTo>
                  <a:pt x="17911" y="9688"/>
                </a:lnTo>
                <a:lnTo>
                  <a:pt x="18246" y="9688"/>
                </a:lnTo>
                <a:lnTo>
                  <a:pt x="18497" y="9793"/>
                </a:lnTo>
                <a:lnTo>
                  <a:pt x="18602" y="9772"/>
                </a:lnTo>
                <a:lnTo>
                  <a:pt x="18853" y="10044"/>
                </a:lnTo>
                <a:lnTo>
                  <a:pt x="19083" y="10107"/>
                </a:lnTo>
                <a:lnTo>
                  <a:pt x="19229" y="10044"/>
                </a:lnTo>
                <a:lnTo>
                  <a:pt x="19188" y="9897"/>
                </a:lnTo>
                <a:lnTo>
                  <a:pt x="19313" y="9814"/>
                </a:lnTo>
                <a:lnTo>
                  <a:pt x="19313" y="9772"/>
                </a:lnTo>
                <a:lnTo>
                  <a:pt x="19376" y="9730"/>
                </a:lnTo>
                <a:lnTo>
                  <a:pt x="19271" y="9625"/>
                </a:lnTo>
                <a:lnTo>
                  <a:pt x="19313" y="9521"/>
                </a:lnTo>
                <a:lnTo>
                  <a:pt x="19397" y="9458"/>
                </a:lnTo>
                <a:lnTo>
                  <a:pt x="19355" y="9207"/>
                </a:lnTo>
                <a:lnTo>
                  <a:pt x="19229" y="9144"/>
                </a:lnTo>
                <a:lnTo>
                  <a:pt x="19188" y="9039"/>
                </a:lnTo>
                <a:lnTo>
                  <a:pt x="19083" y="8851"/>
                </a:lnTo>
                <a:lnTo>
                  <a:pt x="19062" y="8747"/>
                </a:lnTo>
                <a:lnTo>
                  <a:pt x="19020" y="8663"/>
                </a:lnTo>
                <a:lnTo>
                  <a:pt x="19020" y="8579"/>
                </a:lnTo>
                <a:lnTo>
                  <a:pt x="18957" y="8412"/>
                </a:lnTo>
                <a:lnTo>
                  <a:pt x="19041" y="8328"/>
                </a:lnTo>
                <a:lnTo>
                  <a:pt x="19041" y="8265"/>
                </a:lnTo>
                <a:lnTo>
                  <a:pt x="18916" y="8244"/>
                </a:lnTo>
                <a:lnTo>
                  <a:pt x="18748" y="8265"/>
                </a:lnTo>
                <a:lnTo>
                  <a:pt x="18644" y="8202"/>
                </a:lnTo>
                <a:lnTo>
                  <a:pt x="18644" y="8119"/>
                </a:lnTo>
                <a:lnTo>
                  <a:pt x="18748" y="8014"/>
                </a:lnTo>
                <a:lnTo>
                  <a:pt x="18853" y="7951"/>
                </a:lnTo>
                <a:lnTo>
                  <a:pt x="18916" y="8014"/>
                </a:lnTo>
                <a:lnTo>
                  <a:pt x="19020" y="8014"/>
                </a:lnTo>
                <a:lnTo>
                  <a:pt x="19167" y="7930"/>
                </a:lnTo>
                <a:lnTo>
                  <a:pt x="19439" y="7889"/>
                </a:lnTo>
                <a:lnTo>
                  <a:pt x="19564" y="7847"/>
                </a:lnTo>
                <a:lnTo>
                  <a:pt x="19648" y="7826"/>
                </a:lnTo>
                <a:lnTo>
                  <a:pt x="19711" y="7889"/>
                </a:lnTo>
                <a:lnTo>
                  <a:pt x="19794" y="7889"/>
                </a:lnTo>
                <a:lnTo>
                  <a:pt x="19878" y="7826"/>
                </a:lnTo>
                <a:lnTo>
                  <a:pt x="19962" y="7826"/>
                </a:lnTo>
                <a:lnTo>
                  <a:pt x="19962" y="7742"/>
                </a:lnTo>
                <a:lnTo>
                  <a:pt x="20004" y="7617"/>
                </a:lnTo>
                <a:lnTo>
                  <a:pt x="19878" y="7575"/>
                </a:lnTo>
                <a:lnTo>
                  <a:pt x="19815" y="7512"/>
                </a:lnTo>
                <a:lnTo>
                  <a:pt x="19836" y="7428"/>
                </a:lnTo>
                <a:lnTo>
                  <a:pt x="19836" y="7177"/>
                </a:lnTo>
                <a:lnTo>
                  <a:pt x="19899" y="6842"/>
                </a:lnTo>
                <a:lnTo>
                  <a:pt x="19899" y="6696"/>
                </a:lnTo>
                <a:lnTo>
                  <a:pt x="19962" y="6550"/>
                </a:lnTo>
                <a:lnTo>
                  <a:pt x="20004" y="6278"/>
                </a:lnTo>
                <a:lnTo>
                  <a:pt x="20213" y="6278"/>
                </a:lnTo>
                <a:lnTo>
                  <a:pt x="20422" y="6361"/>
                </a:lnTo>
                <a:lnTo>
                  <a:pt x="20589" y="6382"/>
                </a:lnTo>
                <a:lnTo>
                  <a:pt x="20820" y="6340"/>
                </a:lnTo>
                <a:lnTo>
                  <a:pt x="20882" y="6340"/>
                </a:lnTo>
                <a:lnTo>
                  <a:pt x="20924" y="6424"/>
                </a:lnTo>
                <a:lnTo>
                  <a:pt x="21008" y="6424"/>
                </a:lnTo>
                <a:lnTo>
                  <a:pt x="21071" y="6382"/>
                </a:lnTo>
                <a:lnTo>
                  <a:pt x="21154" y="6278"/>
                </a:lnTo>
                <a:lnTo>
                  <a:pt x="21280" y="6236"/>
                </a:lnTo>
                <a:lnTo>
                  <a:pt x="21447" y="6068"/>
                </a:lnTo>
                <a:lnTo>
                  <a:pt x="21447" y="6006"/>
                </a:lnTo>
                <a:lnTo>
                  <a:pt x="21343" y="5838"/>
                </a:lnTo>
                <a:lnTo>
                  <a:pt x="21238" y="5608"/>
                </a:lnTo>
                <a:lnTo>
                  <a:pt x="21238" y="5378"/>
                </a:lnTo>
                <a:lnTo>
                  <a:pt x="21259" y="5231"/>
                </a:lnTo>
                <a:lnTo>
                  <a:pt x="21343" y="5169"/>
                </a:lnTo>
                <a:lnTo>
                  <a:pt x="21531" y="5106"/>
                </a:lnTo>
                <a:lnTo>
                  <a:pt x="21594" y="4980"/>
                </a:lnTo>
                <a:lnTo>
                  <a:pt x="21552" y="4917"/>
                </a:lnTo>
                <a:lnTo>
                  <a:pt x="21573" y="4813"/>
                </a:lnTo>
                <a:lnTo>
                  <a:pt x="21698" y="4666"/>
                </a:lnTo>
                <a:lnTo>
                  <a:pt x="21803" y="4604"/>
                </a:lnTo>
                <a:lnTo>
                  <a:pt x="21908" y="4499"/>
                </a:lnTo>
                <a:lnTo>
                  <a:pt x="21887" y="4478"/>
                </a:lnTo>
                <a:lnTo>
                  <a:pt x="21866" y="4457"/>
                </a:lnTo>
                <a:lnTo>
                  <a:pt x="21698" y="4394"/>
                </a:lnTo>
                <a:lnTo>
                  <a:pt x="21573" y="4269"/>
                </a:lnTo>
                <a:lnTo>
                  <a:pt x="21489" y="4269"/>
                </a:lnTo>
                <a:lnTo>
                  <a:pt x="21447" y="4164"/>
                </a:lnTo>
                <a:lnTo>
                  <a:pt x="21489" y="4039"/>
                </a:lnTo>
                <a:lnTo>
                  <a:pt x="21447" y="3976"/>
                </a:lnTo>
                <a:lnTo>
                  <a:pt x="21343" y="4060"/>
                </a:lnTo>
                <a:lnTo>
                  <a:pt x="21259" y="4164"/>
                </a:lnTo>
                <a:lnTo>
                  <a:pt x="21154" y="4185"/>
                </a:lnTo>
                <a:lnTo>
                  <a:pt x="20861" y="4227"/>
                </a:lnTo>
                <a:lnTo>
                  <a:pt x="20799" y="4269"/>
                </a:lnTo>
                <a:lnTo>
                  <a:pt x="20757" y="4332"/>
                </a:lnTo>
                <a:lnTo>
                  <a:pt x="20652" y="4269"/>
                </a:lnTo>
                <a:lnTo>
                  <a:pt x="20548" y="4227"/>
                </a:lnTo>
                <a:lnTo>
                  <a:pt x="20506" y="4227"/>
                </a:lnTo>
                <a:lnTo>
                  <a:pt x="20485" y="4185"/>
                </a:lnTo>
                <a:lnTo>
                  <a:pt x="20422" y="4143"/>
                </a:lnTo>
                <a:lnTo>
                  <a:pt x="20401" y="4060"/>
                </a:lnTo>
                <a:lnTo>
                  <a:pt x="20359" y="3976"/>
                </a:lnTo>
                <a:lnTo>
                  <a:pt x="20401" y="3934"/>
                </a:lnTo>
                <a:lnTo>
                  <a:pt x="20401" y="3850"/>
                </a:lnTo>
                <a:lnTo>
                  <a:pt x="20317" y="3809"/>
                </a:lnTo>
                <a:lnTo>
                  <a:pt x="20276" y="3809"/>
                </a:lnTo>
                <a:lnTo>
                  <a:pt x="20129" y="3725"/>
                </a:lnTo>
                <a:lnTo>
                  <a:pt x="20004" y="3704"/>
                </a:lnTo>
                <a:lnTo>
                  <a:pt x="19962" y="3704"/>
                </a:lnTo>
                <a:lnTo>
                  <a:pt x="19899" y="3557"/>
                </a:lnTo>
                <a:lnTo>
                  <a:pt x="19794" y="3390"/>
                </a:lnTo>
                <a:lnTo>
                  <a:pt x="19648" y="3244"/>
                </a:lnTo>
                <a:lnTo>
                  <a:pt x="19460" y="3223"/>
                </a:lnTo>
                <a:lnTo>
                  <a:pt x="19250" y="3223"/>
                </a:lnTo>
                <a:lnTo>
                  <a:pt x="19062" y="3244"/>
                </a:lnTo>
                <a:lnTo>
                  <a:pt x="19041" y="3306"/>
                </a:lnTo>
                <a:lnTo>
                  <a:pt x="19083" y="3348"/>
                </a:lnTo>
                <a:lnTo>
                  <a:pt x="19062" y="3411"/>
                </a:lnTo>
                <a:lnTo>
                  <a:pt x="18936" y="3453"/>
                </a:lnTo>
                <a:lnTo>
                  <a:pt x="18853" y="3432"/>
                </a:lnTo>
                <a:lnTo>
                  <a:pt x="18727" y="3495"/>
                </a:lnTo>
                <a:lnTo>
                  <a:pt x="18560" y="3411"/>
                </a:lnTo>
                <a:lnTo>
                  <a:pt x="18497" y="3432"/>
                </a:lnTo>
                <a:lnTo>
                  <a:pt x="18413" y="3495"/>
                </a:lnTo>
                <a:lnTo>
                  <a:pt x="18309" y="3495"/>
                </a:lnTo>
                <a:lnTo>
                  <a:pt x="18204" y="3411"/>
                </a:lnTo>
                <a:lnTo>
                  <a:pt x="18079" y="3348"/>
                </a:lnTo>
                <a:lnTo>
                  <a:pt x="18079" y="3285"/>
                </a:lnTo>
                <a:lnTo>
                  <a:pt x="18100" y="3202"/>
                </a:lnTo>
                <a:lnTo>
                  <a:pt x="17911" y="3118"/>
                </a:lnTo>
                <a:lnTo>
                  <a:pt x="17828" y="3181"/>
                </a:lnTo>
                <a:lnTo>
                  <a:pt x="17828" y="3306"/>
                </a:lnTo>
                <a:lnTo>
                  <a:pt x="17869" y="3327"/>
                </a:lnTo>
                <a:lnTo>
                  <a:pt x="17828" y="3390"/>
                </a:lnTo>
                <a:lnTo>
                  <a:pt x="17744" y="3453"/>
                </a:lnTo>
                <a:lnTo>
                  <a:pt x="17597" y="3453"/>
                </a:lnTo>
                <a:lnTo>
                  <a:pt x="16175" y="1695"/>
                </a:lnTo>
                <a:lnTo>
                  <a:pt x="15170" y="921"/>
                </a:lnTo>
                <a:lnTo>
                  <a:pt x="15107" y="837"/>
                </a:lnTo>
                <a:lnTo>
                  <a:pt x="15191" y="816"/>
                </a:lnTo>
                <a:lnTo>
                  <a:pt x="15296" y="712"/>
                </a:lnTo>
                <a:lnTo>
                  <a:pt x="15296" y="607"/>
                </a:lnTo>
                <a:lnTo>
                  <a:pt x="15254" y="565"/>
                </a:lnTo>
                <a:lnTo>
                  <a:pt x="15087" y="607"/>
                </a:lnTo>
                <a:lnTo>
                  <a:pt x="14961" y="628"/>
                </a:lnTo>
                <a:lnTo>
                  <a:pt x="14877" y="733"/>
                </a:lnTo>
                <a:lnTo>
                  <a:pt x="14773" y="775"/>
                </a:lnTo>
                <a:lnTo>
                  <a:pt x="14647" y="900"/>
                </a:lnTo>
                <a:lnTo>
                  <a:pt x="14647" y="984"/>
                </a:lnTo>
                <a:lnTo>
                  <a:pt x="14563" y="1047"/>
                </a:lnTo>
                <a:lnTo>
                  <a:pt x="14522" y="1151"/>
                </a:lnTo>
                <a:lnTo>
                  <a:pt x="14417" y="1235"/>
                </a:lnTo>
                <a:lnTo>
                  <a:pt x="14229" y="1235"/>
                </a:lnTo>
                <a:lnTo>
                  <a:pt x="14124" y="1298"/>
                </a:lnTo>
                <a:lnTo>
                  <a:pt x="14145" y="1423"/>
                </a:lnTo>
                <a:lnTo>
                  <a:pt x="14061" y="1465"/>
                </a:lnTo>
                <a:lnTo>
                  <a:pt x="14019" y="1423"/>
                </a:lnTo>
                <a:lnTo>
                  <a:pt x="13789" y="1360"/>
                </a:lnTo>
                <a:lnTo>
                  <a:pt x="13643" y="1423"/>
                </a:lnTo>
                <a:lnTo>
                  <a:pt x="13601" y="1507"/>
                </a:lnTo>
                <a:lnTo>
                  <a:pt x="13517" y="1507"/>
                </a:lnTo>
                <a:lnTo>
                  <a:pt x="13434" y="1402"/>
                </a:lnTo>
                <a:lnTo>
                  <a:pt x="13434" y="1235"/>
                </a:lnTo>
                <a:lnTo>
                  <a:pt x="13517" y="1172"/>
                </a:lnTo>
                <a:lnTo>
                  <a:pt x="13538" y="1088"/>
                </a:lnTo>
                <a:lnTo>
                  <a:pt x="13496" y="1026"/>
                </a:lnTo>
                <a:lnTo>
                  <a:pt x="13413" y="1109"/>
                </a:lnTo>
                <a:lnTo>
                  <a:pt x="13329" y="1109"/>
                </a:lnTo>
                <a:lnTo>
                  <a:pt x="13120" y="1005"/>
                </a:lnTo>
                <a:lnTo>
                  <a:pt x="12994" y="1026"/>
                </a:lnTo>
                <a:lnTo>
                  <a:pt x="13015" y="1109"/>
                </a:lnTo>
                <a:lnTo>
                  <a:pt x="13078" y="1130"/>
                </a:lnTo>
                <a:lnTo>
                  <a:pt x="12994" y="1214"/>
                </a:lnTo>
                <a:lnTo>
                  <a:pt x="12952" y="1214"/>
                </a:lnTo>
                <a:lnTo>
                  <a:pt x="12869" y="1088"/>
                </a:lnTo>
                <a:lnTo>
                  <a:pt x="12848" y="900"/>
                </a:lnTo>
                <a:lnTo>
                  <a:pt x="12638" y="733"/>
                </a:lnTo>
                <a:lnTo>
                  <a:pt x="12597" y="775"/>
                </a:lnTo>
                <a:lnTo>
                  <a:pt x="12638" y="900"/>
                </a:lnTo>
                <a:lnTo>
                  <a:pt x="12638" y="984"/>
                </a:lnTo>
                <a:lnTo>
                  <a:pt x="12555" y="984"/>
                </a:lnTo>
                <a:lnTo>
                  <a:pt x="12513" y="879"/>
                </a:lnTo>
                <a:lnTo>
                  <a:pt x="12450" y="900"/>
                </a:lnTo>
                <a:lnTo>
                  <a:pt x="12429" y="1005"/>
                </a:lnTo>
                <a:lnTo>
                  <a:pt x="12366" y="1026"/>
                </a:lnTo>
                <a:lnTo>
                  <a:pt x="12262" y="942"/>
                </a:lnTo>
                <a:lnTo>
                  <a:pt x="12136" y="1026"/>
                </a:lnTo>
                <a:lnTo>
                  <a:pt x="12074" y="984"/>
                </a:lnTo>
                <a:lnTo>
                  <a:pt x="12032" y="879"/>
                </a:lnTo>
                <a:lnTo>
                  <a:pt x="12115" y="837"/>
                </a:lnTo>
                <a:lnTo>
                  <a:pt x="12136" y="796"/>
                </a:lnTo>
                <a:lnTo>
                  <a:pt x="12115" y="691"/>
                </a:lnTo>
                <a:lnTo>
                  <a:pt x="12136" y="586"/>
                </a:lnTo>
                <a:lnTo>
                  <a:pt x="12115" y="524"/>
                </a:lnTo>
                <a:lnTo>
                  <a:pt x="12032" y="482"/>
                </a:lnTo>
                <a:lnTo>
                  <a:pt x="11948" y="398"/>
                </a:lnTo>
                <a:lnTo>
                  <a:pt x="11927" y="272"/>
                </a:lnTo>
                <a:lnTo>
                  <a:pt x="11864" y="252"/>
                </a:lnTo>
                <a:lnTo>
                  <a:pt x="11822" y="84"/>
                </a:lnTo>
                <a:lnTo>
                  <a:pt x="11718" y="84"/>
                </a:lnTo>
                <a:lnTo>
                  <a:pt x="11592" y="126"/>
                </a:lnTo>
                <a:lnTo>
                  <a:pt x="11446" y="126"/>
                </a:lnTo>
                <a:lnTo>
                  <a:pt x="11299" y="42"/>
                </a:lnTo>
                <a:lnTo>
                  <a:pt x="11132" y="63"/>
                </a:lnTo>
                <a:lnTo>
                  <a:pt x="11006" y="0"/>
                </a:lnTo>
                <a:lnTo>
                  <a:pt x="10902" y="42"/>
                </a:lnTo>
                <a:lnTo>
                  <a:pt x="10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51"/>
          <p:cNvSpPr/>
          <p:nvPr/>
        </p:nvSpPr>
        <p:spPr>
          <a:xfrm>
            <a:off x="3712931" y="2532304"/>
            <a:ext cx="228227" cy="135789"/>
          </a:xfrm>
          <a:custGeom>
            <a:avLst/>
            <a:gdLst/>
            <a:ahLst/>
            <a:cxnLst/>
            <a:rect l="l" t="t" r="r" b="b"/>
            <a:pathLst>
              <a:path w="9270" h="5776" extrusionOk="0">
                <a:moveTo>
                  <a:pt x="1507" y="1"/>
                </a:moveTo>
                <a:lnTo>
                  <a:pt x="0" y="294"/>
                </a:lnTo>
                <a:lnTo>
                  <a:pt x="439" y="3014"/>
                </a:lnTo>
                <a:lnTo>
                  <a:pt x="732" y="3014"/>
                </a:lnTo>
                <a:lnTo>
                  <a:pt x="963" y="3035"/>
                </a:lnTo>
                <a:lnTo>
                  <a:pt x="1004" y="2909"/>
                </a:lnTo>
                <a:lnTo>
                  <a:pt x="900" y="2804"/>
                </a:lnTo>
                <a:lnTo>
                  <a:pt x="879" y="2595"/>
                </a:lnTo>
                <a:lnTo>
                  <a:pt x="983" y="2344"/>
                </a:lnTo>
                <a:lnTo>
                  <a:pt x="1172" y="2323"/>
                </a:lnTo>
                <a:lnTo>
                  <a:pt x="1276" y="2198"/>
                </a:lnTo>
                <a:lnTo>
                  <a:pt x="1402" y="2114"/>
                </a:lnTo>
                <a:lnTo>
                  <a:pt x="1527" y="2198"/>
                </a:lnTo>
                <a:lnTo>
                  <a:pt x="1611" y="2135"/>
                </a:lnTo>
                <a:lnTo>
                  <a:pt x="1507" y="2009"/>
                </a:lnTo>
                <a:lnTo>
                  <a:pt x="1779" y="2030"/>
                </a:lnTo>
                <a:lnTo>
                  <a:pt x="2155" y="2219"/>
                </a:lnTo>
                <a:lnTo>
                  <a:pt x="2511" y="2428"/>
                </a:lnTo>
                <a:lnTo>
                  <a:pt x="2532" y="2553"/>
                </a:lnTo>
                <a:lnTo>
                  <a:pt x="2971" y="2804"/>
                </a:lnTo>
                <a:lnTo>
                  <a:pt x="3306" y="2951"/>
                </a:lnTo>
                <a:lnTo>
                  <a:pt x="3390" y="2909"/>
                </a:lnTo>
                <a:lnTo>
                  <a:pt x="3515" y="2930"/>
                </a:lnTo>
                <a:lnTo>
                  <a:pt x="3766" y="3076"/>
                </a:lnTo>
                <a:lnTo>
                  <a:pt x="3871" y="3432"/>
                </a:lnTo>
                <a:lnTo>
                  <a:pt x="3976" y="3537"/>
                </a:lnTo>
                <a:lnTo>
                  <a:pt x="4017" y="3662"/>
                </a:lnTo>
                <a:lnTo>
                  <a:pt x="4143" y="3913"/>
                </a:lnTo>
                <a:lnTo>
                  <a:pt x="4352" y="3997"/>
                </a:lnTo>
                <a:lnTo>
                  <a:pt x="4729" y="4227"/>
                </a:lnTo>
                <a:lnTo>
                  <a:pt x="5126" y="4520"/>
                </a:lnTo>
                <a:lnTo>
                  <a:pt x="5545" y="4708"/>
                </a:lnTo>
                <a:lnTo>
                  <a:pt x="5921" y="5001"/>
                </a:lnTo>
                <a:lnTo>
                  <a:pt x="6235" y="5022"/>
                </a:lnTo>
                <a:lnTo>
                  <a:pt x="6319" y="5106"/>
                </a:lnTo>
                <a:lnTo>
                  <a:pt x="6403" y="5106"/>
                </a:lnTo>
                <a:lnTo>
                  <a:pt x="6612" y="5232"/>
                </a:lnTo>
                <a:lnTo>
                  <a:pt x="6612" y="5378"/>
                </a:lnTo>
                <a:lnTo>
                  <a:pt x="6633" y="5650"/>
                </a:lnTo>
                <a:lnTo>
                  <a:pt x="6821" y="5587"/>
                </a:lnTo>
                <a:lnTo>
                  <a:pt x="6926" y="5671"/>
                </a:lnTo>
                <a:lnTo>
                  <a:pt x="7009" y="5776"/>
                </a:lnTo>
                <a:lnTo>
                  <a:pt x="7072" y="5776"/>
                </a:lnTo>
                <a:lnTo>
                  <a:pt x="7177" y="5671"/>
                </a:lnTo>
                <a:lnTo>
                  <a:pt x="7281" y="5692"/>
                </a:lnTo>
                <a:lnTo>
                  <a:pt x="7323" y="5755"/>
                </a:lnTo>
                <a:lnTo>
                  <a:pt x="7365" y="5378"/>
                </a:lnTo>
                <a:lnTo>
                  <a:pt x="7491" y="5106"/>
                </a:lnTo>
                <a:lnTo>
                  <a:pt x="7553" y="5043"/>
                </a:lnTo>
                <a:lnTo>
                  <a:pt x="7533" y="4897"/>
                </a:lnTo>
                <a:lnTo>
                  <a:pt x="7407" y="4834"/>
                </a:lnTo>
                <a:lnTo>
                  <a:pt x="7344" y="4688"/>
                </a:lnTo>
                <a:lnTo>
                  <a:pt x="7386" y="4541"/>
                </a:lnTo>
                <a:lnTo>
                  <a:pt x="7365" y="4416"/>
                </a:lnTo>
                <a:lnTo>
                  <a:pt x="7219" y="4436"/>
                </a:lnTo>
                <a:lnTo>
                  <a:pt x="7114" y="4499"/>
                </a:lnTo>
                <a:lnTo>
                  <a:pt x="6947" y="4269"/>
                </a:lnTo>
                <a:lnTo>
                  <a:pt x="6947" y="4102"/>
                </a:lnTo>
                <a:lnTo>
                  <a:pt x="7072" y="3997"/>
                </a:lnTo>
                <a:lnTo>
                  <a:pt x="7344" y="4018"/>
                </a:lnTo>
                <a:lnTo>
                  <a:pt x="7449" y="3997"/>
                </a:lnTo>
                <a:lnTo>
                  <a:pt x="7449" y="3872"/>
                </a:lnTo>
                <a:lnTo>
                  <a:pt x="7679" y="3788"/>
                </a:lnTo>
                <a:lnTo>
                  <a:pt x="7637" y="3704"/>
                </a:lnTo>
                <a:lnTo>
                  <a:pt x="7574" y="3662"/>
                </a:lnTo>
                <a:lnTo>
                  <a:pt x="7846" y="3600"/>
                </a:lnTo>
                <a:lnTo>
                  <a:pt x="8014" y="3537"/>
                </a:lnTo>
                <a:lnTo>
                  <a:pt x="8056" y="3390"/>
                </a:lnTo>
                <a:lnTo>
                  <a:pt x="7867" y="3328"/>
                </a:lnTo>
                <a:lnTo>
                  <a:pt x="7867" y="3181"/>
                </a:lnTo>
                <a:lnTo>
                  <a:pt x="8014" y="3139"/>
                </a:lnTo>
                <a:lnTo>
                  <a:pt x="8181" y="3014"/>
                </a:lnTo>
                <a:lnTo>
                  <a:pt x="8286" y="3035"/>
                </a:lnTo>
                <a:lnTo>
                  <a:pt x="8453" y="2825"/>
                </a:lnTo>
                <a:lnTo>
                  <a:pt x="8600" y="2951"/>
                </a:lnTo>
                <a:lnTo>
                  <a:pt x="8621" y="3056"/>
                </a:lnTo>
                <a:lnTo>
                  <a:pt x="8914" y="3014"/>
                </a:lnTo>
                <a:lnTo>
                  <a:pt x="9123" y="3014"/>
                </a:lnTo>
                <a:lnTo>
                  <a:pt x="9269" y="2825"/>
                </a:lnTo>
                <a:lnTo>
                  <a:pt x="9248" y="2721"/>
                </a:lnTo>
                <a:lnTo>
                  <a:pt x="8955" y="2491"/>
                </a:lnTo>
                <a:lnTo>
                  <a:pt x="8893" y="2491"/>
                </a:lnTo>
                <a:lnTo>
                  <a:pt x="8893" y="2637"/>
                </a:lnTo>
                <a:lnTo>
                  <a:pt x="8788" y="2742"/>
                </a:lnTo>
                <a:lnTo>
                  <a:pt x="8683" y="2721"/>
                </a:lnTo>
                <a:lnTo>
                  <a:pt x="8579" y="2616"/>
                </a:lnTo>
                <a:lnTo>
                  <a:pt x="8307" y="2532"/>
                </a:lnTo>
                <a:lnTo>
                  <a:pt x="8202" y="2449"/>
                </a:lnTo>
                <a:lnTo>
                  <a:pt x="8286" y="2323"/>
                </a:lnTo>
                <a:lnTo>
                  <a:pt x="8453" y="2030"/>
                </a:lnTo>
                <a:lnTo>
                  <a:pt x="8453" y="1905"/>
                </a:lnTo>
                <a:lnTo>
                  <a:pt x="8369" y="1905"/>
                </a:lnTo>
                <a:lnTo>
                  <a:pt x="8265" y="2072"/>
                </a:lnTo>
                <a:lnTo>
                  <a:pt x="8160" y="2093"/>
                </a:lnTo>
                <a:lnTo>
                  <a:pt x="7909" y="2386"/>
                </a:lnTo>
                <a:lnTo>
                  <a:pt x="7846" y="2532"/>
                </a:lnTo>
                <a:lnTo>
                  <a:pt x="7784" y="2616"/>
                </a:lnTo>
                <a:lnTo>
                  <a:pt x="7658" y="2825"/>
                </a:lnTo>
                <a:lnTo>
                  <a:pt x="7449" y="3035"/>
                </a:lnTo>
                <a:lnTo>
                  <a:pt x="7365" y="3014"/>
                </a:lnTo>
                <a:lnTo>
                  <a:pt x="7114" y="2867"/>
                </a:lnTo>
                <a:lnTo>
                  <a:pt x="6926" y="2846"/>
                </a:lnTo>
                <a:lnTo>
                  <a:pt x="6737" y="2867"/>
                </a:lnTo>
                <a:lnTo>
                  <a:pt x="6486" y="3014"/>
                </a:lnTo>
                <a:lnTo>
                  <a:pt x="6361" y="3014"/>
                </a:lnTo>
                <a:lnTo>
                  <a:pt x="6131" y="2323"/>
                </a:lnTo>
                <a:lnTo>
                  <a:pt x="5712" y="2281"/>
                </a:lnTo>
                <a:lnTo>
                  <a:pt x="5691" y="1465"/>
                </a:lnTo>
                <a:lnTo>
                  <a:pt x="5503" y="1549"/>
                </a:lnTo>
                <a:lnTo>
                  <a:pt x="5356" y="1172"/>
                </a:lnTo>
                <a:lnTo>
                  <a:pt x="5064" y="963"/>
                </a:lnTo>
                <a:lnTo>
                  <a:pt x="4122" y="963"/>
                </a:lnTo>
                <a:lnTo>
                  <a:pt x="3264" y="1047"/>
                </a:lnTo>
                <a:lnTo>
                  <a:pt x="2762" y="754"/>
                </a:lnTo>
                <a:lnTo>
                  <a:pt x="2427" y="628"/>
                </a:lnTo>
                <a:lnTo>
                  <a:pt x="150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51"/>
          <p:cNvSpPr/>
          <p:nvPr/>
        </p:nvSpPr>
        <p:spPr>
          <a:xfrm>
            <a:off x="3672234" y="2579534"/>
            <a:ext cx="204001" cy="122507"/>
          </a:xfrm>
          <a:custGeom>
            <a:avLst/>
            <a:gdLst/>
            <a:ahLst/>
            <a:cxnLst/>
            <a:rect l="l" t="t" r="r" b="b"/>
            <a:pathLst>
              <a:path w="8286" h="5211" extrusionOk="0">
                <a:moveTo>
                  <a:pt x="3160" y="0"/>
                </a:moveTo>
                <a:lnTo>
                  <a:pt x="3264" y="126"/>
                </a:lnTo>
                <a:lnTo>
                  <a:pt x="3180" y="189"/>
                </a:lnTo>
                <a:lnTo>
                  <a:pt x="3055" y="105"/>
                </a:lnTo>
                <a:lnTo>
                  <a:pt x="2929" y="189"/>
                </a:lnTo>
                <a:lnTo>
                  <a:pt x="2825" y="314"/>
                </a:lnTo>
                <a:lnTo>
                  <a:pt x="2636" y="335"/>
                </a:lnTo>
                <a:lnTo>
                  <a:pt x="2532" y="586"/>
                </a:lnTo>
                <a:lnTo>
                  <a:pt x="2553" y="795"/>
                </a:lnTo>
                <a:lnTo>
                  <a:pt x="2657" y="900"/>
                </a:lnTo>
                <a:lnTo>
                  <a:pt x="2616" y="1026"/>
                </a:lnTo>
                <a:lnTo>
                  <a:pt x="2385" y="1005"/>
                </a:lnTo>
                <a:lnTo>
                  <a:pt x="2092" y="1005"/>
                </a:lnTo>
                <a:lnTo>
                  <a:pt x="2009" y="1026"/>
                </a:lnTo>
                <a:lnTo>
                  <a:pt x="1779" y="1067"/>
                </a:lnTo>
                <a:lnTo>
                  <a:pt x="1402" y="628"/>
                </a:lnTo>
                <a:lnTo>
                  <a:pt x="983" y="398"/>
                </a:lnTo>
                <a:lnTo>
                  <a:pt x="628" y="335"/>
                </a:lnTo>
                <a:lnTo>
                  <a:pt x="335" y="440"/>
                </a:lnTo>
                <a:lnTo>
                  <a:pt x="0" y="754"/>
                </a:lnTo>
                <a:lnTo>
                  <a:pt x="0" y="816"/>
                </a:lnTo>
                <a:lnTo>
                  <a:pt x="84" y="900"/>
                </a:lnTo>
                <a:lnTo>
                  <a:pt x="126" y="963"/>
                </a:lnTo>
                <a:lnTo>
                  <a:pt x="209" y="1047"/>
                </a:lnTo>
                <a:lnTo>
                  <a:pt x="251" y="1151"/>
                </a:lnTo>
                <a:lnTo>
                  <a:pt x="356" y="1360"/>
                </a:lnTo>
                <a:lnTo>
                  <a:pt x="335" y="1528"/>
                </a:lnTo>
                <a:lnTo>
                  <a:pt x="293" y="1653"/>
                </a:lnTo>
                <a:lnTo>
                  <a:pt x="314" y="1946"/>
                </a:lnTo>
                <a:lnTo>
                  <a:pt x="356" y="2009"/>
                </a:lnTo>
                <a:lnTo>
                  <a:pt x="398" y="2093"/>
                </a:lnTo>
                <a:lnTo>
                  <a:pt x="607" y="2302"/>
                </a:lnTo>
                <a:lnTo>
                  <a:pt x="565" y="2218"/>
                </a:lnTo>
                <a:lnTo>
                  <a:pt x="523" y="2155"/>
                </a:lnTo>
                <a:lnTo>
                  <a:pt x="544" y="2114"/>
                </a:lnTo>
                <a:lnTo>
                  <a:pt x="732" y="2155"/>
                </a:lnTo>
                <a:lnTo>
                  <a:pt x="816" y="2093"/>
                </a:lnTo>
                <a:lnTo>
                  <a:pt x="858" y="2114"/>
                </a:lnTo>
                <a:lnTo>
                  <a:pt x="837" y="2260"/>
                </a:lnTo>
                <a:lnTo>
                  <a:pt x="858" y="2365"/>
                </a:lnTo>
                <a:lnTo>
                  <a:pt x="942" y="2323"/>
                </a:lnTo>
                <a:lnTo>
                  <a:pt x="983" y="2427"/>
                </a:lnTo>
                <a:lnTo>
                  <a:pt x="963" y="2490"/>
                </a:lnTo>
                <a:lnTo>
                  <a:pt x="858" y="2469"/>
                </a:lnTo>
                <a:lnTo>
                  <a:pt x="816" y="2469"/>
                </a:lnTo>
                <a:lnTo>
                  <a:pt x="753" y="2427"/>
                </a:lnTo>
                <a:lnTo>
                  <a:pt x="649" y="2511"/>
                </a:lnTo>
                <a:lnTo>
                  <a:pt x="649" y="2616"/>
                </a:lnTo>
                <a:lnTo>
                  <a:pt x="732" y="2699"/>
                </a:lnTo>
                <a:lnTo>
                  <a:pt x="711" y="2574"/>
                </a:lnTo>
                <a:lnTo>
                  <a:pt x="774" y="2574"/>
                </a:lnTo>
                <a:lnTo>
                  <a:pt x="837" y="2595"/>
                </a:lnTo>
                <a:lnTo>
                  <a:pt x="921" y="2616"/>
                </a:lnTo>
                <a:lnTo>
                  <a:pt x="963" y="2720"/>
                </a:lnTo>
                <a:lnTo>
                  <a:pt x="1130" y="2804"/>
                </a:lnTo>
                <a:lnTo>
                  <a:pt x="1172" y="2909"/>
                </a:lnTo>
                <a:lnTo>
                  <a:pt x="1151" y="3097"/>
                </a:lnTo>
                <a:lnTo>
                  <a:pt x="1172" y="3160"/>
                </a:lnTo>
                <a:lnTo>
                  <a:pt x="1172" y="3453"/>
                </a:lnTo>
                <a:lnTo>
                  <a:pt x="1235" y="3662"/>
                </a:lnTo>
                <a:lnTo>
                  <a:pt x="1339" y="3955"/>
                </a:lnTo>
                <a:lnTo>
                  <a:pt x="1444" y="3871"/>
                </a:lnTo>
                <a:lnTo>
                  <a:pt x="1716" y="3871"/>
                </a:lnTo>
                <a:lnTo>
                  <a:pt x="1779" y="3725"/>
                </a:lnTo>
                <a:lnTo>
                  <a:pt x="1862" y="3620"/>
                </a:lnTo>
                <a:lnTo>
                  <a:pt x="1967" y="3620"/>
                </a:lnTo>
                <a:lnTo>
                  <a:pt x="2197" y="3411"/>
                </a:lnTo>
                <a:lnTo>
                  <a:pt x="2427" y="3348"/>
                </a:lnTo>
                <a:lnTo>
                  <a:pt x="2636" y="3411"/>
                </a:lnTo>
                <a:lnTo>
                  <a:pt x="2699" y="3264"/>
                </a:lnTo>
                <a:lnTo>
                  <a:pt x="2804" y="3243"/>
                </a:lnTo>
                <a:lnTo>
                  <a:pt x="2929" y="3306"/>
                </a:lnTo>
                <a:lnTo>
                  <a:pt x="3055" y="3264"/>
                </a:lnTo>
                <a:lnTo>
                  <a:pt x="3264" y="3453"/>
                </a:lnTo>
                <a:lnTo>
                  <a:pt x="3432" y="3515"/>
                </a:lnTo>
                <a:lnTo>
                  <a:pt x="3766" y="3725"/>
                </a:lnTo>
                <a:lnTo>
                  <a:pt x="3871" y="3725"/>
                </a:lnTo>
                <a:lnTo>
                  <a:pt x="3955" y="3641"/>
                </a:lnTo>
                <a:lnTo>
                  <a:pt x="4185" y="3746"/>
                </a:lnTo>
                <a:lnTo>
                  <a:pt x="4310" y="3767"/>
                </a:lnTo>
                <a:lnTo>
                  <a:pt x="4331" y="3934"/>
                </a:lnTo>
                <a:lnTo>
                  <a:pt x="4394" y="3976"/>
                </a:lnTo>
                <a:lnTo>
                  <a:pt x="4520" y="3955"/>
                </a:lnTo>
                <a:lnTo>
                  <a:pt x="4729" y="3997"/>
                </a:lnTo>
                <a:lnTo>
                  <a:pt x="4959" y="4311"/>
                </a:lnTo>
                <a:lnTo>
                  <a:pt x="5231" y="4352"/>
                </a:lnTo>
                <a:lnTo>
                  <a:pt x="5357" y="4394"/>
                </a:lnTo>
                <a:lnTo>
                  <a:pt x="5461" y="4562"/>
                </a:lnTo>
                <a:lnTo>
                  <a:pt x="5419" y="4666"/>
                </a:lnTo>
                <a:lnTo>
                  <a:pt x="5461" y="4792"/>
                </a:lnTo>
                <a:lnTo>
                  <a:pt x="5461" y="4876"/>
                </a:lnTo>
                <a:lnTo>
                  <a:pt x="5524" y="4980"/>
                </a:lnTo>
                <a:lnTo>
                  <a:pt x="5566" y="4938"/>
                </a:lnTo>
                <a:lnTo>
                  <a:pt x="5691" y="4980"/>
                </a:lnTo>
                <a:lnTo>
                  <a:pt x="5775" y="5043"/>
                </a:lnTo>
                <a:lnTo>
                  <a:pt x="5880" y="5043"/>
                </a:lnTo>
                <a:lnTo>
                  <a:pt x="5963" y="4980"/>
                </a:lnTo>
                <a:lnTo>
                  <a:pt x="6047" y="4980"/>
                </a:lnTo>
                <a:lnTo>
                  <a:pt x="6173" y="5085"/>
                </a:lnTo>
                <a:lnTo>
                  <a:pt x="6214" y="5148"/>
                </a:lnTo>
                <a:lnTo>
                  <a:pt x="6277" y="5210"/>
                </a:lnTo>
                <a:lnTo>
                  <a:pt x="6319" y="5148"/>
                </a:lnTo>
                <a:lnTo>
                  <a:pt x="6486" y="5127"/>
                </a:lnTo>
                <a:lnTo>
                  <a:pt x="6570" y="5022"/>
                </a:lnTo>
                <a:lnTo>
                  <a:pt x="6591" y="4938"/>
                </a:lnTo>
                <a:lnTo>
                  <a:pt x="6675" y="4896"/>
                </a:lnTo>
                <a:lnTo>
                  <a:pt x="6633" y="4813"/>
                </a:lnTo>
                <a:lnTo>
                  <a:pt x="6821" y="4708"/>
                </a:lnTo>
                <a:lnTo>
                  <a:pt x="7030" y="4666"/>
                </a:lnTo>
                <a:lnTo>
                  <a:pt x="7051" y="4604"/>
                </a:lnTo>
                <a:lnTo>
                  <a:pt x="7135" y="4520"/>
                </a:lnTo>
                <a:lnTo>
                  <a:pt x="7240" y="4499"/>
                </a:lnTo>
                <a:lnTo>
                  <a:pt x="7261" y="4373"/>
                </a:lnTo>
                <a:lnTo>
                  <a:pt x="7261" y="4206"/>
                </a:lnTo>
                <a:lnTo>
                  <a:pt x="7407" y="4080"/>
                </a:lnTo>
                <a:lnTo>
                  <a:pt x="7407" y="3955"/>
                </a:lnTo>
                <a:lnTo>
                  <a:pt x="7344" y="3892"/>
                </a:lnTo>
                <a:lnTo>
                  <a:pt x="7365" y="3850"/>
                </a:lnTo>
                <a:lnTo>
                  <a:pt x="7428" y="3829"/>
                </a:lnTo>
                <a:lnTo>
                  <a:pt x="7470" y="3767"/>
                </a:lnTo>
                <a:lnTo>
                  <a:pt x="7637" y="3725"/>
                </a:lnTo>
                <a:lnTo>
                  <a:pt x="7679" y="3725"/>
                </a:lnTo>
                <a:lnTo>
                  <a:pt x="7846" y="3620"/>
                </a:lnTo>
                <a:lnTo>
                  <a:pt x="7993" y="3557"/>
                </a:lnTo>
                <a:lnTo>
                  <a:pt x="8098" y="3641"/>
                </a:lnTo>
                <a:lnTo>
                  <a:pt x="8244" y="3620"/>
                </a:lnTo>
                <a:lnTo>
                  <a:pt x="8265" y="3641"/>
                </a:lnTo>
                <a:lnTo>
                  <a:pt x="8286" y="3641"/>
                </a:lnTo>
                <a:lnTo>
                  <a:pt x="8265" y="3369"/>
                </a:lnTo>
                <a:lnTo>
                  <a:pt x="8265" y="3223"/>
                </a:lnTo>
                <a:lnTo>
                  <a:pt x="8056" y="3097"/>
                </a:lnTo>
                <a:lnTo>
                  <a:pt x="7972" y="3097"/>
                </a:lnTo>
                <a:lnTo>
                  <a:pt x="7888" y="3013"/>
                </a:lnTo>
                <a:lnTo>
                  <a:pt x="7574" y="2992"/>
                </a:lnTo>
                <a:lnTo>
                  <a:pt x="7198" y="2699"/>
                </a:lnTo>
                <a:lnTo>
                  <a:pt x="6779" y="2511"/>
                </a:lnTo>
                <a:lnTo>
                  <a:pt x="6382" y="2218"/>
                </a:lnTo>
                <a:lnTo>
                  <a:pt x="6005" y="1988"/>
                </a:lnTo>
                <a:lnTo>
                  <a:pt x="5796" y="1904"/>
                </a:lnTo>
                <a:lnTo>
                  <a:pt x="5670" y="1653"/>
                </a:lnTo>
                <a:lnTo>
                  <a:pt x="5629" y="1528"/>
                </a:lnTo>
                <a:lnTo>
                  <a:pt x="5524" y="1423"/>
                </a:lnTo>
                <a:lnTo>
                  <a:pt x="5419" y="1067"/>
                </a:lnTo>
                <a:lnTo>
                  <a:pt x="5168" y="921"/>
                </a:lnTo>
                <a:lnTo>
                  <a:pt x="5043" y="900"/>
                </a:lnTo>
                <a:lnTo>
                  <a:pt x="4959" y="942"/>
                </a:lnTo>
                <a:lnTo>
                  <a:pt x="4624" y="795"/>
                </a:lnTo>
                <a:lnTo>
                  <a:pt x="4185" y="544"/>
                </a:lnTo>
                <a:lnTo>
                  <a:pt x="4164" y="419"/>
                </a:lnTo>
                <a:lnTo>
                  <a:pt x="3808" y="210"/>
                </a:lnTo>
                <a:lnTo>
                  <a:pt x="3432" y="21"/>
                </a:lnTo>
                <a:lnTo>
                  <a:pt x="31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0" name="Google Shape;1660;p51"/>
          <p:cNvGrpSpPr/>
          <p:nvPr/>
        </p:nvGrpSpPr>
        <p:grpSpPr>
          <a:xfrm>
            <a:off x="4105964" y="3076848"/>
            <a:ext cx="30947" cy="56093"/>
            <a:chOff x="4842300" y="3099950"/>
            <a:chExt cx="31425" cy="59650"/>
          </a:xfrm>
        </p:grpSpPr>
        <p:sp>
          <p:nvSpPr>
            <p:cNvPr id="1661" name="Google Shape;1661;p51"/>
            <p:cNvSpPr/>
            <p:nvPr/>
          </p:nvSpPr>
          <p:spPr>
            <a:xfrm>
              <a:off x="4842300" y="3122950"/>
              <a:ext cx="2125" cy="6825"/>
            </a:xfrm>
            <a:custGeom>
              <a:avLst/>
              <a:gdLst/>
              <a:ahLst/>
              <a:cxnLst/>
              <a:rect l="l" t="t" r="r" b="b"/>
              <a:pathLst>
                <a:path w="85" h="273" extrusionOk="0">
                  <a:moveTo>
                    <a:pt x="84" y="1"/>
                  </a:moveTo>
                  <a:lnTo>
                    <a:pt x="1" y="22"/>
                  </a:lnTo>
                  <a:lnTo>
                    <a:pt x="43" y="126"/>
                  </a:lnTo>
                  <a:lnTo>
                    <a:pt x="1" y="273"/>
                  </a:lnTo>
                  <a:lnTo>
                    <a:pt x="64" y="126"/>
                  </a:lnTo>
                  <a:lnTo>
                    <a:pt x="43" y="22"/>
                  </a:lnTo>
                  <a:lnTo>
                    <a:pt x="84" y="22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1"/>
            <p:cNvSpPr/>
            <p:nvPr/>
          </p:nvSpPr>
          <p:spPr>
            <a:xfrm>
              <a:off x="4842300" y="3106225"/>
              <a:ext cx="31425" cy="53375"/>
            </a:xfrm>
            <a:custGeom>
              <a:avLst/>
              <a:gdLst/>
              <a:ahLst/>
              <a:cxnLst/>
              <a:rect l="l" t="t" r="r" b="b"/>
              <a:pathLst>
                <a:path w="1257" h="2135" extrusionOk="0">
                  <a:moveTo>
                    <a:pt x="273" y="0"/>
                  </a:moveTo>
                  <a:lnTo>
                    <a:pt x="273" y="21"/>
                  </a:lnTo>
                  <a:lnTo>
                    <a:pt x="294" y="42"/>
                  </a:lnTo>
                  <a:lnTo>
                    <a:pt x="273" y="63"/>
                  </a:lnTo>
                  <a:lnTo>
                    <a:pt x="252" y="105"/>
                  </a:lnTo>
                  <a:lnTo>
                    <a:pt x="252" y="126"/>
                  </a:lnTo>
                  <a:lnTo>
                    <a:pt x="252" y="209"/>
                  </a:lnTo>
                  <a:lnTo>
                    <a:pt x="189" y="314"/>
                  </a:lnTo>
                  <a:lnTo>
                    <a:pt x="147" y="272"/>
                  </a:lnTo>
                  <a:lnTo>
                    <a:pt x="84" y="230"/>
                  </a:lnTo>
                  <a:lnTo>
                    <a:pt x="1" y="230"/>
                  </a:lnTo>
                  <a:lnTo>
                    <a:pt x="1" y="251"/>
                  </a:lnTo>
                  <a:lnTo>
                    <a:pt x="84" y="272"/>
                  </a:lnTo>
                  <a:lnTo>
                    <a:pt x="105" y="335"/>
                  </a:lnTo>
                  <a:lnTo>
                    <a:pt x="84" y="356"/>
                  </a:lnTo>
                  <a:lnTo>
                    <a:pt x="147" y="461"/>
                  </a:lnTo>
                  <a:lnTo>
                    <a:pt x="147" y="628"/>
                  </a:lnTo>
                  <a:lnTo>
                    <a:pt x="84" y="691"/>
                  </a:lnTo>
                  <a:lnTo>
                    <a:pt x="64" y="942"/>
                  </a:lnTo>
                  <a:lnTo>
                    <a:pt x="84" y="1005"/>
                  </a:lnTo>
                  <a:lnTo>
                    <a:pt x="43" y="1046"/>
                  </a:lnTo>
                  <a:lnTo>
                    <a:pt x="84" y="1277"/>
                  </a:lnTo>
                  <a:lnTo>
                    <a:pt x="84" y="1360"/>
                  </a:lnTo>
                  <a:lnTo>
                    <a:pt x="168" y="1611"/>
                  </a:lnTo>
                  <a:lnTo>
                    <a:pt x="252" y="1925"/>
                  </a:lnTo>
                  <a:lnTo>
                    <a:pt x="315" y="2051"/>
                  </a:lnTo>
                  <a:lnTo>
                    <a:pt x="461" y="2134"/>
                  </a:lnTo>
                  <a:lnTo>
                    <a:pt x="587" y="2113"/>
                  </a:lnTo>
                  <a:lnTo>
                    <a:pt x="775" y="2093"/>
                  </a:lnTo>
                  <a:lnTo>
                    <a:pt x="942" y="2030"/>
                  </a:lnTo>
                  <a:lnTo>
                    <a:pt x="1131" y="1821"/>
                  </a:lnTo>
                  <a:lnTo>
                    <a:pt x="1214" y="1674"/>
                  </a:lnTo>
                  <a:lnTo>
                    <a:pt x="1256" y="1569"/>
                  </a:lnTo>
                  <a:lnTo>
                    <a:pt x="1235" y="1486"/>
                  </a:lnTo>
                  <a:lnTo>
                    <a:pt x="1256" y="1423"/>
                  </a:lnTo>
                  <a:lnTo>
                    <a:pt x="1256" y="1277"/>
                  </a:lnTo>
                  <a:lnTo>
                    <a:pt x="1235" y="1214"/>
                  </a:lnTo>
                  <a:lnTo>
                    <a:pt x="1256" y="1109"/>
                  </a:lnTo>
                  <a:lnTo>
                    <a:pt x="1152" y="1046"/>
                  </a:lnTo>
                  <a:lnTo>
                    <a:pt x="1089" y="795"/>
                  </a:lnTo>
                  <a:lnTo>
                    <a:pt x="1005" y="628"/>
                  </a:lnTo>
                  <a:lnTo>
                    <a:pt x="900" y="628"/>
                  </a:lnTo>
                  <a:lnTo>
                    <a:pt x="900" y="586"/>
                  </a:lnTo>
                  <a:lnTo>
                    <a:pt x="796" y="586"/>
                  </a:lnTo>
                  <a:lnTo>
                    <a:pt x="921" y="544"/>
                  </a:lnTo>
                  <a:lnTo>
                    <a:pt x="900" y="481"/>
                  </a:lnTo>
                  <a:lnTo>
                    <a:pt x="838" y="461"/>
                  </a:lnTo>
                  <a:lnTo>
                    <a:pt x="775" y="335"/>
                  </a:lnTo>
                  <a:lnTo>
                    <a:pt x="712" y="335"/>
                  </a:lnTo>
                  <a:lnTo>
                    <a:pt x="691" y="230"/>
                  </a:lnTo>
                  <a:lnTo>
                    <a:pt x="670" y="168"/>
                  </a:lnTo>
                  <a:lnTo>
                    <a:pt x="670" y="126"/>
                  </a:lnTo>
                  <a:lnTo>
                    <a:pt x="482" y="42"/>
                  </a:lnTo>
                  <a:lnTo>
                    <a:pt x="461" y="105"/>
                  </a:lnTo>
                  <a:lnTo>
                    <a:pt x="377" y="63"/>
                  </a:lnTo>
                  <a:lnTo>
                    <a:pt x="398" y="2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1"/>
            <p:cNvSpPr/>
            <p:nvPr/>
          </p:nvSpPr>
          <p:spPr>
            <a:xfrm>
              <a:off x="4844400" y="3099950"/>
              <a:ext cx="5250" cy="4725"/>
            </a:xfrm>
            <a:custGeom>
              <a:avLst/>
              <a:gdLst/>
              <a:ahLst/>
              <a:cxnLst/>
              <a:rect l="l" t="t" r="r" b="b"/>
              <a:pathLst>
                <a:path w="210" h="189" extrusionOk="0">
                  <a:moveTo>
                    <a:pt x="189" y="0"/>
                  </a:moveTo>
                  <a:lnTo>
                    <a:pt x="0" y="42"/>
                  </a:lnTo>
                  <a:lnTo>
                    <a:pt x="0" y="105"/>
                  </a:lnTo>
                  <a:lnTo>
                    <a:pt x="126" y="188"/>
                  </a:lnTo>
                  <a:lnTo>
                    <a:pt x="126" y="147"/>
                  </a:lnTo>
                  <a:lnTo>
                    <a:pt x="168" y="147"/>
                  </a:lnTo>
                  <a:lnTo>
                    <a:pt x="210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1"/>
            <p:cNvSpPr/>
            <p:nvPr/>
          </p:nvSpPr>
          <p:spPr>
            <a:xfrm>
              <a:off x="4849625" y="3101500"/>
              <a:ext cx="7875" cy="6300"/>
            </a:xfrm>
            <a:custGeom>
              <a:avLst/>
              <a:gdLst/>
              <a:ahLst/>
              <a:cxnLst/>
              <a:rect l="l" t="t" r="r" b="b"/>
              <a:pathLst>
                <a:path w="315" h="252" extrusionOk="0">
                  <a:moveTo>
                    <a:pt x="43" y="1"/>
                  </a:moveTo>
                  <a:lnTo>
                    <a:pt x="43" y="43"/>
                  </a:lnTo>
                  <a:lnTo>
                    <a:pt x="84" y="85"/>
                  </a:lnTo>
                  <a:lnTo>
                    <a:pt x="1" y="85"/>
                  </a:lnTo>
                  <a:lnTo>
                    <a:pt x="1" y="105"/>
                  </a:lnTo>
                  <a:lnTo>
                    <a:pt x="126" y="147"/>
                  </a:lnTo>
                  <a:lnTo>
                    <a:pt x="189" y="210"/>
                  </a:lnTo>
                  <a:lnTo>
                    <a:pt x="273" y="210"/>
                  </a:lnTo>
                  <a:lnTo>
                    <a:pt x="315" y="252"/>
                  </a:lnTo>
                  <a:lnTo>
                    <a:pt x="294" y="210"/>
                  </a:lnTo>
                  <a:lnTo>
                    <a:pt x="168" y="105"/>
                  </a:lnTo>
                  <a:lnTo>
                    <a:pt x="168" y="2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5" name="Google Shape;1665;p51"/>
          <p:cNvSpPr/>
          <p:nvPr/>
        </p:nvSpPr>
        <p:spPr>
          <a:xfrm>
            <a:off x="3929783" y="2730040"/>
            <a:ext cx="399262" cy="372410"/>
          </a:xfrm>
          <a:custGeom>
            <a:avLst/>
            <a:gdLst/>
            <a:ahLst/>
            <a:cxnLst/>
            <a:rect l="l" t="t" r="r" b="b"/>
            <a:pathLst>
              <a:path w="16217" h="15841" extrusionOk="0">
                <a:moveTo>
                  <a:pt x="6906" y="15150"/>
                </a:moveTo>
                <a:lnTo>
                  <a:pt x="6927" y="15212"/>
                </a:lnTo>
                <a:lnTo>
                  <a:pt x="6927" y="15171"/>
                </a:lnTo>
                <a:lnTo>
                  <a:pt x="6906" y="15150"/>
                </a:lnTo>
                <a:close/>
                <a:moveTo>
                  <a:pt x="3997" y="1"/>
                </a:moveTo>
                <a:lnTo>
                  <a:pt x="3914" y="147"/>
                </a:lnTo>
                <a:lnTo>
                  <a:pt x="3788" y="147"/>
                </a:lnTo>
                <a:lnTo>
                  <a:pt x="3600" y="294"/>
                </a:lnTo>
                <a:lnTo>
                  <a:pt x="3453" y="587"/>
                </a:lnTo>
                <a:lnTo>
                  <a:pt x="3391" y="629"/>
                </a:lnTo>
                <a:lnTo>
                  <a:pt x="3286" y="733"/>
                </a:lnTo>
                <a:lnTo>
                  <a:pt x="3223" y="733"/>
                </a:lnTo>
                <a:lnTo>
                  <a:pt x="3119" y="817"/>
                </a:lnTo>
                <a:lnTo>
                  <a:pt x="3014" y="838"/>
                </a:lnTo>
                <a:lnTo>
                  <a:pt x="2826" y="1026"/>
                </a:lnTo>
                <a:lnTo>
                  <a:pt x="2846" y="1089"/>
                </a:lnTo>
                <a:lnTo>
                  <a:pt x="2930" y="1298"/>
                </a:lnTo>
                <a:lnTo>
                  <a:pt x="2867" y="1570"/>
                </a:lnTo>
                <a:lnTo>
                  <a:pt x="2867" y="1717"/>
                </a:lnTo>
                <a:lnTo>
                  <a:pt x="2763" y="1779"/>
                </a:lnTo>
                <a:lnTo>
                  <a:pt x="2616" y="1968"/>
                </a:lnTo>
                <a:lnTo>
                  <a:pt x="2700" y="2031"/>
                </a:lnTo>
                <a:lnTo>
                  <a:pt x="2700" y="2135"/>
                </a:lnTo>
                <a:lnTo>
                  <a:pt x="2637" y="2261"/>
                </a:lnTo>
                <a:lnTo>
                  <a:pt x="2428" y="2365"/>
                </a:lnTo>
                <a:lnTo>
                  <a:pt x="2323" y="2554"/>
                </a:lnTo>
                <a:lnTo>
                  <a:pt x="2302" y="2721"/>
                </a:lnTo>
                <a:lnTo>
                  <a:pt x="2219" y="2867"/>
                </a:lnTo>
                <a:lnTo>
                  <a:pt x="1968" y="3035"/>
                </a:lnTo>
                <a:lnTo>
                  <a:pt x="1863" y="3391"/>
                </a:lnTo>
                <a:lnTo>
                  <a:pt x="1675" y="3600"/>
                </a:lnTo>
                <a:lnTo>
                  <a:pt x="1361" y="3600"/>
                </a:lnTo>
                <a:lnTo>
                  <a:pt x="1152" y="3725"/>
                </a:lnTo>
                <a:lnTo>
                  <a:pt x="1068" y="3704"/>
                </a:lnTo>
                <a:lnTo>
                  <a:pt x="1047" y="3600"/>
                </a:lnTo>
                <a:lnTo>
                  <a:pt x="922" y="3537"/>
                </a:lnTo>
                <a:lnTo>
                  <a:pt x="838" y="3600"/>
                </a:lnTo>
                <a:lnTo>
                  <a:pt x="733" y="3642"/>
                </a:lnTo>
                <a:lnTo>
                  <a:pt x="691" y="3746"/>
                </a:lnTo>
                <a:lnTo>
                  <a:pt x="545" y="3956"/>
                </a:lnTo>
                <a:lnTo>
                  <a:pt x="461" y="3976"/>
                </a:lnTo>
                <a:lnTo>
                  <a:pt x="357" y="4228"/>
                </a:lnTo>
                <a:lnTo>
                  <a:pt x="357" y="4374"/>
                </a:lnTo>
                <a:lnTo>
                  <a:pt x="461" y="4353"/>
                </a:lnTo>
                <a:lnTo>
                  <a:pt x="608" y="4395"/>
                </a:lnTo>
                <a:lnTo>
                  <a:pt x="670" y="4374"/>
                </a:lnTo>
                <a:lnTo>
                  <a:pt x="775" y="4374"/>
                </a:lnTo>
                <a:lnTo>
                  <a:pt x="859" y="4562"/>
                </a:lnTo>
                <a:lnTo>
                  <a:pt x="838" y="4688"/>
                </a:lnTo>
                <a:lnTo>
                  <a:pt x="859" y="4897"/>
                </a:lnTo>
                <a:lnTo>
                  <a:pt x="1068" y="5023"/>
                </a:lnTo>
                <a:lnTo>
                  <a:pt x="1173" y="5023"/>
                </a:lnTo>
                <a:lnTo>
                  <a:pt x="1256" y="5085"/>
                </a:lnTo>
                <a:lnTo>
                  <a:pt x="1214" y="5169"/>
                </a:lnTo>
                <a:lnTo>
                  <a:pt x="1340" y="5316"/>
                </a:lnTo>
                <a:lnTo>
                  <a:pt x="1466" y="5692"/>
                </a:lnTo>
                <a:lnTo>
                  <a:pt x="1445" y="5755"/>
                </a:lnTo>
                <a:lnTo>
                  <a:pt x="1486" y="5818"/>
                </a:lnTo>
                <a:lnTo>
                  <a:pt x="1382" y="5860"/>
                </a:lnTo>
                <a:lnTo>
                  <a:pt x="1256" y="5943"/>
                </a:lnTo>
                <a:lnTo>
                  <a:pt x="1194" y="5860"/>
                </a:lnTo>
                <a:lnTo>
                  <a:pt x="1256" y="5797"/>
                </a:lnTo>
                <a:lnTo>
                  <a:pt x="1256" y="5797"/>
                </a:lnTo>
                <a:lnTo>
                  <a:pt x="1131" y="5818"/>
                </a:lnTo>
                <a:lnTo>
                  <a:pt x="1068" y="5860"/>
                </a:lnTo>
                <a:lnTo>
                  <a:pt x="838" y="5964"/>
                </a:lnTo>
                <a:lnTo>
                  <a:pt x="440" y="5943"/>
                </a:lnTo>
                <a:lnTo>
                  <a:pt x="336" y="6006"/>
                </a:lnTo>
                <a:lnTo>
                  <a:pt x="252" y="5964"/>
                </a:lnTo>
                <a:lnTo>
                  <a:pt x="210" y="6111"/>
                </a:lnTo>
                <a:lnTo>
                  <a:pt x="126" y="6132"/>
                </a:lnTo>
                <a:lnTo>
                  <a:pt x="22" y="6215"/>
                </a:lnTo>
                <a:lnTo>
                  <a:pt x="1" y="6362"/>
                </a:lnTo>
                <a:lnTo>
                  <a:pt x="168" y="6257"/>
                </a:lnTo>
                <a:lnTo>
                  <a:pt x="336" y="6236"/>
                </a:lnTo>
                <a:lnTo>
                  <a:pt x="210" y="6320"/>
                </a:lnTo>
                <a:lnTo>
                  <a:pt x="106" y="6445"/>
                </a:lnTo>
                <a:lnTo>
                  <a:pt x="85" y="6571"/>
                </a:lnTo>
                <a:lnTo>
                  <a:pt x="147" y="6592"/>
                </a:lnTo>
                <a:lnTo>
                  <a:pt x="336" y="6780"/>
                </a:lnTo>
                <a:lnTo>
                  <a:pt x="691" y="6906"/>
                </a:lnTo>
                <a:lnTo>
                  <a:pt x="817" y="6885"/>
                </a:lnTo>
                <a:lnTo>
                  <a:pt x="963" y="6885"/>
                </a:lnTo>
                <a:lnTo>
                  <a:pt x="1194" y="6780"/>
                </a:lnTo>
                <a:lnTo>
                  <a:pt x="1194" y="6738"/>
                </a:lnTo>
                <a:lnTo>
                  <a:pt x="1194" y="6697"/>
                </a:lnTo>
                <a:lnTo>
                  <a:pt x="1214" y="6697"/>
                </a:lnTo>
                <a:lnTo>
                  <a:pt x="1340" y="6738"/>
                </a:lnTo>
                <a:lnTo>
                  <a:pt x="1298" y="6843"/>
                </a:lnTo>
                <a:lnTo>
                  <a:pt x="1256" y="6843"/>
                </a:lnTo>
                <a:lnTo>
                  <a:pt x="1152" y="6989"/>
                </a:lnTo>
                <a:lnTo>
                  <a:pt x="1068" y="6989"/>
                </a:lnTo>
                <a:lnTo>
                  <a:pt x="838" y="7178"/>
                </a:lnTo>
                <a:lnTo>
                  <a:pt x="838" y="7220"/>
                </a:lnTo>
                <a:lnTo>
                  <a:pt x="754" y="7199"/>
                </a:lnTo>
                <a:lnTo>
                  <a:pt x="733" y="7199"/>
                </a:lnTo>
                <a:lnTo>
                  <a:pt x="650" y="7261"/>
                </a:lnTo>
                <a:lnTo>
                  <a:pt x="566" y="7220"/>
                </a:lnTo>
                <a:lnTo>
                  <a:pt x="566" y="7115"/>
                </a:lnTo>
                <a:lnTo>
                  <a:pt x="503" y="7115"/>
                </a:lnTo>
                <a:lnTo>
                  <a:pt x="461" y="7094"/>
                </a:lnTo>
                <a:lnTo>
                  <a:pt x="419" y="7094"/>
                </a:lnTo>
                <a:lnTo>
                  <a:pt x="398" y="7178"/>
                </a:lnTo>
                <a:lnTo>
                  <a:pt x="419" y="7261"/>
                </a:lnTo>
                <a:lnTo>
                  <a:pt x="650" y="7492"/>
                </a:lnTo>
                <a:lnTo>
                  <a:pt x="733" y="7533"/>
                </a:lnTo>
                <a:lnTo>
                  <a:pt x="775" y="7533"/>
                </a:lnTo>
                <a:lnTo>
                  <a:pt x="817" y="7575"/>
                </a:lnTo>
                <a:lnTo>
                  <a:pt x="984" y="7826"/>
                </a:lnTo>
                <a:lnTo>
                  <a:pt x="1403" y="8161"/>
                </a:lnTo>
                <a:lnTo>
                  <a:pt x="1612" y="8224"/>
                </a:lnTo>
                <a:lnTo>
                  <a:pt x="1779" y="8161"/>
                </a:lnTo>
                <a:lnTo>
                  <a:pt x="2072" y="7994"/>
                </a:lnTo>
                <a:lnTo>
                  <a:pt x="2261" y="7889"/>
                </a:lnTo>
                <a:lnTo>
                  <a:pt x="2261" y="7826"/>
                </a:lnTo>
                <a:lnTo>
                  <a:pt x="2344" y="7722"/>
                </a:lnTo>
                <a:lnTo>
                  <a:pt x="2386" y="7513"/>
                </a:lnTo>
                <a:lnTo>
                  <a:pt x="2302" y="7408"/>
                </a:lnTo>
                <a:lnTo>
                  <a:pt x="2386" y="7199"/>
                </a:lnTo>
                <a:lnTo>
                  <a:pt x="2386" y="7094"/>
                </a:lnTo>
                <a:lnTo>
                  <a:pt x="2407" y="7010"/>
                </a:lnTo>
                <a:lnTo>
                  <a:pt x="2428" y="7094"/>
                </a:lnTo>
                <a:lnTo>
                  <a:pt x="2595" y="7094"/>
                </a:lnTo>
                <a:lnTo>
                  <a:pt x="2637" y="7115"/>
                </a:lnTo>
                <a:lnTo>
                  <a:pt x="2742" y="7073"/>
                </a:lnTo>
                <a:lnTo>
                  <a:pt x="2721" y="7115"/>
                </a:lnTo>
                <a:lnTo>
                  <a:pt x="2616" y="7220"/>
                </a:lnTo>
                <a:lnTo>
                  <a:pt x="2533" y="7199"/>
                </a:lnTo>
                <a:lnTo>
                  <a:pt x="2512" y="7220"/>
                </a:lnTo>
                <a:lnTo>
                  <a:pt x="2491" y="7366"/>
                </a:lnTo>
                <a:lnTo>
                  <a:pt x="2533" y="7429"/>
                </a:lnTo>
                <a:lnTo>
                  <a:pt x="2533" y="7533"/>
                </a:lnTo>
                <a:lnTo>
                  <a:pt x="2595" y="7575"/>
                </a:lnTo>
                <a:lnTo>
                  <a:pt x="2742" y="7533"/>
                </a:lnTo>
                <a:lnTo>
                  <a:pt x="2826" y="7575"/>
                </a:lnTo>
                <a:lnTo>
                  <a:pt x="2742" y="7575"/>
                </a:lnTo>
                <a:lnTo>
                  <a:pt x="2700" y="7617"/>
                </a:lnTo>
                <a:lnTo>
                  <a:pt x="2554" y="7701"/>
                </a:lnTo>
                <a:lnTo>
                  <a:pt x="2616" y="7952"/>
                </a:lnTo>
                <a:lnTo>
                  <a:pt x="2700" y="8015"/>
                </a:lnTo>
                <a:lnTo>
                  <a:pt x="2742" y="8203"/>
                </a:lnTo>
                <a:lnTo>
                  <a:pt x="2742" y="8349"/>
                </a:lnTo>
                <a:lnTo>
                  <a:pt x="2700" y="8475"/>
                </a:lnTo>
                <a:lnTo>
                  <a:pt x="2700" y="8580"/>
                </a:lnTo>
                <a:lnTo>
                  <a:pt x="2784" y="8642"/>
                </a:lnTo>
                <a:lnTo>
                  <a:pt x="2700" y="8684"/>
                </a:lnTo>
                <a:lnTo>
                  <a:pt x="2721" y="8873"/>
                </a:lnTo>
                <a:lnTo>
                  <a:pt x="2867" y="9186"/>
                </a:lnTo>
                <a:lnTo>
                  <a:pt x="2909" y="9291"/>
                </a:lnTo>
                <a:lnTo>
                  <a:pt x="2951" y="9375"/>
                </a:lnTo>
                <a:lnTo>
                  <a:pt x="2867" y="9396"/>
                </a:lnTo>
                <a:lnTo>
                  <a:pt x="2867" y="9521"/>
                </a:lnTo>
                <a:lnTo>
                  <a:pt x="3035" y="9730"/>
                </a:lnTo>
                <a:lnTo>
                  <a:pt x="2909" y="9730"/>
                </a:lnTo>
                <a:lnTo>
                  <a:pt x="3035" y="9919"/>
                </a:lnTo>
                <a:lnTo>
                  <a:pt x="3035" y="10086"/>
                </a:lnTo>
                <a:lnTo>
                  <a:pt x="3265" y="10546"/>
                </a:lnTo>
                <a:lnTo>
                  <a:pt x="3265" y="10860"/>
                </a:lnTo>
                <a:lnTo>
                  <a:pt x="3370" y="11132"/>
                </a:lnTo>
                <a:lnTo>
                  <a:pt x="3453" y="11174"/>
                </a:lnTo>
                <a:lnTo>
                  <a:pt x="3495" y="11342"/>
                </a:lnTo>
                <a:lnTo>
                  <a:pt x="3579" y="11383"/>
                </a:lnTo>
                <a:lnTo>
                  <a:pt x="3579" y="11467"/>
                </a:lnTo>
                <a:lnTo>
                  <a:pt x="3704" y="11697"/>
                </a:lnTo>
                <a:lnTo>
                  <a:pt x="3767" y="11718"/>
                </a:lnTo>
                <a:lnTo>
                  <a:pt x="3767" y="11781"/>
                </a:lnTo>
                <a:lnTo>
                  <a:pt x="3893" y="11969"/>
                </a:lnTo>
                <a:lnTo>
                  <a:pt x="3955" y="11969"/>
                </a:lnTo>
                <a:lnTo>
                  <a:pt x="3955" y="12178"/>
                </a:lnTo>
                <a:lnTo>
                  <a:pt x="3997" y="12241"/>
                </a:lnTo>
                <a:lnTo>
                  <a:pt x="4081" y="12388"/>
                </a:lnTo>
                <a:lnTo>
                  <a:pt x="4102" y="12555"/>
                </a:lnTo>
                <a:lnTo>
                  <a:pt x="4207" y="12827"/>
                </a:lnTo>
                <a:lnTo>
                  <a:pt x="4269" y="12932"/>
                </a:lnTo>
                <a:lnTo>
                  <a:pt x="4290" y="13162"/>
                </a:lnTo>
                <a:lnTo>
                  <a:pt x="4332" y="13225"/>
                </a:lnTo>
                <a:lnTo>
                  <a:pt x="4416" y="13371"/>
                </a:lnTo>
                <a:lnTo>
                  <a:pt x="4583" y="13539"/>
                </a:lnTo>
                <a:lnTo>
                  <a:pt x="4604" y="13539"/>
                </a:lnTo>
                <a:lnTo>
                  <a:pt x="4709" y="13685"/>
                </a:lnTo>
                <a:lnTo>
                  <a:pt x="4876" y="13894"/>
                </a:lnTo>
                <a:lnTo>
                  <a:pt x="4939" y="14083"/>
                </a:lnTo>
                <a:lnTo>
                  <a:pt x="5002" y="14229"/>
                </a:lnTo>
                <a:lnTo>
                  <a:pt x="5043" y="14271"/>
                </a:lnTo>
                <a:lnTo>
                  <a:pt x="5043" y="14375"/>
                </a:lnTo>
                <a:lnTo>
                  <a:pt x="5169" y="14606"/>
                </a:lnTo>
                <a:lnTo>
                  <a:pt x="5232" y="14815"/>
                </a:lnTo>
                <a:lnTo>
                  <a:pt x="5232" y="15045"/>
                </a:lnTo>
                <a:lnTo>
                  <a:pt x="5441" y="15484"/>
                </a:lnTo>
                <a:lnTo>
                  <a:pt x="5629" y="15673"/>
                </a:lnTo>
                <a:lnTo>
                  <a:pt x="5776" y="15798"/>
                </a:lnTo>
                <a:lnTo>
                  <a:pt x="5985" y="15840"/>
                </a:lnTo>
                <a:lnTo>
                  <a:pt x="6194" y="15673"/>
                </a:lnTo>
                <a:lnTo>
                  <a:pt x="6257" y="15547"/>
                </a:lnTo>
                <a:lnTo>
                  <a:pt x="6215" y="15484"/>
                </a:lnTo>
                <a:lnTo>
                  <a:pt x="6257" y="15464"/>
                </a:lnTo>
                <a:lnTo>
                  <a:pt x="6278" y="15422"/>
                </a:lnTo>
                <a:lnTo>
                  <a:pt x="6320" y="15317"/>
                </a:lnTo>
                <a:lnTo>
                  <a:pt x="6529" y="15212"/>
                </a:lnTo>
                <a:lnTo>
                  <a:pt x="6571" y="15212"/>
                </a:lnTo>
                <a:lnTo>
                  <a:pt x="6822" y="15129"/>
                </a:lnTo>
                <a:lnTo>
                  <a:pt x="6906" y="15150"/>
                </a:lnTo>
                <a:lnTo>
                  <a:pt x="6717" y="15045"/>
                </a:lnTo>
                <a:lnTo>
                  <a:pt x="6696" y="14961"/>
                </a:lnTo>
                <a:lnTo>
                  <a:pt x="6738" y="14919"/>
                </a:lnTo>
                <a:lnTo>
                  <a:pt x="6906" y="14710"/>
                </a:lnTo>
                <a:lnTo>
                  <a:pt x="6885" y="14647"/>
                </a:lnTo>
                <a:lnTo>
                  <a:pt x="6927" y="14543"/>
                </a:lnTo>
                <a:lnTo>
                  <a:pt x="7094" y="14522"/>
                </a:lnTo>
                <a:lnTo>
                  <a:pt x="7136" y="14543"/>
                </a:lnTo>
                <a:lnTo>
                  <a:pt x="7261" y="14522"/>
                </a:lnTo>
                <a:lnTo>
                  <a:pt x="7261" y="14375"/>
                </a:lnTo>
                <a:lnTo>
                  <a:pt x="7220" y="13894"/>
                </a:lnTo>
                <a:lnTo>
                  <a:pt x="7157" y="13811"/>
                </a:lnTo>
                <a:lnTo>
                  <a:pt x="7157" y="13580"/>
                </a:lnTo>
                <a:lnTo>
                  <a:pt x="7303" y="13329"/>
                </a:lnTo>
                <a:lnTo>
                  <a:pt x="7429" y="12953"/>
                </a:lnTo>
                <a:lnTo>
                  <a:pt x="7429" y="12660"/>
                </a:lnTo>
                <a:lnTo>
                  <a:pt x="7261" y="12618"/>
                </a:lnTo>
                <a:lnTo>
                  <a:pt x="7261" y="12178"/>
                </a:lnTo>
                <a:lnTo>
                  <a:pt x="7240" y="12011"/>
                </a:lnTo>
                <a:lnTo>
                  <a:pt x="7345" y="11906"/>
                </a:lnTo>
                <a:lnTo>
                  <a:pt x="7240" y="11614"/>
                </a:lnTo>
                <a:lnTo>
                  <a:pt x="7240" y="11404"/>
                </a:lnTo>
                <a:lnTo>
                  <a:pt x="7303" y="11300"/>
                </a:lnTo>
                <a:lnTo>
                  <a:pt x="7492" y="11132"/>
                </a:lnTo>
                <a:lnTo>
                  <a:pt x="7533" y="11132"/>
                </a:lnTo>
                <a:lnTo>
                  <a:pt x="7617" y="11195"/>
                </a:lnTo>
                <a:lnTo>
                  <a:pt x="7680" y="11237"/>
                </a:lnTo>
                <a:lnTo>
                  <a:pt x="7847" y="11028"/>
                </a:lnTo>
                <a:lnTo>
                  <a:pt x="7847" y="10881"/>
                </a:lnTo>
                <a:lnTo>
                  <a:pt x="7952" y="10818"/>
                </a:lnTo>
                <a:lnTo>
                  <a:pt x="8203" y="10839"/>
                </a:lnTo>
                <a:lnTo>
                  <a:pt x="8349" y="10756"/>
                </a:lnTo>
                <a:lnTo>
                  <a:pt x="8454" y="10609"/>
                </a:lnTo>
                <a:lnTo>
                  <a:pt x="8412" y="10463"/>
                </a:lnTo>
                <a:lnTo>
                  <a:pt x="8454" y="10358"/>
                </a:lnTo>
                <a:lnTo>
                  <a:pt x="8600" y="10212"/>
                </a:lnTo>
                <a:lnTo>
                  <a:pt x="8810" y="10149"/>
                </a:lnTo>
                <a:lnTo>
                  <a:pt x="8935" y="10023"/>
                </a:lnTo>
                <a:lnTo>
                  <a:pt x="9019" y="9877"/>
                </a:lnTo>
                <a:lnTo>
                  <a:pt x="9542" y="9479"/>
                </a:lnTo>
                <a:lnTo>
                  <a:pt x="9626" y="9186"/>
                </a:lnTo>
                <a:lnTo>
                  <a:pt x="10023" y="8852"/>
                </a:lnTo>
                <a:lnTo>
                  <a:pt x="9961" y="8831"/>
                </a:lnTo>
                <a:lnTo>
                  <a:pt x="9940" y="8852"/>
                </a:lnTo>
                <a:lnTo>
                  <a:pt x="9856" y="8893"/>
                </a:lnTo>
                <a:lnTo>
                  <a:pt x="9877" y="8747"/>
                </a:lnTo>
                <a:lnTo>
                  <a:pt x="9940" y="8747"/>
                </a:lnTo>
                <a:lnTo>
                  <a:pt x="10044" y="8663"/>
                </a:lnTo>
                <a:lnTo>
                  <a:pt x="10065" y="8663"/>
                </a:lnTo>
                <a:lnTo>
                  <a:pt x="10086" y="8684"/>
                </a:lnTo>
                <a:lnTo>
                  <a:pt x="10086" y="8747"/>
                </a:lnTo>
                <a:lnTo>
                  <a:pt x="10149" y="8789"/>
                </a:lnTo>
                <a:lnTo>
                  <a:pt x="10463" y="8621"/>
                </a:lnTo>
                <a:lnTo>
                  <a:pt x="10463" y="8559"/>
                </a:lnTo>
                <a:lnTo>
                  <a:pt x="10672" y="8412"/>
                </a:lnTo>
                <a:lnTo>
                  <a:pt x="10630" y="8329"/>
                </a:lnTo>
                <a:lnTo>
                  <a:pt x="10714" y="8329"/>
                </a:lnTo>
                <a:lnTo>
                  <a:pt x="10756" y="8224"/>
                </a:lnTo>
                <a:lnTo>
                  <a:pt x="10881" y="8119"/>
                </a:lnTo>
                <a:lnTo>
                  <a:pt x="10818" y="8098"/>
                </a:lnTo>
                <a:lnTo>
                  <a:pt x="10860" y="8057"/>
                </a:lnTo>
                <a:lnTo>
                  <a:pt x="10777" y="7931"/>
                </a:lnTo>
                <a:lnTo>
                  <a:pt x="10777" y="7847"/>
                </a:lnTo>
                <a:lnTo>
                  <a:pt x="10818" y="7743"/>
                </a:lnTo>
                <a:lnTo>
                  <a:pt x="10860" y="7680"/>
                </a:lnTo>
                <a:lnTo>
                  <a:pt x="10902" y="7617"/>
                </a:lnTo>
                <a:lnTo>
                  <a:pt x="11279" y="7492"/>
                </a:lnTo>
                <a:lnTo>
                  <a:pt x="11341" y="7387"/>
                </a:lnTo>
                <a:lnTo>
                  <a:pt x="11341" y="7303"/>
                </a:lnTo>
                <a:lnTo>
                  <a:pt x="11404" y="7220"/>
                </a:lnTo>
                <a:lnTo>
                  <a:pt x="11425" y="7178"/>
                </a:lnTo>
                <a:lnTo>
                  <a:pt x="11383" y="7115"/>
                </a:lnTo>
                <a:lnTo>
                  <a:pt x="11321" y="7115"/>
                </a:lnTo>
                <a:lnTo>
                  <a:pt x="11300" y="7073"/>
                </a:lnTo>
                <a:lnTo>
                  <a:pt x="11404" y="7073"/>
                </a:lnTo>
                <a:lnTo>
                  <a:pt x="11488" y="7157"/>
                </a:lnTo>
                <a:lnTo>
                  <a:pt x="11488" y="7261"/>
                </a:lnTo>
                <a:lnTo>
                  <a:pt x="11509" y="7387"/>
                </a:lnTo>
                <a:lnTo>
                  <a:pt x="11593" y="7408"/>
                </a:lnTo>
                <a:lnTo>
                  <a:pt x="11676" y="7408"/>
                </a:lnTo>
                <a:lnTo>
                  <a:pt x="11718" y="7366"/>
                </a:lnTo>
                <a:lnTo>
                  <a:pt x="11739" y="7387"/>
                </a:lnTo>
                <a:lnTo>
                  <a:pt x="11739" y="7324"/>
                </a:lnTo>
                <a:lnTo>
                  <a:pt x="11760" y="7282"/>
                </a:lnTo>
                <a:lnTo>
                  <a:pt x="11802" y="7324"/>
                </a:lnTo>
                <a:lnTo>
                  <a:pt x="11823" y="7492"/>
                </a:lnTo>
                <a:lnTo>
                  <a:pt x="11906" y="7513"/>
                </a:lnTo>
                <a:lnTo>
                  <a:pt x="11906" y="7429"/>
                </a:lnTo>
                <a:lnTo>
                  <a:pt x="11969" y="7533"/>
                </a:lnTo>
                <a:lnTo>
                  <a:pt x="12032" y="7429"/>
                </a:lnTo>
                <a:lnTo>
                  <a:pt x="11969" y="7303"/>
                </a:lnTo>
                <a:lnTo>
                  <a:pt x="12011" y="7303"/>
                </a:lnTo>
                <a:lnTo>
                  <a:pt x="11969" y="7115"/>
                </a:lnTo>
                <a:lnTo>
                  <a:pt x="11948" y="7010"/>
                </a:lnTo>
                <a:lnTo>
                  <a:pt x="11948" y="6864"/>
                </a:lnTo>
                <a:lnTo>
                  <a:pt x="11760" y="6634"/>
                </a:lnTo>
                <a:lnTo>
                  <a:pt x="11739" y="6445"/>
                </a:lnTo>
                <a:lnTo>
                  <a:pt x="11760" y="6341"/>
                </a:lnTo>
                <a:lnTo>
                  <a:pt x="11718" y="6215"/>
                </a:lnTo>
                <a:lnTo>
                  <a:pt x="11718" y="6027"/>
                </a:lnTo>
                <a:lnTo>
                  <a:pt x="11551" y="5839"/>
                </a:lnTo>
                <a:lnTo>
                  <a:pt x="11425" y="5797"/>
                </a:lnTo>
                <a:lnTo>
                  <a:pt x="11300" y="5629"/>
                </a:lnTo>
                <a:lnTo>
                  <a:pt x="11300" y="5399"/>
                </a:lnTo>
                <a:lnTo>
                  <a:pt x="11404" y="5378"/>
                </a:lnTo>
                <a:lnTo>
                  <a:pt x="11446" y="5211"/>
                </a:lnTo>
                <a:lnTo>
                  <a:pt x="11530" y="5169"/>
                </a:lnTo>
                <a:lnTo>
                  <a:pt x="11613" y="5190"/>
                </a:lnTo>
                <a:lnTo>
                  <a:pt x="11676" y="5127"/>
                </a:lnTo>
                <a:lnTo>
                  <a:pt x="11634" y="4981"/>
                </a:lnTo>
                <a:lnTo>
                  <a:pt x="11655" y="4918"/>
                </a:lnTo>
                <a:lnTo>
                  <a:pt x="11530" y="4897"/>
                </a:lnTo>
                <a:lnTo>
                  <a:pt x="11425" y="4960"/>
                </a:lnTo>
                <a:lnTo>
                  <a:pt x="11132" y="4855"/>
                </a:lnTo>
                <a:lnTo>
                  <a:pt x="11153" y="4709"/>
                </a:lnTo>
                <a:lnTo>
                  <a:pt x="11279" y="4583"/>
                </a:lnTo>
                <a:lnTo>
                  <a:pt x="11321" y="4437"/>
                </a:lnTo>
                <a:lnTo>
                  <a:pt x="11279" y="4374"/>
                </a:lnTo>
                <a:lnTo>
                  <a:pt x="11279" y="4290"/>
                </a:lnTo>
                <a:lnTo>
                  <a:pt x="11321" y="4290"/>
                </a:lnTo>
                <a:lnTo>
                  <a:pt x="11341" y="4228"/>
                </a:lnTo>
                <a:lnTo>
                  <a:pt x="11404" y="4269"/>
                </a:lnTo>
                <a:lnTo>
                  <a:pt x="11488" y="4374"/>
                </a:lnTo>
                <a:lnTo>
                  <a:pt x="11488" y="4437"/>
                </a:lnTo>
                <a:lnTo>
                  <a:pt x="11551" y="4541"/>
                </a:lnTo>
                <a:lnTo>
                  <a:pt x="11676" y="4562"/>
                </a:lnTo>
                <a:lnTo>
                  <a:pt x="11739" y="4541"/>
                </a:lnTo>
                <a:lnTo>
                  <a:pt x="11655" y="4479"/>
                </a:lnTo>
                <a:lnTo>
                  <a:pt x="11676" y="4395"/>
                </a:lnTo>
                <a:lnTo>
                  <a:pt x="11739" y="4395"/>
                </a:lnTo>
                <a:lnTo>
                  <a:pt x="11823" y="4479"/>
                </a:lnTo>
                <a:lnTo>
                  <a:pt x="11865" y="4541"/>
                </a:lnTo>
                <a:lnTo>
                  <a:pt x="11969" y="4583"/>
                </a:lnTo>
                <a:lnTo>
                  <a:pt x="12011" y="4541"/>
                </a:lnTo>
                <a:lnTo>
                  <a:pt x="12053" y="4541"/>
                </a:lnTo>
                <a:lnTo>
                  <a:pt x="12137" y="4667"/>
                </a:lnTo>
                <a:lnTo>
                  <a:pt x="12158" y="4792"/>
                </a:lnTo>
                <a:lnTo>
                  <a:pt x="12158" y="4876"/>
                </a:lnTo>
                <a:lnTo>
                  <a:pt x="12199" y="5002"/>
                </a:lnTo>
                <a:lnTo>
                  <a:pt x="12199" y="5085"/>
                </a:lnTo>
                <a:lnTo>
                  <a:pt x="12325" y="5127"/>
                </a:lnTo>
                <a:lnTo>
                  <a:pt x="12430" y="5106"/>
                </a:lnTo>
                <a:lnTo>
                  <a:pt x="12555" y="5169"/>
                </a:lnTo>
                <a:lnTo>
                  <a:pt x="12911" y="5169"/>
                </a:lnTo>
                <a:lnTo>
                  <a:pt x="13099" y="5190"/>
                </a:lnTo>
                <a:lnTo>
                  <a:pt x="13308" y="5169"/>
                </a:lnTo>
                <a:lnTo>
                  <a:pt x="13392" y="5169"/>
                </a:lnTo>
                <a:lnTo>
                  <a:pt x="13434" y="5190"/>
                </a:lnTo>
                <a:lnTo>
                  <a:pt x="13497" y="5169"/>
                </a:lnTo>
                <a:lnTo>
                  <a:pt x="13601" y="5274"/>
                </a:lnTo>
                <a:lnTo>
                  <a:pt x="13643" y="5295"/>
                </a:lnTo>
                <a:lnTo>
                  <a:pt x="13601" y="5420"/>
                </a:lnTo>
                <a:lnTo>
                  <a:pt x="13580" y="5546"/>
                </a:lnTo>
                <a:lnTo>
                  <a:pt x="13497" y="5755"/>
                </a:lnTo>
                <a:lnTo>
                  <a:pt x="13434" y="5797"/>
                </a:lnTo>
                <a:lnTo>
                  <a:pt x="13434" y="5860"/>
                </a:lnTo>
                <a:lnTo>
                  <a:pt x="13392" y="5922"/>
                </a:lnTo>
                <a:lnTo>
                  <a:pt x="13308" y="5922"/>
                </a:lnTo>
                <a:lnTo>
                  <a:pt x="13287" y="5860"/>
                </a:lnTo>
                <a:lnTo>
                  <a:pt x="13183" y="5943"/>
                </a:lnTo>
                <a:lnTo>
                  <a:pt x="13162" y="6027"/>
                </a:lnTo>
                <a:lnTo>
                  <a:pt x="13099" y="6048"/>
                </a:lnTo>
                <a:lnTo>
                  <a:pt x="13099" y="6132"/>
                </a:lnTo>
                <a:lnTo>
                  <a:pt x="13162" y="6278"/>
                </a:lnTo>
                <a:lnTo>
                  <a:pt x="13225" y="6341"/>
                </a:lnTo>
                <a:lnTo>
                  <a:pt x="13225" y="6383"/>
                </a:lnTo>
                <a:lnTo>
                  <a:pt x="13329" y="6487"/>
                </a:lnTo>
                <a:lnTo>
                  <a:pt x="13413" y="6592"/>
                </a:lnTo>
                <a:lnTo>
                  <a:pt x="13497" y="6592"/>
                </a:lnTo>
                <a:lnTo>
                  <a:pt x="13497" y="6529"/>
                </a:lnTo>
                <a:lnTo>
                  <a:pt x="13476" y="6466"/>
                </a:lnTo>
                <a:lnTo>
                  <a:pt x="13518" y="6383"/>
                </a:lnTo>
                <a:lnTo>
                  <a:pt x="13518" y="6341"/>
                </a:lnTo>
                <a:lnTo>
                  <a:pt x="13538" y="6278"/>
                </a:lnTo>
                <a:lnTo>
                  <a:pt x="13518" y="6236"/>
                </a:lnTo>
                <a:lnTo>
                  <a:pt x="13580" y="6173"/>
                </a:lnTo>
                <a:lnTo>
                  <a:pt x="13643" y="6236"/>
                </a:lnTo>
                <a:lnTo>
                  <a:pt x="13727" y="6236"/>
                </a:lnTo>
                <a:lnTo>
                  <a:pt x="13769" y="6278"/>
                </a:lnTo>
                <a:lnTo>
                  <a:pt x="13831" y="6362"/>
                </a:lnTo>
                <a:lnTo>
                  <a:pt x="13852" y="6529"/>
                </a:lnTo>
                <a:lnTo>
                  <a:pt x="13852" y="6655"/>
                </a:lnTo>
                <a:lnTo>
                  <a:pt x="13915" y="6738"/>
                </a:lnTo>
                <a:lnTo>
                  <a:pt x="13936" y="6969"/>
                </a:lnTo>
                <a:lnTo>
                  <a:pt x="13999" y="7115"/>
                </a:lnTo>
                <a:lnTo>
                  <a:pt x="14020" y="7199"/>
                </a:lnTo>
                <a:lnTo>
                  <a:pt x="14041" y="7261"/>
                </a:lnTo>
                <a:lnTo>
                  <a:pt x="14041" y="7303"/>
                </a:lnTo>
                <a:lnTo>
                  <a:pt x="14062" y="7366"/>
                </a:lnTo>
                <a:lnTo>
                  <a:pt x="14103" y="7387"/>
                </a:lnTo>
                <a:lnTo>
                  <a:pt x="14103" y="7303"/>
                </a:lnTo>
                <a:lnTo>
                  <a:pt x="14124" y="7199"/>
                </a:lnTo>
                <a:lnTo>
                  <a:pt x="14166" y="7220"/>
                </a:lnTo>
                <a:lnTo>
                  <a:pt x="14250" y="7199"/>
                </a:lnTo>
                <a:lnTo>
                  <a:pt x="14292" y="6989"/>
                </a:lnTo>
                <a:lnTo>
                  <a:pt x="14271" y="6885"/>
                </a:lnTo>
                <a:lnTo>
                  <a:pt x="14292" y="6759"/>
                </a:lnTo>
                <a:lnTo>
                  <a:pt x="14271" y="6592"/>
                </a:lnTo>
                <a:lnTo>
                  <a:pt x="14417" y="6592"/>
                </a:lnTo>
                <a:lnTo>
                  <a:pt x="14417" y="6383"/>
                </a:lnTo>
                <a:lnTo>
                  <a:pt x="14417" y="6257"/>
                </a:lnTo>
                <a:lnTo>
                  <a:pt x="14354" y="5964"/>
                </a:lnTo>
                <a:lnTo>
                  <a:pt x="14459" y="5964"/>
                </a:lnTo>
                <a:lnTo>
                  <a:pt x="14564" y="6006"/>
                </a:lnTo>
                <a:lnTo>
                  <a:pt x="14731" y="6006"/>
                </a:lnTo>
                <a:lnTo>
                  <a:pt x="14794" y="5797"/>
                </a:lnTo>
                <a:lnTo>
                  <a:pt x="14857" y="5546"/>
                </a:lnTo>
                <a:lnTo>
                  <a:pt x="14982" y="5232"/>
                </a:lnTo>
                <a:lnTo>
                  <a:pt x="14857" y="5190"/>
                </a:lnTo>
                <a:lnTo>
                  <a:pt x="14857" y="5085"/>
                </a:lnTo>
                <a:lnTo>
                  <a:pt x="15003" y="4813"/>
                </a:lnTo>
                <a:lnTo>
                  <a:pt x="15087" y="4583"/>
                </a:lnTo>
                <a:lnTo>
                  <a:pt x="15045" y="4541"/>
                </a:lnTo>
                <a:lnTo>
                  <a:pt x="15066" y="4374"/>
                </a:lnTo>
                <a:lnTo>
                  <a:pt x="15254" y="4081"/>
                </a:lnTo>
                <a:lnTo>
                  <a:pt x="15380" y="4039"/>
                </a:lnTo>
                <a:lnTo>
                  <a:pt x="15505" y="3872"/>
                </a:lnTo>
                <a:lnTo>
                  <a:pt x="15568" y="3725"/>
                </a:lnTo>
                <a:lnTo>
                  <a:pt x="15777" y="3663"/>
                </a:lnTo>
                <a:lnTo>
                  <a:pt x="15924" y="3558"/>
                </a:lnTo>
                <a:lnTo>
                  <a:pt x="16007" y="3642"/>
                </a:lnTo>
                <a:lnTo>
                  <a:pt x="16133" y="3704"/>
                </a:lnTo>
                <a:lnTo>
                  <a:pt x="16112" y="3600"/>
                </a:lnTo>
                <a:lnTo>
                  <a:pt x="16112" y="3432"/>
                </a:lnTo>
                <a:lnTo>
                  <a:pt x="16217" y="3328"/>
                </a:lnTo>
                <a:lnTo>
                  <a:pt x="16196" y="3244"/>
                </a:lnTo>
                <a:lnTo>
                  <a:pt x="16154" y="3223"/>
                </a:lnTo>
                <a:lnTo>
                  <a:pt x="16091" y="3119"/>
                </a:lnTo>
                <a:lnTo>
                  <a:pt x="15987" y="3077"/>
                </a:lnTo>
                <a:lnTo>
                  <a:pt x="15903" y="3119"/>
                </a:lnTo>
                <a:lnTo>
                  <a:pt x="15777" y="3098"/>
                </a:lnTo>
                <a:lnTo>
                  <a:pt x="15735" y="2993"/>
                </a:lnTo>
                <a:lnTo>
                  <a:pt x="15840" y="2888"/>
                </a:lnTo>
                <a:lnTo>
                  <a:pt x="15840" y="2805"/>
                </a:lnTo>
                <a:lnTo>
                  <a:pt x="15777" y="2700"/>
                </a:lnTo>
                <a:lnTo>
                  <a:pt x="15735" y="2616"/>
                </a:lnTo>
                <a:lnTo>
                  <a:pt x="15673" y="2658"/>
                </a:lnTo>
                <a:lnTo>
                  <a:pt x="15589" y="2658"/>
                </a:lnTo>
                <a:lnTo>
                  <a:pt x="15526" y="2575"/>
                </a:lnTo>
                <a:lnTo>
                  <a:pt x="15610" y="2407"/>
                </a:lnTo>
                <a:lnTo>
                  <a:pt x="15589" y="2365"/>
                </a:lnTo>
                <a:lnTo>
                  <a:pt x="15505" y="2365"/>
                </a:lnTo>
                <a:lnTo>
                  <a:pt x="15463" y="2282"/>
                </a:lnTo>
                <a:lnTo>
                  <a:pt x="15380" y="2261"/>
                </a:lnTo>
                <a:lnTo>
                  <a:pt x="15108" y="2407"/>
                </a:lnTo>
                <a:lnTo>
                  <a:pt x="15150" y="2512"/>
                </a:lnTo>
                <a:lnTo>
                  <a:pt x="15066" y="2575"/>
                </a:lnTo>
                <a:lnTo>
                  <a:pt x="14857" y="2491"/>
                </a:lnTo>
                <a:lnTo>
                  <a:pt x="14689" y="2554"/>
                </a:lnTo>
                <a:lnTo>
                  <a:pt x="14585" y="2386"/>
                </a:lnTo>
                <a:lnTo>
                  <a:pt x="14459" y="2491"/>
                </a:lnTo>
                <a:lnTo>
                  <a:pt x="14375" y="2491"/>
                </a:lnTo>
                <a:lnTo>
                  <a:pt x="14375" y="2616"/>
                </a:lnTo>
                <a:lnTo>
                  <a:pt x="14271" y="2784"/>
                </a:lnTo>
                <a:lnTo>
                  <a:pt x="14041" y="2826"/>
                </a:lnTo>
                <a:lnTo>
                  <a:pt x="13936" y="2867"/>
                </a:lnTo>
                <a:lnTo>
                  <a:pt x="13831" y="2972"/>
                </a:lnTo>
                <a:lnTo>
                  <a:pt x="13769" y="3098"/>
                </a:lnTo>
                <a:lnTo>
                  <a:pt x="13685" y="3119"/>
                </a:lnTo>
                <a:lnTo>
                  <a:pt x="13685" y="3202"/>
                </a:lnTo>
                <a:lnTo>
                  <a:pt x="13580" y="3181"/>
                </a:lnTo>
                <a:lnTo>
                  <a:pt x="13497" y="3223"/>
                </a:lnTo>
                <a:lnTo>
                  <a:pt x="13434" y="3391"/>
                </a:lnTo>
                <a:lnTo>
                  <a:pt x="13329" y="3391"/>
                </a:lnTo>
                <a:lnTo>
                  <a:pt x="13120" y="3432"/>
                </a:lnTo>
                <a:lnTo>
                  <a:pt x="13057" y="3432"/>
                </a:lnTo>
                <a:lnTo>
                  <a:pt x="13015" y="3600"/>
                </a:lnTo>
                <a:lnTo>
                  <a:pt x="13015" y="3704"/>
                </a:lnTo>
                <a:lnTo>
                  <a:pt x="13204" y="3767"/>
                </a:lnTo>
                <a:lnTo>
                  <a:pt x="13204" y="3935"/>
                </a:lnTo>
                <a:lnTo>
                  <a:pt x="13204" y="4039"/>
                </a:lnTo>
                <a:lnTo>
                  <a:pt x="12974" y="4123"/>
                </a:lnTo>
                <a:lnTo>
                  <a:pt x="12806" y="4081"/>
                </a:lnTo>
                <a:lnTo>
                  <a:pt x="12597" y="4144"/>
                </a:lnTo>
                <a:lnTo>
                  <a:pt x="12492" y="4081"/>
                </a:lnTo>
                <a:lnTo>
                  <a:pt x="12367" y="4123"/>
                </a:lnTo>
                <a:lnTo>
                  <a:pt x="12262" y="4248"/>
                </a:lnTo>
                <a:lnTo>
                  <a:pt x="12116" y="4248"/>
                </a:lnTo>
                <a:lnTo>
                  <a:pt x="11823" y="4081"/>
                </a:lnTo>
                <a:lnTo>
                  <a:pt x="11739" y="4144"/>
                </a:lnTo>
                <a:lnTo>
                  <a:pt x="11530" y="4123"/>
                </a:lnTo>
                <a:lnTo>
                  <a:pt x="11425" y="3935"/>
                </a:lnTo>
                <a:lnTo>
                  <a:pt x="11488" y="3830"/>
                </a:lnTo>
                <a:lnTo>
                  <a:pt x="11488" y="3704"/>
                </a:lnTo>
                <a:lnTo>
                  <a:pt x="11383" y="3621"/>
                </a:lnTo>
                <a:lnTo>
                  <a:pt x="11341" y="3453"/>
                </a:lnTo>
                <a:lnTo>
                  <a:pt x="11300" y="3349"/>
                </a:lnTo>
                <a:lnTo>
                  <a:pt x="11153" y="3349"/>
                </a:lnTo>
                <a:lnTo>
                  <a:pt x="11069" y="3453"/>
                </a:lnTo>
                <a:lnTo>
                  <a:pt x="11028" y="3453"/>
                </a:lnTo>
                <a:lnTo>
                  <a:pt x="11090" y="3600"/>
                </a:lnTo>
                <a:lnTo>
                  <a:pt x="11028" y="3851"/>
                </a:lnTo>
                <a:lnTo>
                  <a:pt x="11132" y="4081"/>
                </a:lnTo>
                <a:lnTo>
                  <a:pt x="11090" y="4353"/>
                </a:lnTo>
                <a:lnTo>
                  <a:pt x="10756" y="4437"/>
                </a:lnTo>
                <a:lnTo>
                  <a:pt x="10505" y="4290"/>
                </a:lnTo>
                <a:lnTo>
                  <a:pt x="10400" y="4374"/>
                </a:lnTo>
                <a:lnTo>
                  <a:pt x="9919" y="4186"/>
                </a:lnTo>
                <a:lnTo>
                  <a:pt x="9709" y="4186"/>
                </a:lnTo>
                <a:lnTo>
                  <a:pt x="9584" y="4248"/>
                </a:lnTo>
                <a:lnTo>
                  <a:pt x="9291" y="4165"/>
                </a:lnTo>
                <a:lnTo>
                  <a:pt x="9124" y="4039"/>
                </a:lnTo>
                <a:lnTo>
                  <a:pt x="9103" y="3872"/>
                </a:lnTo>
                <a:lnTo>
                  <a:pt x="8810" y="3830"/>
                </a:lnTo>
                <a:lnTo>
                  <a:pt x="8517" y="3914"/>
                </a:lnTo>
                <a:lnTo>
                  <a:pt x="8412" y="3830"/>
                </a:lnTo>
                <a:lnTo>
                  <a:pt x="8140" y="3830"/>
                </a:lnTo>
                <a:lnTo>
                  <a:pt x="7952" y="3725"/>
                </a:lnTo>
                <a:lnTo>
                  <a:pt x="7784" y="3725"/>
                </a:lnTo>
                <a:lnTo>
                  <a:pt x="7680" y="3642"/>
                </a:lnTo>
                <a:lnTo>
                  <a:pt x="7450" y="3600"/>
                </a:lnTo>
                <a:lnTo>
                  <a:pt x="7261" y="3391"/>
                </a:lnTo>
                <a:lnTo>
                  <a:pt x="7010" y="3202"/>
                </a:lnTo>
                <a:lnTo>
                  <a:pt x="6801" y="3139"/>
                </a:lnTo>
                <a:lnTo>
                  <a:pt x="6717" y="3077"/>
                </a:lnTo>
                <a:lnTo>
                  <a:pt x="6613" y="3077"/>
                </a:lnTo>
                <a:lnTo>
                  <a:pt x="6508" y="2993"/>
                </a:lnTo>
                <a:lnTo>
                  <a:pt x="6383" y="2972"/>
                </a:lnTo>
                <a:lnTo>
                  <a:pt x="6362" y="2826"/>
                </a:lnTo>
                <a:lnTo>
                  <a:pt x="6487" y="2616"/>
                </a:lnTo>
                <a:lnTo>
                  <a:pt x="6487" y="2449"/>
                </a:lnTo>
                <a:lnTo>
                  <a:pt x="6571" y="2135"/>
                </a:lnTo>
                <a:lnTo>
                  <a:pt x="6571" y="1926"/>
                </a:lnTo>
                <a:lnTo>
                  <a:pt x="6529" y="1947"/>
                </a:lnTo>
                <a:lnTo>
                  <a:pt x="6508" y="1842"/>
                </a:lnTo>
                <a:lnTo>
                  <a:pt x="6404" y="1842"/>
                </a:lnTo>
                <a:lnTo>
                  <a:pt x="6320" y="1675"/>
                </a:lnTo>
                <a:lnTo>
                  <a:pt x="6257" y="1654"/>
                </a:lnTo>
                <a:lnTo>
                  <a:pt x="6152" y="1549"/>
                </a:lnTo>
                <a:lnTo>
                  <a:pt x="6006" y="1528"/>
                </a:lnTo>
                <a:lnTo>
                  <a:pt x="5964" y="1445"/>
                </a:lnTo>
                <a:lnTo>
                  <a:pt x="5839" y="1445"/>
                </a:lnTo>
                <a:lnTo>
                  <a:pt x="5755" y="1549"/>
                </a:lnTo>
                <a:lnTo>
                  <a:pt x="5629" y="1507"/>
                </a:lnTo>
                <a:lnTo>
                  <a:pt x="5587" y="1361"/>
                </a:lnTo>
                <a:lnTo>
                  <a:pt x="5546" y="1361"/>
                </a:lnTo>
                <a:lnTo>
                  <a:pt x="5546" y="1256"/>
                </a:lnTo>
                <a:lnTo>
                  <a:pt x="5462" y="1152"/>
                </a:lnTo>
                <a:lnTo>
                  <a:pt x="5399" y="1131"/>
                </a:lnTo>
                <a:lnTo>
                  <a:pt x="5441" y="1047"/>
                </a:lnTo>
                <a:lnTo>
                  <a:pt x="5378" y="943"/>
                </a:lnTo>
                <a:lnTo>
                  <a:pt x="5399" y="712"/>
                </a:lnTo>
                <a:lnTo>
                  <a:pt x="5253" y="629"/>
                </a:lnTo>
                <a:lnTo>
                  <a:pt x="5232" y="566"/>
                </a:lnTo>
                <a:lnTo>
                  <a:pt x="5211" y="482"/>
                </a:lnTo>
                <a:lnTo>
                  <a:pt x="4960" y="357"/>
                </a:lnTo>
                <a:lnTo>
                  <a:pt x="4813" y="357"/>
                </a:lnTo>
                <a:lnTo>
                  <a:pt x="4751" y="189"/>
                </a:lnTo>
                <a:lnTo>
                  <a:pt x="4604" y="106"/>
                </a:lnTo>
                <a:lnTo>
                  <a:pt x="4437" y="210"/>
                </a:lnTo>
                <a:lnTo>
                  <a:pt x="4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51"/>
          <p:cNvSpPr/>
          <p:nvPr/>
        </p:nvSpPr>
        <p:spPr>
          <a:xfrm>
            <a:off x="4086391" y="2774331"/>
            <a:ext cx="117486" cy="60019"/>
          </a:xfrm>
          <a:custGeom>
            <a:avLst/>
            <a:gdLst/>
            <a:ahLst/>
            <a:cxnLst/>
            <a:rect l="l" t="t" r="r" b="b"/>
            <a:pathLst>
              <a:path w="4772" h="2553" extrusionOk="0">
                <a:moveTo>
                  <a:pt x="231" y="0"/>
                </a:moveTo>
                <a:lnTo>
                  <a:pt x="210" y="42"/>
                </a:lnTo>
                <a:lnTo>
                  <a:pt x="210" y="251"/>
                </a:lnTo>
                <a:lnTo>
                  <a:pt x="126" y="565"/>
                </a:lnTo>
                <a:lnTo>
                  <a:pt x="126" y="732"/>
                </a:lnTo>
                <a:lnTo>
                  <a:pt x="1" y="942"/>
                </a:lnTo>
                <a:lnTo>
                  <a:pt x="22" y="1088"/>
                </a:lnTo>
                <a:lnTo>
                  <a:pt x="147" y="1109"/>
                </a:lnTo>
                <a:lnTo>
                  <a:pt x="252" y="1193"/>
                </a:lnTo>
                <a:lnTo>
                  <a:pt x="356" y="1193"/>
                </a:lnTo>
                <a:lnTo>
                  <a:pt x="440" y="1255"/>
                </a:lnTo>
                <a:lnTo>
                  <a:pt x="649" y="1318"/>
                </a:lnTo>
                <a:lnTo>
                  <a:pt x="900" y="1507"/>
                </a:lnTo>
                <a:lnTo>
                  <a:pt x="1089" y="1716"/>
                </a:lnTo>
                <a:lnTo>
                  <a:pt x="1319" y="1758"/>
                </a:lnTo>
                <a:lnTo>
                  <a:pt x="1423" y="1841"/>
                </a:lnTo>
                <a:lnTo>
                  <a:pt x="1591" y="1841"/>
                </a:lnTo>
                <a:lnTo>
                  <a:pt x="1779" y="1946"/>
                </a:lnTo>
                <a:lnTo>
                  <a:pt x="2051" y="1946"/>
                </a:lnTo>
                <a:lnTo>
                  <a:pt x="2156" y="2030"/>
                </a:lnTo>
                <a:lnTo>
                  <a:pt x="2449" y="1946"/>
                </a:lnTo>
                <a:lnTo>
                  <a:pt x="2742" y="1988"/>
                </a:lnTo>
                <a:lnTo>
                  <a:pt x="2763" y="2155"/>
                </a:lnTo>
                <a:lnTo>
                  <a:pt x="2930" y="2281"/>
                </a:lnTo>
                <a:lnTo>
                  <a:pt x="3223" y="2364"/>
                </a:lnTo>
                <a:lnTo>
                  <a:pt x="3348" y="2302"/>
                </a:lnTo>
                <a:lnTo>
                  <a:pt x="3558" y="2302"/>
                </a:lnTo>
                <a:lnTo>
                  <a:pt x="4039" y="2490"/>
                </a:lnTo>
                <a:lnTo>
                  <a:pt x="4144" y="2406"/>
                </a:lnTo>
                <a:lnTo>
                  <a:pt x="4395" y="2553"/>
                </a:lnTo>
                <a:lnTo>
                  <a:pt x="4729" y="2469"/>
                </a:lnTo>
                <a:lnTo>
                  <a:pt x="4771" y="2197"/>
                </a:lnTo>
                <a:lnTo>
                  <a:pt x="4667" y="1967"/>
                </a:lnTo>
                <a:lnTo>
                  <a:pt x="4729" y="1716"/>
                </a:lnTo>
                <a:lnTo>
                  <a:pt x="4667" y="1569"/>
                </a:lnTo>
                <a:lnTo>
                  <a:pt x="4562" y="1569"/>
                </a:lnTo>
                <a:lnTo>
                  <a:pt x="4416" y="1632"/>
                </a:lnTo>
                <a:lnTo>
                  <a:pt x="4353" y="1611"/>
                </a:lnTo>
                <a:lnTo>
                  <a:pt x="4206" y="1653"/>
                </a:lnTo>
                <a:lnTo>
                  <a:pt x="4123" y="1632"/>
                </a:lnTo>
                <a:lnTo>
                  <a:pt x="3997" y="1465"/>
                </a:lnTo>
                <a:lnTo>
                  <a:pt x="3830" y="1402"/>
                </a:lnTo>
                <a:lnTo>
                  <a:pt x="3788" y="1255"/>
                </a:lnTo>
                <a:lnTo>
                  <a:pt x="3662" y="1193"/>
                </a:lnTo>
                <a:lnTo>
                  <a:pt x="3453" y="1193"/>
                </a:lnTo>
                <a:lnTo>
                  <a:pt x="3348" y="1297"/>
                </a:lnTo>
                <a:lnTo>
                  <a:pt x="3202" y="1318"/>
                </a:lnTo>
                <a:lnTo>
                  <a:pt x="3139" y="1402"/>
                </a:lnTo>
                <a:lnTo>
                  <a:pt x="2972" y="1318"/>
                </a:lnTo>
                <a:lnTo>
                  <a:pt x="2867" y="1339"/>
                </a:lnTo>
                <a:lnTo>
                  <a:pt x="2825" y="1193"/>
                </a:lnTo>
                <a:lnTo>
                  <a:pt x="2846" y="942"/>
                </a:lnTo>
                <a:lnTo>
                  <a:pt x="2700" y="942"/>
                </a:lnTo>
                <a:lnTo>
                  <a:pt x="2532" y="1004"/>
                </a:lnTo>
                <a:lnTo>
                  <a:pt x="2365" y="879"/>
                </a:lnTo>
                <a:lnTo>
                  <a:pt x="2365" y="711"/>
                </a:lnTo>
                <a:lnTo>
                  <a:pt x="2239" y="628"/>
                </a:lnTo>
                <a:lnTo>
                  <a:pt x="2114" y="628"/>
                </a:lnTo>
                <a:lnTo>
                  <a:pt x="2093" y="586"/>
                </a:lnTo>
                <a:lnTo>
                  <a:pt x="2009" y="628"/>
                </a:lnTo>
                <a:lnTo>
                  <a:pt x="2009" y="816"/>
                </a:lnTo>
                <a:lnTo>
                  <a:pt x="1947" y="837"/>
                </a:lnTo>
                <a:lnTo>
                  <a:pt x="1905" y="711"/>
                </a:lnTo>
                <a:lnTo>
                  <a:pt x="1800" y="586"/>
                </a:lnTo>
                <a:lnTo>
                  <a:pt x="1737" y="523"/>
                </a:lnTo>
                <a:lnTo>
                  <a:pt x="1612" y="460"/>
                </a:lnTo>
                <a:lnTo>
                  <a:pt x="1486" y="460"/>
                </a:lnTo>
                <a:lnTo>
                  <a:pt x="1319" y="272"/>
                </a:lnTo>
                <a:lnTo>
                  <a:pt x="1214" y="209"/>
                </a:lnTo>
                <a:lnTo>
                  <a:pt x="1089" y="209"/>
                </a:lnTo>
                <a:lnTo>
                  <a:pt x="1047" y="147"/>
                </a:lnTo>
                <a:lnTo>
                  <a:pt x="838" y="63"/>
                </a:lnTo>
                <a:lnTo>
                  <a:pt x="670" y="84"/>
                </a:lnTo>
                <a:lnTo>
                  <a:pt x="607" y="188"/>
                </a:lnTo>
                <a:lnTo>
                  <a:pt x="545" y="167"/>
                </a:lnTo>
                <a:lnTo>
                  <a:pt x="440" y="167"/>
                </a:lnTo>
                <a:lnTo>
                  <a:pt x="377" y="84"/>
                </a:lnTo>
                <a:lnTo>
                  <a:pt x="2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51"/>
          <p:cNvSpPr/>
          <p:nvPr/>
        </p:nvSpPr>
        <p:spPr>
          <a:xfrm>
            <a:off x="3815941" y="2673477"/>
            <a:ext cx="197329" cy="207610"/>
          </a:xfrm>
          <a:custGeom>
            <a:avLst/>
            <a:gdLst/>
            <a:ahLst/>
            <a:cxnLst/>
            <a:rect l="l" t="t" r="r" b="b"/>
            <a:pathLst>
              <a:path w="8015" h="8831" extrusionOk="0">
                <a:moveTo>
                  <a:pt x="5901" y="1"/>
                </a:moveTo>
                <a:lnTo>
                  <a:pt x="5713" y="105"/>
                </a:lnTo>
                <a:lnTo>
                  <a:pt x="5587" y="252"/>
                </a:lnTo>
                <a:lnTo>
                  <a:pt x="5441" y="252"/>
                </a:lnTo>
                <a:lnTo>
                  <a:pt x="5315" y="377"/>
                </a:lnTo>
                <a:lnTo>
                  <a:pt x="5232" y="482"/>
                </a:lnTo>
                <a:lnTo>
                  <a:pt x="5462" y="838"/>
                </a:lnTo>
                <a:lnTo>
                  <a:pt x="5483" y="1110"/>
                </a:lnTo>
                <a:lnTo>
                  <a:pt x="5232" y="1444"/>
                </a:lnTo>
                <a:lnTo>
                  <a:pt x="5357" y="1570"/>
                </a:lnTo>
                <a:lnTo>
                  <a:pt x="5357" y="1737"/>
                </a:lnTo>
                <a:lnTo>
                  <a:pt x="5190" y="1968"/>
                </a:lnTo>
                <a:lnTo>
                  <a:pt x="4981" y="1968"/>
                </a:lnTo>
                <a:lnTo>
                  <a:pt x="4771" y="1884"/>
                </a:lnTo>
                <a:lnTo>
                  <a:pt x="4646" y="1968"/>
                </a:lnTo>
                <a:lnTo>
                  <a:pt x="4709" y="2135"/>
                </a:lnTo>
                <a:lnTo>
                  <a:pt x="4834" y="2198"/>
                </a:lnTo>
                <a:lnTo>
                  <a:pt x="4876" y="2365"/>
                </a:lnTo>
                <a:lnTo>
                  <a:pt x="4855" y="2449"/>
                </a:lnTo>
                <a:lnTo>
                  <a:pt x="4730" y="2512"/>
                </a:lnTo>
                <a:lnTo>
                  <a:pt x="4604" y="2553"/>
                </a:lnTo>
                <a:lnTo>
                  <a:pt x="4562" y="2616"/>
                </a:lnTo>
                <a:lnTo>
                  <a:pt x="4541" y="2825"/>
                </a:lnTo>
                <a:lnTo>
                  <a:pt x="4499" y="2972"/>
                </a:lnTo>
                <a:lnTo>
                  <a:pt x="4499" y="3035"/>
                </a:lnTo>
                <a:lnTo>
                  <a:pt x="4457" y="3097"/>
                </a:lnTo>
                <a:lnTo>
                  <a:pt x="4499" y="3328"/>
                </a:lnTo>
                <a:lnTo>
                  <a:pt x="4395" y="3537"/>
                </a:lnTo>
                <a:lnTo>
                  <a:pt x="4248" y="3390"/>
                </a:lnTo>
                <a:lnTo>
                  <a:pt x="4206" y="3390"/>
                </a:lnTo>
                <a:lnTo>
                  <a:pt x="4185" y="3453"/>
                </a:lnTo>
                <a:lnTo>
                  <a:pt x="4039" y="3453"/>
                </a:lnTo>
                <a:lnTo>
                  <a:pt x="3997" y="3411"/>
                </a:lnTo>
                <a:lnTo>
                  <a:pt x="3830" y="3432"/>
                </a:lnTo>
                <a:lnTo>
                  <a:pt x="3809" y="3495"/>
                </a:lnTo>
                <a:lnTo>
                  <a:pt x="3600" y="3662"/>
                </a:lnTo>
                <a:lnTo>
                  <a:pt x="3683" y="3704"/>
                </a:lnTo>
                <a:lnTo>
                  <a:pt x="3621" y="3767"/>
                </a:lnTo>
                <a:lnTo>
                  <a:pt x="3411" y="3872"/>
                </a:lnTo>
                <a:lnTo>
                  <a:pt x="3349" y="3830"/>
                </a:lnTo>
                <a:lnTo>
                  <a:pt x="3202" y="3851"/>
                </a:lnTo>
                <a:lnTo>
                  <a:pt x="3160" y="3934"/>
                </a:lnTo>
                <a:lnTo>
                  <a:pt x="3139" y="4039"/>
                </a:lnTo>
                <a:lnTo>
                  <a:pt x="3035" y="4060"/>
                </a:lnTo>
                <a:lnTo>
                  <a:pt x="2951" y="4165"/>
                </a:lnTo>
                <a:lnTo>
                  <a:pt x="2951" y="4332"/>
                </a:lnTo>
                <a:lnTo>
                  <a:pt x="2993" y="4499"/>
                </a:lnTo>
                <a:lnTo>
                  <a:pt x="2993" y="4646"/>
                </a:lnTo>
                <a:lnTo>
                  <a:pt x="3035" y="4750"/>
                </a:lnTo>
                <a:lnTo>
                  <a:pt x="3035" y="4855"/>
                </a:lnTo>
                <a:lnTo>
                  <a:pt x="2784" y="4960"/>
                </a:lnTo>
                <a:lnTo>
                  <a:pt x="2574" y="4960"/>
                </a:lnTo>
                <a:lnTo>
                  <a:pt x="2407" y="4981"/>
                </a:lnTo>
                <a:lnTo>
                  <a:pt x="2093" y="4981"/>
                </a:lnTo>
                <a:lnTo>
                  <a:pt x="1905" y="5022"/>
                </a:lnTo>
                <a:lnTo>
                  <a:pt x="1821" y="5106"/>
                </a:lnTo>
                <a:lnTo>
                  <a:pt x="1633" y="5085"/>
                </a:lnTo>
                <a:lnTo>
                  <a:pt x="1465" y="5127"/>
                </a:lnTo>
                <a:lnTo>
                  <a:pt x="775" y="5169"/>
                </a:lnTo>
                <a:lnTo>
                  <a:pt x="1" y="4918"/>
                </a:lnTo>
                <a:lnTo>
                  <a:pt x="273" y="5336"/>
                </a:lnTo>
                <a:lnTo>
                  <a:pt x="356" y="5483"/>
                </a:lnTo>
                <a:lnTo>
                  <a:pt x="524" y="5629"/>
                </a:lnTo>
                <a:lnTo>
                  <a:pt x="649" y="5713"/>
                </a:lnTo>
                <a:lnTo>
                  <a:pt x="691" y="5755"/>
                </a:lnTo>
                <a:lnTo>
                  <a:pt x="880" y="5797"/>
                </a:lnTo>
                <a:lnTo>
                  <a:pt x="984" y="5818"/>
                </a:lnTo>
                <a:lnTo>
                  <a:pt x="1005" y="5901"/>
                </a:lnTo>
                <a:lnTo>
                  <a:pt x="1172" y="5901"/>
                </a:lnTo>
                <a:lnTo>
                  <a:pt x="1172" y="6110"/>
                </a:lnTo>
                <a:lnTo>
                  <a:pt x="1214" y="6236"/>
                </a:lnTo>
                <a:lnTo>
                  <a:pt x="1214" y="6382"/>
                </a:lnTo>
                <a:lnTo>
                  <a:pt x="1256" y="6487"/>
                </a:lnTo>
                <a:lnTo>
                  <a:pt x="1403" y="6466"/>
                </a:lnTo>
                <a:lnTo>
                  <a:pt x="1528" y="6571"/>
                </a:lnTo>
                <a:lnTo>
                  <a:pt x="1570" y="6801"/>
                </a:lnTo>
                <a:lnTo>
                  <a:pt x="1486" y="6885"/>
                </a:lnTo>
                <a:lnTo>
                  <a:pt x="1319" y="6843"/>
                </a:lnTo>
                <a:lnTo>
                  <a:pt x="1068" y="6906"/>
                </a:lnTo>
                <a:lnTo>
                  <a:pt x="984" y="6968"/>
                </a:lnTo>
                <a:lnTo>
                  <a:pt x="838" y="7052"/>
                </a:lnTo>
                <a:lnTo>
                  <a:pt x="754" y="7157"/>
                </a:lnTo>
                <a:lnTo>
                  <a:pt x="796" y="7261"/>
                </a:lnTo>
                <a:lnTo>
                  <a:pt x="691" y="7387"/>
                </a:lnTo>
                <a:lnTo>
                  <a:pt x="754" y="7512"/>
                </a:lnTo>
                <a:lnTo>
                  <a:pt x="733" y="7722"/>
                </a:lnTo>
                <a:lnTo>
                  <a:pt x="733" y="7805"/>
                </a:lnTo>
                <a:lnTo>
                  <a:pt x="796" y="7805"/>
                </a:lnTo>
                <a:lnTo>
                  <a:pt x="796" y="7889"/>
                </a:lnTo>
                <a:lnTo>
                  <a:pt x="859" y="7910"/>
                </a:lnTo>
                <a:lnTo>
                  <a:pt x="1005" y="7805"/>
                </a:lnTo>
                <a:lnTo>
                  <a:pt x="1131" y="7805"/>
                </a:lnTo>
                <a:lnTo>
                  <a:pt x="1172" y="7847"/>
                </a:lnTo>
                <a:lnTo>
                  <a:pt x="1193" y="7826"/>
                </a:lnTo>
                <a:lnTo>
                  <a:pt x="1298" y="7784"/>
                </a:lnTo>
                <a:lnTo>
                  <a:pt x="1403" y="7784"/>
                </a:lnTo>
                <a:lnTo>
                  <a:pt x="1465" y="7805"/>
                </a:lnTo>
                <a:lnTo>
                  <a:pt x="1570" y="7784"/>
                </a:lnTo>
                <a:lnTo>
                  <a:pt x="1696" y="7784"/>
                </a:lnTo>
                <a:lnTo>
                  <a:pt x="1717" y="7722"/>
                </a:lnTo>
                <a:lnTo>
                  <a:pt x="1779" y="7638"/>
                </a:lnTo>
                <a:lnTo>
                  <a:pt x="1884" y="7722"/>
                </a:lnTo>
                <a:lnTo>
                  <a:pt x="1947" y="7722"/>
                </a:lnTo>
                <a:lnTo>
                  <a:pt x="1989" y="7701"/>
                </a:lnTo>
                <a:lnTo>
                  <a:pt x="2030" y="7701"/>
                </a:lnTo>
                <a:lnTo>
                  <a:pt x="2051" y="7784"/>
                </a:lnTo>
                <a:lnTo>
                  <a:pt x="2156" y="7784"/>
                </a:lnTo>
                <a:lnTo>
                  <a:pt x="2240" y="7826"/>
                </a:lnTo>
                <a:lnTo>
                  <a:pt x="2323" y="7826"/>
                </a:lnTo>
                <a:lnTo>
                  <a:pt x="2449" y="7701"/>
                </a:lnTo>
                <a:lnTo>
                  <a:pt x="2616" y="7701"/>
                </a:lnTo>
                <a:lnTo>
                  <a:pt x="2700" y="7722"/>
                </a:lnTo>
                <a:lnTo>
                  <a:pt x="2784" y="7680"/>
                </a:lnTo>
                <a:lnTo>
                  <a:pt x="2867" y="7680"/>
                </a:lnTo>
                <a:lnTo>
                  <a:pt x="2888" y="7617"/>
                </a:lnTo>
                <a:lnTo>
                  <a:pt x="2951" y="7638"/>
                </a:lnTo>
                <a:lnTo>
                  <a:pt x="3097" y="7680"/>
                </a:lnTo>
                <a:lnTo>
                  <a:pt x="3223" y="7617"/>
                </a:lnTo>
                <a:lnTo>
                  <a:pt x="3411" y="7617"/>
                </a:lnTo>
                <a:lnTo>
                  <a:pt x="3558" y="7722"/>
                </a:lnTo>
                <a:lnTo>
                  <a:pt x="3579" y="7847"/>
                </a:lnTo>
                <a:lnTo>
                  <a:pt x="3579" y="7931"/>
                </a:lnTo>
                <a:lnTo>
                  <a:pt x="3579" y="7952"/>
                </a:lnTo>
                <a:lnTo>
                  <a:pt x="3558" y="7952"/>
                </a:lnTo>
                <a:lnTo>
                  <a:pt x="3558" y="8014"/>
                </a:lnTo>
                <a:lnTo>
                  <a:pt x="3662" y="8014"/>
                </a:lnTo>
                <a:lnTo>
                  <a:pt x="3809" y="7931"/>
                </a:lnTo>
                <a:lnTo>
                  <a:pt x="3809" y="8056"/>
                </a:lnTo>
                <a:lnTo>
                  <a:pt x="3934" y="8203"/>
                </a:lnTo>
                <a:lnTo>
                  <a:pt x="3997" y="8412"/>
                </a:lnTo>
                <a:lnTo>
                  <a:pt x="3997" y="8433"/>
                </a:lnTo>
                <a:lnTo>
                  <a:pt x="3997" y="8517"/>
                </a:lnTo>
                <a:lnTo>
                  <a:pt x="3934" y="8538"/>
                </a:lnTo>
                <a:lnTo>
                  <a:pt x="4039" y="8538"/>
                </a:lnTo>
                <a:lnTo>
                  <a:pt x="4081" y="8663"/>
                </a:lnTo>
                <a:lnTo>
                  <a:pt x="4353" y="8663"/>
                </a:lnTo>
                <a:lnTo>
                  <a:pt x="4541" y="8747"/>
                </a:lnTo>
                <a:lnTo>
                  <a:pt x="4541" y="8831"/>
                </a:lnTo>
                <a:lnTo>
                  <a:pt x="4625" y="8768"/>
                </a:lnTo>
                <a:lnTo>
                  <a:pt x="4646" y="8621"/>
                </a:lnTo>
                <a:lnTo>
                  <a:pt x="4750" y="8538"/>
                </a:lnTo>
                <a:lnTo>
                  <a:pt x="4834" y="8517"/>
                </a:lnTo>
                <a:lnTo>
                  <a:pt x="4876" y="8370"/>
                </a:lnTo>
                <a:lnTo>
                  <a:pt x="4960" y="8412"/>
                </a:lnTo>
                <a:lnTo>
                  <a:pt x="5064" y="8349"/>
                </a:lnTo>
                <a:lnTo>
                  <a:pt x="5462" y="8370"/>
                </a:lnTo>
                <a:lnTo>
                  <a:pt x="5692" y="8266"/>
                </a:lnTo>
                <a:lnTo>
                  <a:pt x="5755" y="8224"/>
                </a:lnTo>
                <a:lnTo>
                  <a:pt x="5880" y="8203"/>
                </a:lnTo>
                <a:lnTo>
                  <a:pt x="5880" y="8203"/>
                </a:lnTo>
                <a:lnTo>
                  <a:pt x="5818" y="8266"/>
                </a:lnTo>
                <a:lnTo>
                  <a:pt x="5880" y="8349"/>
                </a:lnTo>
                <a:lnTo>
                  <a:pt x="6006" y="8266"/>
                </a:lnTo>
                <a:lnTo>
                  <a:pt x="6110" y="8224"/>
                </a:lnTo>
                <a:lnTo>
                  <a:pt x="6069" y="8161"/>
                </a:lnTo>
                <a:lnTo>
                  <a:pt x="6090" y="8098"/>
                </a:lnTo>
                <a:lnTo>
                  <a:pt x="5964" y="7722"/>
                </a:lnTo>
                <a:lnTo>
                  <a:pt x="5838" y="7575"/>
                </a:lnTo>
                <a:lnTo>
                  <a:pt x="5880" y="7491"/>
                </a:lnTo>
                <a:lnTo>
                  <a:pt x="5797" y="7429"/>
                </a:lnTo>
                <a:lnTo>
                  <a:pt x="5692" y="7429"/>
                </a:lnTo>
                <a:lnTo>
                  <a:pt x="5483" y="7303"/>
                </a:lnTo>
                <a:lnTo>
                  <a:pt x="5462" y="7094"/>
                </a:lnTo>
                <a:lnTo>
                  <a:pt x="5483" y="6968"/>
                </a:lnTo>
                <a:lnTo>
                  <a:pt x="5399" y="6780"/>
                </a:lnTo>
                <a:lnTo>
                  <a:pt x="5294" y="6780"/>
                </a:lnTo>
                <a:lnTo>
                  <a:pt x="5232" y="6801"/>
                </a:lnTo>
                <a:lnTo>
                  <a:pt x="5085" y="6759"/>
                </a:lnTo>
                <a:lnTo>
                  <a:pt x="4981" y="6780"/>
                </a:lnTo>
                <a:lnTo>
                  <a:pt x="4981" y="6634"/>
                </a:lnTo>
                <a:lnTo>
                  <a:pt x="5085" y="6382"/>
                </a:lnTo>
                <a:lnTo>
                  <a:pt x="5169" y="6362"/>
                </a:lnTo>
                <a:lnTo>
                  <a:pt x="5315" y="6152"/>
                </a:lnTo>
                <a:lnTo>
                  <a:pt x="5357" y="6048"/>
                </a:lnTo>
                <a:lnTo>
                  <a:pt x="5462" y="6006"/>
                </a:lnTo>
                <a:lnTo>
                  <a:pt x="5546" y="5943"/>
                </a:lnTo>
                <a:lnTo>
                  <a:pt x="5671" y="6006"/>
                </a:lnTo>
                <a:lnTo>
                  <a:pt x="5692" y="6110"/>
                </a:lnTo>
                <a:lnTo>
                  <a:pt x="5776" y="6131"/>
                </a:lnTo>
                <a:lnTo>
                  <a:pt x="5985" y="6006"/>
                </a:lnTo>
                <a:lnTo>
                  <a:pt x="6299" y="6006"/>
                </a:lnTo>
                <a:lnTo>
                  <a:pt x="6487" y="5797"/>
                </a:lnTo>
                <a:lnTo>
                  <a:pt x="6592" y="5441"/>
                </a:lnTo>
                <a:lnTo>
                  <a:pt x="6843" y="5273"/>
                </a:lnTo>
                <a:lnTo>
                  <a:pt x="6926" y="5127"/>
                </a:lnTo>
                <a:lnTo>
                  <a:pt x="6947" y="4960"/>
                </a:lnTo>
                <a:lnTo>
                  <a:pt x="7052" y="4771"/>
                </a:lnTo>
                <a:lnTo>
                  <a:pt x="7261" y="4667"/>
                </a:lnTo>
                <a:lnTo>
                  <a:pt x="7324" y="4541"/>
                </a:lnTo>
                <a:lnTo>
                  <a:pt x="7324" y="4437"/>
                </a:lnTo>
                <a:lnTo>
                  <a:pt x="7240" y="4374"/>
                </a:lnTo>
                <a:lnTo>
                  <a:pt x="7387" y="4185"/>
                </a:lnTo>
                <a:lnTo>
                  <a:pt x="7491" y="4123"/>
                </a:lnTo>
                <a:lnTo>
                  <a:pt x="7491" y="3976"/>
                </a:lnTo>
                <a:lnTo>
                  <a:pt x="7554" y="3704"/>
                </a:lnTo>
                <a:lnTo>
                  <a:pt x="7470" y="3495"/>
                </a:lnTo>
                <a:lnTo>
                  <a:pt x="7450" y="3432"/>
                </a:lnTo>
                <a:lnTo>
                  <a:pt x="7638" y="3244"/>
                </a:lnTo>
                <a:lnTo>
                  <a:pt x="7743" y="3223"/>
                </a:lnTo>
                <a:lnTo>
                  <a:pt x="7847" y="3139"/>
                </a:lnTo>
                <a:lnTo>
                  <a:pt x="7910" y="3139"/>
                </a:lnTo>
                <a:lnTo>
                  <a:pt x="8015" y="3035"/>
                </a:lnTo>
                <a:lnTo>
                  <a:pt x="8015" y="2909"/>
                </a:lnTo>
                <a:lnTo>
                  <a:pt x="7868" y="2867"/>
                </a:lnTo>
                <a:lnTo>
                  <a:pt x="7743" y="2909"/>
                </a:lnTo>
                <a:lnTo>
                  <a:pt x="7554" y="2888"/>
                </a:lnTo>
                <a:lnTo>
                  <a:pt x="7491" y="2721"/>
                </a:lnTo>
                <a:lnTo>
                  <a:pt x="7282" y="2658"/>
                </a:lnTo>
                <a:lnTo>
                  <a:pt x="7073" y="2595"/>
                </a:lnTo>
                <a:lnTo>
                  <a:pt x="6864" y="2407"/>
                </a:lnTo>
                <a:lnTo>
                  <a:pt x="6843" y="2240"/>
                </a:lnTo>
                <a:lnTo>
                  <a:pt x="6738" y="1863"/>
                </a:lnTo>
                <a:lnTo>
                  <a:pt x="6634" y="1675"/>
                </a:lnTo>
                <a:lnTo>
                  <a:pt x="6634" y="1507"/>
                </a:lnTo>
                <a:lnTo>
                  <a:pt x="6738" y="1465"/>
                </a:lnTo>
                <a:lnTo>
                  <a:pt x="6738" y="1340"/>
                </a:lnTo>
                <a:lnTo>
                  <a:pt x="6885" y="1235"/>
                </a:lnTo>
                <a:lnTo>
                  <a:pt x="6885" y="1110"/>
                </a:lnTo>
                <a:lnTo>
                  <a:pt x="6738" y="1047"/>
                </a:lnTo>
                <a:lnTo>
                  <a:pt x="6717" y="921"/>
                </a:lnTo>
                <a:lnTo>
                  <a:pt x="6550" y="838"/>
                </a:lnTo>
                <a:lnTo>
                  <a:pt x="6403" y="712"/>
                </a:lnTo>
                <a:lnTo>
                  <a:pt x="6278" y="566"/>
                </a:lnTo>
                <a:lnTo>
                  <a:pt x="6173" y="608"/>
                </a:lnTo>
                <a:lnTo>
                  <a:pt x="6090" y="628"/>
                </a:lnTo>
                <a:lnTo>
                  <a:pt x="6006" y="566"/>
                </a:lnTo>
                <a:lnTo>
                  <a:pt x="5985" y="315"/>
                </a:lnTo>
                <a:lnTo>
                  <a:pt x="6236" y="147"/>
                </a:lnTo>
                <a:lnTo>
                  <a:pt x="6215" y="64"/>
                </a:lnTo>
                <a:lnTo>
                  <a:pt x="6027" y="84"/>
                </a:lnTo>
                <a:lnTo>
                  <a:pt x="59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51"/>
          <p:cNvSpPr/>
          <p:nvPr/>
        </p:nvSpPr>
        <p:spPr>
          <a:xfrm>
            <a:off x="3801513" y="2644960"/>
            <a:ext cx="188564" cy="150036"/>
          </a:xfrm>
          <a:custGeom>
            <a:avLst/>
            <a:gdLst/>
            <a:ahLst/>
            <a:cxnLst/>
            <a:rect l="l" t="t" r="r" b="b"/>
            <a:pathLst>
              <a:path w="7659" h="6382" extrusionOk="0">
                <a:moveTo>
                  <a:pt x="5295" y="0"/>
                </a:moveTo>
                <a:lnTo>
                  <a:pt x="5232" y="105"/>
                </a:lnTo>
                <a:lnTo>
                  <a:pt x="5211" y="272"/>
                </a:lnTo>
                <a:lnTo>
                  <a:pt x="5127" y="335"/>
                </a:lnTo>
                <a:lnTo>
                  <a:pt x="5106" y="419"/>
                </a:lnTo>
                <a:lnTo>
                  <a:pt x="5127" y="565"/>
                </a:lnTo>
                <a:lnTo>
                  <a:pt x="5043" y="691"/>
                </a:lnTo>
                <a:lnTo>
                  <a:pt x="4918" y="691"/>
                </a:lnTo>
                <a:lnTo>
                  <a:pt x="4897" y="649"/>
                </a:lnTo>
                <a:lnTo>
                  <a:pt x="4834" y="649"/>
                </a:lnTo>
                <a:lnTo>
                  <a:pt x="4792" y="691"/>
                </a:lnTo>
                <a:lnTo>
                  <a:pt x="4667" y="732"/>
                </a:lnTo>
                <a:lnTo>
                  <a:pt x="4667" y="837"/>
                </a:lnTo>
                <a:lnTo>
                  <a:pt x="4709" y="879"/>
                </a:lnTo>
                <a:lnTo>
                  <a:pt x="4709" y="963"/>
                </a:lnTo>
                <a:lnTo>
                  <a:pt x="4520" y="942"/>
                </a:lnTo>
                <a:lnTo>
                  <a:pt x="4458" y="858"/>
                </a:lnTo>
                <a:lnTo>
                  <a:pt x="4395" y="837"/>
                </a:lnTo>
                <a:lnTo>
                  <a:pt x="4332" y="879"/>
                </a:lnTo>
                <a:lnTo>
                  <a:pt x="4269" y="900"/>
                </a:lnTo>
                <a:lnTo>
                  <a:pt x="4207" y="984"/>
                </a:lnTo>
                <a:lnTo>
                  <a:pt x="4081" y="1067"/>
                </a:lnTo>
                <a:lnTo>
                  <a:pt x="3893" y="1088"/>
                </a:lnTo>
                <a:lnTo>
                  <a:pt x="3788" y="1067"/>
                </a:lnTo>
                <a:lnTo>
                  <a:pt x="3683" y="900"/>
                </a:lnTo>
                <a:lnTo>
                  <a:pt x="3579" y="879"/>
                </a:lnTo>
                <a:lnTo>
                  <a:pt x="3474" y="984"/>
                </a:lnTo>
                <a:lnTo>
                  <a:pt x="3411" y="984"/>
                </a:lnTo>
                <a:lnTo>
                  <a:pt x="3328" y="879"/>
                </a:lnTo>
                <a:lnTo>
                  <a:pt x="3223" y="795"/>
                </a:lnTo>
                <a:lnTo>
                  <a:pt x="3014" y="858"/>
                </a:lnTo>
                <a:lnTo>
                  <a:pt x="2993" y="837"/>
                </a:lnTo>
                <a:lnTo>
                  <a:pt x="2847" y="858"/>
                </a:lnTo>
                <a:lnTo>
                  <a:pt x="2742" y="774"/>
                </a:lnTo>
                <a:lnTo>
                  <a:pt x="2595" y="837"/>
                </a:lnTo>
                <a:lnTo>
                  <a:pt x="2428" y="942"/>
                </a:lnTo>
                <a:lnTo>
                  <a:pt x="2386" y="942"/>
                </a:lnTo>
                <a:lnTo>
                  <a:pt x="2219" y="984"/>
                </a:lnTo>
                <a:lnTo>
                  <a:pt x="2177" y="1046"/>
                </a:lnTo>
                <a:lnTo>
                  <a:pt x="2114" y="1067"/>
                </a:lnTo>
                <a:lnTo>
                  <a:pt x="2093" y="1109"/>
                </a:lnTo>
                <a:lnTo>
                  <a:pt x="2156" y="1172"/>
                </a:lnTo>
                <a:lnTo>
                  <a:pt x="2156" y="1297"/>
                </a:lnTo>
                <a:lnTo>
                  <a:pt x="2010" y="1423"/>
                </a:lnTo>
                <a:lnTo>
                  <a:pt x="2010" y="1590"/>
                </a:lnTo>
                <a:lnTo>
                  <a:pt x="1989" y="1716"/>
                </a:lnTo>
                <a:lnTo>
                  <a:pt x="1884" y="1737"/>
                </a:lnTo>
                <a:lnTo>
                  <a:pt x="1800" y="1821"/>
                </a:lnTo>
                <a:lnTo>
                  <a:pt x="1779" y="1883"/>
                </a:lnTo>
                <a:lnTo>
                  <a:pt x="1570" y="1925"/>
                </a:lnTo>
                <a:lnTo>
                  <a:pt x="1382" y="2030"/>
                </a:lnTo>
                <a:lnTo>
                  <a:pt x="1424" y="2113"/>
                </a:lnTo>
                <a:lnTo>
                  <a:pt x="1340" y="2155"/>
                </a:lnTo>
                <a:lnTo>
                  <a:pt x="1319" y="2239"/>
                </a:lnTo>
                <a:lnTo>
                  <a:pt x="1235" y="2344"/>
                </a:lnTo>
                <a:lnTo>
                  <a:pt x="1068" y="2365"/>
                </a:lnTo>
                <a:lnTo>
                  <a:pt x="1026" y="2427"/>
                </a:lnTo>
                <a:lnTo>
                  <a:pt x="963" y="2365"/>
                </a:lnTo>
                <a:lnTo>
                  <a:pt x="922" y="2302"/>
                </a:lnTo>
                <a:lnTo>
                  <a:pt x="796" y="2197"/>
                </a:lnTo>
                <a:lnTo>
                  <a:pt x="712" y="2197"/>
                </a:lnTo>
                <a:lnTo>
                  <a:pt x="629" y="2260"/>
                </a:lnTo>
                <a:lnTo>
                  <a:pt x="524" y="2260"/>
                </a:lnTo>
                <a:lnTo>
                  <a:pt x="440" y="2197"/>
                </a:lnTo>
                <a:lnTo>
                  <a:pt x="315" y="2155"/>
                </a:lnTo>
                <a:lnTo>
                  <a:pt x="273" y="2197"/>
                </a:lnTo>
                <a:lnTo>
                  <a:pt x="273" y="2365"/>
                </a:lnTo>
                <a:lnTo>
                  <a:pt x="273" y="2448"/>
                </a:lnTo>
                <a:lnTo>
                  <a:pt x="210" y="2532"/>
                </a:lnTo>
                <a:lnTo>
                  <a:pt x="294" y="2637"/>
                </a:lnTo>
                <a:lnTo>
                  <a:pt x="273" y="2657"/>
                </a:lnTo>
                <a:lnTo>
                  <a:pt x="273" y="2741"/>
                </a:lnTo>
                <a:lnTo>
                  <a:pt x="126" y="2846"/>
                </a:lnTo>
                <a:lnTo>
                  <a:pt x="1" y="2867"/>
                </a:lnTo>
                <a:lnTo>
                  <a:pt x="64" y="2950"/>
                </a:lnTo>
                <a:lnTo>
                  <a:pt x="168" y="3034"/>
                </a:lnTo>
                <a:lnTo>
                  <a:pt x="22" y="3181"/>
                </a:lnTo>
                <a:lnTo>
                  <a:pt x="85" y="3181"/>
                </a:lnTo>
                <a:lnTo>
                  <a:pt x="106" y="3390"/>
                </a:lnTo>
                <a:lnTo>
                  <a:pt x="106" y="3515"/>
                </a:lnTo>
                <a:lnTo>
                  <a:pt x="294" y="3557"/>
                </a:lnTo>
                <a:lnTo>
                  <a:pt x="336" y="3557"/>
                </a:lnTo>
                <a:lnTo>
                  <a:pt x="189" y="3787"/>
                </a:lnTo>
                <a:lnTo>
                  <a:pt x="126" y="3934"/>
                </a:lnTo>
                <a:lnTo>
                  <a:pt x="294" y="4227"/>
                </a:lnTo>
                <a:lnTo>
                  <a:pt x="378" y="4499"/>
                </a:lnTo>
                <a:lnTo>
                  <a:pt x="336" y="4562"/>
                </a:lnTo>
                <a:lnTo>
                  <a:pt x="398" y="4666"/>
                </a:lnTo>
                <a:lnTo>
                  <a:pt x="419" y="4875"/>
                </a:lnTo>
                <a:lnTo>
                  <a:pt x="922" y="4917"/>
                </a:lnTo>
                <a:lnTo>
                  <a:pt x="1005" y="5085"/>
                </a:lnTo>
                <a:lnTo>
                  <a:pt x="1005" y="5252"/>
                </a:lnTo>
                <a:lnTo>
                  <a:pt x="1047" y="5482"/>
                </a:lnTo>
                <a:lnTo>
                  <a:pt x="1005" y="5566"/>
                </a:lnTo>
                <a:lnTo>
                  <a:pt x="587" y="6131"/>
                </a:lnTo>
                <a:lnTo>
                  <a:pt x="1361" y="6382"/>
                </a:lnTo>
                <a:lnTo>
                  <a:pt x="2051" y="6340"/>
                </a:lnTo>
                <a:lnTo>
                  <a:pt x="2219" y="6298"/>
                </a:lnTo>
                <a:lnTo>
                  <a:pt x="2407" y="6319"/>
                </a:lnTo>
                <a:lnTo>
                  <a:pt x="2491" y="6235"/>
                </a:lnTo>
                <a:lnTo>
                  <a:pt x="2679" y="6194"/>
                </a:lnTo>
                <a:lnTo>
                  <a:pt x="2993" y="6194"/>
                </a:lnTo>
                <a:lnTo>
                  <a:pt x="3160" y="6173"/>
                </a:lnTo>
                <a:lnTo>
                  <a:pt x="3370" y="6173"/>
                </a:lnTo>
                <a:lnTo>
                  <a:pt x="3621" y="6068"/>
                </a:lnTo>
                <a:lnTo>
                  <a:pt x="3621" y="5963"/>
                </a:lnTo>
                <a:lnTo>
                  <a:pt x="3579" y="5859"/>
                </a:lnTo>
                <a:lnTo>
                  <a:pt x="3579" y="5712"/>
                </a:lnTo>
                <a:lnTo>
                  <a:pt x="3537" y="5545"/>
                </a:lnTo>
                <a:lnTo>
                  <a:pt x="3537" y="5378"/>
                </a:lnTo>
                <a:lnTo>
                  <a:pt x="3621" y="5273"/>
                </a:lnTo>
                <a:lnTo>
                  <a:pt x="3725" y="5252"/>
                </a:lnTo>
                <a:lnTo>
                  <a:pt x="3746" y="5147"/>
                </a:lnTo>
                <a:lnTo>
                  <a:pt x="3788" y="5064"/>
                </a:lnTo>
                <a:lnTo>
                  <a:pt x="3935" y="5043"/>
                </a:lnTo>
                <a:lnTo>
                  <a:pt x="3997" y="5085"/>
                </a:lnTo>
                <a:lnTo>
                  <a:pt x="4207" y="4980"/>
                </a:lnTo>
                <a:lnTo>
                  <a:pt x="4269" y="4917"/>
                </a:lnTo>
                <a:lnTo>
                  <a:pt x="4186" y="4875"/>
                </a:lnTo>
                <a:lnTo>
                  <a:pt x="4395" y="4708"/>
                </a:lnTo>
                <a:lnTo>
                  <a:pt x="4416" y="4645"/>
                </a:lnTo>
                <a:lnTo>
                  <a:pt x="4583" y="4624"/>
                </a:lnTo>
                <a:lnTo>
                  <a:pt x="4625" y="4666"/>
                </a:lnTo>
                <a:lnTo>
                  <a:pt x="4771" y="4666"/>
                </a:lnTo>
                <a:lnTo>
                  <a:pt x="4792" y="4603"/>
                </a:lnTo>
                <a:lnTo>
                  <a:pt x="4834" y="4603"/>
                </a:lnTo>
                <a:lnTo>
                  <a:pt x="4981" y="4750"/>
                </a:lnTo>
                <a:lnTo>
                  <a:pt x="5085" y="4541"/>
                </a:lnTo>
                <a:lnTo>
                  <a:pt x="5043" y="4310"/>
                </a:lnTo>
                <a:lnTo>
                  <a:pt x="5085" y="4248"/>
                </a:lnTo>
                <a:lnTo>
                  <a:pt x="5085" y="4185"/>
                </a:lnTo>
                <a:lnTo>
                  <a:pt x="5127" y="4038"/>
                </a:lnTo>
                <a:lnTo>
                  <a:pt x="5148" y="3829"/>
                </a:lnTo>
                <a:lnTo>
                  <a:pt x="5190" y="3766"/>
                </a:lnTo>
                <a:lnTo>
                  <a:pt x="5316" y="3725"/>
                </a:lnTo>
                <a:lnTo>
                  <a:pt x="5441" y="3662"/>
                </a:lnTo>
                <a:lnTo>
                  <a:pt x="5462" y="3578"/>
                </a:lnTo>
                <a:lnTo>
                  <a:pt x="5420" y="3411"/>
                </a:lnTo>
                <a:lnTo>
                  <a:pt x="5295" y="3348"/>
                </a:lnTo>
                <a:lnTo>
                  <a:pt x="5232" y="3181"/>
                </a:lnTo>
                <a:lnTo>
                  <a:pt x="5357" y="3097"/>
                </a:lnTo>
                <a:lnTo>
                  <a:pt x="5567" y="3181"/>
                </a:lnTo>
                <a:lnTo>
                  <a:pt x="5776" y="3181"/>
                </a:lnTo>
                <a:lnTo>
                  <a:pt x="5943" y="2950"/>
                </a:lnTo>
                <a:lnTo>
                  <a:pt x="5943" y="2783"/>
                </a:lnTo>
                <a:lnTo>
                  <a:pt x="5818" y="2657"/>
                </a:lnTo>
                <a:lnTo>
                  <a:pt x="6069" y="2323"/>
                </a:lnTo>
                <a:lnTo>
                  <a:pt x="6048" y="2051"/>
                </a:lnTo>
                <a:lnTo>
                  <a:pt x="5818" y="1695"/>
                </a:lnTo>
                <a:lnTo>
                  <a:pt x="5901" y="1590"/>
                </a:lnTo>
                <a:lnTo>
                  <a:pt x="6027" y="1465"/>
                </a:lnTo>
                <a:lnTo>
                  <a:pt x="6173" y="1465"/>
                </a:lnTo>
                <a:lnTo>
                  <a:pt x="6299" y="1318"/>
                </a:lnTo>
                <a:lnTo>
                  <a:pt x="6487" y="1214"/>
                </a:lnTo>
                <a:lnTo>
                  <a:pt x="6613" y="1297"/>
                </a:lnTo>
                <a:lnTo>
                  <a:pt x="6801" y="1277"/>
                </a:lnTo>
                <a:lnTo>
                  <a:pt x="7199" y="1172"/>
                </a:lnTo>
                <a:lnTo>
                  <a:pt x="7450" y="1067"/>
                </a:lnTo>
                <a:lnTo>
                  <a:pt x="7596" y="879"/>
                </a:lnTo>
                <a:lnTo>
                  <a:pt x="7471" y="858"/>
                </a:lnTo>
                <a:lnTo>
                  <a:pt x="7659" y="691"/>
                </a:lnTo>
                <a:lnTo>
                  <a:pt x="7638" y="586"/>
                </a:lnTo>
                <a:lnTo>
                  <a:pt x="7387" y="586"/>
                </a:lnTo>
                <a:lnTo>
                  <a:pt x="7324" y="691"/>
                </a:lnTo>
                <a:lnTo>
                  <a:pt x="7094" y="732"/>
                </a:lnTo>
                <a:lnTo>
                  <a:pt x="7073" y="586"/>
                </a:lnTo>
                <a:lnTo>
                  <a:pt x="6906" y="649"/>
                </a:lnTo>
                <a:lnTo>
                  <a:pt x="6655" y="795"/>
                </a:lnTo>
                <a:lnTo>
                  <a:pt x="6571" y="858"/>
                </a:lnTo>
                <a:lnTo>
                  <a:pt x="6550" y="984"/>
                </a:lnTo>
                <a:lnTo>
                  <a:pt x="6424" y="1067"/>
                </a:lnTo>
                <a:lnTo>
                  <a:pt x="6257" y="1151"/>
                </a:lnTo>
                <a:lnTo>
                  <a:pt x="6236" y="1193"/>
                </a:lnTo>
                <a:lnTo>
                  <a:pt x="6132" y="1277"/>
                </a:lnTo>
                <a:lnTo>
                  <a:pt x="5985" y="1277"/>
                </a:lnTo>
                <a:lnTo>
                  <a:pt x="5880" y="1256"/>
                </a:lnTo>
                <a:lnTo>
                  <a:pt x="5880" y="1172"/>
                </a:lnTo>
                <a:lnTo>
                  <a:pt x="5776" y="1046"/>
                </a:lnTo>
                <a:lnTo>
                  <a:pt x="5776" y="837"/>
                </a:lnTo>
                <a:lnTo>
                  <a:pt x="5755" y="691"/>
                </a:lnTo>
                <a:lnTo>
                  <a:pt x="5776" y="565"/>
                </a:lnTo>
                <a:lnTo>
                  <a:pt x="5734" y="460"/>
                </a:lnTo>
                <a:lnTo>
                  <a:pt x="5629" y="460"/>
                </a:lnTo>
                <a:lnTo>
                  <a:pt x="5608" y="356"/>
                </a:lnTo>
                <a:lnTo>
                  <a:pt x="5629" y="209"/>
                </a:lnTo>
                <a:lnTo>
                  <a:pt x="5629" y="126"/>
                </a:lnTo>
                <a:lnTo>
                  <a:pt x="5525" y="63"/>
                </a:lnTo>
                <a:lnTo>
                  <a:pt x="54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51"/>
          <p:cNvSpPr/>
          <p:nvPr/>
        </p:nvSpPr>
        <p:spPr>
          <a:xfrm>
            <a:off x="3254950" y="2419671"/>
            <a:ext cx="233914" cy="139222"/>
          </a:xfrm>
          <a:custGeom>
            <a:avLst/>
            <a:gdLst/>
            <a:ahLst/>
            <a:cxnLst/>
            <a:rect l="l" t="t" r="r" b="b"/>
            <a:pathLst>
              <a:path w="9501" h="5922" extrusionOk="0">
                <a:moveTo>
                  <a:pt x="5064" y="0"/>
                </a:moveTo>
                <a:lnTo>
                  <a:pt x="4960" y="84"/>
                </a:lnTo>
                <a:lnTo>
                  <a:pt x="5002" y="209"/>
                </a:lnTo>
                <a:lnTo>
                  <a:pt x="4855" y="230"/>
                </a:lnTo>
                <a:lnTo>
                  <a:pt x="4751" y="209"/>
                </a:lnTo>
                <a:lnTo>
                  <a:pt x="4730" y="209"/>
                </a:lnTo>
                <a:lnTo>
                  <a:pt x="4500" y="272"/>
                </a:lnTo>
                <a:lnTo>
                  <a:pt x="4332" y="293"/>
                </a:lnTo>
                <a:lnTo>
                  <a:pt x="4228" y="502"/>
                </a:lnTo>
                <a:lnTo>
                  <a:pt x="4228" y="712"/>
                </a:lnTo>
                <a:lnTo>
                  <a:pt x="4102" y="712"/>
                </a:lnTo>
                <a:lnTo>
                  <a:pt x="3997" y="628"/>
                </a:lnTo>
                <a:lnTo>
                  <a:pt x="3851" y="691"/>
                </a:lnTo>
                <a:lnTo>
                  <a:pt x="3746" y="607"/>
                </a:lnTo>
                <a:lnTo>
                  <a:pt x="3642" y="628"/>
                </a:lnTo>
                <a:lnTo>
                  <a:pt x="3537" y="753"/>
                </a:lnTo>
                <a:lnTo>
                  <a:pt x="3432" y="732"/>
                </a:lnTo>
                <a:lnTo>
                  <a:pt x="3391" y="607"/>
                </a:lnTo>
                <a:lnTo>
                  <a:pt x="3244" y="607"/>
                </a:lnTo>
                <a:lnTo>
                  <a:pt x="3056" y="712"/>
                </a:lnTo>
                <a:lnTo>
                  <a:pt x="2972" y="649"/>
                </a:lnTo>
                <a:lnTo>
                  <a:pt x="2805" y="628"/>
                </a:lnTo>
                <a:lnTo>
                  <a:pt x="2763" y="691"/>
                </a:lnTo>
                <a:lnTo>
                  <a:pt x="2700" y="691"/>
                </a:lnTo>
                <a:lnTo>
                  <a:pt x="2595" y="607"/>
                </a:lnTo>
                <a:lnTo>
                  <a:pt x="2386" y="691"/>
                </a:lnTo>
                <a:lnTo>
                  <a:pt x="2344" y="628"/>
                </a:lnTo>
                <a:lnTo>
                  <a:pt x="2219" y="544"/>
                </a:lnTo>
                <a:lnTo>
                  <a:pt x="1884" y="502"/>
                </a:lnTo>
                <a:lnTo>
                  <a:pt x="1759" y="419"/>
                </a:lnTo>
                <a:lnTo>
                  <a:pt x="1675" y="419"/>
                </a:lnTo>
                <a:lnTo>
                  <a:pt x="1570" y="523"/>
                </a:lnTo>
                <a:lnTo>
                  <a:pt x="1382" y="523"/>
                </a:lnTo>
                <a:lnTo>
                  <a:pt x="963" y="586"/>
                </a:lnTo>
                <a:lnTo>
                  <a:pt x="859" y="628"/>
                </a:lnTo>
                <a:lnTo>
                  <a:pt x="671" y="544"/>
                </a:lnTo>
                <a:lnTo>
                  <a:pt x="608" y="544"/>
                </a:lnTo>
                <a:lnTo>
                  <a:pt x="566" y="649"/>
                </a:lnTo>
                <a:lnTo>
                  <a:pt x="608" y="921"/>
                </a:lnTo>
                <a:lnTo>
                  <a:pt x="650" y="1004"/>
                </a:lnTo>
                <a:lnTo>
                  <a:pt x="733" y="1151"/>
                </a:lnTo>
                <a:lnTo>
                  <a:pt x="859" y="1235"/>
                </a:lnTo>
                <a:lnTo>
                  <a:pt x="817" y="1318"/>
                </a:lnTo>
                <a:lnTo>
                  <a:pt x="838" y="1381"/>
                </a:lnTo>
                <a:lnTo>
                  <a:pt x="880" y="1465"/>
                </a:lnTo>
                <a:lnTo>
                  <a:pt x="838" y="1653"/>
                </a:lnTo>
                <a:lnTo>
                  <a:pt x="754" y="1653"/>
                </a:lnTo>
                <a:lnTo>
                  <a:pt x="650" y="1737"/>
                </a:lnTo>
                <a:lnTo>
                  <a:pt x="629" y="1904"/>
                </a:lnTo>
                <a:lnTo>
                  <a:pt x="252" y="2302"/>
                </a:lnTo>
                <a:lnTo>
                  <a:pt x="294" y="2469"/>
                </a:lnTo>
                <a:lnTo>
                  <a:pt x="294" y="2637"/>
                </a:lnTo>
                <a:lnTo>
                  <a:pt x="147" y="2616"/>
                </a:lnTo>
                <a:lnTo>
                  <a:pt x="43" y="2888"/>
                </a:lnTo>
                <a:lnTo>
                  <a:pt x="22" y="3097"/>
                </a:lnTo>
                <a:lnTo>
                  <a:pt x="1" y="3097"/>
                </a:lnTo>
                <a:lnTo>
                  <a:pt x="126" y="3222"/>
                </a:lnTo>
                <a:lnTo>
                  <a:pt x="294" y="3327"/>
                </a:lnTo>
                <a:lnTo>
                  <a:pt x="315" y="3432"/>
                </a:lnTo>
                <a:lnTo>
                  <a:pt x="440" y="3432"/>
                </a:lnTo>
                <a:lnTo>
                  <a:pt x="524" y="3348"/>
                </a:lnTo>
                <a:lnTo>
                  <a:pt x="629" y="3348"/>
                </a:lnTo>
                <a:lnTo>
                  <a:pt x="838" y="3453"/>
                </a:lnTo>
                <a:lnTo>
                  <a:pt x="984" y="3473"/>
                </a:lnTo>
                <a:lnTo>
                  <a:pt x="1152" y="3536"/>
                </a:lnTo>
                <a:lnTo>
                  <a:pt x="1194" y="3641"/>
                </a:lnTo>
                <a:lnTo>
                  <a:pt x="1340" y="3683"/>
                </a:lnTo>
                <a:lnTo>
                  <a:pt x="1487" y="3641"/>
                </a:lnTo>
                <a:lnTo>
                  <a:pt x="1612" y="3641"/>
                </a:lnTo>
                <a:lnTo>
                  <a:pt x="1717" y="3515"/>
                </a:lnTo>
                <a:lnTo>
                  <a:pt x="2114" y="3453"/>
                </a:lnTo>
                <a:lnTo>
                  <a:pt x="2240" y="3369"/>
                </a:lnTo>
                <a:lnTo>
                  <a:pt x="2386" y="3348"/>
                </a:lnTo>
                <a:lnTo>
                  <a:pt x="2344" y="3201"/>
                </a:lnTo>
                <a:lnTo>
                  <a:pt x="2386" y="3139"/>
                </a:lnTo>
                <a:lnTo>
                  <a:pt x="2344" y="2992"/>
                </a:lnTo>
                <a:lnTo>
                  <a:pt x="2428" y="3013"/>
                </a:lnTo>
                <a:lnTo>
                  <a:pt x="2449" y="2992"/>
                </a:lnTo>
                <a:lnTo>
                  <a:pt x="2554" y="3034"/>
                </a:lnTo>
                <a:lnTo>
                  <a:pt x="2616" y="2992"/>
                </a:lnTo>
                <a:lnTo>
                  <a:pt x="2742" y="2992"/>
                </a:lnTo>
                <a:lnTo>
                  <a:pt x="2763" y="2929"/>
                </a:lnTo>
                <a:lnTo>
                  <a:pt x="2867" y="3055"/>
                </a:lnTo>
                <a:lnTo>
                  <a:pt x="3014" y="3055"/>
                </a:lnTo>
                <a:lnTo>
                  <a:pt x="3181" y="3243"/>
                </a:lnTo>
                <a:lnTo>
                  <a:pt x="3370" y="3243"/>
                </a:lnTo>
                <a:lnTo>
                  <a:pt x="3391" y="3201"/>
                </a:lnTo>
                <a:lnTo>
                  <a:pt x="3453" y="3201"/>
                </a:lnTo>
                <a:lnTo>
                  <a:pt x="3642" y="3369"/>
                </a:lnTo>
                <a:lnTo>
                  <a:pt x="3788" y="3453"/>
                </a:lnTo>
                <a:lnTo>
                  <a:pt x="3809" y="3641"/>
                </a:lnTo>
                <a:lnTo>
                  <a:pt x="3809" y="3787"/>
                </a:lnTo>
                <a:lnTo>
                  <a:pt x="3956" y="3850"/>
                </a:lnTo>
                <a:lnTo>
                  <a:pt x="3956" y="3892"/>
                </a:lnTo>
                <a:lnTo>
                  <a:pt x="4102" y="4038"/>
                </a:lnTo>
                <a:lnTo>
                  <a:pt x="4269" y="4143"/>
                </a:lnTo>
                <a:lnTo>
                  <a:pt x="4290" y="4248"/>
                </a:lnTo>
                <a:lnTo>
                  <a:pt x="4269" y="4352"/>
                </a:lnTo>
                <a:lnTo>
                  <a:pt x="4332" y="4457"/>
                </a:lnTo>
                <a:lnTo>
                  <a:pt x="4311" y="4499"/>
                </a:lnTo>
                <a:lnTo>
                  <a:pt x="4123" y="4499"/>
                </a:lnTo>
                <a:lnTo>
                  <a:pt x="4060" y="4415"/>
                </a:lnTo>
                <a:lnTo>
                  <a:pt x="3893" y="4478"/>
                </a:lnTo>
                <a:lnTo>
                  <a:pt x="3788" y="4478"/>
                </a:lnTo>
                <a:lnTo>
                  <a:pt x="3767" y="4687"/>
                </a:lnTo>
                <a:lnTo>
                  <a:pt x="3767" y="4834"/>
                </a:lnTo>
                <a:lnTo>
                  <a:pt x="3704" y="4813"/>
                </a:lnTo>
                <a:lnTo>
                  <a:pt x="3600" y="5022"/>
                </a:lnTo>
                <a:lnTo>
                  <a:pt x="3600" y="5126"/>
                </a:lnTo>
                <a:lnTo>
                  <a:pt x="3495" y="5106"/>
                </a:lnTo>
                <a:lnTo>
                  <a:pt x="3432" y="5147"/>
                </a:lnTo>
                <a:lnTo>
                  <a:pt x="3537" y="5315"/>
                </a:lnTo>
                <a:lnTo>
                  <a:pt x="3684" y="5357"/>
                </a:lnTo>
                <a:lnTo>
                  <a:pt x="3893" y="5357"/>
                </a:lnTo>
                <a:lnTo>
                  <a:pt x="3976" y="5294"/>
                </a:lnTo>
                <a:lnTo>
                  <a:pt x="4165" y="5294"/>
                </a:lnTo>
                <a:lnTo>
                  <a:pt x="4269" y="5357"/>
                </a:lnTo>
                <a:lnTo>
                  <a:pt x="4290" y="5252"/>
                </a:lnTo>
                <a:lnTo>
                  <a:pt x="4228" y="5189"/>
                </a:lnTo>
                <a:lnTo>
                  <a:pt x="4228" y="5106"/>
                </a:lnTo>
                <a:lnTo>
                  <a:pt x="4228" y="5022"/>
                </a:lnTo>
                <a:lnTo>
                  <a:pt x="4290" y="5106"/>
                </a:lnTo>
                <a:lnTo>
                  <a:pt x="4374" y="5106"/>
                </a:lnTo>
                <a:lnTo>
                  <a:pt x="4583" y="4834"/>
                </a:lnTo>
                <a:lnTo>
                  <a:pt x="4541" y="4771"/>
                </a:lnTo>
                <a:lnTo>
                  <a:pt x="4604" y="4771"/>
                </a:lnTo>
                <a:lnTo>
                  <a:pt x="4730" y="4603"/>
                </a:lnTo>
                <a:lnTo>
                  <a:pt x="4730" y="4478"/>
                </a:lnTo>
                <a:lnTo>
                  <a:pt x="4813" y="4394"/>
                </a:lnTo>
                <a:lnTo>
                  <a:pt x="4939" y="4394"/>
                </a:lnTo>
                <a:lnTo>
                  <a:pt x="5064" y="4269"/>
                </a:lnTo>
                <a:lnTo>
                  <a:pt x="5127" y="4310"/>
                </a:lnTo>
                <a:lnTo>
                  <a:pt x="5127" y="4352"/>
                </a:lnTo>
                <a:lnTo>
                  <a:pt x="5232" y="4352"/>
                </a:lnTo>
                <a:lnTo>
                  <a:pt x="5274" y="4289"/>
                </a:lnTo>
                <a:lnTo>
                  <a:pt x="5336" y="4206"/>
                </a:lnTo>
                <a:lnTo>
                  <a:pt x="5357" y="4269"/>
                </a:lnTo>
                <a:lnTo>
                  <a:pt x="5441" y="4310"/>
                </a:lnTo>
                <a:lnTo>
                  <a:pt x="5525" y="4352"/>
                </a:lnTo>
                <a:lnTo>
                  <a:pt x="5692" y="4310"/>
                </a:lnTo>
                <a:lnTo>
                  <a:pt x="5567" y="4373"/>
                </a:lnTo>
                <a:lnTo>
                  <a:pt x="5483" y="4415"/>
                </a:lnTo>
                <a:lnTo>
                  <a:pt x="5378" y="4394"/>
                </a:lnTo>
                <a:lnTo>
                  <a:pt x="5211" y="4415"/>
                </a:lnTo>
                <a:lnTo>
                  <a:pt x="5064" y="4415"/>
                </a:lnTo>
                <a:lnTo>
                  <a:pt x="5127" y="4478"/>
                </a:lnTo>
                <a:lnTo>
                  <a:pt x="5336" y="4478"/>
                </a:lnTo>
                <a:lnTo>
                  <a:pt x="5483" y="4561"/>
                </a:lnTo>
                <a:lnTo>
                  <a:pt x="5462" y="4582"/>
                </a:lnTo>
                <a:lnTo>
                  <a:pt x="5420" y="4624"/>
                </a:lnTo>
                <a:lnTo>
                  <a:pt x="5483" y="4708"/>
                </a:lnTo>
                <a:lnTo>
                  <a:pt x="5567" y="4708"/>
                </a:lnTo>
                <a:lnTo>
                  <a:pt x="5671" y="4771"/>
                </a:lnTo>
                <a:lnTo>
                  <a:pt x="5797" y="4708"/>
                </a:lnTo>
                <a:lnTo>
                  <a:pt x="5943" y="4687"/>
                </a:lnTo>
                <a:lnTo>
                  <a:pt x="6069" y="4729"/>
                </a:lnTo>
                <a:lnTo>
                  <a:pt x="6173" y="4792"/>
                </a:lnTo>
                <a:lnTo>
                  <a:pt x="6194" y="4708"/>
                </a:lnTo>
                <a:lnTo>
                  <a:pt x="6257" y="4729"/>
                </a:lnTo>
                <a:lnTo>
                  <a:pt x="6278" y="4875"/>
                </a:lnTo>
                <a:lnTo>
                  <a:pt x="6362" y="4938"/>
                </a:lnTo>
                <a:lnTo>
                  <a:pt x="6299" y="4980"/>
                </a:lnTo>
                <a:lnTo>
                  <a:pt x="6111" y="5022"/>
                </a:lnTo>
                <a:lnTo>
                  <a:pt x="5943" y="5126"/>
                </a:lnTo>
                <a:lnTo>
                  <a:pt x="5797" y="5315"/>
                </a:lnTo>
                <a:lnTo>
                  <a:pt x="5901" y="5357"/>
                </a:lnTo>
                <a:lnTo>
                  <a:pt x="5985" y="5294"/>
                </a:lnTo>
                <a:lnTo>
                  <a:pt x="6111" y="5357"/>
                </a:lnTo>
                <a:lnTo>
                  <a:pt x="6173" y="5336"/>
                </a:lnTo>
                <a:lnTo>
                  <a:pt x="6362" y="5503"/>
                </a:lnTo>
                <a:lnTo>
                  <a:pt x="6383" y="5566"/>
                </a:lnTo>
                <a:lnTo>
                  <a:pt x="6299" y="5775"/>
                </a:lnTo>
                <a:lnTo>
                  <a:pt x="6278" y="5838"/>
                </a:lnTo>
                <a:lnTo>
                  <a:pt x="6383" y="5922"/>
                </a:lnTo>
                <a:lnTo>
                  <a:pt x="6592" y="5922"/>
                </a:lnTo>
                <a:lnTo>
                  <a:pt x="6780" y="5817"/>
                </a:lnTo>
                <a:lnTo>
                  <a:pt x="7031" y="5629"/>
                </a:lnTo>
                <a:lnTo>
                  <a:pt x="7220" y="5629"/>
                </a:lnTo>
                <a:lnTo>
                  <a:pt x="7324" y="5503"/>
                </a:lnTo>
                <a:lnTo>
                  <a:pt x="7450" y="5419"/>
                </a:lnTo>
                <a:lnTo>
                  <a:pt x="7680" y="5440"/>
                </a:lnTo>
                <a:lnTo>
                  <a:pt x="7889" y="5440"/>
                </a:lnTo>
                <a:lnTo>
                  <a:pt x="7952" y="5336"/>
                </a:lnTo>
                <a:lnTo>
                  <a:pt x="7889" y="5231"/>
                </a:lnTo>
                <a:lnTo>
                  <a:pt x="7952" y="5210"/>
                </a:lnTo>
                <a:lnTo>
                  <a:pt x="7994" y="5126"/>
                </a:lnTo>
                <a:lnTo>
                  <a:pt x="7847" y="5106"/>
                </a:lnTo>
                <a:lnTo>
                  <a:pt x="7659" y="5126"/>
                </a:lnTo>
                <a:lnTo>
                  <a:pt x="7638" y="5252"/>
                </a:lnTo>
                <a:lnTo>
                  <a:pt x="7513" y="5189"/>
                </a:lnTo>
                <a:lnTo>
                  <a:pt x="7450" y="5189"/>
                </a:lnTo>
                <a:lnTo>
                  <a:pt x="7345" y="5294"/>
                </a:lnTo>
                <a:lnTo>
                  <a:pt x="7303" y="5252"/>
                </a:lnTo>
                <a:lnTo>
                  <a:pt x="7010" y="4938"/>
                </a:lnTo>
                <a:lnTo>
                  <a:pt x="6948" y="4813"/>
                </a:lnTo>
                <a:lnTo>
                  <a:pt x="6885" y="4687"/>
                </a:lnTo>
                <a:lnTo>
                  <a:pt x="6822" y="4708"/>
                </a:lnTo>
                <a:lnTo>
                  <a:pt x="6885" y="4875"/>
                </a:lnTo>
                <a:lnTo>
                  <a:pt x="7094" y="5106"/>
                </a:lnTo>
                <a:lnTo>
                  <a:pt x="7261" y="5294"/>
                </a:lnTo>
                <a:lnTo>
                  <a:pt x="7220" y="5315"/>
                </a:lnTo>
                <a:lnTo>
                  <a:pt x="7094" y="5294"/>
                </a:lnTo>
                <a:lnTo>
                  <a:pt x="7031" y="5210"/>
                </a:lnTo>
                <a:lnTo>
                  <a:pt x="7010" y="5085"/>
                </a:lnTo>
                <a:lnTo>
                  <a:pt x="6927" y="5043"/>
                </a:lnTo>
                <a:lnTo>
                  <a:pt x="6885" y="5106"/>
                </a:lnTo>
                <a:lnTo>
                  <a:pt x="6885" y="5022"/>
                </a:lnTo>
                <a:lnTo>
                  <a:pt x="6822" y="5022"/>
                </a:lnTo>
                <a:lnTo>
                  <a:pt x="6780" y="5043"/>
                </a:lnTo>
                <a:lnTo>
                  <a:pt x="6780" y="5001"/>
                </a:lnTo>
                <a:lnTo>
                  <a:pt x="6822" y="4917"/>
                </a:lnTo>
                <a:lnTo>
                  <a:pt x="6801" y="4875"/>
                </a:lnTo>
                <a:lnTo>
                  <a:pt x="6717" y="4896"/>
                </a:lnTo>
                <a:lnTo>
                  <a:pt x="6676" y="4834"/>
                </a:lnTo>
                <a:lnTo>
                  <a:pt x="6592" y="4771"/>
                </a:lnTo>
                <a:lnTo>
                  <a:pt x="6404" y="4792"/>
                </a:lnTo>
                <a:lnTo>
                  <a:pt x="6320" y="4729"/>
                </a:lnTo>
                <a:lnTo>
                  <a:pt x="6362" y="4687"/>
                </a:lnTo>
                <a:lnTo>
                  <a:pt x="6487" y="4708"/>
                </a:lnTo>
                <a:lnTo>
                  <a:pt x="6529" y="4624"/>
                </a:lnTo>
                <a:lnTo>
                  <a:pt x="6634" y="4708"/>
                </a:lnTo>
                <a:lnTo>
                  <a:pt x="6738" y="4708"/>
                </a:lnTo>
                <a:lnTo>
                  <a:pt x="6780" y="4624"/>
                </a:lnTo>
                <a:lnTo>
                  <a:pt x="6885" y="4603"/>
                </a:lnTo>
                <a:lnTo>
                  <a:pt x="7052" y="4415"/>
                </a:lnTo>
                <a:lnTo>
                  <a:pt x="7052" y="4373"/>
                </a:lnTo>
                <a:lnTo>
                  <a:pt x="7136" y="4394"/>
                </a:lnTo>
                <a:lnTo>
                  <a:pt x="7136" y="4457"/>
                </a:lnTo>
                <a:lnTo>
                  <a:pt x="7031" y="4582"/>
                </a:lnTo>
                <a:lnTo>
                  <a:pt x="6989" y="4603"/>
                </a:lnTo>
                <a:lnTo>
                  <a:pt x="7010" y="4666"/>
                </a:lnTo>
                <a:lnTo>
                  <a:pt x="7094" y="4624"/>
                </a:lnTo>
                <a:lnTo>
                  <a:pt x="7220" y="4457"/>
                </a:lnTo>
                <a:lnTo>
                  <a:pt x="7241" y="4373"/>
                </a:lnTo>
                <a:lnTo>
                  <a:pt x="7157" y="4289"/>
                </a:lnTo>
                <a:lnTo>
                  <a:pt x="7136" y="4248"/>
                </a:lnTo>
                <a:lnTo>
                  <a:pt x="7199" y="4206"/>
                </a:lnTo>
                <a:lnTo>
                  <a:pt x="7261" y="4352"/>
                </a:lnTo>
                <a:lnTo>
                  <a:pt x="7345" y="4373"/>
                </a:lnTo>
                <a:lnTo>
                  <a:pt x="7450" y="4289"/>
                </a:lnTo>
                <a:lnTo>
                  <a:pt x="7617" y="4310"/>
                </a:lnTo>
                <a:lnTo>
                  <a:pt x="7722" y="4248"/>
                </a:lnTo>
                <a:lnTo>
                  <a:pt x="7868" y="4248"/>
                </a:lnTo>
                <a:lnTo>
                  <a:pt x="7973" y="4101"/>
                </a:lnTo>
                <a:lnTo>
                  <a:pt x="8057" y="4038"/>
                </a:lnTo>
                <a:lnTo>
                  <a:pt x="8182" y="4038"/>
                </a:lnTo>
                <a:lnTo>
                  <a:pt x="8203" y="3934"/>
                </a:lnTo>
                <a:lnTo>
                  <a:pt x="8287" y="3871"/>
                </a:lnTo>
                <a:lnTo>
                  <a:pt x="8454" y="3871"/>
                </a:lnTo>
                <a:lnTo>
                  <a:pt x="8580" y="3829"/>
                </a:lnTo>
                <a:lnTo>
                  <a:pt x="8663" y="3829"/>
                </a:lnTo>
                <a:lnTo>
                  <a:pt x="8663" y="3892"/>
                </a:lnTo>
                <a:lnTo>
                  <a:pt x="8768" y="3850"/>
                </a:lnTo>
                <a:lnTo>
                  <a:pt x="8789" y="3578"/>
                </a:lnTo>
                <a:lnTo>
                  <a:pt x="8873" y="3557"/>
                </a:lnTo>
                <a:lnTo>
                  <a:pt x="8998" y="3348"/>
                </a:lnTo>
                <a:lnTo>
                  <a:pt x="9291" y="3327"/>
                </a:lnTo>
                <a:lnTo>
                  <a:pt x="9396" y="3243"/>
                </a:lnTo>
                <a:lnTo>
                  <a:pt x="9354" y="3118"/>
                </a:lnTo>
                <a:lnTo>
                  <a:pt x="9438" y="2909"/>
                </a:lnTo>
                <a:lnTo>
                  <a:pt x="9417" y="2720"/>
                </a:lnTo>
                <a:lnTo>
                  <a:pt x="9228" y="2616"/>
                </a:lnTo>
                <a:lnTo>
                  <a:pt x="9291" y="2365"/>
                </a:lnTo>
                <a:lnTo>
                  <a:pt x="9396" y="2323"/>
                </a:lnTo>
                <a:lnTo>
                  <a:pt x="9500" y="2197"/>
                </a:lnTo>
                <a:lnTo>
                  <a:pt x="9500" y="2072"/>
                </a:lnTo>
                <a:lnTo>
                  <a:pt x="9417" y="2009"/>
                </a:lnTo>
                <a:lnTo>
                  <a:pt x="9354" y="1883"/>
                </a:lnTo>
                <a:lnTo>
                  <a:pt x="9291" y="1967"/>
                </a:lnTo>
                <a:lnTo>
                  <a:pt x="9103" y="1946"/>
                </a:lnTo>
                <a:lnTo>
                  <a:pt x="8935" y="1841"/>
                </a:lnTo>
                <a:lnTo>
                  <a:pt x="8810" y="1862"/>
                </a:lnTo>
                <a:lnTo>
                  <a:pt x="8705" y="1800"/>
                </a:lnTo>
                <a:lnTo>
                  <a:pt x="8559" y="1779"/>
                </a:lnTo>
                <a:lnTo>
                  <a:pt x="8349" y="1758"/>
                </a:lnTo>
                <a:lnTo>
                  <a:pt x="8266" y="1841"/>
                </a:lnTo>
                <a:lnTo>
                  <a:pt x="8203" y="1695"/>
                </a:lnTo>
                <a:lnTo>
                  <a:pt x="8057" y="1590"/>
                </a:lnTo>
                <a:lnTo>
                  <a:pt x="7931" y="1318"/>
                </a:lnTo>
                <a:lnTo>
                  <a:pt x="7826" y="1339"/>
                </a:lnTo>
                <a:lnTo>
                  <a:pt x="7638" y="1465"/>
                </a:lnTo>
                <a:lnTo>
                  <a:pt x="7513" y="1444"/>
                </a:lnTo>
                <a:lnTo>
                  <a:pt x="7366" y="1486"/>
                </a:lnTo>
                <a:lnTo>
                  <a:pt x="7220" y="1423"/>
                </a:lnTo>
                <a:lnTo>
                  <a:pt x="7115" y="1528"/>
                </a:lnTo>
                <a:lnTo>
                  <a:pt x="6843" y="1256"/>
                </a:lnTo>
                <a:lnTo>
                  <a:pt x="6780" y="1067"/>
                </a:lnTo>
                <a:lnTo>
                  <a:pt x="6780" y="921"/>
                </a:lnTo>
                <a:lnTo>
                  <a:pt x="6676" y="921"/>
                </a:lnTo>
                <a:lnTo>
                  <a:pt x="6676" y="795"/>
                </a:lnTo>
                <a:lnTo>
                  <a:pt x="6529" y="691"/>
                </a:lnTo>
                <a:lnTo>
                  <a:pt x="6215" y="732"/>
                </a:lnTo>
                <a:lnTo>
                  <a:pt x="6069" y="523"/>
                </a:lnTo>
                <a:lnTo>
                  <a:pt x="6111" y="398"/>
                </a:lnTo>
                <a:lnTo>
                  <a:pt x="6006" y="293"/>
                </a:lnTo>
                <a:lnTo>
                  <a:pt x="5901" y="21"/>
                </a:lnTo>
                <a:lnTo>
                  <a:pt x="5776" y="21"/>
                </a:lnTo>
                <a:lnTo>
                  <a:pt x="5650" y="105"/>
                </a:lnTo>
                <a:lnTo>
                  <a:pt x="5357" y="105"/>
                </a:lnTo>
                <a:lnTo>
                  <a:pt x="506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51"/>
          <p:cNvSpPr/>
          <p:nvPr/>
        </p:nvSpPr>
        <p:spPr>
          <a:xfrm>
            <a:off x="3312660" y="2488530"/>
            <a:ext cx="48969" cy="52167"/>
          </a:xfrm>
          <a:custGeom>
            <a:avLst/>
            <a:gdLst/>
            <a:ahLst/>
            <a:cxnLst/>
            <a:rect l="l" t="t" r="r" b="b"/>
            <a:pathLst>
              <a:path w="1989" h="2219" extrusionOk="0">
                <a:moveTo>
                  <a:pt x="419" y="0"/>
                </a:moveTo>
                <a:lnTo>
                  <a:pt x="398" y="63"/>
                </a:lnTo>
                <a:lnTo>
                  <a:pt x="272" y="63"/>
                </a:lnTo>
                <a:lnTo>
                  <a:pt x="210" y="105"/>
                </a:lnTo>
                <a:lnTo>
                  <a:pt x="105" y="63"/>
                </a:lnTo>
                <a:lnTo>
                  <a:pt x="84" y="84"/>
                </a:lnTo>
                <a:lnTo>
                  <a:pt x="0" y="63"/>
                </a:lnTo>
                <a:lnTo>
                  <a:pt x="42" y="210"/>
                </a:lnTo>
                <a:lnTo>
                  <a:pt x="0" y="272"/>
                </a:lnTo>
                <a:lnTo>
                  <a:pt x="42" y="419"/>
                </a:lnTo>
                <a:lnTo>
                  <a:pt x="251" y="377"/>
                </a:lnTo>
                <a:lnTo>
                  <a:pt x="314" y="628"/>
                </a:lnTo>
                <a:lnTo>
                  <a:pt x="565" y="837"/>
                </a:lnTo>
                <a:lnTo>
                  <a:pt x="586" y="942"/>
                </a:lnTo>
                <a:lnTo>
                  <a:pt x="900" y="1214"/>
                </a:lnTo>
                <a:lnTo>
                  <a:pt x="921" y="1360"/>
                </a:lnTo>
                <a:lnTo>
                  <a:pt x="1026" y="1528"/>
                </a:lnTo>
                <a:lnTo>
                  <a:pt x="1005" y="2072"/>
                </a:lnTo>
                <a:lnTo>
                  <a:pt x="1088" y="2218"/>
                </a:lnTo>
                <a:lnTo>
                  <a:pt x="1151" y="2177"/>
                </a:lnTo>
                <a:lnTo>
                  <a:pt x="1256" y="2197"/>
                </a:lnTo>
                <a:lnTo>
                  <a:pt x="1256" y="2093"/>
                </a:lnTo>
                <a:lnTo>
                  <a:pt x="1360" y="1884"/>
                </a:lnTo>
                <a:lnTo>
                  <a:pt x="1423" y="1905"/>
                </a:lnTo>
                <a:lnTo>
                  <a:pt x="1423" y="1758"/>
                </a:lnTo>
                <a:lnTo>
                  <a:pt x="1444" y="1549"/>
                </a:lnTo>
                <a:lnTo>
                  <a:pt x="1549" y="1549"/>
                </a:lnTo>
                <a:lnTo>
                  <a:pt x="1716" y="1486"/>
                </a:lnTo>
                <a:lnTo>
                  <a:pt x="1779" y="1570"/>
                </a:lnTo>
                <a:lnTo>
                  <a:pt x="1967" y="1570"/>
                </a:lnTo>
                <a:lnTo>
                  <a:pt x="1988" y="1528"/>
                </a:lnTo>
                <a:lnTo>
                  <a:pt x="1925" y="1423"/>
                </a:lnTo>
                <a:lnTo>
                  <a:pt x="1946" y="1319"/>
                </a:lnTo>
                <a:lnTo>
                  <a:pt x="1925" y="1214"/>
                </a:lnTo>
                <a:lnTo>
                  <a:pt x="1758" y="1109"/>
                </a:lnTo>
                <a:lnTo>
                  <a:pt x="1612" y="963"/>
                </a:lnTo>
                <a:lnTo>
                  <a:pt x="1612" y="921"/>
                </a:lnTo>
                <a:lnTo>
                  <a:pt x="1465" y="858"/>
                </a:lnTo>
                <a:lnTo>
                  <a:pt x="1465" y="712"/>
                </a:lnTo>
                <a:lnTo>
                  <a:pt x="1444" y="524"/>
                </a:lnTo>
                <a:lnTo>
                  <a:pt x="1298" y="440"/>
                </a:lnTo>
                <a:lnTo>
                  <a:pt x="1109" y="272"/>
                </a:lnTo>
                <a:lnTo>
                  <a:pt x="1047" y="272"/>
                </a:lnTo>
                <a:lnTo>
                  <a:pt x="1026" y="314"/>
                </a:lnTo>
                <a:lnTo>
                  <a:pt x="837" y="314"/>
                </a:lnTo>
                <a:lnTo>
                  <a:pt x="670" y="126"/>
                </a:lnTo>
                <a:lnTo>
                  <a:pt x="523" y="126"/>
                </a:lnTo>
                <a:lnTo>
                  <a:pt x="4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51"/>
          <p:cNvSpPr/>
          <p:nvPr/>
        </p:nvSpPr>
        <p:spPr>
          <a:xfrm>
            <a:off x="3234368" y="2497393"/>
            <a:ext cx="125709" cy="76758"/>
          </a:xfrm>
          <a:custGeom>
            <a:avLst/>
            <a:gdLst/>
            <a:ahLst/>
            <a:cxnLst/>
            <a:rect l="l" t="t" r="r" b="b"/>
            <a:pathLst>
              <a:path w="5106" h="3265" extrusionOk="0">
                <a:moveTo>
                  <a:pt x="3431" y="0"/>
                </a:moveTo>
                <a:lnTo>
                  <a:pt x="3076" y="63"/>
                </a:lnTo>
                <a:lnTo>
                  <a:pt x="2950" y="147"/>
                </a:lnTo>
                <a:lnTo>
                  <a:pt x="2553" y="209"/>
                </a:lnTo>
                <a:lnTo>
                  <a:pt x="2448" y="335"/>
                </a:lnTo>
                <a:lnTo>
                  <a:pt x="2323" y="335"/>
                </a:lnTo>
                <a:lnTo>
                  <a:pt x="2176" y="377"/>
                </a:lnTo>
                <a:lnTo>
                  <a:pt x="2030" y="335"/>
                </a:lnTo>
                <a:lnTo>
                  <a:pt x="1988" y="230"/>
                </a:lnTo>
                <a:lnTo>
                  <a:pt x="1820" y="167"/>
                </a:lnTo>
                <a:lnTo>
                  <a:pt x="1674" y="147"/>
                </a:lnTo>
                <a:lnTo>
                  <a:pt x="1465" y="42"/>
                </a:lnTo>
                <a:lnTo>
                  <a:pt x="1360" y="42"/>
                </a:lnTo>
                <a:lnTo>
                  <a:pt x="1276" y="126"/>
                </a:lnTo>
                <a:lnTo>
                  <a:pt x="1151" y="126"/>
                </a:lnTo>
                <a:lnTo>
                  <a:pt x="1172" y="147"/>
                </a:lnTo>
                <a:lnTo>
                  <a:pt x="1130" y="272"/>
                </a:lnTo>
                <a:lnTo>
                  <a:pt x="962" y="314"/>
                </a:lnTo>
                <a:lnTo>
                  <a:pt x="858" y="544"/>
                </a:lnTo>
                <a:lnTo>
                  <a:pt x="732" y="879"/>
                </a:lnTo>
                <a:lnTo>
                  <a:pt x="523" y="1193"/>
                </a:lnTo>
                <a:lnTo>
                  <a:pt x="544" y="1297"/>
                </a:lnTo>
                <a:lnTo>
                  <a:pt x="439" y="1402"/>
                </a:lnTo>
                <a:lnTo>
                  <a:pt x="293" y="1381"/>
                </a:lnTo>
                <a:lnTo>
                  <a:pt x="230" y="1486"/>
                </a:lnTo>
                <a:lnTo>
                  <a:pt x="126" y="1507"/>
                </a:lnTo>
                <a:lnTo>
                  <a:pt x="0" y="1632"/>
                </a:lnTo>
                <a:lnTo>
                  <a:pt x="126" y="1674"/>
                </a:lnTo>
                <a:lnTo>
                  <a:pt x="146" y="1737"/>
                </a:lnTo>
                <a:lnTo>
                  <a:pt x="335" y="1946"/>
                </a:lnTo>
                <a:lnTo>
                  <a:pt x="356" y="2051"/>
                </a:lnTo>
                <a:lnTo>
                  <a:pt x="523" y="2134"/>
                </a:lnTo>
                <a:lnTo>
                  <a:pt x="670" y="2260"/>
                </a:lnTo>
                <a:lnTo>
                  <a:pt x="607" y="2406"/>
                </a:lnTo>
                <a:lnTo>
                  <a:pt x="628" y="2448"/>
                </a:lnTo>
                <a:lnTo>
                  <a:pt x="837" y="2532"/>
                </a:lnTo>
                <a:lnTo>
                  <a:pt x="879" y="2616"/>
                </a:lnTo>
                <a:lnTo>
                  <a:pt x="983" y="2574"/>
                </a:lnTo>
                <a:lnTo>
                  <a:pt x="1088" y="2657"/>
                </a:lnTo>
                <a:lnTo>
                  <a:pt x="1172" y="2532"/>
                </a:lnTo>
                <a:lnTo>
                  <a:pt x="1381" y="2553"/>
                </a:lnTo>
                <a:lnTo>
                  <a:pt x="1276" y="2678"/>
                </a:lnTo>
                <a:lnTo>
                  <a:pt x="1297" y="2762"/>
                </a:lnTo>
                <a:lnTo>
                  <a:pt x="1339" y="2888"/>
                </a:lnTo>
                <a:lnTo>
                  <a:pt x="1486" y="2888"/>
                </a:lnTo>
                <a:lnTo>
                  <a:pt x="1569" y="2971"/>
                </a:lnTo>
                <a:lnTo>
                  <a:pt x="1569" y="3055"/>
                </a:lnTo>
                <a:lnTo>
                  <a:pt x="1507" y="3097"/>
                </a:lnTo>
                <a:lnTo>
                  <a:pt x="1590" y="3201"/>
                </a:lnTo>
                <a:lnTo>
                  <a:pt x="1716" y="3139"/>
                </a:lnTo>
                <a:lnTo>
                  <a:pt x="1883" y="3139"/>
                </a:lnTo>
                <a:lnTo>
                  <a:pt x="1925" y="3201"/>
                </a:lnTo>
                <a:lnTo>
                  <a:pt x="1988" y="3180"/>
                </a:lnTo>
                <a:lnTo>
                  <a:pt x="2197" y="3264"/>
                </a:lnTo>
                <a:lnTo>
                  <a:pt x="2343" y="3180"/>
                </a:lnTo>
                <a:lnTo>
                  <a:pt x="2490" y="3201"/>
                </a:lnTo>
                <a:lnTo>
                  <a:pt x="2553" y="3160"/>
                </a:lnTo>
                <a:lnTo>
                  <a:pt x="2699" y="3201"/>
                </a:lnTo>
                <a:lnTo>
                  <a:pt x="2804" y="3201"/>
                </a:lnTo>
                <a:lnTo>
                  <a:pt x="3013" y="3243"/>
                </a:lnTo>
                <a:lnTo>
                  <a:pt x="3076" y="3180"/>
                </a:lnTo>
                <a:lnTo>
                  <a:pt x="3222" y="3139"/>
                </a:lnTo>
                <a:lnTo>
                  <a:pt x="3264" y="3055"/>
                </a:lnTo>
                <a:lnTo>
                  <a:pt x="3599" y="2888"/>
                </a:lnTo>
                <a:lnTo>
                  <a:pt x="3766" y="2867"/>
                </a:lnTo>
                <a:lnTo>
                  <a:pt x="3955" y="2888"/>
                </a:lnTo>
                <a:lnTo>
                  <a:pt x="4122" y="2971"/>
                </a:lnTo>
                <a:lnTo>
                  <a:pt x="4185" y="3034"/>
                </a:lnTo>
                <a:lnTo>
                  <a:pt x="4289" y="2992"/>
                </a:lnTo>
                <a:lnTo>
                  <a:pt x="4436" y="3055"/>
                </a:lnTo>
                <a:lnTo>
                  <a:pt x="4478" y="3139"/>
                </a:lnTo>
                <a:lnTo>
                  <a:pt x="4603" y="3139"/>
                </a:lnTo>
                <a:lnTo>
                  <a:pt x="4582" y="2992"/>
                </a:lnTo>
                <a:lnTo>
                  <a:pt x="4624" y="2888"/>
                </a:lnTo>
                <a:lnTo>
                  <a:pt x="4624" y="2720"/>
                </a:lnTo>
                <a:lnTo>
                  <a:pt x="4603" y="2636"/>
                </a:lnTo>
                <a:lnTo>
                  <a:pt x="4645" y="2553"/>
                </a:lnTo>
                <a:lnTo>
                  <a:pt x="4708" y="2427"/>
                </a:lnTo>
                <a:lnTo>
                  <a:pt x="4896" y="2427"/>
                </a:lnTo>
                <a:lnTo>
                  <a:pt x="5022" y="2406"/>
                </a:lnTo>
                <a:lnTo>
                  <a:pt x="5105" y="2239"/>
                </a:lnTo>
                <a:lnTo>
                  <a:pt x="5105" y="2155"/>
                </a:lnTo>
                <a:lnTo>
                  <a:pt x="5043" y="2113"/>
                </a:lnTo>
                <a:lnTo>
                  <a:pt x="5105" y="2051"/>
                </a:lnTo>
                <a:lnTo>
                  <a:pt x="5001" y="1988"/>
                </a:lnTo>
                <a:lnTo>
                  <a:pt x="4812" y="1988"/>
                </a:lnTo>
                <a:lnTo>
                  <a:pt x="4729" y="2051"/>
                </a:lnTo>
                <a:lnTo>
                  <a:pt x="4520" y="2051"/>
                </a:lnTo>
                <a:lnTo>
                  <a:pt x="4373" y="2009"/>
                </a:lnTo>
                <a:lnTo>
                  <a:pt x="4268" y="1841"/>
                </a:lnTo>
                <a:lnTo>
                  <a:pt x="4185" y="1695"/>
                </a:lnTo>
                <a:lnTo>
                  <a:pt x="4206" y="1151"/>
                </a:lnTo>
                <a:lnTo>
                  <a:pt x="4101" y="983"/>
                </a:lnTo>
                <a:lnTo>
                  <a:pt x="4080" y="837"/>
                </a:lnTo>
                <a:lnTo>
                  <a:pt x="3766" y="565"/>
                </a:lnTo>
                <a:lnTo>
                  <a:pt x="3745" y="460"/>
                </a:lnTo>
                <a:lnTo>
                  <a:pt x="3494" y="251"/>
                </a:lnTo>
                <a:lnTo>
                  <a:pt x="34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51"/>
          <p:cNvSpPr/>
          <p:nvPr/>
        </p:nvSpPr>
        <p:spPr>
          <a:xfrm>
            <a:off x="3265783" y="2564770"/>
            <a:ext cx="82452" cy="49699"/>
          </a:xfrm>
          <a:custGeom>
            <a:avLst/>
            <a:gdLst/>
            <a:ahLst/>
            <a:cxnLst/>
            <a:rect l="l" t="t" r="r" b="b"/>
            <a:pathLst>
              <a:path w="3349" h="2114" extrusionOk="0">
                <a:moveTo>
                  <a:pt x="2490" y="1"/>
                </a:moveTo>
                <a:lnTo>
                  <a:pt x="2323" y="22"/>
                </a:lnTo>
                <a:lnTo>
                  <a:pt x="1988" y="189"/>
                </a:lnTo>
                <a:lnTo>
                  <a:pt x="1946" y="273"/>
                </a:lnTo>
                <a:lnTo>
                  <a:pt x="1800" y="314"/>
                </a:lnTo>
                <a:lnTo>
                  <a:pt x="1737" y="377"/>
                </a:lnTo>
                <a:lnTo>
                  <a:pt x="1528" y="335"/>
                </a:lnTo>
                <a:lnTo>
                  <a:pt x="1423" y="335"/>
                </a:lnTo>
                <a:lnTo>
                  <a:pt x="1277" y="294"/>
                </a:lnTo>
                <a:lnTo>
                  <a:pt x="1214" y="335"/>
                </a:lnTo>
                <a:lnTo>
                  <a:pt x="1067" y="314"/>
                </a:lnTo>
                <a:lnTo>
                  <a:pt x="921" y="398"/>
                </a:lnTo>
                <a:lnTo>
                  <a:pt x="712" y="314"/>
                </a:lnTo>
                <a:lnTo>
                  <a:pt x="649" y="335"/>
                </a:lnTo>
                <a:lnTo>
                  <a:pt x="607" y="273"/>
                </a:lnTo>
                <a:lnTo>
                  <a:pt x="440" y="273"/>
                </a:lnTo>
                <a:lnTo>
                  <a:pt x="314" y="335"/>
                </a:lnTo>
                <a:lnTo>
                  <a:pt x="231" y="231"/>
                </a:lnTo>
                <a:lnTo>
                  <a:pt x="293" y="189"/>
                </a:lnTo>
                <a:lnTo>
                  <a:pt x="293" y="105"/>
                </a:lnTo>
                <a:lnTo>
                  <a:pt x="210" y="22"/>
                </a:lnTo>
                <a:lnTo>
                  <a:pt x="63" y="22"/>
                </a:lnTo>
                <a:lnTo>
                  <a:pt x="84" y="126"/>
                </a:lnTo>
                <a:lnTo>
                  <a:pt x="0" y="210"/>
                </a:lnTo>
                <a:lnTo>
                  <a:pt x="63" y="440"/>
                </a:lnTo>
                <a:lnTo>
                  <a:pt x="231" y="628"/>
                </a:lnTo>
                <a:lnTo>
                  <a:pt x="314" y="754"/>
                </a:lnTo>
                <a:lnTo>
                  <a:pt x="272" y="900"/>
                </a:lnTo>
                <a:lnTo>
                  <a:pt x="63" y="1068"/>
                </a:lnTo>
                <a:lnTo>
                  <a:pt x="84" y="1172"/>
                </a:lnTo>
                <a:lnTo>
                  <a:pt x="168" y="1277"/>
                </a:lnTo>
                <a:lnTo>
                  <a:pt x="105" y="1382"/>
                </a:lnTo>
                <a:lnTo>
                  <a:pt x="335" y="1570"/>
                </a:lnTo>
                <a:lnTo>
                  <a:pt x="503" y="1842"/>
                </a:lnTo>
                <a:lnTo>
                  <a:pt x="523" y="1988"/>
                </a:lnTo>
                <a:lnTo>
                  <a:pt x="523" y="2093"/>
                </a:lnTo>
                <a:lnTo>
                  <a:pt x="607" y="2114"/>
                </a:lnTo>
                <a:lnTo>
                  <a:pt x="795" y="2114"/>
                </a:lnTo>
                <a:lnTo>
                  <a:pt x="942" y="2093"/>
                </a:lnTo>
                <a:lnTo>
                  <a:pt x="1026" y="1988"/>
                </a:lnTo>
                <a:lnTo>
                  <a:pt x="1172" y="2009"/>
                </a:lnTo>
                <a:lnTo>
                  <a:pt x="1319" y="2009"/>
                </a:lnTo>
                <a:lnTo>
                  <a:pt x="1339" y="2114"/>
                </a:lnTo>
                <a:lnTo>
                  <a:pt x="1444" y="2114"/>
                </a:lnTo>
                <a:lnTo>
                  <a:pt x="1528" y="2051"/>
                </a:lnTo>
                <a:lnTo>
                  <a:pt x="1653" y="2051"/>
                </a:lnTo>
                <a:lnTo>
                  <a:pt x="1737" y="2114"/>
                </a:lnTo>
                <a:lnTo>
                  <a:pt x="1863" y="2072"/>
                </a:lnTo>
                <a:lnTo>
                  <a:pt x="2093" y="2072"/>
                </a:lnTo>
                <a:lnTo>
                  <a:pt x="2176" y="2009"/>
                </a:lnTo>
                <a:lnTo>
                  <a:pt x="2114" y="1905"/>
                </a:lnTo>
                <a:lnTo>
                  <a:pt x="2114" y="1779"/>
                </a:lnTo>
                <a:lnTo>
                  <a:pt x="2281" y="1675"/>
                </a:lnTo>
                <a:lnTo>
                  <a:pt x="2323" y="1675"/>
                </a:lnTo>
                <a:lnTo>
                  <a:pt x="2427" y="1570"/>
                </a:lnTo>
                <a:lnTo>
                  <a:pt x="2511" y="1570"/>
                </a:lnTo>
                <a:lnTo>
                  <a:pt x="2595" y="1486"/>
                </a:lnTo>
                <a:lnTo>
                  <a:pt x="2741" y="1486"/>
                </a:lnTo>
                <a:lnTo>
                  <a:pt x="2909" y="1633"/>
                </a:lnTo>
                <a:lnTo>
                  <a:pt x="3013" y="1549"/>
                </a:lnTo>
                <a:lnTo>
                  <a:pt x="3118" y="1570"/>
                </a:lnTo>
                <a:lnTo>
                  <a:pt x="3034" y="1444"/>
                </a:lnTo>
                <a:lnTo>
                  <a:pt x="2930" y="1256"/>
                </a:lnTo>
                <a:lnTo>
                  <a:pt x="2825" y="1256"/>
                </a:lnTo>
                <a:lnTo>
                  <a:pt x="2804" y="1172"/>
                </a:lnTo>
                <a:lnTo>
                  <a:pt x="2951" y="1068"/>
                </a:lnTo>
                <a:lnTo>
                  <a:pt x="3013" y="942"/>
                </a:lnTo>
                <a:lnTo>
                  <a:pt x="2992" y="712"/>
                </a:lnTo>
                <a:lnTo>
                  <a:pt x="3139" y="545"/>
                </a:lnTo>
                <a:lnTo>
                  <a:pt x="3244" y="586"/>
                </a:lnTo>
                <a:lnTo>
                  <a:pt x="3327" y="503"/>
                </a:lnTo>
                <a:lnTo>
                  <a:pt x="3348" y="294"/>
                </a:lnTo>
                <a:lnTo>
                  <a:pt x="3327" y="273"/>
                </a:lnTo>
                <a:lnTo>
                  <a:pt x="3202" y="273"/>
                </a:lnTo>
                <a:lnTo>
                  <a:pt x="3160" y="189"/>
                </a:lnTo>
                <a:lnTo>
                  <a:pt x="3013" y="126"/>
                </a:lnTo>
                <a:lnTo>
                  <a:pt x="2909" y="168"/>
                </a:lnTo>
                <a:lnTo>
                  <a:pt x="2846" y="105"/>
                </a:lnTo>
                <a:lnTo>
                  <a:pt x="2679" y="22"/>
                </a:lnTo>
                <a:lnTo>
                  <a:pt x="249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3" name="Google Shape;1673;p51"/>
          <p:cNvGrpSpPr/>
          <p:nvPr/>
        </p:nvGrpSpPr>
        <p:grpSpPr>
          <a:xfrm>
            <a:off x="3145244" y="2531810"/>
            <a:ext cx="77282" cy="57080"/>
            <a:chOff x="3866750" y="2520350"/>
            <a:chExt cx="78475" cy="60700"/>
          </a:xfrm>
        </p:grpSpPr>
        <p:sp>
          <p:nvSpPr>
            <p:cNvPr id="1674" name="Google Shape;1674;p51"/>
            <p:cNvSpPr/>
            <p:nvPr/>
          </p:nvSpPr>
          <p:spPr>
            <a:xfrm>
              <a:off x="3877200" y="2546500"/>
              <a:ext cx="4725" cy="6300"/>
            </a:xfrm>
            <a:custGeom>
              <a:avLst/>
              <a:gdLst/>
              <a:ahLst/>
              <a:cxnLst/>
              <a:rect l="l" t="t" r="r" b="b"/>
              <a:pathLst>
                <a:path w="189" h="252" extrusionOk="0">
                  <a:moveTo>
                    <a:pt x="1" y="1"/>
                  </a:moveTo>
                  <a:lnTo>
                    <a:pt x="84" y="126"/>
                  </a:lnTo>
                  <a:lnTo>
                    <a:pt x="63" y="147"/>
                  </a:lnTo>
                  <a:lnTo>
                    <a:pt x="168" y="252"/>
                  </a:lnTo>
                  <a:lnTo>
                    <a:pt x="189" y="252"/>
                  </a:lnTo>
                  <a:lnTo>
                    <a:pt x="168" y="1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1"/>
            <p:cNvSpPr/>
            <p:nvPr/>
          </p:nvSpPr>
          <p:spPr>
            <a:xfrm>
              <a:off x="3882425" y="2554350"/>
              <a:ext cx="2650" cy="3175"/>
            </a:xfrm>
            <a:custGeom>
              <a:avLst/>
              <a:gdLst/>
              <a:ahLst/>
              <a:cxnLst/>
              <a:rect l="l" t="t" r="r" b="b"/>
              <a:pathLst>
                <a:path w="106" h="127" extrusionOk="0">
                  <a:moveTo>
                    <a:pt x="1" y="1"/>
                  </a:moveTo>
                  <a:lnTo>
                    <a:pt x="106" y="126"/>
                  </a:lnTo>
                  <a:lnTo>
                    <a:pt x="85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1"/>
            <p:cNvSpPr/>
            <p:nvPr/>
          </p:nvSpPr>
          <p:spPr>
            <a:xfrm>
              <a:off x="3866750" y="2520350"/>
              <a:ext cx="78475" cy="60700"/>
            </a:xfrm>
            <a:custGeom>
              <a:avLst/>
              <a:gdLst/>
              <a:ahLst/>
              <a:cxnLst/>
              <a:rect l="l" t="t" r="r" b="b"/>
              <a:pathLst>
                <a:path w="3139" h="2428" extrusionOk="0">
                  <a:moveTo>
                    <a:pt x="1653" y="1"/>
                  </a:moveTo>
                  <a:lnTo>
                    <a:pt x="1653" y="22"/>
                  </a:lnTo>
                  <a:lnTo>
                    <a:pt x="1402" y="22"/>
                  </a:lnTo>
                  <a:lnTo>
                    <a:pt x="1046" y="210"/>
                  </a:lnTo>
                  <a:lnTo>
                    <a:pt x="1025" y="356"/>
                  </a:lnTo>
                  <a:lnTo>
                    <a:pt x="837" y="440"/>
                  </a:lnTo>
                  <a:lnTo>
                    <a:pt x="816" y="649"/>
                  </a:lnTo>
                  <a:lnTo>
                    <a:pt x="691" y="649"/>
                  </a:lnTo>
                  <a:lnTo>
                    <a:pt x="481" y="545"/>
                  </a:lnTo>
                  <a:lnTo>
                    <a:pt x="356" y="587"/>
                  </a:lnTo>
                  <a:lnTo>
                    <a:pt x="209" y="691"/>
                  </a:lnTo>
                  <a:lnTo>
                    <a:pt x="0" y="691"/>
                  </a:lnTo>
                  <a:lnTo>
                    <a:pt x="0" y="733"/>
                  </a:lnTo>
                  <a:lnTo>
                    <a:pt x="42" y="942"/>
                  </a:lnTo>
                  <a:lnTo>
                    <a:pt x="168" y="1068"/>
                  </a:lnTo>
                  <a:lnTo>
                    <a:pt x="168" y="1110"/>
                  </a:lnTo>
                  <a:lnTo>
                    <a:pt x="209" y="1152"/>
                  </a:lnTo>
                  <a:lnTo>
                    <a:pt x="356" y="942"/>
                  </a:lnTo>
                  <a:lnTo>
                    <a:pt x="377" y="796"/>
                  </a:lnTo>
                  <a:lnTo>
                    <a:pt x="461" y="691"/>
                  </a:lnTo>
                  <a:lnTo>
                    <a:pt x="607" y="691"/>
                  </a:lnTo>
                  <a:lnTo>
                    <a:pt x="628" y="796"/>
                  </a:lnTo>
                  <a:lnTo>
                    <a:pt x="733" y="900"/>
                  </a:lnTo>
                  <a:lnTo>
                    <a:pt x="774" y="1068"/>
                  </a:lnTo>
                  <a:lnTo>
                    <a:pt x="879" y="1256"/>
                  </a:lnTo>
                  <a:lnTo>
                    <a:pt x="1025" y="1403"/>
                  </a:lnTo>
                  <a:lnTo>
                    <a:pt x="1088" y="1403"/>
                  </a:lnTo>
                  <a:lnTo>
                    <a:pt x="1193" y="1507"/>
                  </a:lnTo>
                  <a:lnTo>
                    <a:pt x="1088" y="1486"/>
                  </a:lnTo>
                  <a:lnTo>
                    <a:pt x="1005" y="1507"/>
                  </a:lnTo>
                  <a:lnTo>
                    <a:pt x="942" y="1591"/>
                  </a:lnTo>
                  <a:lnTo>
                    <a:pt x="1005" y="1696"/>
                  </a:lnTo>
                  <a:lnTo>
                    <a:pt x="1130" y="1696"/>
                  </a:lnTo>
                  <a:lnTo>
                    <a:pt x="1256" y="1821"/>
                  </a:lnTo>
                  <a:lnTo>
                    <a:pt x="1360" y="1842"/>
                  </a:lnTo>
                  <a:lnTo>
                    <a:pt x="1423" y="1947"/>
                  </a:lnTo>
                  <a:lnTo>
                    <a:pt x="1465" y="2030"/>
                  </a:lnTo>
                  <a:lnTo>
                    <a:pt x="1611" y="2009"/>
                  </a:lnTo>
                  <a:lnTo>
                    <a:pt x="1862" y="2030"/>
                  </a:lnTo>
                  <a:lnTo>
                    <a:pt x="1988" y="2093"/>
                  </a:lnTo>
                  <a:lnTo>
                    <a:pt x="2281" y="2365"/>
                  </a:lnTo>
                  <a:lnTo>
                    <a:pt x="2197" y="2407"/>
                  </a:lnTo>
                  <a:lnTo>
                    <a:pt x="2072" y="2323"/>
                  </a:lnTo>
                  <a:lnTo>
                    <a:pt x="2155" y="2407"/>
                  </a:lnTo>
                  <a:lnTo>
                    <a:pt x="2260" y="2428"/>
                  </a:lnTo>
                  <a:lnTo>
                    <a:pt x="2302" y="2344"/>
                  </a:lnTo>
                  <a:lnTo>
                    <a:pt x="1925" y="1884"/>
                  </a:lnTo>
                  <a:lnTo>
                    <a:pt x="1444" y="1486"/>
                  </a:lnTo>
                  <a:lnTo>
                    <a:pt x="1423" y="1403"/>
                  </a:lnTo>
                  <a:lnTo>
                    <a:pt x="1465" y="1382"/>
                  </a:lnTo>
                  <a:lnTo>
                    <a:pt x="1402" y="1277"/>
                  </a:lnTo>
                  <a:lnTo>
                    <a:pt x="1360" y="1172"/>
                  </a:lnTo>
                  <a:lnTo>
                    <a:pt x="1235" y="1047"/>
                  </a:lnTo>
                  <a:lnTo>
                    <a:pt x="1193" y="1047"/>
                  </a:lnTo>
                  <a:lnTo>
                    <a:pt x="1151" y="963"/>
                  </a:lnTo>
                  <a:lnTo>
                    <a:pt x="1214" y="900"/>
                  </a:lnTo>
                  <a:lnTo>
                    <a:pt x="1214" y="775"/>
                  </a:lnTo>
                  <a:lnTo>
                    <a:pt x="1256" y="733"/>
                  </a:lnTo>
                  <a:lnTo>
                    <a:pt x="1402" y="838"/>
                  </a:lnTo>
                  <a:lnTo>
                    <a:pt x="1444" y="900"/>
                  </a:lnTo>
                  <a:lnTo>
                    <a:pt x="1528" y="880"/>
                  </a:lnTo>
                  <a:lnTo>
                    <a:pt x="1528" y="796"/>
                  </a:lnTo>
                  <a:lnTo>
                    <a:pt x="1632" y="775"/>
                  </a:lnTo>
                  <a:lnTo>
                    <a:pt x="1716" y="796"/>
                  </a:lnTo>
                  <a:lnTo>
                    <a:pt x="1758" y="733"/>
                  </a:lnTo>
                  <a:lnTo>
                    <a:pt x="1841" y="775"/>
                  </a:lnTo>
                  <a:lnTo>
                    <a:pt x="1883" y="733"/>
                  </a:lnTo>
                  <a:lnTo>
                    <a:pt x="1988" y="754"/>
                  </a:lnTo>
                  <a:lnTo>
                    <a:pt x="2051" y="859"/>
                  </a:lnTo>
                  <a:lnTo>
                    <a:pt x="2093" y="796"/>
                  </a:lnTo>
                  <a:lnTo>
                    <a:pt x="2239" y="859"/>
                  </a:lnTo>
                  <a:lnTo>
                    <a:pt x="2344" y="796"/>
                  </a:lnTo>
                  <a:lnTo>
                    <a:pt x="2365" y="859"/>
                  </a:lnTo>
                  <a:lnTo>
                    <a:pt x="2490" y="838"/>
                  </a:lnTo>
                  <a:lnTo>
                    <a:pt x="2616" y="880"/>
                  </a:lnTo>
                  <a:lnTo>
                    <a:pt x="2699" y="859"/>
                  </a:lnTo>
                  <a:lnTo>
                    <a:pt x="2804" y="963"/>
                  </a:lnTo>
                  <a:lnTo>
                    <a:pt x="2971" y="963"/>
                  </a:lnTo>
                  <a:lnTo>
                    <a:pt x="2992" y="984"/>
                  </a:lnTo>
                  <a:lnTo>
                    <a:pt x="2971" y="880"/>
                  </a:lnTo>
                  <a:lnTo>
                    <a:pt x="3097" y="859"/>
                  </a:lnTo>
                  <a:lnTo>
                    <a:pt x="3139" y="859"/>
                  </a:lnTo>
                  <a:lnTo>
                    <a:pt x="3139" y="796"/>
                  </a:lnTo>
                  <a:lnTo>
                    <a:pt x="3034" y="775"/>
                  </a:lnTo>
                  <a:lnTo>
                    <a:pt x="2971" y="733"/>
                  </a:lnTo>
                  <a:lnTo>
                    <a:pt x="2930" y="566"/>
                  </a:lnTo>
                  <a:lnTo>
                    <a:pt x="2888" y="419"/>
                  </a:lnTo>
                  <a:lnTo>
                    <a:pt x="2804" y="356"/>
                  </a:lnTo>
                  <a:lnTo>
                    <a:pt x="2699" y="482"/>
                  </a:lnTo>
                  <a:lnTo>
                    <a:pt x="2490" y="419"/>
                  </a:lnTo>
                  <a:lnTo>
                    <a:pt x="2197" y="356"/>
                  </a:lnTo>
                  <a:lnTo>
                    <a:pt x="2093" y="273"/>
                  </a:lnTo>
                  <a:lnTo>
                    <a:pt x="1988" y="231"/>
                  </a:lnTo>
                  <a:lnTo>
                    <a:pt x="1737" y="22"/>
                  </a:lnTo>
                  <a:lnTo>
                    <a:pt x="16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1"/>
            <p:cNvSpPr/>
            <p:nvPr/>
          </p:nvSpPr>
          <p:spPr>
            <a:xfrm>
              <a:off x="3886100" y="2558550"/>
              <a:ext cx="3675" cy="5250"/>
            </a:xfrm>
            <a:custGeom>
              <a:avLst/>
              <a:gdLst/>
              <a:ahLst/>
              <a:cxnLst/>
              <a:rect l="l" t="t" r="r" b="b"/>
              <a:pathLst>
                <a:path w="147" h="210" extrusionOk="0">
                  <a:moveTo>
                    <a:pt x="0" y="0"/>
                  </a:moveTo>
                  <a:lnTo>
                    <a:pt x="147" y="209"/>
                  </a:lnTo>
                  <a:lnTo>
                    <a:pt x="126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8" name="Google Shape;1678;p51"/>
          <p:cNvSpPr/>
          <p:nvPr/>
        </p:nvSpPr>
        <p:spPr>
          <a:xfrm>
            <a:off x="3079287" y="2585928"/>
            <a:ext cx="14452" cy="27576"/>
          </a:xfrm>
          <a:custGeom>
            <a:avLst/>
            <a:gdLst/>
            <a:ahLst/>
            <a:cxnLst/>
            <a:rect l="l" t="t" r="r" b="b"/>
            <a:pathLst>
              <a:path w="587" h="1173" extrusionOk="0">
                <a:moveTo>
                  <a:pt x="461" y="0"/>
                </a:moveTo>
                <a:lnTo>
                  <a:pt x="440" y="105"/>
                </a:lnTo>
                <a:lnTo>
                  <a:pt x="482" y="147"/>
                </a:lnTo>
                <a:lnTo>
                  <a:pt x="461" y="251"/>
                </a:lnTo>
                <a:lnTo>
                  <a:pt x="419" y="251"/>
                </a:lnTo>
                <a:lnTo>
                  <a:pt x="357" y="210"/>
                </a:lnTo>
                <a:lnTo>
                  <a:pt x="273" y="251"/>
                </a:lnTo>
                <a:lnTo>
                  <a:pt x="106" y="335"/>
                </a:lnTo>
                <a:lnTo>
                  <a:pt x="22" y="461"/>
                </a:lnTo>
                <a:lnTo>
                  <a:pt x="106" y="523"/>
                </a:lnTo>
                <a:lnTo>
                  <a:pt x="64" y="565"/>
                </a:lnTo>
                <a:lnTo>
                  <a:pt x="1" y="565"/>
                </a:lnTo>
                <a:lnTo>
                  <a:pt x="22" y="649"/>
                </a:lnTo>
                <a:lnTo>
                  <a:pt x="106" y="691"/>
                </a:lnTo>
                <a:lnTo>
                  <a:pt x="106" y="754"/>
                </a:lnTo>
                <a:lnTo>
                  <a:pt x="64" y="775"/>
                </a:lnTo>
                <a:lnTo>
                  <a:pt x="106" y="837"/>
                </a:lnTo>
                <a:lnTo>
                  <a:pt x="168" y="879"/>
                </a:lnTo>
                <a:lnTo>
                  <a:pt x="168" y="963"/>
                </a:lnTo>
                <a:lnTo>
                  <a:pt x="210" y="963"/>
                </a:lnTo>
                <a:lnTo>
                  <a:pt x="252" y="1005"/>
                </a:lnTo>
                <a:lnTo>
                  <a:pt x="210" y="984"/>
                </a:lnTo>
                <a:lnTo>
                  <a:pt x="147" y="1067"/>
                </a:lnTo>
                <a:lnTo>
                  <a:pt x="210" y="1109"/>
                </a:lnTo>
                <a:lnTo>
                  <a:pt x="357" y="1172"/>
                </a:lnTo>
                <a:lnTo>
                  <a:pt x="461" y="1109"/>
                </a:lnTo>
                <a:lnTo>
                  <a:pt x="545" y="942"/>
                </a:lnTo>
                <a:lnTo>
                  <a:pt x="545" y="795"/>
                </a:lnTo>
                <a:lnTo>
                  <a:pt x="587" y="544"/>
                </a:lnTo>
                <a:lnTo>
                  <a:pt x="545" y="314"/>
                </a:lnTo>
                <a:lnTo>
                  <a:pt x="545" y="147"/>
                </a:lnTo>
                <a:lnTo>
                  <a:pt x="5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51"/>
          <p:cNvSpPr/>
          <p:nvPr/>
        </p:nvSpPr>
        <p:spPr>
          <a:xfrm>
            <a:off x="2850568" y="2573633"/>
            <a:ext cx="158183" cy="126433"/>
          </a:xfrm>
          <a:custGeom>
            <a:avLst/>
            <a:gdLst/>
            <a:ahLst/>
            <a:cxnLst/>
            <a:rect l="l" t="t" r="r" b="b"/>
            <a:pathLst>
              <a:path w="6425" h="5378" extrusionOk="0">
                <a:moveTo>
                  <a:pt x="817" y="0"/>
                </a:moveTo>
                <a:lnTo>
                  <a:pt x="733" y="42"/>
                </a:lnTo>
                <a:lnTo>
                  <a:pt x="712" y="21"/>
                </a:lnTo>
                <a:lnTo>
                  <a:pt x="503" y="126"/>
                </a:lnTo>
                <a:lnTo>
                  <a:pt x="524" y="209"/>
                </a:lnTo>
                <a:lnTo>
                  <a:pt x="608" y="251"/>
                </a:lnTo>
                <a:lnTo>
                  <a:pt x="524" y="335"/>
                </a:lnTo>
                <a:lnTo>
                  <a:pt x="336" y="356"/>
                </a:lnTo>
                <a:lnTo>
                  <a:pt x="252" y="335"/>
                </a:lnTo>
                <a:lnTo>
                  <a:pt x="43" y="419"/>
                </a:lnTo>
                <a:lnTo>
                  <a:pt x="1" y="544"/>
                </a:lnTo>
                <a:lnTo>
                  <a:pt x="43" y="670"/>
                </a:lnTo>
                <a:lnTo>
                  <a:pt x="126" y="649"/>
                </a:lnTo>
                <a:lnTo>
                  <a:pt x="126" y="691"/>
                </a:lnTo>
                <a:lnTo>
                  <a:pt x="189" y="733"/>
                </a:lnTo>
                <a:lnTo>
                  <a:pt x="147" y="879"/>
                </a:lnTo>
                <a:lnTo>
                  <a:pt x="210" y="900"/>
                </a:lnTo>
                <a:lnTo>
                  <a:pt x="294" y="837"/>
                </a:lnTo>
                <a:lnTo>
                  <a:pt x="252" y="963"/>
                </a:lnTo>
                <a:lnTo>
                  <a:pt x="315" y="1005"/>
                </a:lnTo>
                <a:lnTo>
                  <a:pt x="252" y="1088"/>
                </a:lnTo>
                <a:lnTo>
                  <a:pt x="357" y="1109"/>
                </a:lnTo>
                <a:lnTo>
                  <a:pt x="231" y="1256"/>
                </a:lnTo>
                <a:lnTo>
                  <a:pt x="231" y="1277"/>
                </a:lnTo>
                <a:lnTo>
                  <a:pt x="482" y="1214"/>
                </a:lnTo>
                <a:lnTo>
                  <a:pt x="587" y="1256"/>
                </a:lnTo>
                <a:lnTo>
                  <a:pt x="566" y="1381"/>
                </a:lnTo>
                <a:lnTo>
                  <a:pt x="629" y="1465"/>
                </a:lnTo>
                <a:lnTo>
                  <a:pt x="796" y="1360"/>
                </a:lnTo>
                <a:lnTo>
                  <a:pt x="1110" y="1423"/>
                </a:lnTo>
                <a:lnTo>
                  <a:pt x="1214" y="1318"/>
                </a:lnTo>
                <a:lnTo>
                  <a:pt x="1486" y="1360"/>
                </a:lnTo>
                <a:lnTo>
                  <a:pt x="1507" y="1486"/>
                </a:lnTo>
                <a:lnTo>
                  <a:pt x="1612" y="1632"/>
                </a:lnTo>
                <a:lnTo>
                  <a:pt x="1591" y="1737"/>
                </a:lnTo>
                <a:lnTo>
                  <a:pt x="1445" y="1737"/>
                </a:lnTo>
                <a:lnTo>
                  <a:pt x="1235" y="1946"/>
                </a:lnTo>
                <a:lnTo>
                  <a:pt x="1256" y="2114"/>
                </a:lnTo>
                <a:lnTo>
                  <a:pt x="1235" y="2469"/>
                </a:lnTo>
                <a:lnTo>
                  <a:pt x="1089" y="2616"/>
                </a:lnTo>
                <a:lnTo>
                  <a:pt x="1194" y="2720"/>
                </a:lnTo>
                <a:lnTo>
                  <a:pt x="1047" y="2930"/>
                </a:lnTo>
                <a:lnTo>
                  <a:pt x="942" y="2888"/>
                </a:lnTo>
                <a:lnTo>
                  <a:pt x="817" y="2930"/>
                </a:lnTo>
                <a:lnTo>
                  <a:pt x="963" y="3202"/>
                </a:lnTo>
                <a:lnTo>
                  <a:pt x="1089" y="3285"/>
                </a:lnTo>
                <a:lnTo>
                  <a:pt x="1089" y="3515"/>
                </a:lnTo>
                <a:lnTo>
                  <a:pt x="922" y="3704"/>
                </a:lnTo>
                <a:lnTo>
                  <a:pt x="984" y="3871"/>
                </a:lnTo>
                <a:lnTo>
                  <a:pt x="1131" y="3871"/>
                </a:lnTo>
                <a:lnTo>
                  <a:pt x="1089" y="3976"/>
                </a:lnTo>
                <a:lnTo>
                  <a:pt x="963" y="4080"/>
                </a:lnTo>
                <a:lnTo>
                  <a:pt x="838" y="4331"/>
                </a:lnTo>
                <a:lnTo>
                  <a:pt x="922" y="4457"/>
                </a:lnTo>
                <a:lnTo>
                  <a:pt x="922" y="4603"/>
                </a:lnTo>
                <a:lnTo>
                  <a:pt x="1026" y="4624"/>
                </a:lnTo>
                <a:lnTo>
                  <a:pt x="1173" y="4645"/>
                </a:lnTo>
                <a:lnTo>
                  <a:pt x="1403" y="4875"/>
                </a:lnTo>
                <a:lnTo>
                  <a:pt x="1382" y="4917"/>
                </a:lnTo>
                <a:lnTo>
                  <a:pt x="1486" y="5168"/>
                </a:lnTo>
                <a:lnTo>
                  <a:pt x="1675" y="5357"/>
                </a:lnTo>
                <a:lnTo>
                  <a:pt x="1842" y="5378"/>
                </a:lnTo>
                <a:lnTo>
                  <a:pt x="2010" y="5273"/>
                </a:lnTo>
                <a:lnTo>
                  <a:pt x="2010" y="5168"/>
                </a:lnTo>
                <a:lnTo>
                  <a:pt x="2093" y="5085"/>
                </a:lnTo>
                <a:lnTo>
                  <a:pt x="2303" y="5064"/>
                </a:lnTo>
                <a:lnTo>
                  <a:pt x="2470" y="4875"/>
                </a:lnTo>
                <a:lnTo>
                  <a:pt x="2679" y="4855"/>
                </a:lnTo>
                <a:lnTo>
                  <a:pt x="2784" y="4813"/>
                </a:lnTo>
                <a:lnTo>
                  <a:pt x="3035" y="4875"/>
                </a:lnTo>
                <a:lnTo>
                  <a:pt x="3181" y="4917"/>
                </a:lnTo>
                <a:lnTo>
                  <a:pt x="3202" y="4855"/>
                </a:lnTo>
                <a:lnTo>
                  <a:pt x="3307" y="4855"/>
                </a:lnTo>
                <a:lnTo>
                  <a:pt x="3411" y="4938"/>
                </a:lnTo>
                <a:lnTo>
                  <a:pt x="3495" y="4855"/>
                </a:lnTo>
                <a:lnTo>
                  <a:pt x="3558" y="4750"/>
                </a:lnTo>
                <a:lnTo>
                  <a:pt x="3663" y="4855"/>
                </a:lnTo>
                <a:lnTo>
                  <a:pt x="3788" y="4917"/>
                </a:lnTo>
                <a:lnTo>
                  <a:pt x="3914" y="4708"/>
                </a:lnTo>
                <a:lnTo>
                  <a:pt x="3914" y="4603"/>
                </a:lnTo>
                <a:lnTo>
                  <a:pt x="4248" y="4436"/>
                </a:lnTo>
                <a:lnTo>
                  <a:pt x="4458" y="4436"/>
                </a:lnTo>
                <a:lnTo>
                  <a:pt x="4520" y="4352"/>
                </a:lnTo>
                <a:lnTo>
                  <a:pt x="4458" y="4311"/>
                </a:lnTo>
                <a:lnTo>
                  <a:pt x="4499" y="4143"/>
                </a:lnTo>
                <a:lnTo>
                  <a:pt x="4667" y="3892"/>
                </a:lnTo>
                <a:lnTo>
                  <a:pt x="4667" y="3766"/>
                </a:lnTo>
                <a:lnTo>
                  <a:pt x="4855" y="3704"/>
                </a:lnTo>
                <a:lnTo>
                  <a:pt x="4981" y="3578"/>
                </a:lnTo>
                <a:lnTo>
                  <a:pt x="4855" y="3390"/>
                </a:lnTo>
                <a:lnTo>
                  <a:pt x="4771" y="3348"/>
                </a:lnTo>
                <a:lnTo>
                  <a:pt x="4751" y="3243"/>
                </a:lnTo>
                <a:lnTo>
                  <a:pt x="4646" y="3076"/>
                </a:lnTo>
                <a:lnTo>
                  <a:pt x="4730" y="2992"/>
                </a:lnTo>
                <a:lnTo>
                  <a:pt x="4960" y="2637"/>
                </a:lnTo>
                <a:lnTo>
                  <a:pt x="5064" y="2574"/>
                </a:lnTo>
                <a:lnTo>
                  <a:pt x="5232" y="2302"/>
                </a:lnTo>
                <a:lnTo>
                  <a:pt x="5274" y="2323"/>
                </a:lnTo>
                <a:lnTo>
                  <a:pt x="5253" y="2344"/>
                </a:lnTo>
                <a:lnTo>
                  <a:pt x="5253" y="2365"/>
                </a:lnTo>
                <a:lnTo>
                  <a:pt x="5336" y="2323"/>
                </a:lnTo>
                <a:lnTo>
                  <a:pt x="5357" y="2197"/>
                </a:lnTo>
                <a:lnTo>
                  <a:pt x="5295" y="2134"/>
                </a:lnTo>
                <a:lnTo>
                  <a:pt x="5441" y="2051"/>
                </a:lnTo>
                <a:lnTo>
                  <a:pt x="5567" y="1946"/>
                </a:lnTo>
                <a:lnTo>
                  <a:pt x="5776" y="1946"/>
                </a:lnTo>
                <a:lnTo>
                  <a:pt x="5964" y="1883"/>
                </a:lnTo>
                <a:lnTo>
                  <a:pt x="6069" y="1737"/>
                </a:lnTo>
                <a:lnTo>
                  <a:pt x="6278" y="1611"/>
                </a:lnTo>
                <a:lnTo>
                  <a:pt x="6320" y="1507"/>
                </a:lnTo>
                <a:lnTo>
                  <a:pt x="6341" y="1381"/>
                </a:lnTo>
                <a:lnTo>
                  <a:pt x="6320" y="1193"/>
                </a:lnTo>
                <a:lnTo>
                  <a:pt x="6424" y="1151"/>
                </a:lnTo>
                <a:lnTo>
                  <a:pt x="6424" y="1088"/>
                </a:lnTo>
                <a:lnTo>
                  <a:pt x="6341" y="1067"/>
                </a:lnTo>
                <a:lnTo>
                  <a:pt x="6215" y="879"/>
                </a:lnTo>
                <a:lnTo>
                  <a:pt x="5964" y="900"/>
                </a:lnTo>
                <a:lnTo>
                  <a:pt x="5797" y="837"/>
                </a:lnTo>
                <a:lnTo>
                  <a:pt x="5629" y="837"/>
                </a:lnTo>
                <a:lnTo>
                  <a:pt x="5525" y="774"/>
                </a:lnTo>
                <a:lnTo>
                  <a:pt x="5253" y="774"/>
                </a:lnTo>
                <a:lnTo>
                  <a:pt x="5148" y="879"/>
                </a:lnTo>
                <a:lnTo>
                  <a:pt x="5064" y="837"/>
                </a:lnTo>
                <a:lnTo>
                  <a:pt x="4918" y="837"/>
                </a:lnTo>
                <a:lnTo>
                  <a:pt x="4792" y="691"/>
                </a:lnTo>
                <a:lnTo>
                  <a:pt x="4688" y="753"/>
                </a:lnTo>
                <a:lnTo>
                  <a:pt x="4583" y="649"/>
                </a:lnTo>
                <a:lnTo>
                  <a:pt x="4332" y="565"/>
                </a:lnTo>
                <a:lnTo>
                  <a:pt x="4186" y="586"/>
                </a:lnTo>
                <a:lnTo>
                  <a:pt x="4207" y="523"/>
                </a:lnTo>
                <a:lnTo>
                  <a:pt x="4186" y="377"/>
                </a:lnTo>
                <a:lnTo>
                  <a:pt x="4102" y="377"/>
                </a:lnTo>
                <a:lnTo>
                  <a:pt x="4102" y="356"/>
                </a:lnTo>
                <a:lnTo>
                  <a:pt x="3997" y="314"/>
                </a:lnTo>
                <a:lnTo>
                  <a:pt x="3955" y="335"/>
                </a:lnTo>
                <a:lnTo>
                  <a:pt x="3872" y="335"/>
                </a:lnTo>
                <a:lnTo>
                  <a:pt x="3809" y="419"/>
                </a:lnTo>
                <a:lnTo>
                  <a:pt x="3495" y="230"/>
                </a:lnTo>
                <a:lnTo>
                  <a:pt x="3391" y="230"/>
                </a:lnTo>
                <a:lnTo>
                  <a:pt x="3286" y="335"/>
                </a:lnTo>
                <a:lnTo>
                  <a:pt x="3077" y="272"/>
                </a:lnTo>
                <a:lnTo>
                  <a:pt x="3035" y="168"/>
                </a:lnTo>
                <a:lnTo>
                  <a:pt x="2826" y="147"/>
                </a:lnTo>
                <a:lnTo>
                  <a:pt x="2533" y="272"/>
                </a:lnTo>
                <a:lnTo>
                  <a:pt x="2344" y="230"/>
                </a:lnTo>
                <a:lnTo>
                  <a:pt x="1926" y="168"/>
                </a:lnTo>
                <a:lnTo>
                  <a:pt x="1779" y="105"/>
                </a:lnTo>
                <a:lnTo>
                  <a:pt x="1758" y="42"/>
                </a:lnTo>
                <a:lnTo>
                  <a:pt x="1570" y="105"/>
                </a:lnTo>
                <a:lnTo>
                  <a:pt x="1403" y="147"/>
                </a:lnTo>
                <a:lnTo>
                  <a:pt x="1277" y="105"/>
                </a:lnTo>
                <a:lnTo>
                  <a:pt x="1173" y="105"/>
                </a:lnTo>
                <a:lnTo>
                  <a:pt x="1068" y="168"/>
                </a:lnTo>
                <a:lnTo>
                  <a:pt x="942" y="21"/>
                </a:lnTo>
                <a:lnTo>
                  <a:pt x="8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51"/>
          <p:cNvSpPr/>
          <p:nvPr/>
        </p:nvSpPr>
        <p:spPr>
          <a:xfrm>
            <a:off x="3570233" y="2633629"/>
            <a:ext cx="24743" cy="18737"/>
          </a:xfrm>
          <a:custGeom>
            <a:avLst/>
            <a:gdLst/>
            <a:ahLst/>
            <a:cxnLst/>
            <a:rect l="l" t="t" r="r" b="b"/>
            <a:pathLst>
              <a:path w="1005" h="797" extrusionOk="0">
                <a:moveTo>
                  <a:pt x="189" y="1"/>
                </a:moveTo>
                <a:lnTo>
                  <a:pt x="84" y="64"/>
                </a:lnTo>
                <a:lnTo>
                  <a:pt x="0" y="64"/>
                </a:lnTo>
                <a:lnTo>
                  <a:pt x="0" y="106"/>
                </a:lnTo>
                <a:lnTo>
                  <a:pt x="42" y="106"/>
                </a:lnTo>
                <a:lnTo>
                  <a:pt x="105" y="189"/>
                </a:lnTo>
                <a:lnTo>
                  <a:pt x="189" y="189"/>
                </a:lnTo>
                <a:lnTo>
                  <a:pt x="251" y="294"/>
                </a:lnTo>
                <a:lnTo>
                  <a:pt x="209" y="378"/>
                </a:lnTo>
                <a:lnTo>
                  <a:pt x="481" y="503"/>
                </a:lnTo>
                <a:lnTo>
                  <a:pt x="502" y="629"/>
                </a:lnTo>
                <a:lnTo>
                  <a:pt x="670" y="712"/>
                </a:lnTo>
                <a:lnTo>
                  <a:pt x="795" y="712"/>
                </a:lnTo>
                <a:lnTo>
                  <a:pt x="984" y="796"/>
                </a:lnTo>
                <a:lnTo>
                  <a:pt x="1005" y="712"/>
                </a:lnTo>
                <a:lnTo>
                  <a:pt x="733" y="315"/>
                </a:lnTo>
                <a:lnTo>
                  <a:pt x="586" y="273"/>
                </a:lnTo>
                <a:lnTo>
                  <a:pt x="502" y="85"/>
                </a:lnTo>
                <a:lnTo>
                  <a:pt x="398" y="85"/>
                </a:lnTo>
                <a:lnTo>
                  <a:pt x="356" y="126"/>
                </a:lnTo>
                <a:lnTo>
                  <a:pt x="18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51"/>
          <p:cNvSpPr/>
          <p:nvPr/>
        </p:nvSpPr>
        <p:spPr>
          <a:xfrm>
            <a:off x="3564054" y="2636097"/>
            <a:ext cx="290565" cy="223338"/>
          </a:xfrm>
          <a:custGeom>
            <a:avLst/>
            <a:gdLst/>
            <a:ahLst/>
            <a:cxnLst/>
            <a:rect l="l" t="t" r="r" b="b"/>
            <a:pathLst>
              <a:path w="11802" h="9500" extrusionOk="0">
                <a:moveTo>
                  <a:pt x="502" y="1863"/>
                </a:moveTo>
                <a:lnTo>
                  <a:pt x="502" y="1884"/>
                </a:lnTo>
                <a:lnTo>
                  <a:pt x="506" y="1864"/>
                </a:lnTo>
                <a:lnTo>
                  <a:pt x="506" y="1864"/>
                </a:lnTo>
                <a:lnTo>
                  <a:pt x="502" y="1863"/>
                </a:lnTo>
                <a:close/>
                <a:moveTo>
                  <a:pt x="251" y="1"/>
                </a:moveTo>
                <a:lnTo>
                  <a:pt x="209" y="63"/>
                </a:lnTo>
                <a:lnTo>
                  <a:pt x="147" y="210"/>
                </a:lnTo>
                <a:lnTo>
                  <a:pt x="0" y="210"/>
                </a:lnTo>
                <a:lnTo>
                  <a:pt x="0" y="273"/>
                </a:lnTo>
                <a:lnTo>
                  <a:pt x="42" y="398"/>
                </a:lnTo>
                <a:lnTo>
                  <a:pt x="105" y="607"/>
                </a:lnTo>
                <a:lnTo>
                  <a:pt x="105" y="712"/>
                </a:lnTo>
                <a:lnTo>
                  <a:pt x="105" y="858"/>
                </a:lnTo>
                <a:lnTo>
                  <a:pt x="230" y="900"/>
                </a:lnTo>
                <a:lnTo>
                  <a:pt x="251" y="942"/>
                </a:lnTo>
                <a:lnTo>
                  <a:pt x="188" y="1130"/>
                </a:lnTo>
                <a:lnTo>
                  <a:pt x="209" y="1277"/>
                </a:lnTo>
                <a:lnTo>
                  <a:pt x="188" y="1361"/>
                </a:lnTo>
                <a:lnTo>
                  <a:pt x="335" y="1423"/>
                </a:lnTo>
                <a:lnTo>
                  <a:pt x="460" y="1654"/>
                </a:lnTo>
                <a:lnTo>
                  <a:pt x="523" y="1779"/>
                </a:lnTo>
                <a:lnTo>
                  <a:pt x="506" y="1864"/>
                </a:lnTo>
                <a:lnTo>
                  <a:pt x="506" y="1864"/>
                </a:lnTo>
                <a:lnTo>
                  <a:pt x="607" y="1884"/>
                </a:lnTo>
                <a:lnTo>
                  <a:pt x="670" y="2009"/>
                </a:lnTo>
                <a:lnTo>
                  <a:pt x="649" y="2114"/>
                </a:lnTo>
                <a:lnTo>
                  <a:pt x="712" y="2260"/>
                </a:lnTo>
                <a:lnTo>
                  <a:pt x="816" y="2260"/>
                </a:lnTo>
                <a:lnTo>
                  <a:pt x="858" y="2365"/>
                </a:lnTo>
                <a:lnTo>
                  <a:pt x="921" y="2490"/>
                </a:lnTo>
                <a:lnTo>
                  <a:pt x="1025" y="2532"/>
                </a:lnTo>
                <a:lnTo>
                  <a:pt x="1088" y="2574"/>
                </a:lnTo>
                <a:lnTo>
                  <a:pt x="1297" y="2679"/>
                </a:lnTo>
                <a:lnTo>
                  <a:pt x="1381" y="2700"/>
                </a:lnTo>
                <a:lnTo>
                  <a:pt x="1507" y="2679"/>
                </a:lnTo>
                <a:lnTo>
                  <a:pt x="1590" y="2721"/>
                </a:lnTo>
                <a:lnTo>
                  <a:pt x="1653" y="2742"/>
                </a:lnTo>
                <a:lnTo>
                  <a:pt x="1590" y="2783"/>
                </a:lnTo>
                <a:lnTo>
                  <a:pt x="1486" y="2825"/>
                </a:lnTo>
                <a:lnTo>
                  <a:pt x="1402" y="2825"/>
                </a:lnTo>
                <a:lnTo>
                  <a:pt x="1444" y="2993"/>
                </a:lnTo>
                <a:lnTo>
                  <a:pt x="1486" y="3014"/>
                </a:lnTo>
                <a:lnTo>
                  <a:pt x="1486" y="3223"/>
                </a:lnTo>
                <a:lnTo>
                  <a:pt x="1402" y="3244"/>
                </a:lnTo>
                <a:lnTo>
                  <a:pt x="1339" y="3244"/>
                </a:lnTo>
                <a:lnTo>
                  <a:pt x="1297" y="3432"/>
                </a:lnTo>
                <a:lnTo>
                  <a:pt x="1256" y="3474"/>
                </a:lnTo>
                <a:lnTo>
                  <a:pt x="1256" y="3683"/>
                </a:lnTo>
                <a:lnTo>
                  <a:pt x="1235" y="3767"/>
                </a:lnTo>
                <a:lnTo>
                  <a:pt x="1256" y="3830"/>
                </a:lnTo>
                <a:lnTo>
                  <a:pt x="1193" y="3871"/>
                </a:lnTo>
                <a:lnTo>
                  <a:pt x="1193" y="3955"/>
                </a:lnTo>
                <a:lnTo>
                  <a:pt x="1276" y="3976"/>
                </a:lnTo>
                <a:lnTo>
                  <a:pt x="1360" y="4060"/>
                </a:lnTo>
                <a:lnTo>
                  <a:pt x="1465" y="4081"/>
                </a:lnTo>
                <a:lnTo>
                  <a:pt x="1486" y="4164"/>
                </a:lnTo>
                <a:lnTo>
                  <a:pt x="1611" y="4269"/>
                </a:lnTo>
                <a:lnTo>
                  <a:pt x="1569" y="4394"/>
                </a:lnTo>
                <a:lnTo>
                  <a:pt x="1590" y="4415"/>
                </a:lnTo>
                <a:lnTo>
                  <a:pt x="1590" y="4499"/>
                </a:lnTo>
                <a:lnTo>
                  <a:pt x="1695" y="4583"/>
                </a:lnTo>
                <a:lnTo>
                  <a:pt x="1758" y="4562"/>
                </a:lnTo>
                <a:lnTo>
                  <a:pt x="1862" y="4520"/>
                </a:lnTo>
                <a:lnTo>
                  <a:pt x="2302" y="4813"/>
                </a:lnTo>
                <a:lnTo>
                  <a:pt x="2344" y="4792"/>
                </a:lnTo>
                <a:lnTo>
                  <a:pt x="2427" y="4834"/>
                </a:lnTo>
                <a:lnTo>
                  <a:pt x="2532" y="5043"/>
                </a:lnTo>
                <a:lnTo>
                  <a:pt x="2636" y="5106"/>
                </a:lnTo>
                <a:lnTo>
                  <a:pt x="2762" y="5357"/>
                </a:lnTo>
                <a:lnTo>
                  <a:pt x="2636" y="5462"/>
                </a:lnTo>
                <a:lnTo>
                  <a:pt x="2636" y="5650"/>
                </a:lnTo>
                <a:lnTo>
                  <a:pt x="2657" y="5817"/>
                </a:lnTo>
                <a:lnTo>
                  <a:pt x="2846" y="5817"/>
                </a:lnTo>
                <a:lnTo>
                  <a:pt x="2909" y="6152"/>
                </a:lnTo>
                <a:lnTo>
                  <a:pt x="3013" y="6236"/>
                </a:lnTo>
                <a:lnTo>
                  <a:pt x="3118" y="6278"/>
                </a:lnTo>
                <a:lnTo>
                  <a:pt x="3160" y="6299"/>
                </a:lnTo>
                <a:lnTo>
                  <a:pt x="3222" y="6278"/>
                </a:lnTo>
                <a:lnTo>
                  <a:pt x="3222" y="6340"/>
                </a:lnTo>
                <a:lnTo>
                  <a:pt x="3285" y="6445"/>
                </a:lnTo>
                <a:lnTo>
                  <a:pt x="3369" y="6445"/>
                </a:lnTo>
                <a:lnTo>
                  <a:pt x="3432" y="6382"/>
                </a:lnTo>
                <a:lnTo>
                  <a:pt x="3453" y="6257"/>
                </a:lnTo>
                <a:lnTo>
                  <a:pt x="3348" y="6194"/>
                </a:lnTo>
                <a:lnTo>
                  <a:pt x="3494" y="6194"/>
                </a:lnTo>
                <a:lnTo>
                  <a:pt x="3536" y="6173"/>
                </a:lnTo>
                <a:lnTo>
                  <a:pt x="3494" y="6236"/>
                </a:lnTo>
                <a:lnTo>
                  <a:pt x="3494" y="6299"/>
                </a:lnTo>
                <a:lnTo>
                  <a:pt x="3641" y="6361"/>
                </a:lnTo>
                <a:lnTo>
                  <a:pt x="3683" y="6340"/>
                </a:lnTo>
                <a:lnTo>
                  <a:pt x="3745" y="6445"/>
                </a:lnTo>
                <a:lnTo>
                  <a:pt x="3787" y="6445"/>
                </a:lnTo>
                <a:lnTo>
                  <a:pt x="3976" y="6299"/>
                </a:lnTo>
                <a:lnTo>
                  <a:pt x="4017" y="6340"/>
                </a:lnTo>
                <a:lnTo>
                  <a:pt x="4164" y="6487"/>
                </a:lnTo>
                <a:lnTo>
                  <a:pt x="4164" y="6591"/>
                </a:lnTo>
                <a:lnTo>
                  <a:pt x="4373" y="6863"/>
                </a:lnTo>
                <a:lnTo>
                  <a:pt x="4394" y="7031"/>
                </a:lnTo>
                <a:lnTo>
                  <a:pt x="4436" y="7073"/>
                </a:lnTo>
                <a:lnTo>
                  <a:pt x="4541" y="7073"/>
                </a:lnTo>
                <a:lnTo>
                  <a:pt x="4603" y="7177"/>
                </a:lnTo>
                <a:lnTo>
                  <a:pt x="4541" y="7177"/>
                </a:lnTo>
                <a:lnTo>
                  <a:pt x="4520" y="7135"/>
                </a:lnTo>
                <a:lnTo>
                  <a:pt x="4499" y="7177"/>
                </a:lnTo>
                <a:lnTo>
                  <a:pt x="4603" y="7240"/>
                </a:lnTo>
                <a:lnTo>
                  <a:pt x="4645" y="7219"/>
                </a:lnTo>
                <a:lnTo>
                  <a:pt x="4687" y="7324"/>
                </a:lnTo>
                <a:lnTo>
                  <a:pt x="4833" y="7721"/>
                </a:lnTo>
                <a:lnTo>
                  <a:pt x="4959" y="7763"/>
                </a:lnTo>
                <a:lnTo>
                  <a:pt x="5168" y="7763"/>
                </a:lnTo>
                <a:lnTo>
                  <a:pt x="5315" y="7805"/>
                </a:lnTo>
                <a:lnTo>
                  <a:pt x="5377" y="7868"/>
                </a:lnTo>
                <a:lnTo>
                  <a:pt x="5566" y="7868"/>
                </a:lnTo>
                <a:lnTo>
                  <a:pt x="5587" y="7931"/>
                </a:lnTo>
                <a:lnTo>
                  <a:pt x="5691" y="7931"/>
                </a:lnTo>
                <a:lnTo>
                  <a:pt x="5733" y="7972"/>
                </a:lnTo>
                <a:lnTo>
                  <a:pt x="5649" y="8035"/>
                </a:lnTo>
                <a:lnTo>
                  <a:pt x="5796" y="8224"/>
                </a:lnTo>
                <a:lnTo>
                  <a:pt x="5963" y="8244"/>
                </a:lnTo>
                <a:lnTo>
                  <a:pt x="6047" y="8328"/>
                </a:lnTo>
                <a:lnTo>
                  <a:pt x="6152" y="8328"/>
                </a:lnTo>
                <a:lnTo>
                  <a:pt x="6319" y="8496"/>
                </a:lnTo>
                <a:lnTo>
                  <a:pt x="6403" y="8475"/>
                </a:lnTo>
                <a:lnTo>
                  <a:pt x="6528" y="8454"/>
                </a:lnTo>
                <a:lnTo>
                  <a:pt x="6717" y="8496"/>
                </a:lnTo>
                <a:lnTo>
                  <a:pt x="6947" y="8663"/>
                </a:lnTo>
                <a:lnTo>
                  <a:pt x="7135" y="8475"/>
                </a:lnTo>
                <a:lnTo>
                  <a:pt x="7407" y="8349"/>
                </a:lnTo>
                <a:lnTo>
                  <a:pt x="7407" y="8328"/>
                </a:lnTo>
                <a:lnTo>
                  <a:pt x="7533" y="8328"/>
                </a:lnTo>
                <a:lnTo>
                  <a:pt x="7679" y="8224"/>
                </a:lnTo>
                <a:lnTo>
                  <a:pt x="7784" y="8161"/>
                </a:lnTo>
                <a:lnTo>
                  <a:pt x="7993" y="8182"/>
                </a:lnTo>
                <a:lnTo>
                  <a:pt x="7993" y="8244"/>
                </a:lnTo>
                <a:lnTo>
                  <a:pt x="8056" y="8244"/>
                </a:lnTo>
                <a:lnTo>
                  <a:pt x="8056" y="8286"/>
                </a:lnTo>
                <a:lnTo>
                  <a:pt x="8160" y="8454"/>
                </a:lnTo>
                <a:lnTo>
                  <a:pt x="8244" y="8663"/>
                </a:lnTo>
                <a:lnTo>
                  <a:pt x="8349" y="8872"/>
                </a:lnTo>
                <a:lnTo>
                  <a:pt x="8349" y="9019"/>
                </a:lnTo>
                <a:lnTo>
                  <a:pt x="8411" y="9081"/>
                </a:lnTo>
                <a:lnTo>
                  <a:pt x="8453" y="9123"/>
                </a:lnTo>
                <a:lnTo>
                  <a:pt x="8872" y="9123"/>
                </a:lnTo>
                <a:lnTo>
                  <a:pt x="8976" y="9207"/>
                </a:lnTo>
                <a:lnTo>
                  <a:pt x="9102" y="9081"/>
                </a:lnTo>
                <a:lnTo>
                  <a:pt x="9144" y="9102"/>
                </a:lnTo>
                <a:lnTo>
                  <a:pt x="9311" y="9228"/>
                </a:lnTo>
                <a:lnTo>
                  <a:pt x="9625" y="9207"/>
                </a:lnTo>
                <a:lnTo>
                  <a:pt x="9813" y="9291"/>
                </a:lnTo>
                <a:lnTo>
                  <a:pt x="10064" y="9312"/>
                </a:lnTo>
                <a:lnTo>
                  <a:pt x="10169" y="9332"/>
                </a:lnTo>
                <a:lnTo>
                  <a:pt x="10232" y="9312"/>
                </a:lnTo>
                <a:lnTo>
                  <a:pt x="10295" y="9395"/>
                </a:lnTo>
                <a:lnTo>
                  <a:pt x="10315" y="9395"/>
                </a:lnTo>
                <a:lnTo>
                  <a:pt x="10357" y="9291"/>
                </a:lnTo>
                <a:lnTo>
                  <a:pt x="10441" y="9291"/>
                </a:lnTo>
                <a:lnTo>
                  <a:pt x="10483" y="9374"/>
                </a:lnTo>
                <a:lnTo>
                  <a:pt x="10608" y="9416"/>
                </a:lnTo>
                <a:lnTo>
                  <a:pt x="10818" y="9500"/>
                </a:lnTo>
                <a:lnTo>
                  <a:pt x="10901" y="9437"/>
                </a:lnTo>
                <a:lnTo>
                  <a:pt x="10922" y="9395"/>
                </a:lnTo>
                <a:lnTo>
                  <a:pt x="10964" y="9395"/>
                </a:lnTo>
                <a:lnTo>
                  <a:pt x="10964" y="9312"/>
                </a:lnTo>
                <a:lnTo>
                  <a:pt x="10985" y="9102"/>
                </a:lnTo>
                <a:lnTo>
                  <a:pt x="10922" y="8977"/>
                </a:lnTo>
                <a:lnTo>
                  <a:pt x="11027" y="8851"/>
                </a:lnTo>
                <a:lnTo>
                  <a:pt x="10985" y="8747"/>
                </a:lnTo>
                <a:lnTo>
                  <a:pt x="11069" y="8642"/>
                </a:lnTo>
                <a:lnTo>
                  <a:pt x="11215" y="8558"/>
                </a:lnTo>
                <a:lnTo>
                  <a:pt x="11299" y="8496"/>
                </a:lnTo>
                <a:lnTo>
                  <a:pt x="11550" y="8433"/>
                </a:lnTo>
                <a:lnTo>
                  <a:pt x="11717" y="8475"/>
                </a:lnTo>
                <a:lnTo>
                  <a:pt x="11801" y="8391"/>
                </a:lnTo>
                <a:lnTo>
                  <a:pt x="11759" y="8161"/>
                </a:lnTo>
                <a:lnTo>
                  <a:pt x="11634" y="8056"/>
                </a:lnTo>
                <a:lnTo>
                  <a:pt x="11487" y="8077"/>
                </a:lnTo>
                <a:lnTo>
                  <a:pt x="11445" y="7972"/>
                </a:lnTo>
                <a:lnTo>
                  <a:pt x="11445" y="7826"/>
                </a:lnTo>
                <a:lnTo>
                  <a:pt x="11403" y="7700"/>
                </a:lnTo>
                <a:lnTo>
                  <a:pt x="11403" y="7491"/>
                </a:lnTo>
                <a:lnTo>
                  <a:pt x="11236" y="7491"/>
                </a:lnTo>
                <a:lnTo>
                  <a:pt x="11215" y="7408"/>
                </a:lnTo>
                <a:lnTo>
                  <a:pt x="11111" y="7387"/>
                </a:lnTo>
                <a:lnTo>
                  <a:pt x="10922" y="7345"/>
                </a:lnTo>
                <a:lnTo>
                  <a:pt x="10880" y="7303"/>
                </a:lnTo>
                <a:lnTo>
                  <a:pt x="10755" y="7219"/>
                </a:lnTo>
                <a:lnTo>
                  <a:pt x="10587" y="7073"/>
                </a:lnTo>
                <a:lnTo>
                  <a:pt x="10504" y="6926"/>
                </a:lnTo>
                <a:lnTo>
                  <a:pt x="10232" y="6508"/>
                </a:lnTo>
                <a:lnTo>
                  <a:pt x="10650" y="5943"/>
                </a:lnTo>
                <a:lnTo>
                  <a:pt x="10692" y="5859"/>
                </a:lnTo>
                <a:lnTo>
                  <a:pt x="10650" y="5629"/>
                </a:lnTo>
                <a:lnTo>
                  <a:pt x="10650" y="5462"/>
                </a:lnTo>
                <a:lnTo>
                  <a:pt x="10567" y="5294"/>
                </a:lnTo>
                <a:lnTo>
                  <a:pt x="10064" y="5252"/>
                </a:lnTo>
                <a:lnTo>
                  <a:pt x="10043" y="5043"/>
                </a:lnTo>
                <a:lnTo>
                  <a:pt x="9981" y="4939"/>
                </a:lnTo>
                <a:lnTo>
                  <a:pt x="10023" y="4876"/>
                </a:lnTo>
                <a:lnTo>
                  <a:pt x="9939" y="4604"/>
                </a:lnTo>
                <a:lnTo>
                  <a:pt x="9771" y="4311"/>
                </a:lnTo>
                <a:lnTo>
                  <a:pt x="9834" y="4164"/>
                </a:lnTo>
                <a:lnTo>
                  <a:pt x="9981" y="3934"/>
                </a:lnTo>
                <a:lnTo>
                  <a:pt x="9939" y="3934"/>
                </a:lnTo>
                <a:lnTo>
                  <a:pt x="9751" y="3892"/>
                </a:lnTo>
                <a:lnTo>
                  <a:pt x="9751" y="3767"/>
                </a:lnTo>
                <a:lnTo>
                  <a:pt x="9730" y="3558"/>
                </a:lnTo>
                <a:lnTo>
                  <a:pt x="9667" y="3558"/>
                </a:lnTo>
                <a:lnTo>
                  <a:pt x="9813" y="3411"/>
                </a:lnTo>
                <a:lnTo>
                  <a:pt x="9709" y="3327"/>
                </a:lnTo>
                <a:lnTo>
                  <a:pt x="9646" y="3244"/>
                </a:lnTo>
                <a:lnTo>
                  <a:pt x="9771" y="3223"/>
                </a:lnTo>
                <a:lnTo>
                  <a:pt x="9918" y="3118"/>
                </a:lnTo>
                <a:lnTo>
                  <a:pt x="9918" y="3034"/>
                </a:lnTo>
                <a:lnTo>
                  <a:pt x="9939" y="3014"/>
                </a:lnTo>
                <a:lnTo>
                  <a:pt x="9855" y="2909"/>
                </a:lnTo>
                <a:lnTo>
                  <a:pt x="9918" y="2825"/>
                </a:lnTo>
                <a:lnTo>
                  <a:pt x="9918" y="2742"/>
                </a:lnTo>
                <a:lnTo>
                  <a:pt x="9918" y="2574"/>
                </a:lnTo>
                <a:lnTo>
                  <a:pt x="9855" y="2470"/>
                </a:lnTo>
                <a:lnTo>
                  <a:pt x="9855" y="2386"/>
                </a:lnTo>
                <a:lnTo>
                  <a:pt x="9813" y="2260"/>
                </a:lnTo>
                <a:lnTo>
                  <a:pt x="9855" y="2156"/>
                </a:lnTo>
                <a:lnTo>
                  <a:pt x="9751" y="1988"/>
                </a:lnTo>
                <a:lnTo>
                  <a:pt x="9625" y="1946"/>
                </a:lnTo>
                <a:lnTo>
                  <a:pt x="9353" y="1905"/>
                </a:lnTo>
                <a:lnTo>
                  <a:pt x="9123" y="1591"/>
                </a:lnTo>
                <a:lnTo>
                  <a:pt x="8914" y="1549"/>
                </a:lnTo>
                <a:lnTo>
                  <a:pt x="8788" y="1570"/>
                </a:lnTo>
                <a:lnTo>
                  <a:pt x="8725" y="1528"/>
                </a:lnTo>
                <a:lnTo>
                  <a:pt x="8704" y="1361"/>
                </a:lnTo>
                <a:lnTo>
                  <a:pt x="8579" y="1340"/>
                </a:lnTo>
                <a:lnTo>
                  <a:pt x="8349" y="1235"/>
                </a:lnTo>
                <a:lnTo>
                  <a:pt x="8265" y="1319"/>
                </a:lnTo>
                <a:lnTo>
                  <a:pt x="8160" y="1319"/>
                </a:lnTo>
                <a:lnTo>
                  <a:pt x="7826" y="1109"/>
                </a:lnTo>
                <a:lnTo>
                  <a:pt x="7658" y="1047"/>
                </a:lnTo>
                <a:lnTo>
                  <a:pt x="7449" y="858"/>
                </a:lnTo>
                <a:lnTo>
                  <a:pt x="7323" y="900"/>
                </a:lnTo>
                <a:lnTo>
                  <a:pt x="7198" y="837"/>
                </a:lnTo>
                <a:lnTo>
                  <a:pt x="7093" y="858"/>
                </a:lnTo>
                <a:lnTo>
                  <a:pt x="7030" y="1005"/>
                </a:lnTo>
                <a:lnTo>
                  <a:pt x="6821" y="942"/>
                </a:lnTo>
                <a:lnTo>
                  <a:pt x="6591" y="1005"/>
                </a:lnTo>
                <a:lnTo>
                  <a:pt x="6361" y="1214"/>
                </a:lnTo>
                <a:lnTo>
                  <a:pt x="6256" y="1214"/>
                </a:lnTo>
                <a:lnTo>
                  <a:pt x="6173" y="1319"/>
                </a:lnTo>
                <a:lnTo>
                  <a:pt x="6110" y="1465"/>
                </a:lnTo>
                <a:lnTo>
                  <a:pt x="5838" y="1465"/>
                </a:lnTo>
                <a:lnTo>
                  <a:pt x="5733" y="1549"/>
                </a:lnTo>
                <a:lnTo>
                  <a:pt x="5775" y="1695"/>
                </a:lnTo>
                <a:lnTo>
                  <a:pt x="5859" y="1842"/>
                </a:lnTo>
                <a:lnTo>
                  <a:pt x="5838" y="1967"/>
                </a:lnTo>
                <a:lnTo>
                  <a:pt x="5691" y="1967"/>
                </a:lnTo>
                <a:lnTo>
                  <a:pt x="5357" y="1905"/>
                </a:lnTo>
                <a:lnTo>
                  <a:pt x="5064" y="1967"/>
                </a:lnTo>
                <a:lnTo>
                  <a:pt x="4708" y="2072"/>
                </a:lnTo>
                <a:lnTo>
                  <a:pt x="4520" y="2072"/>
                </a:lnTo>
                <a:lnTo>
                  <a:pt x="4185" y="1967"/>
                </a:lnTo>
                <a:lnTo>
                  <a:pt x="4059" y="1967"/>
                </a:lnTo>
                <a:lnTo>
                  <a:pt x="3766" y="1842"/>
                </a:lnTo>
                <a:lnTo>
                  <a:pt x="3662" y="1737"/>
                </a:lnTo>
                <a:lnTo>
                  <a:pt x="3641" y="1591"/>
                </a:lnTo>
                <a:lnTo>
                  <a:pt x="3557" y="1591"/>
                </a:lnTo>
                <a:lnTo>
                  <a:pt x="3432" y="1528"/>
                </a:lnTo>
                <a:lnTo>
                  <a:pt x="3264" y="1570"/>
                </a:lnTo>
                <a:lnTo>
                  <a:pt x="3181" y="1528"/>
                </a:lnTo>
                <a:lnTo>
                  <a:pt x="3055" y="1528"/>
                </a:lnTo>
                <a:lnTo>
                  <a:pt x="2929" y="1423"/>
                </a:lnTo>
                <a:lnTo>
                  <a:pt x="2846" y="1381"/>
                </a:lnTo>
                <a:lnTo>
                  <a:pt x="2804" y="1340"/>
                </a:lnTo>
                <a:lnTo>
                  <a:pt x="2825" y="1214"/>
                </a:lnTo>
                <a:lnTo>
                  <a:pt x="2825" y="1068"/>
                </a:lnTo>
                <a:lnTo>
                  <a:pt x="2741" y="942"/>
                </a:lnTo>
                <a:lnTo>
                  <a:pt x="2741" y="921"/>
                </a:lnTo>
                <a:lnTo>
                  <a:pt x="2699" y="942"/>
                </a:lnTo>
                <a:lnTo>
                  <a:pt x="2595" y="921"/>
                </a:lnTo>
                <a:lnTo>
                  <a:pt x="2553" y="858"/>
                </a:lnTo>
                <a:lnTo>
                  <a:pt x="2448" y="817"/>
                </a:lnTo>
                <a:lnTo>
                  <a:pt x="2281" y="607"/>
                </a:lnTo>
                <a:lnTo>
                  <a:pt x="2448" y="482"/>
                </a:lnTo>
                <a:lnTo>
                  <a:pt x="2323" y="398"/>
                </a:lnTo>
                <a:lnTo>
                  <a:pt x="2302" y="335"/>
                </a:lnTo>
                <a:lnTo>
                  <a:pt x="2344" y="293"/>
                </a:lnTo>
                <a:lnTo>
                  <a:pt x="2281" y="210"/>
                </a:lnTo>
                <a:lnTo>
                  <a:pt x="2218" y="105"/>
                </a:lnTo>
                <a:lnTo>
                  <a:pt x="2176" y="105"/>
                </a:lnTo>
                <a:lnTo>
                  <a:pt x="2176" y="84"/>
                </a:lnTo>
                <a:lnTo>
                  <a:pt x="2113" y="84"/>
                </a:lnTo>
                <a:lnTo>
                  <a:pt x="1988" y="168"/>
                </a:lnTo>
                <a:lnTo>
                  <a:pt x="1904" y="168"/>
                </a:lnTo>
                <a:lnTo>
                  <a:pt x="1862" y="273"/>
                </a:lnTo>
                <a:lnTo>
                  <a:pt x="1779" y="293"/>
                </a:lnTo>
                <a:lnTo>
                  <a:pt x="1674" y="419"/>
                </a:lnTo>
                <a:lnTo>
                  <a:pt x="1611" y="440"/>
                </a:lnTo>
                <a:lnTo>
                  <a:pt x="1569" y="503"/>
                </a:lnTo>
                <a:lnTo>
                  <a:pt x="1569" y="545"/>
                </a:lnTo>
                <a:lnTo>
                  <a:pt x="1465" y="607"/>
                </a:lnTo>
                <a:lnTo>
                  <a:pt x="1381" y="586"/>
                </a:lnTo>
                <a:lnTo>
                  <a:pt x="1256" y="607"/>
                </a:lnTo>
                <a:lnTo>
                  <a:pt x="1235" y="691"/>
                </a:lnTo>
                <a:lnTo>
                  <a:pt x="1046" y="607"/>
                </a:lnTo>
                <a:lnTo>
                  <a:pt x="921" y="607"/>
                </a:lnTo>
                <a:lnTo>
                  <a:pt x="753" y="524"/>
                </a:lnTo>
                <a:lnTo>
                  <a:pt x="732" y="398"/>
                </a:lnTo>
                <a:lnTo>
                  <a:pt x="460" y="273"/>
                </a:lnTo>
                <a:lnTo>
                  <a:pt x="502" y="189"/>
                </a:lnTo>
                <a:lnTo>
                  <a:pt x="440" y="84"/>
                </a:lnTo>
                <a:lnTo>
                  <a:pt x="356" y="84"/>
                </a:lnTo>
                <a:lnTo>
                  <a:pt x="29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51"/>
          <p:cNvSpPr/>
          <p:nvPr/>
        </p:nvSpPr>
        <p:spPr>
          <a:xfrm>
            <a:off x="3549627" y="2609038"/>
            <a:ext cx="51013" cy="41353"/>
          </a:xfrm>
          <a:custGeom>
            <a:avLst/>
            <a:gdLst/>
            <a:ahLst/>
            <a:cxnLst/>
            <a:rect l="l" t="t" r="r" b="b"/>
            <a:pathLst>
              <a:path w="2072" h="1759" extrusionOk="0">
                <a:moveTo>
                  <a:pt x="419" y="1"/>
                </a:moveTo>
                <a:lnTo>
                  <a:pt x="168" y="64"/>
                </a:lnTo>
                <a:lnTo>
                  <a:pt x="0" y="105"/>
                </a:lnTo>
                <a:lnTo>
                  <a:pt x="84" y="210"/>
                </a:lnTo>
                <a:lnTo>
                  <a:pt x="84" y="294"/>
                </a:lnTo>
                <a:lnTo>
                  <a:pt x="189" y="315"/>
                </a:lnTo>
                <a:lnTo>
                  <a:pt x="272" y="419"/>
                </a:lnTo>
                <a:lnTo>
                  <a:pt x="209" y="608"/>
                </a:lnTo>
                <a:lnTo>
                  <a:pt x="251" y="838"/>
                </a:lnTo>
                <a:lnTo>
                  <a:pt x="398" y="942"/>
                </a:lnTo>
                <a:lnTo>
                  <a:pt x="691" y="942"/>
                </a:lnTo>
                <a:lnTo>
                  <a:pt x="795" y="1026"/>
                </a:lnTo>
                <a:lnTo>
                  <a:pt x="837" y="1110"/>
                </a:lnTo>
                <a:lnTo>
                  <a:pt x="921" y="1110"/>
                </a:lnTo>
                <a:lnTo>
                  <a:pt x="1026" y="1047"/>
                </a:lnTo>
                <a:lnTo>
                  <a:pt x="1193" y="1172"/>
                </a:lnTo>
                <a:lnTo>
                  <a:pt x="1235" y="1131"/>
                </a:lnTo>
                <a:lnTo>
                  <a:pt x="1339" y="1131"/>
                </a:lnTo>
                <a:lnTo>
                  <a:pt x="1423" y="1319"/>
                </a:lnTo>
                <a:lnTo>
                  <a:pt x="1570" y="1361"/>
                </a:lnTo>
                <a:lnTo>
                  <a:pt x="1842" y="1758"/>
                </a:lnTo>
                <a:lnTo>
                  <a:pt x="1967" y="1737"/>
                </a:lnTo>
                <a:lnTo>
                  <a:pt x="1967" y="1591"/>
                </a:lnTo>
                <a:lnTo>
                  <a:pt x="1988" y="1549"/>
                </a:lnTo>
                <a:lnTo>
                  <a:pt x="1925" y="1382"/>
                </a:lnTo>
                <a:lnTo>
                  <a:pt x="2072" y="1361"/>
                </a:lnTo>
                <a:lnTo>
                  <a:pt x="1946" y="1235"/>
                </a:lnTo>
                <a:lnTo>
                  <a:pt x="1758" y="1235"/>
                </a:lnTo>
                <a:lnTo>
                  <a:pt x="1507" y="1110"/>
                </a:lnTo>
                <a:lnTo>
                  <a:pt x="1423" y="921"/>
                </a:lnTo>
                <a:lnTo>
                  <a:pt x="1507" y="838"/>
                </a:lnTo>
                <a:lnTo>
                  <a:pt x="1507" y="712"/>
                </a:lnTo>
                <a:lnTo>
                  <a:pt x="1256" y="524"/>
                </a:lnTo>
                <a:lnTo>
                  <a:pt x="1256" y="419"/>
                </a:lnTo>
                <a:lnTo>
                  <a:pt x="1298" y="294"/>
                </a:lnTo>
                <a:lnTo>
                  <a:pt x="1193" y="168"/>
                </a:lnTo>
                <a:lnTo>
                  <a:pt x="984" y="126"/>
                </a:lnTo>
                <a:lnTo>
                  <a:pt x="83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51"/>
          <p:cNvSpPr/>
          <p:nvPr/>
        </p:nvSpPr>
        <p:spPr>
          <a:xfrm>
            <a:off x="3320390" y="2599211"/>
            <a:ext cx="256564" cy="100855"/>
          </a:xfrm>
          <a:custGeom>
            <a:avLst/>
            <a:gdLst/>
            <a:ahLst/>
            <a:cxnLst/>
            <a:rect l="l" t="t" r="r" b="b"/>
            <a:pathLst>
              <a:path w="10421" h="4290" extrusionOk="0">
                <a:moveTo>
                  <a:pt x="4708" y="0"/>
                </a:moveTo>
                <a:lnTo>
                  <a:pt x="4562" y="63"/>
                </a:lnTo>
                <a:lnTo>
                  <a:pt x="4373" y="63"/>
                </a:lnTo>
                <a:lnTo>
                  <a:pt x="4290" y="21"/>
                </a:lnTo>
                <a:lnTo>
                  <a:pt x="4185" y="63"/>
                </a:lnTo>
                <a:lnTo>
                  <a:pt x="3913" y="63"/>
                </a:lnTo>
                <a:lnTo>
                  <a:pt x="3766" y="84"/>
                </a:lnTo>
                <a:lnTo>
                  <a:pt x="3494" y="189"/>
                </a:lnTo>
                <a:lnTo>
                  <a:pt x="3390" y="210"/>
                </a:lnTo>
                <a:lnTo>
                  <a:pt x="3181" y="230"/>
                </a:lnTo>
                <a:lnTo>
                  <a:pt x="3097" y="335"/>
                </a:lnTo>
                <a:lnTo>
                  <a:pt x="2992" y="377"/>
                </a:lnTo>
                <a:lnTo>
                  <a:pt x="2909" y="440"/>
                </a:lnTo>
                <a:lnTo>
                  <a:pt x="2867" y="502"/>
                </a:lnTo>
                <a:lnTo>
                  <a:pt x="2804" y="628"/>
                </a:lnTo>
                <a:lnTo>
                  <a:pt x="2762" y="649"/>
                </a:lnTo>
                <a:lnTo>
                  <a:pt x="2762" y="733"/>
                </a:lnTo>
                <a:lnTo>
                  <a:pt x="2553" y="733"/>
                </a:lnTo>
                <a:lnTo>
                  <a:pt x="2239" y="628"/>
                </a:lnTo>
                <a:lnTo>
                  <a:pt x="2155" y="628"/>
                </a:lnTo>
                <a:lnTo>
                  <a:pt x="2072" y="691"/>
                </a:lnTo>
                <a:lnTo>
                  <a:pt x="1946" y="649"/>
                </a:lnTo>
                <a:lnTo>
                  <a:pt x="1779" y="691"/>
                </a:lnTo>
                <a:lnTo>
                  <a:pt x="1674" y="649"/>
                </a:lnTo>
                <a:lnTo>
                  <a:pt x="1549" y="712"/>
                </a:lnTo>
                <a:lnTo>
                  <a:pt x="1528" y="795"/>
                </a:lnTo>
                <a:lnTo>
                  <a:pt x="1632" y="942"/>
                </a:lnTo>
                <a:lnTo>
                  <a:pt x="1779" y="963"/>
                </a:lnTo>
                <a:lnTo>
                  <a:pt x="1925" y="963"/>
                </a:lnTo>
                <a:lnTo>
                  <a:pt x="1883" y="1046"/>
                </a:lnTo>
                <a:lnTo>
                  <a:pt x="1653" y="1046"/>
                </a:lnTo>
                <a:lnTo>
                  <a:pt x="1444" y="1109"/>
                </a:lnTo>
                <a:lnTo>
                  <a:pt x="1402" y="1214"/>
                </a:lnTo>
                <a:lnTo>
                  <a:pt x="1423" y="1256"/>
                </a:lnTo>
                <a:lnTo>
                  <a:pt x="1528" y="1235"/>
                </a:lnTo>
                <a:lnTo>
                  <a:pt x="1570" y="1277"/>
                </a:lnTo>
                <a:lnTo>
                  <a:pt x="1507" y="1318"/>
                </a:lnTo>
                <a:lnTo>
                  <a:pt x="1214" y="1339"/>
                </a:lnTo>
                <a:lnTo>
                  <a:pt x="1109" y="1256"/>
                </a:lnTo>
                <a:lnTo>
                  <a:pt x="984" y="1339"/>
                </a:lnTo>
                <a:lnTo>
                  <a:pt x="900" y="1235"/>
                </a:lnTo>
                <a:lnTo>
                  <a:pt x="837" y="1235"/>
                </a:lnTo>
                <a:lnTo>
                  <a:pt x="733" y="1339"/>
                </a:lnTo>
                <a:lnTo>
                  <a:pt x="628" y="1339"/>
                </a:lnTo>
                <a:lnTo>
                  <a:pt x="502" y="1235"/>
                </a:lnTo>
                <a:lnTo>
                  <a:pt x="377" y="1235"/>
                </a:lnTo>
                <a:lnTo>
                  <a:pt x="105" y="1444"/>
                </a:lnTo>
                <a:lnTo>
                  <a:pt x="63" y="1549"/>
                </a:lnTo>
                <a:lnTo>
                  <a:pt x="0" y="1653"/>
                </a:lnTo>
                <a:lnTo>
                  <a:pt x="63" y="1695"/>
                </a:lnTo>
                <a:lnTo>
                  <a:pt x="63" y="1842"/>
                </a:lnTo>
                <a:lnTo>
                  <a:pt x="0" y="1883"/>
                </a:lnTo>
                <a:lnTo>
                  <a:pt x="63" y="1946"/>
                </a:lnTo>
                <a:lnTo>
                  <a:pt x="209" y="1883"/>
                </a:lnTo>
                <a:lnTo>
                  <a:pt x="251" y="1904"/>
                </a:lnTo>
                <a:lnTo>
                  <a:pt x="377" y="1883"/>
                </a:lnTo>
                <a:lnTo>
                  <a:pt x="502" y="1883"/>
                </a:lnTo>
                <a:lnTo>
                  <a:pt x="377" y="2009"/>
                </a:lnTo>
                <a:lnTo>
                  <a:pt x="398" y="2093"/>
                </a:lnTo>
                <a:lnTo>
                  <a:pt x="461" y="2197"/>
                </a:lnTo>
                <a:lnTo>
                  <a:pt x="461" y="2281"/>
                </a:lnTo>
                <a:lnTo>
                  <a:pt x="419" y="2302"/>
                </a:lnTo>
                <a:lnTo>
                  <a:pt x="481" y="2323"/>
                </a:lnTo>
                <a:lnTo>
                  <a:pt x="586" y="2281"/>
                </a:lnTo>
                <a:lnTo>
                  <a:pt x="586" y="2323"/>
                </a:lnTo>
                <a:lnTo>
                  <a:pt x="502" y="2406"/>
                </a:lnTo>
                <a:lnTo>
                  <a:pt x="377" y="2490"/>
                </a:lnTo>
                <a:lnTo>
                  <a:pt x="419" y="2532"/>
                </a:lnTo>
                <a:lnTo>
                  <a:pt x="502" y="2532"/>
                </a:lnTo>
                <a:lnTo>
                  <a:pt x="419" y="2595"/>
                </a:lnTo>
                <a:lnTo>
                  <a:pt x="377" y="2699"/>
                </a:lnTo>
                <a:lnTo>
                  <a:pt x="293" y="2699"/>
                </a:lnTo>
                <a:lnTo>
                  <a:pt x="251" y="2532"/>
                </a:lnTo>
                <a:lnTo>
                  <a:pt x="189" y="2511"/>
                </a:lnTo>
                <a:lnTo>
                  <a:pt x="189" y="2616"/>
                </a:lnTo>
                <a:lnTo>
                  <a:pt x="209" y="2720"/>
                </a:lnTo>
                <a:lnTo>
                  <a:pt x="168" y="2783"/>
                </a:lnTo>
                <a:lnTo>
                  <a:pt x="189" y="2846"/>
                </a:lnTo>
                <a:lnTo>
                  <a:pt x="293" y="2930"/>
                </a:lnTo>
                <a:lnTo>
                  <a:pt x="293" y="2888"/>
                </a:lnTo>
                <a:lnTo>
                  <a:pt x="419" y="2950"/>
                </a:lnTo>
                <a:lnTo>
                  <a:pt x="502" y="2950"/>
                </a:lnTo>
                <a:lnTo>
                  <a:pt x="628" y="3034"/>
                </a:lnTo>
                <a:lnTo>
                  <a:pt x="670" y="3160"/>
                </a:lnTo>
                <a:lnTo>
                  <a:pt x="586" y="3243"/>
                </a:lnTo>
                <a:lnTo>
                  <a:pt x="670" y="3327"/>
                </a:lnTo>
                <a:lnTo>
                  <a:pt x="670" y="3411"/>
                </a:lnTo>
                <a:lnTo>
                  <a:pt x="733" y="3411"/>
                </a:lnTo>
                <a:lnTo>
                  <a:pt x="879" y="3536"/>
                </a:lnTo>
                <a:lnTo>
                  <a:pt x="816" y="3641"/>
                </a:lnTo>
                <a:lnTo>
                  <a:pt x="733" y="3620"/>
                </a:lnTo>
                <a:lnTo>
                  <a:pt x="712" y="3662"/>
                </a:lnTo>
                <a:lnTo>
                  <a:pt x="795" y="3683"/>
                </a:lnTo>
                <a:lnTo>
                  <a:pt x="942" y="3662"/>
                </a:lnTo>
                <a:lnTo>
                  <a:pt x="1214" y="3662"/>
                </a:lnTo>
                <a:lnTo>
                  <a:pt x="1193" y="3725"/>
                </a:lnTo>
                <a:lnTo>
                  <a:pt x="1130" y="3767"/>
                </a:lnTo>
                <a:lnTo>
                  <a:pt x="1005" y="3829"/>
                </a:lnTo>
                <a:lnTo>
                  <a:pt x="816" y="3829"/>
                </a:lnTo>
                <a:lnTo>
                  <a:pt x="774" y="3871"/>
                </a:lnTo>
                <a:lnTo>
                  <a:pt x="837" y="3892"/>
                </a:lnTo>
                <a:lnTo>
                  <a:pt x="942" y="3871"/>
                </a:lnTo>
                <a:lnTo>
                  <a:pt x="1088" y="3871"/>
                </a:lnTo>
                <a:lnTo>
                  <a:pt x="1130" y="3829"/>
                </a:lnTo>
                <a:lnTo>
                  <a:pt x="1130" y="3934"/>
                </a:lnTo>
                <a:lnTo>
                  <a:pt x="1151" y="3955"/>
                </a:lnTo>
                <a:lnTo>
                  <a:pt x="1235" y="3871"/>
                </a:lnTo>
                <a:lnTo>
                  <a:pt x="1318" y="3767"/>
                </a:lnTo>
                <a:lnTo>
                  <a:pt x="1402" y="3767"/>
                </a:lnTo>
                <a:lnTo>
                  <a:pt x="1444" y="3829"/>
                </a:lnTo>
                <a:lnTo>
                  <a:pt x="1528" y="3829"/>
                </a:lnTo>
                <a:lnTo>
                  <a:pt x="1632" y="3892"/>
                </a:lnTo>
                <a:lnTo>
                  <a:pt x="1674" y="3829"/>
                </a:lnTo>
                <a:lnTo>
                  <a:pt x="1758" y="3850"/>
                </a:lnTo>
                <a:lnTo>
                  <a:pt x="1758" y="3892"/>
                </a:lnTo>
                <a:lnTo>
                  <a:pt x="1716" y="3934"/>
                </a:lnTo>
                <a:lnTo>
                  <a:pt x="1758" y="3997"/>
                </a:lnTo>
                <a:lnTo>
                  <a:pt x="1779" y="4080"/>
                </a:lnTo>
                <a:lnTo>
                  <a:pt x="1883" y="4185"/>
                </a:lnTo>
                <a:lnTo>
                  <a:pt x="1946" y="4164"/>
                </a:lnTo>
                <a:lnTo>
                  <a:pt x="2072" y="4206"/>
                </a:lnTo>
                <a:lnTo>
                  <a:pt x="2197" y="4185"/>
                </a:lnTo>
                <a:lnTo>
                  <a:pt x="2281" y="4143"/>
                </a:lnTo>
                <a:lnTo>
                  <a:pt x="2386" y="4143"/>
                </a:lnTo>
                <a:lnTo>
                  <a:pt x="2469" y="4080"/>
                </a:lnTo>
                <a:lnTo>
                  <a:pt x="2574" y="4143"/>
                </a:lnTo>
                <a:lnTo>
                  <a:pt x="2616" y="4080"/>
                </a:lnTo>
                <a:lnTo>
                  <a:pt x="2616" y="3955"/>
                </a:lnTo>
                <a:lnTo>
                  <a:pt x="2658" y="3871"/>
                </a:lnTo>
                <a:lnTo>
                  <a:pt x="2616" y="3767"/>
                </a:lnTo>
                <a:lnTo>
                  <a:pt x="2867" y="3746"/>
                </a:lnTo>
                <a:lnTo>
                  <a:pt x="3076" y="3746"/>
                </a:lnTo>
                <a:lnTo>
                  <a:pt x="3348" y="3892"/>
                </a:lnTo>
                <a:lnTo>
                  <a:pt x="3453" y="3892"/>
                </a:lnTo>
                <a:lnTo>
                  <a:pt x="3641" y="4143"/>
                </a:lnTo>
                <a:lnTo>
                  <a:pt x="3808" y="4248"/>
                </a:lnTo>
                <a:lnTo>
                  <a:pt x="4331" y="4185"/>
                </a:lnTo>
                <a:lnTo>
                  <a:pt x="4478" y="4101"/>
                </a:lnTo>
                <a:lnTo>
                  <a:pt x="4541" y="4101"/>
                </a:lnTo>
                <a:lnTo>
                  <a:pt x="4562" y="4143"/>
                </a:lnTo>
                <a:lnTo>
                  <a:pt x="4603" y="4080"/>
                </a:lnTo>
                <a:lnTo>
                  <a:pt x="4645" y="3976"/>
                </a:lnTo>
                <a:lnTo>
                  <a:pt x="4896" y="3725"/>
                </a:lnTo>
                <a:lnTo>
                  <a:pt x="4959" y="3683"/>
                </a:lnTo>
                <a:lnTo>
                  <a:pt x="5189" y="3767"/>
                </a:lnTo>
                <a:lnTo>
                  <a:pt x="5336" y="3850"/>
                </a:lnTo>
                <a:lnTo>
                  <a:pt x="5524" y="3787"/>
                </a:lnTo>
                <a:lnTo>
                  <a:pt x="5524" y="3746"/>
                </a:lnTo>
                <a:lnTo>
                  <a:pt x="5650" y="3662"/>
                </a:lnTo>
                <a:lnTo>
                  <a:pt x="5754" y="3683"/>
                </a:lnTo>
                <a:lnTo>
                  <a:pt x="5754" y="3767"/>
                </a:lnTo>
                <a:lnTo>
                  <a:pt x="5691" y="3934"/>
                </a:lnTo>
                <a:lnTo>
                  <a:pt x="5545" y="3997"/>
                </a:lnTo>
                <a:lnTo>
                  <a:pt x="5587" y="4059"/>
                </a:lnTo>
                <a:lnTo>
                  <a:pt x="5691" y="4185"/>
                </a:lnTo>
                <a:lnTo>
                  <a:pt x="5650" y="4269"/>
                </a:lnTo>
                <a:lnTo>
                  <a:pt x="5754" y="4290"/>
                </a:lnTo>
                <a:lnTo>
                  <a:pt x="5901" y="4269"/>
                </a:lnTo>
                <a:lnTo>
                  <a:pt x="6005" y="4206"/>
                </a:lnTo>
                <a:lnTo>
                  <a:pt x="5963" y="4080"/>
                </a:lnTo>
                <a:lnTo>
                  <a:pt x="6047" y="4059"/>
                </a:lnTo>
                <a:lnTo>
                  <a:pt x="6047" y="3829"/>
                </a:lnTo>
                <a:lnTo>
                  <a:pt x="6110" y="3746"/>
                </a:lnTo>
                <a:lnTo>
                  <a:pt x="6256" y="3787"/>
                </a:lnTo>
                <a:lnTo>
                  <a:pt x="6361" y="3829"/>
                </a:lnTo>
                <a:lnTo>
                  <a:pt x="6654" y="3683"/>
                </a:lnTo>
                <a:lnTo>
                  <a:pt x="6696" y="3683"/>
                </a:lnTo>
                <a:lnTo>
                  <a:pt x="6780" y="3641"/>
                </a:lnTo>
                <a:lnTo>
                  <a:pt x="7093" y="3620"/>
                </a:lnTo>
                <a:lnTo>
                  <a:pt x="7198" y="3641"/>
                </a:lnTo>
                <a:lnTo>
                  <a:pt x="7261" y="3683"/>
                </a:lnTo>
                <a:lnTo>
                  <a:pt x="7428" y="3746"/>
                </a:lnTo>
                <a:lnTo>
                  <a:pt x="7700" y="3746"/>
                </a:lnTo>
                <a:lnTo>
                  <a:pt x="7721" y="3683"/>
                </a:lnTo>
                <a:lnTo>
                  <a:pt x="7888" y="3641"/>
                </a:lnTo>
                <a:lnTo>
                  <a:pt x="7951" y="3557"/>
                </a:lnTo>
                <a:lnTo>
                  <a:pt x="8160" y="3474"/>
                </a:lnTo>
                <a:lnTo>
                  <a:pt x="8307" y="3474"/>
                </a:lnTo>
                <a:lnTo>
                  <a:pt x="8432" y="3453"/>
                </a:lnTo>
                <a:lnTo>
                  <a:pt x="8725" y="3474"/>
                </a:lnTo>
                <a:lnTo>
                  <a:pt x="8956" y="3411"/>
                </a:lnTo>
                <a:lnTo>
                  <a:pt x="9102" y="3411"/>
                </a:lnTo>
                <a:lnTo>
                  <a:pt x="9165" y="3432"/>
                </a:lnTo>
                <a:lnTo>
                  <a:pt x="9311" y="3306"/>
                </a:lnTo>
                <a:lnTo>
                  <a:pt x="9458" y="3306"/>
                </a:lnTo>
                <a:lnTo>
                  <a:pt x="9500" y="3264"/>
                </a:lnTo>
                <a:lnTo>
                  <a:pt x="9730" y="3264"/>
                </a:lnTo>
                <a:lnTo>
                  <a:pt x="9939" y="3327"/>
                </a:lnTo>
                <a:lnTo>
                  <a:pt x="10085" y="3264"/>
                </a:lnTo>
                <a:lnTo>
                  <a:pt x="10148" y="3327"/>
                </a:lnTo>
                <a:lnTo>
                  <a:pt x="10148" y="3432"/>
                </a:lnTo>
                <a:lnTo>
                  <a:pt x="10253" y="3474"/>
                </a:lnTo>
                <a:lnTo>
                  <a:pt x="10399" y="3453"/>
                </a:lnTo>
                <a:lnTo>
                  <a:pt x="10420" y="3348"/>
                </a:lnTo>
                <a:lnTo>
                  <a:pt x="10357" y="3223"/>
                </a:lnTo>
                <a:lnTo>
                  <a:pt x="10232" y="2992"/>
                </a:lnTo>
                <a:lnTo>
                  <a:pt x="10085" y="2930"/>
                </a:lnTo>
                <a:lnTo>
                  <a:pt x="10106" y="2846"/>
                </a:lnTo>
                <a:lnTo>
                  <a:pt x="10085" y="2699"/>
                </a:lnTo>
                <a:lnTo>
                  <a:pt x="10148" y="2511"/>
                </a:lnTo>
                <a:lnTo>
                  <a:pt x="10127" y="2469"/>
                </a:lnTo>
                <a:lnTo>
                  <a:pt x="10002" y="2427"/>
                </a:lnTo>
                <a:lnTo>
                  <a:pt x="10002" y="2281"/>
                </a:lnTo>
                <a:lnTo>
                  <a:pt x="10002" y="2176"/>
                </a:lnTo>
                <a:lnTo>
                  <a:pt x="9939" y="1967"/>
                </a:lnTo>
                <a:lnTo>
                  <a:pt x="9897" y="1842"/>
                </a:lnTo>
                <a:lnTo>
                  <a:pt x="9897" y="1779"/>
                </a:lnTo>
                <a:lnTo>
                  <a:pt x="10044" y="1779"/>
                </a:lnTo>
                <a:lnTo>
                  <a:pt x="10106" y="1632"/>
                </a:lnTo>
                <a:lnTo>
                  <a:pt x="10148" y="1570"/>
                </a:lnTo>
                <a:lnTo>
                  <a:pt x="10148" y="1528"/>
                </a:lnTo>
                <a:lnTo>
                  <a:pt x="10106" y="1444"/>
                </a:lnTo>
                <a:lnTo>
                  <a:pt x="10002" y="1360"/>
                </a:lnTo>
                <a:lnTo>
                  <a:pt x="9709" y="1360"/>
                </a:lnTo>
                <a:lnTo>
                  <a:pt x="9562" y="1256"/>
                </a:lnTo>
                <a:lnTo>
                  <a:pt x="9520" y="1026"/>
                </a:lnTo>
                <a:lnTo>
                  <a:pt x="9583" y="837"/>
                </a:lnTo>
                <a:lnTo>
                  <a:pt x="9500" y="733"/>
                </a:lnTo>
                <a:lnTo>
                  <a:pt x="9395" y="712"/>
                </a:lnTo>
                <a:lnTo>
                  <a:pt x="9395" y="628"/>
                </a:lnTo>
                <a:lnTo>
                  <a:pt x="9290" y="523"/>
                </a:lnTo>
                <a:lnTo>
                  <a:pt x="9186" y="502"/>
                </a:lnTo>
                <a:lnTo>
                  <a:pt x="8956" y="293"/>
                </a:lnTo>
                <a:lnTo>
                  <a:pt x="8851" y="272"/>
                </a:lnTo>
                <a:lnTo>
                  <a:pt x="8767" y="335"/>
                </a:lnTo>
                <a:lnTo>
                  <a:pt x="8725" y="335"/>
                </a:lnTo>
                <a:lnTo>
                  <a:pt x="8558" y="293"/>
                </a:lnTo>
                <a:lnTo>
                  <a:pt x="8516" y="377"/>
                </a:lnTo>
                <a:lnTo>
                  <a:pt x="8432" y="335"/>
                </a:lnTo>
                <a:lnTo>
                  <a:pt x="8412" y="230"/>
                </a:lnTo>
                <a:lnTo>
                  <a:pt x="8349" y="230"/>
                </a:lnTo>
                <a:lnTo>
                  <a:pt x="8328" y="272"/>
                </a:lnTo>
                <a:lnTo>
                  <a:pt x="8244" y="419"/>
                </a:lnTo>
                <a:lnTo>
                  <a:pt x="8098" y="502"/>
                </a:lnTo>
                <a:lnTo>
                  <a:pt x="7909" y="607"/>
                </a:lnTo>
                <a:lnTo>
                  <a:pt x="7888" y="691"/>
                </a:lnTo>
                <a:lnTo>
                  <a:pt x="7700" y="712"/>
                </a:lnTo>
                <a:lnTo>
                  <a:pt x="7616" y="754"/>
                </a:lnTo>
                <a:lnTo>
                  <a:pt x="7386" y="712"/>
                </a:lnTo>
                <a:lnTo>
                  <a:pt x="7324" y="649"/>
                </a:lnTo>
                <a:lnTo>
                  <a:pt x="7219" y="649"/>
                </a:lnTo>
                <a:lnTo>
                  <a:pt x="7198" y="628"/>
                </a:lnTo>
                <a:lnTo>
                  <a:pt x="7093" y="691"/>
                </a:lnTo>
                <a:lnTo>
                  <a:pt x="6884" y="691"/>
                </a:lnTo>
                <a:lnTo>
                  <a:pt x="6633" y="795"/>
                </a:lnTo>
                <a:lnTo>
                  <a:pt x="6445" y="754"/>
                </a:lnTo>
                <a:lnTo>
                  <a:pt x="6319" y="649"/>
                </a:lnTo>
                <a:lnTo>
                  <a:pt x="6235" y="712"/>
                </a:lnTo>
                <a:lnTo>
                  <a:pt x="6026" y="607"/>
                </a:lnTo>
                <a:lnTo>
                  <a:pt x="5901" y="586"/>
                </a:lnTo>
                <a:lnTo>
                  <a:pt x="5712" y="440"/>
                </a:lnTo>
                <a:lnTo>
                  <a:pt x="5629" y="440"/>
                </a:lnTo>
                <a:lnTo>
                  <a:pt x="5587" y="523"/>
                </a:lnTo>
                <a:lnTo>
                  <a:pt x="5503" y="502"/>
                </a:lnTo>
                <a:lnTo>
                  <a:pt x="5399" y="377"/>
                </a:lnTo>
                <a:lnTo>
                  <a:pt x="5378" y="210"/>
                </a:lnTo>
                <a:lnTo>
                  <a:pt x="5273" y="126"/>
                </a:lnTo>
                <a:lnTo>
                  <a:pt x="5210" y="168"/>
                </a:lnTo>
                <a:lnTo>
                  <a:pt x="5085" y="293"/>
                </a:lnTo>
                <a:lnTo>
                  <a:pt x="5022" y="272"/>
                </a:lnTo>
                <a:lnTo>
                  <a:pt x="4980" y="314"/>
                </a:lnTo>
                <a:lnTo>
                  <a:pt x="4771" y="105"/>
                </a:lnTo>
                <a:lnTo>
                  <a:pt x="47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51"/>
          <p:cNvSpPr/>
          <p:nvPr/>
        </p:nvSpPr>
        <p:spPr>
          <a:xfrm>
            <a:off x="3317288" y="2599705"/>
            <a:ext cx="39170" cy="32983"/>
          </a:xfrm>
          <a:custGeom>
            <a:avLst/>
            <a:gdLst/>
            <a:ahLst/>
            <a:cxnLst/>
            <a:rect l="l" t="t" r="r" b="b"/>
            <a:pathLst>
              <a:path w="1591" h="1403" extrusionOk="0">
                <a:moveTo>
                  <a:pt x="503" y="0"/>
                </a:moveTo>
                <a:lnTo>
                  <a:pt x="419" y="84"/>
                </a:lnTo>
                <a:lnTo>
                  <a:pt x="335" y="84"/>
                </a:lnTo>
                <a:lnTo>
                  <a:pt x="231" y="189"/>
                </a:lnTo>
                <a:lnTo>
                  <a:pt x="210" y="356"/>
                </a:lnTo>
                <a:lnTo>
                  <a:pt x="335" y="398"/>
                </a:lnTo>
                <a:lnTo>
                  <a:pt x="335" y="523"/>
                </a:lnTo>
                <a:lnTo>
                  <a:pt x="189" y="628"/>
                </a:lnTo>
                <a:lnTo>
                  <a:pt x="210" y="733"/>
                </a:lnTo>
                <a:lnTo>
                  <a:pt x="126" y="879"/>
                </a:lnTo>
                <a:lnTo>
                  <a:pt x="1" y="921"/>
                </a:lnTo>
                <a:lnTo>
                  <a:pt x="22" y="921"/>
                </a:lnTo>
                <a:lnTo>
                  <a:pt x="84" y="1025"/>
                </a:lnTo>
                <a:lnTo>
                  <a:pt x="168" y="1088"/>
                </a:lnTo>
                <a:lnTo>
                  <a:pt x="231" y="1046"/>
                </a:lnTo>
                <a:lnTo>
                  <a:pt x="294" y="1088"/>
                </a:lnTo>
                <a:lnTo>
                  <a:pt x="398" y="1046"/>
                </a:lnTo>
                <a:lnTo>
                  <a:pt x="294" y="1130"/>
                </a:lnTo>
                <a:lnTo>
                  <a:pt x="231" y="1130"/>
                </a:lnTo>
                <a:lnTo>
                  <a:pt x="168" y="1318"/>
                </a:lnTo>
                <a:lnTo>
                  <a:pt x="189" y="1402"/>
                </a:lnTo>
                <a:lnTo>
                  <a:pt x="419" y="1193"/>
                </a:lnTo>
                <a:lnTo>
                  <a:pt x="712" y="1025"/>
                </a:lnTo>
                <a:lnTo>
                  <a:pt x="796" y="879"/>
                </a:lnTo>
                <a:lnTo>
                  <a:pt x="900" y="816"/>
                </a:lnTo>
                <a:lnTo>
                  <a:pt x="1110" y="837"/>
                </a:lnTo>
                <a:lnTo>
                  <a:pt x="1152" y="795"/>
                </a:lnTo>
                <a:lnTo>
                  <a:pt x="1277" y="795"/>
                </a:lnTo>
                <a:lnTo>
                  <a:pt x="1361" y="816"/>
                </a:lnTo>
                <a:lnTo>
                  <a:pt x="1486" y="837"/>
                </a:lnTo>
                <a:lnTo>
                  <a:pt x="1591" y="733"/>
                </a:lnTo>
                <a:lnTo>
                  <a:pt x="1591" y="670"/>
                </a:lnTo>
                <a:lnTo>
                  <a:pt x="1486" y="607"/>
                </a:lnTo>
                <a:lnTo>
                  <a:pt x="1361" y="481"/>
                </a:lnTo>
                <a:lnTo>
                  <a:pt x="1235" y="461"/>
                </a:lnTo>
                <a:lnTo>
                  <a:pt x="1047" y="293"/>
                </a:lnTo>
                <a:lnTo>
                  <a:pt x="1026" y="84"/>
                </a:lnTo>
                <a:lnTo>
                  <a:pt x="921" y="63"/>
                </a:lnTo>
                <a:lnTo>
                  <a:pt x="817" y="147"/>
                </a:lnTo>
                <a:lnTo>
                  <a:pt x="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51"/>
          <p:cNvSpPr/>
          <p:nvPr/>
        </p:nvSpPr>
        <p:spPr>
          <a:xfrm>
            <a:off x="3504277" y="2675945"/>
            <a:ext cx="137576" cy="126433"/>
          </a:xfrm>
          <a:custGeom>
            <a:avLst/>
            <a:gdLst/>
            <a:ahLst/>
            <a:cxnLst/>
            <a:rect l="l" t="t" r="r" b="b"/>
            <a:pathLst>
              <a:path w="5588" h="5378" extrusionOk="0">
                <a:moveTo>
                  <a:pt x="2031" y="0"/>
                </a:moveTo>
                <a:lnTo>
                  <a:pt x="1989" y="42"/>
                </a:lnTo>
                <a:lnTo>
                  <a:pt x="1842" y="42"/>
                </a:lnTo>
                <a:lnTo>
                  <a:pt x="1696" y="168"/>
                </a:lnTo>
                <a:lnTo>
                  <a:pt x="1717" y="189"/>
                </a:lnTo>
                <a:lnTo>
                  <a:pt x="1633" y="314"/>
                </a:lnTo>
                <a:lnTo>
                  <a:pt x="1591" y="314"/>
                </a:lnTo>
                <a:lnTo>
                  <a:pt x="1466" y="419"/>
                </a:lnTo>
                <a:lnTo>
                  <a:pt x="1215" y="482"/>
                </a:lnTo>
                <a:lnTo>
                  <a:pt x="1110" y="670"/>
                </a:lnTo>
                <a:lnTo>
                  <a:pt x="1110" y="837"/>
                </a:lnTo>
                <a:lnTo>
                  <a:pt x="1215" y="1047"/>
                </a:lnTo>
                <a:lnTo>
                  <a:pt x="1215" y="1235"/>
                </a:lnTo>
                <a:lnTo>
                  <a:pt x="1110" y="1444"/>
                </a:lnTo>
                <a:lnTo>
                  <a:pt x="1173" y="1549"/>
                </a:lnTo>
                <a:lnTo>
                  <a:pt x="1152" y="1716"/>
                </a:lnTo>
                <a:lnTo>
                  <a:pt x="1068" y="1842"/>
                </a:lnTo>
                <a:lnTo>
                  <a:pt x="1005" y="1925"/>
                </a:lnTo>
                <a:lnTo>
                  <a:pt x="1" y="2658"/>
                </a:lnTo>
                <a:lnTo>
                  <a:pt x="273" y="3411"/>
                </a:lnTo>
                <a:lnTo>
                  <a:pt x="775" y="3453"/>
                </a:lnTo>
                <a:lnTo>
                  <a:pt x="3474" y="5336"/>
                </a:lnTo>
                <a:lnTo>
                  <a:pt x="4562" y="5378"/>
                </a:lnTo>
                <a:lnTo>
                  <a:pt x="4709" y="5106"/>
                </a:lnTo>
                <a:lnTo>
                  <a:pt x="4834" y="4855"/>
                </a:lnTo>
                <a:lnTo>
                  <a:pt x="5085" y="4708"/>
                </a:lnTo>
                <a:lnTo>
                  <a:pt x="5274" y="4792"/>
                </a:lnTo>
                <a:lnTo>
                  <a:pt x="5399" y="4750"/>
                </a:lnTo>
                <a:lnTo>
                  <a:pt x="5462" y="4771"/>
                </a:lnTo>
                <a:lnTo>
                  <a:pt x="5546" y="4645"/>
                </a:lnTo>
                <a:lnTo>
                  <a:pt x="5588" y="4604"/>
                </a:lnTo>
                <a:lnTo>
                  <a:pt x="5546" y="4583"/>
                </a:lnTo>
                <a:lnTo>
                  <a:pt x="5441" y="4541"/>
                </a:lnTo>
                <a:lnTo>
                  <a:pt x="5337" y="4457"/>
                </a:lnTo>
                <a:lnTo>
                  <a:pt x="5274" y="4122"/>
                </a:lnTo>
                <a:lnTo>
                  <a:pt x="5085" y="4122"/>
                </a:lnTo>
                <a:lnTo>
                  <a:pt x="5064" y="3955"/>
                </a:lnTo>
                <a:lnTo>
                  <a:pt x="5064" y="3767"/>
                </a:lnTo>
                <a:lnTo>
                  <a:pt x="5190" y="3662"/>
                </a:lnTo>
                <a:lnTo>
                  <a:pt x="5064" y="3411"/>
                </a:lnTo>
                <a:lnTo>
                  <a:pt x="4960" y="3348"/>
                </a:lnTo>
                <a:lnTo>
                  <a:pt x="4855" y="3139"/>
                </a:lnTo>
                <a:lnTo>
                  <a:pt x="4772" y="3097"/>
                </a:lnTo>
                <a:lnTo>
                  <a:pt x="4730" y="3118"/>
                </a:lnTo>
                <a:lnTo>
                  <a:pt x="4290" y="2825"/>
                </a:lnTo>
                <a:lnTo>
                  <a:pt x="4186" y="2867"/>
                </a:lnTo>
                <a:lnTo>
                  <a:pt x="4123" y="2888"/>
                </a:lnTo>
                <a:lnTo>
                  <a:pt x="4018" y="2804"/>
                </a:lnTo>
                <a:lnTo>
                  <a:pt x="4018" y="2720"/>
                </a:lnTo>
                <a:lnTo>
                  <a:pt x="3997" y="2699"/>
                </a:lnTo>
                <a:lnTo>
                  <a:pt x="4039" y="2574"/>
                </a:lnTo>
                <a:lnTo>
                  <a:pt x="3914" y="2469"/>
                </a:lnTo>
                <a:lnTo>
                  <a:pt x="3893" y="2386"/>
                </a:lnTo>
                <a:lnTo>
                  <a:pt x="3788" y="2365"/>
                </a:lnTo>
                <a:lnTo>
                  <a:pt x="3704" y="2281"/>
                </a:lnTo>
                <a:lnTo>
                  <a:pt x="3621" y="2260"/>
                </a:lnTo>
                <a:lnTo>
                  <a:pt x="3621" y="2176"/>
                </a:lnTo>
                <a:lnTo>
                  <a:pt x="3684" y="2135"/>
                </a:lnTo>
                <a:lnTo>
                  <a:pt x="3663" y="2072"/>
                </a:lnTo>
                <a:lnTo>
                  <a:pt x="3684" y="1988"/>
                </a:lnTo>
                <a:lnTo>
                  <a:pt x="3684" y="1779"/>
                </a:lnTo>
                <a:lnTo>
                  <a:pt x="3725" y="1737"/>
                </a:lnTo>
                <a:lnTo>
                  <a:pt x="3767" y="1549"/>
                </a:lnTo>
                <a:lnTo>
                  <a:pt x="3830" y="1549"/>
                </a:lnTo>
                <a:lnTo>
                  <a:pt x="3914" y="1528"/>
                </a:lnTo>
                <a:lnTo>
                  <a:pt x="3914" y="1319"/>
                </a:lnTo>
                <a:lnTo>
                  <a:pt x="3872" y="1298"/>
                </a:lnTo>
                <a:lnTo>
                  <a:pt x="3830" y="1130"/>
                </a:lnTo>
                <a:lnTo>
                  <a:pt x="3914" y="1130"/>
                </a:lnTo>
                <a:lnTo>
                  <a:pt x="4018" y="1088"/>
                </a:lnTo>
                <a:lnTo>
                  <a:pt x="4081" y="1047"/>
                </a:lnTo>
                <a:lnTo>
                  <a:pt x="4018" y="1026"/>
                </a:lnTo>
                <a:lnTo>
                  <a:pt x="3935" y="984"/>
                </a:lnTo>
                <a:lnTo>
                  <a:pt x="3809" y="1005"/>
                </a:lnTo>
                <a:lnTo>
                  <a:pt x="3725" y="984"/>
                </a:lnTo>
                <a:lnTo>
                  <a:pt x="3516" y="879"/>
                </a:lnTo>
                <a:lnTo>
                  <a:pt x="3453" y="837"/>
                </a:lnTo>
                <a:lnTo>
                  <a:pt x="3349" y="795"/>
                </a:lnTo>
                <a:lnTo>
                  <a:pt x="3286" y="670"/>
                </a:lnTo>
                <a:lnTo>
                  <a:pt x="3244" y="565"/>
                </a:lnTo>
                <a:lnTo>
                  <a:pt x="3140" y="565"/>
                </a:lnTo>
                <a:lnTo>
                  <a:pt x="3077" y="419"/>
                </a:lnTo>
                <a:lnTo>
                  <a:pt x="3098" y="314"/>
                </a:lnTo>
                <a:lnTo>
                  <a:pt x="3035" y="189"/>
                </a:lnTo>
                <a:lnTo>
                  <a:pt x="2930" y="168"/>
                </a:lnTo>
                <a:lnTo>
                  <a:pt x="2784" y="210"/>
                </a:lnTo>
                <a:lnTo>
                  <a:pt x="2679" y="168"/>
                </a:lnTo>
                <a:lnTo>
                  <a:pt x="2679" y="63"/>
                </a:lnTo>
                <a:lnTo>
                  <a:pt x="2616" y="0"/>
                </a:lnTo>
                <a:lnTo>
                  <a:pt x="2470" y="63"/>
                </a:lnTo>
                <a:lnTo>
                  <a:pt x="22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51"/>
          <p:cNvSpPr/>
          <p:nvPr/>
        </p:nvSpPr>
        <p:spPr>
          <a:xfrm>
            <a:off x="3616593" y="2786627"/>
            <a:ext cx="24743" cy="24120"/>
          </a:xfrm>
          <a:custGeom>
            <a:avLst/>
            <a:gdLst/>
            <a:ahLst/>
            <a:cxnLst/>
            <a:rect l="l" t="t" r="r" b="b"/>
            <a:pathLst>
              <a:path w="1005" h="1026" extrusionOk="0">
                <a:moveTo>
                  <a:pt x="523" y="0"/>
                </a:moveTo>
                <a:lnTo>
                  <a:pt x="272" y="147"/>
                </a:lnTo>
                <a:lnTo>
                  <a:pt x="147" y="398"/>
                </a:lnTo>
                <a:lnTo>
                  <a:pt x="0" y="670"/>
                </a:lnTo>
                <a:lnTo>
                  <a:pt x="84" y="670"/>
                </a:lnTo>
                <a:lnTo>
                  <a:pt x="607" y="816"/>
                </a:lnTo>
                <a:lnTo>
                  <a:pt x="628" y="1025"/>
                </a:lnTo>
                <a:lnTo>
                  <a:pt x="1005" y="879"/>
                </a:lnTo>
                <a:lnTo>
                  <a:pt x="942" y="795"/>
                </a:lnTo>
                <a:lnTo>
                  <a:pt x="942" y="774"/>
                </a:lnTo>
                <a:lnTo>
                  <a:pt x="984" y="774"/>
                </a:lnTo>
                <a:lnTo>
                  <a:pt x="921" y="691"/>
                </a:lnTo>
                <a:lnTo>
                  <a:pt x="921" y="607"/>
                </a:lnTo>
                <a:lnTo>
                  <a:pt x="879" y="502"/>
                </a:lnTo>
                <a:lnTo>
                  <a:pt x="837" y="565"/>
                </a:lnTo>
                <a:lnTo>
                  <a:pt x="607" y="419"/>
                </a:lnTo>
                <a:lnTo>
                  <a:pt x="942" y="356"/>
                </a:lnTo>
                <a:lnTo>
                  <a:pt x="900" y="84"/>
                </a:lnTo>
                <a:lnTo>
                  <a:pt x="900" y="63"/>
                </a:lnTo>
                <a:lnTo>
                  <a:pt x="837" y="42"/>
                </a:lnTo>
                <a:lnTo>
                  <a:pt x="712" y="84"/>
                </a:lnTo>
                <a:lnTo>
                  <a:pt x="52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51"/>
          <p:cNvSpPr/>
          <p:nvPr/>
        </p:nvSpPr>
        <p:spPr>
          <a:xfrm>
            <a:off x="3410524" y="2704956"/>
            <a:ext cx="31981" cy="17256"/>
          </a:xfrm>
          <a:custGeom>
            <a:avLst/>
            <a:gdLst/>
            <a:ahLst/>
            <a:cxnLst/>
            <a:rect l="l" t="t" r="r" b="b"/>
            <a:pathLst>
              <a:path w="1299" h="734" extrusionOk="0">
                <a:moveTo>
                  <a:pt x="1194" y="1"/>
                </a:moveTo>
                <a:lnTo>
                  <a:pt x="1005" y="105"/>
                </a:lnTo>
                <a:lnTo>
                  <a:pt x="775" y="210"/>
                </a:lnTo>
                <a:lnTo>
                  <a:pt x="608" y="210"/>
                </a:lnTo>
                <a:lnTo>
                  <a:pt x="482" y="168"/>
                </a:lnTo>
                <a:lnTo>
                  <a:pt x="378" y="168"/>
                </a:lnTo>
                <a:lnTo>
                  <a:pt x="378" y="231"/>
                </a:lnTo>
                <a:lnTo>
                  <a:pt x="357" y="315"/>
                </a:lnTo>
                <a:lnTo>
                  <a:pt x="273" y="336"/>
                </a:lnTo>
                <a:lnTo>
                  <a:pt x="147" y="294"/>
                </a:lnTo>
                <a:lnTo>
                  <a:pt x="85" y="377"/>
                </a:lnTo>
                <a:lnTo>
                  <a:pt x="1" y="398"/>
                </a:lnTo>
                <a:lnTo>
                  <a:pt x="1" y="524"/>
                </a:lnTo>
                <a:lnTo>
                  <a:pt x="85" y="629"/>
                </a:lnTo>
                <a:lnTo>
                  <a:pt x="210" y="712"/>
                </a:lnTo>
                <a:lnTo>
                  <a:pt x="378" y="691"/>
                </a:lnTo>
                <a:lnTo>
                  <a:pt x="461" y="733"/>
                </a:lnTo>
                <a:lnTo>
                  <a:pt x="503" y="691"/>
                </a:lnTo>
                <a:lnTo>
                  <a:pt x="629" y="649"/>
                </a:lnTo>
                <a:lnTo>
                  <a:pt x="775" y="545"/>
                </a:lnTo>
                <a:lnTo>
                  <a:pt x="838" y="503"/>
                </a:lnTo>
                <a:lnTo>
                  <a:pt x="1005" y="524"/>
                </a:lnTo>
                <a:lnTo>
                  <a:pt x="1005" y="419"/>
                </a:lnTo>
                <a:lnTo>
                  <a:pt x="984" y="315"/>
                </a:lnTo>
                <a:lnTo>
                  <a:pt x="1110" y="168"/>
                </a:lnTo>
                <a:lnTo>
                  <a:pt x="1235" y="85"/>
                </a:lnTo>
                <a:lnTo>
                  <a:pt x="1298" y="22"/>
                </a:lnTo>
                <a:lnTo>
                  <a:pt x="125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51"/>
          <p:cNvSpPr/>
          <p:nvPr/>
        </p:nvSpPr>
        <p:spPr>
          <a:xfrm>
            <a:off x="3457917" y="2679377"/>
            <a:ext cx="88632" cy="75300"/>
          </a:xfrm>
          <a:custGeom>
            <a:avLst/>
            <a:gdLst/>
            <a:ahLst/>
            <a:cxnLst/>
            <a:rect l="l" t="t" r="r" b="b"/>
            <a:pathLst>
              <a:path w="3600" h="3203" extrusionOk="0">
                <a:moveTo>
                  <a:pt x="3370" y="1"/>
                </a:moveTo>
                <a:lnTo>
                  <a:pt x="3139" y="64"/>
                </a:lnTo>
                <a:lnTo>
                  <a:pt x="2846" y="43"/>
                </a:lnTo>
                <a:lnTo>
                  <a:pt x="2721" y="64"/>
                </a:lnTo>
                <a:lnTo>
                  <a:pt x="2574" y="64"/>
                </a:lnTo>
                <a:lnTo>
                  <a:pt x="2365" y="147"/>
                </a:lnTo>
                <a:lnTo>
                  <a:pt x="2302" y="231"/>
                </a:lnTo>
                <a:lnTo>
                  <a:pt x="2135" y="273"/>
                </a:lnTo>
                <a:lnTo>
                  <a:pt x="2114" y="336"/>
                </a:lnTo>
                <a:lnTo>
                  <a:pt x="1842" y="336"/>
                </a:lnTo>
                <a:lnTo>
                  <a:pt x="1675" y="273"/>
                </a:lnTo>
                <a:lnTo>
                  <a:pt x="1612" y="231"/>
                </a:lnTo>
                <a:lnTo>
                  <a:pt x="1507" y="210"/>
                </a:lnTo>
                <a:lnTo>
                  <a:pt x="1194" y="231"/>
                </a:lnTo>
                <a:lnTo>
                  <a:pt x="1110" y="273"/>
                </a:lnTo>
                <a:lnTo>
                  <a:pt x="1068" y="273"/>
                </a:lnTo>
                <a:lnTo>
                  <a:pt x="775" y="419"/>
                </a:lnTo>
                <a:lnTo>
                  <a:pt x="670" y="377"/>
                </a:lnTo>
                <a:lnTo>
                  <a:pt x="524" y="336"/>
                </a:lnTo>
                <a:lnTo>
                  <a:pt x="461" y="419"/>
                </a:lnTo>
                <a:lnTo>
                  <a:pt x="461" y="649"/>
                </a:lnTo>
                <a:lnTo>
                  <a:pt x="377" y="670"/>
                </a:lnTo>
                <a:lnTo>
                  <a:pt x="419" y="796"/>
                </a:lnTo>
                <a:lnTo>
                  <a:pt x="315" y="859"/>
                </a:lnTo>
                <a:lnTo>
                  <a:pt x="168" y="880"/>
                </a:lnTo>
                <a:lnTo>
                  <a:pt x="64" y="859"/>
                </a:lnTo>
                <a:lnTo>
                  <a:pt x="1" y="901"/>
                </a:lnTo>
                <a:lnTo>
                  <a:pt x="22" y="1068"/>
                </a:lnTo>
                <a:lnTo>
                  <a:pt x="105" y="1277"/>
                </a:lnTo>
                <a:lnTo>
                  <a:pt x="147" y="1403"/>
                </a:lnTo>
                <a:lnTo>
                  <a:pt x="126" y="1528"/>
                </a:lnTo>
                <a:lnTo>
                  <a:pt x="105" y="1779"/>
                </a:lnTo>
                <a:lnTo>
                  <a:pt x="336" y="1779"/>
                </a:lnTo>
                <a:lnTo>
                  <a:pt x="377" y="1905"/>
                </a:lnTo>
                <a:lnTo>
                  <a:pt x="482" y="1947"/>
                </a:lnTo>
                <a:lnTo>
                  <a:pt x="482" y="2114"/>
                </a:lnTo>
                <a:lnTo>
                  <a:pt x="545" y="2198"/>
                </a:lnTo>
                <a:lnTo>
                  <a:pt x="461" y="2219"/>
                </a:lnTo>
                <a:lnTo>
                  <a:pt x="419" y="2219"/>
                </a:lnTo>
                <a:lnTo>
                  <a:pt x="315" y="2302"/>
                </a:lnTo>
                <a:lnTo>
                  <a:pt x="252" y="2449"/>
                </a:lnTo>
                <a:lnTo>
                  <a:pt x="168" y="2574"/>
                </a:lnTo>
                <a:lnTo>
                  <a:pt x="147" y="2574"/>
                </a:lnTo>
                <a:lnTo>
                  <a:pt x="168" y="2616"/>
                </a:lnTo>
                <a:lnTo>
                  <a:pt x="252" y="2679"/>
                </a:lnTo>
                <a:lnTo>
                  <a:pt x="273" y="2888"/>
                </a:lnTo>
                <a:lnTo>
                  <a:pt x="252" y="2993"/>
                </a:lnTo>
                <a:lnTo>
                  <a:pt x="315" y="2993"/>
                </a:lnTo>
                <a:lnTo>
                  <a:pt x="482" y="3077"/>
                </a:lnTo>
                <a:lnTo>
                  <a:pt x="629" y="3181"/>
                </a:lnTo>
                <a:lnTo>
                  <a:pt x="649" y="3181"/>
                </a:lnTo>
                <a:lnTo>
                  <a:pt x="733" y="3202"/>
                </a:lnTo>
                <a:lnTo>
                  <a:pt x="1884" y="2512"/>
                </a:lnTo>
                <a:lnTo>
                  <a:pt x="2888" y="1779"/>
                </a:lnTo>
                <a:lnTo>
                  <a:pt x="2951" y="1696"/>
                </a:lnTo>
                <a:lnTo>
                  <a:pt x="3035" y="1570"/>
                </a:lnTo>
                <a:lnTo>
                  <a:pt x="3056" y="1403"/>
                </a:lnTo>
                <a:lnTo>
                  <a:pt x="2993" y="1298"/>
                </a:lnTo>
                <a:lnTo>
                  <a:pt x="3098" y="1089"/>
                </a:lnTo>
                <a:lnTo>
                  <a:pt x="3098" y="901"/>
                </a:lnTo>
                <a:lnTo>
                  <a:pt x="2993" y="691"/>
                </a:lnTo>
                <a:lnTo>
                  <a:pt x="2993" y="524"/>
                </a:lnTo>
                <a:lnTo>
                  <a:pt x="3098" y="336"/>
                </a:lnTo>
                <a:lnTo>
                  <a:pt x="3349" y="273"/>
                </a:lnTo>
                <a:lnTo>
                  <a:pt x="3474" y="168"/>
                </a:lnTo>
                <a:lnTo>
                  <a:pt x="3516" y="168"/>
                </a:lnTo>
                <a:lnTo>
                  <a:pt x="3600" y="43"/>
                </a:lnTo>
                <a:lnTo>
                  <a:pt x="3579" y="22"/>
                </a:lnTo>
                <a:lnTo>
                  <a:pt x="351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51"/>
          <p:cNvSpPr/>
          <p:nvPr/>
        </p:nvSpPr>
        <p:spPr>
          <a:xfrm>
            <a:off x="3439895" y="2739890"/>
            <a:ext cx="21666" cy="60043"/>
          </a:xfrm>
          <a:custGeom>
            <a:avLst/>
            <a:gdLst/>
            <a:ahLst/>
            <a:cxnLst/>
            <a:rect l="l" t="t" r="r" b="b"/>
            <a:pathLst>
              <a:path w="880" h="2554" extrusionOk="0">
                <a:moveTo>
                  <a:pt x="837" y="0"/>
                </a:moveTo>
                <a:lnTo>
                  <a:pt x="754" y="105"/>
                </a:lnTo>
                <a:lnTo>
                  <a:pt x="565" y="147"/>
                </a:lnTo>
                <a:lnTo>
                  <a:pt x="524" y="105"/>
                </a:lnTo>
                <a:lnTo>
                  <a:pt x="377" y="252"/>
                </a:lnTo>
                <a:lnTo>
                  <a:pt x="335" y="670"/>
                </a:lnTo>
                <a:lnTo>
                  <a:pt x="168" y="1005"/>
                </a:lnTo>
                <a:lnTo>
                  <a:pt x="1" y="1235"/>
                </a:lnTo>
                <a:lnTo>
                  <a:pt x="63" y="1256"/>
                </a:lnTo>
                <a:lnTo>
                  <a:pt x="168" y="1444"/>
                </a:lnTo>
                <a:lnTo>
                  <a:pt x="231" y="1653"/>
                </a:lnTo>
                <a:lnTo>
                  <a:pt x="377" y="1884"/>
                </a:lnTo>
                <a:lnTo>
                  <a:pt x="524" y="2197"/>
                </a:lnTo>
                <a:lnTo>
                  <a:pt x="461" y="2344"/>
                </a:lnTo>
                <a:lnTo>
                  <a:pt x="545" y="2553"/>
                </a:lnTo>
                <a:lnTo>
                  <a:pt x="628" y="2448"/>
                </a:lnTo>
                <a:lnTo>
                  <a:pt x="628" y="2407"/>
                </a:lnTo>
                <a:lnTo>
                  <a:pt x="628" y="2344"/>
                </a:lnTo>
                <a:lnTo>
                  <a:pt x="670" y="2281"/>
                </a:lnTo>
                <a:lnTo>
                  <a:pt x="670" y="2156"/>
                </a:lnTo>
                <a:lnTo>
                  <a:pt x="733" y="1988"/>
                </a:lnTo>
                <a:lnTo>
                  <a:pt x="691" y="1842"/>
                </a:lnTo>
                <a:lnTo>
                  <a:pt x="754" y="1821"/>
                </a:lnTo>
                <a:lnTo>
                  <a:pt x="754" y="1674"/>
                </a:lnTo>
                <a:lnTo>
                  <a:pt x="775" y="1549"/>
                </a:lnTo>
                <a:lnTo>
                  <a:pt x="775" y="1465"/>
                </a:lnTo>
                <a:lnTo>
                  <a:pt x="775" y="1214"/>
                </a:lnTo>
                <a:lnTo>
                  <a:pt x="754" y="1235"/>
                </a:lnTo>
                <a:lnTo>
                  <a:pt x="670" y="1235"/>
                </a:lnTo>
                <a:lnTo>
                  <a:pt x="565" y="1298"/>
                </a:lnTo>
                <a:lnTo>
                  <a:pt x="524" y="1235"/>
                </a:lnTo>
                <a:lnTo>
                  <a:pt x="545" y="1047"/>
                </a:lnTo>
                <a:lnTo>
                  <a:pt x="545" y="796"/>
                </a:lnTo>
                <a:lnTo>
                  <a:pt x="524" y="712"/>
                </a:lnTo>
                <a:lnTo>
                  <a:pt x="545" y="565"/>
                </a:lnTo>
                <a:lnTo>
                  <a:pt x="670" y="565"/>
                </a:lnTo>
                <a:lnTo>
                  <a:pt x="691" y="670"/>
                </a:lnTo>
                <a:lnTo>
                  <a:pt x="754" y="670"/>
                </a:lnTo>
                <a:lnTo>
                  <a:pt x="837" y="607"/>
                </a:lnTo>
                <a:lnTo>
                  <a:pt x="837" y="524"/>
                </a:lnTo>
                <a:lnTo>
                  <a:pt x="796" y="482"/>
                </a:lnTo>
                <a:lnTo>
                  <a:pt x="775" y="377"/>
                </a:lnTo>
                <a:lnTo>
                  <a:pt x="837" y="210"/>
                </a:lnTo>
                <a:lnTo>
                  <a:pt x="858" y="63"/>
                </a:lnTo>
                <a:lnTo>
                  <a:pt x="87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51"/>
          <p:cNvSpPr/>
          <p:nvPr/>
        </p:nvSpPr>
        <p:spPr>
          <a:xfrm>
            <a:off x="3458951" y="2739890"/>
            <a:ext cx="5687" cy="12319"/>
          </a:xfrm>
          <a:custGeom>
            <a:avLst/>
            <a:gdLst/>
            <a:ahLst/>
            <a:cxnLst/>
            <a:rect l="l" t="t" r="r" b="b"/>
            <a:pathLst>
              <a:path w="231" h="524" extrusionOk="0">
                <a:moveTo>
                  <a:pt x="105" y="0"/>
                </a:moveTo>
                <a:lnTo>
                  <a:pt x="84" y="63"/>
                </a:lnTo>
                <a:lnTo>
                  <a:pt x="63" y="210"/>
                </a:lnTo>
                <a:lnTo>
                  <a:pt x="1" y="377"/>
                </a:lnTo>
                <a:lnTo>
                  <a:pt x="22" y="482"/>
                </a:lnTo>
                <a:lnTo>
                  <a:pt x="63" y="524"/>
                </a:lnTo>
                <a:lnTo>
                  <a:pt x="84" y="524"/>
                </a:lnTo>
                <a:lnTo>
                  <a:pt x="126" y="482"/>
                </a:lnTo>
                <a:lnTo>
                  <a:pt x="210" y="419"/>
                </a:lnTo>
                <a:lnTo>
                  <a:pt x="231" y="314"/>
                </a:lnTo>
                <a:lnTo>
                  <a:pt x="210" y="105"/>
                </a:lnTo>
                <a:lnTo>
                  <a:pt x="126" y="42"/>
                </a:lnTo>
                <a:lnTo>
                  <a:pt x="1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51"/>
          <p:cNvSpPr/>
          <p:nvPr/>
        </p:nvSpPr>
        <p:spPr>
          <a:xfrm>
            <a:off x="3452772" y="2753173"/>
            <a:ext cx="7755" cy="17232"/>
          </a:xfrm>
          <a:custGeom>
            <a:avLst/>
            <a:gdLst/>
            <a:ahLst/>
            <a:cxnLst/>
            <a:rect l="l" t="t" r="r" b="b"/>
            <a:pathLst>
              <a:path w="315" h="733" extrusionOk="0">
                <a:moveTo>
                  <a:pt x="22" y="0"/>
                </a:moveTo>
                <a:lnTo>
                  <a:pt x="1" y="147"/>
                </a:lnTo>
                <a:lnTo>
                  <a:pt x="22" y="231"/>
                </a:lnTo>
                <a:lnTo>
                  <a:pt x="22" y="482"/>
                </a:lnTo>
                <a:lnTo>
                  <a:pt x="1" y="670"/>
                </a:lnTo>
                <a:lnTo>
                  <a:pt x="42" y="733"/>
                </a:lnTo>
                <a:lnTo>
                  <a:pt x="147" y="670"/>
                </a:lnTo>
                <a:lnTo>
                  <a:pt x="231" y="670"/>
                </a:lnTo>
                <a:lnTo>
                  <a:pt x="252" y="649"/>
                </a:lnTo>
                <a:lnTo>
                  <a:pt x="273" y="440"/>
                </a:lnTo>
                <a:lnTo>
                  <a:pt x="273" y="356"/>
                </a:lnTo>
                <a:lnTo>
                  <a:pt x="314" y="210"/>
                </a:lnTo>
                <a:lnTo>
                  <a:pt x="314" y="147"/>
                </a:lnTo>
                <a:lnTo>
                  <a:pt x="314" y="63"/>
                </a:lnTo>
                <a:lnTo>
                  <a:pt x="314" y="42"/>
                </a:lnTo>
                <a:lnTo>
                  <a:pt x="231" y="105"/>
                </a:lnTo>
                <a:lnTo>
                  <a:pt x="168" y="105"/>
                </a:lnTo>
                <a:lnTo>
                  <a:pt x="14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51"/>
          <p:cNvSpPr/>
          <p:nvPr/>
        </p:nvSpPr>
        <p:spPr>
          <a:xfrm>
            <a:off x="3452772" y="2721200"/>
            <a:ext cx="18563" cy="22146"/>
          </a:xfrm>
          <a:custGeom>
            <a:avLst/>
            <a:gdLst/>
            <a:ahLst/>
            <a:cxnLst/>
            <a:rect l="l" t="t" r="r" b="b"/>
            <a:pathLst>
              <a:path w="754" h="942" extrusionOk="0">
                <a:moveTo>
                  <a:pt x="314" y="0"/>
                </a:moveTo>
                <a:lnTo>
                  <a:pt x="314" y="21"/>
                </a:lnTo>
                <a:lnTo>
                  <a:pt x="231" y="21"/>
                </a:lnTo>
                <a:lnTo>
                  <a:pt x="210" y="440"/>
                </a:lnTo>
                <a:lnTo>
                  <a:pt x="105" y="586"/>
                </a:lnTo>
                <a:lnTo>
                  <a:pt x="1" y="733"/>
                </a:lnTo>
                <a:lnTo>
                  <a:pt x="1" y="879"/>
                </a:lnTo>
                <a:lnTo>
                  <a:pt x="1" y="900"/>
                </a:lnTo>
                <a:lnTo>
                  <a:pt x="42" y="942"/>
                </a:lnTo>
                <a:lnTo>
                  <a:pt x="231" y="900"/>
                </a:lnTo>
                <a:lnTo>
                  <a:pt x="314" y="795"/>
                </a:lnTo>
                <a:lnTo>
                  <a:pt x="377" y="795"/>
                </a:lnTo>
                <a:lnTo>
                  <a:pt x="461" y="670"/>
                </a:lnTo>
                <a:lnTo>
                  <a:pt x="524" y="523"/>
                </a:lnTo>
                <a:lnTo>
                  <a:pt x="628" y="440"/>
                </a:lnTo>
                <a:lnTo>
                  <a:pt x="670" y="440"/>
                </a:lnTo>
                <a:lnTo>
                  <a:pt x="754" y="419"/>
                </a:lnTo>
                <a:lnTo>
                  <a:pt x="691" y="335"/>
                </a:lnTo>
                <a:lnTo>
                  <a:pt x="691" y="168"/>
                </a:lnTo>
                <a:lnTo>
                  <a:pt x="586" y="126"/>
                </a:lnTo>
                <a:lnTo>
                  <a:pt x="54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51"/>
          <p:cNvSpPr/>
          <p:nvPr/>
        </p:nvSpPr>
        <p:spPr>
          <a:xfrm>
            <a:off x="3453806" y="2738409"/>
            <a:ext cx="57192" cy="67424"/>
          </a:xfrm>
          <a:custGeom>
            <a:avLst/>
            <a:gdLst/>
            <a:ahLst/>
            <a:cxnLst/>
            <a:rect l="l" t="t" r="r" b="b"/>
            <a:pathLst>
              <a:path w="2323" h="2868" extrusionOk="0">
                <a:moveTo>
                  <a:pt x="2051" y="1"/>
                </a:moveTo>
                <a:lnTo>
                  <a:pt x="900" y="691"/>
                </a:lnTo>
                <a:lnTo>
                  <a:pt x="816" y="670"/>
                </a:lnTo>
                <a:lnTo>
                  <a:pt x="796" y="670"/>
                </a:lnTo>
                <a:lnTo>
                  <a:pt x="649" y="566"/>
                </a:lnTo>
                <a:lnTo>
                  <a:pt x="482" y="482"/>
                </a:lnTo>
                <a:lnTo>
                  <a:pt x="419" y="482"/>
                </a:lnTo>
                <a:lnTo>
                  <a:pt x="335" y="545"/>
                </a:lnTo>
                <a:lnTo>
                  <a:pt x="293" y="587"/>
                </a:lnTo>
                <a:lnTo>
                  <a:pt x="272" y="587"/>
                </a:lnTo>
                <a:lnTo>
                  <a:pt x="272" y="670"/>
                </a:lnTo>
                <a:lnTo>
                  <a:pt x="272" y="691"/>
                </a:lnTo>
                <a:lnTo>
                  <a:pt x="272" y="775"/>
                </a:lnTo>
                <a:lnTo>
                  <a:pt x="272" y="838"/>
                </a:lnTo>
                <a:lnTo>
                  <a:pt x="231" y="984"/>
                </a:lnTo>
                <a:lnTo>
                  <a:pt x="231" y="1068"/>
                </a:lnTo>
                <a:lnTo>
                  <a:pt x="210" y="1528"/>
                </a:lnTo>
                <a:lnTo>
                  <a:pt x="210" y="1612"/>
                </a:lnTo>
                <a:lnTo>
                  <a:pt x="189" y="1737"/>
                </a:lnTo>
                <a:lnTo>
                  <a:pt x="189" y="1884"/>
                </a:lnTo>
                <a:lnTo>
                  <a:pt x="126" y="1905"/>
                </a:lnTo>
                <a:lnTo>
                  <a:pt x="168" y="2051"/>
                </a:lnTo>
                <a:lnTo>
                  <a:pt x="105" y="2219"/>
                </a:lnTo>
                <a:lnTo>
                  <a:pt x="105" y="2344"/>
                </a:lnTo>
                <a:lnTo>
                  <a:pt x="63" y="2407"/>
                </a:lnTo>
                <a:lnTo>
                  <a:pt x="63" y="2470"/>
                </a:lnTo>
                <a:lnTo>
                  <a:pt x="63" y="2553"/>
                </a:lnTo>
                <a:lnTo>
                  <a:pt x="0" y="2679"/>
                </a:lnTo>
                <a:lnTo>
                  <a:pt x="0" y="2721"/>
                </a:lnTo>
                <a:lnTo>
                  <a:pt x="189" y="2721"/>
                </a:lnTo>
                <a:lnTo>
                  <a:pt x="754" y="2867"/>
                </a:lnTo>
                <a:lnTo>
                  <a:pt x="1172" y="2449"/>
                </a:lnTo>
                <a:lnTo>
                  <a:pt x="1633" y="2407"/>
                </a:lnTo>
                <a:lnTo>
                  <a:pt x="1653" y="2219"/>
                </a:lnTo>
                <a:lnTo>
                  <a:pt x="1884" y="1926"/>
                </a:lnTo>
                <a:lnTo>
                  <a:pt x="1235" y="1214"/>
                </a:lnTo>
                <a:lnTo>
                  <a:pt x="2093" y="963"/>
                </a:lnTo>
                <a:lnTo>
                  <a:pt x="2302" y="754"/>
                </a:lnTo>
                <a:lnTo>
                  <a:pt x="2323" y="754"/>
                </a:lnTo>
                <a:lnTo>
                  <a:pt x="205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51"/>
          <p:cNvSpPr/>
          <p:nvPr/>
        </p:nvSpPr>
        <p:spPr>
          <a:xfrm>
            <a:off x="3452772" y="2756112"/>
            <a:ext cx="294676" cy="237138"/>
          </a:xfrm>
          <a:custGeom>
            <a:avLst/>
            <a:gdLst/>
            <a:ahLst/>
            <a:cxnLst/>
            <a:rect l="l" t="t" r="r" b="b"/>
            <a:pathLst>
              <a:path w="11969" h="10087" extrusionOk="0">
                <a:moveTo>
                  <a:pt x="2344" y="1"/>
                </a:moveTo>
                <a:lnTo>
                  <a:pt x="2135" y="210"/>
                </a:lnTo>
                <a:lnTo>
                  <a:pt x="1277" y="461"/>
                </a:lnTo>
                <a:lnTo>
                  <a:pt x="1926" y="1173"/>
                </a:lnTo>
                <a:lnTo>
                  <a:pt x="1695" y="1466"/>
                </a:lnTo>
                <a:lnTo>
                  <a:pt x="1675" y="1654"/>
                </a:lnTo>
                <a:lnTo>
                  <a:pt x="1214" y="1696"/>
                </a:lnTo>
                <a:lnTo>
                  <a:pt x="796" y="2114"/>
                </a:lnTo>
                <a:lnTo>
                  <a:pt x="231" y="1968"/>
                </a:lnTo>
                <a:lnTo>
                  <a:pt x="42" y="1968"/>
                </a:lnTo>
                <a:lnTo>
                  <a:pt x="42" y="2177"/>
                </a:lnTo>
                <a:lnTo>
                  <a:pt x="42" y="2407"/>
                </a:lnTo>
                <a:lnTo>
                  <a:pt x="1" y="2595"/>
                </a:lnTo>
                <a:lnTo>
                  <a:pt x="1" y="2637"/>
                </a:lnTo>
                <a:lnTo>
                  <a:pt x="63" y="2616"/>
                </a:lnTo>
                <a:lnTo>
                  <a:pt x="105" y="2637"/>
                </a:lnTo>
                <a:lnTo>
                  <a:pt x="168" y="2595"/>
                </a:lnTo>
                <a:lnTo>
                  <a:pt x="314" y="2658"/>
                </a:lnTo>
                <a:lnTo>
                  <a:pt x="273" y="2700"/>
                </a:lnTo>
                <a:lnTo>
                  <a:pt x="524" y="2972"/>
                </a:lnTo>
                <a:lnTo>
                  <a:pt x="545" y="3119"/>
                </a:lnTo>
                <a:lnTo>
                  <a:pt x="628" y="3139"/>
                </a:lnTo>
                <a:lnTo>
                  <a:pt x="628" y="3244"/>
                </a:lnTo>
                <a:lnTo>
                  <a:pt x="754" y="3349"/>
                </a:lnTo>
                <a:lnTo>
                  <a:pt x="838" y="3370"/>
                </a:lnTo>
                <a:lnTo>
                  <a:pt x="984" y="3663"/>
                </a:lnTo>
                <a:lnTo>
                  <a:pt x="984" y="3746"/>
                </a:lnTo>
                <a:lnTo>
                  <a:pt x="1047" y="3851"/>
                </a:lnTo>
                <a:lnTo>
                  <a:pt x="1110" y="3851"/>
                </a:lnTo>
                <a:lnTo>
                  <a:pt x="1151" y="3997"/>
                </a:lnTo>
                <a:lnTo>
                  <a:pt x="1193" y="4081"/>
                </a:lnTo>
                <a:lnTo>
                  <a:pt x="1319" y="4123"/>
                </a:lnTo>
                <a:lnTo>
                  <a:pt x="1423" y="4416"/>
                </a:lnTo>
                <a:lnTo>
                  <a:pt x="1528" y="4479"/>
                </a:lnTo>
                <a:lnTo>
                  <a:pt x="1570" y="4625"/>
                </a:lnTo>
                <a:lnTo>
                  <a:pt x="1528" y="4709"/>
                </a:lnTo>
                <a:lnTo>
                  <a:pt x="1528" y="4792"/>
                </a:lnTo>
                <a:lnTo>
                  <a:pt x="1633" y="4897"/>
                </a:lnTo>
                <a:lnTo>
                  <a:pt x="1633" y="4960"/>
                </a:lnTo>
                <a:lnTo>
                  <a:pt x="1716" y="5023"/>
                </a:lnTo>
                <a:lnTo>
                  <a:pt x="1821" y="4939"/>
                </a:lnTo>
                <a:lnTo>
                  <a:pt x="1926" y="5043"/>
                </a:lnTo>
                <a:lnTo>
                  <a:pt x="2114" y="5127"/>
                </a:lnTo>
                <a:lnTo>
                  <a:pt x="2260" y="5274"/>
                </a:lnTo>
                <a:lnTo>
                  <a:pt x="2323" y="5378"/>
                </a:lnTo>
                <a:lnTo>
                  <a:pt x="2344" y="5420"/>
                </a:lnTo>
                <a:lnTo>
                  <a:pt x="2365" y="5546"/>
                </a:lnTo>
                <a:lnTo>
                  <a:pt x="2428" y="5588"/>
                </a:lnTo>
                <a:lnTo>
                  <a:pt x="2470" y="5797"/>
                </a:lnTo>
                <a:lnTo>
                  <a:pt x="2574" y="5880"/>
                </a:lnTo>
                <a:lnTo>
                  <a:pt x="2637" y="6090"/>
                </a:lnTo>
                <a:lnTo>
                  <a:pt x="2658" y="6173"/>
                </a:lnTo>
                <a:lnTo>
                  <a:pt x="2616" y="6362"/>
                </a:lnTo>
                <a:lnTo>
                  <a:pt x="2574" y="6383"/>
                </a:lnTo>
                <a:lnTo>
                  <a:pt x="2616" y="6487"/>
                </a:lnTo>
                <a:lnTo>
                  <a:pt x="2658" y="6696"/>
                </a:lnTo>
                <a:lnTo>
                  <a:pt x="2679" y="6906"/>
                </a:lnTo>
                <a:lnTo>
                  <a:pt x="2783" y="7010"/>
                </a:lnTo>
                <a:lnTo>
                  <a:pt x="2825" y="7094"/>
                </a:lnTo>
                <a:lnTo>
                  <a:pt x="3097" y="7408"/>
                </a:lnTo>
                <a:lnTo>
                  <a:pt x="3202" y="7429"/>
                </a:lnTo>
                <a:lnTo>
                  <a:pt x="3307" y="7450"/>
                </a:lnTo>
                <a:lnTo>
                  <a:pt x="3390" y="7554"/>
                </a:lnTo>
                <a:lnTo>
                  <a:pt x="3474" y="7554"/>
                </a:lnTo>
                <a:lnTo>
                  <a:pt x="3620" y="7680"/>
                </a:lnTo>
                <a:lnTo>
                  <a:pt x="3620" y="7784"/>
                </a:lnTo>
                <a:lnTo>
                  <a:pt x="3788" y="7826"/>
                </a:lnTo>
                <a:lnTo>
                  <a:pt x="3767" y="7889"/>
                </a:lnTo>
                <a:lnTo>
                  <a:pt x="3830" y="7931"/>
                </a:lnTo>
                <a:lnTo>
                  <a:pt x="3976" y="8412"/>
                </a:lnTo>
                <a:lnTo>
                  <a:pt x="4102" y="8496"/>
                </a:lnTo>
                <a:lnTo>
                  <a:pt x="4102" y="8663"/>
                </a:lnTo>
                <a:lnTo>
                  <a:pt x="4541" y="9082"/>
                </a:lnTo>
                <a:lnTo>
                  <a:pt x="4604" y="9082"/>
                </a:lnTo>
                <a:lnTo>
                  <a:pt x="4646" y="9333"/>
                </a:lnTo>
                <a:lnTo>
                  <a:pt x="4834" y="9396"/>
                </a:lnTo>
                <a:lnTo>
                  <a:pt x="4939" y="9668"/>
                </a:lnTo>
                <a:lnTo>
                  <a:pt x="5043" y="9709"/>
                </a:lnTo>
                <a:lnTo>
                  <a:pt x="5127" y="9730"/>
                </a:lnTo>
                <a:lnTo>
                  <a:pt x="5169" y="9626"/>
                </a:lnTo>
                <a:lnTo>
                  <a:pt x="5336" y="9521"/>
                </a:lnTo>
                <a:lnTo>
                  <a:pt x="5232" y="9312"/>
                </a:lnTo>
                <a:lnTo>
                  <a:pt x="5294" y="9040"/>
                </a:lnTo>
                <a:lnTo>
                  <a:pt x="5462" y="8977"/>
                </a:lnTo>
                <a:lnTo>
                  <a:pt x="5650" y="9124"/>
                </a:lnTo>
                <a:lnTo>
                  <a:pt x="5985" y="9124"/>
                </a:lnTo>
                <a:lnTo>
                  <a:pt x="6487" y="9333"/>
                </a:lnTo>
                <a:lnTo>
                  <a:pt x="7010" y="9563"/>
                </a:lnTo>
                <a:lnTo>
                  <a:pt x="7031" y="10086"/>
                </a:lnTo>
                <a:lnTo>
                  <a:pt x="8077" y="8684"/>
                </a:lnTo>
                <a:lnTo>
                  <a:pt x="10253" y="8036"/>
                </a:lnTo>
                <a:lnTo>
                  <a:pt x="11885" y="7554"/>
                </a:lnTo>
                <a:lnTo>
                  <a:pt x="11969" y="6299"/>
                </a:lnTo>
                <a:lnTo>
                  <a:pt x="11843" y="5839"/>
                </a:lnTo>
                <a:lnTo>
                  <a:pt x="11655" y="5985"/>
                </a:lnTo>
                <a:lnTo>
                  <a:pt x="9960" y="5755"/>
                </a:lnTo>
                <a:lnTo>
                  <a:pt x="9835" y="5274"/>
                </a:lnTo>
                <a:lnTo>
                  <a:pt x="9688" y="5127"/>
                </a:lnTo>
                <a:lnTo>
                  <a:pt x="9688" y="4939"/>
                </a:lnTo>
                <a:lnTo>
                  <a:pt x="9688" y="4918"/>
                </a:lnTo>
                <a:lnTo>
                  <a:pt x="9667" y="4939"/>
                </a:lnTo>
                <a:lnTo>
                  <a:pt x="9625" y="4855"/>
                </a:lnTo>
                <a:lnTo>
                  <a:pt x="9625" y="4792"/>
                </a:lnTo>
                <a:lnTo>
                  <a:pt x="9667" y="4730"/>
                </a:lnTo>
                <a:lnTo>
                  <a:pt x="9563" y="4730"/>
                </a:lnTo>
                <a:lnTo>
                  <a:pt x="9563" y="4709"/>
                </a:lnTo>
                <a:lnTo>
                  <a:pt x="9458" y="4709"/>
                </a:lnTo>
                <a:lnTo>
                  <a:pt x="9270" y="4604"/>
                </a:lnTo>
                <a:lnTo>
                  <a:pt x="9249" y="4541"/>
                </a:lnTo>
                <a:lnTo>
                  <a:pt x="9228" y="4583"/>
                </a:lnTo>
                <a:lnTo>
                  <a:pt x="9123" y="4437"/>
                </a:lnTo>
                <a:lnTo>
                  <a:pt x="9102" y="4290"/>
                </a:lnTo>
                <a:lnTo>
                  <a:pt x="8809" y="3914"/>
                </a:lnTo>
                <a:lnTo>
                  <a:pt x="8726" y="3788"/>
                </a:lnTo>
                <a:lnTo>
                  <a:pt x="8809" y="3788"/>
                </a:lnTo>
                <a:lnTo>
                  <a:pt x="8809" y="3746"/>
                </a:lnTo>
                <a:lnTo>
                  <a:pt x="8705" y="3453"/>
                </a:lnTo>
                <a:lnTo>
                  <a:pt x="8705" y="3391"/>
                </a:lnTo>
                <a:lnTo>
                  <a:pt x="8621" y="3265"/>
                </a:lnTo>
                <a:lnTo>
                  <a:pt x="8579" y="3265"/>
                </a:lnTo>
                <a:lnTo>
                  <a:pt x="8391" y="3014"/>
                </a:lnTo>
                <a:lnTo>
                  <a:pt x="8307" y="3014"/>
                </a:lnTo>
                <a:lnTo>
                  <a:pt x="8224" y="2909"/>
                </a:lnTo>
                <a:lnTo>
                  <a:pt x="8224" y="2867"/>
                </a:lnTo>
                <a:lnTo>
                  <a:pt x="8286" y="2867"/>
                </a:lnTo>
                <a:lnTo>
                  <a:pt x="8307" y="2909"/>
                </a:lnTo>
                <a:lnTo>
                  <a:pt x="8286" y="2826"/>
                </a:lnTo>
                <a:lnTo>
                  <a:pt x="8182" y="2805"/>
                </a:lnTo>
                <a:lnTo>
                  <a:pt x="7973" y="2763"/>
                </a:lnTo>
                <a:lnTo>
                  <a:pt x="7868" y="2449"/>
                </a:lnTo>
                <a:lnTo>
                  <a:pt x="7805" y="2323"/>
                </a:lnTo>
                <a:lnTo>
                  <a:pt x="7742" y="2303"/>
                </a:lnTo>
                <a:lnTo>
                  <a:pt x="7742" y="2198"/>
                </a:lnTo>
                <a:lnTo>
                  <a:pt x="7701" y="2219"/>
                </a:lnTo>
                <a:lnTo>
                  <a:pt x="7659" y="2177"/>
                </a:lnTo>
                <a:lnTo>
                  <a:pt x="7282" y="2323"/>
                </a:lnTo>
                <a:lnTo>
                  <a:pt x="7261" y="2114"/>
                </a:lnTo>
                <a:lnTo>
                  <a:pt x="6738" y="1968"/>
                </a:lnTo>
                <a:lnTo>
                  <a:pt x="6654" y="1968"/>
                </a:lnTo>
                <a:lnTo>
                  <a:pt x="5566" y="1926"/>
                </a:lnTo>
                <a:lnTo>
                  <a:pt x="2867" y="43"/>
                </a:lnTo>
                <a:lnTo>
                  <a:pt x="234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6B65"/>
              </a:solidFill>
            </a:endParaRPr>
          </a:p>
        </p:txBody>
      </p:sp>
      <p:sp>
        <p:nvSpPr>
          <p:cNvPr id="1695" name="Google Shape;1695;p51"/>
          <p:cNvSpPr/>
          <p:nvPr/>
        </p:nvSpPr>
        <p:spPr>
          <a:xfrm>
            <a:off x="3679940" y="2844177"/>
            <a:ext cx="10857" cy="22639"/>
          </a:xfrm>
          <a:custGeom>
            <a:avLst/>
            <a:gdLst/>
            <a:ahLst/>
            <a:cxnLst/>
            <a:rect l="l" t="t" r="r" b="b"/>
            <a:pathLst>
              <a:path w="441" h="963" extrusionOk="0">
                <a:moveTo>
                  <a:pt x="147" y="0"/>
                </a:moveTo>
                <a:lnTo>
                  <a:pt x="147" y="42"/>
                </a:lnTo>
                <a:lnTo>
                  <a:pt x="106" y="42"/>
                </a:lnTo>
                <a:lnTo>
                  <a:pt x="106" y="105"/>
                </a:lnTo>
                <a:lnTo>
                  <a:pt x="43" y="126"/>
                </a:lnTo>
                <a:lnTo>
                  <a:pt x="85" y="209"/>
                </a:lnTo>
                <a:lnTo>
                  <a:pt x="43" y="209"/>
                </a:lnTo>
                <a:lnTo>
                  <a:pt x="85" y="377"/>
                </a:lnTo>
                <a:lnTo>
                  <a:pt x="43" y="356"/>
                </a:lnTo>
                <a:lnTo>
                  <a:pt x="1" y="356"/>
                </a:lnTo>
                <a:lnTo>
                  <a:pt x="1" y="544"/>
                </a:lnTo>
                <a:lnTo>
                  <a:pt x="22" y="628"/>
                </a:lnTo>
                <a:lnTo>
                  <a:pt x="43" y="670"/>
                </a:lnTo>
                <a:lnTo>
                  <a:pt x="43" y="795"/>
                </a:lnTo>
                <a:lnTo>
                  <a:pt x="22" y="795"/>
                </a:lnTo>
                <a:lnTo>
                  <a:pt x="43" y="858"/>
                </a:lnTo>
                <a:lnTo>
                  <a:pt x="231" y="963"/>
                </a:lnTo>
                <a:lnTo>
                  <a:pt x="336" y="963"/>
                </a:lnTo>
                <a:lnTo>
                  <a:pt x="398" y="942"/>
                </a:lnTo>
                <a:lnTo>
                  <a:pt x="440" y="670"/>
                </a:lnTo>
                <a:lnTo>
                  <a:pt x="398" y="544"/>
                </a:lnTo>
                <a:lnTo>
                  <a:pt x="336" y="544"/>
                </a:lnTo>
                <a:lnTo>
                  <a:pt x="315" y="356"/>
                </a:lnTo>
                <a:lnTo>
                  <a:pt x="336" y="356"/>
                </a:lnTo>
                <a:lnTo>
                  <a:pt x="398" y="168"/>
                </a:lnTo>
                <a:lnTo>
                  <a:pt x="357" y="126"/>
                </a:lnTo>
                <a:lnTo>
                  <a:pt x="315" y="126"/>
                </a:lnTo>
                <a:lnTo>
                  <a:pt x="315" y="63"/>
                </a:lnTo>
                <a:lnTo>
                  <a:pt x="2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51"/>
          <p:cNvSpPr/>
          <p:nvPr/>
        </p:nvSpPr>
        <p:spPr>
          <a:xfrm>
            <a:off x="3691290" y="2845658"/>
            <a:ext cx="68025" cy="51180"/>
          </a:xfrm>
          <a:custGeom>
            <a:avLst/>
            <a:gdLst/>
            <a:ahLst/>
            <a:cxnLst/>
            <a:rect l="l" t="t" r="r" b="b"/>
            <a:pathLst>
              <a:path w="2763" h="2177" extrusionOk="0">
                <a:moveTo>
                  <a:pt x="2490" y="0"/>
                </a:moveTo>
                <a:lnTo>
                  <a:pt x="2490" y="84"/>
                </a:lnTo>
                <a:lnTo>
                  <a:pt x="2469" y="146"/>
                </a:lnTo>
                <a:lnTo>
                  <a:pt x="2093" y="356"/>
                </a:lnTo>
                <a:lnTo>
                  <a:pt x="2093" y="502"/>
                </a:lnTo>
                <a:lnTo>
                  <a:pt x="1779" y="795"/>
                </a:lnTo>
                <a:lnTo>
                  <a:pt x="1737" y="879"/>
                </a:lnTo>
                <a:lnTo>
                  <a:pt x="1779" y="900"/>
                </a:lnTo>
                <a:lnTo>
                  <a:pt x="1821" y="983"/>
                </a:lnTo>
                <a:lnTo>
                  <a:pt x="1653" y="1130"/>
                </a:lnTo>
                <a:lnTo>
                  <a:pt x="1611" y="1046"/>
                </a:lnTo>
                <a:lnTo>
                  <a:pt x="1549" y="1088"/>
                </a:lnTo>
                <a:lnTo>
                  <a:pt x="1465" y="1088"/>
                </a:lnTo>
                <a:lnTo>
                  <a:pt x="1507" y="1193"/>
                </a:lnTo>
                <a:lnTo>
                  <a:pt x="1444" y="1193"/>
                </a:lnTo>
                <a:lnTo>
                  <a:pt x="1423" y="1234"/>
                </a:lnTo>
                <a:lnTo>
                  <a:pt x="1256" y="1255"/>
                </a:lnTo>
                <a:lnTo>
                  <a:pt x="1130" y="1297"/>
                </a:lnTo>
                <a:lnTo>
                  <a:pt x="1088" y="1214"/>
                </a:lnTo>
                <a:lnTo>
                  <a:pt x="837" y="1214"/>
                </a:lnTo>
                <a:lnTo>
                  <a:pt x="628" y="1151"/>
                </a:lnTo>
                <a:lnTo>
                  <a:pt x="398" y="1339"/>
                </a:lnTo>
                <a:lnTo>
                  <a:pt x="314" y="1318"/>
                </a:lnTo>
                <a:lnTo>
                  <a:pt x="251" y="1318"/>
                </a:lnTo>
                <a:lnTo>
                  <a:pt x="147" y="1360"/>
                </a:lnTo>
                <a:lnTo>
                  <a:pt x="105" y="1109"/>
                </a:lnTo>
                <a:lnTo>
                  <a:pt x="63" y="1151"/>
                </a:lnTo>
                <a:lnTo>
                  <a:pt x="0" y="1130"/>
                </a:lnTo>
                <a:lnTo>
                  <a:pt x="0" y="1318"/>
                </a:lnTo>
                <a:lnTo>
                  <a:pt x="147" y="1465"/>
                </a:lnTo>
                <a:lnTo>
                  <a:pt x="272" y="1946"/>
                </a:lnTo>
                <a:lnTo>
                  <a:pt x="1967" y="2176"/>
                </a:lnTo>
                <a:lnTo>
                  <a:pt x="2155" y="2030"/>
                </a:lnTo>
                <a:lnTo>
                  <a:pt x="2658" y="502"/>
                </a:lnTo>
                <a:lnTo>
                  <a:pt x="2762" y="481"/>
                </a:lnTo>
                <a:lnTo>
                  <a:pt x="2762" y="314"/>
                </a:lnTo>
                <a:lnTo>
                  <a:pt x="2720" y="251"/>
                </a:lnTo>
                <a:lnTo>
                  <a:pt x="2678" y="272"/>
                </a:lnTo>
                <a:lnTo>
                  <a:pt x="2658" y="251"/>
                </a:lnTo>
                <a:lnTo>
                  <a:pt x="2595" y="209"/>
                </a:lnTo>
                <a:lnTo>
                  <a:pt x="2574" y="42"/>
                </a:lnTo>
                <a:lnTo>
                  <a:pt x="2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51"/>
          <p:cNvSpPr/>
          <p:nvPr/>
        </p:nvSpPr>
        <p:spPr>
          <a:xfrm>
            <a:off x="3704166" y="2856966"/>
            <a:ext cx="106654" cy="125445"/>
          </a:xfrm>
          <a:custGeom>
            <a:avLst/>
            <a:gdLst/>
            <a:ahLst/>
            <a:cxnLst/>
            <a:rect l="l" t="t" r="r" b="b"/>
            <a:pathLst>
              <a:path w="4332" h="5336" extrusionOk="0">
                <a:moveTo>
                  <a:pt x="2239" y="0"/>
                </a:moveTo>
                <a:lnTo>
                  <a:pt x="2135" y="21"/>
                </a:lnTo>
                <a:lnTo>
                  <a:pt x="1632" y="1549"/>
                </a:lnTo>
                <a:lnTo>
                  <a:pt x="1758" y="2009"/>
                </a:lnTo>
                <a:lnTo>
                  <a:pt x="1674" y="3264"/>
                </a:lnTo>
                <a:lnTo>
                  <a:pt x="42" y="3746"/>
                </a:lnTo>
                <a:lnTo>
                  <a:pt x="0" y="4018"/>
                </a:lnTo>
                <a:lnTo>
                  <a:pt x="523" y="4708"/>
                </a:lnTo>
                <a:lnTo>
                  <a:pt x="461" y="4938"/>
                </a:lnTo>
                <a:lnTo>
                  <a:pt x="795" y="5336"/>
                </a:lnTo>
                <a:lnTo>
                  <a:pt x="879" y="5315"/>
                </a:lnTo>
                <a:lnTo>
                  <a:pt x="900" y="5336"/>
                </a:lnTo>
                <a:lnTo>
                  <a:pt x="1005" y="5336"/>
                </a:lnTo>
                <a:lnTo>
                  <a:pt x="1088" y="5231"/>
                </a:lnTo>
                <a:lnTo>
                  <a:pt x="1214" y="5231"/>
                </a:lnTo>
                <a:lnTo>
                  <a:pt x="1423" y="5127"/>
                </a:lnTo>
                <a:lnTo>
                  <a:pt x="1528" y="5127"/>
                </a:lnTo>
                <a:lnTo>
                  <a:pt x="1632" y="5106"/>
                </a:lnTo>
                <a:lnTo>
                  <a:pt x="1716" y="5147"/>
                </a:lnTo>
                <a:lnTo>
                  <a:pt x="1779" y="5147"/>
                </a:lnTo>
                <a:lnTo>
                  <a:pt x="1925" y="4938"/>
                </a:lnTo>
                <a:lnTo>
                  <a:pt x="1925" y="4917"/>
                </a:lnTo>
                <a:lnTo>
                  <a:pt x="1946" y="4917"/>
                </a:lnTo>
                <a:lnTo>
                  <a:pt x="1946" y="4834"/>
                </a:lnTo>
                <a:lnTo>
                  <a:pt x="1883" y="4813"/>
                </a:lnTo>
                <a:lnTo>
                  <a:pt x="1925" y="4750"/>
                </a:lnTo>
                <a:lnTo>
                  <a:pt x="1883" y="4687"/>
                </a:lnTo>
                <a:lnTo>
                  <a:pt x="1967" y="4603"/>
                </a:lnTo>
                <a:lnTo>
                  <a:pt x="2030" y="4541"/>
                </a:lnTo>
                <a:lnTo>
                  <a:pt x="2239" y="4541"/>
                </a:lnTo>
                <a:lnTo>
                  <a:pt x="2365" y="4520"/>
                </a:lnTo>
                <a:lnTo>
                  <a:pt x="2448" y="4583"/>
                </a:lnTo>
                <a:lnTo>
                  <a:pt x="2553" y="4436"/>
                </a:lnTo>
                <a:lnTo>
                  <a:pt x="2595" y="4415"/>
                </a:lnTo>
                <a:lnTo>
                  <a:pt x="2595" y="4227"/>
                </a:lnTo>
                <a:lnTo>
                  <a:pt x="2804" y="3976"/>
                </a:lnTo>
                <a:lnTo>
                  <a:pt x="2930" y="3955"/>
                </a:lnTo>
                <a:lnTo>
                  <a:pt x="3013" y="3976"/>
                </a:lnTo>
                <a:lnTo>
                  <a:pt x="3076" y="3913"/>
                </a:lnTo>
                <a:lnTo>
                  <a:pt x="3348" y="3913"/>
                </a:lnTo>
                <a:lnTo>
                  <a:pt x="3390" y="3850"/>
                </a:lnTo>
                <a:lnTo>
                  <a:pt x="3327" y="3808"/>
                </a:lnTo>
                <a:lnTo>
                  <a:pt x="3285" y="3599"/>
                </a:lnTo>
                <a:lnTo>
                  <a:pt x="3306" y="3599"/>
                </a:lnTo>
                <a:lnTo>
                  <a:pt x="3244" y="3494"/>
                </a:lnTo>
                <a:lnTo>
                  <a:pt x="3223" y="3474"/>
                </a:lnTo>
                <a:lnTo>
                  <a:pt x="3244" y="3390"/>
                </a:lnTo>
                <a:lnTo>
                  <a:pt x="3244" y="3285"/>
                </a:lnTo>
                <a:lnTo>
                  <a:pt x="3348" y="3118"/>
                </a:lnTo>
                <a:lnTo>
                  <a:pt x="3432" y="3076"/>
                </a:lnTo>
                <a:lnTo>
                  <a:pt x="3390" y="3013"/>
                </a:lnTo>
                <a:lnTo>
                  <a:pt x="3411" y="3013"/>
                </a:lnTo>
                <a:lnTo>
                  <a:pt x="3495" y="2867"/>
                </a:lnTo>
                <a:lnTo>
                  <a:pt x="3536" y="2846"/>
                </a:lnTo>
                <a:lnTo>
                  <a:pt x="3599" y="2846"/>
                </a:lnTo>
                <a:lnTo>
                  <a:pt x="3557" y="2909"/>
                </a:lnTo>
                <a:lnTo>
                  <a:pt x="3536" y="2971"/>
                </a:lnTo>
                <a:lnTo>
                  <a:pt x="3620" y="3013"/>
                </a:lnTo>
                <a:lnTo>
                  <a:pt x="3662" y="3013"/>
                </a:lnTo>
                <a:lnTo>
                  <a:pt x="3746" y="2804"/>
                </a:lnTo>
                <a:lnTo>
                  <a:pt x="3808" y="2741"/>
                </a:lnTo>
                <a:lnTo>
                  <a:pt x="3871" y="2616"/>
                </a:lnTo>
                <a:lnTo>
                  <a:pt x="4018" y="2490"/>
                </a:lnTo>
                <a:lnTo>
                  <a:pt x="4227" y="2134"/>
                </a:lnTo>
                <a:lnTo>
                  <a:pt x="4248" y="2072"/>
                </a:lnTo>
                <a:lnTo>
                  <a:pt x="4248" y="1988"/>
                </a:lnTo>
                <a:lnTo>
                  <a:pt x="4290" y="1862"/>
                </a:lnTo>
                <a:lnTo>
                  <a:pt x="4332" y="1758"/>
                </a:lnTo>
                <a:lnTo>
                  <a:pt x="4269" y="1695"/>
                </a:lnTo>
                <a:lnTo>
                  <a:pt x="4164" y="1674"/>
                </a:lnTo>
                <a:lnTo>
                  <a:pt x="3955" y="1507"/>
                </a:lnTo>
                <a:lnTo>
                  <a:pt x="3913" y="1402"/>
                </a:lnTo>
                <a:lnTo>
                  <a:pt x="3808" y="1298"/>
                </a:lnTo>
                <a:lnTo>
                  <a:pt x="3767" y="1151"/>
                </a:lnTo>
                <a:lnTo>
                  <a:pt x="3599" y="942"/>
                </a:lnTo>
                <a:lnTo>
                  <a:pt x="3516" y="942"/>
                </a:lnTo>
                <a:lnTo>
                  <a:pt x="3390" y="963"/>
                </a:lnTo>
                <a:lnTo>
                  <a:pt x="3118" y="921"/>
                </a:lnTo>
                <a:lnTo>
                  <a:pt x="3013" y="942"/>
                </a:lnTo>
                <a:lnTo>
                  <a:pt x="2930" y="963"/>
                </a:lnTo>
                <a:lnTo>
                  <a:pt x="2804" y="921"/>
                </a:lnTo>
                <a:lnTo>
                  <a:pt x="2469" y="649"/>
                </a:lnTo>
                <a:lnTo>
                  <a:pt x="2469" y="565"/>
                </a:lnTo>
                <a:lnTo>
                  <a:pt x="2260" y="335"/>
                </a:lnTo>
                <a:lnTo>
                  <a:pt x="22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51"/>
          <p:cNvSpPr/>
          <p:nvPr/>
        </p:nvSpPr>
        <p:spPr>
          <a:xfrm>
            <a:off x="3752593" y="2839240"/>
            <a:ext cx="5687" cy="12342"/>
          </a:xfrm>
          <a:custGeom>
            <a:avLst/>
            <a:gdLst/>
            <a:ahLst/>
            <a:cxnLst/>
            <a:rect l="l" t="t" r="r" b="b"/>
            <a:pathLst>
              <a:path w="231" h="525" extrusionOk="0">
                <a:moveTo>
                  <a:pt x="209" y="1"/>
                </a:moveTo>
                <a:lnTo>
                  <a:pt x="168" y="22"/>
                </a:lnTo>
                <a:lnTo>
                  <a:pt x="105" y="22"/>
                </a:lnTo>
                <a:lnTo>
                  <a:pt x="84" y="168"/>
                </a:lnTo>
                <a:lnTo>
                  <a:pt x="63" y="210"/>
                </a:lnTo>
                <a:lnTo>
                  <a:pt x="21" y="168"/>
                </a:lnTo>
                <a:lnTo>
                  <a:pt x="0" y="231"/>
                </a:lnTo>
                <a:lnTo>
                  <a:pt x="0" y="273"/>
                </a:lnTo>
                <a:lnTo>
                  <a:pt x="84" y="315"/>
                </a:lnTo>
                <a:lnTo>
                  <a:pt x="105" y="482"/>
                </a:lnTo>
                <a:lnTo>
                  <a:pt x="168" y="524"/>
                </a:lnTo>
                <a:lnTo>
                  <a:pt x="168" y="440"/>
                </a:lnTo>
                <a:lnTo>
                  <a:pt x="209" y="336"/>
                </a:lnTo>
                <a:lnTo>
                  <a:pt x="209" y="168"/>
                </a:lnTo>
                <a:lnTo>
                  <a:pt x="188" y="168"/>
                </a:lnTo>
                <a:lnTo>
                  <a:pt x="209" y="106"/>
                </a:lnTo>
                <a:lnTo>
                  <a:pt x="188" y="64"/>
                </a:lnTo>
                <a:lnTo>
                  <a:pt x="209" y="43"/>
                </a:lnTo>
                <a:lnTo>
                  <a:pt x="230" y="43"/>
                </a:lnTo>
                <a:lnTo>
                  <a:pt x="20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51"/>
          <p:cNvSpPr/>
          <p:nvPr/>
        </p:nvSpPr>
        <p:spPr>
          <a:xfrm>
            <a:off x="3572277" y="2945008"/>
            <a:ext cx="151487" cy="93966"/>
          </a:xfrm>
          <a:custGeom>
            <a:avLst/>
            <a:gdLst/>
            <a:ahLst/>
            <a:cxnLst/>
            <a:rect l="l" t="t" r="r" b="b"/>
            <a:pathLst>
              <a:path w="6153" h="3997" extrusionOk="0">
                <a:moveTo>
                  <a:pt x="5399" y="1"/>
                </a:moveTo>
                <a:lnTo>
                  <a:pt x="3223" y="649"/>
                </a:lnTo>
                <a:lnTo>
                  <a:pt x="2177" y="2051"/>
                </a:lnTo>
                <a:lnTo>
                  <a:pt x="2156" y="1528"/>
                </a:lnTo>
                <a:lnTo>
                  <a:pt x="1633" y="1298"/>
                </a:lnTo>
                <a:lnTo>
                  <a:pt x="1131" y="1089"/>
                </a:lnTo>
                <a:lnTo>
                  <a:pt x="796" y="1089"/>
                </a:lnTo>
                <a:lnTo>
                  <a:pt x="608" y="942"/>
                </a:lnTo>
                <a:lnTo>
                  <a:pt x="440" y="1005"/>
                </a:lnTo>
                <a:lnTo>
                  <a:pt x="378" y="1277"/>
                </a:lnTo>
                <a:lnTo>
                  <a:pt x="482" y="1486"/>
                </a:lnTo>
                <a:lnTo>
                  <a:pt x="315" y="1591"/>
                </a:lnTo>
                <a:lnTo>
                  <a:pt x="273" y="1695"/>
                </a:lnTo>
                <a:lnTo>
                  <a:pt x="189" y="1674"/>
                </a:lnTo>
                <a:lnTo>
                  <a:pt x="85" y="1633"/>
                </a:lnTo>
                <a:lnTo>
                  <a:pt x="106" y="1737"/>
                </a:lnTo>
                <a:lnTo>
                  <a:pt x="168" y="2030"/>
                </a:lnTo>
                <a:lnTo>
                  <a:pt x="168" y="2218"/>
                </a:lnTo>
                <a:lnTo>
                  <a:pt x="85" y="2218"/>
                </a:lnTo>
                <a:lnTo>
                  <a:pt x="85" y="2260"/>
                </a:lnTo>
                <a:lnTo>
                  <a:pt x="1" y="2239"/>
                </a:lnTo>
                <a:lnTo>
                  <a:pt x="1" y="2239"/>
                </a:lnTo>
                <a:lnTo>
                  <a:pt x="22" y="2344"/>
                </a:lnTo>
                <a:lnTo>
                  <a:pt x="106" y="2344"/>
                </a:lnTo>
                <a:lnTo>
                  <a:pt x="106" y="2428"/>
                </a:lnTo>
                <a:lnTo>
                  <a:pt x="231" y="2616"/>
                </a:lnTo>
                <a:lnTo>
                  <a:pt x="315" y="3139"/>
                </a:lnTo>
                <a:lnTo>
                  <a:pt x="482" y="3265"/>
                </a:lnTo>
                <a:lnTo>
                  <a:pt x="482" y="3453"/>
                </a:lnTo>
                <a:lnTo>
                  <a:pt x="419" y="3474"/>
                </a:lnTo>
                <a:lnTo>
                  <a:pt x="482" y="3620"/>
                </a:lnTo>
                <a:lnTo>
                  <a:pt x="608" y="3767"/>
                </a:lnTo>
                <a:lnTo>
                  <a:pt x="608" y="3913"/>
                </a:lnTo>
                <a:lnTo>
                  <a:pt x="650" y="3997"/>
                </a:lnTo>
                <a:lnTo>
                  <a:pt x="796" y="3997"/>
                </a:lnTo>
                <a:lnTo>
                  <a:pt x="817" y="3934"/>
                </a:lnTo>
                <a:lnTo>
                  <a:pt x="963" y="3997"/>
                </a:lnTo>
                <a:lnTo>
                  <a:pt x="1068" y="3976"/>
                </a:lnTo>
                <a:lnTo>
                  <a:pt x="1173" y="3871"/>
                </a:lnTo>
                <a:lnTo>
                  <a:pt x="1319" y="3871"/>
                </a:lnTo>
                <a:lnTo>
                  <a:pt x="1361" y="3934"/>
                </a:lnTo>
                <a:lnTo>
                  <a:pt x="1466" y="3892"/>
                </a:lnTo>
                <a:lnTo>
                  <a:pt x="1570" y="3725"/>
                </a:lnTo>
                <a:lnTo>
                  <a:pt x="1633" y="3725"/>
                </a:lnTo>
                <a:lnTo>
                  <a:pt x="1696" y="3579"/>
                </a:lnTo>
                <a:lnTo>
                  <a:pt x="1842" y="3495"/>
                </a:lnTo>
                <a:lnTo>
                  <a:pt x="1905" y="3474"/>
                </a:lnTo>
                <a:lnTo>
                  <a:pt x="2010" y="3474"/>
                </a:lnTo>
                <a:lnTo>
                  <a:pt x="2051" y="3495"/>
                </a:lnTo>
                <a:lnTo>
                  <a:pt x="2198" y="3495"/>
                </a:lnTo>
                <a:lnTo>
                  <a:pt x="2219" y="3558"/>
                </a:lnTo>
                <a:lnTo>
                  <a:pt x="2365" y="3579"/>
                </a:lnTo>
                <a:lnTo>
                  <a:pt x="2616" y="3474"/>
                </a:lnTo>
                <a:lnTo>
                  <a:pt x="2826" y="3453"/>
                </a:lnTo>
                <a:lnTo>
                  <a:pt x="2909" y="3369"/>
                </a:lnTo>
                <a:lnTo>
                  <a:pt x="2930" y="3307"/>
                </a:lnTo>
                <a:lnTo>
                  <a:pt x="3119" y="3160"/>
                </a:lnTo>
                <a:lnTo>
                  <a:pt x="3223" y="3160"/>
                </a:lnTo>
                <a:lnTo>
                  <a:pt x="3307" y="3202"/>
                </a:lnTo>
                <a:lnTo>
                  <a:pt x="3370" y="3181"/>
                </a:lnTo>
                <a:lnTo>
                  <a:pt x="3432" y="3139"/>
                </a:lnTo>
                <a:lnTo>
                  <a:pt x="3453" y="3181"/>
                </a:lnTo>
                <a:lnTo>
                  <a:pt x="3537" y="3181"/>
                </a:lnTo>
                <a:lnTo>
                  <a:pt x="3725" y="3034"/>
                </a:lnTo>
                <a:lnTo>
                  <a:pt x="3830" y="2846"/>
                </a:lnTo>
                <a:lnTo>
                  <a:pt x="3935" y="2783"/>
                </a:lnTo>
                <a:lnTo>
                  <a:pt x="3997" y="2783"/>
                </a:lnTo>
                <a:lnTo>
                  <a:pt x="4625" y="2616"/>
                </a:lnTo>
                <a:lnTo>
                  <a:pt x="4688" y="2532"/>
                </a:lnTo>
                <a:lnTo>
                  <a:pt x="5043" y="2470"/>
                </a:lnTo>
                <a:lnTo>
                  <a:pt x="5253" y="2365"/>
                </a:lnTo>
                <a:lnTo>
                  <a:pt x="5399" y="2260"/>
                </a:lnTo>
                <a:lnTo>
                  <a:pt x="5629" y="2218"/>
                </a:lnTo>
                <a:lnTo>
                  <a:pt x="5608" y="2135"/>
                </a:lnTo>
                <a:lnTo>
                  <a:pt x="5629" y="2114"/>
                </a:lnTo>
                <a:lnTo>
                  <a:pt x="5567" y="2051"/>
                </a:lnTo>
                <a:lnTo>
                  <a:pt x="5608" y="1905"/>
                </a:lnTo>
                <a:lnTo>
                  <a:pt x="5776" y="1674"/>
                </a:lnTo>
                <a:lnTo>
                  <a:pt x="6027" y="1612"/>
                </a:lnTo>
                <a:lnTo>
                  <a:pt x="6152" y="1591"/>
                </a:lnTo>
                <a:lnTo>
                  <a:pt x="5818" y="1193"/>
                </a:lnTo>
                <a:lnTo>
                  <a:pt x="5880" y="963"/>
                </a:lnTo>
                <a:lnTo>
                  <a:pt x="5357" y="273"/>
                </a:lnTo>
                <a:lnTo>
                  <a:pt x="5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51"/>
          <p:cNvSpPr/>
          <p:nvPr/>
        </p:nvSpPr>
        <p:spPr>
          <a:xfrm>
            <a:off x="3311626" y="2765962"/>
            <a:ext cx="177756" cy="142678"/>
          </a:xfrm>
          <a:custGeom>
            <a:avLst/>
            <a:gdLst/>
            <a:ahLst/>
            <a:cxnLst/>
            <a:rect l="l" t="t" r="r" b="b"/>
            <a:pathLst>
              <a:path w="7220" h="6069" extrusionOk="0">
                <a:moveTo>
                  <a:pt x="503" y="0"/>
                </a:moveTo>
                <a:lnTo>
                  <a:pt x="210" y="21"/>
                </a:lnTo>
                <a:lnTo>
                  <a:pt x="147" y="21"/>
                </a:lnTo>
                <a:lnTo>
                  <a:pt x="126" y="126"/>
                </a:lnTo>
                <a:lnTo>
                  <a:pt x="84" y="356"/>
                </a:lnTo>
                <a:lnTo>
                  <a:pt x="126" y="523"/>
                </a:lnTo>
                <a:lnTo>
                  <a:pt x="126" y="649"/>
                </a:lnTo>
                <a:lnTo>
                  <a:pt x="42" y="858"/>
                </a:lnTo>
                <a:lnTo>
                  <a:pt x="1" y="1047"/>
                </a:lnTo>
                <a:lnTo>
                  <a:pt x="42" y="1193"/>
                </a:lnTo>
                <a:lnTo>
                  <a:pt x="126" y="1486"/>
                </a:lnTo>
                <a:lnTo>
                  <a:pt x="314" y="6068"/>
                </a:lnTo>
                <a:lnTo>
                  <a:pt x="7219" y="6005"/>
                </a:lnTo>
                <a:lnTo>
                  <a:pt x="7219" y="5985"/>
                </a:lnTo>
                <a:lnTo>
                  <a:pt x="7115" y="5964"/>
                </a:lnTo>
                <a:lnTo>
                  <a:pt x="6989" y="5796"/>
                </a:lnTo>
                <a:lnTo>
                  <a:pt x="6947" y="5754"/>
                </a:lnTo>
                <a:lnTo>
                  <a:pt x="6822" y="5692"/>
                </a:lnTo>
                <a:lnTo>
                  <a:pt x="6738" y="5566"/>
                </a:lnTo>
                <a:lnTo>
                  <a:pt x="6675" y="5587"/>
                </a:lnTo>
                <a:lnTo>
                  <a:pt x="6571" y="5587"/>
                </a:lnTo>
                <a:lnTo>
                  <a:pt x="6403" y="5461"/>
                </a:lnTo>
                <a:lnTo>
                  <a:pt x="6299" y="5169"/>
                </a:lnTo>
                <a:lnTo>
                  <a:pt x="6319" y="5106"/>
                </a:lnTo>
                <a:lnTo>
                  <a:pt x="6319" y="4938"/>
                </a:lnTo>
                <a:lnTo>
                  <a:pt x="6278" y="4855"/>
                </a:lnTo>
                <a:lnTo>
                  <a:pt x="6299" y="4813"/>
                </a:lnTo>
                <a:lnTo>
                  <a:pt x="6319" y="4855"/>
                </a:lnTo>
                <a:lnTo>
                  <a:pt x="6508" y="4855"/>
                </a:lnTo>
                <a:lnTo>
                  <a:pt x="6424" y="4792"/>
                </a:lnTo>
                <a:lnTo>
                  <a:pt x="6382" y="4792"/>
                </a:lnTo>
                <a:lnTo>
                  <a:pt x="6299" y="4624"/>
                </a:lnTo>
                <a:lnTo>
                  <a:pt x="6257" y="4604"/>
                </a:lnTo>
                <a:lnTo>
                  <a:pt x="6257" y="4645"/>
                </a:lnTo>
                <a:lnTo>
                  <a:pt x="6173" y="4583"/>
                </a:lnTo>
                <a:lnTo>
                  <a:pt x="6110" y="4415"/>
                </a:lnTo>
                <a:lnTo>
                  <a:pt x="5901" y="4080"/>
                </a:lnTo>
                <a:lnTo>
                  <a:pt x="5796" y="4018"/>
                </a:lnTo>
                <a:lnTo>
                  <a:pt x="5775" y="3871"/>
                </a:lnTo>
                <a:lnTo>
                  <a:pt x="5420" y="3327"/>
                </a:lnTo>
                <a:lnTo>
                  <a:pt x="5420" y="3223"/>
                </a:lnTo>
                <a:lnTo>
                  <a:pt x="5357" y="3118"/>
                </a:lnTo>
                <a:lnTo>
                  <a:pt x="5336" y="2867"/>
                </a:lnTo>
                <a:lnTo>
                  <a:pt x="5273" y="2825"/>
                </a:lnTo>
                <a:lnTo>
                  <a:pt x="5273" y="2741"/>
                </a:lnTo>
                <a:lnTo>
                  <a:pt x="5064" y="2532"/>
                </a:lnTo>
                <a:lnTo>
                  <a:pt x="5064" y="2448"/>
                </a:lnTo>
                <a:lnTo>
                  <a:pt x="5106" y="2344"/>
                </a:lnTo>
                <a:lnTo>
                  <a:pt x="5043" y="2281"/>
                </a:lnTo>
                <a:lnTo>
                  <a:pt x="4708" y="1988"/>
                </a:lnTo>
                <a:lnTo>
                  <a:pt x="4687" y="1884"/>
                </a:lnTo>
                <a:lnTo>
                  <a:pt x="4478" y="1653"/>
                </a:lnTo>
                <a:lnTo>
                  <a:pt x="4478" y="1507"/>
                </a:lnTo>
                <a:lnTo>
                  <a:pt x="4332" y="1360"/>
                </a:lnTo>
                <a:lnTo>
                  <a:pt x="4374" y="1277"/>
                </a:lnTo>
                <a:lnTo>
                  <a:pt x="4374" y="1193"/>
                </a:lnTo>
                <a:lnTo>
                  <a:pt x="4395" y="1151"/>
                </a:lnTo>
                <a:lnTo>
                  <a:pt x="4395" y="1193"/>
                </a:lnTo>
                <a:lnTo>
                  <a:pt x="4478" y="1193"/>
                </a:lnTo>
                <a:lnTo>
                  <a:pt x="4499" y="1339"/>
                </a:lnTo>
                <a:lnTo>
                  <a:pt x="4541" y="1402"/>
                </a:lnTo>
                <a:lnTo>
                  <a:pt x="4583" y="1465"/>
                </a:lnTo>
                <a:lnTo>
                  <a:pt x="4792" y="1674"/>
                </a:lnTo>
                <a:lnTo>
                  <a:pt x="4792" y="1779"/>
                </a:lnTo>
                <a:lnTo>
                  <a:pt x="4834" y="1884"/>
                </a:lnTo>
                <a:lnTo>
                  <a:pt x="5001" y="1967"/>
                </a:lnTo>
                <a:lnTo>
                  <a:pt x="5022" y="2072"/>
                </a:lnTo>
                <a:lnTo>
                  <a:pt x="5315" y="2344"/>
                </a:lnTo>
                <a:lnTo>
                  <a:pt x="5462" y="2428"/>
                </a:lnTo>
                <a:lnTo>
                  <a:pt x="5462" y="2490"/>
                </a:lnTo>
                <a:lnTo>
                  <a:pt x="5483" y="2407"/>
                </a:lnTo>
                <a:lnTo>
                  <a:pt x="5566" y="2323"/>
                </a:lnTo>
                <a:lnTo>
                  <a:pt x="5629" y="2114"/>
                </a:lnTo>
                <a:lnTo>
                  <a:pt x="5566" y="2072"/>
                </a:lnTo>
                <a:lnTo>
                  <a:pt x="5650" y="1904"/>
                </a:lnTo>
                <a:lnTo>
                  <a:pt x="5650" y="1779"/>
                </a:lnTo>
                <a:lnTo>
                  <a:pt x="5734" y="1465"/>
                </a:lnTo>
                <a:lnTo>
                  <a:pt x="5755" y="1444"/>
                </a:lnTo>
                <a:lnTo>
                  <a:pt x="5671" y="1235"/>
                </a:lnTo>
                <a:lnTo>
                  <a:pt x="5734" y="1088"/>
                </a:lnTo>
                <a:lnTo>
                  <a:pt x="5587" y="775"/>
                </a:lnTo>
                <a:lnTo>
                  <a:pt x="5441" y="544"/>
                </a:lnTo>
                <a:lnTo>
                  <a:pt x="5378" y="335"/>
                </a:lnTo>
                <a:lnTo>
                  <a:pt x="5273" y="147"/>
                </a:lnTo>
                <a:lnTo>
                  <a:pt x="5211" y="126"/>
                </a:lnTo>
                <a:lnTo>
                  <a:pt x="5127" y="231"/>
                </a:lnTo>
                <a:lnTo>
                  <a:pt x="4959" y="293"/>
                </a:lnTo>
                <a:lnTo>
                  <a:pt x="4604" y="231"/>
                </a:lnTo>
                <a:lnTo>
                  <a:pt x="4311" y="314"/>
                </a:lnTo>
                <a:lnTo>
                  <a:pt x="4102" y="147"/>
                </a:lnTo>
                <a:lnTo>
                  <a:pt x="4081" y="251"/>
                </a:lnTo>
                <a:lnTo>
                  <a:pt x="4164" y="398"/>
                </a:lnTo>
                <a:lnTo>
                  <a:pt x="4164" y="461"/>
                </a:lnTo>
                <a:lnTo>
                  <a:pt x="4081" y="335"/>
                </a:lnTo>
                <a:lnTo>
                  <a:pt x="3976" y="293"/>
                </a:lnTo>
                <a:lnTo>
                  <a:pt x="3955" y="189"/>
                </a:lnTo>
                <a:lnTo>
                  <a:pt x="3997" y="147"/>
                </a:lnTo>
                <a:lnTo>
                  <a:pt x="3955" y="105"/>
                </a:lnTo>
                <a:lnTo>
                  <a:pt x="3850" y="105"/>
                </a:lnTo>
                <a:lnTo>
                  <a:pt x="3746" y="84"/>
                </a:lnTo>
                <a:lnTo>
                  <a:pt x="3537" y="21"/>
                </a:lnTo>
                <a:lnTo>
                  <a:pt x="3495" y="42"/>
                </a:lnTo>
                <a:lnTo>
                  <a:pt x="3578" y="84"/>
                </a:lnTo>
                <a:lnTo>
                  <a:pt x="3599" y="105"/>
                </a:lnTo>
                <a:lnTo>
                  <a:pt x="3495" y="126"/>
                </a:lnTo>
                <a:lnTo>
                  <a:pt x="3390" y="105"/>
                </a:lnTo>
                <a:lnTo>
                  <a:pt x="3265" y="147"/>
                </a:lnTo>
                <a:lnTo>
                  <a:pt x="3223" y="126"/>
                </a:lnTo>
                <a:lnTo>
                  <a:pt x="3223" y="105"/>
                </a:lnTo>
                <a:lnTo>
                  <a:pt x="3348" y="84"/>
                </a:lnTo>
                <a:lnTo>
                  <a:pt x="3432" y="42"/>
                </a:lnTo>
                <a:lnTo>
                  <a:pt x="3327" y="42"/>
                </a:lnTo>
                <a:lnTo>
                  <a:pt x="3139" y="84"/>
                </a:lnTo>
                <a:lnTo>
                  <a:pt x="3076" y="126"/>
                </a:lnTo>
                <a:lnTo>
                  <a:pt x="2930" y="210"/>
                </a:lnTo>
                <a:lnTo>
                  <a:pt x="2846" y="231"/>
                </a:lnTo>
                <a:lnTo>
                  <a:pt x="2700" y="293"/>
                </a:lnTo>
                <a:lnTo>
                  <a:pt x="2595" y="419"/>
                </a:lnTo>
                <a:lnTo>
                  <a:pt x="2553" y="461"/>
                </a:lnTo>
                <a:lnTo>
                  <a:pt x="2386" y="461"/>
                </a:lnTo>
                <a:lnTo>
                  <a:pt x="2177" y="335"/>
                </a:lnTo>
                <a:lnTo>
                  <a:pt x="2009" y="314"/>
                </a:lnTo>
                <a:lnTo>
                  <a:pt x="1821" y="335"/>
                </a:lnTo>
                <a:lnTo>
                  <a:pt x="1674" y="231"/>
                </a:lnTo>
                <a:lnTo>
                  <a:pt x="1591" y="231"/>
                </a:lnTo>
                <a:lnTo>
                  <a:pt x="1507" y="251"/>
                </a:lnTo>
                <a:lnTo>
                  <a:pt x="1361" y="147"/>
                </a:lnTo>
                <a:lnTo>
                  <a:pt x="1172" y="105"/>
                </a:lnTo>
                <a:lnTo>
                  <a:pt x="733" y="84"/>
                </a:lnTo>
                <a:lnTo>
                  <a:pt x="5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51"/>
          <p:cNvSpPr/>
          <p:nvPr/>
        </p:nvSpPr>
        <p:spPr>
          <a:xfrm>
            <a:off x="3280211" y="2907135"/>
            <a:ext cx="234924" cy="257285"/>
          </a:xfrm>
          <a:custGeom>
            <a:avLst/>
            <a:gdLst/>
            <a:ahLst/>
            <a:cxnLst/>
            <a:rect l="l" t="t" r="r" b="b"/>
            <a:pathLst>
              <a:path w="9542" h="10944" extrusionOk="0">
                <a:moveTo>
                  <a:pt x="8495" y="0"/>
                </a:moveTo>
                <a:lnTo>
                  <a:pt x="1590" y="63"/>
                </a:lnTo>
                <a:lnTo>
                  <a:pt x="1632" y="1193"/>
                </a:lnTo>
                <a:lnTo>
                  <a:pt x="1088" y="1235"/>
                </a:lnTo>
                <a:lnTo>
                  <a:pt x="1088" y="1444"/>
                </a:lnTo>
                <a:lnTo>
                  <a:pt x="1151" y="3725"/>
                </a:lnTo>
                <a:lnTo>
                  <a:pt x="1046" y="3746"/>
                </a:lnTo>
                <a:lnTo>
                  <a:pt x="942" y="3829"/>
                </a:lnTo>
                <a:lnTo>
                  <a:pt x="837" y="3767"/>
                </a:lnTo>
                <a:lnTo>
                  <a:pt x="691" y="3767"/>
                </a:lnTo>
                <a:lnTo>
                  <a:pt x="586" y="3850"/>
                </a:lnTo>
                <a:lnTo>
                  <a:pt x="586" y="3976"/>
                </a:lnTo>
                <a:lnTo>
                  <a:pt x="649" y="4060"/>
                </a:lnTo>
                <a:lnTo>
                  <a:pt x="586" y="4185"/>
                </a:lnTo>
                <a:lnTo>
                  <a:pt x="377" y="4457"/>
                </a:lnTo>
                <a:lnTo>
                  <a:pt x="335" y="4457"/>
                </a:lnTo>
                <a:lnTo>
                  <a:pt x="230" y="4541"/>
                </a:lnTo>
                <a:lnTo>
                  <a:pt x="251" y="4645"/>
                </a:lnTo>
                <a:lnTo>
                  <a:pt x="314" y="4687"/>
                </a:lnTo>
                <a:lnTo>
                  <a:pt x="251" y="4813"/>
                </a:lnTo>
                <a:lnTo>
                  <a:pt x="126" y="4897"/>
                </a:lnTo>
                <a:lnTo>
                  <a:pt x="105" y="4980"/>
                </a:lnTo>
                <a:lnTo>
                  <a:pt x="209" y="5022"/>
                </a:lnTo>
                <a:lnTo>
                  <a:pt x="230" y="5127"/>
                </a:lnTo>
                <a:lnTo>
                  <a:pt x="168" y="5231"/>
                </a:lnTo>
                <a:lnTo>
                  <a:pt x="0" y="5420"/>
                </a:lnTo>
                <a:lnTo>
                  <a:pt x="0" y="5545"/>
                </a:lnTo>
                <a:lnTo>
                  <a:pt x="63" y="5629"/>
                </a:lnTo>
                <a:lnTo>
                  <a:pt x="209" y="5524"/>
                </a:lnTo>
                <a:lnTo>
                  <a:pt x="251" y="5545"/>
                </a:lnTo>
                <a:lnTo>
                  <a:pt x="251" y="5629"/>
                </a:lnTo>
                <a:lnTo>
                  <a:pt x="209" y="5692"/>
                </a:lnTo>
                <a:lnTo>
                  <a:pt x="272" y="5734"/>
                </a:lnTo>
                <a:lnTo>
                  <a:pt x="230" y="5817"/>
                </a:lnTo>
                <a:lnTo>
                  <a:pt x="272" y="5922"/>
                </a:lnTo>
                <a:lnTo>
                  <a:pt x="272" y="6047"/>
                </a:lnTo>
                <a:lnTo>
                  <a:pt x="314" y="6152"/>
                </a:lnTo>
                <a:lnTo>
                  <a:pt x="544" y="6236"/>
                </a:lnTo>
                <a:lnTo>
                  <a:pt x="586" y="6319"/>
                </a:lnTo>
                <a:lnTo>
                  <a:pt x="544" y="6382"/>
                </a:lnTo>
                <a:lnTo>
                  <a:pt x="544" y="6466"/>
                </a:lnTo>
                <a:lnTo>
                  <a:pt x="523" y="6487"/>
                </a:lnTo>
                <a:lnTo>
                  <a:pt x="586" y="6570"/>
                </a:lnTo>
                <a:lnTo>
                  <a:pt x="586" y="6654"/>
                </a:lnTo>
                <a:lnTo>
                  <a:pt x="544" y="6675"/>
                </a:lnTo>
                <a:lnTo>
                  <a:pt x="670" y="6780"/>
                </a:lnTo>
                <a:lnTo>
                  <a:pt x="691" y="6863"/>
                </a:lnTo>
                <a:lnTo>
                  <a:pt x="858" y="7052"/>
                </a:lnTo>
                <a:lnTo>
                  <a:pt x="963" y="7282"/>
                </a:lnTo>
                <a:lnTo>
                  <a:pt x="984" y="7366"/>
                </a:lnTo>
                <a:lnTo>
                  <a:pt x="963" y="7491"/>
                </a:lnTo>
                <a:lnTo>
                  <a:pt x="942" y="7533"/>
                </a:lnTo>
                <a:lnTo>
                  <a:pt x="879" y="7638"/>
                </a:lnTo>
                <a:lnTo>
                  <a:pt x="879" y="7826"/>
                </a:lnTo>
                <a:lnTo>
                  <a:pt x="984" y="7910"/>
                </a:lnTo>
                <a:lnTo>
                  <a:pt x="1109" y="7910"/>
                </a:lnTo>
                <a:lnTo>
                  <a:pt x="1172" y="7847"/>
                </a:lnTo>
                <a:lnTo>
                  <a:pt x="1318" y="7847"/>
                </a:lnTo>
                <a:lnTo>
                  <a:pt x="1402" y="7889"/>
                </a:lnTo>
                <a:lnTo>
                  <a:pt x="1360" y="7951"/>
                </a:lnTo>
                <a:lnTo>
                  <a:pt x="1381" y="8098"/>
                </a:lnTo>
                <a:lnTo>
                  <a:pt x="1465" y="8140"/>
                </a:lnTo>
                <a:lnTo>
                  <a:pt x="1590" y="8223"/>
                </a:lnTo>
                <a:lnTo>
                  <a:pt x="1695" y="8223"/>
                </a:lnTo>
                <a:lnTo>
                  <a:pt x="1779" y="8265"/>
                </a:lnTo>
                <a:lnTo>
                  <a:pt x="1821" y="8349"/>
                </a:lnTo>
                <a:lnTo>
                  <a:pt x="1925" y="8412"/>
                </a:lnTo>
                <a:lnTo>
                  <a:pt x="2030" y="8412"/>
                </a:lnTo>
                <a:lnTo>
                  <a:pt x="2093" y="8475"/>
                </a:lnTo>
                <a:lnTo>
                  <a:pt x="2051" y="8558"/>
                </a:lnTo>
                <a:lnTo>
                  <a:pt x="1988" y="8621"/>
                </a:lnTo>
                <a:lnTo>
                  <a:pt x="1946" y="8663"/>
                </a:lnTo>
                <a:lnTo>
                  <a:pt x="1904" y="8726"/>
                </a:lnTo>
                <a:lnTo>
                  <a:pt x="2030" y="8830"/>
                </a:lnTo>
                <a:lnTo>
                  <a:pt x="2134" y="8851"/>
                </a:lnTo>
                <a:lnTo>
                  <a:pt x="2155" y="8830"/>
                </a:lnTo>
                <a:lnTo>
                  <a:pt x="2260" y="8872"/>
                </a:lnTo>
                <a:lnTo>
                  <a:pt x="2323" y="8851"/>
                </a:lnTo>
                <a:lnTo>
                  <a:pt x="2511" y="8977"/>
                </a:lnTo>
                <a:lnTo>
                  <a:pt x="2532" y="9039"/>
                </a:lnTo>
                <a:lnTo>
                  <a:pt x="2553" y="9207"/>
                </a:lnTo>
                <a:lnTo>
                  <a:pt x="2616" y="9270"/>
                </a:lnTo>
                <a:lnTo>
                  <a:pt x="2720" y="9291"/>
                </a:lnTo>
                <a:lnTo>
                  <a:pt x="2762" y="9353"/>
                </a:lnTo>
                <a:lnTo>
                  <a:pt x="2741" y="9458"/>
                </a:lnTo>
                <a:lnTo>
                  <a:pt x="2783" y="9521"/>
                </a:lnTo>
                <a:lnTo>
                  <a:pt x="2992" y="9563"/>
                </a:lnTo>
                <a:lnTo>
                  <a:pt x="3076" y="9625"/>
                </a:lnTo>
                <a:lnTo>
                  <a:pt x="3076" y="9688"/>
                </a:lnTo>
                <a:lnTo>
                  <a:pt x="3076" y="9876"/>
                </a:lnTo>
                <a:lnTo>
                  <a:pt x="3160" y="9918"/>
                </a:lnTo>
                <a:lnTo>
                  <a:pt x="3264" y="9981"/>
                </a:lnTo>
                <a:lnTo>
                  <a:pt x="3306" y="10044"/>
                </a:lnTo>
                <a:lnTo>
                  <a:pt x="3306" y="10086"/>
                </a:lnTo>
                <a:lnTo>
                  <a:pt x="3348" y="10190"/>
                </a:lnTo>
                <a:lnTo>
                  <a:pt x="3390" y="10232"/>
                </a:lnTo>
                <a:lnTo>
                  <a:pt x="3474" y="10253"/>
                </a:lnTo>
                <a:lnTo>
                  <a:pt x="3515" y="10337"/>
                </a:lnTo>
                <a:lnTo>
                  <a:pt x="3662" y="10420"/>
                </a:lnTo>
                <a:lnTo>
                  <a:pt x="3766" y="10462"/>
                </a:lnTo>
                <a:lnTo>
                  <a:pt x="3829" y="10441"/>
                </a:lnTo>
                <a:lnTo>
                  <a:pt x="3871" y="10399"/>
                </a:lnTo>
                <a:lnTo>
                  <a:pt x="3934" y="10337"/>
                </a:lnTo>
                <a:lnTo>
                  <a:pt x="4143" y="10337"/>
                </a:lnTo>
                <a:lnTo>
                  <a:pt x="4185" y="10399"/>
                </a:lnTo>
                <a:lnTo>
                  <a:pt x="4227" y="10399"/>
                </a:lnTo>
                <a:lnTo>
                  <a:pt x="4331" y="10337"/>
                </a:lnTo>
                <a:lnTo>
                  <a:pt x="4394" y="10295"/>
                </a:lnTo>
                <a:lnTo>
                  <a:pt x="4436" y="10211"/>
                </a:lnTo>
                <a:lnTo>
                  <a:pt x="4562" y="10211"/>
                </a:lnTo>
                <a:lnTo>
                  <a:pt x="4624" y="10232"/>
                </a:lnTo>
                <a:lnTo>
                  <a:pt x="4708" y="10399"/>
                </a:lnTo>
                <a:lnTo>
                  <a:pt x="4750" y="10462"/>
                </a:lnTo>
                <a:lnTo>
                  <a:pt x="4813" y="10525"/>
                </a:lnTo>
                <a:lnTo>
                  <a:pt x="4938" y="10567"/>
                </a:lnTo>
                <a:lnTo>
                  <a:pt x="5022" y="10630"/>
                </a:lnTo>
                <a:lnTo>
                  <a:pt x="5043" y="10734"/>
                </a:lnTo>
                <a:lnTo>
                  <a:pt x="5085" y="10755"/>
                </a:lnTo>
                <a:lnTo>
                  <a:pt x="5126" y="10839"/>
                </a:lnTo>
                <a:lnTo>
                  <a:pt x="5126" y="10923"/>
                </a:lnTo>
                <a:lnTo>
                  <a:pt x="5294" y="10923"/>
                </a:lnTo>
                <a:lnTo>
                  <a:pt x="5336" y="10944"/>
                </a:lnTo>
                <a:lnTo>
                  <a:pt x="5357" y="10923"/>
                </a:lnTo>
                <a:lnTo>
                  <a:pt x="5336" y="10860"/>
                </a:lnTo>
                <a:lnTo>
                  <a:pt x="5336" y="10776"/>
                </a:lnTo>
                <a:lnTo>
                  <a:pt x="5398" y="10713"/>
                </a:lnTo>
                <a:lnTo>
                  <a:pt x="5503" y="10755"/>
                </a:lnTo>
                <a:lnTo>
                  <a:pt x="5671" y="10818"/>
                </a:lnTo>
                <a:lnTo>
                  <a:pt x="5754" y="10776"/>
                </a:lnTo>
                <a:lnTo>
                  <a:pt x="5859" y="10818"/>
                </a:lnTo>
                <a:lnTo>
                  <a:pt x="5859" y="10923"/>
                </a:lnTo>
                <a:lnTo>
                  <a:pt x="6005" y="10944"/>
                </a:lnTo>
                <a:lnTo>
                  <a:pt x="6068" y="10944"/>
                </a:lnTo>
                <a:lnTo>
                  <a:pt x="6068" y="10860"/>
                </a:lnTo>
                <a:lnTo>
                  <a:pt x="6131" y="10776"/>
                </a:lnTo>
                <a:lnTo>
                  <a:pt x="6215" y="10818"/>
                </a:lnTo>
                <a:lnTo>
                  <a:pt x="6235" y="10776"/>
                </a:lnTo>
                <a:lnTo>
                  <a:pt x="6340" y="10776"/>
                </a:lnTo>
                <a:lnTo>
                  <a:pt x="6487" y="10734"/>
                </a:lnTo>
                <a:lnTo>
                  <a:pt x="6696" y="10713"/>
                </a:lnTo>
                <a:lnTo>
                  <a:pt x="6821" y="10755"/>
                </a:lnTo>
                <a:lnTo>
                  <a:pt x="6947" y="10713"/>
                </a:lnTo>
                <a:lnTo>
                  <a:pt x="7010" y="10609"/>
                </a:lnTo>
                <a:lnTo>
                  <a:pt x="7135" y="10525"/>
                </a:lnTo>
                <a:lnTo>
                  <a:pt x="7219" y="10420"/>
                </a:lnTo>
                <a:lnTo>
                  <a:pt x="7261" y="10399"/>
                </a:lnTo>
                <a:lnTo>
                  <a:pt x="7323" y="10337"/>
                </a:lnTo>
                <a:lnTo>
                  <a:pt x="7428" y="10232"/>
                </a:lnTo>
                <a:lnTo>
                  <a:pt x="7470" y="10232"/>
                </a:lnTo>
                <a:lnTo>
                  <a:pt x="7595" y="10023"/>
                </a:lnTo>
                <a:lnTo>
                  <a:pt x="7805" y="9814"/>
                </a:lnTo>
                <a:lnTo>
                  <a:pt x="7763" y="9604"/>
                </a:lnTo>
                <a:lnTo>
                  <a:pt x="7700" y="9563"/>
                </a:lnTo>
                <a:lnTo>
                  <a:pt x="7679" y="9353"/>
                </a:lnTo>
                <a:lnTo>
                  <a:pt x="7595" y="9249"/>
                </a:lnTo>
                <a:lnTo>
                  <a:pt x="7554" y="9144"/>
                </a:lnTo>
                <a:lnTo>
                  <a:pt x="7470" y="9060"/>
                </a:lnTo>
                <a:lnTo>
                  <a:pt x="7365" y="9060"/>
                </a:lnTo>
                <a:lnTo>
                  <a:pt x="7323" y="8998"/>
                </a:lnTo>
                <a:lnTo>
                  <a:pt x="7323" y="8956"/>
                </a:lnTo>
                <a:lnTo>
                  <a:pt x="7219" y="8893"/>
                </a:lnTo>
                <a:lnTo>
                  <a:pt x="7114" y="8726"/>
                </a:lnTo>
                <a:lnTo>
                  <a:pt x="7072" y="8684"/>
                </a:lnTo>
                <a:lnTo>
                  <a:pt x="7051" y="8621"/>
                </a:lnTo>
                <a:lnTo>
                  <a:pt x="6947" y="8516"/>
                </a:lnTo>
                <a:lnTo>
                  <a:pt x="6905" y="8433"/>
                </a:lnTo>
                <a:lnTo>
                  <a:pt x="6633" y="8433"/>
                </a:lnTo>
                <a:lnTo>
                  <a:pt x="6549" y="8412"/>
                </a:lnTo>
                <a:lnTo>
                  <a:pt x="6507" y="8328"/>
                </a:lnTo>
                <a:lnTo>
                  <a:pt x="6591" y="8203"/>
                </a:lnTo>
                <a:lnTo>
                  <a:pt x="6654" y="8161"/>
                </a:lnTo>
                <a:lnTo>
                  <a:pt x="6654" y="8035"/>
                </a:lnTo>
                <a:lnTo>
                  <a:pt x="6800" y="8056"/>
                </a:lnTo>
                <a:lnTo>
                  <a:pt x="6905" y="8035"/>
                </a:lnTo>
                <a:lnTo>
                  <a:pt x="6947" y="8098"/>
                </a:lnTo>
                <a:lnTo>
                  <a:pt x="7031" y="8098"/>
                </a:lnTo>
                <a:lnTo>
                  <a:pt x="7051" y="8035"/>
                </a:lnTo>
                <a:lnTo>
                  <a:pt x="7135" y="7951"/>
                </a:lnTo>
                <a:lnTo>
                  <a:pt x="7156" y="7700"/>
                </a:lnTo>
                <a:lnTo>
                  <a:pt x="7135" y="7470"/>
                </a:lnTo>
                <a:lnTo>
                  <a:pt x="7177" y="7303"/>
                </a:lnTo>
                <a:lnTo>
                  <a:pt x="7282" y="7177"/>
                </a:lnTo>
                <a:lnTo>
                  <a:pt x="7282" y="7052"/>
                </a:lnTo>
                <a:lnTo>
                  <a:pt x="7240" y="6968"/>
                </a:lnTo>
                <a:lnTo>
                  <a:pt x="7282" y="6863"/>
                </a:lnTo>
                <a:lnTo>
                  <a:pt x="7386" y="6696"/>
                </a:lnTo>
                <a:lnTo>
                  <a:pt x="7428" y="6633"/>
                </a:lnTo>
                <a:lnTo>
                  <a:pt x="7470" y="6633"/>
                </a:lnTo>
                <a:lnTo>
                  <a:pt x="7533" y="6654"/>
                </a:lnTo>
                <a:lnTo>
                  <a:pt x="7658" y="6215"/>
                </a:lnTo>
                <a:lnTo>
                  <a:pt x="7700" y="6026"/>
                </a:lnTo>
                <a:lnTo>
                  <a:pt x="7888" y="5922"/>
                </a:lnTo>
                <a:lnTo>
                  <a:pt x="7888" y="5817"/>
                </a:lnTo>
                <a:lnTo>
                  <a:pt x="8014" y="5608"/>
                </a:lnTo>
                <a:lnTo>
                  <a:pt x="8056" y="5503"/>
                </a:lnTo>
                <a:lnTo>
                  <a:pt x="8160" y="5482"/>
                </a:lnTo>
                <a:lnTo>
                  <a:pt x="8202" y="5482"/>
                </a:lnTo>
                <a:lnTo>
                  <a:pt x="8265" y="5294"/>
                </a:lnTo>
                <a:lnTo>
                  <a:pt x="8412" y="5022"/>
                </a:lnTo>
                <a:lnTo>
                  <a:pt x="8412" y="4813"/>
                </a:lnTo>
                <a:lnTo>
                  <a:pt x="8495" y="4666"/>
                </a:lnTo>
                <a:lnTo>
                  <a:pt x="8516" y="4604"/>
                </a:lnTo>
                <a:lnTo>
                  <a:pt x="8495" y="4604"/>
                </a:lnTo>
                <a:lnTo>
                  <a:pt x="8474" y="4478"/>
                </a:lnTo>
                <a:lnTo>
                  <a:pt x="8391" y="4248"/>
                </a:lnTo>
                <a:lnTo>
                  <a:pt x="8412" y="4122"/>
                </a:lnTo>
                <a:lnTo>
                  <a:pt x="8474" y="4039"/>
                </a:lnTo>
                <a:lnTo>
                  <a:pt x="8474" y="3934"/>
                </a:lnTo>
                <a:lnTo>
                  <a:pt x="8579" y="3809"/>
                </a:lnTo>
                <a:lnTo>
                  <a:pt x="8621" y="3516"/>
                </a:lnTo>
                <a:lnTo>
                  <a:pt x="8684" y="3327"/>
                </a:lnTo>
                <a:lnTo>
                  <a:pt x="8725" y="3285"/>
                </a:lnTo>
                <a:lnTo>
                  <a:pt x="8684" y="3223"/>
                </a:lnTo>
                <a:lnTo>
                  <a:pt x="8621" y="3202"/>
                </a:lnTo>
                <a:lnTo>
                  <a:pt x="8704" y="3076"/>
                </a:lnTo>
                <a:lnTo>
                  <a:pt x="8704" y="2930"/>
                </a:lnTo>
                <a:lnTo>
                  <a:pt x="8746" y="2909"/>
                </a:lnTo>
                <a:lnTo>
                  <a:pt x="8914" y="2909"/>
                </a:lnTo>
                <a:lnTo>
                  <a:pt x="8914" y="2825"/>
                </a:lnTo>
                <a:lnTo>
                  <a:pt x="8914" y="2783"/>
                </a:lnTo>
                <a:lnTo>
                  <a:pt x="8914" y="2721"/>
                </a:lnTo>
                <a:lnTo>
                  <a:pt x="9018" y="2700"/>
                </a:lnTo>
                <a:lnTo>
                  <a:pt x="9102" y="2658"/>
                </a:lnTo>
                <a:lnTo>
                  <a:pt x="9228" y="2658"/>
                </a:lnTo>
                <a:lnTo>
                  <a:pt x="9248" y="2574"/>
                </a:lnTo>
                <a:lnTo>
                  <a:pt x="9353" y="2553"/>
                </a:lnTo>
                <a:lnTo>
                  <a:pt x="9458" y="2490"/>
                </a:lnTo>
                <a:lnTo>
                  <a:pt x="9541" y="2386"/>
                </a:lnTo>
                <a:lnTo>
                  <a:pt x="9479" y="2386"/>
                </a:lnTo>
                <a:lnTo>
                  <a:pt x="9479" y="2302"/>
                </a:lnTo>
                <a:lnTo>
                  <a:pt x="9353" y="2239"/>
                </a:lnTo>
                <a:lnTo>
                  <a:pt x="9248" y="2239"/>
                </a:lnTo>
                <a:lnTo>
                  <a:pt x="9248" y="2135"/>
                </a:lnTo>
                <a:lnTo>
                  <a:pt x="8997" y="1946"/>
                </a:lnTo>
                <a:lnTo>
                  <a:pt x="8914" y="1946"/>
                </a:lnTo>
                <a:lnTo>
                  <a:pt x="8809" y="1737"/>
                </a:lnTo>
                <a:lnTo>
                  <a:pt x="8725" y="1507"/>
                </a:lnTo>
                <a:lnTo>
                  <a:pt x="8746" y="1256"/>
                </a:lnTo>
                <a:lnTo>
                  <a:pt x="8725" y="1047"/>
                </a:lnTo>
                <a:lnTo>
                  <a:pt x="8579" y="628"/>
                </a:lnTo>
                <a:lnTo>
                  <a:pt x="8579" y="524"/>
                </a:lnTo>
                <a:lnTo>
                  <a:pt x="8600" y="503"/>
                </a:lnTo>
                <a:lnTo>
                  <a:pt x="8621" y="565"/>
                </a:lnTo>
                <a:lnTo>
                  <a:pt x="8642" y="607"/>
                </a:lnTo>
                <a:lnTo>
                  <a:pt x="8684" y="607"/>
                </a:lnTo>
                <a:lnTo>
                  <a:pt x="8684" y="565"/>
                </a:lnTo>
                <a:lnTo>
                  <a:pt x="8579" y="419"/>
                </a:lnTo>
                <a:lnTo>
                  <a:pt x="8516" y="252"/>
                </a:lnTo>
                <a:lnTo>
                  <a:pt x="8495" y="210"/>
                </a:lnTo>
                <a:lnTo>
                  <a:pt x="8495" y="189"/>
                </a:lnTo>
                <a:lnTo>
                  <a:pt x="8495" y="168"/>
                </a:lnTo>
                <a:lnTo>
                  <a:pt x="8495" y="147"/>
                </a:lnTo>
                <a:lnTo>
                  <a:pt x="8474" y="84"/>
                </a:lnTo>
                <a:lnTo>
                  <a:pt x="8495" y="42"/>
                </a:lnTo>
                <a:lnTo>
                  <a:pt x="849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51"/>
          <p:cNvSpPr/>
          <p:nvPr/>
        </p:nvSpPr>
        <p:spPr>
          <a:xfrm>
            <a:off x="3440413" y="3006979"/>
            <a:ext cx="216385" cy="156948"/>
          </a:xfrm>
          <a:custGeom>
            <a:avLst/>
            <a:gdLst/>
            <a:ahLst/>
            <a:cxnLst/>
            <a:rect l="l" t="t" r="r" b="b"/>
            <a:pathLst>
              <a:path w="8789" h="6676" extrusionOk="0">
                <a:moveTo>
                  <a:pt x="2511" y="1"/>
                </a:moveTo>
                <a:lnTo>
                  <a:pt x="2344" y="336"/>
                </a:lnTo>
                <a:lnTo>
                  <a:pt x="2239" y="336"/>
                </a:lnTo>
                <a:lnTo>
                  <a:pt x="2218" y="419"/>
                </a:lnTo>
                <a:lnTo>
                  <a:pt x="2093" y="398"/>
                </a:lnTo>
                <a:lnTo>
                  <a:pt x="2009" y="357"/>
                </a:lnTo>
                <a:lnTo>
                  <a:pt x="1988" y="419"/>
                </a:lnTo>
                <a:lnTo>
                  <a:pt x="1905" y="566"/>
                </a:lnTo>
                <a:lnTo>
                  <a:pt x="1905" y="775"/>
                </a:lnTo>
                <a:lnTo>
                  <a:pt x="1758" y="1047"/>
                </a:lnTo>
                <a:lnTo>
                  <a:pt x="1695" y="1235"/>
                </a:lnTo>
                <a:lnTo>
                  <a:pt x="1653" y="1235"/>
                </a:lnTo>
                <a:lnTo>
                  <a:pt x="1549" y="1256"/>
                </a:lnTo>
                <a:lnTo>
                  <a:pt x="1507" y="1361"/>
                </a:lnTo>
                <a:lnTo>
                  <a:pt x="1381" y="1570"/>
                </a:lnTo>
                <a:lnTo>
                  <a:pt x="1381" y="1675"/>
                </a:lnTo>
                <a:lnTo>
                  <a:pt x="1193" y="1779"/>
                </a:lnTo>
                <a:lnTo>
                  <a:pt x="1151" y="1968"/>
                </a:lnTo>
                <a:lnTo>
                  <a:pt x="1026" y="2407"/>
                </a:lnTo>
                <a:lnTo>
                  <a:pt x="963" y="2386"/>
                </a:lnTo>
                <a:lnTo>
                  <a:pt x="921" y="2386"/>
                </a:lnTo>
                <a:lnTo>
                  <a:pt x="879" y="2449"/>
                </a:lnTo>
                <a:lnTo>
                  <a:pt x="775" y="2616"/>
                </a:lnTo>
                <a:lnTo>
                  <a:pt x="733" y="2721"/>
                </a:lnTo>
                <a:lnTo>
                  <a:pt x="775" y="2805"/>
                </a:lnTo>
                <a:lnTo>
                  <a:pt x="775" y="2930"/>
                </a:lnTo>
                <a:lnTo>
                  <a:pt x="670" y="3056"/>
                </a:lnTo>
                <a:lnTo>
                  <a:pt x="628" y="3223"/>
                </a:lnTo>
                <a:lnTo>
                  <a:pt x="649" y="3453"/>
                </a:lnTo>
                <a:lnTo>
                  <a:pt x="628" y="3704"/>
                </a:lnTo>
                <a:lnTo>
                  <a:pt x="544" y="3788"/>
                </a:lnTo>
                <a:lnTo>
                  <a:pt x="524" y="3851"/>
                </a:lnTo>
                <a:lnTo>
                  <a:pt x="440" y="3851"/>
                </a:lnTo>
                <a:lnTo>
                  <a:pt x="398" y="3788"/>
                </a:lnTo>
                <a:lnTo>
                  <a:pt x="293" y="3809"/>
                </a:lnTo>
                <a:lnTo>
                  <a:pt x="147" y="3788"/>
                </a:lnTo>
                <a:lnTo>
                  <a:pt x="147" y="3914"/>
                </a:lnTo>
                <a:lnTo>
                  <a:pt x="84" y="3956"/>
                </a:lnTo>
                <a:lnTo>
                  <a:pt x="0" y="4081"/>
                </a:lnTo>
                <a:lnTo>
                  <a:pt x="42" y="4165"/>
                </a:lnTo>
                <a:lnTo>
                  <a:pt x="126" y="4186"/>
                </a:lnTo>
                <a:lnTo>
                  <a:pt x="398" y="4186"/>
                </a:lnTo>
                <a:lnTo>
                  <a:pt x="440" y="4269"/>
                </a:lnTo>
                <a:lnTo>
                  <a:pt x="544" y="4374"/>
                </a:lnTo>
                <a:lnTo>
                  <a:pt x="565" y="4437"/>
                </a:lnTo>
                <a:lnTo>
                  <a:pt x="607" y="4479"/>
                </a:lnTo>
                <a:lnTo>
                  <a:pt x="712" y="4646"/>
                </a:lnTo>
                <a:lnTo>
                  <a:pt x="816" y="4709"/>
                </a:lnTo>
                <a:lnTo>
                  <a:pt x="816" y="4751"/>
                </a:lnTo>
                <a:lnTo>
                  <a:pt x="858" y="4813"/>
                </a:lnTo>
                <a:lnTo>
                  <a:pt x="963" y="4813"/>
                </a:lnTo>
                <a:lnTo>
                  <a:pt x="1047" y="4897"/>
                </a:lnTo>
                <a:lnTo>
                  <a:pt x="1088" y="5002"/>
                </a:lnTo>
                <a:lnTo>
                  <a:pt x="1172" y="5106"/>
                </a:lnTo>
                <a:lnTo>
                  <a:pt x="1193" y="5316"/>
                </a:lnTo>
                <a:lnTo>
                  <a:pt x="1256" y="5357"/>
                </a:lnTo>
                <a:lnTo>
                  <a:pt x="1298" y="5567"/>
                </a:lnTo>
                <a:lnTo>
                  <a:pt x="1340" y="5525"/>
                </a:lnTo>
                <a:lnTo>
                  <a:pt x="1402" y="5629"/>
                </a:lnTo>
                <a:lnTo>
                  <a:pt x="1507" y="5588"/>
                </a:lnTo>
                <a:lnTo>
                  <a:pt x="1612" y="5629"/>
                </a:lnTo>
                <a:lnTo>
                  <a:pt x="1612" y="5964"/>
                </a:lnTo>
                <a:lnTo>
                  <a:pt x="1695" y="6069"/>
                </a:lnTo>
                <a:lnTo>
                  <a:pt x="1821" y="6090"/>
                </a:lnTo>
                <a:lnTo>
                  <a:pt x="1967" y="6048"/>
                </a:lnTo>
                <a:lnTo>
                  <a:pt x="2093" y="6090"/>
                </a:lnTo>
                <a:lnTo>
                  <a:pt x="2386" y="6069"/>
                </a:lnTo>
                <a:lnTo>
                  <a:pt x="2490" y="6152"/>
                </a:lnTo>
                <a:lnTo>
                  <a:pt x="2721" y="6383"/>
                </a:lnTo>
                <a:lnTo>
                  <a:pt x="2867" y="6466"/>
                </a:lnTo>
                <a:lnTo>
                  <a:pt x="2951" y="6571"/>
                </a:lnTo>
                <a:lnTo>
                  <a:pt x="3055" y="6613"/>
                </a:lnTo>
                <a:lnTo>
                  <a:pt x="3244" y="6613"/>
                </a:lnTo>
                <a:lnTo>
                  <a:pt x="3369" y="6676"/>
                </a:lnTo>
                <a:lnTo>
                  <a:pt x="3537" y="6634"/>
                </a:lnTo>
                <a:lnTo>
                  <a:pt x="3641" y="6676"/>
                </a:lnTo>
                <a:lnTo>
                  <a:pt x="3850" y="6676"/>
                </a:lnTo>
                <a:lnTo>
                  <a:pt x="3997" y="6424"/>
                </a:lnTo>
                <a:lnTo>
                  <a:pt x="4060" y="6362"/>
                </a:lnTo>
                <a:lnTo>
                  <a:pt x="4164" y="6299"/>
                </a:lnTo>
                <a:lnTo>
                  <a:pt x="4269" y="6299"/>
                </a:lnTo>
                <a:lnTo>
                  <a:pt x="4311" y="6278"/>
                </a:lnTo>
                <a:lnTo>
                  <a:pt x="4583" y="6257"/>
                </a:lnTo>
                <a:lnTo>
                  <a:pt x="4645" y="6278"/>
                </a:lnTo>
                <a:lnTo>
                  <a:pt x="4729" y="6404"/>
                </a:lnTo>
                <a:lnTo>
                  <a:pt x="4834" y="6466"/>
                </a:lnTo>
                <a:lnTo>
                  <a:pt x="5043" y="6424"/>
                </a:lnTo>
                <a:lnTo>
                  <a:pt x="5210" y="6424"/>
                </a:lnTo>
                <a:lnTo>
                  <a:pt x="5252" y="6320"/>
                </a:lnTo>
                <a:lnTo>
                  <a:pt x="5441" y="6257"/>
                </a:lnTo>
                <a:lnTo>
                  <a:pt x="5629" y="6215"/>
                </a:lnTo>
                <a:lnTo>
                  <a:pt x="5775" y="6152"/>
                </a:lnTo>
                <a:lnTo>
                  <a:pt x="5880" y="6069"/>
                </a:lnTo>
                <a:lnTo>
                  <a:pt x="5943" y="5964"/>
                </a:lnTo>
                <a:lnTo>
                  <a:pt x="6068" y="5880"/>
                </a:lnTo>
                <a:lnTo>
                  <a:pt x="6173" y="5880"/>
                </a:lnTo>
                <a:lnTo>
                  <a:pt x="6278" y="5797"/>
                </a:lnTo>
                <a:lnTo>
                  <a:pt x="7010" y="5797"/>
                </a:lnTo>
                <a:lnTo>
                  <a:pt x="8788" y="4018"/>
                </a:lnTo>
                <a:lnTo>
                  <a:pt x="8056" y="4018"/>
                </a:lnTo>
                <a:lnTo>
                  <a:pt x="6361" y="3495"/>
                </a:lnTo>
                <a:lnTo>
                  <a:pt x="6215" y="3370"/>
                </a:lnTo>
                <a:lnTo>
                  <a:pt x="6006" y="3349"/>
                </a:lnTo>
                <a:lnTo>
                  <a:pt x="5943" y="3160"/>
                </a:lnTo>
                <a:lnTo>
                  <a:pt x="5964" y="3014"/>
                </a:lnTo>
                <a:lnTo>
                  <a:pt x="5796" y="2930"/>
                </a:lnTo>
                <a:lnTo>
                  <a:pt x="5692" y="2616"/>
                </a:lnTo>
                <a:lnTo>
                  <a:pt x="5650" y="2386"/>
                </a:lnTo>
                <a:lnTo>
                  <a:pt x="5692" y="2323"/>
                </a:lnTo>
                <a:lnTo>
                  <a:pt x="5587" y="2282"/>
                </a:lnTo>
                <a:lnTo>
                  <a:pt x="5441" y="2303"/>
                </a:lnTo>
                <a:lnTo>
                  <a:pt x="5315" y="2386"/>
                </a:lnTo>
                <a:lnTo>
                  <a:pt x="5106" y="2386"/>
                </a:lnTo>
                <a:lnTo>
                  <a:pt x="5022" y="2323"/>
                </a:lnTo>
                <a:lnTo>
                  <a:pt x="5127" y="2198"/>
                </a:lnTo>
                <a:lnTo>
                  <a:pt x="5127" y="2093"/>
                </a:lnTo>
                <a:lnTo>
                  <a:pt x="5169" y="1989"/>
                </a:lnTo>
                <a:lnTo>
                  <a:pt x="5169" y="1821"/>
                </a:lnTo>
                <a:lnTo>
                  <a:pt x="5210" y="1717"/>
                </a:lnTo>
                <a:lnTo>
                  <a:pt x="5252" y="1591"/>
                </a:lnTo>
                <a:lnTo>
                  <a:pt x="5357" y="1570"/>
                </a:lnTo>
                <a:lnTo>
                  <a:pt x="5210" y="1361"/>
                </a:lnTo>
                <a:lnTo>
                  <a:pt x="5127" y="1361"/>
                </a:lnTo>
                <a:lnTo>
                  <a:pt x="5106" y="1277"/>
                </a:lnTo>
                <a:lnTo>
                  <a:pt x="5064" y="1173"/>
                </a:lnTo>
                <a:lnTo>
                  <a:pt x="4959" y="1026"/>
                </a:lnTo>
                <a:lnTo>
                  <a:pt x="4855" y="984"/>
                </a:lnTo>
                <a:lnTo>
                  <a:pt x="4687" y="838"/>
                </a:lnTo>
                <a:lnTo>
                  <a:pt x="4541" y="733"/>
                </a:lnTo>
                <a:lnTo>
                  <a:pt x="4520" y="671"/>
                </a:lnTo>
                <a:lnTo>
                  <a:pt x="4415" y="671"/>
                </a:lnTo>
                <a:lnTo>
                  <a:pt x="4394" y="629"/>
                </a:lnTo>
                <a:lnTo>
                  <a:pt x="4227" y="629"/>
                </a:lnTo>
                <a:lnTo>
                  <a:pt x="4185" y="524"/>
                </a:lnTo>
                <a:lnTo>
                  <a:pt x="3976" y="336"/>
                </a:lnTo>
                <a:lnTo>
                  <a:pt x="3871" y="315"/>
                </a:lnTo>
                <a:lnTo>
                  <a:pt x="3788" y="231"/>
                </a:lnTo>
                <a:lnTo>
                  <a:pt x="3662" y="210"/>
                </a:lnTo>
                <a:lnTo>
                  <a:pt x="3578" y="231"/>
                </a:lnTo>
                <a:lnTo>
                  <a:pt x="3557" y="252"/>
                </a:lnTo>
                <a:lnTo>
                  <a:pt x="3369" y="106"/>
                </a:lnTo>
                <a:lnTo>
                  <a:pt x="3265" y="106"/>
                </a:lnTo>
                <a:lnTo>
                  <a:pt x="3223" y="147"/>
                </a:lnTo>
                <a:lnTo>
                  <a:pt x="3139" y="85"/>
                </a:lnTo>
                <a:lnTo>
                  <a:pt x="3034" y="106"/>
                </a:lnTo>
                <a:lnTo>
                  <a:pt x="2930" y="189"/>
                </a:lnTo>
                <a:lnTo>
                  <a:pt x="2825" y="189"/>
                </a:lnTo>
                <a:lnTo>
                  <a:pt x="2595" y="106"/>
                </a:lnTo>
                <a:lnTo>
                  <a:pt x="2553" y="43"/>
                </a:lnTo>
                <a:lnTo>
                  <a:pt x="251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51"/>
          <p:cNvSpPr/>
          <p:nvPr/>
        </p:nvSpPr>
        <p:spPr>
          <a:xfrm>
            <a:off x="3486772" y="2963204"/>
            <a:ext cx="95328" cy="80707"/>
          </a:xfrm>
          <a:custGeom>
            <a:avLst/>
            <a:gdLst/>
            <a:ahLst/>
            <a:cxnLst/>
            <a:rect l="l" t="t" r="r" b="b"/>
            <a:pathLst>
              <a:path w="3872" h="3433" extrusionOk="0">
                <a:moveTo>
                  <a:pt x="1151" y="1"/>
                </a:moveTo>
                <a:lnTo>
                  <a:pt x="1068" y="105"/>
                </a:lnTo>
                <a:lnTo>
                  <a:pt x="963" y="168"/>
                </a:lnTo>
                <a:lnTo>
                  <a:pt x="858" y="189"/>
                </a:lnTo>
                <a:lnTo>
                  <a:pt x="838" y="273"/>
                </a:lnTo>
                <a:lnTo>
                  <a:pt x="712" y="273"/>
                </a:lnTo>
                <a:lnTo>
                  <a:pt x="628" y="315"/>
                </a:lnTo>
                <a:lnTo>
                  <a:pt x="524" y="336"/>
                </a:lnTo>
                <a:lnTo>
                  <a:pt x="524" y="398"/>
                </a:lnTo>
                <a:lnTo>
                  <a:pt x="524" y="440"/>
                </a:lnTo>
                <a:lnTo>
                  <a:pt x="524" y="524"/>
                </a:lnTo>
                <a:lnTo>
                  <a:pt x="356" y="524"/>
                </a:lnTo>
                <a:lnTo>
                  <a:pt x="314" y="545"/>
                </a:lnTo>
                <a:lnTo>
                  <a:pt x="314" y="691"/>
                </a:lnTo>
                <a:lnTo>
                  <a:pt x="231" y="817"/>
                </a:lnTo>
                <a:lnTo>
                  <a:pt x="294" y="838"/>
                </a:lnTo>
                <a:lnTo>
                  <a:pt x="335" y="900"/>
                </a:lnTo>
                <a:lnTo>
                  <a:pt x="294" y="942"/>
                </a:lnTo>
                <a:lnTo>
                  <a:pt x="231" y="1131"/>
                </a:lnTo>
                <a:lnTo>
                  <a:pt x="189" y="1424"/>
                </a:lnTo>
                <a:lnTo>
                  <a:pt x="84" y="1549"/>
                </a:lnTo>
                <a:lnTo>
                  <a:pt x="84" y="1654"/>
                </a:lnTo>
                <a:lnTo>
                  <a:pt x="22" y="1737"/>
                </a:lnTo>
                <a:lnTo>
                  <a:pt x="1" y="1863"/>
                </a:lnTo>
                <a:lnTo>
                  <a:pt x="84" y="2093"/>
                </a:lnTo>
                <a:lnTo>
                  <a:pt x="105" y="2219"/>
                </a:lnTo>
                <a:lnTo>
                  <a:pt x="126" y="2219"/>
                </a:lnTo>
                <a:lnTo>
                  <a:pt x="210" y="2260"/>
                </a:lnTo>
                <a:lnTo>
                  <a:pt x="335" y="2281"/>
                </a:lnTo>
                <a:lnTo>
                  <a:pt x="356" y="2198"/>
                </a:lnTo>
                <a:lnTo>
                  <a:pt x="461" y="2198"/>
                </a:lnTo>
                <a:lnTo>
                  <a:pt x="628" y="1863"/>
                </a:lnTo>
                <a:lnTo>
                  <a:pt x="670" y="1905"/>
                </a:lnTo>
                <a:lnTo>
                  <a:pt x="712" y="1968"/>
                </a:lnTo>
                <a:lnTo>
                  <a:pt x="942" y="2051"/>
                </a:lnTo>
                <a:lnTo>
                  <a:pt x="1047" y="2051"/>
                </a:lnTo>
                <a:lnTo>
                  <a:pt x="1151" y="1968"/>
                </a:lnTo>
                <a:lnTo>
                  <a:pt x="1256" y="1947"/>
                </a:lnTo>
                <a:lnTo>
                  <a:pt x="1340" y="2009"/>
                </a:lnTo>
                <a:lnTo>
                  <a:pt x="1382" y="1968"/>
                </a:lnTo>
                <a:lnTo>
                  <a:pt x="1486" y="1968"/>
                </a:lnTo>
                <a:lnTo>
                  <a:pt x="1674" y="2114"/>
                </a:lnTo>
                <a:lnTo>
                  <a:pt x="1695" y="2093"/>
                </a:lnTo>
                <a:lnTo>
                  <a:pt x="1779" y="2072"/>
                </a:lnTo>
                <a:lnTo>
                  <a:pt x="1905" y="2093"/>
                </a:lnTo>
                <a:lnTo>
                  <a:pt x="1988" y="2177"/>
                </a:lnTo>
                <a:lnTo>
                  <a:pt x="2093" y="2198"/>
                </a:lnTo>
                <a:lnTo>
                  <a:pt x="2302" y="2386"/>
                </a:lnTo>
                <a:lnTo>
                  <a:pt x="2344" y="2491"/>
                </a:lnTo>
                <a:lnTo>
                  <a:pt x="2511" y="2491"/>
                </a:lnTo>
                <a:lnTo>
                  <a:pt x="2532" y="2533"/>
                </a:lnTo>
                <a:lnTo>
                  <a:pt x="2637" y="2533"/>
                </a:lnTo>
                <a:lnTo>
                  <a:pt x="2658" y="2595"/>
                </a:lnTo>
                <a:lnTo>
                  <a:pt x="2804" y="2700"/>
                </a:lnTo>
                <a:lnTo>
                  <a:pt x="2972" y="2846"/>
                </a:lnTo>
                <a:lnTo>
                  <a:pt x="3076" y="2888"/>
                </a:lnTo>
                <a:lnTo>
                  <a:pt x="3181" y="3035"/>
                </a:lnTo>
                <a:lnTo>
                  <a:pt x="3223" y="3139"/>
                </a:lnTo>
                <a:lnTo>
                  <a:pt x="3244" y="3223"/>
                </a:lnTo>
                <a:lnTo>
                  <a:pt x="3327" y="3223"/>
                </a:lnTo>
                <a:lnTo>
                  <a:pt x="3474" y="3432"/>
                </a:lnTo>
                <a:lnTo>
                  <a:pt x="3599" y="3369"/>
                </a:lnTo>
                <a:lnTo>
                  <a:pt x="3662" y="3328"/>
                </a:lnTo>
                <a:lnTo>
                  <a:pt x="3746" y="3307"/>
                </a:lnTo>
                <a:lnTo>
                  <a:pt x="3871" y="3202"/>
                </a:lnTo>
                <a:lnTo>
                  <a:pt x="3809" y="3160"/>
                </a:lnTo>
                <a:lnTo>
                  <a:pt x="3809" y="3139"/>
                </a:lnTo>
                <a:lnTo>
                  <a:pt x="3767" y="3202"/>
                </a:lnTo>
                <a:lnTo>
                  <a:pt x="3683" y="3139"/>
                </a:lnTo>
                <a:lnTo>
                  <a:pt x="3641" y="3139"/>
                </a:lnTo>
                <a:lnTo>
                  <a:pt x="3579" y="3035"/>
                </a:lnTo>
                <a:lnTo>
                  <a:pt x="3599" y="3014"/>
                </a:lnTo>
                <a:lnTo>
                  <a:pt x="3537" y="2909"/>
                </a:lnTo>
                <a:lnTo>
                  <a:pt x="3453" y="2888"/>
                </a:lnTo>
                <a:lnTo>
                  <a:pt x="3348" y="2637"/>
                </a:lnTo>
                <a:lnTo>
                  <a:pt x="3327" y="2595"/>
                </a:lnTo>
                <a:lnTo>
                  <a:pt x="3327" y="2616"/>
                </a:lnTo>
                <a:lnTo>
                  <a:pt x="3265" y="2616"/>
                </a:lnTo>
                <a:lnTo>
                  <a:pt x="3181" y="2512"/>
                </a:lnTo>
                <a:lnTo>
                  <a:pt x="3055" y="2470"/>
                </a:lnTo>
                <a:lnTo>
                  <a:pt x="2972" y="2323"/>
                </a:lnTo>
                <a:lnTo>
                  <a:pt x="2804" y="2093"/>
                </a:lnTo>
                <a:lnTo>
                  <a:pt x="2742" y="2051"/>
                </a:lnTo>
                <a:lnTo>
                  <a:pt x="2595" y="2009"/>
                </a:lnTo>
                <a:lnTo>
                  <a:pt x="2532" y="1947"/>
                </a:lnTo>
                <a:lnTo>
                  <a:pt x="2428" y="1800"/>
                </a:lnTo>
                <a:lnTo>
                  <a:pt x="2344" y="1842"/>
                </a:lnTo>
                <a:lnTo>
                  <a:pt x="2218" y="1842"/>
                </a:lnTo>
                <a:lnTo>
                  <a:pt x="2177" y="1863"/>
                </a:lnTo>
                <a:lnTo>
                  <a:pt x="2114" y="1800"/>
                </a:lnTo>
                <a:lnTo>
                  <a:pt x="2009" y="1654"/>
                </a:lnTo>
                <a:lnTo>
                  <a:pt x="2072" y="1633"/>
                </a:lnTo>
                <a:lnTo>
                  <a:pt x="1967" y="1465"/>
                </a:lnTo>
                <a:lnTo>
                  <a:pt x="1905" y="1486"/>
                </a:lnTo>
                <a:lnTo>
                  <a:pt x="1905" y="1591"/>
                </a:lnTo>
                <a:lnTo>
                  <a:pt x="1926" y="1591"/>
                </a:lnTo>
                <a:lnTo>
                  <a:pt x="1926" y="1758"/>
                </a:lnTo>
                <a:lnTo>
                  <a:pt x="1821" y="1737"/>
                </a:lnTo>
                <a:lnTo>
                  <a:pt x="1800" y="1549"/>
                </a:lnTo>
                <a:lnTo>
                  <a:pt x="1758" y="1444"/>
                </a:lnTo>
                <a:lnTo>
                  <a:pt x="1674" y="1424"/>
                </a:lnTo>
                <a:lnTo>
                  <a:pt x="1674" y="1361"/>
                </a:lnTo>
                <a:lnTo>
                  <a:pt x="1654" y="1214"/>
                </a:lnTo>
                <a:lnTo>
                  <a:pt x="1591" y="1172"/>
                </a:lnTo>
                <a:lnTo>
                  <a:pt x="1507" y="754"/>
                </a:lnTo>
                <a:lnTo>
                  <a:pt x="1277" y="126"/>
                </a:lnTo>
                <a:lnTo>
                  <a:pt x="115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51"/>
          <p:cNvSpPr/>
          <p:nvPr/>
        </p:nvSpPr>
        <p:spPr>
          <a:xfrm>
            <a:off x="3564054" y="3038481"/>
            <a:ext cx="21641" cy="24614"/>
          </a:xfrm>
          <a:custGeom>
            <a:avLst/>
            <a:gdLst/>
            <a:ahLst/>
            <a:cxnLst/>
            <a:rect l="l" t="t" r="r" b="b"/>
            <a:pathLst>
              <a:path w="879" h="1047" extrusionOk="0">
                <a:moveTo>
                  <a:pt x="732" y="0"/>
                </a:moveTo>
                <a:lnTo>
                  <a:pt x="607" y="105"/>
                </a:lnTo>
                <a:lnTo>
                  <a:pt x="523" y="126"/>
                </a:lnTo>
                <a:lnTo>
                  <a:pt x="460" y="167"/>
                </a:lnTo>
                <a:lnTo>
                  <a:pt x="230" y="251"/>
                </a:lnTo>
                <a:lnTo>
                  <a:pt x="188" y="377"/>
                </a:lnTo>
                <a:lnTo>
                  <a:pt x="147" y="481"/>
                </a:lnTo>
                <a:lnTo>
                  <a:pt x="147" y="649"/>
                </a:lnTo>
                <a:lnTo>
                  <a:pt x="105" y="753"/>
                </a:lnTo>
                <a:lnTo>
                  <a:pt x="105" y="858"/>
                </a:lnTo>
                <a:lnTo>
                  <a:pt x="0" y="983"/>
                </a:lnTo>
                <a:lnTo>
                  <a:pt x="84" y="1046"/>
                </a:lnTo>
                <a:lnTo>
                  <a:pt x="293" y="1046"/>
                </a:lnTo>
                <a:lnTo>
                  <a:pt x="419" y="963"/>
                </a:lnTo>
                <a:lnTo>
                  <a:pt x="565" y="942"/>
                </a:lnTo>
                <a:lnTo>
                  <a:pt x="670" y="983"/>
                </a:lnTo>
                <a:lnTo>
                  <a:pt x="670" y="963"/>
                </a:lnTo>
                <a:lnTo>
                  <a:pt x="837" y="732"/>
                </a:lnTo>
                <a:lnTo>
                  <a:pt x="816" y="670"/>
                </a:lnTo>
                <a:lnTo>
                  <a:pt x="649" y="670"/>
                </a:lnTo>
                <a:lnTo>
                  <a:pt x="565" y="732"/>
                </a:lnTo>
                <a:lnTo>
                  <a:pt x="523" y="691"/>
                </a:lnTo>
                <a:lnTo>
                  <a:pt x="460" y="628"/>
                </a:lnTo>
                <a:lnTo>
                  <a:pt x="565" y="628"/>
                </a:lnTo>
                <a:lnTo>
                  <a:pt x="649" y="544"/>
                </a:lnTo>
                <a:lnTo>
                  <a:pt x="732" y="544"/>
                </a:lnTo>
                <a:lnTo>
                  <a:pt x="837" y="419"/>
                </a:lnTo>
                <a:lnTo>
                  <a:pt x="879" y="377"/>
                </a:lnTo>
                <a:lnTo>
                  <a:pt x="858" y="230"/>
                </a:lnTo>
                <a:lnTo>
                  <a:pt x="879" y="147"/>
                </a:lnTo>
                <a:lnTo>
                  <a:pt x="858" y="147"/>
                </a:lnTo>
                <a:lnTo>
                  <a:pt x="732" y="21"/>
                </a:lnTo>
                <a:lnTo>
                  <a:pt x="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51"/>
          <p:cNvSpPr/>
          <p:nvPr/>
        </p:nvSpPr>
        <p:spPr>
          <a:xfrm>
            <a:off x="3554772" y="3048308"/>
            <a:ext cx="145799" cy="184477"/>
          </a:xfrm>
          <a:custGeom>
            <a:avLst/>
            <a:gdLst/>
            <a:ahLst/>
            <a:cxnLst/>
            <a:rect l="l" t="t" r="r" b="b"/>
            <a:pathLst>
              <a:path w="5922" h="7847" extrusionOk="0">
                <a:moveTo>
                  <a:pt x="5587" y="1"/>
                </a:moveTo>
                <a:lnTo>
                  <a:pt x="5587" y="21"/>
                </a:lnTo>
                <a:lnTo>
                  <a:pt x="5545" y="21"/>
                </a:lnTo>
                <a:lnTo>
                  <a:pt x="5482" y="105"/>
                </a:lnTo>
                <a:lnTo>
                  <a:pt x="5441" y="210"/>
                </a:lnTo>
                <a:lnTo>
                  <a:pt x="5420" y="168"/>
                </a:lnTo>
                <a:lnTo>
                  <a:pt x="5315" y="273"/>
                </a:lnTo>
                <a:lnTo>
                  <a:pt x="5127" y="314"/>
                </a:lnTo>
                <a:lnTo>
                  <a:pt x="5127" y="335"/>
                </a:lnTo>
                <a:lnTo>
                  <a:pt x="5085" y="314"/>
                </a:lnTo>
                <a:lnTo>
                  <a:pt x="4897" y="335"/>
                </a:lnTo>
                <a:lnTo>
                  <a:pt x="4792" y="419"/>
                </a:lnTo>
                <a:lnTo>
                  <a:pt x="4499" y="461"/>
                </a:lnTo>
                <a:lnTo>
                  <a:pt x="4457" y="461"/>
                </a:lnTo>
                <a:lnTo>
                  <a:pt x="4394" y="440"/>
                </a:lnTo>
                <a:lnTo>
                  <a:pt x="4227" y="440"/>
                </a:lnTo>
                <a:lnTo>
                  <a:pt x="4060" y="524"/>
                </a:lnTo>
                <a:lnTo>
                  <a:pt x="3913" y="524"/>
                </a:lnTo>
                <a:lnTo>
                  <a:pt x="3830" y="545"/>
                </a:lnTo>
                <a:lnTo>
                  <a:pt x="3704" y="482"/>
                </a:lnTo>
                <a:lnTo>
                  <a:pt x="3599" y="524"/>
                </a:lnTo>
                <a:lnTo>
                  <a:pt x="3244" y="733"/>
                </a:lnTo>
                <a:lnTo>
                  <a:pt x="3076" y="754"/>
                </a:lnTo>
                <a:lnTo>
                  <a:pt x="2972" y="691"/>
                </a:lnTo>
                <a:lnTo>
                  <a:pt x="2909" y="733"/>
                </a:lnTo>
                <a:lnTo>
                  <a:pt x="2762" y="733"/>
                </a:lnTo>
                <a:lnTo>
                  <a:pt x="2700" y="691"/>
                </a:lnTo>
                <a:lnTo>
                  <a:pt x="2658" y="691"/>
                </a:lnTo>
                <a:lnTo>
                  <a:pt x="2469" y="858"/>
                </a:lnTo>
                <a:lnTo>
                  <a:pt x="2365" y="858"/>
                </a:lnTo>
                <a:lnTo>
                  <a:pt x="2239" y="942"/>
                </a:lnTo>
                <a:lnTo>
                  <a:pt x="2177" y="1005"/>
                </a:lnTo>
                <a:lnTo>
                  <a:pt x="1988" y="1047"/>
                </a:lnTo>
                <a:lnTo>
                  <a:pt x="1863" y="984"/>
                </a:lnTo>
                <a:lnTo>
                  <a:pt x="1716" y="858"/>
                </a:lnTo>
                <a:lnTo>
                  <a:pt x="1653" y="858"/>
                </a:lnTo>
                <a:lnTo>
                  <a:pt x="1633" y="754"/>
                </a:lnTo>
                <a:lnTo>
                  <a:pt x="1256" y="377"/>
                </a:lnTo>
                <a:lnTo>
                  <a:pt x="1235" y="356"/>
                </a:lnTo>
                <a:lnTo>
                  <a:pt x="1214" y="314"/>
                </a:lnTo>
                <a:lnTo>
                  <a:pt x="1047" y="545"/>
                </a:lnTo>
                <a:lnTo>
                  <a:pt x="1005" y="628"/>
                </a:lnTo>
                <a:lnTo>
                  <a:pt x="1047" y="858"/>
                </a:lnTo>
                <a:lnTo>
                  <a:pt x="1151" y="1172"/>
                </a:lnTo>
                <a:lnTo>
                  <a:pt x="1319" y="1256"/>
                </a:lnTo>
                <a:lnTo>
                  <a:pt x="1298" y="1402"/>
                </a:lnTo>
                <a:lnTo>
                  <a:pt x="1361" y="1591"/>
                </a:lnTo>
                <a:lnTo>
                  <a:pt x="1570" y="1612"/>
                </a:lnTo>
                <a:lnTo>
                  <a:pt x="1716" y="1737"/>
                </a:lnTo>
                <a:lnTo>
                  <a:pt x="3411" y="2260"/>
                </a:lnTo>
                <a:lnTo>
                  <a:pt x="4143" y="2260"/>
                </a:lnTo>
                <a:lnTo>
                  <a:pt x="2365" y="4039"/>
                </a:lnTo>
                <a:lnTo>
                  <a:pt x="1633" y="4039"/>
                </a:lnTo>
                <a:lnTo>
                  <a:pt x="1528" y="4122"/>
                </a:lnTo>
                <a:lnTo>
                  <a:pt x="1423" y="4122"/>
                </a:lnTo>
                <a:lnTo>
                  <a:pt x="1298" y="4206"/>
                </a:lnTo>
                <a:lnTo>
                  <a:pt x="1235" y="4311"/>
                </a:lnTo>
                <a:lnTo>
                  <a:pt x="1130" y="4394"/>
                </a:lnTo>
                <a:lnTo>
                  <a:pt x="984" y="4457"/>
                </a:lnTo>
                <a:lnTo>
                  <a:pt x="796" y="4499"/>
                </a:lnTo>
                <a:lnTo>
                  <a:pt x="607" y="4562"/>
                </a:lnTo>
                <a:lnTo>
                  <a:pt x="565" y="4666"/>
                </a:lnTo>
                <a:lnTo>
                  <a:pt x="0" y="5169"/>
                </a:lnTo>
                <a:lnTo>
                  <a:pt x="0" y="7449"/>
                </a:lnTo>
                <a:lnTo>
                  <a:pt x="419" y="7847"/>
                </a:lnTo>
                <a:lnTo>
                  <a:pt x="419" y="7805"/>
                </a:lnTo>
                <a:lnTo>
                  <a:pt x="900" y="7261"/>
                </a:lnTo>
                <a:lnTo>
                  <a:pt x="942" y="7156"/>
                </a:lnTo>
                <a:lnTo>
                  <a:pt x="1089" y="7031"/>
                </a:lnTo>
                <a:lnTo>
                  <a:pt x="1193" y="7010"/>
                </a:lnTo>
                <a:lnTo>
                  <a:pt x="1235" y="6926"/>
                </a:lnTo>
                <a:lnTo>
                  <a:pt x="1298" y="6905"/>
                </a:lnTo>
                <a:lnTo>
                  <a:pt x="1633" y="6529"/>
                </a:lnTo>
                <a:lnTo>
                  <a:pt x="1716" y="6508"/>
                </a:lnTo>
                <a:lnTo>
                  <a:pt x="2093" y="6089"/>
                </a:lnTo>
                <a:lnTo>
                  <a:pt x="2302" y="5922"/>
                </a:lnTo>
                <a:lnTo>
                  <a:pt x="2469" y="5817"/>
                </a:lnTo>
                <a:lnTo>
                  <a:pt x="2658" y="5796"/>
                </a:lnTo>
                <a:lnTo>
                  <a:pt x="2930" y="5566"/>
                </a:lnTo>
                <a:lnTo>
                  <a:pt x="3558" y="4980"/>
                </a:lnTo>
                <a:lnTo>
                  <a:pt x="3871" y="4625"/>
                </a:lnTo>
                <a:lnTo>
                  <a:pt x="4060" y="4436"/>
                </a:lnTo>
                <a:lnTo>
                  <a:pt x="4081" y="4311"/>
                </a:lnTo>
                <a:lnTo>
                  <a:pt x="4478" y="3788"/>
                </a:lnTo>
                <a:lnTo>
                  <a:pt x="4478" y="3683"/>
                </a:lnTo>
                <a:lnTo>
                  <a:pt x="4687" y="3390"/>
                </a:lnTo>
                <a:lnTo>
                  <a:pt x="4708" y="3202"/>
                </a:lnTo>
                <a:lnTo>
                  <a:pt x="5022" y="2574"/>
                </a:lnTo>
                <a:lnTo>
                  <a:pt x="5106" y="2532"/>
                </a:lnTo>
                <a:lnTo>
                  <a:pt x="5064" y="2449"/>
                </a:lnTo>
                <a:lnTo>
                  <a:pt x="5064" y="2365"/>
                </a:lnTo>
                <a:lnTo>
                  <a:pt x="5190" y="2239"/>
                </a:lnTo>
                <a:lnTo>
                  <a:pt x="5231" y="2239"/>
                </a:lnTo>
                <a:lnTo>
                  <a:pt x="5315" y="2135"/>
                </a:lnTo>
                <a:lnTo>
                  <a:pt x="5441" y="1842"/>
                </a:lnTo>
                <a:lnTo>
                  <a:pt x="5650" y="1591"/>
                </a:lnTo>
                <a:lnTo>
                  <a:pt x="5650" y="1423"/>
                </a:lnTo>
                <a:lnTo>
                  <a:pt x="5692" y="1381"/>
                </a:lnTo>
                <a:lnTo>
                  <a:pt x="5713" y="1214"/>
                </a:lnTo>
                <a:lnTo>
                  <a:pt x="5650" y="1151"/>
                </a:lnTo>
                <a:lnTo>
                  <a:pt x="5734" y="1005"/>
                </a:lnTo>
                <a:lnTo>
                  <a:pt x="5796" y="984"/>
                </a:lnTo>
                <a:lnTo>
                  <a:pt x="5859" y="984"/>
                </a:lnTo>
                <a:lnTo>
                  <a:pt x="5901" y="1005"/>
                </a:lnTo>
                <a:lnTo>
                  <a:pt x="5922" y="1005"/>
                </a:lnTo>
                <a:lnTo>
                  <a:pt x="5901" y="942"/>
                </a:lnTo>
                <a:lnTo>
                  <a:pt x="5838" y="942"/>
                </a:lnTo>
                <a:lnTo>
                  <a:pt x="5859" y="963"/>
                </a:lnTo>
                <a:lnTo>
                  <a:pt x="5796" y="963"/>
                </a:lnTo>
                <a:lnTo>
                  <a:pt x="5817" y="879"/>
                </a:lnTo>
                <a:lnTo>
                  <a:pt x="5817" y="775"/>
                </a:lnTo>
                <a:lnTo>
                  <a:pt x="5754" y="691"/>
                </a:lnTo>
                <a:lnTo>
                  <a:pt x="5817" y="586"/>
                </a:lnTo>
                <a:lnTo>
                  <a:pt x="5859" y="545"/>
                </a:lnTo>
                <a:lnTo>
                  <a:pt x="5859" y="482"/>
                </a:lnTo>
                <a:lnTo>
                  <a:pt x="5796" y="482"/>
                </a:lnTo>
                <a:lnTo>
                  <a:pt x="5754" y="440"/>
                </a:lnTo>
                <a:lnTo>
                  <a:pt x="5796" y="377"/>
                </a:lnTo>
                <a:lnTo>
                  <a:pt x="5796" y="314"/>
                </a:lnTo>
                <a:lnTo>
                  <a:pt x="5838" y="210"/>
                </a:lnTo>
                <a:lnTo>
                  <a:pt x="5901" y="126"/>
                </a:lnTo>
                <a:lnTo>
                  <a:pt x="5859" y="105"/>
                </a:lnTo>
                <a:lnTo>
                  <a:pt x="5796" y="105"/>
                </a:lnTo>
                <a:lnTo>
                  <a:pt x="5650" y="42"/>
                </a:lnTo>
                <a:lnTo>
                  <a:pt x="55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51"/>
          <p:cNvSpPr/>
          <p:nvPr/>
        </p:nvSpPr>
        <p:spPr>
          <a:xfrm>
            <a:off x="3449177" y="3136844"/>
            <a:ext cx="119530" cy="138258"/>
          </a:xfrm>
          <a:custGeom>
            <a:avLst/>
            <a:gdLst/>
            <a:ahLst/>
            <a:cxnLst/>
            <a:rect l="l" t="t" r="r" b="b"/>
            <a:pathLst>
              <a:path w="4855" h="5881" extrusionOk="0">
                <a:moveTo>
                  <a:pt x="984" y="1"/>
                </a:moveTo>
                <a:lnTo>
                  <a:pt x="942" y="43"/>
                </a:lnTo>
                <a:lnTo>
                  <a:pt x="732" y="252"/>
                </a:lnTo>
                <a:lnTo>
                  <a:pt x="607" y="461"/>
                </a:lnTo>
                <a:lnTo>
                  <a:pt x="565" y="461"/>
                </a:lnTo>
                <a:lnTo>
                  <a:pt x="460" y="566"/>
                </a:lnTo>
                <a:lnTo>
                  <a:pt x="398" y="628"/>
                </a:lnTo>
                <a:lnTo>
                  <a:pt x="356" y="649"/>
                </a:lnTo>
                <a:lnTo>
                  <a:pt x="272" y="754"/>
                </a:lnTo>
                <a:lnTo>
                  <a:pt x="293" y="733"/>
                </a:lnTo>
                <a:lnTo>
                  <a:pt x="356" y="796"/>
                </a:lnTo>
                <a:lnTo>
                  <a:pt x="377" y="963"/>
                </a:lnTo>
                <a:lnTo>
                  <a:pt x="419" y="984"/>
                </a:lnTo>
                <a:lnTo>
                  <a:pt x="419" y="1089"/>
                </a:lnTo>
                <a:lnTo>
                  <a:pt x="502" y="1089"/>
                </a:lnTo>
                <a:lnTo>
                  <a:pt x="523" y="1214"/>
                </a:lnTo>
                <a:lnTo>
                  <a:pt x="523" y="1361"/>
                </a:lnTo>
                <a:lnTo>
                  <a:pt x="670" y="1486"/>
                </a:lnTo>
                <a:lnTo>
                  <a:pt x="732" y="1633"/>
                </a:lnTo>
                <a:lnTo>
                  <a:pt x="816" y="1696"/>
                </a:lnTo>
                <a:lnTo>
                  <a:pt x="900" y="1737"/>
                </a:lnTo>
                <a:lnTo>
                  <a:pt x="837" y="1800"/>
                </a:lnTo>
                <a:lnTo>
                  <a:pt x="921" y="1884"/>
                </a:lnTo>
                <a:lnTo>
                  <a:pt x="942" y="2009"/>
                </a:lnTo>
                <a:lnTo>
                  <a:pt x="942" y="2114"/>
                </a:lnTo>
                <a:lnTo>
                  <a:pt x="816" y="2261"/>
                </a:lnTo>
                <a:lnTo>
                  <a:pt x="816" y="2365"/>
                </a:lnTo>
                <a:lnTo>
                  <a:pt x="774" y="2512"/>
                </a:lnTo>
                <a:lnTo>
                  <a:pt x="565" y="2512"/>
                </a:lnTo>
                <a:lnTo>
                  <a:pt x="565" y="2553"/>
                </a:lnTo>
                <a:lnTo>
                  <a:pt x="502" y="2616"/>
                </a:lnTo>
                <a:lnTo>
                  <a:pt x="460" y="2721"/>
                </a:lnTo>
                <a:lnTo>
                  <a:pt x="377" y="2784"/>
                </a:lnTo>
                <a:lnTo>
                  <a:pt x="293" y="2930"/>
                </a:lnTo>
                <a:lnTo>
                  <a:pt x="188" y="3056"/>
                </a:lnTo>
                <a:lnTo>
                  <a:pt x="168" y="3202"/>
                </a:lnTo>
                <a:lnTo>
                  <a:pt x="0" y="3767"/>
                </a:lnTo>
                <a:lnTo>
                  <a:pt x="188" y="3767"/>
                </a:lnTo>
                <a:lnTo>
                  <a:pt x="2281" y="4981"/>
                </a:lnTo>
                <a:lnTo>
                  <a:pt x="2406" y="5169"/>
                </a:lnTo>
                <a:lnTo>
                  <a:pt x="2385" y="5253"/>
                </a:lnTo>
                <a:lnTo>
                  <a:pt x="2406" y="5294"/>
                </a:lnTo>
                <a:lnTo>
                  <a:pt x="2469" y="5378"/>
                </a:lnTo>
                <a:lnTo>
                  <a:pt x="3181" y="5880"/>
                </a:lnTo>
                <a:lnTo>
                  <a:pt x="3222" y="5880"/>
                </a:lnTo>
                <a:lnTo>
                  <a:pt x="3327" y="5818"/>
                </a:lnTo>
                <a:lnTo>
                  <a:pt x="3536" y="5546"/>
                </a:lnTo>
                <a:lnTo>
                  <a:pt x="3641" y="5357"/>
                </a:lnTo>
                <a:lnTo>
                  <a:pt x="3641" y="5232"/>
                </a:lnTo>
                <a:lnTo>
                  <a:pt x="3725" y="5085"/>
                </a:lnTo>
                <a:lnTo>
                  <a:pt x="3829" y="4939"/>
                </a:lnTo>
                <a:lnTo>
                  <a:pt x="3808" y="4918"/>
                </a:lnTo>
                <a:lnTo>
                  <a:pt x="3808" y="4855"/>
                </a:lnTo>
                <a:lnTo>
                  <a:pt x="3871" y="4750"/>
                </a:lnTo>
                <a:lnTo>
                  <a:pt x="3871" y="4730"/>
                </a:lnTo>
                <a:lnTo>
                  <a:pt x="3955" y="4709"/>
                </a:lnTo>
                <a:lnTo>
                  <a:pt x="4122" y="4709"/>
                </a:lnTo>
                <a:lnTo>
                  <a:pt x="4227" y="4541"/>
                </a:lnTo>
                <a:lnTo>
                  <a:pt x="4436" y="4458"/>
                </a:lnTo>
                <a:lnTo>
                  <a:pt x="4394" y="4416"/>
                </a:lnTo>
                <a:lnTo>
                  <a:pt x="4457" y="4332"/>
                </a:lnTo>
                <a:lnTo>
                  <a:pt x="4499" y="4332"/>
                </a:lnTo>
                <a:lnTo>
                  <a:pt x="4687" y="4102"/>
                </a:lnTo>
                <a:lnTo>
                  <a:pt x="4708" y="4081"/>
                </a:lnTo>
                <a:lnTo>
                  <a:pt x="4289" y="3683"/>
                </a:lnTo>
                <a:lnTo>
                  <a:pt x="4289" y="1403"/>
                </a:lnTo>
                <a:lnTo>
                  <a:pt x="4854" y="900"/>
                </a:lnTo>
                <a:lnTo>
                  <a:pt x="4687" y="900"/>
                </a:lnTo>
                <a:lnTo>
                  <a:pt x="4478" y="942"/>
                </a:lnTo>
                <a:lnTo>
                  <a:pt x="4373" y="880"/>
                </a:lnTo>
                <a:lnTo>
                  <a:pt x="4289" y="754"/>
                </a:lnTo>
                <a:lnTo>
                  <a:pt x="4227" y="733"/>
                </a:lnTo>
                <a:lnTo>
                  <a:pt x="3955" y="754"/>
                </a:lnTo>
                <a:lnTo>
                  <a:pt x="3913" y="775"/>
                </a:lnTo>
                <a:lnTo>
                  <a:pt x="3808" y="775"/>
                </a:lnTo>
                <a:lnTo>
                  <a:pt x="3704" y="838"/>
                </a:lnTo>
                <a:lnTo>
                  <a:pt x="3641" y="900"/>
                </a:lnTo>
                <a:lnTo>
                  <a:pt x="3494" y="1152"/>
                </a:lnTo>
                <a:lnTo>
                  <a:pt x="3285" y="1152"/>
                </a:lnTo>
                <a:lnTo>
                  <a:pt x="3181" y="1110"/>
                </a:lnTo>
                <a:lnTo>
                  <a:pt x="3013" y="1152"/>
                </a:lnTo>
                <a:lnTo>
                  <a:pt x="2888" y="1089"/>
                </a:lnTo>
                <a:lnTo>
                  <a:pt x="2699" y="1089"/>
                </a:lnTo>
                <a:lnTo>
                  <a:pt x="2595" y="1047"/>
                </a:lnTo>
                <a:lnTo>
                  <a:pt x="2511" y="942"/>
                </a:lnTo>
                <a:lnTo>
                  <a:pt x="2365" y="859"/>
                </a:lnTo>
                <a:lnTo>
                  <a:pt x="2134" y="628"/>
                </a:lnTo>
                <a:lnTo>
                  <a:pt x="2030" y="545"/>
                </a:lnTo>
                <a:lnTo>
                  <a:pt x="1737" y="566"/>
                </a:lnTo>
                <a:lnTo>
                  <a:pt x="1611" y="524"/>
                </a:lnTo>
                <a:lnTo>
                  <a:pt x="1465" y="566"/>
                </a:lnTo>
                <a:lnTo>
                  <a:pt x="1339" y="545"/>
                </a:lnTo>
                <a:lnTo>
                  <a:pt x="1256" y="440"/>
                </a:lnTo>
                <a:lnTo>
                  <a:pt x="1256" y="105"/>
                </a:lnTo>
                <a:lnTo>
                  <a:pt x="1151" y="64"/>
                </a:lnTo>
                <a:lnTo>
                  <a:pt x="1046" y="105"/>
                </a:lnTo>
                <a:lnTo>
                  <a:pt x="98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6B65"/>
              </a:solidFill>
            </a:endParaRPr>
          </a:p>
        </p:txBody>
      </p:sp>
      <p:sp>
        <p:nvSpPr>
          <p:cNvPr id="1707" name="Google Shape;1707;p51"/>
          <p:cNvSpPr/>
          <p:nvPr/>
        </p:nvSpPr>
        <p:spPr>
          <a:xfrm>
            <a:off x="3419289" y="3226367"/>
            <a:ext cx="10833" cy="24"/>
          </a:xfrm>
          <a:custGeom>
            <a:avLst/>
            <a:gdLst/>
            <a:ahLst/>
            <a:cxnLst/>
            <a:rect l="l" t="t" r="r" b="b"/>
            <a:pathLst>
              <a:path w="440" h="1" extrusionOk="0">
                <a:moveTo>
                  <a:pt x="1" y="1"/>
                </a:moveTo>
                <a:lnTo>
                  <a:pt x="210" y="1"/>
                </a:lnTo>
                <a:lnTo>
                  <a:pt x="440" y="1"/>
                </a:lnTo>
                <a:lnTo>
                  <a:pt x="2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51"/>
          <p:cNvSpPr/>
          <p:nvPr/>
        </p:nvSpPr>
        <p:spPr>
          <a:xfrm>
            <a:off x="3389917" y="3154076"/>
            <a:ext cx="82452" cy="77745"/>
          </a:xfrm>
          <a:custGeom>
            <a:avLst/>
            <a:gdLst/>
            <a:ahLst/>
            <a:cxnLst/>
            <a:rect l="l" t="t" r="r" b="b"/>
            <a:pathLst>
              <a:path w="3349" h="3307" extrusionOk="0">
                <a:moveTo>
                  <a:pt x="2700" y="0"/>
                </a:moveTo>
                <a:lnTo>
                  <a:pt x="2679" y="21"/>
                </a:lnTo>
                <a:lnTo>
                  <a:pt x="2554" y="105"/>
                </a:lnTo>
                <a:lnTo>
                  <a:pt x="2491" y="209"/>
                </a:lnTo>
                <a:lnTo>
                  <a:pt x="2365" y="251"/>
                </a:lnTo>
                <a:lnTo>
                  <a:pt x="2240" y="209"/>
                </a:lnTo>
                <a:lnTo>
                  <a:pt x="2031" y="230"/>
                </a:lnTo>
                <a:lnTo>
                  <a:pt x="1884" y="272"/>
                </a:lnTo>
                <a:lnTo>
                  <a:pt x="1779" y="272"/>
                </a:lnTo>
                <a:lnTo>
                  <a:pt x="1759" y="314"/>
                </a:lnTo>
                <a:lnTo>
                  <a:pt x="1675" y="272"/>
                </a:lnTo>
                <a:lnTo>
                  <a:pt x="1612" y="356"/>
                </a:lnTo>
                <a:lnTo>
                  <a:pt x="1612" y="440"/>
                </a:lnTo>
                <a:lnTo>
                  <a:pt x="1549" y="440"/>
                </a:lnTo>
                <a:lnTo>
                  <a:pt x="1403" y="419"/>
                </a:lnTo>
                <a:lnTo>
                  <a:pt x="1403" y="314"/>
                </a:lnTo>
                <a:lnTo>
                  <a:pt x="1298" y="272"/>
                </a:lnTo>
                <a:lnTo>
                  <a:pt x="1215" y="314"/>
                </a:lnTo>
                <a:lnTo>
                  <a:pt x="1047" y="251"/>
                </a:lnTo>
                <a:lnTo>
                  <a:pt x="942" y="209"/>
                </a:lnTo>
                <a:lnTo>
                  <a:pt x="880" y="272"/>
                </a:lnTo>
                <a:lnTo>
                  <a:pt x="880" y="356"/>
                </a:lnTo>
                <a:lnTo>
                  <a:pt x="901" y="419"/>
                </a:lnTo>
                <a:lnTo>
                  <a:pt x="880" y="440"/>
                </a:lnTo>
                <a:lnTo>
                  <a:pt x="838" y="544"/>
                </a:lnTo>
                <a:lnTo>
                  <a:pt x="796" y="628"/>
                </a:lnTo>
                <a:lnTo>
                  <a:pt x="796" y="774"/>
                </a:lnTo>
                <a:lnTo>
                  <a:pt x="775" y="984"/>
                </a:lnTo>
                <a:lnTo>
                  <a:pt x="733" y="1109"/>
                </a:lnTo>
                <a:lnTo>
                  <a:pt x="817" y="1172"/>
                </a:lnTo>
                <a:lnTo>
                  <a:pt x="880" y="1256"/>
                </a:lnTo>
                <a:lnTo>
                  <a:pt x="922" y="1318"/>
                </a:lnTo>
                <a:lnTo>
                  <a:pt x="901" y="1402"/>
                </a:lnTo>
                <a:lnTo>
                  <a:pt x="608" y="1800"/>
                </a:lnTo>
                <a:lnTo>
                  <a:pt x="419" y="2009"/>
                </a:lnTo>
                <a:lnTo>
                  <a:pt x="378" y="2092"/>
                </a:lnTo>
                <a:lnTo>
                  <a:pt x="147" y="2511"/>
                </a:lnTo>
                <a:lnTo>
                  <a:pt x="106" y="2553"/>
                </a:lnTo>
                <a:lnTo>
                  <a:pt x="106" y="2720"/>
                </a:lnTo>
                <a:lnTo>
                  <a:pt x="85" y="2929"/>
                </a:lnTo>
                <a:lnTo>
                  <a:pt x="1" y="3139"/>
                </a:lnTo>
                <a:lnTo>
                  <a:pt x="43" y="3264"/>
                </a:lnTo>
                <a:lnTo>
                  <a:pt x="1" y="3285"/>
                </a:lnTo>
                <a:lnTo>
                  <a:pt x="43" y="3306"/>
                </a:lnTo>
                <a:lnTo>
                  <a:pt x="106" y="3285"/>
                </a:lnTo>
                <a:lnTo>
                  <a:pt x="210" y="3201"/>
                </a:lnTo>
                <a:lnTo>
                  <a:pt x="273" y="3243"/>
                </a:lnTo>
                <a:lnTo>
                  <a:pt x="315" y="3285"/>
                </a:lnTo>
                <a:lnTo>
                  <a:pt x="398" y="3285"/>
                </a:lnTo>
                <a:lnTo>
                  <a:pt x="461" y="3243"/>
                </a:lnTo>
                <a:lnTo>
                  <a:pt x="461" y="3160"/>
                </a:lnTo>
                <a:lnTo>
                  <a:pt x="566" y="3160"/>
                </a:lnTo>
                <a:lnTo>
                  <a:pt x="566" y="3180"/>
                </a:lnTo>
                <a:lnTo>
                  <a:pt x="608" y="3139"/>
                </a:lnTo>
                <a:lnTo>
                  <a:pt x="670" y="3139"/>
                </a:lnTo>
                <a:lnTo>
                  <a:pt x="712" y="3076"/>
                </a:lnTo>
                <a:lnTo>
                  <a:pt x="1633" y="3076"/>
                </a:lnTo>
                <a:lnTo>
                  <a:pt x="2407" y="3034"/>
                </a:lnTo>
                <a:lnTo>
                  <a:pt x="2575" y="2469"/>
                </a:lnTo>
                <a:lnTo>
                  <a:pt x="2595" y="2323"/>
                </a:lnTo>
                <a:lnTo>
                  <a:pt x="2700" y="2197"/>
                </a:lnTo>
                <a:lnTo>
                  <a:pt x="2784" y="2051"/>
                </a:lnTo>
                <a:lnTo>
                  <a:pt x="2867" y="1988"/>
                </a:lnTo>
                <a:lnTo>
                  <a:pt x="2909" y="1883"/>
                </a:lnTo>
                <a:lnTo>
                  <a:pt x="2972" y="1820"/>
                </a:lnTo>
                <a:lnTo>
                  <a:pt x="2972" y="1779"/>
                </a:lnTo>
                <a:lnTo>
                  <a:pt x="3181" y="1779"/>
                </a:lnTo>
                <a:lnTo>
                  <a:pt x="3223" y="1632"/>
                </a:lnTo>
                <a:lnTo>
                  <a:pt x="3223" y="1528"/>
                </a:lnTo>
                <a:lnTo>
                  <a:pt x="3349" y="1381"/>
                </a:lnTo>
                <a:lnTo>
                  <a:pt x="3349" y="1276"/>
                </a:lnTo>
                <a:lnTo>
                  <a:pt x="3328" y="1151"/>
                </a:lnTo>
                <a:lnTo>
                  <a:pt x="3244" y="1067"/>
                </a:lnTo>
                <a:lnTo>
                  <a:pt x="3307" y="1004"/>
                </a:lnTo>
                <a:lnTo>
                  <a:pt x="3223" y="963"/>
                </a:lnTo>
                <a:lnTo>
                  <a:pt x="3139" y="900"/>
                </a:lnTo>
                <a:lnTo>
                  <a:pt x="3077" y="753"/>
                </a:lnTo>
                <a:lnTo>
                  <a:pt x="2930" y="628"/>
                </a:lnTo>
                <a:lnTo>
                  <a:pt x="2930" y="481"/>
                </a:lnTo>
                <a:lnTo>
                  <a:pt x="2909" y="356"/>
                </a:lnTo>
                <a:lnTo>
                  <a:pt x="2826" y="356"/>
                </a:lnTo>
                <a:lnTo>
                  <a:pt x="2826" y="251"/>
                </a:lnTo>
                <a:lnTo>
                  <a:pt x="2784" y="230"/>
                </a:lnTo>
                <a:lnTo>
                  <a:pt x="2763" y="63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51"/>
          <p:cNvSpPr/>
          <p:nvPr/>
        </p:nvSpPr>
        <p:spPr>
          <a:xfrm>
            <a:off x="3176142" y="3059616"/>
            <a:ext cx="185487" cy="119568"/>
          </a:xfrm>
          <a:custGeom>
            <a:avLst/>
            <a:gdLst/>
            <a:ahLst/>
            <a:cxnLst/>
            <a:rect l="l" t="t" r="r" b="b"/>
            <a:pathLst>
              <a:path w="7534" h="5086" extrusionOk="0">
                <a:moveTo>
                  <a:pt x="4750" y="1"/>
                </a:moveTo>
                <a:lnTo>
                  <a:pt x="4708" y="64"/>
                </a:lnTo>
                <a:lnTo>
                  <a:pt x="4583" y="147"/>
                </a:lnTo>
                <a:lnTo>
                  <a:pt x="4499" y="84"/>
                </a:lnTo>
                <a:lnTo>
                  <a:pt x="4374" y="84"/>
                </a:lnTo>
                <a:lnTo>
                  <a:pt x="4269" y="168"/>
                </a:lnTo>
                <a:lnTo>
                  <a:pt x="4123" y="252"/>
                </a:lnTo>
                <a:lnTo>
                  <a:pt x="4081" y="315"/>
                </a:lnTo>
                <a:lnTo>
                  <a:pt x="4123" y="398"/>
                </a:lnTo>
                <a:lnTo>
                  <a:pt x="4039" y="419"/>
                </a:lnTo>
                <a:lnTo>
                  <a:pt x="3934" y="587"/>
                </a:lnTo>
                <a:lnTo>
                  <a:pt x="3872" y="587"/>
                </a:lnTo>
                <a:lnTo>
                  <a:pt x="3830" y="566"/>
                </a:lnTo>
                <a:lnTo>
                  <a:pt x="3746" y="670"/>
                </a:lnTo>
                <a:lnTo>
                  <a:pt x="3746" y="733"/>
                </a:lnTo>
                <a:lnTo>
                  <a:pt x="3662" y="796"/>
                </a:lnTo>
                <a:lnTo>
                  <a:pt x="3641" y="900"/>
                </a:lnTo>
                <a:lnTo>
                  <a:pt x="3662" y="984"/>
                </a:lnTo>
                <a:lnTo>
                  <a:pt x="3641" y="1089"/>
                </a:lnTo>
                <a:lnTo>
                  <a:pt x="3537" y="1131"/>
                </a:lnTo>
                <a:lnTo>
                  <a:pt x="3432" y="1214"/>
                </a:lnTo>
                <a:lnTo>
                  <a:pt x="3202" y="1235"/>
                </a:lnTo>
                <a:lnTo>
                  <a:pt x="3035" y="1256"/>
                </a:lnTo>
                <a:lnTo>
                  <a:pt x="2909" y="1235"/>
                </a:lnTo>
                <a:lnTo>
                  <a:pt x="2804" y="1193"/>
                </a:lnTo>
                <a:lnTo>
                  <a:pt x="2679" y="1214"/>
                </a:lnTo>
                <a:lnTo>
                  <a:pt x="2595" y="1193"/>
                </a:lnTo>
                <a:lnTo>
                  <a:pt x="2511" y="1235"/>
                </a:lnTo>
                <a:lnTo>
                  <a:pt x="2491" y="1340"/>
                </a:lnTo>
                <a:lnTo>
                  <a:pt x="2595" y="1445"/>
                </a:lnTo>
                <a:lnTo>
                  <a:pt x="2658" y="1445"/>
                </a:lnTo>
                <a:lnTo>
                  <a:pt x="2679" y="1528"/>
                </a:lnTo>
                <a:lnTo>
                  <a:pt x="2511" y="1633"/>
                </a:lnTo>
                <a:lnTo>
                  <a:pt x="2449" y="1737"/>
                </a:lnTo>
                <a:lnTo>
                  <a:pt x="2281" y="1737"/>
                </a:lnTo>
                <a:lnTo>
                  <a:pt x="1947" y="1821"/>
                </a:lnTo>
                <a:lnTo>
                  <a:pt x="1821" y="1926"/>
                </a:lnTo>
                <a:lnTo>
                  <a:pt x="1633" y="1968"/>
                </a:lnTo>
                <a:lnTo>
                  <a:pt x="1507" y="2072"/>
                </a:lnTo>
                <a:lnTo>
                  <a:pt x="1403" y="2093"/>
                </a:lnTo>
                <a:lnTo>
                  <a:pt x="1340" y="2051"/>
                </a:lnTo>
                <a:lnTo>
                  <a:pt x="1298" y="1926"/>
                </a:lnTo>
                <a:lnTo>
                  <a:pt x="1235" y="1863"/>
                </a:lnTo>
                <a:lnTo>
                  <a:pt x="1151" y="1926"/>
                </a:lnTo>
                <a:lnTo>
                  <a:pt x="1151" y="2051"/>
                </a:lnTo>
                <a:lnTo>
                  <a:pt x="1110" y="2177"/>
                </a:lnTo>
                <a:lnTo>
                  <a:pt x="942" y="2177"/>
                </a:lnTo>
                <a:lnTo>
                  <a:pt x="838" y="2198"/>
                </a:lnTo>
                <a:lnTo>
                  <a:pt x="733" y="2198"/>
                </a:lnTo>
                <a:lnTo>
                  <a:pt x="712" y="2072"/>
                </a:lnTo>
                <a:lnTo>
                  <a:pt x="670" y="2030"/>
                </a:lnTo>
                <a:lnTo>
                  <a:pt x="670" y="2051"/>
                </a:lnTo>
                <a:lnTo>
                  <a:pt x="566" y="2198"/>
                </a:lnTo>
                <a:lnTo>
                  <a:pt x="461" y="2240"/>
                </a:lnTo>
                <a:lnTo>
                  <a:pt x="398" y="2365"/>
                </a:lnTo>
                <a:lnTo>
                  <a:pt x="294" y="2553"/>
                </a:lnTo>
                <a:lnTo>
                  <a:pt x="252" y="2679"/>
                </a:lnTo>
                <a:lnTo>
                  <a:pt x="147" y="2867"/>
                </a:lnTo>
                <a:lnTo>
                  <a:pt x="63" y="2867"/>
                </a:lnTo>
                <a:lnTo>
                  <a:pt x="1" y="2930"/>
                </a:lnTo>
                <a:lnTo>
                  <a:pt x="42" y="3077"/>
                </a:lnTo>
                <a:lnTo>
                  <a:pt x="84" y="3223"/>
                </a:lnTo>
                <a:lnTo>
                  <a:pt x="63" y="3349"/>
                </a:lnTo>
                <a:lnTo>
                  <a:pt x="84" y="3516"/>
                </a:lnTo>
                <a:lnTo>
                  <a:pt x="105" y="3641"/>
                </a:lnTo>
                <a:lnTo>
                  <a:pt x="105" y="3872"/>
                </a:lnTo>
                <a:lnTo>
                  <a:pt x="168" y="3934"/>
                </a:lnTo>
                <a:lnTo>
                  <a:pt x="314" y="4018"/>
                </a:lnTo>
                <a:lnTo>
                  <a:pt x="419" y="4123"/>
                </a:lnTo>
                <a:lnTo>
                  <a:pt x="461" y="4248"/>
                </a:lnTo>
                <a:lnTo>
                  <a:pt x="607" y="4458"/>
                </a:lnTo>
                <a:lnTo>
                  <a:pt x="691" y="4604"/>
                </a:lnTo>
                <a:lnTo>
                  <a:pt x="775" y="4688"/>
                </a:lnTo>
                <a:lnTo>
                  <a:pt x="942" y="4813"/>
                </a:lnTo>
                <a:lnTo>
                  <a:pt x="942" y="4960"/>
                </a:lnTo>
                <a:lnTo>
                  <a:pt x="942" y="5022"/>
                </a:lnTo>
                <a:lnTo>
                  <a:pt x="984" y="5085"/>
                </a:lnTo>
                <a:lnTo>
                  <a:pt x="1005" y="5085"/>
                </a:lnTo>
                <a:lnTo>
                  <a:pt x="1256" y="4667"/>
                </a:lnTo>
                <a:lnTo>
                  <a:pt x="1403" y="4499"/>
                </a:lnTo>
                <a:lnTo>
                  <a:pt x="1507" y="4478"/>
                </a:lnTo>
                <a:lnTo>
                  <a:pt x="1549" y="4437"/>
                </a:lnTo>
                <a:lnTo>
                  <a:pt x="1779" y="4332"/>
                </a:lnTo>
                <a:lnTo>
                  <a:pt x="1884" y="4353"/>
                </a:lnTo>
                <a:lnTo>
                  <a:pt x="1947" y="4290"/>
                </a:lnTo>
                <a:lnTo>
                  <a:pt x="2135" y="4290"/>
                </a:lnTo>
                <a:lnTo>
                  <a:pt x="2156" y="4353"/>
                </a:lnTo>
                <a:lnTo>
                  <a:pt x="2260" y="4395"/>
                </a:lnTo>
                <a:lnTo>
                  <a:pt x="2302" y="4374"/>
                </a:lnTo>
                <a:lnTo>
                  <a:pt x="2386" y="4353"/>
                </a:lnTo>
                <a:lnTo>
                  <a:pt x="2386" y="4269"/>
                </a:lnTo>
                <a:lnTo>
                  <a:pt x="2407" y="4185"/>
                </a:lnTo>
                <a:lnTo>
                  <a:pt x="2470" y="4144"/>
                </a:lnTo>
                <a:lnTo>
                  <a:pt x="2365" y="4018"/>
                </a:lnTo>
                <a:lnTo>
                  <a:pt x="2365" y="3955"/>
                </a:lnTo>
                <a:lnTo>
                  <a:pt x="2449" y="3955"/>
                </a:lnTo>
                <a:lnTo>
                  <a:pt x="2491" y="3913"/>
                </a:lnTo>
                <a:lnTo>
                  <a:pt x="2491" y="3851"/>
                </a:lnTo>
                <a:lnTo>
                  <a:pt x="2553" y="3767"/>
                </a:lnTo>
                <a:lnTo>
                  <a:pt x="2553" y="3704"/>
                </a:lnTo>
                <a:lnTo>
                  <a:pt x="2595" y="3662"/>
                </a:lnTo>
                <a:lnTo>
                  <a:pt x="2679" y="3662"/>
                </a:lnTo>
                <a:lnTo>
                  <a:pt x="2763" y="3558"/>
                </a:lnTo>
                <a:lnTo>
                  <a:pt x="2867" y="3600"/>
                </a:lnTo>
                <a:lnTo>
                  <a:pt x="2867" y="3537"/>
                </a:lnTo>
                <a:lnTo>
                  <a:pt x="2930" y="3537"/>
                </a:lnTo>
                <a:lnTo>
                  <a:pt x="3014" y="3600"/>
                </a:lnTo>
                <a:lnTo>
                  <a:pt x="3076" y="3621"/>
                </a:lnTo>
                <a:lnTo>
                  <a:pt x="3244" y="3746"/>
                </a:lnTo>
                <a:lnTo>
                  <a:pt x="3327" y="3767"/>
                </a:lnTo>
                <a:lnTo>
                  <a:pt x="3495" y="3913"/>
                </a:lnTo>
                <a:lnTo>
                  <a:pt x="3516" y="3955"/>
                </a:lnTo>
                <a:lnTo>
                  <a:pt x="3641" y="3934"/>
                </a:lnTo>
                <a:lnTo>
                  <a:pt x="3767" y="4018"/>
                </a:lnTo>
                <a:lnTo>
                  <a:pt x="3913" y="4018"/>
                </a:lnTo>
                <a:lnTo>
                  <a:pt x="3976" y="4039"/>
                </a:lnTo>
                <a:lnTo>
                  <a:pt x="4060" y="3976"/>
                </a:lnTo>
                <a:lnTo>
                  <a:pt x="4144" y="3976"/>
                </a:lnTo>
                <a:lnTo>
                  <a:pt x="4248" y="4039"/>
                </a:lnTo>
                <a:lnTo>
                  <a:pt x="4374" y="4060"/>
                </a:lnTo>
                <a:lnTo>
                  <a:pt x="4436" y="4081"/>
                </a:lnTo>
                <a:lnTo>
                  <a:pt x="4562" y="4060"/>
                </a:lnTo>
                <a:lnTo>
                  <a:pt x="4583" y="4018"/>
                </a:lnTo>
                <a:lnTo>
                  <a:pt x="4541" y="3955"/>
                </a:lnTo>
                <a:lnTo>
                  <a:pt x="4499" y="3913"/>
                </a:lnTo>
                <a:lnTo>
                  <a:pt x="4604" y="3809"/>
                </a:lnTo>
                <a:lnTo>
                  <a:pt x="4688" y="3704"/>
                </a:lnTo>
                <a:lnTo>
                  <a:pt x="4792" y="3704"/>
                </a:lnTo>
                <a:lnTo>
                  <a:pt x="4897" y="3725"/>
                </a:lnTo>
                <a:lnTo>
                  <a:pt x="4980" y="3809"/>
                </a:lnTo>
                <a:lnTo>
                  <a:pt x="5064" y="3767"/>
                </a:lnTo>
                <a:lnTo>
                  <a:pt x="5294" y="3746"/>
                </a:lnTo>
                <a:lnTo>
                  <a:pt x="5336" y="3704"/>
                </a:lnTo>
                <a:lnTo>
                  <a:pt x="5420" y="3641"/>
                </a:lnTo>
                <a:lnTo>
                  <a:pt x="5650" y="3537"/>
                </a:lnTo>
                <a:lnTo>
                  <a:pt x="5734" y="3558"/>
                </a:lnTo>
                <a:lnTo>
                  <a:pt x="5755" y="3600"/>
                </a:lnTo>
                <a:lnTo>
                  <a:pt x="5796" y="3600"/>
                </a:lnTo>
                <a:lnTo>
                  <a:pt x="5817" y="3662"/>
                </a:lnTo>
                <a:lnTo>
                  <a:pt x="5859" y="3662"/>
                </a:lnTo>
                <a:lnTo>
                  <a:pt x="5943" y="3621"/>
                </a:lnTo>
                <a:lnTo>
                  <a:pt x="6068" y="3621"/>
                </a:lnTo>
                <a:lnTo>
                  <a:pt x="6152" y="3600"/>
                </a:lnTo>
                <a:lnTo>
                  <a:pt x="6236" y="3600"/>
                </a:lnTo>
                <a:lnTo>
                  <a:pt x="6320" y="3495"/>
                </a:lnTo>
                <a:lnTo>
                  <a:pt x="6278" y="3453"/>
                </a:lnTo>
                <a:lnTo>
                  <a:pt x="6278" y="3411"/>
                </a:lnTo>
                <a:lnTo>
                  <a:pt x="6361" y="3411"/>
                </a:lnTo>
                <a:lnTo>
                  <a:pt x="6445" y="3453"/>
                </a:lnTo>
                <a:lnTo>
                  <a:pt x="6633" y="3453"/>
                </a:lnTo>
                <a:lnTo>
                  <a:pt x="6675" y="3495"/>
                </a:lnTo>
                <a:lnTo>
                  <a:pt x="6759" y="3516"/>
                </a:lnTo>
                <a:lnTo>
                  <a:pt x="6843" y="3558"/>
                </a:lnTo>
                <a:lnTo>
                  <a:pt x="7073" y="3558"/>
                </a:lnTo>
                <a:lnTo>
                  <a:pt x="7094" y="3600"/>
                </a:lnTo>
                <a:lnTo>
                  <a:pt x="7282" y="3516"/>
                </a:lnTo>
                <a:lnTo>
                  <a:pt x="7408" y="3516"/>
                </a:lnTo>
                <a:lnTo>
                  <a:pt x="7512" y="3558"/>
                </a:lnTo>
                <a:lnTo>
                  <a:pt x="7533" y="3600"/>
                </a:lnTo>
                <a:lnTo>
                  <a:pt x="7533" y="3558"/>
                </a:lnTo>
                <a:lnTo>
                  <a:pt x="7491" y="3495"/>
                </a:lnTo>
                <a:lnTo>
                  <a:pt x="7387" y="3432"/>
                </a:lnTo>
                <a:lnTo>
                  <a:pt x="7303" y="3390"/>
                </a:lnTo>
                <a:lnTo>
                  <a:pt x="7303" y="3202"/>
                </a:lnTo>
                <a:lnTo>
                  <a:pt x="7303" y="3139"/>
                </a:lnTo>
                <a:lnTo>
                  <a:pt x="7219" y="3077"/>
                </a:lnTo>
                <a:lnTo>
                  <a:pt x="7010" y="3035"/>
                </a:lnTo>
                <a:lnTo>
                  <a:pt x="6968" y="2972"/>
                </a:lnTo>
                <a:lnTo>
                  <a:pt x="6989" y="2867"/>
                </a:lnTo>
                <a:lnTo>
                  <a:pt x="6947" y="2805"/>
                </a:lnTo>
                <a:lnTo>
                  <a:pt x="6843" y="2784"/>
                </a:lnTo>
                <a:lnTo>
                  <a:pt x="6780" y="2721"/>
                </a:lnTo>
                <a:lnTo>
                  <a:pt x="6759" y="2553"/>
                </a:lnTo>
                <a:lnTo>
                  <a:pt x="6738" y="2491"/>
                </a:lnTo>
                <a:lnTo>
                  <a:pt x="6550" y="2365"/>
                </a:lnTo>
                <a:lnTo>
                  <a:pt x="6487" y="2386"/>
                </a:lnTo>
                <a:lnTo>
                  <a:pt x="6382" y="2344"/>
                </a:lnTo>
                <a:lnTo>
                  <a:pt x="6361" y="2365"/>
                </a:lnTo>
                <a:lnTo>
                  <a:pt x="6257" y="2344"/>
                </a:lnTo>
                <a:lnTo>
                  <a:pt x="6131" y="2240"/>
                </a:lnTo>
                <a:lnTo>
                  <a:pt x="6173" y="2177"/>
                </a:lnTo>
                <a:lnTo>
                  <a:pt x="6215" y="2135"/>
                </a:lnTo>
                <a:lnTo>
                  <a:pt x="6278" y="2072"/>
                </a:lnTo>
                <a:lnTo>
                  <a:pt x="6320" y="1989"/>
                </a:lnTo>
                <a:lnTo>
                  <a:pt x="6257" y="1926"/>
                </a:lnTo>
                <a:lnTo>
                  <a:pt x="6152" y="1926"/>
                </a:lnTo>
                <a:lnTo>
                  <a:pt x="6048" y="1863"/>
                </a:lnTo>
                <a:lnTo>
                  <a:pt x="6006" y="1779"/>
                </a:lnTo>
                <a:lnTo>
                  <a:pt x="5922" y="1737"/>
                </a:lnTo>
                <a:lnTo>
                  <a:pt x="5817" y="1737"/>
                </a:lnTo>
                <a:lnTo>
                  <a:pt x="5692" y="1654"/>
                </a:lnTo>
                <a:lnTo>
                  <a:pt x="5608" y="1612"/>
                </a:lnTo>
                <a:lnTo>
                  <a:pt x="5587" y="1465"/>
                </a:lnTo>
                <a:lnTo>
                  <a:pt x="5629" y="1403"/>
                </a:lnTo>
                <a:lnTo>
                  <a:pt x="5545" y="1361"/>
                </a:lnTo>
                <a:lnTo>
                  <a:pt x="5399" y="1361"/>
                </a:lnTo>
                <a:lnTo>
                  <a:pt x="5336" y="1424"/>
                </a:lnTo>
                <a:lnTo>
                  <a:pt x="5211" y="1424"/>
                </a:lnTo>
                <a:lnTo>
                  <a:pt x="5106" y="1340"/>
                </a:lnTo>
                <a:lnTo>
                  <a:pt x="5106" y="1152"/>
                </a:lnTo>
                <a:lnTo>
                  <a:pt x="5169" y="1047"/>
                </a:lnTo>
                <a:lnTo>
                  <a:pt x="5190" y="1005"/>
                </a:lnTo>
                <a:lnTo>
                  <a:pt x="5211" y="880"/>
                </a:lnTo>
                <a:lnTo>
                  <a:pt x="5190" y="796"/>
                </a:lnTo>
                <a:lnTo>
                  <a:pt x="5085" y="566"/>
                </a:lnTo>
                <a:lnTo>
                  <a:pt x="4918" y="377"/>
                </a:lnTo>
                <a:lnTo>
                  <a:pt x="4897" y="294"/>
                </a:lnTo>
                <a:lnTo>
                  <a:pt x="4771" y="189"/>
                </a:lnTo>
                <a:lnTo>
                  <a:pt x="4813" y="168"/>
                </a:lnTo>
                <a:lnTo>
                  <a:pt x="4813" y="84"/>
                </a:lnTo>
                <a:lnTo>
                  <a:pt x="475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51"/>
          <p:cNvSpPr/>
          <p:nvPr/>
        </p:nvSpPr>
        <p:spPr>
          <a:xfrm>
            <a:off x="3100411" y="2745791"/>
            <a:ext cx="220004" cy="195315"/>
          </a:xfrm>
          <a:custGeom>
            <a:avLst/>
            <a:gdLst/>
            <a:ahLst/>
            <a:cxnLst/>
            <a:rect l="l" t="t" r="r" b="b"/>
            <a:pathLst>
              <a:path w="8936" h="8308" extrusionOk="0">
                <a:moveTo>
                  <a:pt x="1068" y="1"/>
                </a:moveTo>
                <a:lnTo>
                  <a:pt x="1047" y="42"/>
                </a:lnTo>
                <a:lnTo>
                  <a:pt x="1089" y="252"/>
                </a:lnTo>
                <a:lnTo>
                  <a:pt x="1152" y="314"/>
                </a:lnTo>
                <a:lnTo>
                  <a:pt x="1026" y="482"/>
                </a:lnTo>
                <a:lnTo>
                  <a:pt x="670" y="691"/>
                </a:lnTo>
                <a:lnTo>
                  <a:pt x="670" y="775"/>
                </a:lnTo>
                <a:lnTo>
                  <a:pt x="566" y="900"/>
                </a:lnTo>
                <a:lnTo>
                  <a:pt x="440" y="900"/>
                </a:lnTo>
                <a:lnTo>
                  <a:pt x="357" y="963"/>
                </a:lnTo>
                <a:lnTo>
                  <a:pt x="357" y="1047"/>
                </a:lnTo>
                <a:lnTo>
                  <a:pt x="336" y="1109"/>
                </a:lnTo>
                <a:lnTo>
                  <a:pt x="398" y="1298"/>
                </a:lnTo>
                <a:lnTo>
                  <a:pt x="398" y="1423"/>
                </a:lnTo>
                <a:lnTo>
                  <a:pt x="357" y="1465"/>
                </a:lnTo>
                <a:lnTo>
                  <a:pt x="357" y="1507"/>
                </a:lnTo>
                <a:lnTo>
                  <a:pt x="336" y="1570"/>
                </a:lnTo>
                <a:lnTo>
                  <a:pt x="294" y="1674"/>
                </a:lnTo>
                <a:lnTo>
                  <a:pt x="189" y="1716"/>
                </a:lnTo>
                <a:lnTo>
                  <a:pt x="147" y="1737"/>
                </a:lnTo>
                <a:lnTo>
                  <a:pt x="85" y="1737"/>
                </a:lnTo>
                <a:lnTo>
                  <a:pt x="22" y="1800"/>
                </a:lnTo>
                <a:lnTo>
                  <a:pt x="22" y="2009"/>
                </a:lnTo>
                <a:lnTo>
                  <a:pt x="85" y="2030"/>
                </a:lnTo>
                <a:lnTo>
                  <a:pt x="147" y="2156"/>
                </a:lnTo>
                <a:lnTo>
                  <a:pt x="147" y="2553"/>
                </a:lnTo>
                <a:lnTo>
                  <a:pt x="189" y="2762"/>
                </a:lnTo>
                <a:lnTo>
                  <a:pt x="189" y="2825"/>
                </a:lnTo>
                <a:lnTo>
                  <a:pt x="189" y="3139"/>
                </a:lnTo>
                <a:lnTo>
                  <a:pt x="252" y="3286"/>
                </a:lnTo>
                <a:lnTo>
                  <a:pt x="210" y="3599"/>
                </a:lnTo>
                <a:lnTo>
                  <a:pt x="189" y="3662"/>
                </a:lnTo>
                <a:lnTo>
                  <a:pt x="231" y="3788"/>
                </a:lnTo>
                <a:lnTo>
                  <a:pt x="252" y="3997"/>
                </a:lnTo>
                <a:lnTo>
                  <a:pt x="210" y="4081"/>
                </a:lnTo>
                <a:lnTo>
                  <a:pt x="85" y="4185"/>
                </a:lnTo>
                <a:lnTo>
                  <a:pt x="43" y="4227"/>
                </a:lnTo>
                <a:lnTo>
                  <a:pt x="1" y="4290"/>
                </a:lnTo>
                <a:lnTo>
                  <a:pt x="85" y="4353"/>
                </a:lnTo>
                <a:lnTo>
                  <a:pt x="210" y="4541"/>
                </a:lnTo>
                <a:lnTo>
                  <a:pt x="315" y="4771"/>
                </a:lnTo>
                <a:lnTo>
                  <a:pt x="357" y="4813"/>
                </a:lnTo>
                <a:lnTo>
                  <a:pt x="398" y="4938"/>
                </a:lnTo>
                <a:lnTo>
                  <a:pt x="357" y="5022"/>
                </a:lnTo>
                <a:lnTo>
                  <a:pt x="398" y="5169"/>
                </a:lnTo>
                <a:lnTo>
                  <a:pt x="440" y="5252"/>
                </a:lnTo>
                <a:lnTo>
                  <a:pt x="461" y="5357"/>
                </a:lnTo>
                <a:lnTo>
                  <a:pt x="545" y="5441"/>
                </a:lnTo>
                <a:lnTo>
                  <a:pt x="984" y="5441"/>
                </a:lnTo>
                <a:lnTo>
                  <a:pt x="1089" y="5503"/>
                </a:lnTo>
                <a:lnTo>
                  <a:pt x="1173" y="5650"/>
                </a:lnTo>
                <a:lnTo>
                  <a:pt x="1277" y="5880"/>
                </a:lnTo>
                <a:lnTo>
                  <a:pt x="1340" y="5922"/>
                </a:lnTo>
                <a:lnTo>
                  <a:pt x="1403" y="6006"/>
                </a:lnTo>
                <a:lnTo>
                  <a:pt x="1486" y="6089"/>
                </a:lnTo>
                <a:lnTo>
                  <a:pt x="2491" y="6319"/>
                </a:lnTo>
                <a:lnTo>
                  <a:pt x="2595" y="6424"/>
                </a:lnTo>
                <a:lnTo>
                  <a:pt x="3118" y="6215"/>
                </a:lnTo>
                <a:lnTo>
                  <a:pt x="3746" y="5964"/>
                </a:lnTo>
                <a:lnTo>
                  <a:pt x="8391" y="8307"/>
                </a:lnTo>
                <a:lnTo>
                  <a:pt x="8391" y="8098"/>
                </a:lnTo>
                <a:lnTo>
                  <a:pt x="8935" y="8056"/>
                </a:lnTo>
                <a:lnTo>
                  <a:pt x="8705" y="2344"/>
                </a:lnTo>
                <a:lnTo>
                  <a:pt x="8621" y="2051"/>
                </a:lnTo>
                <a:lnTo>
                  <a:pt x="8580" y="1905"/>
                </a:lnTo>
                <a:lnTo>
                  <a:pt x="8621" y="1716"/>
                </a:lnTo>
                <a:lnTo>
                  <a:pt x="8705" y="1507"/>
                </a:lnTo>
                <a:lnTo>
                  <a:pt x="8705" y="1381"/>
                </a:lnTo>
                <a:lnTo>
                  <a:pt x="8663" y="1214"/>
                </a:lnTo>
                <a:lnTo>
                  <a:pt x="8705" y="984"/>
                </a:lnTo>
                <a:lnTo>
                  <a:pt x="8726" y="879"/>
                </a:lnTo>
                <a:lnTo>
                  <a:pt x="8684" y="733"/>
                </a:lnTo>
                <a:lnTo>
                  <a:pt x="8600" y="649"/>
                </a:lnTo>
                <a:lnTo>
                  <a:pt x="8496" y="628"/>
                </a:lnTo>
                <a:lnTo>
                  <a:pt x="8391" y="649"/>
                </a:lnTo>
                <a:lnTo>
                  <a:pt x="7994" y="586"/>
                </a:lnTo>
                <a:lnTo>
                  <a:pt x="7931" y="524"/>
                </a:lnTo>
                <a:lnTo>
                  <a:pt x="7764" y="524"/>
                </a:lnTo>
                <a:lnTo>
                  <a:pt x="7575" y="461"/>
                </a:lnTo>
                <a:lnTo>
                  <a:pt x="7533" y="377"/>
                </a:lnTo>
                <a:lnTo>
                  <a:pt x="7575" y="356"/>
                </a:lnTo>
                <a:lnTo>
                  <a:pt x="7554" y="314"/>
                </a:lnTo>
                <a:lnTo>
                  <a:pt x="7324" y="168"/>
                </a:lnTo>
                <a:lnTo>
                  <a:pt x="7199" y="168"/>
                </a:lnTo>
                <a:lnTo>
                  <a:pt x="7010" y="126"/>
                </a:lnTo>
                <a:lnTo>
                  <a:pt x="6948" y="105"/>
                </a:lnTo>
                <a:lnTo>
                  <a:pt x="6885" y="147"/>
                </a:lnTo>
                <a:lnTo>
                  <a:pt x="6780" y="63"/>
                </a:lnTo>
                <a:lnTo>
                  <a:pt x="6717" y="63"/>
                </a:lnTo>
                <a:lnTo>
                  <a:pt x="6529" y="168"/>
                </a:lnTo>
                <a:lnTo>
                  <a:pt x="6257" y="210"/>
                </a:lnTo>
                <a:lnTo>
                  <a:pt x="6006" y="314"/>
                </a:lnTo>
                <a:lnTo>
                  <a:pt x="5880" y="440"/>
                </a:lnTo>
                <a:lnTo>
                  <a:pt x="5839" y="586"/>
                </a:lnTo>
                <a:lnTo>
                  <a:pt x="5776" y="670"/>
                </a:lnTo>
                <a:lnTo>
                  <a:pt x="5755" y="963"/>
                </a:lnTo>
                <a:lnTo>
                  <a:pt x="5859" y="1109"/>
                </a:lnTo>
                <a:lnTo>
                  <a:pt x="5943" y="1361"/>
                </a:lnTo>
                <a:lnTo>
                  <a:pt x="5880" y="1486"/>
                </a:lnTo>
                <a:lnTo>
                  <a:pt x="5734" y="1633"/>
                </a:lnTo>
                <a:lnTo>
                  <a:pt x="5692" y="1695"/>
                </a:lnTo>
                <a:lnTo>
                  <a:pt x="5525" y="1842"/>
                </a:lnTo>
                <a:lnTo>
                  <a:pt x="5378" y="1905"/>
                </a:lnTo>
                <a:lnTo>
                  <a:pt x="5148" y="1800"/>
                </a:lnTo>
                <a:lnTo>
                  <a:pt x="4918" y="1612"/>
                </a:lnTo>
                <a:lnTo>
                  <a:pt x="4730" y="1486"/>
                </a:lnTo>
                <a:lnTo>
                  <a:pt x="4479" y="1319"/>
                </a:lnTo>
                <a:lnTo>
                  <a:pt x="4060" y="1172"/>
                </a:lnTo>
                <a:lnTo>
                  <a:pt x="3872" y="1151"/>
                </a:lnTo>
                <a:lnTo>
                  <a:pt x="3788" y="1172"/>
                </a:lnTo>
                <a:lnTo>
                  <a:pt x="3579" y="1172"/>
                </a:lnTo>
                <a:lnTo>
                  <a:pt x="3390" y="1068"/>
                </a:lnTo>
                <a:lnTo>
                  <a:pt x="3223" y="733"/>
                </a:lnTo>
                <a:lnTo>
                  <a:pt x="3223" y="545"/>
                </a:lnTo>
                <a:lnTo>
                  <a:pt x="3056" y="356"/>
                </a:lnTo>
                <a:lnTo>
                  <a:pt x="2700" y="314"/>
                </a:lnTo>
                <a:lnTo>
                  <a:pt x="2512" y="168"/>
                </a:lnTo>
                <a:lnTo>
                  <a:pt x="2198" y="168"/>
                </a:lnTo>
                <a:lnTo>
                  <a:pt x="2010" y="105"/>
                </a:lnTo>
                <a:lnTo>
                  <a:pt x="1591" y="168"/>
                </a:lnTo>
                <a:lnTo>
                  <a:pt x="1298" y="126"/>
                </a:lnTo>
                <a:lnTo>
                  <a:pt x="1194" y="21"/>
                </a:lnTo>
                <a:lnTo>
                  <a:pt x="106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51"/>
          <p:cNvSpPr/>
          <p:nvPr/>
        </p:nvSpPr>
        <p:spPr>
          <a:xfrm>
            <a:off x="3072591" y="2681846"/>
            <a:ext cx="56183" cy="104804"/>
          </a:xfrm>
          <a:custGeom>
            <a:avLst/>
            <a:gdLst/>
            <a:ahLst/>
            <a:cxnLst/>
            <a:rect l="l" t="t" r="r" b="b"/>
            <a:pathLst>
              <a:path w="2282" h="4458" extrusionOk="0">
                <a:moveTo>
                  <a:pt x="1235" y="0"/>
                </a:moveTo>
                <a:lnTo>
                  <a:pt x="1110" y="21"/>
                </a:lnTo>
                <a:lnTo>
                  <a:pt x="1110" y="105"/>
                </a:lnTo>
                <a:lnTo>
                  <a:pt x="1026" y="21"/>
                </a:lnTo>
                <a:lnTo>
                  <a:pt x="859" y="42"/>
                </a:lnTo>
                <a:lnTo>
                  <a:pt x="650" y="147"/>
                </a:lnTo>
                <a:lnTo>
                  <a:pt x="524" y="272"/>
                </a:lnTo>
                <a:lnTo>
                  <a:pt x="503" y="356"/>
                </a:lnTo>
                <a:lnTo>
                  <a:pt x="524" y="440"/>
                </a:lnTo>
                <a:lnTo>
                  <a:pt x="503" y="586"/>
                </a:lnTo>
                <a:lnTo>
                  <a:pt x="503" y="775"/>
                </a:lnTo>
                <a:lnTo>
                  <a:pt x="399" y="1047"/>
                </a:lnTo>
                <a:lnTo>
                  <a:pt x="440" y="1193"/>
                </a:lnTo>
                <a:lnTo>
                  <a:pt x="503" y="1298"/>
                </a:lnTo>
                <a:lnTo>
                  <a:pt x="524" y="1319"/>
                </a:lnTo>
                <a:lnTo>
                  <a:pt x="482" y="1381"/>
                </a:lnTo>
                <a:lnTo>
                  <a:pt x="419" y="1465"/>
                </a:lnTo>
                <a:lnTo>
                  <a:pt x="503" y="1528"/>
                </a:lnTo>
                <a:lnTo>
                  <a:pt x="440" y="1591"/>
                </a:lnTo>
                <a:lnTo>
                  <a:pt x="419" y="1800"/>
                </a:lnTo>
                <a:lnTo>
                  <a:pt x="336" y="1842"/>
                </a:lnTo>
                <a:lnTo>
                  <a:pt x="294" y="1925"/>
                </a:lnTo>
                <a:lnTo>
                  <a:pt x="210" y="1946"/>
                </a:lnTo>
                <a:lnTo>
                  <a:pt x="85" y="2114"/>
                </a:lnTo>
                <a:lnTo>
                  <a:pt x="1" y="2365"/>
                </a:lnTo>
                <a:lnTo>
                  <a:pt x="64" y="2407"/>
                </a:lnTo>
                <a:lnTo>
                  <a:pt x="106" y="2553"/>
                </a:lnTo>
                <a:lnTo>
                  <a:pt x="85" y="2616"/>
                </a:lnTo>
                <a:lnTo>
                  <a:pt x="168" y="2741"/>
                </a:lnTo>
                <a:lnTo>
                  <a:pt x="210" y="2741"/>
                </a:lnTo>
                <a:lnTo>
                  <a:pt x="399" y="2888"/>
                </a:lnTo>
                <a:lnTo>
                  <a:pt x="419" y="3034"/>
                </a:lnTo>
                <a:lnTo>
                  <a:pt x="545" y="3076"/>
                </a:lnTo>
                <a:lnTo>
                  <a:pt x="608" y="3139"/>
                </a:lnTo>
                <a:lnTo>
                  <a:pt x="712" y="3160"/>
                </a:lnTo>
                <a:lnTo>
                  <a:pt x="838" y="3306"/>
                </a:lnTo>
                <a:lnTo>
                  <a:pt x="1215" y="4457"/>
                </a:lnTo>
                <a:lnTo>
                  <a:pt x="1277" y="4457"/>
                </a:lnTo>
                <a:lnTo>
                  <a:pt x="1319" y="4436"/>
                </a:lnTo>
                <a:lnTo>
                  <a:pt x="1424" y="4394"/>
                </a:lnTo>
                <a:lnTo>
                  <a:pt x="1466" y="4290"/>
                </a:lnTo>
                <a:lnTo>
                  <a:pt x="1487" y="4227"/>
                </a:lnTo>
                <a:lnTo>
                  <a:pt x="1487" y="4185"/>
                </a:lnTo>
                <a:lnTo>
                  <a:pt x="1528" y="4143"/>
                </a:lnTo>
                <a:lnTo>
                  <a:pt x="1528" y="4018"/>
                </a:lnTo>
                <a:lnTo>
                  <a:pt x="1466" y="3829"/>
                </a:lnTo>
                <a:lnTo>
                  <a:pt x="1487" y="3767"/>
                </a:lnTo>
                <a:lnTo>
                  <a:pt x="1487" y="3683"/>
                </a:lnTo>
                <a:lnTo>
                  <a:pt x="1570" y="3620"/>
                </a:lnTo>
                <a:lnTo>
                  <a:pt x="1696" y="3620"/>
                </a:lnTo>
                <a:lnTo>
                  <a:pt x="1800" y="3495"/>
                </a:lnTo>
                <a:lnTo>
                  <a:pt x="1800" y="3411"/>
                </a:lnTo>
                <a:lnTo>
                  <a:pt x="2156" y="3202"/>
                </a:lnTo>
                <a:lnTo>
                  <a:pt x="2282" y="3034"/>
                </a:lnTo>
                <a:lnTo>
                  <a:pt x="2219" y="2972"/>
                </a:lnTo>
                <a:lnTo>
                  <a:pt x="2177" y="2762"/>
                </a:lnTo>
                <a:lnTo>
                  <a:pt x="2198" y="2721"/>
                </a:lnTo>
                <a:lnTo>
                  <a:pt x="2156" y="2679"/>
                </a:lnTo>
                <a:lnTo>
                  <a:pt x="1968" y="2574"/>
                </a:lnTo>
                <a:lnTo>
                  <a:pt x="1947" y="2532"/>
                </a:lnTo>
                <a:lnTo>
                  <a:pt x="1947" y="2448"/>
                </a:lnTo>
                <a:lnTo>
                  <a:pt x="1863" y="2407"/>
                </a:lnTo>
                <a:lnTo>
                  <a:pt x="1842" y="2428"/>
                </a:lnTo>
                <a:lnTo>
                  <a:pt x="1842" y="2469"/>
                </a:lnTo>
                <a:lnTo>
                  <a:pt x="1779" y="2511"/>
                </a:lnTo>
                <a:lnTo>
                  <a:pt x="1696" y="2469"/>
                </a:lnTo>
                <a:lnTo>
                  <a:pt x="1675" y="2365"/>
                </a:lnTo>
                <a:lnTo>
                  <a:pt x="1591" y="2407"/>
                </a:lnTo>
                <a:lnTo>
                  <a:pt x="1424" y="2260"/>
                </a:lnTo>
                <a:lnTo>
                  <a:pt x="1340" y="2114"/>
                </a:lnTo>
                <a:lnTo>
                  <a:pt x="1382" y="1925"/>
                </a:lnTo>
                <a:lnTo>
                  <a:pt x="1675" y="1737"/>
                </a:lnTo>
                <a:lnTo>
                  <a:pt x="1842" y="1570"/>
                </a:lnTo>
                <a:lnTo>
                  <a:pt x="1884" y="1507"/>
                </a:lnTo>
                <a:lnTo>
                  <a:pt x="1842" y="1465"/>
                </a:lnTo>
                <a:lnTo>
                  <a:pt x="1884" y="1381"/>
                </a:lnTo>
                <a:lnTo>
                  <a:pt x="1863" y="1298"/>
                </a:lnTo>
                <a:lnTo>
                  <a:pt x="1842" y="1277"/>
                </a:lnTo>
                <a:lnTo>
                  <a:pt x="1842" y="1088"/>
                </a:lnTo>
                <a:lnTo>
                  <a:pt x="1654" y="1005"/>
                </a:lnTo>
                <a:lnTo>
                  <a:pt x="1528" y="837"/>
                </a:lnTo>
                <a:lnTo>
                  <a:pt x="1549" y="670"/>
                </a:lnTo>
                <a:lnTo>
                  <a:pt x="1675" y="586"/>
                </a:lnTo>
                <a:lnTo>
                  <a:pt x="1696" y="482"/>
                </a:lnTo>
                <a:lnTo>
                  <a:pt x="1800" y="314"/>
                </a:lnTo>
                <a:lnTo>
                  <a:pt x="1800" y="210"/>
                </a:lnTo>
                <a:lnTo>
                  <a:pt x="1759" y="147"/>
                </a:lnTo>
                <a:lnTo>
                  <a:pt x="1549" y="335"/>
                </a:lnTo>
                <a:lnTo>
                  <a:pt x="1487" y="419"/>
                </a:lnTo>
                <a:lnTo>
                  <a:pt x="1424" y="377"/>
                </a:lnTo>
                <a:lnTo>
                  <a:pt x="1340" y="168"/>
                </a:lnTo>
                <a:lnTo>
                  <a:pt x="1277" y="168"/>
                </a:lnTo>
                <a:lnTo>
                  <a:pt x="1277" y="63"/>
                </a:lnTo>
                <a:lnTo>
                  <a:pt x="12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51"/>
          <p:cNvSpPr/>
          <p:nvPr/>
        </p:nvSpPr>
        <p:spPr>
          <a:xfrm>
            <a:off x="2851602" y="2685278"/>
            <a:ext cx="285419" cy="263680"/>
          </a:xfrm>
          <a:custGeom>
            <a:avLst/>
            <a:gdLst/>
            <a:ahLst/>
            <a:cxnLst/>
            <a:rect l="l" t="t" r="r" b="b"/>
            <a:pathLst>
              <a:path w="11593" h="11216" extrusionOk="0">
                <a:moveTo>
                  <a:pt x="8307" y="1"/>
                </a:moveTo>
                <a:lnTo>
                  <a:pt x="8161" y="22"/>
                </a:lnTo>
                <a:lnTo>
                  <a:pt x="8140" y="106"/>
                </a:lnTo>
                <a:lnTo>
                  <a:pt x="8035" y="126"/>
                </a:lnTo>
                <a:lnTo>
                  <a:pt x="7994" y="210"/>
                </a:lnTo>
                <a:lnTo>
                  <a:pt x="7910" y="189"/>
                </a:lnTo>
                <a:lnTo>
                  <a:pt x="7805" y="189"/>
                </a:lnTo>
                <a:lnTo>
                  <a:pt x="7701" y="294"/>
                </a:lnTo>
                <a:lnTo>
                  <a:pt x="7575" y="294"/>
                </a:lnTo>
                <a:lnTo>
                  <a:pt x="7491" y="168"/>
                </a:lnTo>
                <a:lnTo>
                  <a:pt x="7324" y="168"/>
                </a:lnTo>
                <a:lnTo>
                  <a:pt x="7261" y="126"/>
                </a:lnTo>
                <a:lnTo>
                  <a:pt x="7115" y="168"/>
                </a:lnTo>
                <a:lnTo>
                  <a:pt x="6989" y="126"/>
                </a:lnTo>
                <a:lnTo>
                  <a:pt x="6947" y="168"/>
                </a:lnTo>
                <a:lnTo>
                  <a:pt x="6843" y="106"/>
                </a:lnTo>
                <a:lnTo>
                  <a:pt x="6759" y="126"/>
                </a:lnTo>
                <a:lnTo>
                  <a:pt x="6696" y="273"/>
                </a:lnTo>
                <a:lnTo>
                  <a:pt x="6571" y="273"/>
                </a:lnTo>
                <a:lnTo>
                  <a:pt x="6466" y="210"/>
                </a:lnTo>
                <a:lnTo>
                  <a:pt x="6320" y="336"/>
                </a:lnTo>
                <a:lnTo>
                  <a:pt x="6236" y="336"/>
                </a:lnTo>
                <a:lnTo>
                  <a:pt x="6110" y="273"/>
                </a:lnTo>
                <a:lnTo>
                  <a:pt x="5964" y="315"/>
                </a:lnTo>
                <a:lnTo>
                  <a:pt x="5629" y="315"/>
                </a:lnTo>
                <a:lnTo>
                  <a:pt x="5336" y="524"/>
                </a:lnTo>
                <a:lnTo>
                  <a:pt x="5190" y="545"/>
                </a:lnTo>
                <a:lnTo>
                  <a:pt x="5106" y="545"/>
                </a:lnTo>
                <a:lnTo>
                  <a:pt x="4981" y="629"/>
                </a:lnTo>
                <a:lnTo>
                  <a:pt x="4960" y="712"/>
                </a:lnTo>
                <a:lnTo>
                  <a:pt x="4897" y="817"/>
                </a:lnTo>
                <a:lnTo>
                  <a:pt x="4813" y="817"/>
                </a:lnTo>
                <a:lnTo>
                  <a:pt x="4792" y="796"/>
                </a:lnTo>
                <a:lnTo>
                  <a:pt x="4709" y="796"/>
                </a:lnTo>
                <a:lnTo>
                  <a:pt x="4646" y="817"/>
                </a:lnTo>
                <a:lnTo>
                  <a:pt x="4604" y="859"/>
                </a:lnTo>
                <a:lnTo>
                  <a:pt x="4457" y="901"/>
                </a:lnTo>
                <a:lnTo>
                  <a:pt x="4332" y="942"/>
                </a:lnTo>
                <a:lnTo>
                  <a:pt x="4248" y="1026"/>
                </a:lnTo>
                <a:lnTo>
                  <a:pt x="4227" y="1068"/>
                </a:lnTo>
                <a:lnTo>
                  <a:pt x="4123" y="1214"/>
                </a:lnTo>
                <a:lnTo>
                  <a:pt x="3934" y="1256"/>
                </a:lnTo>
                <a:lnTo>
                  <a:pt x="3767" y="1256"/>
                </a:lnTo>
                <a:lnTo>
                  <a:pt x="3830" y="1340"/>
                </a:lnTo>
                <a:lnTo>
                  <a:pt x="3851" y="1382"/>
                </a:lnTo>
                <a:lnTo>
                  <a:pt x="3913" y="1486"/>
                </a:lnTo>
                <a:lnTo>
                  <a:pt x="3934" y="1591"/>
                </a:lnTo>
                <a:lnTo>
                  <a:pt x="3955" y="1633"/>
                </a:lnTo>
                <a:lnTo>
                  <a:pt x="3955" y="1800"/>
                </a:lnTo>
                <a:lnTo>
                  <a:pt x="3955" y="2051"/>
                </a:lnTo>
                <a:lnTo>
                  <a:pt x="3976" y="2114"/>
                </a:lnTo>
                <a:lnTo>
                  <a:pt x="4039" y="2575"/>
                </a:lnTo>
                <a:lnTo>
                  <a:pt x="4123" y="2721"/>
                </a:lnTo>
                <a:lnTo>
                  <a:pt x="4144" y="2847"/>
                </a:lnTo>
                <a:lnTo>
                  <a:pt x="4227" y="2847"/>
                </a:lnTo>
                <a:lnTo>
                  <a:pt x="4269" y="2909"/>
                </a:lnTo>
                <a:lnTo>
                  <a:pt x="4353" y="2930"/>
                </a:lnTo>
                <a:lnTo>
                  <a:pt x="4395" y="2951"/>
                </a:lnTo>
                <a:lnTo>
                  <a:pt x="4332" y="3119"/>
                </a:lnTo>
                <a:lnTo>
                  <a:pt x="4353" y="3160"/>
                </a:lnTo>
                <a:lnTo>
                  <a:pt x="4269" y="3265"/>
                </a:lnTo>
                <a:lnTo>
                  <a:pt x="3600" y="3265"/>
                </a:lnTo>
                <a:lnTo>
                  <a:pt x="3453" y="3307"/>
                </a:lnTo>
                <a:lnTo>
                  <a:pt x="3307" y="3516"/>
                </a:lnTo>
                <a:lnTo>
                  <a:pt x="3202" y="3621"/>
                </a:lnTo>
                <a:lnTo>
                  <a:pt x="3118" y="3746"/>
                </a:lnTo>
                <a:lnTo>
                  <a:pt x="3139" y="3935"/>
                </a:lnTo>
                <a:lnTo>
                  <a:pt x="3097" y="4060"/>
                </a:lnTo>
                <a:lnTo>
                  <a:pt x="2700" y="4311"/>
                </a:lnTo>
                <a:lnTo>
                  <a:pt x="2072" y="4688"/>
                </a:lnTo>
                <a:lnTo>
                  <a:pt x="1612" y="4939"/>
                </a:lnTo>
                <a:lnTo>
                  <a:pt x="1361" y="5002"/>
                </a:lnTo>
                <a:lnTo>
                  <a:pt x="1152" y="5002"/>
                </a:lnTo>
                <a:lnTo>
                  <a:pt x="1047" y="5043"/>
                </a:lnTo>
                <a:lnTo>
                  <a:pt x="880" y="5043"/>
                </a:lnTo>
                <a:lnTo>
                  <a:pt x="587" y="5106"/>
                </a:lnTo>
                <a:lnTo>
                  <a:pt x="398" y="5211"/>
                </a:lnTo>
                <a:lnTo>
                  <a:pt x="294" y="5357"/>
                </a:lnTo>
                <a:lnTo>
                  <a:pt x="43" y="5546"/>
                </a:lnTo>
                <a:lnTo>
                  <a:pt x="43" y="6048"/>
                </a:lnTo>
                <a:lnTo>
                  <a:pt x="1" y="6194"/>
                </a:lnTo>
                <a:lnTo>
                  <a:pt x="2093" y="7617"/>
                </a:lnTo>
                <a:lnTo>
                  <a:pt x="5901" y="10128"/>
                </a:lnTo>
                <a:lnTo>
                  <a:pt x="5943" y="10379"/>
                </a:lnTo>
                <a:lnTo>
                  <a:pt x="6069" y="10484"/>
                </a:lnTo>
                <a:lnTo>
                  <a:pt x="6278" y="10484"/>
                </a:lnTo>
                <a:lnTo>
                  <a:pt x="6445" y="10546"/>
                </a:lnTo>
                <a:lnTo>
                  <a:pt x="6550" y="10672"/>
                </a:lnTo>
                <a:lnTo>
                  <a:pt x="6696" y="10735"/>
                </a:lnTo>
                <a:lnTo>
                  <a:pt x="6801" y="10797"/>
                </a:lnTo>
                <a:lnTo>
                  <a:pt x="6801" y="10902"/>
                </a:lnTo>
                <a:lnTo>
                  <a:pt x="6738" y="11090"/>
                </a:lnTo>
                <a:lnTo>
                  <a:pt x="6780" y="11174"/>
                </a:lnTo>
                <a:lnTo>
                  <a:pt x="6906" y="11216"/>
                </a:lnTo>
                <a:lnTo>
                  <a:pt x="7178" y="11195"/>
                </a:lnTo>
                <a:lnTo>
                  <a:pt x="7408" y="11111"/>
                </a:lnTo>
                <a:lnTo>
                  <a:pt x="8266" y="10902"/>
                </a:lnTo>
                <a:lnTo>
                  <a:pt x="8998" y="10253"/>
                </a:lnTo>
                <a:lnTo>
                  <a:pt x="11592" y="8663"/>
                </a:lnTo>
                <a:lnTo>
                  <a:pt x="11509" y="8580"/>
                </a:lnTo>
                <a:lnTo>
                  <a:pt x="11446" y="8496"/>
                </a:lnTo>
                <a:lnTo>
                  <a:pt x="11383" y="8454"/>
                </a:lnTo>
                <a:lnTo>
                  <a:pt x="11279" y="8224"/>
                </a:lnTo>
                <a:lnTo>
                  <a:pt x="11195" y="8077"/>
                </a:lnTo>
                <a:lnTo>
                  <a:pt x="11090" y="8015"/>
                </a:lnTo>
                <a:lnTo>
                  <a:pt x="10651" y="8015"/>
                </a:lnTo>
                <a:lnTo>
                  <a:pt x="10567" y="7931"/>
                </a:lnTo>
                <a:lnTo>
                  <a:pt x="10546" y="7826"/>
                </a:lnTo>
                <a:lnTo>
                  <a:pt x="10504" y="7743"/>
                </a:lnTo>
                <a:lnTo>
                  <a:pt x="10463" y="7596"/>
                </a:lnTo>
                <a:lnTo>
                  <a:pt x="10504" y="7512"/>
                </a:lnTo>
                <a:lnTo>
                  <a:pt x="10463" y="7387"/>
                </a:lnTo>
                <a:lnTo>
                  <a:pt x="10421" y="7345"/>
                </a:lnTo>
                <a:lnTo>
                  <a:pt x="10316" y="7115"/>
                </a:lnTo>
                <a:lnTo>
                  <a:pt x="10191" y="6927"/>
                </a:lnTo>
                <a:lnTo>
                  <a:pt x="10107" y="6864"/>
                </a:lnTo>
                <a:lnTo>
                  <a:pt x="10149" y="6801"/>
                </a:lnTo>
                <a:lnTo>
                  <a:pt x="10191" y="6759"/>
                </a:lnTo>
                <a:lnTo>
                  <a:pt x="10316" y="6655"/>
                </a:lnTo>
                <a:lnTo>
                  <a:pt x="10358" y="6571"/>
                </a:lnTo>
                <a:lnTo>
                  <a:pt x="10337" y="6362"/>
                </a:lnTo>
                <a:lnTo>
                  <a:pt x="10295" y="6236"/>
                </a:lnTo>
                <a:lnTo>
                  <a:pt x="10316" y="6173"/>
                </a:lnTo>
                <a:lnTo>
                  <a:pt x="10358" y="5860"/>
                </a:lnTo>
                <a:lnTo>
                  <a:pt x="10295" y="5713"/>
                </a:lnTo>
                <a:lnTo>
                  <a:pt x="10295" y="5399"/>
                </a:lnTo>
                <a:lnTo>
                  <a:pt x="10295" y="5336"/>
                </a:lnTo>
                <a:lnTo>
                  <a:pt x="10253" y="5127"/>
                </a:lnTo>
                <a:lnTo>
                  <a:pt x="10253" y="4730"/>
                </a:lnTo>
                <a:lnTo>
                  <a:pt x="10191" y="4604"/>
                </a:lnTo>
                <a:lnTo>
                  <a:pt x="10128" y="4583"/>
                </a:lnTo>
                <a:lnTo>
                  <a:pt x="10128" y="4374"/>
                </a:lnTo>
                <a:lnTo>
                  <a:pt x="10191" y="4311"/>
                </a:lnTo>
                <a:lnTo>
                  <a:pt x="9814" y="3160"/>
                </a:lnTo>
                <a:lnTo>
                  <a:pt x="9688" y="3014"/>
                </a:lnTo>
                <a:lnTo>
                  <a:pt x="9584" y="2993"/>
                </a:lnTo>
                <a:lnTo>
                  <a:pt x="9521" y="2930"/>
                </a:lnTo>
                <a:lnTo>
                  <a:pt x="9395" y="2888"/>
                </a:lnTo>
                <a:lnTo>
                  <a:pt x="9375" y="2742"/>
                </a:lnTo>
                <a:lnTo>
                  <a:pt x="9186" y="2595"/>
                </a:lnTo>
                <a:lnTo>
                  <a:pt x="9144" y="2595"/>
                </a:lnTo>
                <a:lnTo>
                  <a:pt x="9061" y="2470"/>
                </a:lnTo>
                <a:lnTo>
                  <a:pt x="9082" y="2407"/>
                </a:lnTo>
                <a:lnTo>
                  <a:pt x="9040" y="2261"/>
                </a:lnTo>
                <a:lnTo>
                  <a:pt x="8977" y="2219"/>
                </a:lnTo>
                <a:lnTo>
                  <a:pt x="9061" y="1968"/>
                </a:lnTo>
                <a:lnTo>
                  <a:pt x="9186" y="1800"/>
                </a:lnTo>
                <a:lnTo>
                  <a:pt x="9270" y="1779"/>
                </a:lnTo>
                <a:lnTo>
                  <a:pt x="9312" y="1696"/>
                </a:lnTo>
                <a:lnTo>
                  <a:pt x="9395" y="1654"/>
                </a:lnTo>
                <a:lnTo>
                  <a:pt x="9416" y="1445"/>
                </a:lnTo>
                <a:lnTo>
                  <a:pt x="9479" y="1382"/>
                </a:lnTo>
                <a:lnTo>
                  <a:pt x="9395" y="1319"/>
                </a:lnTo>
                <a:lnTo>
                  <a:pt x="9458" y="1235"/>
                </a:lnTo>
                <a:lnTo>
                  <a:pt x="9500" y="1173"/>
                </a:lnTo>
                <a:lnTo>
                  <a:pt x="9479" y="1152"/>
                </a:lnTo>
                <a:lnTo>
                  <a:pt x="9416" y="1047"/>
                </a:lnTo>
                <a:lnTo>
                  <a:pt x="9375" y="901"/>
                </a:lnTo>
                <a:lnTo>
                  <a:pt x="9479" y="629"/>
                </a:lnTo>
                <a:lnTo>
                  <a:pt x="9479" y="440"/>
                </a:lnTo>
                <a:lnTo>
                  <a:pt x="9500" y="294"/>
                </a:lnTo>
                <a:lnTo>
                  <a:pt x="9479" y="210"/>
                </a:lnTo>
                <a:lnTo>
                  <a:pt x="9500" y="126"/>
                </a:lnTo>
                <a:lnTo>
                  <a:pt x="9479" y="106"/>
                </a:lnTo>
                <a:lnTo>
                  <a:pt x="9291" y="126"/>
                </a:lnTo>
                <a:lnTo>
                  <a:pt x="9207" y="106"/>
                </a:lnTo>
                <a:lnTo>
                  <a:pt x="8977" y="189"/>
                </a:lnTo>
                <a:lnTo>
                  <a:pt x="8851" y="85"/>
                </a:lnTo>
                <a:lnTo>
                  <a:pt x="8684" y="22"/>
                </a:lnTo>
                <a:lnTo>
                  <a:pt x="8684" y="85"/>
                </a:lnTo>
                <a:lnTo>
                  <a:pt x="8579" y="189"/>
                </a:lnTo>
                <a:lnTo>
                  <a:pt x="8370" y="168"/>
                </a:lnTo>
                <a:lnTo>
                  <a:pt x="8370" y="64"/>
                </a:lnTo>
                <a:lnTo>
                  <a:pt x="830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51"/>
          <p:cNvSpPr/>
          <p:nvPr/>
        </p:nvSpPr>
        <p:spPr>
          <a:xfrm>
            <a:off x="2794951" y="2703004"/>
            <a:ext cx="164855" cy="124458"/>
          </a:xfrm>
          <a:custGeom>
            <a:avLst/>
            <a:gdLst/>
            <a:ahLst/>
            <a:cxnLst/>
            <a:rect l="l" t="t" r="r" b="b"/>
            <a:pathLst>
              <a:path w="6696" h="5294" extrusionOk="0">
                <a:moveTo>
                  <a:pt x="4269" y="0"/>
                </a:moveTo>
                <a:lnTo>
                  <a:pt x="4164" y="42"/>
                </a:lnTo>
                <a:lnTo>
                  <a:pt x="4122" y="84"/>
                </a:lnTo>
                <a:lnTo>
                  <a:pt x="4038" y="84"/>
                </a:lnTo>
                <a:lnTo>
                  <a:pt x="3913" y="188"/>
                </a:lnTo>
                <a:lnTo>
                  <a:pt x="3871" y="502"/>
                </a:lnTo>
                <a:lnTo>
                  <a:pt x="3766" y="691"/>
                </a:lnTo>
                <a:lnTo>
                  <a:pt x="3745" y="921"/>
                </a:lnTo>
                <a:lnTo>
                  <a:pt x="3662" y="1046"/>
                </a:lnTo>
                <a:lnTo>
                  <a:pt x="3411" y="1318"/>
                </a:lnTo>
                <a:lnTo>
                  <a:pt x="3327" y="1318"/>
                </a:lnTo>
                <a:lnTo>
                  <a:pt x="3222" y="1402"/>
                </a:lnTo>
                <a:lnTo>
                  <a:pt x="2992" y="1465"/>
                </a:lnTo>
                <a:lnTo>
                  <a:pt x="2825" y="1632"/>
                </a:lnTo>
                <a:lnTo>
                  <a:pt x="2783" y="1632"/>
                </a:lnTo>
                <a:lnTo>
                  <a:pt x="2553" y="1779"/>
                </a:lnTo>
                <a:lnTo>
                  <a:pt x="2406" y="1841"/>
                </a:lnTo>
                <a:lnTo>
                  <a:pt x="2344" y="1967"/>
                </a:lnTo>
                <a:lnTo>
                  <a:pt x="2072" y="2155"/>
                </a:lnTo>
                <a:lnTo>
                  <a:pt x="2155" y="2365"/>
                </a:lnTo>
                <a:lnTo>
                  <a:pt x="2155" y="2490"/>
                </a:lnTo>
                <a:lnTo>
                  <a:pt x="1925" y="2699"/>
                </a:lnTo>
                <a:lnTo>
                  <a:pt x="1758" y="3013"/>
                </a:lnTo>
                <a:lnTo>
                  <a:pt x="1758" y="3118"/>
                </a:lnTo>
                <a:lnTo>
                  <a:pt x="1862" y="3327"/>
                </a:lnTo>
                <a:lnTo>
                  <a:pt x="1779" y="3536"/>
                </a:lnTo>
                <a:lnTo>
                  <a:pt x="1841" y="3599"/>
                </a:lnTo>
                <a:lnTo>
                  <a:pt x="1883" y="3662"/>
                </a:lnTo>
                <a:lnTo>
                  <a:pt x="1862" y="3829"/>
                </a:lnTo>
                <a:lnTo>
                  <a:pt x="1507" y="4248"/>
                </a:lnTo>
                <a:lnTo>
                  <a:pt x="1444" y="4394"/>
                </a:lnTo>
                <a:lnTo>
                  <a:pt x="1297" y="4582"/>
                </a:lnTo>
                <a:lnTo>
                  <a:pt x="1109" y="4603"/>
                </a:lnTo>
                <a:lnTo>
                  <a:pt x="712" y="4959"/>
                </a:lnTo>
                <a:lnTo>
                  <a:pt x="147" y="5064"/>
                </a:lnTo>
                <a:lnTo>
                  <a:pt x="0" y="5273"/>
                </a:lnTo>
                <a:lnTo>
                  <a:pt x="2344" y="5294"/>
                </a:lnTo>
                <a:lnTo>
                  <a:pt x="2344" y="4792"/>
                </a:lnTo>
                <a:lnTo>
                  <a:pt x="2595" y="4603"/>
                </a:lnTo>
                <a:lnTo>
                  <a:pt x="2699" y="4457"/>
                </a:lnTo>
                <a:lnTo>
                  <a:pt x="2888" y="4352"/>
                </a:lnTo>
                <a:lnTo>
                  <a:pt x="3181" y="4289"/>
                </a:lnTo>
                <a:lnTo>
                  <a:pt x="3348" y="4289"/>
                </a:lnTo>
                <a:lnTo>
                  <a:pt x="3453" y="4248"/>
                </a:lnTo>
                <a:lnTo>
                  <a:pt x="3662" y="4248"/>
                </a:lnTo>
                <a:lnTo>
                  <a:pt x="3913" y="4185"/>
                </a:lnTo>
                <a:lnTo>
                  <a:pt x="4373" y="3934"/>
                </a:lnTo>
                <a:lnTo>
                  <a:pt x="5001" y="3557"/>
                </a:lnTo>
                <a:lnTo>
                  <a:pt x="5398" y="3306"/>
                </a:lnTo>
                <a:lnTo>
                  <a:pt x="5440" y="3181"/>
                </a:lnTo>
                <a:lnTo>
                  <a:pt x="5419" y="2992"/>
                </a:lnTo>
                <a:lnTo>
                  <a:pt x="5503" y="2867"/>
                </a:lnTo>
                <a:lnTo>
                  <a:pt x="5608" y="2762"/>
                </a:lnTo>
                <a:lnTo>
                  <a:pt x="5754" y="2553"/>
                </a:lnTo>
                <a:lnTo>
                  <a:pt x="5901" y="2511"/>
                </a:lnTo>
                <a:lnTo>
                  <a:pt x="6570" y="2511"/>
                </a:lnTo>
                <a:lnTo>
                  <a:pt x="6654" y="2406"/>
                </a:lnTo>
                <a:lnTo>
                  <a:pt x="6633" y="2365"/>
                </a:lnTo>
                <a:lnTo>
                  <a:pt x="6696" y="2197"/>
                </a:lnTo>
                <a:lnTo>
                  <a:pt x="6654" y="2176"/>
                </a:lnTo>
                <a:lnTo>
                  <a:pt x="6570" y="2155"/>
                </a:lnTo>
                <a:lnTo>
                  <a:pt x="6528" y="2093"/>
                </a:lnTo>
                <a:lnTo>
                  <a:pt x="6445" y="2093"/>
                </a:lnTo>
                <a:lnTo>
                  <a:pt x="6424" y="1967"/>
                </a:lnTo>
                <a:lnTo>
                  <a:pt x="6340" y="1821"/>
                </a:lnTo>
                <a:lnTo>
                  <a:pt x="6277" y="1360"/>
                </a:lnTo>
                <a:lnTo>
                  <a:pt x="6256" y="1297"/>
                </a:lnTo>
                <a:lnTo>
                  <a:pt x="6256" y="1046"/>
                </a:lnTo>
                <a:lnTo>
                  <a:pt x="6256" y="879"/>
                </a:lnTo>
                <a:lnTo>
                  <a:pt x="6235" y="837"/>
                </a:lnTo>
                <a:lnTo>
                  <a:pt x="6214" y="732"/>
                </a:lnTo>
                <a:lnTo>
                  <a:pt x="6152" y="628"/>
                </a:lnTo>
                <a:lnTo>
                  <a:pt x="6131" y="586"/>
                </a:lnTo>
                <a:lnTo>
                  <a:pt x="6068" y="502"/>
                </a:lnTo>
                <a:lnTo>
                  <a:pt x="6005" y="523"/>
                </a:lnTo>
                <a:lnTo>
                  <a:pt x="5691" y="502"/>
                </a:lnTo>
                <a:lnTo>
                  <a:pt x="5608" y="419"/>
                </a:lnTo>
                <a:lnTo>
                  <a:pt x="5587" y="314"/>
                </a:lnTo>
                <a:lnTo>
                  <a:pt x="5524" y="293"/>
                </a:lnTo>
                <a:lnTo>
                  <a:pt x="5419" y="398"/>
                </a:lnTo>
                <a:lnTo>
                  <a:pt x="5231" y="460"/>
                </a:lnTo>
                <a:lnTo>
                  <a:pt x="5064" y="398"/>
                </a:lnTo>
                <a:lnTo>
                  <a:pt x="4959" y="398"/>
                </a:lnTo>
                <a:lnTo>
                  <a:pt x="4854" y="460"/>
                </a:lnTo>
                <a:lnTo>
                  <a:pt x="4666" y="481"/>
                </a:lnTo>
                <a:lnTo>
                  <a:pt x="4541" y="460"/>
                </a:lnTo>
                <a:lnTo>
                  <a:pt x="4373" y="293"/>
                </a:lnTo>
                <a:lnTo>
                  <a:pt x="4331" y="251"/>
                </a:lnTo>
                <a:lnTo>
                  <a:pt x="4290" y="147"/>
                </a:lnTo>
                <a:lnTo>
                  <a:pt x="4290" y="84"/>
                </a:lnTo>
                <a:lnTo>
                  <a:pt x="4290" y="42"/>
                </a:lnTo>
                <a:lnTo>
                  <a:pt x="42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51"/>
          <p:cNvSpPr/>
          <p:nvPr/>
        </p:nvSpPr>
        <p:spPr>
          <a:xfrm>
            <a:off x="2735691" y="2826945"/>
            <a:ext cx="116969" cy="89547"/>
          </a:xfrm>
          <a:custGeom>
            <a:avLst/>
            <a:gdLst/>
            <a:ahLst/>
            <a:cxnLst/>
            <a:rect l="l" t="t" r="r" b="b"/>
            <a:pathLst>
              <a:path w="4751" h="3809" extrusionOk="0">
                <a:moveTo>
                  <a:pt x="2407" y="1"/>
                </a:moveTo>
                <a:lnTo>
                  <a:pt x="2177" y="315"/>
                </a:lnTo>
                <a:lnTo>
                  <a:pt x="2177" y="524"/>
                </a:lnTo>
                <a:lnTo>
                  <a:pt x="2072" y="545"/>
                </a:lnTo>
                <a:lnTo>
                  <a:pt x="1675" y="754"/>
                </a:lnTo>
                <a:lnTo>
                  <a:pt x="1633" y="859"/>
                </a:lnTo>
                <a:lnTo>
                  <a:pt x="1466" y="942"/>
                </a:lnTo>
                <a:lnTo>
                  <a:pt x="1528" y="1089"/>
                </a:lnTo>
                <a:lnTo>
                  <a:pt x="1194" y="1612"/>
                </a:lnTo>
                <a:lnTo>
                  <a:pt x="1152" y="1779"/>
                </a:lnTo>
                <a:lnTo>
                  <a:pt x="901" y="2030"/>
                </a:lnTo>
                <a:lnTo>
                  <a:pt x="796" y="2093"/>
                </a:lnTo>
                <a:lnTo>
                  <a:pt x="671" y="2365"/>
                </a:lnTo>
                <a:lnTo>
                  <a:pt x="671" y="2470"/>
                </a:lnTo>
                <a:lnTo>
                  <a:pt x="461" y="2763"/>
                </a:lnTo>
                <a:lnTo>
                  <a:pt x="419" y="2847"/>
                </a:lnTo>
                <a:lnTo>
                  <a:pt x="503" y="2888"/>
                </a:lnTo>
                <a:lnTo>
                  <a:pt x="398" y="2930"/>
                </a:lnTo>
                <a:lnTo>
                  <a:pt x="210" y="3265"/>
                </a:lnTo>
                <a:lnTo>
                  <a:pt x="147" y="3286"/>
                </a:lnTo>
                <a:lnTo>
                  <a:pt x="64" y="3370"/>
                </a:lnTo>
                <a:lnTo>
                  <a:pt x="85" y="3495"/>
                </a:lnTo>
                <a:lnTo>
                  <a:pt x="1" y="3621"/>
                </a:lnTo>
                <a:lnTo>
                  <a:pt x="43" y="3809"/>
                </a:lnTo>
                <a:lnTo>
                  <a:pt x="2344" y="3809"/>
                </a:lnTo>
                <a:lnTo>
                  <a:pt x="2303" y="2742"/>
                </a:lnTo>
                <a:lnTo>
                  <a:pt x="2386" y="2575"/>
                </a:lnTo>
                <a:lnTo>
                  <a:pt x="2512" y="2512"/>
                </a:lnTo>
                <a:lnTo>
                  <a:pt x="2658" y="2470"/>
                </a:lnTo>
                <a:lnTo>
                  <a:pt x="2867" y="2470"/>
                </a:lnTo>
                <a:lnTo>
                  <a:pt x="2888" y="963"/>
                </a:lnTo>
                <a:lnTo>
                  <a:pt x="4709" y="984"/>
                </a:lnTo>
                <a:lnTo>
                  <a:pt x="4709" y="168"/>
                </a:lnTo>
                <a:lnTo>
                  <a:pt x="4751" y="22"/>
                </a:lnTo>
                <a:lnTo>
                  <a:pt x="240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51"/>
          <p:cNvSpPr/>
          <p:nvPr/>
        </p:nvSpPr>
        <p:spPr>
          <a:xfrm>
            <a:off x="2735199" y="2830894"/>
            <a:ext cx="167957" cy="176601"/>
          </a:xfrm>
          <a:custGeom>
            <a:avLst/>
            <a:gdLst/>
            <a:ahLst/>
            <a:cxnLst/>
            <a:rect l="l" t="t" r="r" b="b"/>
            <a:pathLst>
              <a:path w="6822" h="7512" extrusionOk="0">
                <a:moveTo>
                  <a:pt x="4729" y="0"/>
                </a:moveTo>
                <a:lnTo>
                  <a:pt x="4729" y="816"/>
                </a:lnTo>
                <a:lnTo>
                  <a:pt x="2908" y="795"/>
                </a:lnTo>
                <a:lnTo>
                  <a:pt x="2887" y="2302"/>
                </a:lnTo>
                <a:lnTo>
                  <a:pt x="2678" y="2302"/>
                </a:lnTo>
                <a:lnTo>
                  <a:pt x="2532" y="2344"/>
                </a:lnTo>
                <a:lnTo>
                  <a:pt x="2406" y="2407"/>
                </a:lnTo>
                <a:lnTo>
                  <a:pt x="2323" y="2574"/>
                </a:lnTo>
                <a:lnTo>
                  <a:pt x="2364" y="3641"/>
                </a:lnTo>
                <a:lnTo>
                  <a:pt x="63" y="3641"/>
                </a:lnTo>
                <a:lnTo>
                  <a:pt x="63" y="3662"/>
                </a:lnTo>
                <a:lnTo>
                  <a:pt x="0" y="3808"/>
                </a:lnTo>
                <a:lnTo>
                  <a:pt x="0" y="4039"/>
                </a:lnTo>
                <a:lnTo>
                  <a:pt x="126" y="3871"/>
                </a:lnTo>
                <a:lnTo>
                  <a:pt x="188" y="4018"/>
                </a:lnTo>
                <a:lnTo>
                  <a:pt x="209" y="4039"/>
                </a:lnTo>
                <a:lnTo>
                  <a:pt x="293" y="3976"/>
                </a:lnTo>
                <a:lnTo>
                  <a:pt x="439" y="4248"/>
                </a:lnTo>
                <a:lnTo>
                  <a:pt x="398" y="4331"/>
                </a:lnTo>
                <a:lnTo>
                  <a:pt x="418" y="4436"/>
                </a:lnTo>
                <a:lnTo>
                  <a:pt x="398" y="4645"/>
                </a:lnTo>
                <a:lnTo>
                  <a:pt x="314" y="4645"/>
                </a:lnTo>
                <a:lnTo>
                  <a:pt x="230" y="4687"/>
                </a:lnTo>
                <a:lnTo>
                  <a:pt x="418" y="4917"/>
                </a:lnTo>
                <a:lnTo>
                  <a:pt x="523" y="5524"/>
                </a:lnTo>
                <a:lnTo>
                  <a:pt x="481" y="5943"/>
                </a:lnTo>
                <a:lnTo>
                  <a:pt x="335" y="6131"/>
                </a:lnTo>
                <a:lnTo>
                  <a:pt x="272" y="6487"/>
                </a:lnTo>
                <a:lnTo>
                  <a:pt x="209" y="6738"/>
                </a:lnTo>
                <a:lnTo>
                  <a:pt x="314" y="6654"/>
                </a:lnTo>
                <a:lnTo>
                  <a:pt x="398" y="6654"/>
                </a:lnTo>
                <a:lnTo>
                  <a:pt x="523" y="6549"/>
                </a:lnTo>
                <a:lnTo>
                  <a:pt x="837" y="6487"/>
                </a:lnTo>
                <a:lnTo>
                  <a:pt x="1130" y="6382"/>
                </a:lnTo>
                <a:lnTo>
                  <a:pt x="1235" y="6382"/>
                </a:lnTo>
                <a:lnTo>
                  <a:pt x="1486" y="6466"/>
                </a:lnTo>
                <a:lnTo>
                  <a:pt x="1653" y="6487"/>
                </a:lnTo>
                <a:lnTo>
                  <a:pt x="1779" y="6654"/>
                </a:lnTo>
                <a:lnTo>
                  <a:pt x="1779" y="6738"/>
                </a:lnTo>
                <a:lnTo>
                  <a:pt x="1862" y="6759"/>
                </a:lnTo>
                <a:lnTo>
                  <a:pt x="1946" y="6696"/>
                </a:lnTo>
                <a:lnTo>
                  <a:pt x="1988" y="6738"/>
                </a:lnTo>
                <a:lnTo>
                  <a:pt x="2071" y="6738"/>
                </a:lnTo>
                <a:lnTo>
                  <a:pt x="2113" y="6780"/>
                </a:lnTo>
                <a:lnTo>
                  <a:pt x="2155" y="6905"/>
                </a:lnTo>
                <a:lnTo>
                  <a:pt x="2281" y="7010"/>
                </a:lnTo>
                <a:lnTo>
                  <a:pt x="2281" y="7156"/>
                </a:lnTo>
                <a:lnTo>
                  <a:pt x="2406" y="7177"/>
                </a:lnTo>
                <a:lnTo>
                  <a:pt x="2427" y="7303"/>
                </a:lnTo>
                <a:lnTo>
                  <a:pt x="2532" y="7324"/>
                </a:lnTo>
                <a:lnTo>
                  <a:pt x="2699" y="7428"/>
                </a:lnTo>
                <a:lnTo>
                  <a:pt x="2720" y="7512"/>
                </a:lnTo>
                <a:lnTo>
                  <a:pt x="2846" y="7407"/>
                </a:lnTo>
                <a:lnTo>
                  <a:pt x="3034" y="7407"/>
                </a:lnTo>
                <a:lnTo>
                  <a:pt x="3097" y="7261"/>
                </a:lnTo>
                <a:lnTo>
                  <a:pt x="3097" y="7177"/>
                </a:lnTo>
                <a:lnTo>
                  <a:pt x="3097" y="6947"/>
                </a:lnTo>
                <a:lnTo>
                  <a:pt x="3264" y="6884"/>
                </a:lnTo>
                <a:lnTo>
                  <a:pt x="3411" y="6884"/>
                </a:lnTo>
                <a:lnTo>
                  <a:pt x="3431" y="7052"/>
                </a:lnTo>
                <a:lnTo>
                  <a:pt x="3515" y="7219"/>
                </a:lnTo>
                <a:lnTo>
                  <a:pt x="3578" y="7282"/>
                </a:lnTo>
                <a:lnTo>
                  <a:pt x="3724" y="6989"/>
                </a:lnTo>
                <a:lnTo>
                  <a:pt x="3996" y="6863"/>
                </a:lnTo>
                <a:lnTo>
                  <a:pt x="4143" y="6905"/>
                </a:lnTo>
                <a:lnTo>
                  <a:pt x="4164" y="7093"/>
                </a:lnTo>
                <a:lnTo>
                  <a:pt x="4206" y="7156"/>
                </a:lnTo>
                <a:lnTo>
                  <a:pt x="4310" y="7052"/>
                </a:lnTo>
                <a:lnTo>
                  <a:pt x="4394" y="7052"/>
                </a:lnTo>
                <a:lnTo>
                  <a:pt x="4457" y="7114"/>
                </a:lnTo>
                <a:lnTo>
                  <a:pt x="4520" y="7156"/>
                </a:lnTo>
                <a:lnTo>
                  <a:pt x="6570" y="7156"/>
                </a:lnTo>
                <a:lnTo>
                  <a:pt x="6758" y="6633"/>
                </a:lnTo>
                <a:lnTo>
                  <a:pt x="6570" y="6528"/>
                </a:lnTo>
                <a:lnTo>
                  <a:pt x="6131" y="1423"/>
                </a:lnTo>
                <a:lnTo>
                  <a:pt x="6821" y="1423"/>
                </a:lnTo>
                <a:lnTo>
                  <a:pt x="472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51"/>
          <p:cNvSpPr/>
          <p:nvPr/>
        </p:nvSpPr>
        <p:spPr>
          <a:xfrm>
            <a:off x="2802165" y="2864348"/>
            <a:ext cx="231821" cy="205142"/>
          </a:xfrm>
          <a:custGeom>
            <a:avLst/>
            <a:gdLst/>
            <a:ahLst/>
            <a:cxnLst/>
            <a:rect l="l" t="t" r="r" b="b"/>
            <a:pathLst>
              <a:path w="9416" h="8726" extrusionOk="0">
                <a:moveTo>
                  <a:pt x="3411" y="0"/>
                </a:moveTo>
                <a:lnTo>
                  <a:pt x="3850" y="5105"/>
                </a:lnTo>
                <a:lnTo>
                  <a:pt x="4038" y="5210"/>
                </a:lnTo>
                <a:lnTo>
                  <a:pt x="3850" y="5733"/>
                </a:lnTo>
                <a:lnTo>
                  <a:pt x="1800" y="5733"/>
                </a:lnTo>
                <a:lnTo>
                  <a:pt x="1737" y="5691"/>
                </a:lnTo>
                <a:lnTo>
                  <a:pt x="1674" y="5629"/>
                </a:lnTo>
                <a:lnTo>
                  <a:pt x="1590" y="5629"/>
                </a:lnTo>
                <a:lnTo>
                  <a:pt x="1486" y="5733"/>
                </a:lnTo>
                <a:lnTo>
                  <a:pt x="1444" y="5670"/>
                </a:lnTo>
                <a:lnTo>
                  <a:pt x="1423" y="5482"/>
                </a:lnTo>
                <a:lnTo>
                  <a:pt x="1276" y="5440"/>
                </a:lnTo>
                <a:lnTo>
                  <a:pt x="1004" y="5566"/>
                </a:lnTo>
                <a:lnTo>
                  <a:pt x="858" y="5859"/>
                </a:lnTo>
                <a:lnTo>
                  <a:pt x="795" y="5796"/>
                </a:lnTo>
                <a:lnTo>
                  <a:pt x="711" y="5629"/>
                </a:lnTo>
                <a:lnTo>
                  <a:pt x="691" y="5461"/>
                </a:lnTo>
                <a:lnTo>
                  <a:pt x="544" y="5461"/>
                </a:lnTo>
                <a:lnTo>
                  <a:pt x="377" y="5524"/>
                </a:lnTo>
                <a:lnTo>
                  <a:pt x="377" y="5754"/>
                </a:lnTo>
                <a:lnTo>
                  <a:pt x="377" y="5838"/>
                </a:lnTo>
                <a:lnTo>
                  <a:pt x="314" y="5984"/>
                </a:lnTo>
                <a:lnTo>
                  <a:pt x="126" y="5984"/>
                </a:lnTo>
                <a:lnTo>
                  <a:pt x="0" y="6089"/>
                </a:lnTo>
                <a:lnTo>
                  <a:pt x="84" y="6173"/>
                </a:lnTo>
                <a:lnTo>
                  <a:pt x="84" y="6277"/>
                </a:lnTo>
                <a:lnTo>
                  <a:pt x="105" y="6361"/>
                </a:lnTo>
                <a:lnTo>
                  <a:pt x="63" y="6591"/>
                </a:lnTo>
                <a:lnTo>
                  <a:pt x="84" y="6675"/>
                </a:lnTo>
                <a:lnTo>
                  <a:pt x="209" y="6800"/>
                </a:lnTo>
                <a:lnTo>
                  <a:pt x="272" y="6926"/>
                </a:lnTo>
                <a:lnTo>
                  <a:pt x="335" y="7010"/>
                </a:lnTo>
                <a:lnTo>
                  <a:pt x="398" y="6989"/>
                </a:lnTo>
                <a:lnTo>
                  <a:pt x="481" y="7030"/>
                </a:lnTo>
                <a:lnTo>
                  <a:pt x="502" y="7114"/>
                </a:lnTo>
                <a:lnTo>
                  <a:pt x="586" y="7219"/>
                </a:lnTo>
                <a:lnTo>
                  <a:pt x="586" y="7261"/>
                </a:lnTo>
                <a:lnTo>
                  <a:pt x="523" y="7344"/>
                </a:lnTo>
                <a:lnTo>
                  <a:pt x="544" y="7428"/>
                </a:lnTo>
                <a:lnTo>
                  <a:pt x="691" y="7512"/>
                </a:lnTo>
                <a:lnTo>
                  <a:pt x="691" y="7616"/>
                </a:lnTo>
                <a:lnTo>
                  <a:pt x="649" y="7679"/>
                </a:lnTo>
                <a:lnTo>
                  <a:pt x="732" y="7721"/>
                </a:lnTo>
                <a:lnTo>
                  <a:pt x="837" y="7658"/>
                </a:lnTo>
                <a:lnTo>
                  <a:pt x="921" y="7679"/>
                </a:lnTo>
                <a:lnTo>
                  <a:pt x="1046" y="7784"/>
                </a:lnTo>
                <a:lnTo>
                  <a:pt x="1214" y="7784"/>
                </a:lnTo>
                <a:lnTo>
                  <a:pt x="1318" y="7721"/>
                </a:lnTo>
                <a:lnTo>
                  <a:pt x="1381" y="7679"/>
                </a:lnTo>
                <a:lnTo>
                  <a:pt x="1486" y="7533"/>
                </a:lnTo>
                <a:lnTo>
                  <a:pt x="1632" y="7533"/>
                </a:lnTo>
                <a:lnTo>
                  <a:pt x="1779" y="7616"/>
                </a:lnTo>
                <a:lnTo>
                  <a:pt x="1800" y="7554"/>
                </a:lnTo>
                <a:lnTo>
                  <a:pt x="1904" y="7533"/>
                </a:lnTo>
                <a:lnTo>
                  <a:pt x="1946" y="7574"/>
                </a:lnTo>
                <a:lnTo>
                  <a:pt x="2072" y="7679"/>
                </a:lnTo>
                <a:lnTo>
                  <a:pt x="2113" y="7826"/>
                </a:lnTo>
                <a:lnTo>
                  <a:pt x="2092" y="7972"/>
                </a:lnTo>
                <a:lnTo>
                  <a:pt x="2155" y="8035"/>
                </a:lnTo>
                <a:lnTo>
                  <a:pt x="2281" y="8056"/>
                </a:lnTo>
                <a:lnTo>
                  <a:pt x="2281" y="8098"/>
                </a:lnTo>
                <a:lnTo>
                  <a:pt x="2176" y="8265"/>
                </a:lnTo>
                <a:lnTo>
                  <a:pt x="2113" y="8411"/>
                </a:lnTo>
                <a:lnTo>
                  <a:pt x="2113" y="8411"/>
                </a:lnTo>
                <a:lnTo>
                  <a:pt x="2218" y="8390"/>
                </a:lnTo>
                <a:lnTo>
                  <a:pt x="2281" y="8307"/>
                </a:lnTo>
                <a:lnTo>
                  <a:pt x="2364" y="8307"/>
                </a:lnTo>
                <a:lnTo>
                  <a:pt x="2364" y="8411"/>
                </a:lnTo>
                <a:lnTo>
                  <a:pt x="2385" y="8495"/>
                </a:lnTo>
                <a:lnTo>
                  <a:pt x="2385" y="8558"/>
                </a:lnTo>
                <a:lnTo>
                  <a:pt x="2532" y="8579"/>
                </a:lnTo>
                <a:lnTo>
                  <a:pt x="2595" y="8621"/>
                </a:lnTo>
                <a:lnTo>
                  <a:pt x="2595" y="8704"/>
                </a:lnTo>
                <a:lnTo>
                  <a:pt x="2783" y="8600"/>
                </a:lnTo>
                <a:lnTo>
                  <a:pt x="2846" y="8600"/>
                </a:lnTo>
                <a:lnTo>
                  <a:pt x="2992" y="8683"/>
                </a:lnTo>
                <a:lnTo>
                  <a:pt x="3222" y="8683"/>
                </a:lnTo>
                <a:lnTo>
                  <a:pt x="3264" y="8662"/>
                </a:lnTo>
                <a:lnTo>
                  <a:pt x="3264" y="8600"/>
                </a:lnTo>
                <a:lnTo>
                  <a:pt x="3452" y="8558"/>
                </a:lnTo>
                <a:lnTo>
                  <a:pt x="3620" y="8579"/>
                </a:lnTo>
                <a:lnTo>
                  <a:pt x="3578" y="8621"/>
                </a:lnTo>
                <a:lnTo>
                  <a:pt x="3620" y="8683"/>
                </a:lnTo>
                <a:lnTo>
                  <a:pt x="3787" y="8725"/>
                </a:lnTo>
                <a:lnTo>
                  <a:pt x="3892" y="8579"/>
                </a:lnTo>
                <a:lnTo>
                  <a:pt x="3976" y="8516"/>
                </a:lnTo>
                <a:lnTo>
                  <a:pt x="3997" y="8390"/>
                </a:lnTo>
                <a:lnTo>
                  <a:pt x="3976" y="8307"/>
                </a:lnTo>
                <a:lnTo>
                  <a:pt x="3976" y="8181"/>
                </a:lnTo>
                <a:lnTo>
                  <a:pt x="4080" y="8160"/>
                </a:lnTo>
                <a:lnTo>
                  <a:pt x="4059" y="7993"/>
                </a:lnTo>
                <a:lnTo>
                  <a:pt x="4038" y="7888"/>
                </a:lnTo>
                <a:lnTo>
                  <a:pt x="4143" y="7826"/>
                </a:lnTo>
                <a:lnTo>
                  <a:pt x="4269" y="7679"/>
                </a:lnTo>
                <a:lnTo>
                  <a:pt x="4457" y="7407"/>
                </a:lnTo>
                <a:lnTo>
                  <a:pt x="4561" y="7219"/>
                </a:lnTo>
                <a:lnTo>
                  <a:pt x="4582" y="7135"/>
                </a:lnTo>
                <a:lnTo>
                  <a:pt x="4708" y="6926"/>
                </a:lnTo>
                <a:lnTo>
                  <a:pt x="4792" y="6905"/>
                </a:lnTo>
                <a:lnTo>
                  <a:pt x="4813" y="6821"/>
                </a:lnTo>
                <a:lnTo>
                  <a:pt x="4980" y="6800"/>
                </a:lnTo>
                <a:lnTo>
                  <a:pt x="5043" y="6821"/>
                </a:lnTo>
                <a:lnTo>
                  <a:pt x="5336" y="6738"/>
                </a:lnTo>
                <a:lnTo>
                  <a:pt x="5398" y="6612"/>
                </a:lnTo>
                <a:lnTo>
                  <a:pt x="5712" y="6403"/>
                </a:lnTo>
                <a:lnTo>
                  <a:pt x="6152" y="6173"/>
                </a:lnTo>
                <a:lnTo>
                  <a:pt x="6277" y="6047"/>
                </a:lnTo>
                <a:lnTo>
                  <a:pt x="6465" y="5942"/>
                </a:lnTo>
                <a:lnTo>
                  <a:pt x="6758" y="5901"/>
                </a:lnTo>
                <a:lnTo>
                  <a:pt x="6884" y="5880"/>
                </a:lnTo>
                <a:lnTo>
                  <a:pt x="7072" y="5942"/>
                </a:lnTo>
                <a:lnTo>
                  <a:pt x="7177" y="5942"/>
                </a:lnTo>
                <a:lnTo>
                  <a:pt x="7198" y="5984"/>
                </a:lnTo>
                <a:lnTo>
                  <a:pt x="7219" y="5963"/>
                </a:lnTo>
                <a:lnTo>
                  <a:pt x="7344" y="5984"/>
                </a:lnTo>
                <a:lnTo>
                  <a:pt x="7742" y="5963"/>
                </a:lnTo>
                <a:lnTo>
                  <a:pt x="7867" y="5963"/>
                </a:lnTo>
                <a:lnTo>
                  <a:pt x="8035" y="5880"/>
                </a:lnTo>
                <a:lnTo>
                  <a:pt x="8390" y="5880"/>
                </a:lnTo>
                <a:lnTo>
                  <a:pt x="8558" y="5775"/>
                </a:lnTo>
                <a:lnTo>
                  <a:pt x="8746" y="5775"/>
                </a:lnTo>
                <a:lnTo>
                  <a:pt x="8893" y="5670"/>
                </a:lnTo>
                <a:lnTo>
                  <a:pt x="9186" y="5524"/>
                </a:lnTo>
                <a:lnTo>
                  <a:pt x="9227" y="5377"/>
                </a:lnTo>
                <a:lnTo>
                  <a:pt x="9269" y="5210"/>
                </a:lnTo>
                <a:lnTo>
                  <a:pt x="9332" y="5126"/>
                </a:lnTo>
                <a:lnTo>
                  <a:pt x="9395" y="4624"/>
                </a:lnTo>
                <a:lnTo>
                  <a:pt x="9416" y="3494"/>
                </a:lnTo>
                <a:lnTo>
                  <a:pt x="9186" y="3578"/>
                </a:lnTo>
                <a:lnTo>
                  <a:pt x="8914" y="3599"/>
                </a:lnTo>
                <a:lnTo>
                  <a:pt x="8788" y="3557"/>
                </a:lnTo>
                <a:lnTo>
                  <a:pt x="8746" y="3473"/>
                </a:lnTo>
                <a:lnTo>
                  <a:pt x="8809" y="3285"/>
                </a:lnTo>
                <a:lnTo>
                  <a:pt x="8809" y="3180"/>
                </a:lnTo>
                <a:lnTo>
                  <a:pt x="8704" y="3118"/>
                </a:lnTo>
                <a:lnTo>
                  <a:pt x="8558" y="3055"/>
                </a:lnTo>
                <a:lnTo>
                  <a:pt x="8453" y="2929"/>
                </a:lnTo>
                <a:lnTo>
                  <a:pt x="8286" y="2867"/>
                </a:lnTo>
                <a:lnTo>
                  <a:pt x="8077" y="2867"/>
                </a:lnTo>
                <a:lnTo>
                  <a:pt x="7951" y="2762"/>
                </a:lnTo>
                <a:lnTo>
                  <a:pt x="7909" y="2511"/>
                </a:lnTo>
                <a:lnTo>
                  <a:pt x="410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51"/>
          <p:cNvSpPr/>
          <p:nvPr/>
        </p:nvSpPr>
        <p:spPr>
          <a:xfrm>
            <a:off x="2900029" y="3002559"/>
            <a:ext cx="107171" cy="74313"/>
          </a:xfrm>
          <a:custGeom>
            <a:avLst/>
            <a:gdLst/>
            <a:ahLst/>
            <a:cxnLst/>
            <a:rect l="l" t="t" r="r" b="b"/>
            <a:pathLst>
              <a:path w="4353" h="3161" extrusionOk="0">
                <a:moveTo>
                  <a:pt x="2909" y="1"/>
                </a:moveTo>
                <a:lnTo>
                  <a:pt x="2783" y="22"/>
                </a:lnTo>
                <a:lnTo>
                  <a:pt x="2490" y="63"/>
                </a:lnTo>
                <a:lnTo>
                  <a:pt x="2302" y="168"/>
                </a:lnTo>
                <a:lnTo>
                  <a:pt x="2177" y="294"/>
                </a:lnTo>
                <a:lnTo>
                  <a:pt x="1737" y="524"/>
                </a:lnTo>
                <a:lnTo>
                  <a:pt x="1423" y="733"/>
                </a:lnTo>
                <a:lnTo>
                  <a:pt x="1361" y="859"/>
                </a:lnTo>
                <a:lnTo>
                  <a:pt x="1068" y="942"/>
                </a:lnTo>
                <a:lnTo>
                  <a:pt x="1005" y="921"/>
                </a:lnTo>
                <a:lnTo>
                  <a:pt x="838" y="942"/>
                </a:lnTo>
                <a:lnTo>
                  <a:pt x="817" y="1026"/>
                </a:lnTo>
                <a:lnTo>
                  <a:pt x="733" y="1047"/>
                </a:lnTo>
                <a:lnTo>
                  <a:pt x="607" y="1256"/>
                </a:lnTo>
                <a:lnTo>
                  <a:pt x="586" y="1340"/>
                </a:lnTo>
                <a:lnTo>
                  <a:pt x="482" y="1528"/>
                </a:lnTo>
                <a:lnTo>
                  <a:pt x="294" y="1800"/>
                </a:lnTo>
                <a:lnTo>
                  <a:pt x="168" y="1947"/>
                </a:lnTo>
                <a:lnTo>
                  <a:pt x="63" y="2009"/>
                </a:lnTo>
                <a:lnTo>
                  <a:pt x="84" y="2114"/>
                </a:lnTo>
                <a:lnTo>
                  <a:pt x="105" y="2281"/>
                </a:lnTo>
                <a:lnTo>
                  <a:pt x="1" y="2302"/>
                </a:lnTo>
                <a:lnTo>
                  <a:pt x="1" y="2428"/>
                </a:lnTo>
                <a:lnTo>
                  <a:pt x="22" y="2511"/>
                </a:lnTo>
                <a:lnTo>
                  <a:pt x="1" y="2637"/>
                </a:lnTo>
                <a:lnTo>
                  <a:pt x="22" y="2637"/>
                </a:lnTo>
                <a:lnTo>
                  <a:pt x="189" y="2783"/>
                </a:lnTo>
                <a:lnTo>
                  <a:pt x="398" y="2888"/>
                </a:lnTo>
                <a:lnTo>
                  <a:pt x="503" y="2888"/>
                </a:lnTo>
                <a:lnTo>
                  <a:pt x="545" y="2930"/>
                </a:lnTo>
                <a:lnTo>
                  <a:pt x="649" y="2930"/>
                </a:lnTo>
                <a:lnTo>
                  <a:pt x="754" y="2993"/>
                </a:lnTo>
                <a:lnTo>
                  <a:pt x="838" y="3097"/>
                </a:lnTo>
                <a:lnTo>
                  <a:pt x="1026" y="3160"/>
                </a:lnTo>
                <a:lnTo>
                  <a:pt x="1151" y="3139"/>
                </a:lnTo>
                <a:lnTo>
                  <a:pt x="1256" y="3055"/>
                </a:lnTo>
                <a:lnTo>
                  <a:pt x="1340" y="3055"/>
                </a:lnTo>
                <a:lnTo>
                  <a:pt x="1423" y="3139"/>
                </a:lnTo>
                <a:lnTo>
                  <a:pt x="1549" y="3139"/>
                </a:lnTo>
                <a:lnTo>
                  <a:pt x="1549" y="2993"/>
                </a:lnTo>
                <a:lnTo>
                  <a:pt x="1465" y="2825"/>
                </a:lnTo>
                <a:lnTo>
                  <a:pt x="1423" y="2783"/>
                </a:lnTo>
                <a:lnTo>
                  <a:pt x="1361" y="2595"/>
                </a:lnTo>
                <a:lnTo>
                  <a:pt x="1382" y="2470"/>
                </a:lnTo>
                <a:lnTo>
                  <a:pt x="1591" y="2428"/>
                </a:lnTo>
                <a:lnTo>
                  <a:pt x="2365" y="2428"/>
                </a:lnTo>
                <a:lnTo>
                  <a:pt x="2574" y="2386"/>
                </a:lnTo>
                <a:lnTo>
                  <a:pt x="2721" y="2386"/>
                </a:lnTo>
                <a:lnTo>
                  <a:pt x="2846" y="2323"/>
                </a:lnTo>
                <a:lnTo>
                  <a:pt x="2930" y="2323"/>
                </a:lnTo>
                <a:lnTo>
                  <a:pt x="3537" y="2491"/>
                </a:lnTo>
                <a:lnTo>
                  <a:pt x="3558" y="2428"/>
                </a:lnTo>
                <a:lnTo>
                  <a:pt x="3683" y="2386"/>
                </a:lnTo>
                <a:lnTo>
                  <a:pt x="3683" y="2281"/>
                </a:lnTo>
                <a:lnTo>
                  <a:pt x="3767" y="2198"/>
                </a:lnTo>
                <a:lnTo>
                  <a:pt x="3767" y="2093"/>
                </a:lnTo>
                <a:lnTo>
                  <a:pt x="3871" y="2051"/>
                </a:lnTo>
                <a:lnTo>
                  <a:pt x="3955" y="2072"/>
                </a:lnTo>
                <a:lnTo>
                  <a:pt x="4143" y="1967"/>
                </a:lnTo>
                <a:lnTo>
                  <a:pt x="4206" y="1967"/>
                </a:lnTo>
                <a:lnTo>
                  <a:pt x="4353" y="1800"/>
                </a:lnTo>
                <a:lnTo>
                  <a:pt x="4353" y="1737"/>
                </a:lnTo>
                <a:lnTo>
                  <a:pt x="4311" y="1737"/>
                </a:lnTo>
                <a:lnTo>
                  <a:pt x="4185" y="1570"/>
                </a:lnTo>
                <a:lnTo>
                  <a:pt x="4248" y="1465"/>
                </a:lnTo>
                <a:lnTo>
                  <a:pt x="4248" y="1361"/>
                </a:lnTo>
                <a:lnTo>
                  <a:pt x="4185" y="1319"/>
                </a:lnTo>
                <a:lnTo>
                  <a:pt x="4185" y="1256"/>
                </a:lnTo>
                <a:lnTo>
                  <a:pt x="4102" y="1214"/>
                </a:lnTo>
                <a:lnTo>
                  <a:pt x="3871" y="1340"/>
                </a:lnTo>
                <a:lnTo>
                  <a:pt x="3662" y="1214"/>
                </a:lnTo>
                <a:lnTo>
                  <a:pt x="3662" y="963"/>
                </a:lnTo>
                <a:lnTo>
                  <a:pt x="3118" y="607"/>
                </a:lnTo>
                <a:lnTo>
                  <a:pt x="3118" y="419"/>
                </a:lnTo>
                <a:lnTo>
                  <a:pt x="3202" y="314"/>
                </a:lnTo>
                <a:lnTo>
                  <a:pt x="3202" y="168"/>
                </a:lnTo>
                <a:lnTo>
                  <a:pt x="3223" y="105"/>
                </a:lnTo>
                <a:lnTo>
                  <a:pt x="3202" y="63"/>
                </a:lnTo>
                <a:lnTo>
                  <a:pt x="3097" y="63"/>
                </a:lnTo>
                <a:lnTo>
                  <a:pt x="290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51"/>
          <p:cNvSpPr/>
          <p:nvPr/>
        </p:nvSpPr>
        <p:spPr>
          <a:xfrm>
            <a:off x="2727468" y="2980907"/>
            <a:ext cx="91709" cy="63992"/>
          </a:xfrm>
          <a:custGeom>
            <a:avLst/>
            <a:gdLst/>
            <a:ahLst/>
            <a:cxnLst/>
            <a:rect l="l" t="t" r="r" b="b"/>
            <a:pathLst>
              <a:path w="3725" h="2722" extrusionOk="0">
                <a:moveTo>
                  <a:pt x="1444" y="1"/>
                </a:moveTo>
                <a:lnTo>
                  <a:pt x="1151" y="106"/>
                </a:lnTo>
                <a:lnTo>
                  <a:pt x="837" y="168"/>
                </a:lnTo>
                <a:lnTo>
                  <a:pt x="712" y="273"/>
                </a:lnTo>
                <a:lnTo>
                  <a:pt x="628" y="273"/>
                </a:lnTo>
                <a:lnTo>
                  <a:pt x="523" y="357"/>
                </a:lnTo>
                <a:lnTo>
                  <a:pt x="502" y="524"/>
                </a:lnTo>
                <a:lnTo>
                  <a:pt x="377" y="817"/>
                </a:lnTo>
                <a:lnTo>
                  <a:pt x="0" y="1131"/>
                </a:lnTo>
                <a:lnTo>
                  <a:pt x="188" y="1298"/>
                </a:lnTo>
                <a:lnTo>
                  <a:pt x="314" y="1528"/>
                </a:lnTo>
                <a:lnTo>
                  <a:pt x="419" y="1528"/>
                </a:lnTo>
                <a:lnTo>
                  <a:pt x="419" y="1654"/>
                </a:lnTo>
                <a:lnTo>
                  <a:pt x="398" y="1654"/>
                </a:lnTo>
                <a:lnTo>
                  <a:pt x="523" y="1759"/>
                </a:lnTo>
                <a:lnTo>
                  <a:pt x="440" y="1821"/>
                </a:lnTo>
                <a:lnTo>
                  <a:pt x="481" y="1863"/>
                </a:lnTo>
                <a:lnTo>
                  <a:pt x="732" y="1863"/>
                </a:lnTo>
                <a:lnTo>
                  <a:pt x="795" y="1842"/>
                </a:lnTo>
                <a:lnTo>
                  <a:pt x="900" y="1842"/>
                </a:lnTo>
                <a:lnTo>
                  <a:pt x="1109" y="1675"/>
                </a:lnTo>
                <a:lnTo>
                  <a:pt x="1256" y="1612"/>
                </a:lnTo>
                <a:lnTo>
                  <a:pt x="1360" y="1633"/>
                </a:lnTo>
                <a:lnTo>
                  <a:pt x="1486" y="1633"/>
                </a:lnTo>
                <a:lnTo>
                  <a:pt x="1674" y="1759"/>
                </a:lnTo>
                <a:lnTo>
                  <a:pt x="1779" y="1759"/>
                </a:lnTo>
                <a:lnTo>
                  <a:pt x="2051" y="1926"/>
                </a:lnTo>
                <a:lnTo>
                  <a:pt x="2093" y="1884"/>
                </a:lnTo>
                <a:lnTo>
                  <a:pt x="2155" y="1968"/>
                </a:lnTo>
                <a:lnTo>
                  <a:pt x="2093" y="2052"/>
                </a:lnTo>
                <a:lnTo>
                  <a:pt x="1967" y="2052"/>
                </a:lnTo>
                <a:lnTo>
                  <a:pt x="1779" y="1968"/>
                </a:lnTo>
                <a:lnTo>
                  <a:pt x="1632" y="1926"/>
                </a:lnTo>
                <a:lnTo>
                  <a:pt x="1528" y="1926"/>
                </a:lnTo>
                <a:lnTo>
                  <a:pt x="1381" y="1821"/>
                </a:lnTo>
                <a:lnTo>
                  <a:pt x="1318" y="1842"/>
                </a:lnTo>
                <a:lnTo>
                  <a:pt x="1235" y="1926"/>
                </a:lnTo>
                <a:lnTo>
                  <a:pt x="1214" y="1884"/>
                </a:lnTo>
                <a:lnTo>
                  <a:pt x="1130" y="1863"/>
                </a:lnTo>
                <a:lnTo>
                  <a:pt x="1005" y="1947"/>
                </a:lnTo>
                <a:lnTo>
                  <a:pt x="900" y="1968"/>
                </a:lnTo>
                <a:lnTo>
                  <a:pt x="795" y="2093"/>
                </a:lnTo>
                <a:lnTo>
                  <a:pt x="419" y="2093"/>
                </a:lnTo>
                <a:lnTo>
                  <a:pt x="377" y="2156"/>
                </a:lnTo>
                <a:lnTo>
                  <a:pt x="377" y="2282"/>
                </a:lnTo>
                <a:lnTo>
                  <a:pt x="314" y="2344"/>
                </a:lnTo>
                <a:lnTo>
                  <a:pt x="335" y="2386"/>
                </a:lnTo>
                <a:lnTo>
                  <a:pt x="481" y="2303"/>
                </a:lnTo>
                <a:lnTo>
                  <a:pt x="691" y="2386"/>
                </a:lnTo>
                <a:lnTo>
                  <a:pt x="544" y="2470"/>
                </a:lnTo>
                <a:lnTo>
                  <a:pt x="502" y="2449"/>
                </a:lnTo>
                <a:lnTo>
                  <a:pt x="398" y="2407"/>
                </a:lnTo>
                <a:lnTo>
                  <a:pt x="398" y="2407"/>
                </a:lnTo>
                <a:lnTo>
                  <a:pt x="440" y="2470"/>
                </a:lnTo>
                <a:lnTo>
                  <a:pt x="419" y="2575"/>
                </a:lnTo>
                <a:lnTo>
                  <a:pt x="586" y="2616"/>
                </a:lnTo>
                <a:lnTo>
                  <a:pt x="753" y="2512"/>
                </a:lnTo>
                <a:lnTo>
                  <a:pt x="1151" y="2554"/>
                </a:lnTo>
                <a:lnTo>
                  <a:pt x="1256" y="2407"/>
                </a:lnTo>
                <a:lnTo>
                  <a:pt x="1465" y="2344"/>
                </a:lnTo>
                <a:lnTo>
                  <a:pt x="1988" y="2344"/>
                </a:lnTo>
                <a:lnTo>
                  <a:pt x="2113" y="2386"/>
                </a:lnTo>
                <a:lnTo>
                  <a:pt x="2113" y="2365"/>
                </a:lnTo>
                <a:lnTo>
                  <a:pt x="2260" y="2344"/>
                </a:lnTo>
                <a:lnTo>
                  <a:pt x="2595" y="2365"/>
                </a:lnTo>
                <a:lnTo>
                  <a:pt x="2825" y="2470"/>
                </a:lnTo>
                <a:lnTo>
                  <a:pt x="2929" y="2554"/>
                </a:lnTo>
                <a:lnTo>
                  <a:pt x="3118" y="2554"/>
                </a:lnTo>
                <a:lnTo>
                  <a:pt x="3306" y="2616"/>
                </a:lnTo>
                <a:lnTo>
                  <a:pt x="3411" y="2554"/>
                </a:lnTo>
                <a:lnTo>
                  <a:pt x="3515" y="2575"/>
                </a:lnTo>
                <a:lnTo>
                  <a:pt x="3557" y="2616"/>
                </a:lnTo>
                <a:lnTo>
                  <a:pt x="3683" y="2616"/>
                </a:lnTo>
                <a:lnTo>
                  <a:pt x="3683" y="2721"/>
                </a:lnTo>
                <a:lnTo>
                  <a:pt x="3725" y="2658"/>
                </a:lnTo>
                <a:lnTo>
                  <a:pt x="3725" y="2554"/>
                </a:lnTo>
                <a:lnTo>
                  <a:pt x="3578" y="2470"/>
                </a:lnTo>
                <a:lnTo>
                  <a:pt x="3557" y="2386"/>
                </a:lnTo>
                <a:lnTo>
                  <a:pt x="3620" y="2303"/>
                </a:lnTo>
                <a:lnTo>
                  <a:pt x="3620" y="2261"/>
                </a:lnTo>
                <a:lnTo>
                  <a:pt x="3536" y="2156"/>
                </a:lnTo>
                <a:lnTo>
                  <a:pt x="3515" y="2072"/>
                </a:lnTo>
                <a:lnTo>
                  <a:pt x="3432" y="2031"/>
                </a:lnTo>
                <a:lnTo>
                  <a:pt x="3369" y="2052"/>
                </a:lnTo>
                <a:lnTo>
                  <a:pt x="3306" y="1968"/>
                </a:lnTo>
                <a:lnTo>
                  <a:pt x="3243" y="1842"/>
                </a:lnTo>
                <a:lnTo>
                  <a:pt x="3118" y="1717"/>
                </a:lnTo>
                <a:lnTo>
                  <a:pt x="3097" y="1633"/>
                </a:lnTo>
                <a:lnTo>
                  <a:pt x="3139" y="1403"/>
                </a:lnTo>
                <a:lnTo>
                  <a:pt x="3118" y="1319"/>
                </a:lnTo>
                <a:lnTo>
                  <a:pt x="3118" y="1215"/>
                </a:lnTo>
                <a:lnTo>
                  <a:pt x="3034" y="1131"/>
                </a:lnTo>
                <a:lnTo>
                  <a:pt x="3013" y="1047"/>
                </a:lnTo>
                <a:lnTo>
                  <a:pt x="2846" y="943"/>
                </a:lnTo>
                <a:lnTo>
                  <a:pt x="2741" y="922"/>
                </a:lnTo>
                <a:lnTo>
                  <a:pt x="2720" y="796"/>
                </a:lnTo>
                <a:lnTo>
                  <a:pt x="2595" y="775"/>
                </a:lnTo>
                <a:lnTo>
                  <a:pt x="2595" y="629"/>
                </a:lnTo>
                <a:lnTo>
                  <a:pt x="2469" y="524"/>
                </a:lnTo>
                <a:lnTo>
                  <a:pt x="2427" y="399"/>
                </a:lnTo>
                <a:lnTo>
                  <a:pt x="2385" y="357"/>
                </a:lnTo>
                <a:lnTo>
                  <a:pt x="2302" y="357"/>
                </a:lnTo>
                <a:lnTo>
                  <a:pt x="2260" y="315"/>
                </a:lnTo>
                <a:lnTo>
                  <a:pt x="2176" y="378"/>
                </a:lnTo>
                <a:lnTo>
                  <a:pt x="2093" y="357"/>
                </a:lnTo>
                <a:lnTo>
                  <a:pt x="2093" y="273"/>
                </a:lnTo>
                <a:lnTo>
                  <a:pt x="1967" y="106"/>
                </a:lnTo>
                <a:lnTo>
                  <a:pt x="1800" y="85"/>
                </a:lnTo>
                <a:lnTo>
                  <a:pt x="154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51"/>
          <p:cNvSpPr/>
          <p:nvPr/>
        </p:nvSpPr>
        <p:spPr>
          <a:xfrm>
            <a:off x="2737759" y="3036013"/>
            <a:ext cx="43824" cy="25108"/>
          </a:xfrm>
          <a:custGeom>
            <a:avLst/>
            <a:gdLst/>
            <a:ahLst/>
            <a:cxnLst/>
            <a:rect l="l" t="t" r="r" b="b"/>
            <a:pathLst>
              <a:path w="1780" h="1068" extrusionOk="0">
                <a:moveTo>
                  <a:pt x="1047" y="0"/>
                </a:moveTo>
                <a:lnTo>
                  <a:pt x="838" y="63"/>
                </a:lnTo>
                <a:lnTo>
                  <a:pt x="733" y="210"/>
                </a:lnTo>
                <a:lnTo>
                  <a:pt x="335" y="168"/>
                </a:lnTo>
                <a:lnTo>
                  <a:pt x="168" y="272"/>
                </a:lnTo>
                <a:lnTo>
                  <a:pt x="1" y="231"/>
                </a:lnTo>
                <a:lnTo>
                  <a:pt x="1" y="231"/>
                </a:lnTo>
                <a:lnTo>
                  <a:pt x="63" y="314"/>
                </a:lnTo>
                <a:lnTo>
                  <a:pt x="273" y="335"/>
                </a:lnTo>
                <a:lnTo>
                  <a:pt x="335" y="335"/>
                </a:lnTo>
                <a:lnTo>
                  <a:pt x="231" y="419"/>
                </a:lnTo>
                <a:lnTo>
                  <a:pt x="335" y="524"/>
                </a:lnTo>
                <a:lnTo>
                  <a:pt x="440" y="524"/>
                </a:lnTo>
                <a:lnTo>
                  <a:pt x="482" y="586"/>
                </a:lnTo>
                <a:lnTo>
                  <a:pt x="545" y="586"/>
                </a:lnTo>
                <a:lnTo>
                  <a:pt x="691" y="544"/>
                </a:lnTo>
                <a:lnTo>
                  <a:pt x="838" y="524"/>
                </a:lnTo>
                <a:lnTo>
                  <a:pt x="1005" y="586"/>
                </a:lnTo>
                <a:lnTo>
                  <a:pt x="942" y="649"/>
                </a:lnTo>
                <a:lnTo>
                  <a:pt x="649" y="649"/>
                </a:lnTo>
                <a:lnTo>
                  <a:pt x="691" y="691"/>
                </a:lnTo>
                <a:lnTo>
                  <a:pt x="796" y="691"/>
                </a:lnTo>
                <a:lnTo>
                  <a:pt x="838" y="754"/>
                </a:lnTo>
                <a:lnTo>
                  <a:pt x="817" y="796"/>
                </a:lnTo>
                <a:lnTo>
                  <a:pt x="859" y="796"/>
                </a:lnTo>
                <a:lnTo>
                  <a:pt x="733" y="963"/>
                </a:lnTo>
                <a:lnTo>
                  <a:pt x="963" y="942"/>
                </a:lnTo>
                <a:lnTo>
                  <a:pt x="963" y="1047"/>
                </a:lnTo>
                <a:lnTo>
                  <a:pt x="1005" y="1068"/>
                </a:lnTo>
                <a:lnTo>
                  <a:pt x="1131" y="1047"/>
                </a:lnTo>
                <a:lnTo>
                  <a:pt x="1214" y="879"/>
                </a:lnTo>
                <a:lnTo>
                  <a:pt x="1319" y="858"/>
                </a:lnTo>
                <a:lnTo>
                  <a:pt x="1465" y="775"/>
                </a:lnTo>
                <a:lnTo>
                  <a:pt x="1675" y="733"/>
                </a:lnTo>
                <a:lnTo>
                  <a:pt x="1758" y="670"/>
                </a:lnTo>
                <a:lnTo>
                  <a:pt x="1779" y="565"/>
                </a:lnTo>
                <a:lnTo>
                  <a:pt x="1695" y="482"/>
                </a:lnTo>
                <a:lnTo>
                  <a:pt x="1695" y="314"/>
                </a:lnTo>
                <a:lnTo>
                  <a:pt x="1737" y="210"/>
                </a:lnTo>
                <a:lnTo>
                  <a:pt x="1695" y="42"/>
                </a:lnTo>
                <a:lnTo>
                  <a:pt x="15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0" name="Google Shape;1720;p51"/>
          <p:cNvGrpSpPr/>
          <p:nvPr/>
        </p:nvGrpSpPr>
        <p:grpSpPr>
          <a:xfrm>
            <a:off x="2735199" y="3018804"/>
            <a:ext cx="130855" cy="93473"/>
            <a:chOff x="3450375" y="3038225"/>
            <a:chExt cx="132875" cy="99400"/>
          </a:xfrm>
        </p:grpSpPr>
        <p:sp>
          <p:nvSpPr>
            <p:cNvPr id="1721" name="Google Shape;1721;p51"/>
            <p:cNvSpPr/>
            <p:nvPr/>
          </p:nvSpPr>
          <p:spPr>
            <a:xfrm>
              <a:off x="3450375" y="3038225"/>
              <a:ext cx="46050" cy="13625"/>
            </a:xfrm>
            <a:custGeom>
              <a:avLst/>
              <a:gdLst/>
              <a:ahLst/>
              <a:cxnLst/>
              <a:rect l="l" t="t" r="r" b="b"/>
              <a:pathLst>
                <a:path w="1842" h="545" extrusionOk="0">
                  <a:moveTo>
                    <a:pt x="942" y="0"/>
                  </a:moveTo>
                  <a:lnTo>
                    <a:pt x="795" y="63"/>
                  </a:lnTo>
                  <a:lnTo>
                    <a:pt x="586" y="230"/>
                  </a:lnTo>
                  <a:lnTo>
                    <a:pt x="481" y="230"/>
                  </a:lnTo>
                  <a:lnTo>
                    <a:pt x="418" y="251"/>
                  </a:lnTo>
                  <a:lnTo>
                    <a:pt x="167" y="251"/>
                  </a:lnTo>
                  <a:lnTo>
                    <a:pt x="188" y="335"/>
                  </a:lnTo>
                  <a:lnTo>
                    <a:pt x="314" y="419"/>
                  </a:lnTo>
                  <a:lnTo>
                    <a:pt x="439" y="377"/>
                  </a:lnTo>
                  <a:lnTo>
                    <a:pt x="439" y="377"/>
                  </a:lnTo>
                  <a:lnTo>
                    <a:pt x="377" y="460"/>
                  </a:lnTo>
                  <a:lnTo>
                    <a:pt x="209" y="460"/>
                  </a:lnTo>
                  <a:lnTo>
                    <a:pt x="105" y="314"/>
                  </a:lnTo>
                  <a:lnTo>
                    <a:pt x="0" y="419"/>
                  </a:lnTo>
                  <a:lnTo>
                    <a:pt x="63" y="481"/>
                  </a:lnTo>
                  <a:lnTo>
                    <a:pt x="63" y="544"/>
                  </a:lnTo>
                  <a:lnTo>
                    <a:pt x="105" y="481"/>
                  </a:lnTo>
                  <a:lnTo>
                    <a:pt x="481" y="481"/>
                  </a:lnTo>
                  <a:lnTo>
                    <a:pt x="586" y="356"/>
                  </a:lnTo>
                  <a:lnTo>
                    <a:pt x="691" y="335"/>
                  </a:lnTo>
                  <a:lnTo>
                    <a:pt x="816" y="251"/>
                  </a:lnTo>
                  <a:lnTo>
                    <a:pt x="900" y="272"/>
                  </a:lnTo>
                  <a:lnTo>
                    <a:pt x="921" y="314"/>
                  </a:lnTo>
                  <a:lnTo>
                    <a:pt x="1004" y="230"/>
                  </a:lnTo>
                  <a:lnTo>
                    <a:pt x="1067" y="209"/>
                  </a:lnTo>
                  <a:lnTo>
                    <a:pt x="1214" y="314"/>
                  </a:lnTo>
                  <a:lnTo>
                    <a:pt x="1318" y="314"/>
                  </a:lnTo>
                  <a:lnTo>
                    <a:pt x="1465" y="356"/>
                  </a:lnTo>
                  <a:lnTo>
                    <a:pt x="1653" y="440"/>
                  </a:lnTo>
                  <a:lnTo>
                    <a:pt x="1779" y="440"/>
                  </a:lnTo>
                  <a:lnTo>
                    <a:pt x="1841" y="356"/>
                  </a:lnTo>
                  <a:lnTo>
                    <a:pt x="1779" y="272"/>
                  </a:lnTo>
                  <a:lnTo>
                    <a:pt x="1737" y="314"/>
                  </a:lnTo>
                  <a:lnTo>
                    <a:pt x="1465" y="147"/>
                  </a:lnTo>
                  <a:lnTo>
                    <a:pt x="1360" y="147"/>
                  </a:lnTo>
                  <a:lnTo>
                    <a:pt x="1172" y="21"/>
                  </a:lnTo>
                  <a:lnTo>
                    <a:pt x="1046" y="21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1"/>
            <p:cNvSpPr/>
            <p:nvPr/>
          </p:nvSpPr>
          <p:spPr>
            <a:xfrm>
              <a:off x="3481225" y="3056525"/>
              <a:ext cx="102025" cy="81100"/>
            </a:xfrm>
            <a:custGeom>
              <a:avLst/>
              <a:gdLst/>
              <a:ahLst/>
              <a:cxnLst/>
              <a:rect l="l" t="t" r="r" b="b"/>
              <a:pathLst>
                <a:path w="4081" h="3244" extrusionOk="0">
                  <a:moveTo>
                    <a:pt x="712" y="0"/>
                  </a:moveTo>
                  <a:lnTo>
                    <a:pt x="565" y="21"/>
                  </a:lnTo>
                  <a:lnTo>
                    <a:pt x="565" y="42"/>
                  </a:lnTo>
                  <a:lnTo>
                    <a:pt x="607" y="210"/>
                  </a:lnTo>
                  <a:lnTo>
                    <a:pt x="565" y="314"/>
                  </a:lnTo>
                  <a:lnTo>
                    <a:pt x="565" y="482"/>
                  </a:lnTo>
                  <a:lnTo>
                    <a:pt x="649" y="565"/>
                  </a:lnTo>
                  <a:lnTo>
                    <a:pt x="628" y="670"/>
                  </a:lnTo>
                  <a:lnTo>
                    <a:pt x="545" y="733"/>
                  </a:lnTo>
                  <a:lnTo>
                    <a:pt x="335" y="775"/>
                  </a:lnTo>
                  <a:lnTo>
                    <a:pt x="189" y="858"/>
                  </a:lnTo>
                  <a:lnTo>
                    <a:pt x="84" y="879"/>
                  </a:lnTo>
                  <a:lnTo>
                    <a:pt x="1" y="1046"/>
                  </a:lnTo>
                  <a:lnTo>
                    <a:pt x="21" y="1005"/>
                  </a:lnTo>
                  <a:lnTo>
                    <a:pt x="105" y="1109"/>
                  </a:lnTo>
                  <a:lnTo>
                    <a:pt x="42" y="1319"/>
                  </a:lnTo>
                  <a:lnTo>
                    <a:pt x="189" y="1507"/>
                  </a:lnTo>
                  <a:lnTo>
                    <a:pt x="314" y="1528"/>
                  </a:lnTo>
                  <a:lnTo>
                    <a:pt x="398" y="1570"/>
                  </a:lnTo>
                  <a:lnTo>
                    <a:pt x="440" y="1486"/>
                  </a:lnTo>
                  <a:lnTo>
                    <a:pt x="545" y="1528"/>
                  </a:lnTo>
                  <a:lnTo>
                    <a:pt x="503" y="1570"/>
                  </a:lnTo>
                  <a:lnTo>
                    <a:pt x="503" y="1674"/>
                  </a:lnTo>
                  <a:lnTo>
                    <a:pt x="545" y="1716"/>
                  </a:lnTo>
                  <a:lnTo>
                    <a:pt x="670" y="1716"/>
                  </a:lnTo>
                  <a:lnTo>
                    <a:pt x="733" y="1904"/>
                  </a:lnTo>
                  <a:lnTo>
                    <a:pt x="879" y="1988"/>
                  </a:lnTo>
                  <a:lnTo>
                    <a:pt x="963" y="2051"/>
                  </a:lnTo>
                  <a:lnTo>
                    <a:pt x="1047" y="2030"/>
                  </a:lnTo>
                  <a:lnTo>
                    <a:pt x="1235" y="1946"/>
                  </a:lnTo>
                  <a:lnTo>
                    <a:pt x="1235" y="1884"/>
                  </a:lnTo>
                  <a:lnTo>
                    <a:pt x="1381" y="1716"/>
                  </a:lnTo>
                  <a:lnTo>
                    <a:pt x="1486" y="1632"/>
                  </a:lnTo>
                  <a:lnTo>
                    <a:pt x="1612" y="1570"/>
                  </a:lnTo>
                  <a:lnTo>
                    <a:pt x="2114" y="1570"/>
                  </a:lnTo>
                  <a:lnTo>
                    <a:pt x="2197" y="1716"/>
                  </a:lnTo>
                  <a:lnTo>
                    <a:pt x="2239" y="1821"/>
                  </a:lnTo>
                  <a:lnTo>
                    <a:pt x="2407" y="2093"/>
                  </a:lnTo>
                  <a:lnTo>
                    <a:pt x="2386" y="2156"/>
                  </a:lnTo>
                  <a:lnTo>
                    <a:pt x="2490" y="2260"/>
                  </a:lnTo>
                  <a:lnTo>
                    <a:pt x="2490" y="2365"/>
                  </a:lnTo>
                  <a:lnTo>
                    <a:pt x="2407" y="2407"/>
                  </a:lnTo>
                  <a:lnTo>
                    <a:pt x="2407" y="2511"/>
                  </a:lnTo>
                  <a:lnTo>
                    <a:pt x="2449" y="2532"/>
                  </a:lnTo>
                  <a:lnTo>
                    <a:pt x="2449" y="2574"/>
                  </a:lnTo>
                  <a:lnTo>
                    <a:pt x="2595" y="2532"/>
                  </a:lnTo>
                  <a:lnTo>
                    <a:pt x="2637" y="2532"/>
                  </a:lnTo>
                  <a:lnTo>
                    <a:pt x="2867" y="2449"/>
                  </a:lnTo>
                  <a:lnTo>
                    <a:pt x="3014" y="2511"/>
                  </a:lnTo>
                  <a:lnTo>
                    <a:pt x="3055" y="2637"/>
                  </a:lnTo>
                  <a:lnTo>
                    <a:pt x="3181" y="2721"/>
                  </a:lnTo>
                  <a:lnTo>
                    <a:pt x="3160" y="2930"/>
                  </a:lnTo>
                  <a:lnTo>
                    <a:pt x="3139" y="3055"/>
                  </a:lnTo>
                  <a:lnTo>
                    <a:pt x="3286" y="3202"/>
                  </a:lnTo>
                  <a:lnTo>
                    <a:pt x="3369" y="3202"/>
                  </a:lnTo>
                  <a:lnTo>
                    <a:pt x="3537" y="3076"/>
                  </a:lnTo>
                  <a:lnTo>
                    <a:pt x="3578" y="3076"/>
                  </a:lnTo>
                  <a:lnTo>
                    <a:pt x="3683" y="3181"/>
                  </a:lnTo>
                  <a:lnTo>
                    <a:pt x="3704" y="3244"/>
                  </a:lnTo>
                  <a:lnTo>
                    <a:pt x="3704" y="3202"/>
                  </a:lnTo>
                  <a:lnTo>
                    <a:pt x="3809" y="3181"/>
                  </a:lnTo>
                  <a:lnTo>
                    <a:pt x="3976" y="2846"/>
                  </a:lnTo>
                  <a:lnTo>
                    <a:pt x="3976" y="2721"/>
                  </a:lnTo>
                  <a:lnTo>
                    <a:pt x="3955" y="2658"/>
                  </a:lnTo>
                  <a:lnTo>
                    <a:pt x="3850" y="2553"/>
                  </a:lnTo>
                  <a:lnTo>
                    <a:pt x="3850" y="2469"/>
                  </a:lnTo>
                  <a:lnTo>
                    <a:pt x="3913" y="2428"/>
                  </a:lnTo>
                  <a:lnTo>
                    <a:pt x="3997" y="2449"/>
                  </a:lnTo>
                  <a:lnTo>
                    <a:pt x="4018" y="2365"/>
                  </a:lnTo>
                  <a:lnTo>
                    <a:pt x="3955" y="2239"/>
                  </a:lnTo>
                  <a:lnTo>
                    <a:pt x="3871" y="2218"/>
                  </a:lnTo>
                  <a:lnTo>
                    <a:pt x="3871" y="2009"/>
                  </a:lnTo>
                  <a:lnTo>
                    <a:pt x="3892" y="1925"/>
                  </a:lnTo>
                  <a:lnTo>
                    <a:pt x="3871" y="1674"/>
                  </a:lnTo>
                  <a:lnTo>
                    <a:pt x="3809" y="1612"/>
                  </a:lnTo>
                  <a:lnTo>
                    <a:pt x="3809" y="1507"/>
                  </a:lnTo>
                  <a:lnTo>
                    <a:pt x="4060" y="1423"/>
                  </a:lnTo>
                  <a:lnTo>
                    <a:pt x="4081" y="1402"/>
                  </a:lnTo>
                  <a:lnTo>
                    <a:pt x="4081" y="1319"/>
                  </a:lnTo>
                  <a:lnTo>
                    <a:pt x="4018" y="1277"/>
                  </a:lnTo>
                  <a:lnTo>
                    <a:pt x="3871" y="1256"/>
                  </a:lnTo>
                  <a:lnTo>
                    <a:pt x="3871" y="1193"/>
                  </a:lnTo>
                  <a:lnTo>
                    <a:pt x="3850" y="1109"/>
                  </a:lnTo>
                  <a:lnTo>
                    <a:pt x="3850" y="1005"/>
                  </a:lnTo>
                  <a:lnTo>
                    <a:pt x="3767" y="1005"/>
                  </a:lnTo>
                  <a:lnTo>
                    <a:pt x="3704" y="1088"/>
                  </a:lnTo>
                  <a:lnTo>
                    <a:pt x="3599" y="1109"/>
                  </a:lnTo>
                  <a:lnTo>
                    <a:pt x="3599" y="1109"/>
                  </a:lnTo>
                  <a:lnTo>
                    <a:pt x="3662" y="963"/>
                  </a:lnTo>
                  <a:lnTo>
                    <a:pt x="3767" y="796"/>
                  </a:lnTo>
                  <a:lnTo>
                    <a:pt x="3767" y="754"/>
                  </a:lnTo>
                  <a:lnTo>
                    <a:pt x="3641" y="733"/>
                  </a:lnTo>
                  <a:lnTo>
                    <a:pt x="3578" y="670"/>
                  </a:lnTo>
                  <a:lnTo>
                    <a:pt x="3599" y="524"/>
                  </a:lnTo>
                  <a:lnTo>
                    <a:pt x="3558" y="377"/>
                  </a:lnTo>
                  <a:lnTo>
                    <a:pt x="3432" y="272"/>
                  </a:lnTo>
                  <a:lnTo>
                    <a:pt x="3390" y="231"/>
                  </a:lnTo>
                  <a:lnTo>
                    <a:pt x="3286" y="252"/>
                  </a:lnTo>
                  <a:lnTo>
                    <a:pt x="3265" y="314"/>
                  </a:lnTo>
                  <a:lnTo>
                    <a:pt x="3118" y="231"/>
                  </a:lnTo>
                  <a:lnTo>
                    <a:pt x="2972" y="231"/>
                  </a:lnTo>
                  <a:lnTo>
                    <a:pt x="2867" y="377"/>
                  </a:lnTo>
                  <a:lnTo>
                    <a:pt x="2804" y="419"/>
                  </a:lnTo>
                  <a:lnTo>
                    <a:pt x="2700" y="482"/>
                  </a:lnTo>
                  <a:lnTo>
                    <a:pt x="2532" y="482"/>
                  </a:lnTo>
                  <a:lnTo>
                    <a:pt x="2407" y="377"/>
                  </a:lnTo>
                  <a:lnTo>
                    <a:pt x="2323" y="356"/>
                  </a:lnTo>
                  <a:lnTo>
                    <a:pt x="2218" y="419"/>
                  </a:lnTo>
                  <a:lnTo>
                    <a:pt x="2135" y="377"/>
                  </a:lnTo>
                  <a:lnTo>
                    <a:pt x="2135" y="272"/>
                  </a:lnTo>
                  <a:lnTo>
                    <a:pt x="2009" y="272"/>
                  </a:lnTo>
                  <a:lnTo>
                    <a:pt x="1967" y="231"/>
                  </a:lnTo>
                  <a:lnTo>
                    <a:pt x="1863" y="210"/>
                  </a:lnTo>
                  <a:lnTo>
                    <a:pt x="1758" y="272"/>
                  </a:lnTo>
                  <a:lnTo>
                    <a:pt x="1570" y="210"/>
                  </a:lnTo>
                  <a:lnTo>
                    <a:pt x="1381" y="210"/>
                  </a:lnTo>
                  <a:lnTo>
                    <a:pt x="1277" y="126"/>
                  </a:lnTo>
                  <a:lnTo>
                    <a:pt x="1047" y="21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3" name="Google Shape;1723;p51"/>
          <p:cNvSpPr/>
          <p:nvPr/>
        </p:nvSpPr>
        <p:spPr>
          <a:xfrm>
            <a:off x="2787221" y="3072899"/>
            <a:ext cx="39687" cy="45279"/>
          </a:xfrm>
          <a:custGeom>
            <a:avLst/>
            <a:gdLst/>
            <a:ahLst/>
            <a:cxnLst/>
            <a:rect l="l" t="t" r="r" b="b"/>
            <a:pathLst>
              <a:path w="1612" h="1926" extrusionOk="0">
                <a:moveTo>
                  <a:pt x="733" y="1"/>
                </a:moveTo>
                <a:lnTo>
                  <a:pt x="607" y="63"/>
                </a:lnTo>
                <a:lnTo>
                  <a:pt x="502" y="147"/>
                </a:lnTo>
                <a:lnTo>
                  <a:pt x="356" y="315"/>
                </a:lnTo>
                <a:lnTo>
                  <a:pt x="356" y="377"/>
                </a:lnTo>
                <a:lnTo>
                  <a:pt x="168" y="461"/>
                </a:lnTo>
                <a:lnTo>
                  <a:pt x="84" y="482"/>
                </a:lnTo>
                <a:lnTo>
                  <a:pt x="42" y="587"/>
                </a:lnTo>
                <a:lnTo>
                  <a:pt x="0" y="670"/>
                </a:lnTo>
                <a:lnTo>
                  <a:pt x="105" y="733"/>
                </a:lnTo>
                <a:lnTo>
                  <a:pt x="42" y="880"/>
                </a:lnTo>
                <a:lnTo>
                  <a:pt x="63" y="963"/>
                </a:lnTo>
                <a:lnTo>
                  <a:pt x="168" y="984"/>
                </a:lnTo>
                <a:lnTo>
                  <a:pt x="251" y="1172"/>
                </a:lnTo>
                <a:lnTo>
                  <a:pt x="251" y="1298"/>
                </a:lnTo>
                <a:lnTo>
                  <a:pt x="377" y="1424"/>
                </a:lnTo>
                <a:lnTo>
                  <a:pt x="482" y="1382"/>
                </a:lnTo>
                <a:lnTo>
                  <a:pt x="482" y="1403"/>
                </a:lnTo>
                <a:lnTo>
                  <a:pt x="419" y="1507"/>
                </a:lnTo>
                <a:lnTo>
                  <a:pt x="502" y="1591"/>
                </a:lnTo>
                <a:lnTo>
                  <a:pt x="586" y="1675"/>
                </a:lnTo>
                <a:lnTo>
                  <a:pt x="565" y="1737"/>
                </a:lnTo>
                <a:lnTo>
                  <a:pt x="691" y="1779"/>
                </a:lnTo>
                <a:lnTo>
                  <a:pt x="1005" y="1926"/>
                </a:lnTo>
                <a:lnTo>
                  <a:pt x="1046" y="1926"/>
                </a:lnTo>
                <a:lnTo>
                  <a:pt x="1088" y="1842"/>
                </a:lnTo>
                <a:lnTo>
                  <a:pt x="1151" y="1696"/>
                </a:lnTo>
                <a:lnTo>
                  <a:pt x="1298" y="1633"/>
                </a:lnTo>
                <a:lnTo>
                  <a:pt x="1402" y="1507"/>
                </a:lnTo>
                <a:lnTo>
                  <a:pt x="1402" y="1403"/>
                </a:lnTo>
                <a:lnTo>
                  <a:pt x="1444" y="1256"/>
                </a:lnTo>
                <a:lnTo>
                  <a:pt x="1528" y="1214"/>
                </a:lnTo>
                <a:lnTo>
                  <a:pt x="1528" y="1152"/>
                </a:lnTo>
                <a:lnTo>
                  <a:pt x="1549" y="1005"/>
                </a:lnTo>
                <a:lnTo>
                  <a:pt x="1570" y="1005"/>
                </a:lnTo>
                <a:lnTo>
                  <a:pt x="1570" y="963"/>
                </a:lnTo>
                <a:lnTo>
                  <a:pt x="1528" y="942"/>
                </a:lnTo>
                <a:lnTo>
                  <a:pt x="1528" y="838"/>
                </a:lnTo>
                <a:lnTo>
                  <a:pt x="1611" y="796"/>
                </a:lnTo>
                <a:lnTo>
                  <a:pt x="1611" y="691"/>
                </a:lnTo>
                <a:lnTo>
                  <a:pt x="1507" y="587"/>
                </a:lnTo>
                <a:lnTo>
                  <a:pt x="1528" y="524"/>
                </a:lnTo>
                <a:lnTo>
                  <a:pt x="1360" y="252"/>
                </a:lnTo>
                <a:lnTo>
                  <a:pt x="1318" y="147"/>
                </a:lnTo>
                <a:lnTo>
                  <a:pt x="123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51"/>
          <p:cNvSpPr/>
          <p:nvPr/>
        </p:nvSpPr>
        <p:spPr>
          <a:xfrm>
            <a:off x="2812973" y="3093563"/>
            <a:ext cx="57709" cy="59055"/>
          </a:xfrm>
          <a:custGeom>
            <a:avLst/>
            <a:gdLst/>
            <a:ahLst/>
            <a:cxnLst/>
            <a:rect l="l" t="t" r="r" b="b"/>
            <a:pathLst>
              <a:path w="2344" h="2512" extrusionOk="0">
                <a:moveTo>
                  <a:pt x="942" y="1"/>
                </a:moveTo>
                <a:lnTo>
                  <a:pt x="712" y="84"/>
                </a:lnTo>
                <a:lnTo>
                  <a:pt x="670" y="84"/>
                </a:lnTo>
                <a:lnTo>
                  <a:pt x="524" y="126"/>
                </a:lnTo>
                <a:lnTo>
                  <a:pt x="503" y="126"/>
                </a:lnTo>
                <a:lnTo>
                  <a:pt x="482" y="273"/>
                </a:lnTo>
                <a:lnTo>
                  <a:pt x="482" y="335"/>
                </a:lnTo>
                <a:lnTo>
                  <a:pt x="398" y="377"/>
                </a:lnTo>
                <a:lnTo>
                  <a:pt x="356" y="524"/>
                </a:lnTo>
                <a:lnTo>
                  <a:pt x="356" y="628"/>
                </a:lnTo>
                <a:lnTo>
                  <a:pt x="252" y="754"/>
                </a:lnTo>
                <a:lnTo>
                  <a:pt x="105" y="817"/>
                </a:lnTo>
                <a:lnTo>
                  <a:pt x="42" y="963"/>
                </a:lnTo>
                <a:lnTo>
                  <a:pt x="0" y="1047"/>
                </a:lnTo>
                <a:lnTo>
                  <a:pt x="168" y="1047"/>
                </a:lnTo>
                <a:lnTo>
                  <a:pt x="252" y="1109"/>
                </a:lnTo>
                <a:lnTo>
                  <a:pt x="210" y="1172"/>
                </a:lnTo>
                <a:lnTo>
                  <a:pt x="293" y="1235"/>
                </a:lnTo>
                <a:lnTo>
                  <a:pt x="461" y="1444"/>
                </a:lnTo>
                <a:lnTo>
                  <a:pt x="524" y="1444"/>
                </a:lnTo>
                <a:lnTo>
                  <a:pt x="775" y="1591"/>
                </a:lnTo>
                <a:lnTo>
                  <a:pt x="796" y="1591"/>
                </a:lnTo>
                <a:lnTo>
                  <a:pt x="1130" y="1967"/>
                </a:lnTo>
                <a:lnTo>
                  <a:pt x="1256" y="1988"/>
                </a:lnTo>
                <a:lnTo>
                  <a:pt x="1716" y="2302"/>
                </a:lnTo>
                <a:lnTo>
                  <a:pt x="2260" y="2511"/>
                </a:lnTo>
                <a:lnTo>
                  <a:pt x="2260" y="2386"/>
                </a:lnTo>
                <a:lnTo>
                  <a:pt x="2197" y="2281"/>
                </a:lnTo>
                <a:lnTo>
                  <a:pt x="2260" y="2156"/>
                </a:lnTo>
                <a:lnTo>
                  <a:pt x="2239" y="2072"/>
                </a:lnTo>
                <a:lnTo>
                  <a:pt x="2260" y="1967"/>
                </a:lnTo>
                <a:lnTo>
                  <a:pt x="2302" y="1884"/>
                </a:lnTo>
                <a:lnTo>
                  <a:pt x="2260" y="1800"/>
                </a:lnTo>
                <a:lnTo>
                  <a:pt x="2344" y="1758"/>
                </a:lnTo>
                <a:lnTo>
                  <a:pt x="2302" y="1653"/>
                </a:lnTo>
                <a:lnTo>
                  <a:pt x="2239" y="1633"/>
                </a:lnTo>
                <a:lnTo>
                  <a:pt x="2156" y="1570"/>
                </a:lnTo>
                <a:lnTo>
                  <a:pt x="2093" y="1465"/>
                </a:lnTo>
                <a:lnTo>
                  <a:pt x="2030" y="1444"/>
                </a:lnTo>
                <a:lnTo>
                  <a:pt x="1967" y="1444"/>
                </a:lnTo>
                <a:lnTo>
                  <a:pt x="1884" y="1361"/>
                </a:lnTo>
                <a:lnTo>
                  <a:pt x="1779" y="1361"/>
                </a:lnTo>
                <a:lnTo>
                  <a:pt x="1758" y="1381"/>
                </a:lnTo>
                <a:lnTo>
                  <a:pt x="1653" y="1361"/>
                </a:lnTo>
                <a:lnTo>
                  <a:pt x="1633" y="1256"/>
                </a:lnTo>
                <a:lnTo>
                  <a:pt x="1716" y="1151"/>
                </a:lnTo>
                <a:lnTo>
                  <a:pt x="1821" y="942"/>
                </a:lnTo>
                <a:lnTo>
                  <a:pt x="1758" y="837"/>
                </a:lnTo>
                <a:lnTo>
                  <a:pt x="1779" y="796"/>
                </a:lnTo>
                <a:lnTo>
                  <a:pt x="1758" y="733"/>
                </a:lnTo>
                <a:lnTo>
                  <a:pt x="1653" y="628"/>
                </a:lnTo>
                <a:lnTo>
                  <a:pt x="1612" y="628"/>
                </a:lnTo>
                <a:lnTo>
                  <a:pt x="1444" y="754"/>
                </a:lnTo>
                <a:lnTo>
                  <a:pt x="1361" y="754"/>
                </a:lnTo>
                <a:lnTo>
                  <a:pt x="1214" y="607"/>
                </a:lnTo>
                <a:lnTo>
                  <a:pt x="1235" y="482"/>
                </a:lnTo>
                <a:lnTo>
                  <a:pt x="1256" y="273"/>
                </a:lnTo>
                <a:lnTo>
                  <a:pt x="1130" y="189"/>
                </a:lnTo>
                <a:lnTo>
                  <a:pt x="1089" y="63"/>
                </a:lnTo>
                <a:lnTo>
                  <a:pt x="9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51"/>
          <p:cNvSpPr/>
          <p:nvPr/>
        </p:nvSpPr>
        <p:spPr>
          <a:xfrm>
            <a:off x="2853153" y="3064553"/>
            <a:ext cx="88115" cy="88559"/>
          </a:xfrm>
          <a:custGeom>
            <a:avLst/>
            <a:gdLst/>
            <a:ahLst/>
            <a:cxnLst/>
            <a:rect l="l" t="t" r="r" b="b"/>
            <a:pathLst>
              <a:path w="3579" h="3767" extrusionOk="0">
                <a:moveTo>
                  <a:pt x="1905" y="0"/>
                </a:moveTo>
                <a:lnTo>
                  <a:pt x="1821" y="63"/>
                </a:lnTo>
                <a:lnTo>
                  <a:pt x="1716" y="209"/>
                </a:lnTo>
                <a:lnTo>
                  <a:pt x="1549" y="167"/>
                </a:lnTo>
                <a:lnTo>
                  <a:pt x="1507" y="105"/>
                </a:lnTo>
                <a:lnTo>
                  <a:pt x="1549" y="63"/>
                </a:lnTo>
                <a:lnTo>
                  <a:pt x="1381" y="42"/>
                </a:lnTo>
                <a:lnTo>
                  <a:pt x="1193" y="84"/>
                </a:lnTo>
                <a:lnTo>
                  <a:pt x="1193" y="146"/>
                </a:lnTo>
                <a:lnTo>
                  <a:pt x="1151" y="167"/>
                </a:lnTo>
                <a:lnTo>
                  <a:pt x="921" y="167"/>
                </a:lnTo>
                <a:lnTo>
                  <a:pt x="775" y="84"/>
                </a:lnTo>
                <a:lnTo>
                  <a:pt x="712" y="84"/>
                </a:lnTo>
                <a:lnTo>
                  <a:pt x="503" y="209"/>
                </a:lnTo>
                <a:lnTo>
                  <a:pt x="252" y="293"/>
                </a:lnTo>
                <a:lnTo>
                  <a:pt x="252" y="398"/>
                </a:lnTo>
                <a:lnTo>
                  <a:pt x="314" y="460"/>
                </a:lnTo>
                <a:lnTo>
                  <a:pt x="335" y="711"/>
                </a:lnTo>
                <a:lnTo>
                  <a:pt x="314" y="795"/>
                </a:lnTo>
                <a:lnTo>
                  <a:pt x="314" y="1004"/>
                </a:lnTo>
                <a:lnTo>
                  <a:pt x="398" y="1025"/>
                </a:lnTo>
                <a:lnTo>
                  <a:pt x="461" y="1151"/>
                </a:lnTo>
                <a:lnTo>
                  <a:pt x="440" y="1235"/>
                </a:lnTo>
                <a:lnTo>
                  <a:pt x="356" y="1214"/>
                </a:lnTo>
                <a:lnTo>
                  <a:pt x="293" y="1255"/>
                </a:lnTo>
                <a:lnTo>
                  <a:pt x="293" y="1339"/>
                </a:lnTo>
                <a:lnTo>
                  <a:pt x="398" y="1444"/>
                </a:lnTo>
                <a:lnTo>
                  <a:pt x="419" y="1507"/>
                </a:lnTo>
                <a:lnTo>
                  <a:pt x="419" y="1632"/>
                </a:lnTo>
                <a:lnTo>
                  <a:pt x="252" y="1967"/>
                </a:lnTo>
                <a:lnTo>
                  <a:pt x="147" y="1988"/>
                </a:lnTo>
                <a:lnTo>
                  <a:pt x="147" y="2030"/>
                </a:lnTo>
                <a:lnTo>
                  <a:pt x="126" y="2071"/>
                </a:lnTo>
                <a:lnTo>
                  <a:pt x="189" y="2176"/>
                </a:lnTo>
                <a:lnTo>
                  <a:pt x="84" y="2385"/>
                </a:lnTo>
                <a:lnTo>
                  <a:pt x="1" y="2490"/>
                </a:lnTo>
                <a:lnTo>
                  <a:pt x="21" y="2595"/>
                </a:lnTo>
                <a:lnTo>
                  <a:pt x="126" y="2615"/>
                </a:lnTo>
                <a:lnTo>
                  <a:pt x="147" y="2595"/>
                </a:lnTo>
                <a:lnTo>
                  <a:pt x="252" y="2595"/>
                </a:lnTo>
                <a:lnTo>
                  <a:pt x="335" y="2678"/>
                </a:lnTo>
                <a:lnTo>
                  <a:pt x="398" y="2678"/>
                </a:lnTo>
                <a:lnTo>
                  <a:pt x="461" y="2699"/>
                </a:lnTo>
                <a:lnTo>
                  <a:pt x="524" y="2804"/>
                </a:lnTo>
                <a:lnTo>
                  <a:pt x="607" y="2867"/>
                </a:lnTo>
                <a:lnTo>
                  <a:pt x="670" y="2887"/>
                </a:lnTo>
                <a:lnTo>
                  <a:pt x="712" y="2992"/>
                </a:lnTo>
                <a:lnTo>
                  <a:pt x="628" y="3034"/>
                </a:lnTo>
                <a:lnTo>
                  <a:pt x="670" y="3118"/>
                </a:lnTo>
                <a:lnTo>
                  <a:pt x="628" y="3201"/>
                </a:lnTo>
                <a:lnTo>
                  <a:pt x="607" y="3306"/>
                </a:lnTo>
                <a:lnTo>
                  <a:pt x="628" y="3390"/>
                </a:lnTo>
                <a:lnTo>
                  <a:pt x="565" y="3515"/>
                </a:lnTo>
                <a:lnTo>
                  <a:pt x="628" y="3620"/>
                </a:lnTo>
                <a:lnTo>
                  <a:pt x="628" y="3745"/>
                </a:lnTo>
                <a:lnTo>
                  <a:pt x="712" y="3766"/>
                </a:lnTo>
                <a:lnTo>
                  <a:pt x="879" y="3599"/>
                </a:lnTo>
                <a:lnTo>
                  <a:pt x="1026" y="3599"/>
                </a:lnTo>
                <a:lnTo>
                  <a:pt x="1068" y="3536"/>
                </a:lnTo>
                <a:lnTo>
                  <a:pt x="1465" y="3390"/>
                </a:lnTo>
                <a:lnTo>
                  <a:pt x="1465" y="3327"/>
                </a:lnTo>
                <a:lnTo>
                  <a:pt x="1674" y="3306"/>
                </a:lnTo>
                <a:lnTo>
                  <a:pt x="2449" y="3306"/>
                </a:lnTo>
                <a:lnTo>
                  <a:pt x="2742" y="3201"/>
                </a:lnTo>
                <a:lnTo>
                  <a:pt x="3014" y="3327"/>
                </a:lnTo>
                <a:lnTo>
                  <a:pt x="3034" y="3201"/>
                </a:lnTo>
                <a:lnTo>
                  <a:pt x="3139" y="3180"/>
                </a:lnTo>
                <a:lnTo>
                  <a:pt x="3223" y="3306"/>
                </a:lnTo>
                <a:lnTo>
                  <a:pt x="3244" y="3285"/>
                </a:lnTo>
                <a:lnTo>
                  <a:pt x="3348" y="3285"/>
                </a:lnTo>
                <a:lnTo>
                  <a:pt x="3453" y="3243"/>
                </a:lnTo>
                <a:lnTo>
                  <a:pt x="3453" y="3097"/>
                </a:lnTo>
                <a:lnTo>
                  <a:pt x="3390" y="2992"/>
                </a:lnTo>
                <a:lnTo>
                  <a:pt x="3265" y="2971"/>
                </a:lnTo>
                <a:lnTo>
                  <a:pt x="3244" y="2804"/>
                </a:lnTo>
                <a:lnTo>
                  <a:pt x="3160" y="2595"/>
                </a:lnTo>
                <a:lnTo>
                  <a:pt x="3076" y="2511"/>
                </a:lnTo>
                <a:lnTo>
                  <a:pt x="3118" y="2469"/>
                </a:lnTo>
                <a:lnTo>
                  <a:pt x="3139" y="2448"/>
                </a:lnTo>
                <a:lnTo>
                  <a:pt x="3139" y="2176"/>
                </a:lnTo>
                <a:lnTo>
                  <a:pt x="3181" y="2092"/>
                </a:lnTo>
                <a:lnTo>
                  <a:pt x="3223" y="1967"/>
                </a:lnTo>
                <a:lnTo>
                  <a:pt x="3244" y="1883"/>
                </a:lnTo>
                <a:lnTo>
                  <a:pt x="3244" y="1758"/>
                </a:lnTo>
                <a:lnTo>
                  <a:pt x="3432" y="1507"/>
                </a:lnTo>
                <a:lnTo>
                  <a:pt x="3537" y="1423"/>
                </a:lnTo>
                <a:lnTo>
                  <a:pt x="3537" y="1318"/>
                </a:lnTo>
                <a:lnTo>
                  <a:pt x="3578" y="1193"/>
                </a:lnTo>
                <a:lnTo>
                  <a:pt x="3537" y="1025"/>
                </a:lnTo>
                <a:lnTo>
                  <a:pt x="3453" y="942"/>
                </a:lnTo>
                <a:lnTo>
                  <a:pt x="3453" y="879"/>
                </a:lnTo>
                <a:lnTo>
                  <a:pt x="3390" y="732"/>
                </a:lnTo>
                <a:lnTo>
                  <a:pt x="3453" y="565"/>
                </a:lnTo>
                <a:lnTo>
                  <a:pt x="3453" y="502"/>
                </a:lnTo>
                <a:lnTo>
                  <a:pt x="3327" y="502"/>
                </a:lnTo>
                <a:lnTo>
                  <a:pt x="3244" y="418"/>
                </a:lnTo>
                <a:lnTo>
                  <a:pt x="3160" y="418"/>
                </a:lnTo>
                <a:lnTo>
                  <a:pt x="3055" y="502"/>
                </a:lnTo>
                <a:lnTo>
                  <a:pt x="2930" y="523"/>
                </a:lnTo>
                <a:lnTo>
                  <a:pt x="2742" y="460"/>
                </a:lnTo>
                <a:lnTo>
                  <a:pt x="2658" y="356"/>
                </a:lnTo>
                <a:lnTo>
                  <a:pt x="2553" y="293"/>
                </a:lnTo>
                <a:lnTo>
                  <a:pt x="2449" y="293"/>
                </a:lnTo>
                <a:lnTo>
                  <a:pt x="2407" y="251"/>
                </a:lnTo>
                <a:lnTo>
                  <a:pt x="2302" y="251"/>
                </a:lnTo>
                <a:lnTo>
                  <a:pt x="2093" y="146"/>
                </a:lnTo>
                <a:lnTo>
                  <a:pt x="192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51"/>
          <p:cNvSpPr/>
          <p:nvPr/>
        </p:nvSpPr>
        <p:spPr>
          <a:xfrm>
            <a:off x="2928884" y="3057171"/>
            <a:ext cx="60294" cy="90040"/>
          </a:xfrm>
          <a:custGeom>
            <a:avLst/>
            <a:gdLst/>
            <a:ahLst/>
            <a:cxnLst/>
            <a:rect l="l" t="t" r="r" b="b"/>
            <a:pathLst>
              <a:path w="2449" h="3830" extrusionOk="0">
                <a:moveTo>
                  <a:pt x="1674" y="0"/>
                </a:moveTo>
                <a:lnTo>
                  <a:pt x="1549" y="63"/>
                </a:lnTo>
                <a:lnTo>
                  <a:pt x="1402" y="63"/>
                </a:lnTo>
                <a:lnTo>
                  <a:pt x="1193" y="105"/>
                </a:lnTo>
                <a:lnTo>
                  <a:pt x="419" y="105"/>
                </a:lnTo>
                <a:lnTo>
                  <a:pt x="210" y="147"/>
                </a:lnTo>
                <a:lnTo>
                  <a:pt x="189" y="272"/>
                </a:lnTo>
                <a:lnTo>
                  <a:pt x="251" y="460"/>
                </a:lnTo>
                <a:lnTo>
                  <a:pt x="293" y="502"/>
                </a:lnTo>
                <a:lnTo>
                  <a:pt x="377" y="670"/>
                </a:lnTo>
                <a:lnTo>
                  <a:pt x="377" y="816"/>
                </a:lnTo>
                <a:lnTo>
                  <a:pt x="377" y="879"/>
                </a:lnTo>
                <a:lnTo>
                  <a:pt x="314" y="1046"/>
                </a:lnTo>
                <a:lnTo>
                  <a:pt x="377" y="1193"/>
                </a:lnTo>
                <a:lnTo>
                  <a:pt x="377" y="1256"/>
                </a:lnTo>
                <a:lnTo>
                  <a:pt x="461" y="1339"/>
                </a:lnTo>
                <a:lnTo>
                  <a:pt x="502" y="1507"/>
                </a:lnTo>
                <a:lnTo>
                  <a:pt x="461" y="1632"/>
                </a:lnTo>
                <a:lnTo>
                  <a:pt x="461" y="1737"/>
                </a:lnTo>
                <a:lnTo>
                  <a:pt x="356" y="1821"/>
                </a:lnTo>
                <a:lnTo>
                  <a:pt x="168" y="2072"/>
                </a:lnTo>
                <a:lnTo>
                  <a:pt x="168" y="2197"/>
                </a:lnTo>
                <a:lnTo>
                  <a:pt x="147" y="2281"/>
                </a:lnTo>
                <a:lnTo>
                  <a:pt x="105" y="2406"/>
                </a:lnTo>
                <a:lnTo>
                  <a:pt x="63" y="2490"/>
                </a:lnTo>
                <a:lnTo>
                  <a:pt x="63" y="2762"/>
                </a:lnTo>
                <a:lnTo>
                  <a:pt x="42" y="2783"/>
                </a:lnTo>
                <a:lnTo>
                  <a:pt x="0" y="2825"/>
                </a:lnTo>
                <a:lnTo>
                  <a:pt x="84" y="2909"/>
                </a:lnTo>
                <a:lnTo>
                  <a:pt x="168" y="3118"/>
                </a:lnTo>
                <a:lnTo>
                  <a:pt x="189" y="3285"/>
                </a:lnTo>
                <a:lnTo>
                  <a:pt x="314" y="3306"/>
                </a:lnTo>
                <a:lnTo>
                  <a:pt x="377" y="3411"/>
                </a:lnTo>
                <a:lnTo>
                  <a:pt x="377" y="3557"/>
                </a:lnTo>
                <a:lnTo>
                  <a:pt x="272" y="3599"/>
                </a:lnTo>
                <a:lnTo>
                  <a:pt x="168" y="3599"/>
                </a:lnTo>
                <a:lnTo>
                  <a:pt x="147" y="3620"/>
                </a:lnTo>
                <a:lnTo>
                  <a:pt x="168" y="3662"/>
                </a:lnTo>
                <a:lnTo>
                  <a:pt x="482" y="3725"/>
                </a:lnTo>
                <a:lnTo>
                  <a:pt x="712" y="3829"/>
                </a:lnTo>
                <a:lnTo>
                  <a:pt x="1214" y="3599"/>
                </a:lnTo>
                <a:lnTo>
                  <a:pt x="1549" y="3557"/>
                </a:lnTo>
                <a:lnTo>
                  <a:pt x="1863" y="3306"/>
                </a:lnTo>
                <a:lnTo>
                  <a:pt x="2135" y="3181"/>
                </a:lnTo>
                <a:lnTo>
                  <a:pt x="2448" y="3118"/>
                </a:lnTo>
                <a:lnTo>
                  <a:pt x="2386" y="3034"/>
                </a:lnTo>
                <a:lnTo>
                  <a:pt x="2302" y="2971"/>
                </a:lnTo>
                <a:lnTo>
                  <a:pt x="2260" y="2929"/>
                </a:lnTo>
                <a:lnTo>
                  <a:pt x="2197" y="2804"/>
                </a:lnTo>
                <a:lnTo>
                  <a:pt x="2176" y="2657"/>
                </a:lnTo>
                <a:lnTo>
                  <a:pt x="2197" y="2490"/>
                </a:lnTo>
                <a:lnTo>
                  <a:pt x="2197" y="2448"/>
                </a:lnTo>
                <a:lnTo>
                  <a:pt x="2260" y="2302"/>
                </a:lnTo>
                <a:lnTo>
                  <a:pt x="2260" y="1967"/>
                </a:lnTo>
                <a:lnTo>
                  <a:pt x="2197" y="1883"/>
                </a:lnTo>
                <a:lnTo>
                  <a:pt x="2239" y="1674"/>
                </a:lnTo>
                <a:lnTo>
                  <a:pt x="2176" y="1611"/>
                </a:lnTo>
                <a:lnTo>
                  <a:pt x="2239" y="1528"/>
                </a:lnTo>
                <a:lnTo>
                  <a:pt x="2197" y="1423"/>
                </a:lnTo>
                <a:lnTo>
                  <a:pt x="2155" y="1360"/>
                </a:lnTo>
                <a:lnTo>
                  <a:pt x="2176" y="1297"/>
                </a:lnTo>
                <a:lnTo>
                  <a:pt x="2197" y="1214"/>
                </a:lnTo>
                <a:lnTo>
                  <a:pt x="2197" y="1004"/>
                </a:lnTo>
                <a:lnTo>
                  <a:pt x="2155" y="1004"/>
                </a:lnTo>
                <a:lnTo>
                  <a:pt x="2093" y="942"/>
                </a:lnTo>
                <a:lnTo>
                  <a:pt x="2093" y="732"/>
                </a:lnTo>
                <a:lnTo>
                  <a:pt x="2135" y="586"/>
                </a:lnTo>
                <a:lnTo>
                  <a:pt x="1988" y="502"/>
                </a:lnTo>
                <a:lnTo>
                  <a:pt x="1946" y="419"/>
                </a:lnTo>
                <a:lnTo>
                  <a:pt x="1821" y="293"/>
                </a:lnTo>
                <a:lnTo>
                  <a:pt x="1821" y="209"/>
                </a:lnTo>
                <a:lnTo>
                  <a:pt x="1758" y="168"/>
                </a:lnTo>
                <a:lnTo>
                  <a:pt x="17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51"/>
          <p:cNvSpPr/>
          <p:nvPr/>
        </p:nvSpPr>
        <p:spPr>
          <a:xfrm>
            <a:off x="2971132" y="3057171"/>
            <a:ext cx="28855" cy="73302"/>
          </a:xfrm>
          <a:custGeom>
            <a:avLst/>
            <a:gdLst/>
            <a:ahLst/>
            <a:cxnLst/>
            <a:rect l="l" t="t" r="r" b="b"/>
            <a:pathLst>
              <a:path w="1172" h="3118" extrusionOk="0">
                <a:moveTo>
                  <a:pt x="0" y="0"/>
                </a:moveTo>
                <a:lnTo>
                  <a:pt x="42" y="168"/>
                </a:lnTo>
                <a:lnTo>
                  <a:pt x="105" y="209"/>
                </a:lnTo>
                <a:lnTo>
                  <a:pt x="105" y="293"/>
                </a:lnTo>
                <a:lnTo>
                  <a:pt x="230" y="419"/>
                </a:lnTo>
                <a:lnTo>
                  <a:pt x="272" y="502"/>
                </a:lnTo>
                <a:lnTo>
                  <a:pt x="419" y="586"/>
                </a:lnTo>
                <a:lnTo>
                  <a:pt x="377" y="732"/>
                </a:lnTo>
                <a:lnTo>
                  <a:pt x="377" y="942"/>
                </a:lnTo>
                <a:lnTo>
                  <a:pt x="439" y="1004"/>
                </a:lnTo>
                <a:lnTo>
                  <a:pt x="481" y="1004"/>
                </a:lnTo>
                <a:lnTo>
                  <a:pt x="481" y="1214"/>
                </a:lnTo>
                <a:lnTo>
                  <a:pt x="460" y="1297"/>
                </a:lnTo>
                <a:lnTo>
                  <a:pt x="439" y="1360"/>
                </a:lnTo>
                <a:lnTo>
                  <a:pt x="481" y="1423"/>
                </a:lnTo>
                <a:lnTo>
                  <a:pt x="523" y="1528"/>
                </a:lnTo>
                <a:lnTo>
                  <a:pt x="460" y="1611"/>
                </a:lnTo>
                <a:lnTo>
                  <a:pt x="523" y="1674"/>
                </a:lnTo>
                <a:lnTo>
                  <a:pt x="481" y="1883"/>
                </a:lnTo>
                <a:lnTo>
                  <a:pt x="544" y="1967"/>
                </a:lnTo>
                <a:lnTo>
                  <a:pt x="544" y="2302"/>
                </a:lnTo>
                <a:lnTo>
                  <a:pt x="481" y="2448"/>
                </a:lnTo>
                <a:lnTo>
                  <a:pt x="481" y="2490"/>
                </a:lnTo>
                <a:lnTo>
                  <a:pt x="460" y="2657"/>
                </a:lnTo>
                <a:lnTo>
                  <a:pt x="481" y="2804"/>
                </a:lnTo>
                <a:lnTo>
                  <a:pt x="544" y="2929"/>
                </a:lnTo>
                <a:lnTo>
                  <a:pt x="586" y="2971"/>
                </a:lnTo>
                <a:lnTo>
                  <a:pt x="670" y="3034"/>
                </a:lnTo>
                <a:lnTo>
                  <a:pt x="732" y="3118"/>
                </a:lnTo>
                <a:lnTo>
                  <a:pt x="774" y="3118"/>
                </a:lnTo>
                <a:lnTo>
                  <a:pt x="1088" y="2929"/>
                </a:lnTo>
                <a:lnTo>
                  <a:pt x="1151" y="2929"/>
                </a:lnTo>
                <a:lnTo>
                  <a:pt x="1172" y="2825"/>
                </a:lnTo>
                <a:lnTo>
                  <a:pt x="1088" y="2699"/>
                </a:lnTo>
                <a:lnTo>
                  <a:pt x="1088" y="2553"/>
                </a:lnTo>
                <a:lnTo>
                  <a:pt x="1046" y="2385"/>
                </a:lnTo>
                <a:lnTo>
                  <a:pt x="1067" y="1716"/>
                </a:lnTo>
                <a:lnTo>
                  <a:pt x="1067" y="1611"/>
                </a:lnTo>
                <a:lnTo>
                  <a:pt x="1109" y="1528"/>
                </a:lnTo>
                <a:lnTo>
                  <a:pt x="1109" y="1402"/>
                </a:lnTo>
                <a:lnTo>
                  <a:pt x="1088" y="1297"/>
                </a:lnTo>
                <a:lnTo>
                  <a:pt x="1088" y="1130"/>
                </a:lnTo>
                <a:lnTo>
                  <a:pt x="1046" y="900"/>
                </a:lnTo>
                <a:lnTo>
                  <a:pt x="900" y="586"/>
                </a:lnTo>
                <a:lnTo>
                  <a:pt x="858" y="565"/>
                </a:lnTo>
                <a:lnTo>
                  <a:pt x="774" y="481"/>
                </a:lnTo>
                <a:lnTo>
                  <a:pt x="649" y="398"/>
                </a:lnTo>
                <a:lnTo>
                  <a:pt x="628" y="209"/>
                </a:lnTo>
                <a:lnTo>
                  <a:pt x="649" y="168"/>
                </a:lnTo>
                <a:lnTo>
                  <a:pt x="4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51"/>
          <p:cNvSpPr/>
          <p:nvPr/>
        </p:nvSpPr>
        <p:spPr>
          <a:xfrm>
            <a:off x="2986568" y="3038481"/>
            <a:ext cx="44341" cy="88559"/>
          </a:xfrm>
          <a:custGeom>
            <a:avLst/>
            <a:gdLst/>
            <a:ahLst/>
            <a:cxnLst/>
            <a:rect l="l" t="t" r="r" b="b"/>
            <a:pathLst>
              <a:path w="1801" h="3767" extrusionOk="0">
                <a:moveTo>
                  <a:pt x="1047" y="0"/>
                </a:moveTo>
                <a:lnTo>
                  <a:pt x="984" y="105"/>
                </a:lnTo>
                <a:lnTo>
                  <a:pt x="1005" y="147"/>
                </a:lnTo>
                <a:lnTo>
                  <a:pt x="900" y="209"/>
                </a:lnTo>
                <a:lnTo>
                  <a:pt x="838" y="209"/>
                </a:lnTo>
                <a:lnTo>
                  <a:pt x="838" y="272"/>
                </a:lnTo>
                <a:lnTo>
                  <a:pt x="691" y="439"/>
                </a:lnTo>
                <a:lnTo>
                  <a:pt x="628" y="439"/>
                </a:lnTo>
                <a:lnTo>
                  <a:pt x="440" y="544"/>
                </a:lnTo>
                <a:lnTo>
                  <a:pt x="356" y="523"/>
                </a:lnTo>
                <a:lnTo>
                  <a:pt x="252" y="565"/>
                </a:lnTo>
                <a:lnTo>
                  <a:pt x="252" y="670"/>
                </a:lnTo>
                <a:lnTo>
                  <a:pt x="168" y="753"/>
                </a:lnTo>
                <a:lnTo>
                  <a:pt x="168" y="858"/>
                </a:lnTo>
                <a:lnTo>
                  <a:pt x="43" y="900"/>
                </a:lnTo>
                <a:lnTo>
                  <a:pt x="22" y="963"/>
                </a:lnTo>
                <a:lnTo>
                  <a:pt x="1" y="1004"/>
                </a:lnTo>
                <a:lnTo>
                  <a:pt x="22" y="1193"/>
                </a:lnTo>
                <a:lnTo>
                  <a:pt x="147" y="1276"/>
                </a:lnTo>
                <a:lnTo>
                  <a:pt x="231" y="1360"/>
                </a:lnTo>
                <a:lnTo>
                  <a:pt x="273" y="1381"/>
                </a:lnTo>
                <a:lnTo>
                  <a:pt x="419" y="1695"/>
                </a:lnTo>
                <a:lnTo>
                  <a:pt x="461" y="1925"/>
                </a:lnTo>
                <a:lnTo>
                  <a:pt x="461" y="2092"/>
                </a:lnTo>
                <a:lnTo>
                  <a:pt x="482" y="2197"/>
                </a:lnTo>
                <a:lnTo>
                  <a:pt x="482" y="2323"/>
                </a:lnTo>
                <a:lnTo>
                  <a:pt x="440" y="2406"/>
                </a:lnTo>
                <a:lnTo>
                  <a:pt x="440" y="2511"/>
                </a:lnTo>
                <a:lnTo>
                  <a:pt x="419" y="3180"/>
                </a:lnTo>
                <a:lnTo>
                  <a:pt x="461" y="3348"/>
                </a:lnTo>
                <a:lnTo>
                  <a:pt x="461" y="3494"/>
                </a:lnTo>
                <a:lnTo>
                  <a:pt x="545" y="3620"/>
                </a:lnTo>
                <a:lnTo>
                  <a:pt x="524" y="3724"/>
                </a:lnTo>
                <a:lnTo>
                  <a:pt x="733" y="3766"/>
                </a:lnTo>
                <a:lnTo>
                  <a:pt x="1110" y="3620"/>
                </a:lnTo>
                <a:lnTo>
                  <a:pt x="1152" y="3620"/>
                </a:lnTo>
                <a:lnTo>
                  <a:pt x="1110" y="3515"/>
                </a:lnTo>
                <a:lnTo>
                  <a:pt x="1152" y="3243"/>
                </a:lnTo>
                <a:lnTo>
                  <a:pt x="1110" y="3139"/>
                </a:lnTo>
                <a:lnTo>
                  <a:pt x="1152" y="3055"/>
                </a:lnTo>
                <a:lnTo>
                  <a:pt x="1110" y="2825"/>
                </a:lnTo>
                <a:lnTo>
                  <a:pt x="1110" y="2720"/>
                </a:lnTo>
                <a:lnTo>
                  <a:pt x="1110" y="2657"/>
                </a:lnTo>
                <a:lnTo>
                  <a:pt x="1089" y="2616"/>
                </a:lnTo>
                <a:lnTo>
                  <a:pt x="1110" y="2553"/>
                </a:lnTo>
                <a:lnTo>
                  <a:pt x="1089" y="2469"/>
                </a:lnTo>
                <a:lnTo>
                  <a:pt x="1089" y="2427"/>
                </a:lnTo>
                <a:lnTo>
                  <a:pt x="1089" y="2302"/>
                </a:lnTo>
                <a:lnTo>
                  <a:pt x="1110" y="2218"/>
                </a:lnTo>
                <a:lnTo>
                  <a:pt x="1110" y="2113"/>
                </a:lnTo>
                <a:lnTo>
                  <a:pt x="1152" y="2051"/>
                </a:lnTo>
                <a:lnTo>
                  <a:pt x="1256" y="2009"/>
                </a:lnTo>
                <a:lnTo>
                  <a:pt x="1298" y="2009"/>
                </a:lnTo>
                <a:lnTo>
                  <a:pt x="1361" y="1946"/>
                </a:lnTo>
                <a:lnTo>
                  <a:pt x="1403" y="1841"/>
                </a:lnTo>
                <a:lnTo>
                  <a:pt x="1486" y="1716"/>
                </a:lnTo>
                <a:lnTo>
                  <a:pt x="1528" y="1611"/>
                </a:lnTo>
                <a:lnTo>
                  <a:pt x="1612" y="1569"/>
                </a:lnTo>
                <a:lnTo>
                  <a:pt x="1696" y="1569"/>
                </a:lnTo>
                <a:lnTo>
                  <a:pt x="1716" y="1507"/>
                </a:lnTo>
                <a:lnTo>
                  <a:pt x="1591" y="1381"/>
                </a:lnTo>
                <a:lnTo>
                  <a:pt x="1591" y="1318"/>
                </a:lnTo>
                <a:lnTo>
                  <a:pt x="1633" y="1255"/>
                </a:lnTo>
                <a:lnTo>
                  <a:pt x="1779" y="1255"/>
                </a:lnTo>
                <a:lnTo>
                  <a:pt x="1800" y="1172"/>
                </a:lnTo>
                <a:lnTo>
                  <a:pt x="1737" y="963"/>
                </a:lnTo>
                <a:lnTo>
                  <a:pt x="1716" y="837"/>
                </a:lnTo>
                <a:lnTo>
                  <a:pt x="1570" y="691"/>
                </a:lnTo>
                <a:lnTo>
                  <a:pt x="1528" y="628"/>
                </a:lnTo>
                <a:lnTo>
                  <a:pt x="1570" y="481"/>
                </a:lnTo>
                <a:lnTo>
                  <a:pt x="1591" y="481"/>
                </a:lnTo>
                <a:lnTo>
                  <a:pt x="1465" y="314"/>
                </a:lnTo>
                <a:lnTo>
                  <a:pt x="1319" y="272"/>
                </a:lnTo>
                <a:lnTo>
                  <a:pt x="1214" y="147"/>
                </a:lnTo>
                <a:lnTo>
                  <a:pt x="104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51"/>
          <p:cNvSpPr/>
          <p:nvPr/>
        </p:nvSpPr>
        <p:spPr>
          <a:xfrm>
            <a:off x="3160188" y="2885977"/>
            <a:ext cx="148360" cy="225312"/>
          </a:xfrm>
          <a:custGeom>
            <a:avLst/>
            <a:gdLst/>
            <a:ahLst/>
            <a:cxnLst/>
            <a:rect l="l" t="t" r="r" b="b"/>
            <a:pathLst>
              <a:path w="6026" h="9584" extrusionOk="0">
                <a:moveTo>
                  <a:pt x="1318" y="1"/>
                </a:moveTo>
                <a:lnTo>
                  <a:pt x="690" y="252"/>
                </a:lnTo>
                <a:lnTo>
                  <a:pt x="732" y="336"/>
                </a:lnTo>
                <a:lnTo>
                  <a:pt x="1025" y="1110"/>
                </a:lnTo>
                <a:lnTo>
                  <a:pt x="1004" y="1277"/>
                </a:lnTo>
                <a:lnTo>
                  <a:pt x="962" y="1361"/>
                </a:lnTo>
                <a:lnTo>
                  <a:pt x="1360" y="1821"/>
                </a:lnTo>
                <a:lnTo>
                  <a:pt x="1339" y="2030"/>
                </a:lnTo>
                <a:lnTo>
                  <a:pt x="1255" y="2114"/>
                </a:lnTo>
                <a:lnTo>
                  <a:pt x="1109" y="3202"/>
                </a:lnTo>
                <a:lnTo>
                  <a:pt x="1130" y="4039"/>
                </a:lnTo>
                <a:lnTo>
                  <a:pt x="167" y="5022"/>
                </a:lnTo>
                <a:lnTo>
                  <a:pt x="126" y="5085"/>
                </a:lnTo>
                <a:lnTo>
                  <a:pt x="0" y="5085"/>
                </a:lnTo>
                <a:lnTo>
                  <a:pt x="0" y="5169"/>
                </a:lnTo>
                <a:lnTo>
                  <a:pt x="21" y="5901"/>
                </a:lnTo>
                <a:lnTo>
                  <a:pt x="105" y="5922"/>
                </a:lnTo>
                <a:lnTo>
                  <a:pt x="272" y="6131"/>
                </a:lnTo>
                <a:lnTo>
                  <a:pt x="335" y="6278"/>
                </a:lnTo>
                <a:lnTo>
                  <a:pt x="628" y="6424"/>
                </a:lnTo>
                <a:lnTo>
                  <a:pt x="753" y="6529"/>
                </a:lnTo>
                <a:lnTo>
                  <a:pt x="795" y="6717"/>
                </a:lnTo>
                <a:lnTo>
                  <a:pt x="837" y="6759"/>
                </a:lnTo>
                <a:lnTo>
                  <a:pt x="858" y="6864"/>
                </a:lnTo>
                <a:lnTo>
                  <a:pt x="942" y="7031"/>
                </a:lnTo>
                <a:lnTo>
                  <a:pt x="942" y="7115"/>
                </a:lnTo>
                <a:lnTo>
                  <a:pt x="921" y="7157"/>
                </a:lnTo>
                <a:lnTo>
                  <a:pt x="900" y="7219"/>
                </a:lnTo>
                <a:lnTo>
                  <a:pt x="962" y="7282"/>
                </a:lnTo>
                <a:lnTo>
                  <a:pt x="921" y="7429"/>
                </a:lnTo>
                <a:lnTo>
                  <a:pt x="837" y="7491"/>
                </a:lnTo>
                <a:lnTo>
                  <a:pt x="858" y="7596"/>
                </a:lnTo>
                <a:lnTo>
                  <a:pt x="962" y="7763"/>
                </a:lnTo>
                <a:lnTo>
                  <a:pt x="1046" y="7805"/>
                </a:lnTo>
                <a:lnTo>
                  <a:pt x="1067" y="7910"/>
                </a:lnTo>
                <a:lnTo>
                  <a:pt x="1234" y="8056"/>
                </a:lnTo>
                <a:lnTo>
                  <a:pt x="1276" y="8077"/>
                </a:lnTo>
                <a:lnTo>
                  <a:pt x="1234" y="8119"/>
                </a:lnTo>
                <a:lnTo>
                  <a:pt x="1151" y="8098"/>
                </a:lnTo>
                <a:lnTo>
                  <a:pt x="1067" y="8077"/>
                </a:lnTo>
                <a:lnTo>
                  <a:pt x="942" y="8056"/>
                </a:lnTo>
                <a:lnTo>
                  <a:pt x="900" y="8077"/>
                </a:lnTo>
                <a:lnTo>
                  <a:pt x="795" y="8056"/>
                </a:lnTo>
                <a:lnTo>
                  <a:pt x="690" y="8077"/>
                </a:lnTo>
                <a:lnTo>
                  <a:pt x="628" y="8056"/>
                </a:lnTo>
                <a:lnTo>
                  <a:pt x="439" y="8056"/>
                </a:lnTo>
                <a:lnTo>
                  <a:pt x="439" y="8161"/>
                </a:lnTo>
                <a:lnTo>
                  <a:pt x="418" y="8203"/>
                </a:lnTo>
                <a:lnTo>
                  <a:pt x="418" y="8307"/>
                </a:lnTo>
                <a:lnTo>
                  <a:pt x="418" y="8370"/>
                </a:lnTo>
                <a:lnTo>
                  <a:pt x="502" y="8412"/>
                </a:lnTo>
                <a:lnTo>
                  <a:pt x="502" y="8496"/>
                </a:lnTo>
                <a:lnTo>
                  <a:pt x="607" y="8517"/>
                </a:lnTo>
                <a:lnTo>
                  <a:pt x="816" y="8705"/>
                </a:lnTo>
                <a:lnTo>
                  <a:pt x="1025" y="8914"/>
                </a:lnTo>
                <a:lnTo>
                  <a:pt x="1109" y="8998"/>
                </a:lnTo>
                <a:lnTo>
                  <a:pt x="1214" y="9144"/>
                </a:lnTo>
                <a:lnTo>
                  <a:pt x="1276" y="9312"/>
                </a:lnTo>
                <a:lnTo>
                  <a:pt x="1318" y="9416"/>
                </a:lnTo>
                <a:lnTo>
                  <a:pt x="1360" y="9458"/>
                </a:lnTo>
                <a:lnTo>
                  <a:pt x="1381" y="9584"/>
                </a:lnTo>
                <a:lnTo>
                  <a:pt x="1486" y="9584"/>
                </a:lnTo>
                <a:lnTo>
                  <a:pt x="1590" y="9563"/>
                </a:lnTo>
                <a:lnTo>
                  <a:pt x="1758" y="9563"/>
                </a:lnTo>
                <a:lnTo>
                  <a:pt x="1799" y="9437"/>
                </a:lnTo>
                <a:lnTo>
                  <a:pt x="1799" y="9312"/>
                </a:lnTo>
                <a:lnTo>
                  <a:pt x="1883" y="9249"/>
                </a:lnTo>
                <a:lnTo>
                  <a:pt x="1946" y="9312"/>
                </a:lnTo>
                <a:lnTo>
                  <a:pt x="1988" y="9437"/>
                </a:lnTo>
                <a:lnTo>
                  <a:pt x="2051" y="9479"/>
                </a:lnTo>
                <a:lnTo>
                  <a:pt x="2155" y="9458"/>
                </a:lnTo>
                <a:lnTo>
                  <a:pt x="2281" y="9354"/>
                </a:lnTo>
                <a:lnTo>
                  <a:pt x="2469" y="9312"/>
                </a:lnTo>
                <a:lnTo>
                  <a:pt x="2595" y="9207"/>
                </a:lnTo>
                <a:lnTo>
                  <a:pt x="2929" y="9123"/>
                </a:lnTo>
                <a:lnTo>
                  <a:pt x="3097" y="9123"/>
                </a:lnTo>
                <a:lnTo>
                  <a:pt x="3159" y="9019"/>
                </a:lnTo>
                <a:lnTo>
                  <a:pt x="3327" y="8914"/>
                </a:lnTo>
                <a:lnTo>
                  <a:pt x="3306" y="8831"/>
                </a:lnTo>
                <a:lnTo>
                  <a:pt x="3243" y="8831"/>
                </a:lnTo>
                <a:lnTo>
                  <a:pt x="3139" y="8726"/>
                </a:lnTo>
                <a:lnTo>
                  <a:pt x="3159" y="8621"/>
                </a:lnTo>
                <a:lnTo>
                  <a:pt x="3243" y="8579"/>
                </a:lnTo>
                <a:lnTo>
                  <a:pt x="3327" y="8600"/>
                </a:lnTo>
                <a:lnTo>
                  <a:pt x="3452" y="8579"/>
                </a:lnTo>
                <a:lnTo>
                  <a:pt x="3557" y="8621"/>
                </a:lnTo>
                <a:lnTo>
                  <a:pt x="3683" y="8642"/>
                </a:lnTo>
                <a:lnTo>
                  <a:pt x="3850" y="8621"/>
                </a:lnTo>
                <a:lnTo>
                  <a:pt x="4080" y="8600"/>
                </a:lnTo>
                <a:lnTo>
                  <a:pt x="4185" y="8517"/>
                </a:lnTo>
                <a:lnTo>
                  <a:pt x="4289" y="8475"/>
                </a:lnTo>
                <a:lnTo>
                  <a:pt x="4310" y="8370"/>
                </a:lnTo>
                <a:lnTo>
                  <a:pt x="4289" y="8286"/>
                </a:lnTo>
                <a:lnTo>
                  <a:pt x="4310" y="8182"/>
                </a:lnTo>
                <a:lnTo>
                  <a:pt x="4394" y="8119"/>
                </a:lnTo>
                <a:lnTo>
                  <a:pt x="4394" y="8056"/>
                </a:lnTo>
                <a:lnTo>
                  <a:pt x="4478" y="7952"/>
                </a:lnTo>
                <a:lnTo>
                  <a:pt x="4520" y="7973"/>
                </a:lnTo>
                <a:lnTo>
                  <a:pt x="4582" y="7973"/>
                </a:lnTo>
                <a:lnTo>
                  <a:pt x="4687" y="7805"/>
                </a:lnTo>
                <a:lnTo>
                  <a:pt x="4771" y="7784"/>
                </a:lnTo>
                <a:lnTo>
                  <a:pt x="4729" y="7701"/>
                </a:lnTo>
                <a:lnTo>
                  <a:pt x="4771" y="7638"/>
                </a:lnTo>
                <a:lnTo>
                  <a:pt x="4917" y="7554"/>
                </a:lnTo>
                <a:lnTo>
                  <a:pt x="5022" y="7470"/>
                </a:lnTo>
                <a:lnTo>
                  <a:pt x="5147" y="7470"/>
                </a:lnTo>
                <a:lnTo>
                  <a:pt x="5231" y="7533"/>
                </a:lnTo>
                <a:lnTo>
                  <a:pt x="5356" y="7450"/>
                </a:lnTo>
                <a:lnTo>
                  <a:pt x="5398" y="7387"/>
                </a:lnTo>
                <a:lnTo>
                  <a:pt x="5419" y="7366"/>
                </a:lnTo>
                <a:lnTo>
                  <a:pt x="5419" y="7282"/>
                </a:lnTo>
                <a:lnTo>
                  <a:pt x="5461" y="7219"/>
                </a:lnTo>
                <a:lnTo>
                  <a:pt x="5419" y="7136"/>
                </a:lnTo>
                <a:lnTo>
                  <a:pt x="5189" y="7052"/>
                </a:lnTo>
                <a:lnTo>
                  <a:pt x="5147" y="6947"/>
                </a:lnTo>
                <a:lnTo>
                  <a:pt x="5147" y="6822"/>
                </a:lnTo>
                <a:lnTo>
                  <a:pt x="5105" y="6717"/>
                </a:lnTo>
                <a:lnTo>
                  <a:pt x="5147" y="6634"/>
                </a:lnTo>
                <a:lnTo>
                  <a:pt x="5084" y="6592"/>
                </a:lnTo>
                <a:lnTo>
                  <a:pt x="5126" y="6529"/>
                </a:lnTo>
                <a:lnTo>
                  <a:pt x="5126" y="6445"/>
                </a:lnTo>
                <a:lnTo>
                  <a:pt x="5084" y="6424"/>
                </a:lnTo>
                <a:lnTo>
                  <a:pt x="4938" y="6529"/>
                </a:lnTo>
                <a:lnTo>
                  <a:pt x="4875" y="6445"/>
                </a:lnTo>
                <a:lnTo>
                  <a:pt x="4875" y="6320"/>
                </a:lnTo>
                <a:lnTo>
                  <a:pt x="5043" y="6131"/>
                </a:lnTo>
                <a:lnTo>
                  <a:pt x="5105" y="6027"/>
                </a:lnTo>
                <a:lnTo>
                  <a:pt x="5084" y="5922"/>
                </a:lnTo>
                <a:lnTo>
                  <a:pt x="4980" y="5880"/>
                </a:lnTo>
                <a:lnTo>
                  <a:pt x="5001" y="5797"/>
                </a:lnTo>
                <a:lnTo>
                  <a:pt x="5126" y="5713"/>
                </a:lnTo>
                <a:lnTo>
                  <a:pt x="5189" y="5587"/>
                </a:lnTo>
                <a:lnTo>
                  <a:pt x="5126" y="5545"/>
                </a:lnTo>
                <a:lnTo>
                  <a:pt x="5105" y="5441"/>
                </a:lnTo>
                <a:lnTo>
                  <a:pt x="5210" y="5357"/>
                </a:lnTo>
                <a:lnTo>
                  <a:pt x="5252" y="5357"/>
                </a:lnTo>
                <a:lnTo>
                  <a:pt x="5461" y="5085"/>
                </a:lnTo>
                <a:lnTo>
                  <a:pt x="5524" y="4960"/>
                </a:lnTo>
                <a:lnTo>
                  <a:pt x="5461" y="4876"/>
                </a:lnTo>
                <a:lnTo>
                  <a:pt x="5461" y="4750"/>
                </a:lnTo>
                <a:lnTo>
                  <a:pt x="5566" y="4667"/>
                </a:lnTo>
                <a:lnTo>
                  <a:pt x="5712" y="4667"/>
                </a:lnTo>
                <a:lnTo>
                  <a:pt x="5817" y="4729"/>
                </a:lnTo>
                <a:lnTo>
                  <a:pt x="5921" y="4646"/>
                </a:lnTo>
                <a:lnTo>
                  <a:pt x="6026" y="4625"/>
                </a:lnTo>
                <a:lnTo>
                  <a:pt x="5963" y="2344"/>
                </a:lnTo>
                <a:lnTo>
                  <a:pt x="131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51"/>
          <p:cNvSpPr/>
          <p:nvPr/>
        </p:nvSpPr>
        <p:spPr>
          <a:xfrm>
            <a:off x="3142142" y="3031593"/>
            <a:ext cx="4653" cy="2468"/>
          </a:xfrm>
          <a:custGeom>
            <a:avLst/>
            <a:gdLst/>
            <a:ahLst/>
            <a:cxnLst/>
            <a:rect l="l" t="t" r="r" b="b"/>
            <a:pathLst>
              <a:path w="189" h="105" extrusionOk="0">
                <a:moveTo>
                  <a:pt x="189" y="0"/>
                </a:moveTo>
                <a:lnTo>
                  <a:pt x="1" y="42"/>
                </a:lnTo>
                <a:lnTo>
                  <a:pt x="63" y="105"/>
                </a:lnTo>
                <a:lnTo>
                  <a:pt x="168" y="84"/>
                </a:lnTo>
                <a:lnTo>
                  <a:pt x="1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51"/>
          <p:cNvSpPr/>
          <p:nvPr/>
        </p:nvSpPr>
        <p:spPr>
          <a:xfrm>
            <a:off x="2976794" y="2888939"/>
            <a:ext cx="216902" cy="160874"/>
          </a:xfrm>
          <a:custGeom>
            <a:avLst/>
            <a:gdLst/>
            <a:ahLst/>
            <a:cxnLst/>
            <a:rect l="l" t="t" r="r" b="b"/>
            <a:pathLst>
              <a:path w="8810" h="6843" extrusionOk="0">
                <a:moveTo>
                  <a:pt x="6507" y="0"/>
                </a:moveTo>
                <a:lnTo>
                  <a:pt x="3913" y="1590"/>
                </a:lnTo>
                <a:lnTo>
                  <a:pt x="3181" y="2239"/>
                </a:lnTo>
                <a:lnTo>
                  <a:pt x="2323" y="2448"/>
                </a:lnTo>
                <a:lnTo>
                  <a:pt x="2302" y="3578"/>
                </a:lnTo>
                <a:lnTo>
                  <a:pt x="2239" y="4080"/>
                </a:lnTo>
                <a:lnTo>
                  <a:pt x="2176" y="4164"/>
                </a:lnTo>
                <a:lnTo>
                  <a:pt x="2134" y="4331"/>
                </a:lnTo>
                <a:lnTo>
                  <a:pt x="2093" y="4478"/>
                </a:lnTo>
                <a:lnTo>
                  <a:pt x="1800" y="4624"/>
                </a:lnTo>
                <a:lnTo>
                  <a:pt x="1653" y="4729"/>
                </a:lnTo>
                <a:lnTo>
                  <a:pt x="1465" y="4729"/>
                </a:lnTo>
                <a:lnTo>
                  <a:pt x="1297" y="4834"/>
                </a:lnTo>
                <a:lnTo>
                  <a:pt x="942" y="4834"/>
                </a:lnTo>
                <a:lnTo>
                  <a:pt x="774" y="4917"/>
                </a:lnTo>
                <a:lnTo>
                  <a:pt x="649" y="4917"/>
                </a:lnTo>
                <a:lnTo>
                  <a:pt x="251" y="4938"/>
                </a:lnTo>
                <a:lnTo>
                  <a:pt x="126" y="4917"/>
                </a:lnTo>
                <a:lnTo>
                  <a:pt x="84" y="5001"/>
                </a:lnTo>
                <a:lnTo>
                  <a:pt x="84" y="5147"/>
                </a:lnTo>
                <a:lnTo>
                  <a:pt x="0" y="5252"/>
                </a:lnTo>
                <a:lnTo>
                  <a:pt x="0" y="5440"/>
                </a:lnTo>
                <a:lnTo>
                  <a:pt x="544" y="5796"/>
                </a:lnTo>
                <a:lnTo>
                  <a:pt x="544" y="6047"/>
                </a:lnTo>
                <a:lnTo>
                  <a:pt x="753" y="6173"/>
                </a:lnTo>
                <a:lnTo>
                  <a:pt x="984" y="6047"/>
                </a:lnTo>
                <a:lnTo>
                  <a:pt x="1067" y="6089"/>
                </a:lnTo>
                <a:lnTo>
                  <a:pt x="1067" y="6152"/>
                </a:lnTo>
                <a:lnTo>
                  <a:pt x="1130" y="6194"/>
                </a:lnTo>
                <a:lnTo>
                  <a:pt x="1130" y="6298"/>
                </a:lnTo>
                <a:lnTo>
                  <a:pt x="1067" y="6403"/>
                </a:lnTo>
                <a:lnTo>
                  <a:pt x="1193" y="6570"/>
                </a:lnTo>
                <a:lnTo>
                  <a:pt x="1297" y="6570"/>
                </a:lnTo>
                <a:lnTo>
                  <a:pt x="1402" y="6508"/>
                </a:lnTo>
                <a:lnTo>
                  <a:pt x="1381" y="6466"/>
                </a:lnTo>
                <a:lnTo>
                  <a:pt x="1444" y="6361"/>
                </a:lnTo>
                <a:lnTo>
                  <a:pt x="1611" y="6508"/>
                </a:lnTo>
                <a:lnTo>
                  <a:pt x="1716" y="6633"/>
                </a:lnTo>
                <a:lnTo>
                  <a:pt x="1862" y="6675"/>
                </a:lnTo>
                <a:lnTo>
                  <a:pt x="1988" y="6842"/>
                </a:lnTo>
                <a:lnTo>
                  <a:pt x="2072" y="6780"/>
                </a:lnTo>
                <a:lnTo>
                  <a:pt x="2072" y="6717"/>
                </a:lnTo>
                <a:lnTo>
                  <a:pt x="2009" y="6696"/>
                </a:lnTo>
                <a:lnTo>
                  <a:pt x="1925" y="6528"/>
                </a:lnTo>
                <a:lnTo>
                  <a:pt x="1967" y="6487"/>
                </a:lnTo>
                <a:lnTo>
                  <a:pt x="1967" y="6403"/>
                </a:lnTo>
                <a:lnTo>
                  <a:pt x="2072" y="6298"/>
                </a:lnTo>
                <a:lnTo>
                  <a:pt x="2176" y="6298"/>
                </a:lnTo>
                <a:lnTo>
                  <a:pt x="2176" y="6215"/>
                </a:lnTo>
                <a:lnTo>
                  <a:pt x="2113" y="6173"/>
                </a:lnTo>
                <a:lnTo>
                  <a:pt x="2093" y="6068"/>
                </a:lnTo>
                <a:lnTo>
                  <a:pt x="2113" y="6005"/>
                </a:lnTo>
                <a:lnTo>
                  <a:pt x="2134" y="5984"/>
                </a:lnTo>
                <a:lnTo>
                  <a:pt x="2113" y="5943"/>
                </a:lnTo>
                <a:lnTo>
                  <a:pt x="2113" y="5880"/>
                </a:lnTo>
                <a:lnTo>
                  <a:pt x="2239" y="5775"/>
                </a:lnTo>
                <a:lnTo>
                  <a:pt x="2323" y="5754"/>
                </a:lnTo>
                <a:lnTo>
                  <a:pt x="2385" y="5733"/>
                </a:lnTo>
                <a:lnTo>
                  <a:pt x="2490" y="5692"/>
                </a:lnTo>
                <a:lnTo>
                  <a:pt x="2804" y="5692"/>
                </a:lnTo>
                <a:lnTo>
                  <a:pt x="2846" y="5650"/>
                </a:lnTo>
                <a:lnTo>
                  <a:pt x="2930" y="5650"/>
                </a:lnTo>
                <a:lnTo>
                  <a:pt x="3013" y="5671"/>
                </a:lnTo>
                <a:lnTo>
                  <a:pt x="3160" y="5692"/>
                </a:lnTo>
                <a:lnTo>
                  <a:pt x="3243" y="5733"/>
                </a:lnTo>
                <a:lnTo>
                  <a:pt x="3327" y="5754"/>
                </a:lnTo>
                <a:lnTo>
                  <a:pt x="3494" y="5796"/>
                </a:lnTo>
                <a:lnTo>
                  <a:pt x="3557" y="5880"/>
                </a:lnTo>
                <a:lnTo>
                  <a:pt x="3683" y="6068"/>
                </a:lnTo>
                <a:lnTo>
                  <a:pt x="3787" y="6152"/>
                </a:lnTo>
                <a:lnTo>
                  <a:pt x="3850" y="6110"/>
                </a:lnTo>
                <a:lnTo>
                  <a:pt x="3913" y="6047"/>
                </a:lnTo>
                <a:lnTo>
                  <a:pt x="3997" y="6005"/>
                </a:lnTo>
                <a:lnTo>
                  <a:pt x="4080" y="5984"/>
                </a:lnTo>
                <a:lnTo>
                  <a:pt x="4227" y="5964"/>
                </a:lnTo>
                <a:lnTo>
                  <a:pt x="4269" y="5943"/>
                </a:lnTo>
                <a:lnTo>
                  <a:pt x="4373" y="5943"/>
                </a:lnTo>
                <a:lnTo>
                  <a:pt x="4478" y="6005"/>
                </a:lnTo>
                <a:lnTo>
                  <a:pt x="4478" y="6068"/>
                </a:lnTo>
                <a:lnTo>
                  <a:pt x="4582" y="6089"/>
                </a:lnTo>
                <a:lnTo>
                  <a:pt x="4750" y="6194"/>
                </a:lnTo>
                <a:lnTo>
                  <a:pt x="4896" y="6215"/>
                </a:lnTo>
                <a:lnTo>
                  <a:pt x="5126" y="6298"/>
                </a:lnTo>
                <a:lnTo>
                  <a:pt x="5231" y="6319"/>
                </a:lnTo>
                <a:lnTo>
                  <a:pt x="5357" y="6256"/>
                </a:lnTo>
                <a:lnTo>
                  <a:pt x="5524" y="6047"/>
                </a:lnTo>
                <a:lnTo>
                  <a:pt x="5629" y="5984"/>
                </a:lnTo>
                <a:lnTo>
                  <a:pt x="5943" y="6005"/>
                </a:lnTo>
                <a:lnTo>
                  <a:pt x="6068" y="5964"/>
                </a:lnTo>
                <a:lnTo>
                  <a:pt x="6319" y="5984"/>
                </a:lnTo>
                <a:lnTo>
                  <a:pt x="6507" y="6068"/>
                </a:lnTo>
                <a:lnTo>
                  <a:pt x="6675" y="6089"/>
                </a:lnTo>
                <a:lnTo>
                  <a:pt x="6717" y="6110"/>
                </a:lnTo>
                <a:lnTo>
                  <a:pt x="6905" y="6068"/>
                </a:lnTo>
                <a:lnTo>
                  <a:pt x="6926" y="6047"/>
                </a:lnTo>
                <a:lnTo>
                  <a:pt x="7031" y="5984"/>
                </a:lnTo>
                <a:lnTo>
                  <a:pt x="7093" y="5943"/>
                </a:lnTo>
                <a:lnTo>
                  <a:pt x="7156" y="5901"/>
                </a:lnTo>
                <a:lnTo>
                  <a:pt x="7240" y="5943"/>
                </a:lnTo>
                <a:lnTo>
                  <a:pt x="7303" y="5901"/>
                </a:lnTo>
                <a:lnTo>
                  <a:pt x="7323" y="5838"/>
                </a:lnTo>
                <a:lnTo>
                  <a:pt x="7365" y="5733"/>
                </a:lnTo>
                <a:lnTo>
                  <a:pt x="7470" y="5775"/>
                </a:lnTo>
                <a:lnTo>
                  <a:pt x="7470" y="5775"/>
                </a:lnTo>
                <a:lnTo>
                  <a:pt x="7449" y="5043"/>
                </a:lnTo>
                <a:lnTo>
                  <a:pt x="7449" y="4959"/>
                </a:lnTo>
                <a:lnTo>
                  <a:pt x="7575" y="4959"/>
                </a:lnTo>
                <a:lnTo>
                  <a:pt x="7616" y="4896"/>
                </a:lnTo>
                <a:lnTo>
                  <a:pt x="8579" y="3913"/>
                </a:lnTo>
                <a:lnTo>
                  <a:pt x="8558" y="3076"/>
                </a:lnTo>
                <a:lnTo>
                  <a:pt x="8704" y="1988"/>
                </a:lnTo>
                <a:lnTo>
                  <a:pt x="8788" y="1904"/>
                </a:lnTo>
                <a:lnTo>
                  <a:pt x="8809" y="1695"/>
                </a:lnTo>
                <a:lnTo>
                  <a:pt x="8411" y="1235"/>
                </a:lnTo>
                <a:lnTo>
                  <a:pt x="8453" y="1151"/>
                </a:lnTo>
                <a:lnTo>
                  <a:pt x="8474" y="984"/>
                </a:lnTo>
                <a:lnTo>
                  <a:pt x="8181" y="210"/>
                </a:lnTo>
                <a:lnTo>
                  <a:pt x="8139" y="126"/>
                </a:lnTo>
                <a:lnTo>
                  <a:pt x="7616" y="335"/>
                </a:lnTo>
                <a:lnTo>
                  <a:pt x="7512" y="230"/>
                </a:lnTo>
                <a:lnTo>
                  <a:pt x="65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6CBC2"/>
              </a:solidFill>
            </a:endParaRPr>
          </a:p>
        </p:txBody>
      </p:sp>
      <p:sp>
        <p:nvSpPr>
          <p:cNvPr id="1732" name="Google Shape;1732;p51"/>
          <p:cNvSpPr/>
          <p:nvPr/>
        </p:nvSpPr>
        <p:spPr>
          <a:xfrm>
            <a:off x="3013355" y="3021742"/>
            <a:ext cx="162812" cy="133321"/>
          </a:xfrm>
          <a:custGeom>
            <a:avLst/>
            <a:gdLst/>
            <a:ahLst/>
            <a:cxnLst/>
            <a:rect l="l" t="t" r="r" b="b"/>
            <a:pathLst>
              <a:path w="6613" h="5671" extrusionOk="0">
                <a:moveTo>
                  <a:pt x="1361" y="1"/>
                </a:moveTo>
                <a:lnTo>
                  <a:pt x="1319" y="43"/>
                </a:lnTo>
                <a:lnTo>
                  <a:pt x="1005" y="43"/>
                </a:lnTo>
                <a:lnTo>
                  <a:pt x="900" y="84"/>
                </a:lnTo>
                <a:lnTo>
                  <a:pt x="838" y="105"/>
                </a:lnTo>
                <a:lnTo>
                  <a:pt x="754" y="126"/>
                </a:lnTo>
                <a:lnTo>
                  <a:pt x="628" y="231"/>
                </a:lnTo>
                <a:lnTo>
                  <a:pt x="628" y="294"/>
                </a:lnTo>
                <a:lnTo>
                  <a:pt x="649" y="335"/>
                </a:lnTo>
                <a:lnTo>
                  <a:pt x="628" y="356"/>
                </a:lnTo>
                <a:lnTo>
                  <a:pt x="608" y="419"/>
                </a:lnTo>
                <a:lnTo>
                  <a:pt x="628" y="524"/>
                </a:lnTo>
                <a:lnTo>
                  <a:pt x="691" y="566"/>
                </a:lnTo>
                <a:lnTo>
                  <a:pt x="691" y="649"/>
                </a:lnTo>
                <a:lnTo>
                  <a:pt x="587" y="649"/>
                </a:lnTo>
                <a:lnTo>
                  <a:pt x="482" y="754"/>
                </a:lnTo>
                <a:lnTo>
                  <a:pt x="482" y="838"/>
                </a:lnTo>
                <a:lnTo>
                  <a:pt x="440" y="879"/>
                </a:lnTo>
                <a:lnTo>
                  <a:pt x="524" y="1047"/>
                </a:lnTo>
                <a:lnTo>
                  <a:pt x="587" y="1068"/>
                </a:lnTo>
                <a:lnTo>
                  <a:pt x="587" y="1131"/>
                </a:lnTo>
                <a:lnTo>
                  <a:pt x="503" y="1193"/>
                </a:lnTo>
                <a:lnTo>
                  <a:pt x="482" y="1193"/>
                </a:lnTo>
                <a:lnTo>
                  <a:pt x="440" y="1340"/>
                </a:lnTo>
                <a:lnTo>
                  <a:pt x="482" y="1403"/>
                </a:lnTo>
                <a:lnTo>
                  <a:pt x="628" y="1549"/>
                </a:lnTo>
                <a:lnTo>
                  <a:pt x="649" y="1675"/>
                </a:lnTo>
                <a:lnTo>
                  <a:pt x="712" y="1884"/>
                </a:lnTo>
                <a:lnTo>
                  <a:pt x="691" y="1967"/>
                </a:lnTo>
                <a:lnTo>
                  <a:pt x="545" y="1967"/>
                </a:lnTo>
                <a:lnTo>
                  <a:pt x="503" y="2030"/>
                </a:lnTo>
                <a:lnTo>
                  <a:pt x="503" y="2093"/>
                </a:lnTo>
                <a:lnTo>
                  <a:pt x="628" y="2219"/>
                </a:lnTo>
                <a:lnTo>
                  <a:pt x="608" y="2281"/>
                </a:lnTo>
                <a:lnTo>
                  <a:pt x="524" y="2281"/>
                </a:lnTo>
                <a:lnTo>
                  <a:pt x="440" y="2323"/>
                </a:lnTo>
                <a:lnTo>
                  <a:pt x="398" y="2428"/>
                </a:lnTo>
                <a:lnTo>
                  <a:pt x="315" y="2553"/>
                </a:lnTo>
                <a:lnTo>
                  <a:pt x="273" y="2658"/>
                </a:lnTo>
                <a:lnTo>
                  <a:pt x="210" y="2721"/>
                </a:lnTo>
                <a:lnTo>
                  <a:pt x="168" y="2721"/>
                </a:lnTo>
                <a:lnTo>
                  <a:pt x="64" y="2763"/>
                </a:lnTo>
                <a:lnTo>
                  <a:pt x="22" y="2825"/>
                </a:lnTo>
                <a:lnTo>
                  <a:pt x="22" y="2930"/>
                </a:lnTo>
                <a:lnTo>
                  <a:pt x="1" y="3014"/>
                </a:lnTo>
                <a:lnTo>
                  <a:pt x="1" y="3139"/>
                </a:lnTo>
                <a:lnTo>
                  <a:pt x="1" y="3181"/>
                </a:lnTo>
                <a:lnTo>
                  <a:pt x="22" y="3265"/>
                </a:lnTo>
                <a:lnTo>
                  <a:pt x="1" y="3328"/>
                </a:lnTo>
                <a:lnTo>
                  <a:pt x="22" y="3369"/>
                </a:lnTo>
                <a:lnTo>
                  <a:pt x="22" y="3432"/>
                </a:lnTo>
                <a:lnTo>
                  <a:pt x="22" y="3537"/>
                </a:lnTo>
                <a:lnTo>
                  <a:pt x="64" y="3767"/>
                </a:lnTo>
                <a:lnTo>
                  <a:pt x="22" y="3851"/>
                </a:lnTo>
                <a:lnTo>
                  <a:pt x="64" y="3955"/>
                </a:lnTo>
                <a:lnTo>
                  <a:pt x="22" y="4227"/>
                </a:lnTo>
                <a:lnTo>
                  <a:pt x="64" y="4332"/>
                </a:lnTo>
                <a:lnTo>
                  <a:pt x="294" y="4395"/>
                </a:lnTo>
                <a:lnTo>
                  <a:pt x="482" y="4311"/>
                </a:lnTo>
                <a:lnTo>
                  <a:pt x="900" y="4541"/>
                </a:lnTo>
                <a:lnTo>
                  <a:pt x="1131" y="4750"/>
                </a:lnTo>
                <a:lnTo>
                  <a:pt x="1256" y="5043"/>
                </a:lnTo>
                <a:lnTo>
                  <a:pt x="1256" y="5232"/>
                </a:lnTo>
                <a:lnTo>
                  <a:pt x="1340" y="5273"/>
                </a:lnTo>
                <a:lnTo>
                  <a:pt x="1424" y="5462"/>
                </a:lnTo>
                <a:lnTo>
                  <a:pt x="1549" y="5587"/>
                </a:lnTo>
                <a:lnTo>
                  <a:pt x="1758" y="5671"/>
                </a:lnTo>
                <a:lnTo>
                  <a:pt x="2323" y="5629"/>
                </a:lnTo>
                <a:lnTo>
                  <a:pt x="2428" y="5566"/>
                </a:lnTo>
                <a:lnTo>
                  <a:pt x="2512" y="5587"/>
                </a:lnTo>
                <a:lnTo>
                  <a:pt x="2784" y="5483"/>
                </a:lnTo>
                <a:lnTo>
                  <a:pt x="2888" y="5545"/>
                </a:lnTo>
                <a:lnTo>
                  <a:pt x="3014" y="5524"/>
                </a:lnTo>
                <a:lnTo>
                  <a:pt x="3056" y="5357"/>
                </a:lnTo>
                <a:lnTo>
                  <a:pt x="3160" y="5462"/>
                </a:lnTo>
                <a:lnTo>
                  <a:pt x="3223" y="5441"/>
                </a:lnTo>
                <a:lnTo>
                  <a:pt x="3223" y="5357"/>
                </a:lnTo>
                <a:lnTo>
                  <a:pt x="3369" y="5211"/>
                </a:lnTo>
                <a:lnTo>
                  <a:pt x="3432" y="5043"/>
                </a:lnTo>
                <a:lnTo>
                  <a:pt x="3432" y="4918"/>
                </a:lnTo>
                <a:lnTo>
                  <a:pt x="3411" y="4792"/>
                </a:lnTo>
                <a:lnTo>
                  <a:pt x="3474" y="4729"/>
                </a:lnTo>
                <a:lnTo>
                  <a:pt x="3474" y="4646"/>
                </a:lnTo>
                <a:lnTo>
                  <a:pt x="3558" y="4583"/>
                </a:lnTo>
                <a:lnTo>
                  <a:pt x="3662" y="4499"/>
                </a:lnTo>
                <a:lnTo>
                  <a:pt x="3725" y="4436"/>
                </a:lnTo>
                <a:lnTo>
                  <a:pt x="3893" y="4311"/>
                </a:lnTo>
                <a:lnTo>
                  <a:pt x="3872" y="4206"/>
                </a:lnTo>
                <a:lnTo>
                  <a:pt x="3893" y="4123"/>
                </a:lnTo>
                <a:lnTo>
                  <a:pt x="4039" y="4123"/>
                </a:lnTo>
                <a:lnTo>
                  <a:pt x="4081" y="4060"/>
                </a:lnTo>
                <a:lnTo>
                  <a:pt x="4102" y="4081"/>
                </a:lnTo>
                <a:lnTo>
                  <a:pt x="4269" y="4123"/>
                </a:lnTo>
                <a:lnTo>
                  <a:pt x="4353" y="4123"/>
                </a:lnTo>
                <a:lnTo>
                  <a:pt x="4458" y="4185"/>
                </a:lnTo>
                <a:lnTo>
                  <a:pt x="4499" y="4311"/>
                </a:lnTo>
                <a:lnTo>
                  <a:pt x="4604" y="4374"/>
                </a:lnTo>
                <a:lnTo>
                  <a:pt x="4688" y="4395"/>
                </a:lnTo>
                <a:lnTo>
                  <a:pt x="4792" y="4332"/>
                </a:lnTo>
                <a:lnTo>
                  <a:pt x="4876" y="4206"/>
                </a:lnTo>
                <a:lnTo>
                  <a:pt x="4876" y="4164"/>
                </a:lnTo>
                <a:lnTo>
                  <a:pt x="4918" y="4081"/>
                </a:lnTo>
                <a:lnTo>
                  <a:pt x="5002" y="4060"/>
                </a:lnTo>
                <a:lnTo>
                  <a:pt x="5085" y="3955"/>
                </a:lnTo>
                <a:lnTo>
                  <a:pt x="5085" y="3872"/>
                </a:lnTo>
                <a:lnTo>
                  <a:pt x="5106" y="3746"/>
                </a:lnTo>
                <a:lnTo>
                  <a:pt x="5294" y="3558"/>
                </a:lnTo>
                <a:lnTo>
                  <a:pt x="5315" y="3453"/>
                </a:lnTo>
                <a:lnTo>
                  <a:pt x="5294" y="3369"/>
                </a:lnTo>
                <a:lnTo>
                  <a:pt x="5336" y="3286"/>
                </a:lnTo>
                <a:lnTo>
                  <a:pt x="5504" y="3139"/>
                </a:lnTo>
                <a:lnTo>
                  <a:pt x="5608" y="3056"/>
                </a:lnTo>
                <a:lnTo>
                  <a:pt x="5629" y="2930"/>
                </a:lnTo>
                <a:lnTo>
                  <a:pt x="5650" y="2846"/>
                </a:lnTo>
                <a:lnTo>
                  <a:pt x="5629" y="2658"/>
                </a:lnTo>
                <a:lnTo>
                  <a:pt x="5734" y="2595"/>
                </a:lnTo>
                <a:lnTo>
                  <a:pt x="5880" y="2553"/>
                </a:lnTo>
                <a:lnTo>
                  <a:pt x="5964" y="2428"/>
                </a:lnTo>
                <a:lnTo>
                  <a:pt x="5985" y="2302"/>
                </a:lnTo>
                <a:lnTo>
                  <a:pt x="5985" y="2135"/>
                </a:lnTo>
                <a:lnTo>
                  <a:pt x="5985" y="2030"/>
                </a:lnTo>
                <a:lnTo>
                  <a:pt x="6048" y="1926"/>
                </a:lnTo>
                <a:lnTo>
                  <a:pt x="6152" y="1758"/>
                </a:lnTo>
                <a:lnTo>
                  <a:pt x="6194" y="1695"/>
                </a:lnTo>
                <a:lnTo>
                  <a:pt x="6236" y="1654"/>
                </a:lnTo>
                <a:lnTo>
                  <a:pt x="6341" y="1570"/>
                </a:lnTo>
                <a:lnTo>
                  <a:pt x="6382" y="1570"/>
                </a:lnTo>
                <a:lnTo>
                  <a:pt x="6466" y="1465"/>
                </a:lnTo>
                <a:lnTo>
                  <a:pt x="6592" y="1403"/>
                </a:lnTo>
                <a:lnTo>
                  <a:pt x="6613" y="1340"/>
                </a:lnTo>
                <a:lnTo>
                  <a:pt x="6571" y="1193"/>
                </a:lnTo>
                <a:lnTo>
                  <a:pt x="6571" y="1131"/>
                </a:lnTo>
                <a:lnTo>
                  <a:pt x="6550" y="1047"/>
                </a:lnTo>
                <a:lnTo>
                  <a:pt x="6445" y="984"/>
                </a:lnTo>
                <a:lnTo>
                  <a:pt x="6382" y="921"/>
                </a:lnTo>
                <a:lnTo>
                  <a:pt x="6382" y="733"/>
                </a:lnTo>
                <a:lnTo>
                  <a:pt x="6362" y="628"/>
                </a:lnTo>
                <a:lnTo>
                  <a:pt x="6299" y="503"/>
                </a:lnTo>
                <a:lnTo>
                  <a:pt x="6236" y="356"/>
                </a:lnTo>
                <a:lnTo>
                  <a:pt x="6069" y="147"/>
                </a:lnTo>
                <a:lnTo>
                  <a:pt x="5985" y="126"/>
                </a:lnTo>
                <a:lnTo>
                  <a:pt x="5880" y="84"/>
                </a:lnTo>
                <a:lnTo>
                  <a:pt x="5838" y="189"/>
                </a:lnTo>
                <a:lnTo>
                  <a:pt x="5818" y="252"/>
                </a:lnTo>
                <a:lnTo>
                  <a:pt x="5755" y="294"/>
                </a:lnTo>
                <a:lnTo>
                  <a:pt x="5671" y="252"/>
                </a:lnTo>
                <a:lnTo>
                  <a:pt x="5608" y="294"/>
                </a:lnTo>
                <a:lnTo>
                  <a:pt x="5546" y="335"/>
                </a:lnTo>
                <a:lnTo>
                  <a:pt x="5441" y="398"/>
                </a:lnTo>
                <a:lnTo>
                  <a:pt x="5399" y="503"/>
                </a:lnTo>
                <a:lnTo>
                  <a:pt x="5294" y="524"/>
                </a:lnTo>
                <a:lnTo>
                  <a:pt x="5232" y="461"/>
                </a:lnTo>
                <a:lnTo>
                  <a:pt x="5190" y="440"/>
                </a:lnTo>
                <a:lnTo>
                  <a:pt x="5022" y="419"/>
                </a:lnTo>
                <a:lnTo>
                  <a:pt x="4834" y="335"/>
                </a:lnTo>
                <a:lnTo>
                  <a:pt x="4583" y="315"/>
                </a:lnTo>
                <a:lnTo>
                  <a:pt x="4458" y="356"/>
                </a:lnTo>
                <a:lnTo>
                  <a:pt x="4144" y="335"/>
                </a:lnTo>
                <a:lnTo>
                  <a:pt x="4039" y="398"/>
                </a:lnTo>
                <a:lnTo>
                  <a:pt x="3872" y="607"/>
                </a:lnTo>
                <a:lnTo>
                  <a:pt x="3746" y="670"/>
                </a:lnTo>
                <a:lnTo>
                  <a:pt x="3641" y="649"/>
                </a:lnTo>
                <a:lnTo>
                  <a:pt x="3411" y="566"/>
                </a:lnTo>
                <a:lnTo>
                  <a:pt x="3265" y="545"/>
                </a:lnTo>
                <a:lnTo>
                  <a:pt x="3097" y="440"/>
                </a:lnTo>
                <a:lnTo>
                  <a:pt x="2993" y="419"/>
                </a:lnTo>
                <a:lnTo>
                  <a:pt x="2993" y="356"/>
                </a:lnTo>
                <a:lnTo>
                  <a:pt x="2888" y="294"/>
                </a:lnTo>
                <a:lnTo>
                  <a:pt x="2784" y="294"/>
                </a:lnTo>
                <a:lnTo>
                  <a:pt x="2742" y="315"/>
                </a:lnTo>
                <a:lnTo>
                  <a:pt x="2595" y="335"/>
                </a:lnTo>
                <a:lnTo>
                  <a:pt x="2512" y="356"/>
                </a:lnTo>
                <a:lnTo>
                  <a:pt x="2428" y="398"/>
                </a:lnTo>
                <a:lnTo>
                  <a:pt x="2365" y="461"/>
                </a:lnTo>
                <a:lnTo>
                  <a:pt x="2302" y="503"/>
                </a:lnTo>
                <a:lnTo>
                  <a:pt x="2198" y="419"/>
                </a:lnTo>
                <a:lnTo>
                  <a:pt x="2072" y="231"/>
                </a:lnTo>
                <a:lnTo>
                  <a:pt x="2009" y="147"/>
                </a:lnTo>
                <a:lnTo>
                  <a:pt x="1842" y="105"/>
                </a:lnTo>
                <a:lnTo>
                  <a:pt x="1758" y="84"/>
                </a:lnTo>
                <a:lnTo>
                  <a:pt x="1675" y="43"/>
                </a:lnTo>
                <a:lnTo>
                  <a:pt x="1528" y="22"/>
                </a:lnTo>
                <a:lnTo>
                  <a:pt x="14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51"/>
          <p:cNvSpPr/>
          <p:nvPr/>
        </p:nvSpPr>
        <p:spPr>
          <a:xfrm>
            <a:off x="3092705" y="3033544"/>
            <a:ext cx="108180" cy="154973"/>
          </a:xfrm>
          <a:custGeom>
            <a:avLst/>
            <a:gdLst/>
            <a:ahLst/>
            <a:cxnLst/>
            <a:rect l="l" t="t" r="r" b="b"/>
            <a:pathLst>
              <a:path w="4394" h="6592" extrusionOk="0">
                <a:moveTo>
                  <a:pt x="3076" y="1"/>
                </a:moveTo>
                <a:lnTo>
                  <a:pt x="3139" y="126"/>
                </a:lnTo>
                <a:lnTo>
                  <a:pt x="3159" y="231"/>
                </a:lnTo>
                <a:lnTo>
                  <a:pt x="3159" y="419"/>
                </a:lnTo>
                <a:lnTo>
                  <a:pt x="3222" y="482"/>
                </a:lnTo>
                <a:lnTo>
                  <a:pt x="3327" y="545"/>
                </a:lnTo>
                <a:lnTo>
                  <a:pt x="3348" y="629"/>
                </a:lnTo>
                <a:lnTo>
                  <a:pt x="3348" y="691"/>
                </a:lnTo>
                <a:lnTo>
                  <a:pt x="3390" y="838"/>
                </a:lnTo>
                <a:lnTo>
                  <a:pt x="3369" y="901"/>
                </a:lnTo>
                <a:lnTo>
                  <a:pt x="3243" y="963"/>
                </a:lnTo>
                <a:lnTo>
                  <a:pt x="3159" y="1068"/>
                </a:lnTo>
                <a:lnTo>
                  <a:pt x="3118" y="1068"/>
                </a:lnTo>
                <a:lnTo>
                  <a:pt x="3013" y="1152"/>
                </a:lnTo>
                <a:lnTo>
                  <a:pt x="2971" y="1193"/>
                </a:lnTo>
                <a:lnTo>
                  <a:pt x="2929" y="1256"/>
                </a:lnTo>
                <a:lnTo>
                  <a:pt x="2825" y="1424"/>
                </a:lnTo>
                <a:lnTo>
                  <a:pt x="2762" y="1528"/>
                </a:lnTo>
                <a:lnTo>
                  <a:pt x="2762" y="1633"/>
                </a:lnTo>
                <a:lnTo>
                  <a:pt x="2762" y="1800"/>
                </a:lnTo>
                <a:lnTo>
                  <a:pt x="2741" y="1926"/>
                </a:lnTo>
                <a:lnTo>
                  <a:pt x="2657" y="2051"/>
                </a:lnTo>
                <a:lnTo>
                  <a:pt x="2511" y="2093"/>
                </a:lnTo>
                <a:lnTo>
                  <a:pt x="2406" y="2156"/>
                </a:lnTo>
                <a:lnTo>
                  <a:pt x="2427" y="2344"/>
                </a:lnTo>
                <a:lnTo>
                  <a:pt x="2406" y="2428"/>
                </a:lnTo>
                <a:lnTo>
                  <a:pt x="2385" y="2554"/>
                </a:lnTo>
                <a:lnTo>
                  <a:pt x="2281" y="2637"/>
                </a:lnTo>
                <a:lnTo>
                  <a:pt x="2113" y="2784"/>
                </a:lnTo>
                <a:lnTo>
                  <a:pt x="2071" y="2867"/>
                </a:lnTo>
                <a:lnTo>
                  <a:pt x="2092" y="2951"/>
                </a:lnTo>
                <a:lnTo>
                  <a:pt x="2071" y="3056"/>
                </a:lnTo>
                <a:lnTo>
                  <a:pt x="1883" y="3244"/>
                </a:lnTo>
                <a:lnTo>
                  <a:pt x="1862" y="3370"/>
                </a:lnTo>
                <a:lnTo>
                  <a:pt x="1862" y="3453"/>
                </a:lnTo>
                <a:lnTo>
                  <a:pt x="1779" y="3558"/>
                </a:lnTo>
                <a:lnTo>
                  <a:pt x="1695" y="3579"/>
                </a:lnTo>
                <a:lnTo>
                  <a:pt x="1653" y="3662"/>
                </a:lnTo>
                <a:lnTo>
                  <a:pt x="1653" y="3704"/>
                </a:lnTo>
                <a:lnTo>
                  <a:pt x="1569" y="3830"/>
                </a:lnTo>
                <a:lnTo>
                  <a:pt x="1465" y="3893"/>
                </a:lnTo>
                <a:lnTo>
                  <a:pt x="1381" y="3872"/>
                </a:lnTo>
                <a:lnTo>
                  <a:pt x="1276" y="3809"/>
                </a:lnTo>
                <a:lnTo>
                  <a:pt x="1235" y="3683"/>
                </a:lnTo>
                <a:lnTo>
                  <a:pt x="1130" y="3621"/>
                </a:lnTo>
                <a:lnTo>
                  <a:pt x="1046" y="3621"/>
                </a:lnTo>
                <a:lnTo>
                  <a:pt x="879" y="3579"/>
                </a:lnTo>
                <a:lnTo>
                  <a:pt x="858" y="3558"/>
                </a:lnTo>
                <a:lnTo>
                  <a:pt x="816" y="3621"/>
                </a:lnTo>
                <a:lnTo>
                  <a:pt x="670" y="3621"/>
                </a:lnTo>
                <a:lnTo>
                  <a:pt x="649" y="3704"/>
                </a:lnTo>
                <a:lnTo>
                  <a:pt x="670" y="3809"/>
                </a:lnTo>
                <a:lnTo>
                  <a:pt x="502" y="3934"/>
                </a:lnTo>
                <a:lnTo>
                  <a:pt x="439" y="3997"/>
                </a:lnTo>
                <a:lnTo>
                  <a:pt x="335" y="4081"/>
                </a:lnTo>
                <a:lnTo>
                  <a:pt x="251" y="4144"/>
                </a:lnTo>
                <a:lnTo>
                  <a:pt x="251" y="4227"/>
                </a:lnTo>
                <a:lnTo>
                  <a:pt x="188" y="4290"/>
                </a:lnTo>
                <a:lnTo>
                  <a:pt x="209" y="4416"/>
                </a:lnTo>
                <a:lnTo>
                  <a:pt x="209" y="4541"/>
                </a:lnTo>
                <a:lnTo>
                  <a:pt x="146" y="4709"/>
                </a:lnTo>
                <a:lnTo>
                  <a:pt x="0" y="4855"/>
                </a:lnTo>
                <a:lnTo>
                  <a:pt x="0" y="4939"/>
                </a:lnTo>
                <a:lnTo>
                  <a:pt x="84" y="4960"/>
                </a:lnTo>
                <a:lnTo>
                  <a:pt x="188" y="4918"/>
                </a:lnTo>
                <a:lnTo>
                  <a:pt x="230" y="5274"/>
                </a:lnTo>
                <a:lnTo>
                  <a:pt x="335" y="5274"/>
                </a:lnTo>
                <a:lnTo>
                  <a:pt x="398" y="5357"/>
                </a:lnTo>
                <a:lnTo>
                  <a:pt x="565" y="5274"/>
                </a:lnTo>
                <a:lnTo>
                  <a:pt x="649" y="5399"/>
                </a:lnTo>
                <a:lnTo>
                  <a:pt x="628" y="5483"/>
                </a:lnTo>
                <a:lnTo>
                  <a:pt x="628" y="5650"/>
                </a:lnTo>
                <a:lnTo>
                  <a:pt x="732" y="5797"/>
                </a:lnTo>
                <a:lnTo>
                  <a:pt x="732" y="6006"/>
                </a:lnTo>
                <a:lnTo>
                  <a:pt x="649" y="6215"/>
                </a:lnTo>
                <a:lnTo>
                  <a:pt x="753" y="6299"/>
                </a:lnTo>
                <a:lnTo>
                  <a:pt x="649" y="6403"/>
                </a:lnTo>
                <a:lnTo>
                  <a:pt x="649" y="6403"/>
                </a:lnTo>
                <a:lnTo>
                  <a:pt x="732" y="6383"/>
                </a:lnTo>
                <a:lnTo>
                  <a:pt x="816" y="6383"/>
                </a:lnTo>
                <a:lnTo>
                  <a:pt x="837" y="6403"/>
                </a:lnTo>
                <a:lnTo>
                  <a:pt x="1507" y="6403"/>
                </a:lnTo>
                <a:lnTo>
                  <a:pt x="1548" y="6383"/>
                </a:lnTo>
                <a:lnTo>
                  <a:pt x="1590" y="6341"/>
                </a:lnTo>
                <a:lnTo>
                  <a:pt x="1653" y="6383"/>
                </a:lnTo>
                <a:lnTo>
                  <a:pt x="1695" y="6320"/>
                </a:lnTo>
                <a:lnTo>
                  <a:pt x="1862" y="6341"/>
                </a:lnTo>
                <a:lnTo>
                  <a:pt x="1904" y="6320"/>
                </a:lnTo>
                <a:lnTo>
                  <a:pt x="2092" y="6320"/>
                </a:lnTo>
                <a:lnTo>
                  <a:pt x="2134" y="6341"/>
                </a:lnTo>
                <a:lnTo>
                  <a:pt x="2239" y="6320"/>
                </a:lnTo>
                <a:lnTo>
                  <a:pt x="2323" y="6320"/>
                </a:lnTo>
                <a:lnTo>
                  <a:pt x="2323" y="6341"/>
                </a:lnTo>
                <a:lnTo>
                  <a:pt x="2490" y="6383"/>
                </a:lnTo>
                <a:lnTo>
                  <a:pt x="2511" y="6341"/>
                </a:lnTo>
                <a:lnTo>
                  <a:pt x="2553" y="6341"/>
                </a:lnTo>
                <a:lnTo>
                  <a:pt x="2595" y="6403"/>
                </a:lnTo>
                <a:lnTo>
                  <a:pt x="3327" y="6403"/>
                </a:lnTo>
                <a:lnTo>
                  <a:pt x="3390" y="6424"/>
                </a:lnTo>
                <a:lnTo>
                  <a:pt x="3431" y="6403"/>
                </a:lnTo>
                <a:lnTo>
                  <a:pt x="3452" y="6403"/>
                </a:lnTo>
                <a:lnTo>
                  <a:pt x="3536" y="6487"/>
                </a:lnTo>
                <a:lnTo>
                  <a:pt x="3578" y="6445"/>
                </a:lnTo>
                <a:lnTo>
                  <a:pt x="3662" y="6487"/>
                </a:lnTo>
                <a:lnTo>
                  <a:pt x="3683" y="6529"/>
                </a:lnTo>
                <a:lnTo>
                  <a:pt x="3745" y="6508"/>
                </a:lnTo>
                <a:lnTo>
                  <a:pt x="3766" y="6487"/>
                </a:lnTo>
                <a:lnTo>
                  <a:pt x="3808" y="6487"/>
                </a:lnTo>
                <a:lnTo>
                  <a:pt x="3892" y="6550"/>
                </a:lnTo>
                <a:lnTo>
                  <a:pt x="3955" y="6529"/>
                </a:lnTo>
                <a:lnTo>
                  <a:pt x="4059" y="6529"/>
                </a:lnTo>
                <a:lnTo>
                  <a:pt x="4101" y="6550"/>
                </a:lnTo>
                <a:lnTo>
                  <a:pt x="4206" y="6550"/>
                </a:lnTo>
                <a:lnTo>
                  <a:pt x="4206" y="6592"/>
                </a:lnTo>
                <a:lnTo>
                  <a:pt x="4289" y="6592"/>
                </a:lnTo>
                <a:lnTo>
                  <a:pt x="4310" y="6529"/>
                </a:lnTo>
                <a:lnTo>
                  <a:pt x="4268" y="6424"/>
                </a:lnTo>
                <a:lnTo>
                  <a:pt x="4268" y="6403"/>
                </a:lnTo>
                <a:lnTo>
                  <a:pt x="4331" y="6299"/>
                </a:lnTo>
                <a:lnTo>
                  <a:pt x="4373" y="6215"/>
                </a:lnTo>
                <a:lnTo>
                  <a:pt x="4394" y="6194"/>
                </a:lnTo>
                <a:lnTo>
                  <a:pt x="4373" y="6194"/>
                </a:lnTo>
                <a:lnTo>
                  <a:pt x="4331" y="6131"/>
                </a:lnTo>
                <a:lnTo>
                  <a:pt x="4331" y="6069"/>
                </a:lnTo>
                <a:lnTo>
                  <a:pt x="4331" y="5922"/>
                </a:lnTo>
                <a:lnTo>
                  <a:pt x="4164" y="5797"/>
                </a:lnTo>
                <a:lnTo>
                  <a:pt x="4080" y="5713"/>
                </a:lnTo>
                <a:lnTo>
                  <a:pt x="3996" y="5567"/>
                </a:lnTo>
                <a:lnTo>
                  <a:pt x="3850" y="5357"/>
                </a:lnTo>
                <a:lnTo>
                  <a:pt x="3808" y="5232"/>
                </a:lnTo>
                <a:lnTo>
                  <a:pt x="3703" y="5127"/>
                </a:lnTo>
                <a:lnTo>
                  <a:pt x="3557" y="5043"/>
                </a:lnTo>
                <a:lnTo>
                  <a:pt x="3494" y="4981"/>
                </a:lnTo>
                <a:lnTo>
                  <a:pt x="3494" y="4750"/>
                </a:lnTo>
                <a:lnTo>
                  <a:pt x="3473" y="4625"/>
                </a:lnTo>
                <a:lnTo>
                  <a:pt x="3452" y="4458"/>
                </a:lnTo>
                <a:lnTo>
                  <a:pt x="3473" y="4332"/>
                </a:lnTo>
                <a:lnTo>
                  <a:pt x="3431" y="4186"/>
                </a:lnTo>
                <a:lnTo>
                  <a:pt x="3390" y="4039"/>
                </a:lnTo>
                <a:lnTo>
                  <a:pt x="3452" y="3976"/>
                </a:lnTo>
                <a:lnTo>
                  <a:pt x="3536" y="3976"/>
                </a:lnTo>
                <a:lnTo>
                  <a:pt x="3641" y="3788"/>
                </a:lnTo>
                <a:lnTo>
                  <a:pt x="3683" y="3662"/>
                </a:lnTo>
                <a:lnTo>
                  <a:pt x="3787" y="3474"/>
                </a:lnTo>
                <a:lnTo>
                  <a:pt x="3850" y="3349"/>
                </a:lnTo>
                <a:lnTo>
                  <a:pt x="3955" y="3307"/>
                </a:lnTo>
                <a:lnTo>
                  <a:pt x="4059" y="3160"/>
                </a:lnTo>
                <a:lnTo>
                  <a:pt x="4059" y="3139"/>
                </a:lnTo>
                <a:lnTo>
                  <a:pt x="4017" y="3035"/>
                </a:lnTo>
                <a:lnTo>
                  <a:pt x="3955" y="2867"/>
                </a:lnTo>
                <a:lnTo>
                  <a:pt x="3850" y="2721"/>
                </a:lnTo>
                <a:lnTo>
                  <a:pt x="3766" y="2637"/>
                </a:lnTo>
                <a:lnTo>
                  <a:pt x="3557" y="2428"/>
                </a:lnTo>
                <a:lnTo>
                  <a:pt x="3348" y="2240"/>
                </a:lnTo>
                <a:lnTo>
                  <a:pt x="3243" y="2219"/>
                </a:lnTo>
                <a:lnTo>
                  <a:pt x="3243" y="2135"/>
                </a:lnTo>
                <a:lnTo>
                  <a:pt x="3159" y="2093"/>
                </a:lnTo>
                <a:lnTo>
                  <a:pt x="3159" y="2030"/>
                </a:lnTo>
                <a:lnTo>
                  <a:pt x="3159" y="1926"/>
                </a:lnTo>
                <a:lnTo>
                  <a:pt x="3180" y="1884"/>
                </a:lnTo>
                <a:lnTo>
                  <a:pt x="3180" y="1779"/>
                </a:lnTo>
                <a:lnTo>
                  <a:pt x="3369" y="1779"/>
                </a:lnTo>
                <a:lnTo>
                  <a:pt x="3431" y="1800"/>
                </a:lnTo>
                <a:lnTo>
                  <a:pt x="3536" y="1779"/>
                </a:lnTo>
                <a:lnTo>
                  <a:pt x="3641" y="1800"/>
                </a:lnTo>
                <a:lnTo>
                  <a:pt x="3683" y="1779"/>
                </a:lnTo>
                <a:lnTo>
                  <a:pt x="3808" y="1800"/>
                </a:lnTo>
                <a:lnTo>
                  <a:pt x="3892" y="1821"/>
                </a:lnTo>
                <a:lnTo>
                  <a:pt x="3975" y="1842"/>
                </a:lnTo>
                <a:lnTo>
                  <a:pt x="4017" y="1800"/>
                </a:lnTo>
                <a:lnTo>
                  <a:pt x="3975" y="1779"/>
                </a:lnTo>
                <a:lnTo>
                  <a:pt x="3808" y="1633"/>
                </a:lnTo>
                <a:lnTo>
                  <a:pt x="3787" y="1528"/>
                </a:lnTo>
                <a:lnTo>
                  <a:pt x="3703" y="1486"/>
                </a:lnTo>
                <a:lnTo>
                  <a:pt x="3599" y="1319"/>
                </a:lnTo>
                <a:lnTo>
                  <a:pt x="3578" y="1214"/>
                </a:lnTo>
                <a:lnTo>
                  <a:pt x="3662" y="1152"/>
                </a:lnTo>
                <a:lnTo>
                  <a:pt x="3703" y="1005"/>
                </a:lnTo>
                <a:lnTo>
                  <a:pt x="3641" y="942"/>
                </a:lnTo>
                <a:lnTo>
                  <a:pt x="3662" y="880"/>
                </a:lnTo>
                <a:lnTo>
                  <a:pt x="3683" y="838"/>
                </a:lnTo>
                <a:lnTo>
                  <a:pt x="3683" y="754"/>
                </a:lnTo>
                <a:lnTo>
                  <a:pt x="3599" y="587"/>
                </a:lnTo>
                <a:lnTo>
                  <a:pt x="3578" y="482"/>
                </a:lnTo>
                <a:lnTo>
                  <a:pt x="3536" y="440"/>
                </a:lnTo>
                <a:lnTo>
                  <a:pt x="3494" y="252"/>
                </a:lnTo>
                <a:lnTo>
                  <a:pt x="3369" y="147"/>
                </a:lnTo>
                <a:lnTo>
                  <a:pt x="30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51"/>
          <p:cNvSpPr/>
          <p:nvPr/>
        </p:nvSpPr>
        <p:spPr>
          <a:xfrm>
            <a:off x="3093197" y="3182099"/>
            <a:ext cx="81418" cy="84140"/>
          </a:xfrm>
          <a:custGeom>
            <a:avLst/>
            <a:gdLst/>
            <a:ahLst/>
            <a:cxnLst/>
            <a:rect l="l" t="t" r="r" b="b"/>
            <a:pathLst>
              <a:path w="3307" h="3579" extrusionOk="0">
                <a:moveTo>
                  <a:pt x="1675" y="1"/>
                </a:moveTo>
                <a:lnTo>
                  <a:pt x="1633" y="64"/>
                </a:lnTo>
                <a:lnTo>
                  <a:pt x="1570" y="22"/>
                </a:lnTo>
                <a:lnTo>
                  <a:pt x="1528" y="64"/>
                </a:lnTo>
                <a:lnTo>
                  <a:pt x="1487" y="84"/>
                </a:lnTo>
                <a:lnTo>
                  <a:pt x="1487" y="754"/>
                </a:lnTo>
                <a:lnTo>
                  <a:pt x="712" y="754"/>
                </a:lnTo>
                <a:lnTo>
                  <a:pt x="691" y="733"/>
                </a:lnTo>
                <a:lnTo>
                  <a:pt x="608" y="754"/>
                </a:lnTo>
                <a:lnTo>
                  <a:pt x="524" y="817"/>
                </a:lnTo>
                <a:lnTo>
                  <a:pt x="482" y="796"/>
                </a:lnTo>
                <a:lnTo>
                  <a:pt x="482" y="921"/>
                </a:lnTo>
                <a:lnTo>
                  <a:pt x="336" y="942"/>
                </a:lnTo>
                <a:lnTo>
                  <a:pt x="440" y="1131"/>
                </a:lnTo>
                <a:lnTo>
                  <a:pt x="629" y="1172"/>
                </a:lnTo>
                <a:lnTo>
                  <a:pt x="378" y="1235"/>
                </a:lnTo>
                <a:lnTo>
                  <a:pt x="315" y="1152"/>
                </a:lnTo>
                <a:lnTo>
                  <a:pt x="294" y="1340"/>
                </a:lnTo>
                <a:lnTo>
                  <a:pt x="273" y="1654"/>
                </a:lnTo>
                <a:lnTo>
                  <a:pt x="168" y="1737"/>
                </a:lnTo>
                <a:lnTo>
                  <a:pt x="22" y="1675"/>
                </a:lnTo>
                <a:lnTo>
                  <a:pt x="1" y="1758"/>
                </a:lnTo>
                <a:lnTo>
                  <a:pt x="126" y="1988"/>
                </a:lnTo>
                <a:lnTo>
                  <a:pt x="210" y="2051"/>
                </a:lnTo>
                <a:lnTo>
                  <a:pt x="210" y="2156"/>
                </a:lnTo>
                <a:lnTo>
                  <a:pt x="315" y="2281"/>
                </a:lnTo>
                <a:lnTo>
                  <a:pt x="315" y="2470"/>
                </a:lnTo>
                <a:lnTo>
                  <a:pt x="398" y="2533"/>
                </a:lnTo>
                <a:lnTo>
                  <a:pt x="440" y="2679"/>
                </a:lnTo>
                <a:lnTo>
                  <a:pt x="608" y="2805"/>
                </a:lnTo>
                <a:lnTo>
                  <a:pt x="545" y="2825"/>
                </a:lnTo>
                <a:lnTo>
                  <a:pt x="712" y="2993"/>
                </a:lnTo>
                <a:lnTo>
                  <a:pt x="963" y="3202"/>
                </a:lnTo>
                <a:lnTo>
                  <a:pt x="1026" y="3328"/>
                </a:lnTo>
                <a:lnTo>
                  <a:pt x="1235" y="3432"/>
                </a:lnTo>
                <a:lnTo>
                  <a:pt x="1256" y="3537"/>
                </a:lnTo>
                <a:lnTo>
                  <a:pt x="1361" y="3558"/>
                </a:lnTo>
                <a:lnTo>
                  <a:pt x="1382" y="3579"/>
                </a:lnTo>
                <a:lnTo>
                  <a:pt x="1466" y="3474"/>
                </a:lnTo>
                <a:lnTo>
                  <a:pt x="1466" y="3411"/>
                </a:lnTo>
                <a:lnTo>
                  <a:pt x="1528" y="3369"/>
                </a:lnTo>
                <a:lnTo>
                  <a:pt x="1633" y="3369"/>
                </a:lnTo>
                <a:lnTo>
                  <a:pt x="1675" y="3307"/>
                </a:lnTo>
                <a:lnTo>
                  <a:pt x="1696" y="3307"/>
                </a:lnTo>
                <a:lnTo>
                  <a:pt x="1884" y="3432"/>
                </a:lnTo>
                <a:lnTo>
                  <a:pt x="1884" y="3328"/>
                </a:lnTo>
                <a:lnTo>
                  <a:pt x="1863" y="3035"/>
                </a:lnTo>
                <a:lnTo>
                  <a:pt x="1779" y="2951"/>
                </a:lnTo>
                <a:lnTo>
                  <a:pt x="1696" y="2930"/>
                </a:lnTo>
                <a:lnTo>
                  <a:pt x="1633" y="2951"/>
                </a:lnTo>
                <a:lnTo>
                  <a:pt x="1549" y="2993"/>
                </a:lnTo>
                <a:lnTo>
                  <a:pt x="1549" y="2846"/>
                </a:lnTo>
                <a:lnTo>
                  <a:pt x="1528" y="2784"/>
                </a:lnTo>
                <a:lnTo>
                  <a:pt x="1570" y="2721"/>
                </a:lnTo>
                <a:lnTo>
                  <a:pt x="1675" y="2721"/>
                </a:lnTo>
                <a:lnTo>
                  <a:pt x="1800" y="2784"/>
                </a:lnTo>
                <a:lnTo>
                  <a:pt x="1863" y="2721"/>
                </a:lnTo>
                <a:lnTo>
                  <a:pt x="1884" y="2679"/>
                </a:lnTo>
                <a:lnTo>
                  <a:pt x="1968" y="2679"/>
                </a:lnTo>
                <a:lnTo>
                  <a:pt x="2177" y="2637"/>
                </a:lnTo>
                <a:lnTo>
                  <a:pt x="2198" y="2574"/>
                </a:lnTo>
                <a:lnTo>
                  <a:pt x="2177" y="2407"/>
                </a:lnTo>
                <a:lnTo>
                  <a:pt x="2219" y="2365"/>
                </a:lnTo>
                <a:lnTo>
                  <a:pt x="2365" y="2365"/>
                </a:lnTo>
                <a:lnTo>
                  <a:pt x="2428" y="2595"/>
                </a:lnTo>
                <a:lnTo>
                  <a:pt x="2512" y="2700"/>
                </a:lnTo>
                <a:lnTo>
                  <a:pt x="2637" y="2637"/>
                </a:lnTo>
                <a:lnTo>
                  <a:pt x="2721" y="2679"/>
                </a:lnTo>
                <a:lnTo>
                  <a:pt x="2805" y="2616"/>
                </a:lnTo>
                <a:lnTo>
                  <a:pt x="2909" y="2616"/>
                </a:lnTo>
                <a:lnTo>
                  <a:pt x="3035" y="2679"/>
                </a:lnTo>
                <a:lnTo>
                  <a:pt x="3056" y="2742"/>
                </a:lnTo>
                <a:lnTo>
                  <a:pt x="3119" y="2742"/>
                </a:lnTo>
                <a:lnTo>
                  <a:pt x="3119" y="2637"/>
                </a:lnTo>
                <a:lnTo>
                  <a:pt x="3098" y="2533"/>
                </a:lnTo>
                <a:lnTo>
                  <a:pt x="3244" y="2114"/>
                </a:lnTo>
                <a:lnTo>
                  <a:pt x="3307" y="1884"/>
                </a:lnTo>
                <a:lnTo>
                  <a:pt x="3307" y="1779"/>
                </a:lnTo>
                <a:lnTo>
                  <a:pt x="3244" y="1696"/>
                </a:lnTo>
                <a:lnTo>
                  <a:pt x="3223" y="1654"/>
                </a:lnTo>
                <a:lnTo>
                  <a:pt x="3139" y="1570"/>
                </a:lnTo>
                <a:lnTo>
                  <a:pt x="3119" y="1528"/>
                </a:lnTo>
                <a:lnTo>
                  <a:pt x="3035" y="1486"/>
                </a:lnTo>
                <a:lnTo>
                  <a:pt x="3014" y="1444"/>
                </a:lnTo>
                <a:lnTo>
                  <a:pt x="2993" y="1382"/>
                </a:lnTo>
                <a:lnTo>
                  <a:pt x="2993" y="1340"/>
                </a:lnTo>
                <a:lnTo>
                  <a:pt x="3035" y="1319"/>
                </a:lnTo>
                <a:lnTo>
                  <a:pt x="3056" y="1277"/>
                </a:lnTo>
                <a:lnTo>
                  <a:pt x="3119" y="1277"/>
                </a:lnTo>
                <a:lnTo>
                  <a:pt x="3098" y="1214"/>
                </a:lnTo>
                <a:lnTo>
                  <a:pt x="3056" y="1172"/>
                </a:lnTo>
                <a:lnTo>
                  <a:pt x="3056" y="1110"/>
                </a:lnTo>
                <a:lnTo>
                  <a:pt x="3202" y="1026"/>
                </a:lnTo>
                <a:lnTo>
                  <a:pt x="3307" y="1005"/>
                </a:lnTo>
                <a:lnTo>
                  <a:pt x="3307" y="900"/>
                </a:lnTo>
                <a:lnTo>
                  <a:pt x="3265" y="838"/>
                </a:lnTo>
                <a:lnTo>
                  <a:pt x="3307" y="754"/>
                </a:lnTo>
                <a:lnTo>
                  <a:pt x="3307" y="587"/>
                </a:lnTo>
                <a:lnTo>
                  <a:pt x="3244" y="545"/>
                </a:lnTo>
                <a:lnTo>
                  <a:pt x="3056" y="524"/>
                </a:lnTo>
                <a:lnTo>
                  <a:pt x="2930" y="587"/>
                </a:lnTo>
                <a:lnTo>
                  <a:pt x="2805" y="628"/>
                </a:lnTo>
                <a:lnTo>
                  <a:pt x="2721" y="608"/>
                </a:lnTo>
                <a:lnTo>
                  <a:pt x="2616" y="649"/>
                </a:lnTo>
                <a:lnTo>
                  <a:pt x="2575" y="608"/>
                </a:lnTo>
                <a:lnTo>
                  <a:pt x="2595" y="545"/>
                </a:lnTo>
                <a:lnTo>
                  <a:pt x="2575" y="440"/>
                </a:lnTo>
                <a:lnTo>
                  <a:pt x="2575" y="315"/>
                </a:lnTo>
                <a:lnTo>
                  <a:pt x="2533" y="189"/>
                </a:lnTo>
                <a:lnTo>
                  <a:pt x="2575" y="84"/>
                </a:lnTo>
                <a:lnTo>
                  <a:pt x="2533" y="22"/>
                </a:lnTo>
                <a:lnTo>
                  <a:pt x="2491" y="22"/>
                </a:lnTo>
                <a:lnTo>
                  <a:pt x="2470" y="64"/>
                </a:lnTo>
                <a:lnTo>
                  <a:pt x="2303" y="22"/>
                </a:lnTo>
                <a:lnTo>
                  <a:pt x="2303" y="1"/>
                </a:lnTo>
                <a:lnTo>
                  <a:pt x="2219" y="1"/>
                </a:lnTo>
                <a:lnTo>
                  <a:pt x="2114" y="22"/>
                </a:lnTo>
                <a:lnTo>
                  <a:pt x="2072" y="1"/>
                </a:lnTo>
                <a:lnTo>
                  <a:pt x="1884" y="1"/>
                </a:lnTo>
                <a:lnTo>
                  <a:pt x="1842" y="22"/>
                </a:lnTo>
                <a:lnTo>
                  <a:pt x="16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51"/>
          <p:cNvSpPr/>
          <p:nvPr/>
        </p:nvSpPr>
        <p:spPr>
          <a:xfrm>
            <a:off x="3100928" y="3183580"/>
            <a:ext cx="28879" cy="17726"/>
          </a:xfrm>
          <a:custGeom>
            <a:avLst/>
            <a:gdLst/>
            <a:ahLst/>
            <a:cxnLst/>
            <a:rect l="l" t="t" r="r" b="b"/>
            <a:pathLst>
              <a:path w="1173" h="754" extrusionOk="0">
                <a:moveTo>
                  <a:pt x="398" y="1"/>
                </a:moveTo>
                <a:lnTo>
                  <a:pt x="315" y="21"/>
                </a:lnTo>
                <a:lnTo>
                  <a:pt x="294" y="42"/>
                </a:lnTo>
                <a:lnTo>
                  <a:pt x="336" y="147"/>
                </a:lnTo>
                <a:lnTo>
                  <a:pt x="168" y="335"/>
                </a:lnTo>
                <a:lnTo>
                  <a:pt x="1" y="628"/>
                </a:lnTo>
                <a:lnTo>
                  <a:pt x="168" y="691"/>
                </a:lnTo>
                <a:lnTo>
                  <a:pt x="168" y="733"/>
                </a:lnTo>
                <a:lnTo>
                  <a:pt x="210" y="754"/>
                </a:lnTo>
                <a:lnTo>
                  <a:pt x="294" y="691"/>
                </a:lnTo>
                <a:lnTo>
                  <a:pt x="377" y="670"/>
                </a:lnTo>
                <a:lnTo>
                  <a:pt x="398" y="691"/>
                </a:lnTo>
                <a:lnTo>
                  <a:pt x="1173" y="691"/>
                </a:lnTo>
                <a:lnTo>
                  <a:pt x="1173" y="21"/>
                </a:lnTo>
                <a:lnTo>
                  <a:pt x="503" y="21"/>
                </a:lnTo>
                <a:lnTo>
                  <a:pt x="4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51"/>
          <p:cNvSpPr/>
          <p:nvPr/>
        </p:nvSpPr>
        <p:spPr>
          <a:xfrm>
            <a:off x="3127198" y="3160470"/>
            <a:ext cx="109239" cy="122013"/>
          </a:xfrm>
          <a:custGeom>
            <a:avLst/>
            <a:gdLst/>
            <a:ahLst/>
            <a:cxnLst/>
            <a:rect l="l" t="t" r="r" b="b"/>
            <a:pathLst>
              <a:path w="4437" h="5190" extrusionOk="0">
                <a:moveTo>
                  <a:pt x="3935" y="0"/>
                </a:moveTo>
                <a:lnTo>
                  <a:pt x="3872" y="63"/>
                </a:lnTo>
                <a:lnTo>
                  <a:pt x="3767" y="42"/>
                </a:lnTo>
                <a:lnTo>
                  <a:pt x="3537" y="147"/>
                </a:lnTo>
                <a:lnTo>
                  <a:pt x="3495" y="188"/>
                </a:lnTo>
                <a:lnTo>
                  <a:pt x="3391" y="209"/>
                </a:lnTo>
                <a:lnTo>
                  <a:pt x="3244" y="377"/>
                </a:lnTo>
                <a:lnTo>
                  <a:pt x="2972" y="816"/>
                </a:lnTo>
                <a:lnTo>
                  <a:pt x="2930" y="900"/>
                </a:lnTo>
                <a:lnTo>
                  <a:pt x="2867" y="1004"/>
                </a:lnTo>
                <a:lnTo>
                  <a:pt x="2867" y="1025"/>
                </a:lnTo>
                <a:lnTo>
                  <a:pt x="2909" y="1130"/>
                </a:lnTo>
                <a:lnTo>
                  <a:pt x="2888" y="1193"/>
                </a:lnTo>
                <a:lnTo>
                  <a:pt x="2805" y="1193"/>
                </a:lnTo>
                <a:lnTo>
                  <a:pt x="2805" y="1151"/>
                </a:lnTo>
                <a:lnTo>
                  <a:pt x="2700" y="1151"/>
                </a:lnTo>
                <a:lnTo>
                  <a:pt x="2658" y="1130"/>
                </a:lnTo>
                <a:lnTo>
                  <a:pt x="2554" y="1130"/>
                </a:lnTo>
                <a:lnTo>
                  <a:pt x="2491" y="1151"/>
                </a:lnTo>
                <a:lnTo>
                  <a:pt x="2407" y="1088"/>
                </a:lnTo>
                <a:lnTo>
                  <a:pt x="2365" y="1088"/>
                </a:lnTo>
                <a:lnTo>
                  <a:pt x="2344" y="1109"/>
                </a:lnTo>
                <a:lnTo>
                  <a:pt x="2282" y="1130"/>
                </a:lnTo>
                <a:lnTo>
                  <a:pt x="2261" y="1088"/>
                </a:lnTo>
                <a:lnTo>
                  <a:pt x="2177" y="1046"/>
                </a:lnTo>
                <a:lnTo>
                  <a:pt x="2135" y="1088"/>
                </a:lnTo>
                <a:lnTo>
                  <a:pt x="2051" y="1004"/>
                </a:lnTo>
                <a:lnTo>
                  <a:pt x="2030" y="1004"/>
                </a:lnTo>
                <a:lnTo>
                  <a:pt x="1989" y="1025"/>
                </a:lnTo>
                <a:lnTo>
                  <a:pt x="1926" y="1004"/>
                </a:lnTo>
                <a:lnTo>
                  <a:pt x="1194" y="1004"/>
                </a:lnTo>
                <a:lnTo>
                  <a:pt x="1152" y="1109"/>
                </a:lnTo>
                <a:lnTo>
                  <a:pt x="1194" y="1235"/>
                </a:lnTo>
                <a:lnTo>
                  <a:pt x="1194" y="1360"/>
                </a:lnTo>
                <a:lnTo>
                  <a:pt x="1214" y="1465"/>
                </a:lnTo>
                <a:lnTo>
                  <a:pt x="1194" y="1528"/>
                </a:lnTo>
                <a:lnTo>
                  <a:pt x="1235" y="1569"/>
                </a:lnTo>
                <a:lnTo>
                  <a:pt x="1340" y="1528"/>
                </a:lnTo>
                <a:lnTo>
                  <a:pt x="1424" y="1548"/>
                </a:lnTo>
                <a:lnTo>
                  <a:pt x="1549" y="1507"/>
                </a:lnTo>
                <a:lnTo>
                  <a:pt x="1675" y="1444"/>
                </a:lnTo>
                <a:lnTo>
                  <a:pt x="1863" y="1465"/>
                </a:lnTo>
                <a:lnTo>
                  <a:pt x="1926" y="1507"/>
                </a:lnTo>
                <a:lnTo>
                  <a:pt x="1926" y="1674"/>
                </a:lnTo>
                <a:lnTo>
                  <a:pt x="1884" y="1758"/>
                </a:lnTo>
                <a:lnTo>
                  <a:pt x="1926" y="1820"/>
                </a:lnTo>
                <a:lnTo>
                  <a:pt x="1926" y="1925"/>
                </a:lnTo>
                <a:lnTo>
                  <a:pt x="1821" y="1946"/>
                </a:lnTo>
                <a:lnTo>
                  <a:pt x="1675" y="2030"/>
                </a:lnTo>
                <a:lnTo>
                  <a:pt x="1675" y="2092"/>
                </a:lnTo>
                <a:lnTo>
                  <a:pt x="1717" y="2134"/>
                </a:lnTo>
                <a:lnTo>
                  <a:pt x="1738" y="2197"/>
                </a:lnTo>
                <a:lnTo>
                  <a:pt x="1675" y="2197"/>
                </a:lnTo>
                <a:lnTo>
                  <a:pt x="1654" y="2239"/>
                </a:lnTo>
                <a:lnTo>
                  <a:pt x="1612" y="2260"/>
                </a:lnTo>
                <a:lnTo>
                  <a:pt x="1612" y="2302"/>
                </a:lnTo>
                <a:lnTo>
                  <a:pt x="1633" y="2364"/>
                </a:lnTo>
                <a:lnTo>
                  <a:pt x="1654" y="2406"/>
                </a:lnTo>
                <a:lnTo>
                  <a:pt x="1738" y="2448"/>
                </a:lnTo>
                <a:lnTo>
                  <a:pt x="1758" y="2490"/>
                </a:lnTo>
                <a:lnTo>
                  <a:pt x="1842" y="2574"/>
                </a:lnTo>
                <a:lnTo>
                  <a:pt x="1863" y="2616"/>
                </a:lnTo>
                <a:lnTo>
                  <a:pt x="1926" y="2699"/>
                </a:lnTo>
                <a:lnTo>
                  <a:pt x="1926" y="2804"/>
                </a:lnTo>
                <a:lnTo>
                  <a:pt x="1863" y="3034"/>
                </a:lnTo>
                <a:lnTo>
                  <a:pt x="1717" y="3453"/>
                </a:lnTo>
                <a:lnTo>
                  <a:pt x="1738" y="3557"/>
                </a:lnTo>
                <a:lnTo>
                  <a:pt x="1738" y="3662"/>
                </a:lnTo>
                <a:lnTo>
                  <a:pt x="1675" y="3662"/>
                </a:lnTo>
                <a:lnTo>
                  <a:pt x="1654" y="3599"/>
                </a:lnTo>
                <a:lnTo>
                  <a:pt x="1528" y="3536"/>
                </a:lnTo>
                <a:lnTo>
                  <a:pt x="1424" y="3536"/>
                </a:lnTo>
                <a:lnTo>
                  <a:pt x="1340" y="3599"/>
                </a:lnTo>
                <a:lnTo>
                  <a:pt x="1256" y="3557"/>
                </a:lnTo>
                <a:lnTo>
                  <a:pt x="1131" y="3620"/>
                </a:lnTo>
                <a:lnTo>
                  <a:pt x="1047" y="3515"/>
                </a:lnTo>
                <a:lnTo>
                  <a:pt x="984" y="3285"/>
                </a:lnTo>
                <a:lnTo>
                  <a:pt x="838" y="3285"/>
                </a:lnTo>
                <a:lnTo>
                  <a:pt x="796" y="3327"/>
                </a:lnTo>
                <a:lnTo>
                  <a:pt x="817" y="3494"/>
                </a:lnTo>
                <a:lnTo>
                  <a:pt x="796" y="3557"/>
                </a:lnTo>
                <a:lnTo>
                  <a:pt x="587" y="3599"/>
                </a:lnTo>
                <a:lnTo>
                  <a:pt x="503" y="3599"/>
                </a:lnTo>
                <a:lnTo>
                  <a:pt x="482" y="3641"/>
                </a:lnTo>
                <a:lnTo>
                  <a:pt x="419" y="3704"/>
                </a:lnTo>
                <a:lnTo>
                  <a:pt x="294" y="3641"/>
                </a:lnTo>
                <a:lnTo>
                  <a:pt x="189" y="3641"/>
                </a:lnTo>
                <a:lnTo>
                  <a:pt x="147" y="3704"/>
                </a:lnTo>
                <a:lnTo>
                  <a:pt x="168" y="3766"/>
                </a:lnTo>
                <a:lnTo>
                  <a:pt x="168" y="3913"/>
                </a:lnTo>
                <a:lnTo>
                  <a:pt x="252" y="3871"/>
                </a:lnTo>
                <a:lnTo>
                  <a:pt x="315" y="3850"/>
                </a:lnTo>
                <a:lnTo>
                  <a:pt x="398" y="3871"/>
                </a:lnTo>
                <a:lnTo>
                  <a:pt x="482" y="3955"/>
                </a:lnTo>
                <a:lnTo>
                  <a:pt x="503" y="4248"/>
                </a:lnTo>
                <a:lnTo>
                  <a:pt x="503" y="4352"/>
                </a:lnTo>
                <a:lnTo>
                  <a:pt x="315" y="4227"/>
                </a:lnTo>
                <a:lnTo>
                  <a:pt x="294" y="4227"/>
                </a:lnTo>
                <a:lnTo>
                  <a:pt x="252" y="4289"/>
                </a:lnTo>
                <a:lnTo>
                  <a:pt x="147" y="4289"/>
                </a:lnTo>
                <a:lnTo>
                  <a:pt x="85" y="4331"/>
                </a:lnTo>
                <a:lnTo>
                  <a:pt x="85" y="4394"/>
                </a:lnTo>
                <a:lnTo>
                  <a:pt x="1" y="4499"/>
                </a:lnTo>
                <a:lnTo>
                  <a:pt x="106" y="4603"/>
                </a:lnTo>
                <a:lnTo>
                  <a:pt x="168" y="4687"/>
                </a:lnTo>
                <a:lnTo>
                  <a:pt x="315" y="4792"/>
                </a:lnTo>
                <a:lnTo>
                  <a:pt x="315" y="4896"/>
                </a:lnTo>
                <a:lnTo>
                  <a:pt x="419" y="5001"/>
                </a:lnTo>
                <a:lnTo>
                  <a:pt x="419" y="5126"/>
                </a:lnTo>
                <a:lnTo>
                  <a:pt x="482" y="5189"/>
                </a:lnTo>
                <a:lnTo>
                  <a:pt x="524" y="5168"/>
                </a:lnTo>
                <a:lnTo>
                  <a:pt x="608" y="5022"/>
                </a:lnTo>
                <a:lnTo>
                  <a:pt x="629" y="5022"/>
                </a:lnTo>
                <a:lnTo>
                  <a:pt x="712" y="4980"/>
                </a:lnTo>
                <a:lnTo>
                  <a:pt x="775" y="4875"/>
                </a:lnTo>
                <a:lnTo>
                  <a:pt x="838" y="4854"/>
                </a:lnTo>
                <a:lnTo>
                  <a:pt x="942" y="4771"/>
                </a:lnTo>
                <a:lnTo>
                  <a:pt x="1005" y="4771"/>
                </a:lnTo>
                <a:lnTo>
                  <a:pt x="1047" y="4813"/>
                </a:lnTo>
                <a:lnTo>
                  <a:pt x="1110" y="4896"/>
                </a:lnTo>
                <a:lnTo>
                  <a:pt x="1110" y="5001"/>
                </a:lnTo>
                <a:lnTo>
                  <a:pt x="1131" y="4980"/>
                </a:lnTo>
                <a:lnTo>
                  <a:pt x="1194" y="5001"/>
                </a:lnTo>
                <a:lnTo>
                  <a:pt x="1298" y="4959"/>
                </a:lnTo>
                <a:lnTo>
                  <a:pt x="1319" y="5001"/>
                </a:lnTo>
                <a:lnTo>
                  <a:pt x="1319" y="5064"/>
                </a:lnTo>
                <a:lnTo>
                  <a:pt x="1424" y="5064"/>
                </a:lnTo>
                <a:lnTo>
                  <a:pt x="1507" y="4980"/>
                </a:lnTo>
                <a:lnTo>
                  <a:pt x="1507" y="4875"/>
                </a:lnTo>
                <a:lnTo>
                  <a:pt x="1570" y="4854"/>
                </a:lnTo>
                <a:lnTo>
                  <a:pt x="1654" y="4875"/>
                </a:lnTo>
                <a:lnTo>
                  <a:pt x="1758" y="4771"/>
                </a:lnTo>
                <a:lnTo>
                  <a:pt x="1947" y="4708"/>
                </a:lnTo>
                <a:lnTo>
                  <a:pt x="1947" y="4771"/>
                </a:lnTo>
                <a:lnTo>
                  <a:pt x="1863" y="4896"/>
                </a:lnTo>
                <a:lnTo>
                  <a:pt x="1884" y="4917"/>
                </a:lnTo>
                <a:lnTo>
                  <a:pt x="1947" y="5022"/>
                </a:lnTo>
                <a:lnTo>
                  <a:pt x="2072" y="5105"/>
                </a:lnTo>
                <a:lnTo>
                  <a:pt x="2198" y="5022"/>
                </a:lnTo>
                <a:lnTo>
                  <a:pt x="2282" y="4917"/>
                </a:lnTo>
                <a:lnTo>
                  <a:pt x="2512" y="4687"/>
                </a:lnTo>
                <a:lnTo>
                  <a:pt x="2574" y="4603"/>
                </a:lnTo>
                <a:lnTo>
                  <a:pt x="2658" y="4541"/>
                </a:lnTo>
                <a:lnTo>
                  <a:pt x="2763" y="4499"/>
                </a:lnTo>
                <a:lnTo>
                  <a:pt x="2867" y="4352"/>
                </a:lnTo>
                <a:lnTo>
                  <a:pt x="2867" y="4248"/>
                </a:lnTo>
                <a:lnTo>
                  <a:pt x="2888" y="4080"/>
                </a:lnTo>
                <a:lnTo>
                  <a:pt x="2909" y="3766"/>
                </a:lnTo>
                <a:lnTo>
                  <a:pt x="2888" y="3745"/>
                </a:lnTo>
                <a:lnTo>
                  <a:pt x="2867" y="3557"/>
                </a:lnTo>
                <a:lnTo>
                  <a:pt x="2909" y="3453"/>
                </a:lnTo>
                <a:lnTo>
                  <a:pt x="3098" y="3285"/>
                </a:lnTo>
                <a:lnTo>
                  <a:pt x="3098" y="3139"/>
                </a:lnTo>
                <a:lnTo>
                  <a:pt x="3202" y="3013"/>
                </a:lnTo>
                <a:lnTo>
                  <a:pt x="3328" y="2908"/>
                </a:lnTo>
                <a:lnTo>
                  <a:pt x="3411" y="2929"/>
                </a:lnTo>
                <a:lnTo>
                  <a:pt x="3516" y="2867"/>
                </a:lnTo>
                <a:lnTo>
                  <a:pt x="3621" y="2825"/>
                </a:lnTo>
                <a:lnTo>
                  <a:pt x="3809" y="2511"/>
                </a:lnTo>
                <a:lnTo>
                  <a:pt x="3809" y="2344"/>
                </a:lnTo>
                <a:lnTo>
                  <a:pt x="3851" y="2155"/>
                </a:lnTo>
                <a:lnTo>
                  <a:pt x="3935" y="2092"/>
                </a:lnTo>
                <a:lnTo>
                  <a:pt x="3955" y="1946"/>
                </a:lnTo>
                <a:lnTo>
                  <a:pt x="3935" y="1925"/>
                </a:lnTo>
                <a:lnTo>
                  <a:pt x="3955" y="1737"/>
                </a:lnTo>
                <a:lnTo>
                  <a:pt x="3955" y="1653"/>
                </a:lnTo>
                <a:lnTo>
                  <a:pt x="3955" y="1507"/>
                </a:lnTo>
                <a:lnTo>
                  <a:pt x="4060" y="1402"/>
                </a:lnTo>
                <a:lnTo>
                  <a:pt x="4060" y="1256"/>
                </a:lnTo>
                <a:lnTo>
                  <a:pt x="4081" y="1130"/>
                </a:lnTo>
                <a:lnTo>
                  <a:pt x="4039" y="921"/>
                </a:lnTo>
                <a:lnTo>
                  <a:pt x="4290" y="607"/>
                </a:lnTo>
                <a:lnTo>
                  <a:pt x="4332" y="502"/>
                </a:lnTo>
                <a:lnTo>
                  <a:pt x="4437" y="460"/>
                </a:lnTo>
                <a:lnTo>
                  <a:pt x="4437" y="209"/>
                </a:lnTo>
                <a:lnTo>
                  <a:pt x="4374" y="105"/>
                </a:lnTo>
                <a:lnTo>
                  <a:pt x="4374" y="63"/>
                </a:lnTo>
                <a:lnTo>
                  <a:pt x="4290" y="84"/>
                </a:lnTo>
                <a:lnTo>
                  <a:pt x="4248" y="105"/>
                </a:lnTo>
                <a:lnTo>
                  <a:pt x="4144" y="63"/>
                </a:lnTo>
                <a:lnTo>
                  <a:pt x="412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51"/>
          <p:cNvSpPr/>
          <p:nvPr/>
        </p:nvSpPr>
        <p:spPr>
          <a:xfrm>
            <a:off x="3139064" y="3272609"/>
            <a:ext cx="15461" cy="20194"/>
          </a:xfrm>
          <a:custGeom>
            <a:avLst/>
            <a:gdLst/>
            <a:ahLst/>
            <a:cxnLst/>
            <a:rect l="l" t="t" r="r" b="b"/>
            <a:pathLst>
              <a:path w="628" h="859" extrusionOk="0">
                <a:moveTo>
                  <a:pt x="460" y="1"/>
                </a:moveTo>
                <a:lnTo>
                  <a:pt x="356" y="84"/>
                </a:lnTo>
                <a:lnTo>
                  <a:pt x="293" y="105"/>
                </a:lnTo>
                <a:lnTo>
                  <a:pt x="230" y="210"/>
                </a:lnTo>
                <a:lnTo>
                  <a:pt x="147" y="252"/>
                </a:lnTo>
                <a:lnTo>
                  <a:pt x="126" y="252"/>
                </a:lnTo>
                <a:lnTo>
                  <a:pt x="42" y="398"/>
                </a:lnTo>
                <a:lnTo>
                  <a:pt x="0" y="419"/>
                </a:lnTo>
                <a:lnTo>
                  <a:pt x="84" y="503"/>
                </a:lnTo>
                <a:lnTo>
                  <a:pt x="105" y="670"/>
                </a:lnTo>
                <a:lnTo>
                  <a:pt x="42" y="775"/>
                </a:lnTo>
                <a:lnTo>
                  <a:pt x="84" y="859"/>
                </a:lnTo>
                <a:lnTo>
                  <a:pt x="188" y="775"/>
                </a:lnTo>
                <a:lnTo>
                  <a:pt x="293" y="775"/>
                </a:lnTo>
                <a:lnTo>
                  <a:pt x="356" y="712"/>
                </a:lnTo>
                <a:lnTo>
                  <a:pt x="335" y="503"/>
                </a:lnTo>
                <a:lnTo>
                  <a:pt x="398" y="440"/>
                </a:lnTo>
                <a:lnTo>
                  <a:pt x="523" y="335"/>
                </a:lnTo>
                <a:lnTo>
                  <a:pt x="628" y="231"/>
                </a:lnTo>
                <a:lnTo>
                  <a:pt x="628" y="126"/>
                </a:lnTo>
                <a:lnTo>
                  <a:pt x="565" y="43"/>
                </a:lnTo>
                <a:lnTo>
                  <a:pt x="5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51"/>
          <p:cNvSpPr/>
          <p:nvPr/>
        </p:nvSpPr>
        <p:spPr>
          <a:xfrm>
            <a:off x="3386322" y="3225403"/>
            <a:ext cx="159193" cy="154949"/>
          </a:xfrm>
          <a:custGeom>
            <a:avLst/>
            <a:gdLst/>
            <a:ahLst/>
            <a:cxnLst/>
            <a:rect l="l" t="t" r="r" b="b"/>
            <a:pathLst>
              <a:path w="6466" h="6591" extrusionOk="0">
                <a:moveTo>
                  <a:pt x="2553" y="0"/>
                </a:moveTo>
                <a:lnTo>
                  <a:pt x="1779" y="42"/>
                </a:lnTo>
                <a:lnTo>
                  <a:pt x="858" y="42"/>
                </a:lnTo>
                <a:lnTo>
                  <a:pt x="816" y="105"/>
                </a:lnTo>
                <a:lnTo>
                  <a:pt x="754" y="105"/>
                </a:lnTo>
                <a:lnTo>
                  <a:pt x="712" y="146"/>
                </a:lnTo>
                <a:lnTo>
                  <a:pt x="775" y="230"/>
                </a:lnTo>
                <a:lnTo>
                  <a:pt x="858" y="314"/>
                </a:lnTo>
                <a:lnTo>
                  <a:pt x="858" y="356"/>
                </a:lnTo>
                <a:lnTo>
                  <a:pt x="921" y="439"/>
                </a:lnTo>
                <a:lnTo>
                  <a:pt x="963" y="628"/>
                </a:lnTo>
                <a:lnTo>
                  <a:pt x="984" y="732"/>
                </a:lnTo>
                <a:lnTo>
                  <a:pt x="942" y="795"/>
                </a:lnTo>
                <a:lnTo>
                  <a:pt x="942" y="879"/>
                </a:lnTo>
                <a:lnTo>
                  <a:pt x="879" y="942"/>
                </a:lnTo>
                <a:lnTo>
                  <a:pt x="816" y="963"/>
                </a:lnTo>
                <a:lnTo>
                  <a:pt x="754" y="963"/>
                </a:lnTo>
                <a:lnTo>
                  <a:pt x="733" y="942"/>
                </a:lnTo>
                <a:lnTo>
                  <a:pt x="733" y="983"/>
                </a:lnTo>
                <a:lnTo>
                  <a:pt x="754" y="1046"/>
                </a:lnTo>
                <a:lnTo>
                  <a:pt x="754" y="1109"/>
                </a:lnTo>
                <a:lnTo>
                  <a:pt x="858" y="1151"/>
                </a:lnTo>
                <a:lnTo>
                  <a:pt x="858" y="1214"/>
                </a:lnTo>
                <a:lnTo>
                  <a:pt x="942" y="1214"/>
                </a:lnTo>
                <a:lnTo>
                  <a:pt x="963" y="1402"/>
                </a:lnTo>
                <a:lnTo>
                  <a:pt x="963" y="1486"/>
                </a:lnTo>
                <a:lnTo>
                  <a:pt x="858" y="1590"/>
                </a:lnTo>
                <a:lnTo>
                  <a:pt x="775" y="1674"/>
                </a:lnTo>
                <a:lnTo>
                  <a:pt x="733" y="1716"/>
                </a:lnTo>
                <a:lnTo>
                  <a:pt x="565" y="1883"/>
                </a:lnTo>
                <a:lnTo>
                  <a:pt x="461" y="2030"/>
                </a:lnTo>
                <a:lnTo>
                  <a:pt x="293" y="2092"/>
                </a:lnTo>
                <a:lnTo>
                  <a:pt x="0" y="2092"/>
                </a:lnTo>
                <a:lnTo>
                  <a:pt x="84" y="2553"/>
                </a:lnTo>
                <a:lnTo>
                  <a:pt x="210" y="3243"/>
                </a:lnTo>
                <a:lnTo>
                  <a:pt x="628" y="3808"/>
                </a:lnTo>
                <a:lnTo>
                  <a:pt x="754" y="4248"/>
                </a:lnTo>
                <a:lnTo>
                  <a:pt x="942" y="4352"/>
                </a:lnTo>
                <a:lnTo>
                  <a:pt x="1026" y="4352"/>
                </a:lnTo>
                <a:lnTo>
                  <a:pt x="1130" y="4394"/>
                </a:lnTo>
                <a:lnTo>
                  <a:pt x="1172" y="4394"/>
                </a:lnTo>
                <a:lnTo>
                  <a:pt x="1256" y="4436"/>
                </a:lnTo>
                <a:lnTo>
                  <a:pt x="1256" y="4499"/>
                </a:lnTo>
                <a:lnTo>
                  <a:pt x="1340" y="4561"/>
                </a:lnTo>
                <a:lnTo>
                  <a:pt x="1444" y="4561"/>
                </a:lnTo>
                <a:lnTo>
                  <a:pt x="1695" y="4645"/>
                </a:lnTo>
                <a:lnTo>
                  <a:pt x="1779" y="4645"/>
                </a:lnTo>
                <a:lnTo>
                  <a:pt x="1821" y="4708"/>
                </a:lnTo>
                <a:lnTo>
                  <a:pt x="1884" y="4729"/>
                </a:lnTo>
                <a:lnTo>
                  <a:pt x="1925" y="4812"/>
                </a:lnTo>
                <a:lnTo>
                  <a:pt x="2030" y="4917"/>
                </a:lnTo>
                <a:lnTo>
                  <a:pt x="2093" y="4917"/>
                </a:lnTo>
                <a:lnTo>
                  <a:pt x="2093" y="4938"/>
                </a:lnTo>
                <a:lnTo>
                  <a:pt x="2114" y="4917"/>
                </a:lnTo>
                <a:lnTo>
                  <a:pt x="2177" y="4917"/>
                </a:lnTo>
                <a:lnTo>
                  <a:pt x="2197" y="4980"/>
                </a:lnTo>
                <a:lnTo>
                  <a:pt x="2281" y="4980"/>
                </a:lnTo>
                <a:lnTo>
                  <a:pt x="2302" y="5022"/>
                </a:lnTo>
                <a:lnTo>
                  <a:pt x="2323" y="4980"/>
                </a:lnTo>
                <a:lnTo>
                  <a:pt x="2407" y="5022"/>
                </a:lnTo>
                <a:lnTo>
                  <a:pt x="2428" y="5043"/>
                </a:lnTo>
                <a:lnTo>
                  <a:pt x="2490" y="5043"/>
                </a:lnTo>
                <a:lnTo>
                  <a:pt x="2511" y="5084"/>
                </a:lnTo>
                <a:lnTo>
                  <a:pt x="2553" y="5126"/>
                </a:lnTo>
                <a:lnTo>
                  <a:pt x="2637" y="5189"/>
                </a:lnTo>
                <a:lnTo>
                  <a:pt x="2825" y="5398"/>
                </a:lnTo>
                <a:lnTo>
                  <a:pt x="2846" y="5608"/>
                </a:lnTo>
                <a:lnTo>
                  <a:pt x="2846" y="6591"/>
                </a:lnTo>
                <a:lnTo>
                  <a:pt x="2951" y="6193"/>
                </a:lnTo>
                <a:lnTo>
                  <a:pt x="3495" y="6173"/>
                </a:lnTo>
                <a:lnTo>
                  <a:pt x="3599" y="6131"/>
                </a:lnTo>
                <a:lnTo>
                  <a:pt x="3641" y="6110"/>
                </a:lnTo>
                <a:lnTo>
                  <a:pt x="3704" y="6089"/>
                </a:lnTo>
                <a:lnTo>
                  <a:pt x="3704" y="6131"/>
                </a:lnTo>
                <a:lnTo>
                  <a:pt x="3788" y="6173"/>
                </a:lnTo>
                <a:lnTo>
                  <a:pt x="3871" y="6214"/>
                </a:lnTo>
                <a:lnTo>
                  <a:pt x="3955" y="6214"/>
                </a:lnTo>
                <a:lnTo>
                  <a:pt x="3997" y="6298"/>
                </a:lnTo>
                <a:lnTo>
                  <a:pt x="3976" y="6319"/>
                </a:lnTo>
                <a:lnTo>
                  <a:pt x="4164" y="6298"/>
                </a:lnTo>
                <a:lnTo>
                  <a:pt x="4269" y="6193"/>
                </a:lnTo>
                <a:lnTo>
                  <a:pt x="4332" y="6193"/>
                </a:lnTo>
                <a:lnTo>
                  <a:pt x="4394" y="6131"/>
                </a:lnTo>
                <a:lnTo>
                  <a:pt x="4436" y="6173"/>
                </a:lnTo>
                <a:lnTo>
                  <a:pt x="4436" y="6214"/>
                </a:lnTo>
                <a:lnTo>
                  <a:pt x="4520" y="6214"/>
                </a:lnTo>
                <a:lnTo>
                  <a:pt x="4604" y="6277"/>
                </a:lnTo>
                <a:lnTo>
                  <a:pt x="4729" y="6214"/>
                </a:lnTo>
                <a:lnTo>
                  <a:pt x="4897" y="6193"/>
                </a:lnTo>
                <a:lnTo>
                  <a:pt x="4918" y="6110"/>
                </a:lnTo>
                <a:lnTo>
                  <a:pt x="4897" y="6068"/>
                </a:lnTo>
                <a:lnTo>
                  <a:pt x="4938" y="6005"/>
                </a:lnTo>
                <a:lnTo>
                  <a:pt x="5043" y="6026"/>
                </a:lnTo>
                <a:lnTo>
                  <a:pt x="5127" y="6026"/>
                </a:lnTo>
                <a:lnTo>
                  <a:pt x="5210" y="6089"/>
                </a:lnTo>
                <a:lnTo>
                  <a:pt x="5315" y="6068"/>
                </a:lnTo>
                <a:lnTo>
                  <a:pt x="5357" y="6026"/>
                </a:lnTo>
                <a:lnTo>
                  <a:pt x="5566" y="5963"/>
                </a:lnTo>
                <a:lnTo>
                  <a:pt x="5650" y="5984"/>
                </a:lnTo>
                <a:lnTo>
                  <a:pt x="5754" y="5963"/>
                </a:lnTo>
                <a:lnTo>
                  <a:pt x="5775" y="5900"/>
                </a:lnTo>
                <a:lnTo>
                  <a:pt x="5901" y="5900"/>
                </a:lnTo>
                <a:lnTo>
                  <a:pt x="5985" y="5817"/>
                </a:lnTo>
                <a:lnTo>
                  <a:pt x="6110" y="5796"/>
                </a:lnTo>
                <a:lnTo>
                  <a:pt x="6194" y="5712"/>
                </a:lnTo>
                <a:lnTo>
                  <a:pt x="6278" y="5649"/>
                </a:lnTo>
                <a:lnTo>
                  <a:pt x="6382" y="5670"/>
                </a:lnTo>
                <a:lnTo>
                  <a:pt x="6424" y="5608"/>
                </a:lnTo>
                <a:lnTo>
                  <a:pt x="6466" y="5587"/>
                </a:lnTo>
                <a:lnTo>
                  <a:pt x="6424" y="5587"/>
                </a:lnTo>
                <a:lnTo>
                  <a:pt x="6424" y="5545"/>
                </a:lnTo>
                <a:lnTo>
                  <a:pt x="6298" y="5440"/>
                </a:lnTo>
                <a:lnTo>
                  <a:pt x="6173" y="5398"/>
                </a:lnTo>
                <a:lnTo>
                  <a:pt x="5964" y="5189"/>
                </a:lnTo>
                <a:lnTo>
                  <a:pt x="5985" y="5126"/>
                </a:lnTo>
                <a:lnTo>
                  <a:pt x="5901" y="4938"/>
                </a:lnTo>
                <a:lnTo>
                  <a:pt x="5859" y="4875"/>
                </a:lnTo>
                <a:lnTo>
                  <a:pt x="5901" y="4771"/>
                </a:lnTo>
                <a:lnTo>
                  <a:pt x="5859" y="4729"/>
                </a:lnTo>
                <a:lnTo>
                  <a:pt x="5838" y="4624"/>
                </a:lnTo>
                <a:lnTo>
                  <a:pt x="5796" y="4540"/>
                </a:lnTo>
                <a:lnTo>
                  <a:pt x="5838" y="4540"/>
                </a:lnTo>
                <a:lnTo>
                  <a:pt x="5775" y="4394"/>
                </a:lnTo>
                <a:lnTo>
                  <a:pt x="5754" y="4248"/>
                </a:lnTo>
                <a:lnTo>
                  <a:pt x="5838" y="4206"/>
                </a:lnTo>
                <a:lnTo>
                  <a:pt x="5838" y="4038"/>
                </a:lnTo>
                <a:lnTo>
                  <a:pt x="5754" y="3976"/>
                </a:lnTo>
                <a:lnTo>
                  <a:pt x="5754" y="3766"/>
                </a:lnTo>
                <a:lnTo>
                  <a:pt x="5775" y="3620"/>
                </a:lnTo>
                <a:lnTo>
                  <a:pt x="5859" y="3578"/>
                </a:lnTo>
                <a:lnTo>
                  <a:pt x="5880" y="3599"/>
                </a:lnTo>
                <a:lnTo>
                  <a:pt x="5943" y="3515"/>
                </a:lnTo>
                <a:lnTo>
                  <a:pt x="5859" y="3306"/>
                </a:lnTo>
                <a:lnTo>
                  <a:pt x="5775" y="3306"/>
                </a:lnTo>
                <a:lnTo>
                  <a:pt x="5650" y="3180"/>
                </a:lnTo>
                <a:lnTo>
                  <a:pt x="5482" y="3055"/>
                </a:lnTo>
                <a:lnTo>
                  <a:pt x="5482" y="2929"/>
                </a:lnTo>
                <a:lnTo>
                  <a:pt x="5566" y="2657"/>
                </a:lnTo>
                <a:lnTo>
                  <a:pt x="5692" y="2302"/>
                </a:lnTo>
                <a:lnTo>
                  <a:pt x="5754" y="2239"/>
                </a:lnTo>
                <a:lnTo>
                  <a:pt x="5734" y="2134"/>
                </a:lnTo>
                <a:lnTo>
                  <a:pt x="5692" y="2113"/>
                </a:lnTo>
                <a:lnTo>
                  <a:pt x="5734" y="2113"/>
                </a:lnTo>
                <a:lnTo>
                  <a:pt x="5022" y="1611"/>
                </a:lnTo>
                <a:lnTo>
                  <a:pt x="4959" y="1527"/>
                </a:lnTo>
                <a:lnTo>
                  <a:pt x="4938" y="1486"/>
                </a:lnTo>
                <a:lnTo>
                  <a:pt x="4959" y="1402"/>
                </a:lnTo>
                <a:lnTo>
                  <a:pt x="4834" y="1214"/>
                </a:lnTo>
                <a:lnTo>
                  <a:pt x="274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51"/>
          <p:cNvSpPr/>
          <p:nvPr/>
        </p:nvSpPr>
        <p:spPr>
          <a:xfrm>
            <a:off x="3381694" y="3228342"/>
            <a:ext cx="28855" cy="22663"/>
          </a:xfrm>
          <a:custGeom>
            <a:avLst/>
            <a:gdLst/>
            <a:ahLst/>
            <a:cxnLst/>
            <a:rect l="l" t="t" r="r" b="b"/>
            <a:pathLst>
              <a:path w="1172" h="964" extrusionOk="0">
                <a:moveTo>
                  <a:pt x="795" y="1"/>
                </a:moveTo>
                <a:lnTo>
                  <a:pt x="795" y="84"/>
                </a:lnTo>
                <a:lnTo>
                  <a:pt x="732" y="126"/>
                </a:lnTo>
                <a:lnTo>
                  <a:pt x="649" y="126"/>
                </a:lnTo>
                <a:lnTo>
                  <a:pt x="607" y="84"/>
                </a:lnTo>
                <a:lnTo>
                  <a:pt x="544" y="42"/>
                </a:lnTo>
                <a:lnTo>
                  <a:pt x="440" y="126"/>
                </a:lnTo>
                <a:lnTo>
                  <a:pt x="377" y="147"/>
                </a:lnTo>
                <a:lnTo>
                  <a:pt x="335" y="126"/>
                </a:lnTo>
                <a:lnTo>
                  <a:pt x="209" y="231"/>
                </a:lnTo>
                <a:lnTo>
                  <a:pt x="105" y="356"/>
                </a:lnTo>
                <a:lnTo>
                  <a:pt x="0" y="733"/>
                </a:lnTo>
                <a:lnTo>
                  <a:pt x="0" y="817"/>
                </a:lnTo>
                <a:lnTo>
                  <a:pt x="209" y="817"/>
                </a:lnTo>
                <a:lnTo>
                  <a:pt x="272" y="921"/>
                </a:lnTo>
                <a:lnTo>
                  <a:pt x="335" y="963"/>
                </a:lnTo>
                <a:lnTo>
                  <a:pt x="398" y="921"/>
                </a:lnTo>
                <a:lnTo>
                  <a:pt x="419" y="921"/>
                </a:lnTo>
                <a:lnTo>
                  <a:pt x="481" y="963"/>
                </a:lnTo>
                <a:lnTo>
                  <a:pt x="607" y="921"/>
                </a:lnTo>
                <a:lnTo>
                  <a:pt x="607" y="858"/>
                </a:lnTo>
                <a:lnTo>
                  <a:pt x="691" y="670"/>
                </a:lnTo>
                <a:lnTo>
                  <a:pt x="649" y="566"/>
                </a:lnTo>
                <a:lnTo>
                  <a:pt x="712" y="566"/>
                </a:lnTo>
                <a:lnTo>
                  <a:pt x="753" y="628"/>
                </a:lnTo>
                <a:lnTo>
                  <a:pt x="816" y="628"/>
                </a:lnTo>
                <a:lnTo>
                  <a:pt x="858" y="733"/>
                </a:lnTo>
                <a:lnTo>
                  <a:pt x="921" y="754"/>
                </a:lnTo>
                <a:lnTo>
                  <a:pt x="921" y="817"/>
                </a:lnTo>
                <a:lnTo>
                  <a:pt x="942" y="838"/>
                </a:lnTo>
                <a:lnTo>
                  <a:pt x="1004" y="838"/>
                </a:lnTo>
                <a:lnTo>
                  <a:pt x="1067" y="817"/>
                </a:lnTo>
                <a:lnTo>
                  <a:pt x="1130" y="754"/>
                </a:lnTo>
                <a:lnTo>
                  <a:pt x="1130" y="670"/>
                </a:lnTo>
                <a:lnTo>
                  <a:pt x="1172" y="607"/>
                </a:lnTo>
                <a:lnTo>
                  <a:pt x="1151" y="503"/>
                </a:lnTo>
                <a:lnTo>
                  <a:pt x="1109" y="314"/>
                </a:lnTo>
                <a:lnTo>
                  <a:pt x="1046" y="231"/>
                </a:lnTo>
                <a:lnTo>
                  <a:pt x="1046" y="189"/>
                </a:lnTo>
                <a:lnTo>
                  <a:pt x="963" y="105"/>
                </a:lnTo>
                <a:lnTo>
                  <a:pt x="900" y="21"/>
                </a:lnTo>
                <a:lnTo>
                  <a:pt x="9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51"/>
          <p:cNvSpPr/>
          <p:nvPr/>
        </p:nvSpPr>
        <p:spPr>
          <a:xfrm>
            <a:off x="3381694" y="3241624"/>
            <a:ext cx="28338" cy="32983"/>
          </a:xfrm>
          <a:custGeom>
            <a:avLst/>
            <a:gdLst/>
            <a:ahLst/>
            <a:cxnLst/>
            <a:rect l="l" t="t" r="r" b="b"/>
            <a:pathLst>
              <a:path w="1151" h="1403" extrusionOk="0">
                <a:moveTo>
                  <a:pt x="649" y="1"/>
                </a:moveTo>
                <a:lnTo>
                  <a:pt x="691" y="105"/>
                </a:lnTo>
                <a:lnTo>
                  <a:pt x="607" y="293"/>
                </a:lnTo>
                <a:lnTo>
                  <a:pt x="607" y="356"/>
                </a:lnTo>
                <a:lnTo>
                  <a:pt x="481" y="398"/>
                </a:lnTo>
                <a:lnTo>
                  <a:pt x="419" y="356"/>
                </a:lnTo>
                <a:lnTo>
                  <a:pt x="398" y="356"/>
                </a:lnTo>
                <a:lnTo>
                  <a:pt x="335" y="398"/>
                </a:lnTo>
                <a:lnTo>
                  <a:pt x="272" y="356"/>
                </a:lnTo>
                <a:lnTo>
                  <a:pt x="209" y="252"/>
                </a:lnTo>
                <a:lnTo>
                  <a:pt x="0" y="252"/>
                </a:lnTo>
                <a:lnTo>
                  <a:pt x="0" y="314"/>
                </a:lnTo>
                <a:lnTo>
                  <a:pt x="63" y="419"/>
                </a:lnTo>
                <a:lnTo>
                  <a:pt x="84" y="565"/>
                </a:lnTo>
                <a:lnTo>
                  <a:pt x="84" y="712"/>
                </a:lnTo>
                <a:lnTo>
                  <a:pt x="188" y="1402"/>
                </a:lnTo>
                <a:lnTo>
                  <a:pt x="481" y="1402"/>
                </a:lnTo>
                <a:lnTo>
                  <a:pt x="649" y="1340"/>
                </a:lnTo>
                <a:lnTo>
                  <a:pt x="753" y="1193"/>
                </a:lnTo>
                <a:lnTo>
                  <a:pt x="921" y="1026"/>
                </a:lnTo>
                <a:lnTo>
                  <a:pt x="963" y="984"/>
                </a:lnTo>
                <a:lnTo>
                  <a:pt x="1046" y="900"/>
                </a:lnTo>
                <a:lnTo>
                  <a:pt x="1151" y="796"/>
                </a:lnTo>
                <a:lnTo>
                  <a:pt x="1151" y="712"/>
                </a:lnTo>
                <a:lnTo>
                  <a:pt x="1130" y="524"/>
                </a:lnTo>
                <a:lnTo>
                  <a:pt x="1046" y="524"/>
                </a:lnTo>
                <a:lnTo>
                  <a:pt x="1046" y="461"/>
                </a:lnTo>
                <a:lnTo>
                  <a:pt x="942" y="419"/>
                </a:lnTo>
                <a:lnTo>
                  <a:pt x="942" y="356"/>
                </a:lnTo>
                <a:lnTo>
                  <a:pt x="921" y="293"/>
                </a:lnTo>
                <a:lnTo>
                  <a:pt x="921" y="252"/>
                </a:lnTo>
                <a:lnTo>
                  <a:pt x="921" y="189"/>
                </a:lnTo>
                <a:lnTo>
                  <a:pt x="858" y="168"/>
                </a:lnTo>
                <a:lnTo>
                  <a:pt x="816" y="63"/>
                </a:lnTo>
                <a:lnTo>
                  <a:pt x="753" y="63"/>
                </a:lnTo>
                <a:lnTo>
                  <a:pt x="71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51"/>
          <p:cNvSpPr/>
          <p:nvPr/>
        </p:nvSpPr>
        <p:spPr>
          <a:xfrm>
            <a:off x="3141108" y="3139806"/>
            <a:ext cx="271509" cy="256791"/>
          </a:xfrm>
          <a:custGeom>
            <a:avLst/>
            <a:gdLst/>
            <a:ahLst/>
            <a:cxnLst/>
            <a:rect l="l" t="t" r="r" b="b"/>
            <a:pathLst>
              <a:path w="11028" h="10923" extrusionOk="0">
                <a:moveTo>
                  <a:pt x="7701" y="0"/>
                </a:moveTo>
                <a:lnTo>
                  <a:pt x="7701" y="42"/>
                </a:lnTo>
                <a:lnTo>
                  <a:pt x="7743" y="84"/>
                </a:lnTo>
                <a:lnTo>
                  <a:pt x="7659" y="189"/>
                </a:lnTo>
                <a:lnTo>
                  <a:pt x="7575" y="189"/>
                </a:lnTo>
                <a:lnTo>
                  <a:pt x="7491" y="210"/>
                </a:lnTo>
                <a:lnTo>
                  <a:pt x="7366" y="210"/>
                </a:lnTo>
                <a:lnTo>
                  <a:pt x="7282" y="251"/>
                </a:lnTo>
                <a:lnTo>
                  <a:pt x="7240" y="251"/>
                </a:lnTo>
                <a:lnTo>
                  <a:pt x="7219" y="189"/>
                </a:lnTo>
                <a:lnTo>
                  <a:pt x="7178" y="189"/>
                </a:lnTo>
                <a:lnTo>
                  <a:pt x="7157" y="147"/>
                </a:lnTo>
                <a:lnTo>
                  <a:pt x="7073" y="126"/>
                </a:lnTo>
                <a:lnTo>
                  <a:pt x="6843" y="230"/>
                </a:lnTo>
                <a:lnTo>
                  <a:pt x="6759" y="293"/>
                </a:lnTo>
                <a:lnTo>
                  <a:pt x="6717" y="335"/>
                </a:lnTo>
                <a:lnTo>
                  <a:pt x="6487" y="356"/>
                </a:lnTo>
                <a:lnTo>
                  <a:pt x="6403" y="398"/>
                </a:lnTo>
                <a:lnTo>
                  <a:pt x="6320" y="314"/>
                </a:lnTo>
                <a:lnTo>
                  <a:pt x="6215" y="293"/>
                </a:lnTo>
                <a:lnTo>
                  <a:pt x="6111" y="293"/>
                </a:lnTo>
                <a:lnTo>
                  <a:pt x="6027" y="398"/>
                </a:lnTo>
                <a:lnTo>
                  <a:pt x="5922" y="502"/>
                </a:lnTo>
                <a:lnTo>
                  <a:pt x="5964" y="544"/>
                </a:lnTo>
                <a:lnTo>
                  <a:pt x="6006" y="607"/>
                </a:lnTo>
                <a:lnTo>
                  <a:pt x="5985" y="649"/>
                </a:lnTo>
                <a:lnTo>
                  <a:pt x="5859" y="670"/>
                </a:lnTo>
                <a:lnTo>
                  <a:pt x="5797" y="649"/>
                </a:lnTo>
                <a:lnTo>
                  <a:pt x="5671" y="628"/>
                </a:lnTo>
                <a:lnTo>
                  <a:pt x="5567" y="565"/>
                </a:lnTo>
                <a:lnTo>
                  <a:pt x="5483" y="565"/>
                </a:lnTo>
                <a:lnTo>
                  <a:pt x="5399" y="628"/>
                </a:lnTo>
                <a:lnTo>
                  <a:pt x="5336" y="607"/>
                </a:lnTo>
                <a:lnTo>
                  <a:pt x="5190" y="607"/>
                </a:lnTo>
                <a:lnTo>
                  <a:pt x="5064" y="523"/>
                </a:lnTo>
                <a:lnTo>
                  <a:pt x="4939" y="544"/>
                </a:lnTo>
                <a:lnTo>
                  <a:pt x="4918" y="502"/>
                </a:lnTo>
                <a:lnTo>
                  <a:pt x="4750" y="356"/>
                </a:lnTo>
                <a:lnTo>
                  <a:pt x="4667" y="335"/>
                </a:lnTo>
                <a:lnTo>
                  <a:pt x="4499" y="210"/>
                </a:lnTo>
                <a:lnTo>
                  <a:pt x="4437" y="189"/>
                </a:lnTo>
                <a:lnTo>
                  <a:pt x="4353" y="126"/>
                </a:lnTo>
                <a:lnTo>
                  <a:pt x="4290" y="126"/>
                </a:lnTo>
                <a:lnTo>
                  <a:pt x="4290" y="189"/>
                </a:lnTo>
                <a:lnTo>
                  <a:pt x="4186" y="147"/>
                </a:lnTo>
                <a:lnTo>
                  <a:pt x="4102" y="251"/>
                </a:lnTo>
                <a:lnTo>
                  <a:pt x="4018" y="251"/>
                </a:lnTo>
                <a:lnTo>
                  <a:pt x="3976" y="293"/>
                </a:lnTo>
                <a:lnTo>
                  <a:pt x="3976" y="356"/>
                </a:lnTo>
                <a:lnTo>
                  <a:pt x="3914" y="440"/>
                </a:lnTo>
                <a:lnTo>
                  <a:pt x="3914" y="502"/>
                </a:lnTo>
                <a:lnTo>
                  <a:pt x="3872" y="544"/>
                </a:lnTo>
                <a:lnTo>
                  <a:pt x="3788" y="544"/>
                </a:lnTo>
                <a:lnTo>
                  <a:pt x="3788" y="607"/>
                </a:lnTo>
                <a:lnTo>
                  <a:pt x="3893" y="733"/>
                </a:lnTo>
                <a:lnTo>
                  <a:pt x="3830" y="774"/>
                </a:lnTo>
                <a:lnTo>
                  <a:pt x="3809" y="858"/>
                </a:lnTo>
                <a:lnTo>
                  <a:pt x="3809" y="984"/>
                </a:lnTo>
                <a:lnTo>
                  <a:pt x="3872" y="1088"/>
                </a:lnTo>
                <a:lnTo>
                  <a:pt x="3872" y="1339"/>
                </a:lnTo>
                <a:lnTo>
                  <a:pt x="3767" y="1381"/>
                </a:lnTo>
                <a:lnTo>
                  <a:pt x="3725" y="1486"/>
                </a:lnTo>
                <a:lnTo>
                  <a:pt x="3474" y="1800"/>
                </a:lnTo>
                <a:lnTo>
                  <a:pt x="3516" y="2009"/>
                </a:lnTo>
                <a:lnTo>
                  <a:pt x="3495" y="2135"/>
                </a:lnTo>
                <a:lnTo>
                  <a:pt x="3495" y="2281"/>
                </a:lnTo>
                <a:lnTo>
                  <a:pt x="3390" y="2386"/>
                </a:lnTo>
                <a:lnTo>
                  <a:pt x="3390" y="2532"/>
                </a:lnTo>
                <a:lnTo>
                  <a:pt x="3390" y="2616"/>
                </a:lnTo>
                <a:lnTo>
                  <a:pt x="3370" y="2804"/>
                </a:lnTo>
                <a:lnTo>
                  <a:pt x="3390" y="2825"/>
                </a:lnTo>
                <a:lnTo>
                  <a:pt x="3370" y="2971"/>
                </a:lnTo>
                <a:lnTo>
                  <a:pt x="3286" y="3034"/>
                </a:lnTo>
                <a:lnTo>
                  <a:pt x="3244" y="3223"/>
                </a:lnTo>
                <a:lnTo>
                  <a:pt x="3244" y="3390"/>
                </a:lnTo>
                <a:lnTo>
                  <a:pt x="3056" y="3704"/>
                </a:lnTo>
                <a:lnTo>
                  <a:pt x="2951" y="3746"/>
                </a:lnTo>
                <a:lnTo>
                  <a:pt x="2846" y="3808"/>
                </a:lnTo>
                <a:lnTo>
                  <a:pt x="2763" y="3787"/>
                </a:lnTo>
                <a:lnTo>
                  <a:pt x="2637" y="3892"/>
                </a:lnTo>
                <a:lnTo>
                  <a:pt x="2533" y="4018"/>
                </a:lnTo>
                <a:lnTo>
                  <a:pt x="2533" y="4164"/>
                </a:lnTo>
                <a:lnTo>
                  <a:pt x="2344" y="4332"/>
                </a:lnTo>
                <a:lnTo>
                  <a:pt x="2302" y="4436"/>
                </a:lnTo>
                <a:lnTo>
                  <a:pt x="2323" y="4624"/>
                </a:lnTo>
                <a:lnTo>
                  <a:pt x="2344" y="4645"/>
                </a:lnTo>
                <a:lnTo>
                  <a:pt x="2323" y="4959"/>
                </a:lnTo>
                <a:lnTo>
                  <a:pt x="2302" y="5127"/>
                </a:lnTo>
                <a:lnTo>
                  <a:pt x="2302" y="5231"/>
                </a:lnTo>
                <a:lnTo>
                  <a:pt x="2198" y="5378"/>
                </a:lnTo>
                <a:lnTo>
                  <a:pt x="2093" y="5420"/>
                </a:lnTo>
                <a:lnTo>
                  <a:pt x="2009" y="5482"/>
                </a:lnTo>
                <a:lnTo>
                  <a:pt x="1947" y="5566"/>
                </a:lnTo>
                <a:lnTo>
                  <a:pt x="1717" y="5796"/>
                </a:lnTo>
                <a:lnTo>
                  <a:pt x="1633" y="5901"/>
                </a:lnTo>
                <a:lnTo>
                  <a:pt x="1507" y="5984"/>
                </a:lnTo>
                <a:lnTo>
                  <a:pt x="1382" y="5901"/>
                </a:lnTo>
                <a:lnTo>
                  <a:pt x="1319" y="5796"/>
                </a:lnTo>
                <a:lnTo>
                  <a:pt x="1298" y="5775"/>
                </a:lnTo>
                <a:lnTo>
                  <a:pt x="1382" y="5650"/>
                </a:lnTo>
                <a:lnTo>
                  <a:pt x="1382" y="5587"/>
                </a:lnTo>
                <a:lnTo>
                  <a:pt x="1193" y="5650"/>
                </a:lnTo>
                <a:lnTo>
                  <a:pt x="1089" y="5754"/>
                </a:lnTo>
                <a:lnTo>
                  <a:pt x="1005" y="5733"/>
                </a:lnTo>
                <a:lnTo>
                  <a:pt x="942" y="5754"/>
                </a:lnTo>
                <a:lnTo>
                  <a:pt x="942" y="5859"/>
                </a:lnTo>
                <a:lnTo>
                  <a:pt x="859" y="5943"/>
                </a:lnTo>
                <a:lnTo>
                  <a:pt x="754" y="5943"/>
                </a:lnTo>
                <a:lnTo>
                  <a:pt x="754" y="5880"/>
                </a:lnTo>
                <a:lnTo>
                  <a:pt x="733" y="5838"/>
                </a:lnTo>
                <a:lnTo>
                  <a:pt x="629" y="5880"/>
                </a:lnTo>
                <a:lnTo>
                  <a:pt x="566" y="5859"/>
                </a:lnTo>
                <a:lnTo>
                  <a:pt x="440" y="5984"/>
                </a:lnTo>
                <a:lnTo>
                  <a:pt x="315" y="6089"/>
                </a:lnTo>
                <a:lnTo>
                  <a:pt x="252" y="6152"/>
                </a:lnTo>
                <a:lnTo>
                  <a:pt x="273" y="6361"/>
                </a:lnTo>
                <a:lnTo>
                  <a:pt x="210" y="6424"/>
                </a:lnTo>
                <a:lnTo>
                  <a:pt x="105" y="6424"/>
                </a:lnTo>
                <a:lnTo>
                  <a:pt x="1" y="6508"/>
                </a:lnTo>
                <a:lnTo>
                  <a:pt x="22" y="6570"/>
                </a:lnTo>
                <a:lnTo>
                  <a:pt x="210" y="6591"/>
                </a:lnTo>
                <a:lnTo>
                  <a:pt x="252" y="6633"/>
                </a:lnTo>
                <a:lnTo>
                  <a:pt x="273" y="6633"/>
                </a:lnTo>
                <a:lnTo>
                  <a:pt x="273" y="6612"/>
                </a:lnTo>
                <a:lnTo>
                  <a:pt x="315" y="6591"/>
                </a:lnTo>
                <a:lnTo>
                  <a:pt x="377" y="6591"/>
                </a:lnTo>
                <a:lnTo>
                  <a:pt x="482" y="6570"/>
                </a:lnTo>
                <a:lnTo>
                  <a:pt x="566" y="6528"/>
                </a:lnTo>
                <a:lnTo>
                  <a:pt x="1256" y="6528"/>
                </a:lnTo>
                <a:lnTo>
                  <a:pt x="1424" y="6570"/>
                </a:lnTo>
                <a:lnTo>
                  <a:pt x="1633" y="6528"/>
                </a:lnTo>
                <a:lnTo>
                  <a:pt x="2637" y="6528"/>
                </a:lnTo>
                <a:lnTo>
                  <a:pt x="2637" y="6612"/>
                </a:lnTo>
                <a:lnTo>
                  <a:pt x="2637" y="6633"/>
                </a:lnTo>
                <a:lnTo>
                  <a:pt x="2637" y="6717"/>
                </a:lnTo>
                <a:lnTo>
                  <a:pt x="2679" y="6780"/>
                </a:lnTo>
                <a:lnTo>
                  <a:pt x="2721" y="6842"/>
                </a:lnTo>
                <a:lnTo>
                  <a:pt x="2679" y="6905"/>
                </a:lnTo>
                <a:lnTo>
                  <a:pt x="2679" y="6989"/>
                </a:lnTo>
                <a:lnTo>
                  <a:pt x="2742" y="7093"/>
                </a:lnTo>
                <a:lnTo>
                  <a:pt x="2763" y="7219"/>
                </a:lnTo>
                <a:lnTo>
                  <a:pt x="2784" y="7261"/>
                </a:lnTo>
                <a:lnTo>
                  <a:pt x="2784" y="7345"/>
                </a:lnTo>
                <a:lnTo>
                  <a:pt x="2846" y="7365"/>
                </a:lnTo>
                <a:lnTo>
                  <a:pt x="2888" y="7449"/>
                </a:lnTo>
                <a:lnTo>
                  <a:pt x="2972" y="7554"/>
                </a:lnTo>
                <a:lnTo>
                  <a:pt x="2993" y="7763"/>
                </a:lnTo>
                <a:lnTo>
                  <a:pt x="3056" y="7784"/>
                </a:lnTo>
                <a:lnTo>
                  <a:pt x="3202" y="7784"/>
                </a:lnTo>
                <a:lnTo>
                  <a:pt x="3307" y="7763"/>
                </a:lnTo>
                <a:lnTo>
                  <a:pt x="3390" y="7784"/>
                </a:lnTo>
                <a:lnTo>
                  <a:pt x="3579" y="7826"/>
                </a:lnTo>
                <a:lnTo>
                  <a:pt x="3662" y="7763"/>
                </a:lnTo>
                <a:lnTo>
                  <a:pt x="4102" y="7742"/>
                </a:lnTo>
                <a:lnTo>
                  <a:pt x="4102" y="7575"/>
                </a:lnTo>
                <a:lnTo>
                  <a:pt x="4081" y="7470"/>
                </a:lnTo>
                <a:lnTo>
                  <a:pt x="4123" y="7449"/>
                </a:lnTo>
                <a:lnTo>
                  <a:pt x="4186" y="7345"/>
                </a:lnTo>
                <a:lnTo>
                  <a:pt x="4186" y="7198"/>
                </a:lnTo>
                <a:lnTo>
                  <a:pt x="4750" y="7156"/>
                </a:lnTo>
                <a:lnTo>
                  <a:pt x="4750" y="7114"/>
                </a:lnTo>
                <a:lnTo>
                  <a:pt x="4939" y="7135"/>
                </a:lnTo>
                <a:lnTo>
                  <a:pt x="4918" y="7219"/>
                </a:lnTo>
                <a:lnTo>
                  <a:pt x="4876" y="7261"/>
                </a:lnTo>
                <a:lnTo>
                  <a:pt x="4918" y="7324"/>
                </a:lnTo>
                <a:lnTo>
                  <a:pt x="5567" y="7365"/>
                </a:lnTo>
                <a:lnTo>
                  <a:pt x="5587" y="7449"/>
                </a:lnTo>
                <a:lnTo>
                  <a:pt x="5587" y="7533"/>
                </a:lnTo>
                <a:lnTo>
                  <a:pt x="5587" y="7617"/>
                </a:lnTo>
                <a:lnTo>
                  <a:pt x="5546" y="7721"/>
                </a:lnTo>
                <a:lnTo>
                  <a:pt x="5504" y="7826"/>
                </a:lnTo>
                <a:lnTo>
                  <a:pt x="5567" y="7889"/>
                </a:lnTo>
                <a:lnTo>
                  <a:pt x="5567" y="7972"/>
                </a:lnTo>
                <a:lnTo>
                  <a:pt x="5546" y="8035"/>
                </a:lnTo>
                <a:lnTo>
                  <a:pt x="5546" y="8056"/>
                </a:lnTo>
                <a:lnTo>
                  <a:pt x="5567" y="8140"/>
                </a:lnTo>
                <a:lnTo>
                  <a:pt x="5567" y="8349"/>
                </a:lnTo>
                <a:lnTo>
                  <a:pt x="5504" y="8453"/>
                </a:lnTo>
                <a:lnTo>
                  <a:pt x="5567" y="8495"/>
                </a:lnTo>
                <a:lnTo>
                  <a:pt x="5567" y="8579"/>
                </a:lnTo>
                <a:lnTo>
                  <a:pt x="5608" y="8621"/>
                </a:lnTo>
                <a:lnTo>
                  <a:pt x="5608" y="8705"/>
                </a:lnTo>
                <a:lnTo>
                  <a:pt x="5650" y="8725"/>
                </a:lnTo>
                <a:lnTo>
                  <a:pt x="5671" y="8788"/>
                </a:lnTo>
                <a:lnTo>
                  <a:pt x="5713" y="8809"/>
                </a:lnTo>
                <a:lnTo>
                  <a:pt x="5755" y="8872"/>
                </a:lnTo>
                <a:lnTo>
                  <a:pt x="5713" y="8935"/>
                </a:lnTo>
                <a:lnTo>
                  <a:pt x="5713" y="9018"/>
                </a:lnTo>
                <a:lnTo>
                  <a:pt x="5797" y="9081"/>
                </a:lnTo>
                <a:lnTo>
                  <a:pt x="5797" y="9144"/>
                </a:lnTo>
                <a:lnTo>
                  <a:pt x="5776" y="9186"/>
                </a:lnTo>
                <a:lnTo>
                  <a:pt x="5776" y="9311"/>
                </a:lnTo>
                <a:lnTo>
                  <a:pt x="5859" y="9353"/>
                </a:lnTo>
                <a:lnTo>
                  <a:pt x="5818" y="9437"/>
                </a:lnTo>
                <a:lnTo>
                  <a:pt x="5818" y="9458"/>
                </a:lnTo>
                <a:lnTo>
                  <a:pt x="5776" y="9500"/>
                </a:lnTo>
                <a:lnTo>
                  <a:pt x="5776" y="9625"/>
                </a:lnTo>
                <a:lnTo>
                  <a:pt x="5797" y="9646"/>
                </a:lnTo>
                <a:lnTo>
                  <a:pt x="5859" y="9646"/>
                </a:lnTo>
                <a:lnTo>
                  <a:pt x="5901" y="9625"/>
                </a:lnTo>
                <a:lnTo>
                  <a:pt x="5964" y="9604"/>
                </a:lnTo>
                <a:lnTo>
                  <a:pt x="5985" y="9562"/>
                </a:lnTo>
                <a:lnTo>
                  <a:pt x="6027" y="9562"/>
                </a:lnTo>
                <a:lnTo>
                  <a:pt x="6111" y="9625"/>
                </a:lnTo>
                <a:lnTo>
                  <a:pt x="6173" y="9646"/>
                </a:lnTo>
                <a:lnTo>
                  <a:pt x="6320" y="9646"/>
                </a:lnTo>
                <a:lnTo>
                  <a:pt x="6383" y="9667"/>
                </a:lnTo>
                <a:lnTo>
                  <a:pt x="6424" y="9646"/>
                </a:lnTo>
                <a:lnTo>
                  <a:pt x="6508" y="9625"/>
                </a:lnTo>
                <a:lnTo>
                  <a:pt x="6592" y="9562"/>
                </a:lnTo>
                <a:lnTo>
                  <a:pt x="6696" y="9541"/>
                </a:lnTo>
                <a:lnTo>
                  <a:pt x="6801" y="9541"/>
                </a:lnTo>
                <a:lnTo>
                  <a:pt x="6843" y="9604"/>
                </a:lnTo>
                <a:lnTo>
                  <a:pt x="6906" y="9562"/>
                </a:lnTo>
                <a:lnTo>
                  <a:pt x="7010" y="9625"/>
                </a:lnTo>
                <a:lnTo>
                  <a:pt x="7031" y="9646"/>
                </a:lnTo>
                <a:lnTo>
                  <a:pt x="7031" y="9751"/>
                </a:lnTo>
                <a:lnTo>
                  <a:pt x="7052" y="9772"/>
                </a:lnTo>
                <a:lnTo>
                  <a:pt x="7073" y="9814"/>
                </a:lnTo>
                <a:lnTo>
                  <a:pt x="7157" y="9751"/>
                </a:lnTo>
                <a:lnTo>
                  <a:pt x="7240" y="9709"/>
                </a:lnTo>
                <a:lnTo>
                  <a:pt x="7324" y="9709"/>
                </a:lnTo>
                <a:lnTo>
                  <a:pt x="7345" y="9667"/>
                </a:lnTo>
                <a:lnTo>
                  <a:pt x="7491" y="9625"/>
                </a:lnTo>
                <a:lnTo>
                  <a:pt x="7554" y="9625"/>
                </a:lnTo>
                <a:lnTo>
                  <a:pt x="7554" y="9751"/>
                </a:lnTo>
                <a:lnTo>
                  <a:pt x="7575" y="9814"/>
                </a:lnTo>
                <a:lnTo>
                  <a:pt x="7575" y="9876"/>
                </a:lnTo>
                <a:lnTo>
                  <a:pt x="7575" y="9939"/>
                </a:lnTo>
                <a:lnTo>
                  <a:pt x="7638" y="9939"/>
                </a:lnTo>
                <a:lnTo>
                  <a:pt x="7743" y="9981"/>
                </a:lnTo>
                <a:lnTo>
                  <a:pt x="7784" y="9981"/>
                </a:lnTo>
                <a:lnTo>
                  <a:pt x="7910" y="10065"/>
                </a:lnTo>
                <a:lnTo>
                  <a:pt x="8056" y="10086"/>
                </a:lnTo>
                <a:lnTo>
                  <a:pt x="8182" y="10127"/>
                </a:lnTo>
                <a:lnTo>
                  <a:pt x="8182" y="10148"/>
                </a:lnTo>
                <a:lnTo>
                  <a:pt x="8287" y="10148"/>
                </a:lnTo>
                <a:lnTo>
                  <a:pt x="8433" y="10086"/>
                </a:lnTo>
                <a:lnTo>
                  <a:pt x="8475" y="10044"/>
                </a:lnTo>
                <a:lnTo>
                  <a:pt x="8517" y="9876"/>
                </a:lnTo>
                <a:lnTo>
                  <a:pt x="8600" y="9876"/>
                </a:lnTo>
                <a:lnTo>
                  <a:pt x="8642" y="9855"/>
                </a:lnTo>
                <a:lnTo>
                  <a:pt x="8684" y="9855"/>
                </a:lnTo>
                <a:lnTo>
                  <a:pt x="8684" y="10023"/>
                </a:lnTo>
                <a:lnTo>
                  <a:pt x="8789" y="10127"/>
                </a:lnTo>
                <a:lnTo>
                  <a:pt x="8789" y="10190"/>
                </a:lnTo>
                <a:lnTo>
                  <a:pt x="8935" y="10274"/>
                </a:lnTo>
                <a:lnTo>
                  <a:pt x="9144" y="10337"/>
                </a:lnTo>
                <a:lnTo>
                  <a:pt x="9270" y="10441"/>
                </a:lnTo>
                <a:lnTo>
                  <a:pt x="9375" y="10588"/>
                </a:lnTo>
                <a:lnTo>
                  <a:pt x="9479" y="10671"/>
                </a:lnTo>
                <a:lnTo>
                  <a:pt x="9584" y="10797"/>
                </a:lnTo>
                <a:lnTo>
                  <a:pt x="9730" y="10922"/>
                </a:lnTo>
                <a:lnTo>
                  <a:pt x="9793" y="10922"/>
                </a:lnTo>
                <a:lnTo>
                  <a:pt x="9898" y="10902"/>
                </a:lnTo>
                <a:lnTo>
                  <a:pt x="9981" y="10860"/>
                </a:lnTo>
                <a:lnTo>
                  <a:pt x="10002" y="10881"/>
                </a:lnTo>
                <a:lnTo>
                  <a:pt x="10044" y="10902"/>
                </a:lnTo>
                <a:lnTo>
                  <a:pt x="10107" y="10922"/>
                </a:lnTo>
                <a:lnTo>
                  <a:pt x="10170" y="10881"/>
                </a:lnTo>
                <a:lnTo>
                  <a:pt x="10107" y="10253"/>
                </a:lnTo>
                <a:lnTo>
                  <a:pt x="10065" y="10232"/>
                </a:lnTo>
                <a:lnTo>
                  <a:pt x="9940" y="10253"/>
                </a:lnTo>
                <a:lnTo>
                  <a:pt x="9940" y="10337"/>
                </a:lnTo>
                <a:lnTo>
                  <a:pt x="9981" y="10378"/>
                </a:lnTo>
                <a:lnTo>
                  <a:pt x="9688" y="10378"/>
                </a:lnTo>
                <a:lnTo>
                  <a:pt x="9647" y="10295"/>
                </a:lnTo>
                <a:lnTo>
                  <a:pt x="9626" y="10232"/>
                </a:lnTo>
                <a:lnTo>
                  <a:pt x="9458" y="10065"/>
                </a:lnTo>
                <a:lnTo>
                  <a:pt x="9375" y="9981"/>
                </a:lnTo>
                <a:lnTo>
                  <a:pt x="9375" y="9855"/>
                </a:lnTo>
                <a:lnTo>
                  <a:pt x="9375" y="9521"/>
                </a:lnTo>
                <a:lnTo>
                  <a:pt x="9375" y="9437"/>
                </a:lnTo>
                <a:lnTo>
                  <a:pt x="9479" y="9332"/>
                </a:lnTo>
                <a:lnTo>
                  <a:pt x="9542" y="9290"/>
                </a:lnTo>
                <a:lnTo>
                  <a:pt x="9521" y="9249"/>
                </a:lnTo>
                <a:lnTo>
                  <a:pt x="9563" y="9228"/>
                </a:lnTo>
                <a:lnTo>
                  <a:pt x="9563" y="9102"/>
                </a:lnTo>
                <a:lnTo>
                  <a:pt x="9563" y="9018"/>
                </a:lnTo>
                <a:lnTo>
                  <a:pt x="9563" y="8935"/>
                </a:lnTo>
                <a:lnTo>
                  <a:pt x="9563" y="8872"/>
                </a:lnTo>
                <a:lnTo>
                  <a:pt x="9584" y="8809"/>
                </a:lnTo>
                <a:lnTo>
                  <a:pt x="9626" y="8767"/>
                </a:lnTo>
                <a:lnTo>
                  <a:pt x="9542" y="8725"/>
                </a:lnTo>
                <a:lnTo>
                  <a:pt x="9479" y="8663"/>
                </a:lnTo>
                <a:lnTo>
                  <a:pt x="9458" y="8558"/>
                </a:lnTo>
                <a:lnTo>
                  <a:pt x="9688" y="8077"/>
                </a:lnTo>
                <a:lnTo>
                  <a:pt x="10630" y="7868"/>
                </a:lnTo>
                <a:lnTo>
                  <a:pt x="10714" y="7889"/>
                </a:lnTo>
                <a:lnTo>
                  <a:pt x="10588" y="7449"/>
                </a:lnTo>
                <a:lnTo>
                  <a:pt x="10170" y="6884"/>
                </a:lnTo>
                <a:lnTo>
                  <a:pt x="10044" y="6194"/>
                </a:lnTo>
                <a:lnTo>
                  <a:pt x="9960" y="5733"/>
                </a:lnTo>
                <a:lnTo>
                  <a:pt x="9856" y="5043"/>
                </a:lnTo>
                <a:lnTo>
                  <a:pt x="9856" y="4896"/>
                </a:lnTo>
                <a:lnTo>
                  <a:pt x="9835" y="4750"/>
                </a:lnTo>
                <a:lnTo>
                  <a:pt x="9772" y="4645"/>
                </a:lnTo>
                <a:lnTo>
                  <a:pt x="9772" y="4583"/>
                </a:lnTo>
                <a:lnTo>
                  <a:pt x="9772" y="4499"/>
                </a:lnTo>
                <a:lnTo>
                  <a:pt x="9877" y="4122"/>
                </a:lnTo>
                <a:lnTo>
                  <a:pt x="9981" y="3997"/>
                </a:lnTo>
                <a:lnTo>
                  <a:pt x="10107" y="3892"/>
                </a:lnTo>
                <a:lnTo>
                  <a:pt x="10149" y="3871"/>
                </a:lnTo>
                <a:lnTo>
                  <a:pt x="10107" y="3746"/>
                </a:lnTo>
                <a:lnTo>
                  <a:pt x="10191" y="3536"/>
                </a:lnTo>
                <a:lnTo>
                  <a:pt x="10212" y="3327"/>
                </a:lnTo>
                <a:lnTo>
                  <a:pt x="10212" y="3160"/>
                </a:lnTo>
                <a:lnTo>
                  <a:pt x="10253" y="3118"/>
                </a:lnTo>
                <a:lnTo>
                  <a:pt x="10484" y="2699"/>
                </a:lnTo>
                <a:lnTo>
                  <a:pt x="10525" y="2616"/>
                </a:lnTo>
                <a:lnTo>
                  <a:pt x="10714" y="2407"/>
                </a:lnTo>
                <a:lnTo>
                  <a:pt x="11007" y="2009"/>
                </a:lnTo>
                <a:lnTo>
                  <a:pt x="11028" y="1925"/>
                </a:lnTo>
                <a:lnTo>
                  <a:pt x="10986" y="1863"/>
                </a:lnTo>
                <a:lnTo>
                  <a:pt x="10923" y="1779"/>
                </a:lnTo>
                <a:lnTo>
                  <a:pt x="10839" y="1716"/>
                </a:lnTo>
                <a:lnTo>
                  <a:pt x="10881" y="1591"/>
                </a:lnTo>
                <a:lnTo>
                  <a:pt x="10902" y="1381"/>
                </a:lnTo>
                <a:lnTo>
                  <a:pt x="10902" y="1235"/>
                </a:lnTo>
                <a:lnTo>
                  <a:pt x="10944" y="1151"/>
                </a:lnTo>
                <a:lnTo>
                  <a:pt x="10986" y="1047"/>
                </a:lnTo>
                <a:lnTo>
                  <a:pt x="10944" y="1026"/>
                </a:lnTo>
                <a:lnTo>
                  <a:pt x="10776" y="1026"/>
                </a:lnTo>
                <a:lnTo>
                  <a:pt x="10776" y="942"/>
                </a:lnTo>
                <a:lnTo>
                  <a:pt x="10735" y="858"/>
                </a:lnTo>
                <a:lnTo>
                  <a:pt x="10693" y="837"/>
                </a:lnTo>
                <a:lnTo>
                  <a:pt x="10672" y="733"/>
                </a:lnTo>
                <a:lnTo>
                  <a:pt x="10588" y="670"/>
                </a:lnTo>
                <a:lnTo>
                  <a:pt x="10463" y="628"/>
                </a:lnTo>
                <a:lnTo>
                  <a:pt x="10400" y="565"/>
                </a:lnTo>
                <a:lnTo>
                  <a:pt x="10358" y="502"/>
                </a:lnTo>
                <a:lnTo>
                  <a:pt x="10274" y="335"/>
                </a:lnTo>
                <a:lnTo>
                  <a:pt x="10212" y="314"/>
                </a:lnTo>
                <a:lnTo>
                  <a:pt x="10086" y="314"/>
                </a:lnTo>
                <a:lnTo>
                  <a:pt x="10044" y="398"/>
                </a:lnTo>
                <a:lnTo>
                  <a:pt x="9981" y="440"/>
                </a:lnTo>
                <a:lnTo>
                  <a:pt x="9877" y="502"/>
                </a:lnTo>
                <a:lnTo>
                  <a:pt x="9835" y="502"/>
                </a:lnTo>
                <a:lnTo>
                  <a:pt x="9793" y="440"/>
                </a:lnTo>
                <a:lnTo>
                  <a:pt x="9584" y="440"/>
                </a:lnTo>
                <a:lnTo>
                  <a:pt x="9521" y="502"/>
                </a:lnTo>
                <a:lnTo>
                  <a:pt x="9479" y="544"/>
                </a:lnTo>
                <a:lnTo>
                  <a:pt x="9416" y="565"/>
                </a:lnTo>
                <a:lnTo>
                  <a:pt x="9312" y="523"/>
                </a:lnTo>
                <a:lnTo>
                  <a:pt x="9165" y="440"/>
                </a:lnTo>
                <a:lnTo>
                  <a:pt x="9124" y="356"/>
                </a:lnTo>
                <a:lnTo>
                  <a:pt x="9040" y="335"/>
                </a:lnTo>
                <a:lnTo>
                  <a:pt x="8998" y="293"/>
                </a:lnTo>
                <a:lnTo>
                  <a:pt x="8956" y="189"/>
                </a:lnTo>
                <a:lnTo>
                  <a:pt x="8935" y="147"/>
                </a:lnTo>
                <a:lnTo>
                  <a:pt x="8831" y="105"/>
                </a:lnTo>
                <a:lnTo>
                  <a:pt x="8705" y="105"/>
                </a:lnTo>
                <a:lnTo>
                  <a:pt x="8517" y="189"/>
                </a:lnTo>
                <a:lnTo>
                  <a:pt x="8496" y="147"/>
                </a:lnTo>
                <a:lnTo>
                  <a:pt x="8266" y="147"/>
                </a:lnTo>
                <a:lnTo>
                  <a:pt x="8182" y="105"/>
                </a:lnTo>
                <a:lnTo>
                  <a:pt x="8098" y="84"/>
                </a:lnTo>
                <a:lnTo>
                  <a:pt x="8056" y="42"/>
                </a:lnTo>
                <a:lnTo>
                  <a:pt x="7868" y="42"/>
                </a:lnTo>
                <a:lnTo>
                  <a:pt x="778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6CBC2"/>
              </a:solidFill>
            </a:endParaRPr>
          </a:p>
        </p:txBody>
      </p:sp>
      <p:sp>
        <p:nvSpPr>
          <p:cNvPr id="1742" name="Google Shape;1742;p51"/>
          <p:cNvSpPr/>
          <p:nvPr/>
        </p:nvSpPr>
        <p:spPr>
          <a:xfrm>
            <a:off x="3433199" y="3340998"/>
            <a:ext cx="45350" cy="109224"/>
          </a:xfrm>
          <a:custGeom>
            <a:avLst/>
            <a:gdLst/>
            <a:ahLst/>
            <a:cxnLst/>
            <a:rect l="l" t="t" r="r" b="b"/>
            <a:pathLst>
              <a:path w="1842" h="4646" extrusionOk="0">
                <a:moveTo>
                  <a:pt x="210" y="0"/>
                </a:moveTo>
                <a:lnTo>
                  <a:pt x="189" y="21"/>
                </a:lnTo>
                <a:lnTo>
                  <a:pt x="210" y="105"/>
                </a:lnTo>
                <a:lnTo>
                  <a:pt x="231" y="126"/>
                </a:lnTo>
                <a:lnTo>
                  <a:pt x="273" y="209"/>
                </a:lnTo>
                <a:lnTo>
                  <a:pt x="377" y="251"/>
                </a:lnTo>
                <a:lnTo>
                  <a:pt x="419" y="272"/>
                </a:lnTo>
                <a:lnTo>
                  <a:pt x="419" y="314"/>
                </a:lnTo>
                <a:lnTo>
                  <a:pt x="377" y="460"/>
                </a:lnTo>
                <a:lnTo>
                  <a:pt x="377" y="523"/>
                </a:lnTo>
                <a:lnTo>
                  <a:pt x="482" y="586"/>
                </a:lnTo>
                <a:lnTo>
                  <a:pt x="503" y="670"/>
                </a:lnTo>
                <a:lnTo>
                  <a:pt x="503" y="795"/>
                </a:lnTo>
                <a:lnTo>
                  <a:pt x="482" y="837"/>
                </a:lnTo>
                <a:lnTo>
                  <a:pt x="482" y="879"/>
                </a:lnTo>
                <a:lnTo>
                  <a:pt x="335" y="1004"/>
                </a:lnTo>
                <a:lnTo>
                  <a:pt x="335" y="1088"/>
                </a:lnTo>
                <a:lnTo>
                  <a:pt x="377" y="1193"/>
                </a:lnTo>
                <a:lnTo>
                  <a:pt x="377" y="1276"/>
                </a:lnTo>
                <a:lnTo>
                  <a:pt x="398" y="1360"/>
                </a:lnTo>
                <a:lnTo>
                  <a:pt x="335" y="1423"/>
                </a:lnTo>
                <a:lnTo>
                  <a:pt x="398" y="1507"/>
                </a:lnTo>
                <a:lnTo>
                  <a:pt x="398" y="1590"/>
                </a:lnTo>
                <a:lnTo>
                  <a:pt x="335" y="1611"/>
                </a:lnTo>
                <a:lnTo>
                  <a:pt x="377" y="1695"/>
                </a:lnTo>
                <a:lnTo>
                  <a:pt x="398" y="1737"/>
                </a:lnTo>
                <a:lnTo>
                  <a:pt x="440" y="1779"/>
                </a:lnTo>
                <a:lnTo>
                  <a:pt x="440" y="1820"/>
                </a:lnTo>
                <a:lnTo>
                  <a:pt x="398" y="1820"/>
                </a:lnTo>
                <a:lnTo>
                  <a:pt x="377" y="1904"/>
                </a:lnTo>
                <a:lnTo>
                  <a:pt x="293" y="1925"/>
                </a:lnTo>
                <a:lnTo>
                  <a:pt x="168" y="2030"/>
                </a:lnTo>
                <a:lnTo>
                  <a:pt x="126" y="2051"/>
                </a:lnTo>
                <a:lnTo>
                  <a:pt x="126" y="2134"/>
                </a:lnTo>
                <a:lnTo>
                  <a:pt x="168" y="2197"/>
                </a:lnTo>
                <a:lnTo>
                  <a:pt x="126" y="2260"/>
                </a:lnTo>
                <a:lnTo>
                  <a:pt x="126" y="2344"/>
                </a:lnTo>
                <a:lnTo>
                  <a:pt x="63" y="2448"/>
                </a:lnTo>
                <a:lnTo>
                  <a:pt x="1" y="2469"/>
                </a:lnTo>
                <a:lnTo>
                  <a:pt x="1" y="2532"/>
                </a:lnTo>
                <a:lnTo>
                  <a:pt x="84" y="2636"/>
                </a:lnTo>
                <a:lnTo>
                  <a:pt x="126" y="2741"/>
                </a:lnTo>
                <a:lnTo>
                  <a:pt x="168" y="2783"/>
                </a:lnTo>
                <a:lnTo>
                  <a:pt x="314" y="2762"/>
                </a:lnTo>
                <a:lnTo>
                  <a:pt x="335" y="2825"/>
                </a:lnTo>
                <a:lnTo>
                  <a:pt x="377" y="2867"/>
                </a:lnTo>
                <a:lnTo>
                  <a:pt x="419" y="2929"/>
                </a:lnTo>
                <a:lnTo>
                  <a:pt x="419" y="2992"/>
                </a:lnTo>
                <a:lnTo>
                  <a:pt x="524" y="3055"/>
                </a:lnTo>
                <a:lnTo>
                  <a:pt x="586" y="3034"/>
                </a:lnTo>
                <a:lnTo>
                  <a:pt x="628" y="3034"/>
                </a:lnTo>
                <a:lnTo>
                  <a:pt x="691" y="2971"/>
                </a:lnTo>
                <a:lnTo>
                  <a:pt x="817" y="2971"/>
                </a:lnTo>
                <a:lnTo>
                  <a:pt x="963" y="2992"/>
                </a:lnTo>
                <a:lnTo>
                  <a:pt x="1026" y="3097"/>
                </a:lnTo>
                <a:lnTo>
                  <a:pt x="1026" y="3264"/>
                </a:lnTo>
                <a:lnTo>
                  <a:pt x="1005" y="3390"/>
                </a:lnTo>
                <a:lnTo>
                  <a:pt x="900" y="3515"/>
                </a:lnTo>
                <a:lnTo>
                  <a:pt x="837" y="3662"/>
                </a:lnTo>
                <a:lnTo>
                  <a:pt x="796" y="3766"/>
                </a:lnTo>
                <a:lnTo>
                  <a:pt x="796" y="3871"/>
                </a:lnTo>
                <a:lnTo>
                  <a:pt x="837" y="3996"/>
                </a:lnTo>
                <a:lnTo>
                  <a:pt x="837" y="4080"/>
                </a:lnTo>
                <a:lnTo>
                  <a:pt x="942" y="4206"/>
                </a:lnTo>
                <a:lnTo>
                  <a:pt x="1047" y="4289"/>
                </a:lnTo>
                <a:lnTo>
                  <a:pt x="1130" y="4331"/>
                </a:lnTo>
                <a:lnTo>
                  <a:pt x="1172" y="4394"/>
                </a:lnTo>
                <a:lnTo>
                  <a:pt x="1256" y="4499"/>
                </a:lnTo>
                <a:lnTo>
                  <a:pt x="1235" y="4541"/>
                </a:lnTo>
                <a:lnTo>
                  <a:pt x="1256" y="4645"/>
                </a:lnTo>
                <a:lnTo>
                  <a:pt x="1361" y="4624"/>
                </a:lnTo>
                <a:lnTo>
                  <a:pt x="1381" y="4499"/>
                </a:lnTo>
                <a:lnTo>
                  <a:pt x="1361" y="4352"/>
                </a:lnTo>
                <a:lnTo>
                  <a:pt x="1423" y="4248"/>
                </a:lnTo>
                <a:lnTo>
                  <a:pt x="1423" y="4143"/>
                </a:lnTo>
                <a:lnTo>
                  <a:pt x="1486" y="3996"/>
                </a:lnTo>
                <a:lnTo>
                  <a:pt x="1591" y="3976"/>
                </a:lnTo>
                <a:lnTo>
                  <a:pt x="1674" y="3913"/>
                </a:lnTo>
                <a:lnTo>
                  <a:pt x="1695" y="3808"/>
                </a:lnTo>
                <a:lnTo>
                  <a:pt x="1737" y="3599"/>
                </a:lnTo>
                <a:lnTo>
                  <a:pt x="1653" y="3515"/>
                </a:lnTo>
                <a:lnTo>
                  <a:pt x="1674" y="3473"/>
                </a:lnTo>
                <a:lnTo>
                  <a:pt x="1653" y="3452"/>
                </a:lnTo>
                <a:lnTo>
                  <a:pt x="1674" y="3390"/>
                </a:lnTo>
                <a:lnTo>
                  <a:pt x="1737" y="3390"/>
                </a:lnTo>
                <a:lnTo>
                  <a:pt x="1758" y="3306"/>
                </a:lnTo>
                <a:lnTo>
                  <a:pt x="1842" y="3306"/>
                </a:lnTo>
                <a:lnTo>
                  <a:pt x="1842" y="3243"/>
                </a:lnTo>
                <a:lnTo>
                  <a:pt x="1779" y="3160"/>
                </a:lnTo>
                <a:lnTo>
                  <a:pt x="1737" y="3034"/>
                </a:lnTo>
                <a:lnTo>
                  <a:pt x="1591" y="2846"/>
                </a:lnTo>
                <a:lnTo>
                  <a:pt x="1570" y="2741"/>
                </a:lnTo>
                <a:lnTo>
                  <a:pt x="1361" y="2553"/>
                </a:lnTo>
                <a:lnTo>
                  <a:pt x="1319" y="2532"/>
                </a:lnTo>
                <a:lnTo>
                  <a:pt x="1277" y="2469"/>
                </a:lnTo>
                <a:lnTo>
                  <a:pt x="1172" y="2406"/>
                </a:lnTo>
                <a:lnTo>
                  <a:pt x="1005" y="2323"/>
                </a:lnTo>
                <a:lnTo>
                  <a:pt x="921" y="1779"/>
                </a:lnTo>
                <a:lnTo>
                  <a:pt x="942" y="1674"/>
                </a:lnTo>
                <a:lnTo>
                  <a:pt x="942" y="691"/>
                </a:lnTo>
                <a:lnTo>
                  <a:pt x="921" y="481"/>
                </a:lnTo>
                <a:lnTo>
                  <a:pt x="733" y="272"/>
                </a:lnTo>
                <a:lnTo>
                  <a:pt x="649" y="209"/>
                </a:lnTo>
                <a:lnTo>
                  <a:pt x="607" y="167"/>
                </a:lnTo>
                <a:lnTo>
                  <a:pt x="586" y="126"/>
                </a:lnTo>
                <a:lnTo>
                  <a:pt x="524" y="126"/>
                </a:lnTo>
                <a:lnTo>
                  <a:pt x="503" y="105"/>
                </a:lnTo>
                <a:lnTo>
                  <a:pt x="419" y="63"/>
                </a:lnTo>
                <a:lnTo>
                  <a:pt x="398" y="105"/>
                </a:lnTo>
                <a:lnTo>
                  <a:pt x="377" y="63"/>
                </a:lnTo>
                <a:lnTo>
                  <a:pt x="293" y="63"/>
                </a:lnTo>
                <a:lnTo>
                  <a:pt x="2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51"/>
          <p:cNvSpPr/>
          <p:nvPr/>
        </p:nvSpPr>
        <p:spPr>
          <a:xfrm>
            <a:off x="3277625" y="3324753"/>
            <a:ext cx="167957" cy="136777"/>
          </a:xfrm>
          <a:custGeom>
            <a:avLst/>
            <a:gdLst/>
            <a:ahLst/>
            <a:cxnLst/>
            <a:rect l="l" t="t" r="r" b="b"/>
            <a:pathLst>
              <a:path w="6822" h="5818" extrusionOk="0">
                <a:moveTo>
                  <a:pt x="5085" y="1"/>
                </a:moveTo>
                <a:lnTo>
                  <a:pt x="4143" y="210"/>
                </a:lnTo>
                <a:lnTo>
                  <a:pt x="3913" y="691"/>
                </a:lnTo>
                <a:lnTo>
                  <a:pt x="3934" y="796"/>
                </a:lnTo>
                <a:lnTo>
                  <a:pt x="3997" y="858"/>
                </a:lnTo>
                <a:lnTo>
                  <a:pt x="4081" y="900"/>
                </a:lnTo>
                <a:lnTo>
                  <a:pt x="4039" y="942"/>
                </a:lnTo>
                <a:lnTo>
                  <a:pt x="4018" y="1005"/>
                </a:lnTo>
                <a:lnTo>
                  <a:pt x="4018" y="1068"/>
                </a:lnTo>
                <a:lnTo>
                  <a:pt x="4018" y="1151"/>
                </a:lnTo>
                <a:lnTo>
                  <a:pt x="4018" y="1235"/>
                </a:lnTo>
                <a:lnTo>
                  <a:pt x="4018" y="1361"/>
                </a:lnTo>
                <a:lnTo>
                  <a:pt x="3976" y="1382"/>
                </a:lnTo>
                <a:lnTo>
                  <a:pt x="3997" y="1423"/>
                </a:lnTo>
                <a:lnTo>
                  <a:pt x="3934" y="1465"/>
                </a:lnTo>
                <a:lnTo>
                  <a:pt x="3830" y="1570"/>
                </a:lnTo>
                <a:lnTo>
                  <a:pt x="3830" y="1654"/>
                </a:lnTo>
                <a:lnTo>
                  <a:pt x="3830" y="1988"/>
                </a:lnTo>
                <a:lnTo>
                  <a:pt x="3830" y="2114"/>
                </a:lnTo>
                <a:lnTo>
                  <a:pt x="3913" y="2198"/>
                </a:lnTo>
                <a:lnTo>
                  <a:pt x="4081" y="2365"/>
                </a:lnTo>
                <a:lnTo>
                  <a:pt x="4102" y="2428"/>
                </a:lnTo>
                <a:lnTo>
                  <a:pt x="4143" y="2511"/>
                </a:lnTo>
                <a:lnTo>
                  <a:pt x="4436" y="2511"/>
                </a:lnTo>
                <a:lnTo>
                  <a:pt x="4395" y="2470"/>
                </a:lnTo>
                <a:lnTo>
                  <a:pt x="4395" y="2386"/>
                </a:lnTo>
                <a:lnTo>
                  <a:pt x="4520" y="2365"/>
                </a:lnTo>
                <a:lnTo>
                  <a:pt x="4562" y="2386"/>
                </a:lnTo>
                <a:lnTo>
                  <a:pt x="4625" y="3014"/>
                </a:lnTo>
                <a:lnTo>
                  <a:pt x="4562" y="3055"/>
                </a:lnTo>
                <a:lnTo>
                  <a:pt x="4499" y="3035"/>
                </a:lnTo>
                <a:lnTo>
                  <a:pt x="4457" y="3014"/>
                </a:lnTo>
                <a:lnTo>
                  <a:pt x="4436" y="2993"/>
                </a:lnTo>
                <a:lnTo>
                  <a:pt x="4353" y="3035"/>
                </a:lnTo>
                <a:lnTo>
                  <a:pt x="4248" y="3055"/>
                </a:lnTo>
                <a:lnTo>
                  <a:pt x="4185" y="3055"/>
                </a:lnTo>
                <a:lnTo>
                  <a:pt x="4039" y="2930"/>
                </a:lnTo>
                <a:lnTo>
                  <a:pt x="3934" y="2804"/>
                </a:lnTo>
                <a:lnTo>
                  <a:pt x="3830" y="2721"/>
                </a:lnTo>
                <a:lnTo>
                  <a:pt x="3725" y="2574"/>
                </a:lnTo>
                <a:lnTo>
                  <a:pt x="3599" y="2470"/>
                </a:lnTo>
                <a:lnTo>
                  <a:pt x="3390" y="2407"/>
                </a:lnTo>
                <a:lnTo>
                  <a:pt x="3244" y="2323"/>
                </a:lnTo>
                <a:lnTo>
                  <a:pt x="3244" y="2260"/>
                </a:lnTo>
                <a:lnTo>
                  <a:pt x="3139" y="2156"/>
                </a:lnTo>
                <a:lnTo>
                  <a:pt x="3139" y="1988"/>
                </a:lnTo>
                <a:lnTo>
                  <a:pt x="3097" y="1988"/>
                </a:lnTo>
                <a:lnTo>
                  <a:pt x="3055" y="2009"/>
                </a:lnTo>
                <a:lnTo>
                  <a:pt x="2972" y="2009"/>
                </a:lnTo>
                <a:lnTo>
                  <a:pt x="2930" y="2177"/>
                </a:lnTo>
                <a:lnTo>
                  <a:pt x="2888" y="2219"/>
                </a:lnTo>
                <a:lnTo>
                  <a:pt x="2742" y="2281"/>
                </a:lnTo>
                <a:lnTo>
                  <a:pt x="2637" y="2281"/>
                </a:lnTo>
                <a:lnTo>
                  <a:pt x="2637" y="2260"/>
                </a:lnTo>
                <a:lnTo>
                  <a:pt x="2511" y="2219"/>
                </a:lnTo>
                <a:lnTo>
                  <a:pt x="2365" y="2198"/>
                </a:lnTo>
                <a:lnTo>
                  <a:pt x="2239" y="2114"/>
                </a:lnTo>
                <a:lnTo>
                  <a:pt x="2198" y="2114"/>
                </a:lnTo>
                <a:lnTo>
                  <a:pt x="2093" y="2072"/>
                </a:lnTo>
                <a:lnTo>
                  <a:pt x="2030" y="2072"/>
                </a:lnTo>
                <a:lnTo>
                  <a:pt x="2030" y="2009"/>
                </a:lnTo>
                <a:lnTo>
                  <a:pt x="2030" y="1947"/>
                </a:lnTo>
                <a:lnTo>
                  <a:pt x="2009" y="1884"/>
                </a:lnTo>
                <a:lnTo>
                  <a:pt x="2009" y="1758"/>
                </a:lnTo>
                <a:lnTo>
                  <a:pt x="1946" y="1758"/>
                </a:lnTo>
                <a:lnTo>
                  <a:pt x="1800" y="1800"/>
                </a:lnTo>
                <a:lnTo>
                  <a:pt x="1779" y="1842"/>
                </a:lnTo>
                <a:lnTo>
                  <a:pt x="1695" y="1842"/>
                </a:lnTo>
                <a:lnTo>
                  <a:pt x="1612" y="1884"/>
                </a:lnTo>
                <a:lnTo>
                  <a:pt x="1528" y="1947"/>
                </a:lnTo>
                <a:lnTo>
                  <a:pt x="1507" y="1905"/>
                </a:lnTo>
                <a:lnTo>
                  <a:pt x="1486" y="1884"/>
                </a:lnTo>
                <a:lnTo>
                  <a:pt x="1486" y="1779"/>
                </a:lnTo>
                <a:lnTo>
                  <a:pt x="1465" y="1758"/>
                </a:lnTo>
                <a:lnTo>
                  <a:pt x="1361" y="1695"/>
                </a:lnTo>
                <a:lnTo>
                  <a:pt x="1298" y="1737"/>
                </a:lnTo>
                <a:lnTo>
                  <a:pt x="1256" y="1674"/>
                </a:lnTo>
                <a:lnTo>
                  <a:pt x="1256" y="1695"/>
                </a:lnTo>
                <a:lnTo>
                  <a:pt x="1256" y="1758"/>
                </a:lnTo>
                <a:lnTo>
                  <a:pt x="1214" y="1779"/>
                </a:lnTo>
                <a:lnTo>
                  <a:pt x="1256" y="2009"/>
                </a:lnTo>
                <a:lnTo>
                  <a:pt x="1256" y="2219"/>
                </a:lnTo>
                <a:lnTo>
                  <a:pt x="1256" y="2365"/>
                </a:lnTo>
                <a:lnTo>
                  <a:pt x="1298" y="2470"/>
                </a:lnTo>
                <a:lnTo>
                  <a:pt x="1298" y="2574"/>
                </a:lnTo>
                <a:lnTo>
                  <a:pt x="1277" y="2616"/>
                </a:lnTo>
                <a:lnTo>
                  <a:pt x="1256" y="2783"/>
                </a:lnTo>
                <a:lnTo>
                  <a:pt x="1277" y="2825"/>
                </a:lnTo>
                <a:lnTo>
                  <a:pt x="42" y="2825"/>
                </a:lnTo>
                <a:lnTo>
                  <a:pt x="1" y="4771"/>
                </a:lnTo>
                <a:lnTo>
                  <a:pt x="22" y="4813"/>
                </a:lnTo>
                <a:lnTo>
                  <a:pt x="105" y="4918"/>
                </a:lnTo>
                <a:lnTo>
                  <a:pt x="168" y="4980"/>
                </a:lnTo>
                <a:lnTo>
                  <a:pt x="231" y="5043"/>
                </a:lnTo>
                <a:lnTo>
                  <a:pt x="314" y="5085"/>
                </a:lnTo>
                <a:lnTo>
                  <a:pt x="419" y="5232"/>
                </a:lnTo>
                <a:lnTo>
                  <a:pt x="482" y="5294"/>
                </a:lnTo>
                <a:lnTo>
                  <a:pt x="566" y="5336"/>
                </a:lnTo>
                <a:lnTo>
                  <a:pt x="628" y="5399"/>
                </a:lnTo>
                <a:lnTo>
                  <a:pt x="670" y="5462"/>
                </a:lnTo>
                <a:lnTo>
                  <a:pt x="754" y="5504"/>
                </a:lnTo>
                <a:lnTo>
                  <a:pt x="775" y="5608"/>
                </a:lnTo>
                <a:lnTo>
                  <a:pt x="1319" y="5462"/>
                </a:lnTo>
                <a:lnTo>
                  <a:pt x="1402" y="5504"/>
                </a:lnTo>
                <a:lnTo>
                  <a:pt x="1528" y="5441"/>
                </a:lnTo>
                <a:lnTo>
                  <a:pt x="1570" y="5462"/>
                </a:lnTo>
                <a:lnTo>
                  <a:pt x="1591" y="5462"/>
                </a:lnTo>
                <a:lnTo>
                  <a:pt x="1612" y="5504"/>
                </a:lnTo>
                <a:lnTo>
                  <a:pt x="1695" y="5504"/>
                </a:lnTo>
                <a:lnTo>
                  <a:pt x="1716" y="5524"/>
                </a:lnTo>
                <a:lnTo>
                  <a:pt x="1737" y="5524"/>
                </a:lnTo>
                <a:lnTo>
                  <a:pt x="1821" y="5629"/>
                </a:lnTo>
                <a:lnTo>
                  <a:pt x="1884" y="5629"/>
                </a:lnTo>
                <a:lnTo>
                  <a:pt x="2030" y="5650"/>
                </a:lnTo>
                <a:lnTo>
                  <a:pt x="2135" y="5713"/>
                </a:lnTo>
                <a:lnTo>
                  <a:pt x="2198" y="5755"/>
                </a:lnTo>
                <a:lnTo>
                  <a:pt x="2239" y="5755"/>
                </a:lnTo>
                <a:lnTo>
                  <a:pt x="2344" y="5671"/>
                </a:lnTo>
                <a:lnTo>
                  <a:pt x="2470" y="5650"/>
                </a:lnTo>
                <a:lnTo>
                  <a:pt x="2532" y="5713"/>
                </a:lnTo>
                <a:lnTo>
                  <a:pt x="2553" y="5671"/>
                </a:lnTo>
                <a:lnTo>
                  <a:pt x="2574" y="5713"/>
                </a:lnTo>
                <a:lnTo>
                  <a:pt x="2616" y="5713"/>
                </a:lnTo>
                <a:lnTo>
                  <a:pt x="2679" y="5776"/>
                </a:lnTo>
                <a:lnTo>
                  <a:pt x="2783" y="5817"/>
                </a:lnTo>
                <a:lnTo>
                  <a:pt x="2951" y="5755"/>
                </a:lnTo>
                <a:lnTo>
                  <a:pt x="3139" y="5504"/>
                </a:lnTo>
                <a:lnTo>
                  <a:pt x="3390" y="5190"/>
                </a:lnTo>
                <a:lnTo>
                  <a:pt x="3725" y="4939"/>
                </a:lnTo>
                <a:lnTo>
                  <a:pt x="3934" y="4876"/>
                </a:lnTo>
                <a:lnTo>
                  <a:pt x="3976" y="4834"/>
                </a:lnTo>
                <a:lnTo>
                  <a:pt x="3997" y="4792"/>
                </a:lnTo>
                <a:lnTo>
                  <a:pt x="3976" y="4729"/>
                </a:lnTo>
                <a:lnTo>
                  <a:pt x="3997" y="4687"/>
                </a:lnTo>
                <a:lnTo>
                  <a:pt x="3997" y="4625"/>
                </a:lnTo>
                <a:lnTo>
                  <a:pt x="4039" y="4562"/>
                </a:lnTo>
                <a:lnTo>
                  <a:pt x="4206" y="4457"/>
                </a:lnTo>
                <a:lnTo>
                  <a:pt x="4290" y="4415"/>
                </a:lnTo>
                <a:lnTo>
                  <a:pt x="4353" y="4395"/>
                </a:lnTo>
                <a:lnTo>
                  <a:pt x="4499" y="4353"/>
                </a:lnTo>
                <a:lnTo>
                  <a:pt x="4646" y="4353"/>
                </a:lnTo>
                <a:lnTo>
                  <a:pt x="4667" y="4395"/>
                </a:lnTo>
                <a:lnTo>
                  <a:pt x="4729" y="4374"/>
                </a:lnTo>
                <a:lnTo>
                  <a:pt x="4855" y="4395"/>
                </a:lnTo>
                <a:lnTo>
                  <a:pt x="4918" y="4395"/>
                </a:lnTo>
                <a:lnTo>
                  <a:pt x="4918" y="4311"/>
                </a:lnTo>
                <a:lnTo>
                  <a:pt x="4876" y="4143"/>
                </a:lnTo>
                <a:lnTo>
                  <a:pt x="4918" y="4060"/>
                </a:lnTo>
                <a:lnTo>
                  <a:pt x="5148" y="3955"/>
                </a:lnTo>
                <a:lnTo>
                  <a:pt x="5273" y="3955"/>
                </a:lnTo>
                <a:lnTo>
                  <a:pt x="5859" y="3683"/>
                </a:lnTo>
                <a:lnTo>
                  <a:pt x="5964" y="3662"/>
                </a:lnTo>
                <a:lnTo>
                  <a:pt x="6299" y="3537"/>
                </a:lnTo>
                <a:lnTo>
                  <a:pt x="6487" y="3474"/>
                </a:lnTo>
                <a:lnTo>
                  <a:pt x="6445" y="3432"/>
                </a:lnTo>
                <a:lnTo>
                  <a:pt x="6403" y="3327"/>
                </a:lnTo>
                <a:lnTo>
                  <a:pt x="6320" y="3223"/>
                </a:lnTo>
                <a:lnTo>
                  <a:pt x="6320" y="3160"/>
                </a:lnTo>
                <a:lnTo>
                  <a:pt x="6382" y="3139"/>
                </a:lnTo>
                <a:lnTo>
                  <a:pt x="6445" y="3035"/>
                </a:lnTo>
                <a:lnTo>
                  <a:pt x="6445" y="2951"/>
                </a:lnTo>
                <a:lnTo>
                  <a:pt x="6487" y="2888"/>
                </a:lnTo>
                <a:lnTo>
                  <a:pt x="6445" y="2825"/>
                </a:lnTo>
                <a:lnTo>
                  <a:pt x="6445" y="2742"/>
                </a:lnTo>
                <a:lnTo>
                  <a:pt x="6487" y="2721"/>
                </a:lnTo>
                <a:lnTo>
                  <a:pt x="6612" y="2616"/>
                </a:lnTo>
                <a:lnTo>
                  <a:pt x="6696" y="2595"/>
                </a:lnTo>
                <a:lnTo>
                  <a:pt x="6717" y="2511"/>
                </a:lnTo>
                <a:lnTo>
                  <a:pt x="6759" y="2511"/>
                </a:lnTo>
                <a:lnTo>
                  <a:pt x="6759" y="2470"/>
                </a:lnTo>
                <a:lnTo>
                  <a:pt x="6717" y="2428"/>
                </a:lnTo>
                <a:lnTo>
                  <a:pt x="6696" y="2386"/>
                </a:lnTo>
                <a:lnTo>
                  <a:pt x="6654" y="2302"/>
                </a:lnTo>
                <a:lnTo>
                  <a:pt x="6717" y="2281"/>
                </a:lnTo>
                <a:lnTo>
                  <a:pt x="6717" y="2198"/>
                </a:lnTo>
                <a:lnTo>
                  <a:pt x="6654" y="2114"/>
                </a:lnTo>
                <a:lnTo>
                  <a:pt x="6717" y="2051"/>
                </a:lnTo>
                <a:lnTo>
                  <a:pt x="6696" y="1967"/>
                </a:lnTo>
                <a:lnTo>
                  <a:pt x="6696" y="1884"/>
                </a:lnTo>
                <a:lnTo>
                  <a:pt x="6654" y="1779"/>
                </a:lnTo>
                <a:lnTo>
                  <a:pt x="6654" y="1695"/>
                </a:lnTo>
                <a:lnTo>
                  <a:pt x="6801" y="1570"/>
                </a:lnTo>
                <a:lnTo>
                  <a:pt x="6801" y="1528"/>
                </a:lnTo>
                <a:lnTo>
                  <a:pt x="6822" y="1486"/>
                </a:lnTo>
                <a:lnTo>
                  <a:pt x="6822" y="1361"/>
                </a:lnTo>
                <a:lnTo>
                  <a:pt x="6801" y="1277"/>
                </a:lnTo>
                <a:lnTo>
                  <a:pt x="6696" y="1214"/>
                </a:lnTo>
                <a:lnTo>
                  <a:pt x="6696" y="1151"/>
                </a:lnTo>
                <a:lnTo>
                  <a:pt x="6738" y="1005"/>
                </a:lnTo>
                <a:lnTo>
                  <a:pt x="6738" y="963"/>
                </a:lnTo>
                <a:lnTo>
                  <a:pt x="6696" y="942"/>
                </a:lnTo>
                <a:lnTo>
                  <a:pt x="6592" y="900"/>
                </a:lnTo>
                <a:lnTo>
                  <a:pt x="6550" y="817"/>
                </a:lnTo>
                <a:lnTo>
                  <a:pt x="6529" y="796"/>
                </a:lnTo>
                <a:lnTo>
                  <a:pt x="6508" y="712"/>
                </a:lnTo>
                <a:lnTo>
                  <a:pt x="6508" y="691"/>
                </a:lnTo>
                <a:lnTo>
                  <a:pt x="6445" y="691"/>
                </a:lnTo>
                <a:lnTo>
                  <a:pt x="6340" y="586"/>
                </a:lnTo>
                <a:lnTo>
                  <a:pt x="6299" y="503"/>
                </a:lnTo>
                <a:lnTo>
                  <a:pt x="6236" y="482"/>
                </a:lnTo>
                <a:lnTo>
                  <a:pt x="6194" y="419"/>
                </a:lnTo>
                <a:lnTo>
                  <a:pt x="6110" y="419"/>
                </a:lnTo>
                <a:lnTo>
                  <a:pt x="5859" y="335"/>
                </a:lnTo>
                <a:lnTo>
                  <a:pt x="5755" y="335"/>
                </a:lnTo>
                <a:lnTo>
                  <a:pt x="5671" y="273"/>
                </a:lnTo>
                <a:lnTo>
                  <a:pt x="5671" y="210"/>
                </a:lnTo>
                <a:lnTo>
                  <a:pt x="5587" y="168"/>
                </a:lnTo>
                <a:lnTo>
                  <a:pt x="5545" y="168"/>
                </a:lnTo>
                <a:lnTo>
                  <a:pt x="5441" y="126"/>
                </a:lnTo>
                <a:lnTo>
                  <a:pt x="5357" y="126"/>
                </a:lnTo>
                <a:lnTo>
                  <a:pt x="5169" y="22"/>
                </a:lnTo>
                <a:lnTo>
                  <a:pt x="508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51"/>
          <p:cNvSpPr/>
          <p:nvPr/>
        </p:nvSpPr>
        <p:spPr>
          <a:xfrm>
            <a:off x="3131334" y="3293274"/>
            <a:ext cx="178248" cy="168256"/>
          </a:xfrm>
          <a:custGeom>
            <a:avLst/>
            <a:gdLst/>
            <a:ahLst/>
            <a:cxnLst/>
            <a:rect l="l" t="t" r="r" b="b"/>
            <a:pathLst>
              <a:path w="7240" h="7157" extrusionOk="0">
                <a:moveTo>
                  <a:pt x="963" y="0"/>
                </a:moveTo>
                <a:lnTo>
                  <a:pt x="879" y="42"/>
                </a:lnTo>
                <a:lnTo>
                  <a:pt x="774" y="63"/>
                </a:lnTo>
                <a:lnTo>
                  <a:pt x="712" y="63"/>
                </a:lnTo>
                <a:lnTo>
                  <a:pt x="670" y="84"/>
                </a:lnTo>
                <a:lnTo>
                  <a:pt x="670" y="105"/>
                </a:lnTo>
                <a:lnTo>
                  <a:pt x="649" y="105"/>
                </a:lnTo>
                <a:lnTo>
                  <a:pt x="502" y="189"/>
                </a:lnTo>
                <a:lnTo>
                  <a:pt x="544" y="273"/>
                </a:lnTo>
                <a:lnTo>
                  <a:pt x="544" y="356"/>
                </a:lnTo>
                <a:lnTo>
                  <a:pt x="858" y="712"/>
                </a:lnTo>
                <a:lnTo>
                  <a:pt x="879" y="1151"/>
                </a:lnTo>
                <a:lnTo>
                  <a:pt x="1046" y="1402"/>
                </a:lnTo>
                <a:lnTo>
                  <a:pt x="1026" y="1633"/>
                </a:lnTo>
                <a:lnTo>
                  <a:pt x="837" y="1863"/>
                </a:lnTo>
                <a:lnTo>
                  <a:pt x="942" y="1925"/>
                </a:lnTo>
                <a:lnTo>
                  <a:pt x="942" y="2135"/>
                </a:lnTo>
                <a:lnTo>
                  <a:pt x="1046" y="2260"/>
                </a:lnTo>
                <a:lnTo>
                  <a:pt x="1046" y="2407"/>
                </a:lnTo>
                <a:lnTo>
                  <a:pt x="1256" y="2783"/>
                </a:lnTo>
                <a:lnTo>
                  <a:pt x="1256" y="2867"/>
                </a:lnTo>
                <a:lnTo>
                  <a:pt x="1339" y="2972"/>
                </a:lnTo>
                <a:lnTo>
                  <a:pt x="1339" y="3453"/>
                </a:lnTo>
                <a:lnTo>
                  <a:pt x="1088" y="3871"/>
                </a:lnTo>
                <a:lnTo>
                  <a:pt x="1026" y="3871"/>
                </a:lnTo>
                <a:lnTo>
                  <a:pt x="754" y="4081"/>
                </a:lnTo>
                <a:lnTo>
                  <a:pt x="754" y="4227"/>
                </a:lnTo>
                <a:lnTo>
                  <a:pt x="440" y="4499"/>
                </a:lnTo>
                <a:lnTo>
                  <a:pt x="440" y="4687"/>
                </a:lnTo>
                <a:lnTo>
                  <a:pt x="398" y="4750"/>
                </a:lnTo>
                <a:lnTo>
                  <a:pt x="398" y="5210"/>
                </a:lnTo>
                <a:lnTo>
                  <a:pt x="230" y="5399"/>
                </a:lnTo>
                <a:lnTo>
                  <a:pt x="210" y="5608"/>
                </a:lnTo>
                <a:lnTo>
                  <a:pt x="42" y="5796"/>
                </a:lnTo>
                <a:lnTo>
                  <a:pt x="42" y="6006"/>
                </a:lnTo>
                <a:lnTo>
                  <a:pt x="21" y="6173"/>
                </a:lnTo>
                <a:lnTo>
                  <a:pt x="21" y="6466"/>
                </a:lnTo>
                <a:lnTo>
                  <a:pt x="0" y="6654"/>
                </a:lnTo>
                <a:lnTo>
                  <a:pt x="21" y="6696"/>
                </a:lnTo>
                <a:lnTo>
                  <a:pt x="105" y="6738"/>
                </a:lnTo>
                <a:lnTo>
                  <a:pt x="126" y="6759"/>
                </a:lnTo>
                <a:lnTo>
                  <a:pt x="189" y="6738"/>
                </a:lnTo>
                <a:lnTo>
                  <a:pt x="210" y="6654"/>
                </a:lnTo>
                <a:lnTo>
                  <a:pt x="398" y="6654"/>
                </a:lnTo>
                <a:lnTo>
                  <a:pt x="461" y="6696"/>
                </a:lnTo>
                <a:lnTo>
                  <a:pt x="523" y="6675"/>
                </a:lnTo>
                <a:lnTo>
                  <a:pt x="523" y="6591"/>
                </a:lnTo>
                <a:lnTo>
                  <a:pt x="712" y="6466"/>
                </a:lnTo>
                <a:lnTo>
                  <a:pt x="754" y="6466"/>
                </a:lnTo>
                <a:lnTo>
                  <a:pt x="858" y="6529"/>
                </a:lnTo>
                <a:lnTo>
                  <a:pt x="879" y="6529"/>
                </a:lnTo>
                <a:lnTo>
                  <a:pt x="921" y="6487"/>
                </a:lnTo>
                <a:lnTo>
                  <a:pt x="963" y="6466"/>
                </a:lnTo>
                <a:lnTo>
                  <a:pt x="1046" y="6529"/>
                </a:lnTo>
                <a:lnTo>
                  <a:pt x="1046" y="6550"/>
                </a:lnTo>
                <a:lnTo>
                  <a:pt x="1130" y="6571"/>
                </a:lnTo>
                <a:lnTo>
                  <a:pt x="1088" y="6633"/>
                </a:lnTo>
                <a:lnTo>
                  <a:pt x="1151" y="6654"/>
                </a:lnTo>
                <a:lnTo>
                  <a:pt x="1256" y="6759"/>
                </a:lnTo>
                <a:lnTo>
                  <a:pt x="1381" y="6801"/>
                </a:lnTo>
                <a:lnTo>
                  <a:pt x="1486" y="6759"/>
                </a:lnTo>
                <a:lnTo>
                  <a:pt x="1507" y="6759"/>
                </a:lnTo>
                <a:lnTo>
                  <a:pt x="1590" y="6696"/>
                </a:lnTo>
                <a:lnTo>
                  <a:pt x="1653" y="6696"/>
                </a:lnTo>
                <a:lnTo>
                  <a:pt x="1674" y="6738"/>
                </a:lnTo>
                <a:lnTo>
                  <a:pt x="3850" y="6738"/>
                </a:lnTo>
                <a:lnTo>
                  <a:pt x="3871" y="6759"/>
                </a:lnTo>
                <a:lnTo>
                  <a:pt x="3913" y="6863"/>
                </a:lnTo>
                <a:lnTo>
                  <a:pt x="3976" y="6905"/>
                </a:lnTo>
                <a:lnTo>
                  <a:pt x="4101" y="6968"/>
                </a:lnTo>
                <a:lnTo>
                  <a:pt x="4206" y="6989"/>
                </a:lnTo>
                <a:lnTo>
                  <a:pt x="4311" y="6968"/>
                </a:lnTo>
                <a:lnTo>
                  <a:pt x="4373" y="6989"/>
                </a:lnTo>
                <a:lnTo>
                  <a:pt x="4394" y="7052"/>
                </a:lnTo>
                <a:lnTo>
                  <a:pt x="4478" y="7073"/>
                </a:lnTo>
                <a:lnTo>
                  <a:pt x="4541" y="7010"/>
                </a:lnTo>
                <a:lnTo>
                  <a:pt x="4645" y="6989"/>
                </a:lnTo>
                <a:lnTo>
                  <a:pt x="4792" y="7010"/>
                </a:lnTo>
                <a:lnTo>
                  <a:pt x="4855" y="7010"/>
                </a:lnTo>
                <a:lnTo>
                  <a:pt x="4896" y="6947"/>
                </a:lnTo>
                <a:lnTo>
                  <a:pt x="4917" y="6968"/>
                </a:lnTo>
                <a:lnTo>
                  <a:pt x="4959" y="6968"/>
                </a:lnTo>
                <a:lnTo>
                  <a:pt x="5106" y="7094"/>
                </a:lnTo>
                <a:lnTo>
                  <a:pt x="5210" y="7115"/>
                </a:lnTo>
                <a:lnTo>
                  <a:pt x="5357" y="7115"/>
                </a:lnTo>
                <a:lnTo>
                  <a:pt x="5357" y="7073"/>
                </a:lnTo>
                <a:lnTo>
                  <a:pt x="5440" y="7052"/>
                </a:lnTo>
                <a:lnTo>
                  <a:pt x="5482" y="7073"/>
                </a:lnTo>
                <a:lnTo>
                  <a:pt x="5545" y="7094"/>
                </a:lnTo>
                <a:lnTo>
                  <a:pt x="5587" y="7073"/>
                </a:lnTo>
                <a:lnTo>
                  <a:pt x="5629" y="7115"/>
                </a:lnTo>
                <a:lnTo>
                  <a:pt x="5671" y="7115"/>
                </a:lnTo>
                <a:lnTo>
                  <a:pt x="5692" y="7156"/>
                </a:lnTo>
                <a:lnTo>
                  <a:pt x="5838" y="7156"/>
                </a:lnTo>
                <a:lnTo>
                  <a:pt x="6717" y="6947"/>
                </a:lnTo>
                <a:lnTo>
                  <a:pt x="6696" y="6843"/>
                </a:lnTo>
                <a:lnTo>
                  <a:pt x="6612" y="6801"/>
                </a:lnTo>
                <a:lnTo>
                  <a:pt x="6570" y="6738"/>
                </a:lnTo>
                <a:lnTo>
                  <a:pt x="6508" y="6675"/>
                </a:lnTo>
                <a:lnTo>
                  <a:pt x="6424" y="6633"/>
                </a:lnTo>
                <a:lnTo>
                  <a:pt x="6361" y="6571"/>
                </a:lnTo>
                <a:lnTo>
                  <a:pt x="6256" y="6424"/>
                </a:lnTo>
                <a:lnTo>
                  <a:pt x="6173" y="6382"/>
                </a:lnTo>
                <a:lnTo>
                  <a:pt x="6110" y="6319"/>
                </a:lnTo>
                <a:lnTo>
                  <a:pt x="6047" y="6257"/>
                </a:lnTo>
                <a:lnTo>
                  <a:pt x="5964" y="6152"/>
                </a:lnTo>
                <a:lnTo>
                  <a:pt x="5943" y="6110"/>
                </a:lnTo>
                <a:lnTo>
                  <a:pt x="5984" y="4164"/>
                </a:lnTo>
                <a:lnTo>
                  <a:pt x="7219" y="4164"/>
                </a:lnTo>
                <a:lnTo>
                  <a:pt x="7198" y="4122"/>
                </a:lnTo>
                <a:lnTo>
                  <a:pt x="7219" y="3955"/>
                </a:lnTo>
                <a:lnTo>
                  <a:pt x="7240" y="3913"/>
                </a:lnTo>
                <a:lnTo>
                  <a:pt x="7240" y="3809"/>
                </a:lnTo>
                <a:lnTo>
                  <a:pt x="7198" y="3704"/>
                </a:lnTo>
                <a:lnTo>
                  <a:pt x="7198" y="3558"/>
                </a:lnTo>
                <a:lnTo>
                  <a:pt x="7198" y="3348"/>
                </a:lnTo>
                <a:lnTo>
                  <a:pt x="7156" y="3118"/>
                </a:lnTo>
                <a:lnTo>
                  <a:pt x="7198" y="3097"/>
                </a:lnTo>
                <a:lnTo>
                  <a:pt x="7198" y="3034"/>
                </a:lnTo>
                <a:lnTo>
                  <a:pt x="7198" y="3013"/>
                </a:lnTo>
                <a:lnTo>
                  <a:pt x="7093" y="3013"/>
                </a:lnTo>
                <a:lnTo>
                  <a:pt x="6989" y="3034"/>
                </a:lnTo>
                <a:lnTo>
                  <a:pt x="6905" y="3097"/>
                </a:lnTo>
                <a:lnTo>
                  <a:pt x="6821" y="3118"/>
                </a:lnTo>
                <a:lnTo>
                  <a:pt x="6780" y="3139"/>
                </a:lnTo>
                <a:lnTo>
                  <a:pt x="6717" y="3118"/>
                </a:lnTo>
                <a:lnTo>
                  <a:pt x="6570" y="3118"/>
                </a:lnTo>
                <a:lnTo>
                  <a:pt x="6508" y="3097"/>
                </a:lnTo>
                <a:lnTo>
                  <a:pt x="6424" y="3034"/>
                </a:lnTo>
                <a:lnTo>
                  <a:pt x="6382" y="3034"/>
                </a:lnTo>
                <a:lnTo>
                  <a:pt x="6361" y="3076"/>
                </a:lnTo>
                <a:lnTo>
                  <a:pt x="6298" y="3097"/>
                </a:lnTo>
                <a:lnTo>
                  <a:pt x="6256" y="3118"/>
                </a:lnTo>
                <a:lnTo>
                  <a:pt x="6194" y="3118"/>
                </a:lnTo>
                <a:lnTo>
                  <a:pt x="6173" y="3097"/>
                </a:lnTo>
                <a:lnTo>
                  <a:pt x="6173" y="2972"/>
                </a:lnTo>
                <a:lnTo>
                  <a:pt x="6215" y="2930"/>
                </a:lnTo>
                <a:lnTo>
                  <a:pt x="6215" y="2909"/>
                </a:lnTo>
                <a:lnTo>
                  <a:pt x="6256" y="2825"/>
                </a:lnTo>
                <a:lnTo>
                  <a:pt x="6173" y="2783"/>
                </a:lnTo>
                <a:lnTo>
                  <a:pt x="6173" y="2658"/>
                </a:lnTo>
                <a:lnTo>
                  <a:pt x="6194" y="2616"/>
                </a:lnTo>
                <a:lnTo>
                  <a:pt x="6194" y="2553"/>
                </a:lnTo>
                <a:lnTo>
                  <a:pt x="6110" y="2490"/>
                </a:lnTo>
                <a:lnTo>
                  <a:pt x="6110" y="2407"/>
                </a:lnTo>
                <a:lnTo>
                  <a:pt x="6152" y="2344"/>
                </a:lnTo>
                <a:lnTo>
                  <a:pt x="6110" y="2281"/>
                </a:lnTo>
                <a:lnTo>
                  <a:pt x="6068" y="2260"/>
                </a:lnTo>
                <a:lnTo>
                  <a:pt x="6047" y="2197"/>
                </a:lnTo>
                <a:lnTo>
                  <a:pt x="6005" y="2177"/>
                </a:lnTo>
                <a:lnTo>
                  <a:pt x="6005" y="2093"/>
                </a:lnTo>
                <a:lnTo>
                  <a:pt x="5964" y="2051"/>
                </a:lnTo>
                <a:lnTo>
                  <a:pt x="5964" y="1967"/>
                </a:lnTo>
                <a:lnTo>
                  <a:pt x="5901" y="1925"/>
                </a:lnTo>
                <a:lnTo>
                  <a:pt x="5964" y="1821"/>
                </a:lnTo>
                <a:lnTo>
                  <a:pt x="5964" y="1612"/>
                </a:lnTo>
                <a:lnTo>
                  <a:pt x="5943" y="1528"/>
                </a:lnTo>
                <a:lnTo>
                  <a:pt x="5943" y="1507"/>
                </a:lnTo>
                <a:lnTo>
                  <a:pt x="5964" y="1444"/>
                </a:lnTo>
                <a:lnTo>
                  <a:pt x="5964" y="1361"/>
                </a:lnTo>
                <a:lnTo>
                  <a:pt x="5901" y="1298"/>
                </a:lnTo>
                <a:lnTo>
                  <a:pt x="5943" y="1193"/>
                </a:lnTo>
                <a:lnTo>
                  <a:pt x="5984" y="1089"/>
                </a:lnTo>
                <a:lnTo>
                  <a:pt x="5984" y="1005"/>
                </a:lnTo>
                <a:lnTo>
                  <a:pt x="5984" y="921"/>
                </a:lnTo>
                <a:lnTo>
                  <a:pt x="5964" y="837"/>
                </a:lnTo>
                <a:lnTo>
                  <a:pt x="5315" y="796"/>
                </a:lnTo>
                <a:lnTo>
                  <a:pt x="5273" y="733"/>
                </a:lnTo>
                <a:lnTo>
                  <a:pt x="5315" y="691"/>
                </a:lnTo>
                <a:lnTo>
                  <a:pt x="5336" y="607"/>
                </a:lnTo>
                <a:lnTo>
                  <a:pt x="5147" y="586"/>
                </a:lnTo>
                <a:lnTo>
                  <a:pt x="5147" y="628"/>
                </a:lnTo>
                <a:lnTo>
                  <a:pt x="4583" y="670"/>
                </a:lnTo>
                <a:lnTo>
                  <a:pt x="4583" y="817"/>
                </a:lnTo>
                <a:lnTo>
                  <a:pt x="4520" y="921"/>
                </a:lnTo>
                <a:lnTo>
                  <a:pt x="4478" y="942"/>
                </a:lnTo>
                <a:lnTo>
                  <a:pt x="4499" y="1047"/>
                </a:lnTo>
                <a:lnTo>
                  <a:pt x="4499" y="1214"/>
                </a:lnTo>
                <a:lnTo>
                  <a:pt x="4059" y="1235"/>
                </a:lnTo>
                <a:lnTo>
                  <a:pt x="3976" y="1298"/>
                </a:lnTo>
                <a:lnTo>
                  <a:pt x="3787" y="1256"/>
                </a:lnTo>
                <a:lnTo>
                  <a:pt x="3704" y="1235"/>
                </a:lnTo>
                <a:lnTo>
                  <a:pt x="3599" y="1256"/>
                </a:lnTo>
                <a:lnTo>
                  <a:pt x="3453" y="1256"/>
                </a:lnTo>
                <a:lnTo>
                  <a:pt x="3390" y="1235"/>
                </a:lnTo>
                <a:lnTo>
                  <a:pt x="3369" y="1026"/>
                </a:lnTo>
                <a:lnTo>
                  <a:pt x="3285" y="921"/>
                </a:lnTo>
                <a:lnTo>
                  <a:pt x="3243" y="837"/>
                </a:lnTo>
                <a:lnTo>
                  <a:pt x="3181" y="817"/>
                </a:lnTo>
                <a:lnTo>
                  <a:pt x="3181" y="733"/>
                </a:lnTo>
                <a:lnTo>
                  <a:pt x="3160" y="691"/>
                </a:lnTo>
                <a:lnTo>
                  <a:pt x="3139" y="565"/>
                </a:lnTo>
                <a:lnTo>
                  <a:pt x="3076" y="461"/>
                </a:lnTo>
                <a:lnTo>
                  <a:pt x="3076" y="377"/>
                </a:lnTo>
                <a:lnTo>
                  <a:pt x="3118" y="314"/>
                </a:lnTo>
                <a:lnTo>
                  <a:pt x="3076" y="252"/>
                </a:lnTo>
                <a:lnTo>
                  <a:pt x="3034" y="189"/>
                </a:lnTo>
                <a:lnTo>
                  <a:pt x="3034" y="105"/>
                </a:lnTo>
                <a:lnTo>
                  <a:pt x="3034" y="84"/>
                </a:lnTo>
                <a:lnTo>
                  <a:pt x="3034" y="0"/>
                </a:lnTo>
                <a:lnTo>
                  <a:pt x="2030" y="0"/>
                </a:lnTo>
                <a:lnTo>
                  <a:pt x="1821" y="42"/>
                </a:lnTo>
                <a:lnTo>
                  <a:pt x="165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51"/>
          <p:cNvSpPr/>
          <p:nvPr/>
        </p:nvSpPr>
        <p:spPr>
          <a:xfrm>
            <a:off x="3322434" y="3427065"/>
            <a:ext cx="111307" cy="96929"/>
          </a:xfrm>
          <a:custGeom>
            <a:avLst/>
            <a:gdLst/>
            <a:ahLst/>
            <a:cxnLst/>
            <a:rect l="l" t="t" r="r" b="b"/>
            <a:pathLst>
              <a:path w="4521" h="4123" extrusionOk="0">
                <a:moveTo>
                  <a:pt x="2679" y="1"/>
                </a:moveTo>
                <a:lnTo>
                  <a:pt x="2533" y="43"/>
                </a:lnTo>
                <a:lnTo>
                  <a:pt x="2470" y="63"/>
                </a:lnTo>
                <a:lnTo>
                  <a:pt x="2386" y="105"/>
                </a:lnTo>
                <a:lnTo>
                  <a:pt x="2219" y="210"/>
                </a:lnTo>
                <a:lnTo>
                  <a:pt x="2177" y="273"/>
                </a:lnTo>
                <a:lnTo>
                  <a:pt x="2177" y="335"/>
                </a:lnTo>
                <a:lnTo>
                  <a:pt x="2156" y="377"/>
                </a:lnTo>
                <a:lnTo>
                  <a:pt x="2177" y="440"/>
                </a:lnTo>
                <a:lnTo>
                  <a:pt x="2156" y="482"/>
                </a:lnTo>
                <a:lnTo>
                  <a:pt x="2114" y="524"/>
                </a:lnTo>
                <a:lnTo>
                  <a:pt x="1905" y="587"/>
                </a:lnTo>
                <a:lnTo>
                  <a:pt x="1570" y="838"/>
                </a:lnTo>
                <a:lnTo>
                  <a:pt x="1319" y="1152"/>
                </a:lnTo>
                <a:lnTo>
                  <a:pt x="1131" y="1403"/>
                </a:lnTo>
                <a:lnTo>
                  <a:pt x="963" y="1465"/>
                </a:lnTo>
                <a:lnTo>
                  <a:pt x="859" y="1424"/>
                </a:lnTo>
                <a:lnTo>
                  <a:pt x="796" y="1361"/>
                </a:lnTo>
                <a:lnTo>
                  <a:pt x="754" y="1361"/>
                </a:lnTo>
                <a:lnTo>
                  <a:pt x="733" y="1319"/>
                </a:lnTo>
                <a:lnTo>
                  <a:pt x="712" y="1361"/>
                </a:lnTo>
                <a:lnTo>
                  <a:pt x="650" y="1298"/>
                </a:lnTo>
                <a:lnTo>
                  <a:pt x="524" y="1319"/>
                </a:lnTo>
                <a:lnTo>
                  <a:pt x="419" y="1403"/>
                </a:lnTo>
                <a:lnTo>
                  <a:pt x="378" y="1403"/>
                </a:lnTo>
                <a:lnTo>
                  <a:pt x="315" y="1361"/>
                </a:lnTo>
                <a:lnTo>
                  <a:pt x="210" y="1298"/>
                </a:lnTo>
                <a:lnTo>
                  <a:pt x="64" y="1277"/>
                </a:lnTo>
                <a:lnTo>
                  <a:pt x="1" y="1277"/>
                </a:lnTo>
                <a:lnTo>
                  <a:pt x="22" y="1319"/>
                </a:lnTo>
                <a:lnTo>
                  <a:pt x="22" y="1382"/>
                </a:lnTo>
                <a:lnTo>
                  <a:pt x="22" y="1424"/>
                </a:lnTo>
                <a:lnTo>
                  <a:pt x="22" y="1486"/>
                </a:lnTo>
                <a:lnTo>
                  <a:pt x="106" y="1570"/>
                </a:lnTo>
                <a:lnTo>
                  <a:pt x="168" y="1591"/>
                </a:lnTo>
                <a:lnTo>
                  <a:pt x="231" y="1633"/>
                </a:lnTo>
                <a:lnTo>
                  <a:pt x="294" y="1716"/>
                </a:lnTo>
                <a:lnTo>
                  <a:pt x="294" y="1779"/>
                </a:lnTo>
                <a:lnTo>
                  <a:pt x="315" y="1800"/>
                </a:lnTo>
                <a:lnTo>
                  <a:pt x="378" y="1884"/>
                </a:lnTo>
                <a:lnTo>
                  <a:pt x="398" y="1988"/>
                </a:lnTo>
                <a:lnTo>
                  <a:pt x="440" y="2030"/>
                </a:lnTo>
                <a:lnTo>
                  <a:pt x="503" y="2114"/>
                </a:lnTo>
                <a:lnTo>
                  <a:pt x="545" y="2156"/>
                </a:lnTo>
                <a:lnTo>
                  <a:pt x="587" y="2156"/>
                </a:lnTo>
                <a:lnTo>
                  <a:pt x="629" y="2240"/>
                </a:lnTo>
                <a:lnTo>
                  <a:pt x="796" y="2512"/>
                </a:lnTo>
                <a:lnTo>
                  <a:pt x="901" y="2574"/>
                </a:lnTo>
                <a:lnTo>
                  <a:pt x="1005" y="2637"/>
                </a:lnTo>
                <a:lnTo>
                  <a:pt x="1047" y="2679"/>
                </a:lnTo>
                <a:lnTo>
                  <a:pt x="1131" y="2742"/>
                </a:lnTo>
                <a:lnTo>
                  <a:pt x="1131" y="2763"/>
                </a:lnTo>
                <a:lnTo>
                  <a:pt x="1131" y="2825"/>
                </a:lnTo>
                <a:lnTo>
                  <a:pt x="1152" y="2867"/>
                </a:lnTo>
                <a:lnTo>
                  <a:pt x="1256" y="2888"/>
                </a:lnTo>
                <a:lnTo>
                  <a:pt x="1340" y="2972"/>
                </a:lnTo>
                <a:lnTo>
                  <a:pt x="1319" y="3056"/>
                </a:lnTo>
                <a:lnTo>
                  <a:pt x="1340" y="3181"/>
                </a:lnTo>
                <a:lnTo>
                  <a:pt x="1340" y="3265"/>
                </a:lnTo>
                <a:lnTo>
                  <a:pt x="1382" y="3369"/>
                </a:lnTo>
                <a:lnTo>
                  <a:pt x="1487" y="3453"/>
                </a:lnTo>
                <a:lnTo>
                  <a:pt x="1549" y="3558"/>
                </a:lnTo>
                <a:lnTo>
                  <a:pt x="1675" y="3579"/>
                </a:lnTo>
                <a:lnTo>
                  <a:pt x="1759" y="3558"/>
                </a:lnTo>
                <a:lnTo>
                  <a:pt x="1884" y="3600"/>
                </a:lnTo>
                <a:lnTo>
                  <a:pt x="1968" y="3600"/>
                </a:lnTo>
                <a:lnTo>
                  <a:pt x="2093" y="3683"/>
                </a:lnTo>
                <a:lnTo>
                  <a:pt x="2156" y="3683"/>
                </a:lnTo>
                <a:lnTo>
                  <a:pt x="2198" y="3725"/>
                </a:lnTo>
                <a:lnTo>
                  <a:pt x="2198" y="3788"/>
                </a:lnTo>
                <a:lnTo>
                  <a:pt x="2261" y="3830"/>
                </a:lnTo>
                <a:lnTo>
                  <a:pt x="2303" y="3893"/>
                </a:lnTo>
                <a:lnTo>
                  <a:pt x="2491" y="3872"/>
                </a:lnTo>
                <a:lnTo>
                  <a:pt x="2616" y="3893"/>
                </a:lnTo>
                <a:lnTo>
                  <a:pt x="2679" y="3976"/>
                </a:lnTo>
                <a:lnTo>
                  <a:pt x="2742" y="3976"/>
                </a:lnTo>
                <a:lnTo>
                  <a:pt x="2888" y="4018"/>
                </a:lnTo>
                <a:lnTo>
                  <a:pt x="2909" y="4039"/>
                </a:lnTo>
                <a:lnTo>
                  <a:pt x="3014" y="4018"/>
                </a:lnTo>
                <a:lnTo>
                  <a:pt x="3160" y="3997"/>
                </a:lnTo>
                <a:lnTo>
                  <a:pt x="3349" y="4039"/>
                </a:lnTo>
                <a:lnTo>
                  <a:pt x="3453" y="4123"/>
                </a:lnTo>
                <a:lnTo>
                  <a:pt x="4081" y="3474"/>
                </a:lnTo>
                <a:lnTo>
                  <a:pt x="4081" y="3286"/>
                </a:lnTo>
                <a:lnTo>
                  <a:pt x="4102" y="3202"/>
                </a:lnTo>
                <a:lnTo>
                  <a:pt x="4144" y="3056"/>
                </a:lnTo>
                <a:lnTo>
                  <a:pt x="4165" y="2972"/>
                </a:lnTo>
                <a:lnTo>
                  <a:pt x="4144" y="2867"/>
                </a:lnTo>
                <a:lnTo>
                  <a:pt x="4165" y="2784"/>
                </a:lnTo>
                <a:lnTo>
                  <a:pt x="4248" y="2784"/>
                </a:lnTo>
                <a:lnTo>
                  <a:pt x="4269" y="2742"/>
                </a:lnTo>
                <a:lnTo>
                  <a:pt x="4374" y="2637"/>
                </a:lnTo>
                <a:lnTo>
                  <a:pt x="4458" y="2532"/>
                </a:lnTo>
                <a:lnTo>
                  <a:pt x="4416" y="2449"/>
                </a:lnTo>
                <a:lnTo>
                  <a:pt x="4374" y="2407"/>
                </a:lnTo>
                <a:lnTo>
                  <a:pt x="4374" y="2302"/>
                </a:lnTo>
                <a:lnTo>
                  <a:pt x="4416" y="2240"/>
                </a:lnTo>
                <a:lnTo>
                  <a:pt x="4395" y="2135"/>
                </a:lnTo>
                <a:lnTo>
                  <a:pt x="4290" y="2051"/>
                </a:lnTo>
                <a:lnTo>
                  <a:pt x="4290" y="2009"/>
                </a:lnTo>
                <a:lnTo>
                  <a:pt x="4374" y="1988"/>
                </a:lnTo>
                <a:lnTo>
                  <a:pt x="4374" y="1842"/>
                </a:lnTo>
                <a:lnTo>
                  <a:pt x="4374" y="1737"/>
                </a:lnTo>
                <a:lnTo>
                  <a:pt x="4479" y="1696"/>
                </a:lnTo>
                <a:lnTo>
                  <a:pt x="4500" y="1612"/>
                </a:lnTo>
                <a:lnTo>
                  <a:pt x="4416" y="1612"/>
                </a:lnTo>
                <a:lnTo>
                  <a:pt x="4374" y="1570"/>
                </a:lnTo>
                <a:lnTo>
                  <a:pt x="4416" y="1465"/>
                </a:lnTo>
                <a:lnTo>
                  <a:pt x="4458" y="1298"/>
                </a:lnTo>
                <a:lnTo>
                  <a:pt x="4500" y="1214"/>
                </a:lnTo>
                <a:lnTo>
                  <a:pt x="4500" y="1152"/>
                </a:lnTo>
                <a:lnTo>
                  <a:pt x="4479" y="1068"/>
                </a:lnTo>
                <a:lnTo>
                  <a:pt x="4500" y="984"/>
                </a:lnTo>
                <a:lnTo>
                  <a:pt x="4479" y="900"/>
                </a:lnTo>
                <a:lnTo>
                  <a:pt x="4520" y="796"/>
                </a:lnTo>
                <a:lnTo>
                  <a:pt x="4520" y="733"/>
                </a:lnTo>
                <a:lnTo>
                  <a:pt x="4395" y="691"/>
                </a:lnTo>
                <a:lnTo>
                  <a:pt x="4353" y="628"/>
                </a:lnTo>
                <a:lnTo>
                  <a:pt x="4248" y="545"/>
                </a:lnTo>
                <a:lnTo>
                  <a:pt x="4060" y="545"/>
                </a:lnTo>
                <a:lnTo>
                  <a:pt x="3956" y="524"/>
                </a:lnTo>
                <a:lnTo>
                  <a:pt x="3851" y="377"/>
                </a:lnTo>
                <a:lnTo>
                  <a:pt x="3683" y="273"/>
                </a:lnTo>
                <a:lnTo>
                  <a:pt x="3537" y="252"/>
                </a:lnTo>
                <a:lnTo>
                  <a:pt x="3474" y="315"/>
                </a:lnTo>
                <a:lnTo>
                  <a:pt x="3432" y="335"/>
                </a:lnTo>
                <a:lnTo>
                  <a:pt x="3411" y="252"/>
                </a:lnTo>
                <a:lnTo>
                  <a:pt x="3328" y="252"/>
                </a:lnTo>
                <a:lnTo>
                  <a:pt x="3119" y="231"/>
                </a:lnTo>
                <a:lnTo>
                  <a:pt x="3098" y="43"/>
                </a:lnTo>
                <a:lnTo>
                  <a:pt x="3035" y="43"/>
                </a:lnTo>
                <a:lnTo>
                  <a:pt x="2909" y="22"/>
                </a:lnTo>
                <a:lnTo>
                  <a:pt x="2847" y="43"/>
                </a:lnTo>
                <a:lnTo>
                  <a:pt x="282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51"/>
          <p:cNvSpPr/>
          <p:nvPr/>
        </p:nvSpPr>
        <p:spPr>
          <a:xfrm>
            <a:off x="3245693" y="3457086"/>
            <a:ext cx="133440" cy="127420"/>
          </a:xfrm>
          <a:custGeom>
            <a:avLst/>
            <a:gdLst/>
            <a:ahLst/>
            <a:cxnLst/>
            <a:rect l="l" t="t" r="r" b="b"/>
            <a:pathLst>
              <a:path w="5420" h="5420" extrusionOk="0">
                <a:moveTo>
                  <a:pt x="3118" y="0"/>
                </a:moveTo>
                <a:lnTo>
                  <a:pt x="3013" y="21"/>
                </a:lnTo>
                <a:lnTo>
                  <a:pt x="2825" y="105"/>
                </a:lnTo>
                <a:lnTo>
                  <a:pt x="2762" y="147"/>
                </a:lnTo>
                <a:lnTo>
                  <a:pt x="2679" y="126"/>
                </a:lnTo>
                <a:lnTo>
                  <a:pt x="2658" y="105"/>
                </a:lnTo>
                <a:lnTo>
                  <a:pt x="2511" y="105"/>
                </a:lnTo>
                <a:lnTo>
                  <a:pt x="2407" y="230"/>
                </a:lnTo>
                <a:lnTo>
                  <a:pt x="2281" y="356"/>
                </a:lnTo>
                <a:lnTo>
                  <a:pt x="2093" y="502"/>
                </a:lnTo>
                <a:lnTo>
                  <a:pt x="2051" y="502"/>
                </a:lnTo>
                <a:lnTo>
                  <a:pt x="2072" y="419"/>
                </a:lnTo>
                <a:lnTo>
                  <a:pt x="2093" y="356"/>
                </a:lnTo>
                <a:lnTo>
                  <a:pt x="2051" y="335"/>
                </a:lnTo>
                <a:lnTo>
                  <a:pt x="2030" y="251"/>
                </a:lnTo>
                <a:lnTo>
                  <a:pt x="1988" y="230"/>
                </a:lnTo>
                <a:lnTo>
                  <a:pt x="1883" y="230"/>
                </a:lnTo>
                <a:lnTo>
                  <a:pt x="1716" y="293"/>
                </a:lnTo>
                <a:lnTo>
                  <a:pt x="1151" y="419"/>
                </a:lnTo>
                <a:lnTo>
                  <a:pt x="733" y="419"/>
                </a:lnTo>
                <a:lnTo>
                  <a:pt x="628" y="2490"/>
                </a:lnTo>
                <a:lnTo>
                  <a:pt x="105" y="2490"/>
                </a:lnTo>
                <a:lnTo>
                  <a:pt x="0" y="4310"/>
                </a:lnTo>
                <a:lnTo>
                  <a:pt x="210" y="4436"/>
                </a:lnTo>
                <a:lnTo>
                  <a:pt x="272" y="4624"/>
                </a:lnTo>
                <a:lnTo>
                  <a:pt x="419" y="4938"/>
                </a:lnTo>
                <a:lnTo>
                  <a:pt x="398" y="5105"/>
                </a:lnTo>
                <a:lnTo>
                  <a:pt x="314" y="5273"/>
                </a:lnTo>
                <a:lnTo>
                  <a:pt x="314" y="5377"/>
                </a:lnTo>
                <a:lnTo>
                  <a:pt x="482" y="5357"/>
                </a:lnTo>
                <a:lnTo>
                  <a:pt x="628" y="5419"/>
                </a:lnTo>
                <a:lnTo>
                  <a:pt x="712" y="5357"/>
                </a:lnTo>
                <a:lnTo>
                  <a:pt x="879" y="5377"/>
                </a:lnTo>
                <a:lnTo>
                  <a:pt x="942" y="5294"/>
                </a:lnTo>
                <a:lnTo>
                  <a:pt x="1088" y="5273"/>
                </a:lnTo>
                <a:lnTo>
                  <a:pt x="1193" y="5210"/>
                </a:lnTo>
                <a:lnTo>
                  <a:pt x="1235" y="5126"/>
                </a:lnTo>
                <a:lnTo>
                  <a:pt x="1423" y="5043"/>
                </a:lnTo>
                <a:lnTo>
                  <a:pt x="1528" y="4938"/>
                </a:lnTo>
                <a:lnTo>
                  <a:pt x="1611" y="4708"/>
                </a:lnTo>
                <a:lnTo>
                  <a:pt x="1758" y="4582"/>
                </a:lnTo>
                <a:lnTo>
                  <a:pt x="1925" y="4540"/>
                </a:lnTo>
                <a:lnTo>
                  <a:pt x="2093" y="4603"/>
                </a:lnTo>
                <a:lnTo>
                  <a:pt x="2155" y="4645"/>
                </a:lnTo>
                <a:lnTo>
                  <a:pt x="2239" y="4687"/>
                </a:lnTo>
                <a:lnTo>
                  <a:pt x="2448" y="4771"/>
                </a:lnTo>
                <a:lnTo>
                  <a:pt x="2511" y="4771"/>
                </a:lnTo>
                <a:lnTo>
                  <a:pt x="2616" y="4812"/>
                </a:lnTo>
                <a:lnTo>
                  <a:pt x="2762" y="4771"/>
                </a:lnTo>
                <a:lnTo>
                  <a:pt x="2888" y="4771"/>
                </a:lnTo>
                <a:lnTo>
                  <a:pt x="2992" y="4750"/>
                </a:lnTo>
                <a:lnTo>
                  <a:pt x="3013" y="4812"/>
                </a:lnTo>
                <a:lnTo>
                  <a:pt x="3097" y="4854"/>
                </a:lnTo>
                <a:lnTo>
                  <a:pt x="3223" y="4750"/>
                </a:lnTo>
                <a:lnTo>
                  <a:pt x="3202" y="4729"/>
                </a:lnTo>
                <a:lnTo>
                  <a:pt x="3223" y="4624"/>
                </a:lnTo>
                <a:lnTo>
                  <a:pt x="3223" y="4540"/>
                </a:lnTo>
                <a:lnTo>
                  <a:pt x="3285" y="4499"/>
                </a:lnTo>
                <a:lnTo>
                  <a:pt x="3285" y="4331"/>
                </a:lnTo>
                <a:lnTo>
                  <a:pt x="3327" y="4227"/>
                </a:lnTo>
                <a:lnTo>
                  <a:pt x="3432" y="4206"/>
                </a:lnTo>
                <a:lnTo>
                  <a:pt x="3515" y="4164"/>
                </a:lnTo>
                <a:lnTo>
                  <a:pt x="3599" y="4164"/>
                </a:lnTo>
                <a:lnTo>
                  <a:pt x="3641" y="4101"/>
                </a:lnTo>
                <a:lnTo>
                  <a:pt x="3662" y="4080"/>
                </a:lnTo>
                <a:lnTo>
                  <a:pt x="3704" y="3996"/>
                </a:lnTo>
                <a:lnTo>
                  <a:pt x="3767" y="3955"/>
                </a:lnTo>
                <a:lnTo>
                  <a:pt x="3850" y="3913"/>
                </a:lnTo>
                <a:lnTo>
                  <a:pt x="3871" y="3871"/>
                </a:lnTo>
                <a:lnTo>
                  <a:pt x="3955" y="3850"/>
                </a:lnTo>
                <a:lnTo>
                  <a:pt x="3955" y="3766"/>
                </a:lnTo>
                <a:lnTo>
                  <a:pt x="3934" y="3704"/>
                </a:lnTo>
                <a:lnTo>
                  <a:pt x="3955" y="3578"/>
                </a:lnTo>
                <a:lnTo>
                  <a:pt x="4080" y="3369"/>
                </a:lnTo>
                <a:lnTo>
                  <a:pt x="4185" y="3327"/>
                </a:lnTo>
                <a:lnTo>
                  <a:pt x="4248" y="3327"/>
                </a:lnTo>
                <a:lnTo>
                  <a:pt x="4290" y="3264"/>
                </a:lnTo>
                <a:lnTo>
                  <a:pt x="4373" y="3243"/>
                </a:lnTo>
                <a:lnTo>
                  <a:pt x="4394" y="3180"/>
                </a:lnTo>
                <a:lnTo>
                  <a:pt x="4457" y="3139"/>
                </a:lnTo>
                <a:lnTo>
                  <a:pt x="4541" y="3076"/>
                </a:lnTo>
                <a:lnTo>
                  <a:pt x="4645" y="2971"/>
                </a:lnTo>
                <a:lnTo>
                  <a:pt x="4771" y="2950"/>
                </a:lnTo>
                <a:lnTo>
                  <a:pt x="4792" y="2971"/>
                </a:lnTo>
                <a:lnTo>
                  <a:pt x="4855" y="2950"/>
                </a:lnTo>
                <a:lnTo>
                  <a:pt x="4959" y="2950"/>
                </a:lnTo>
                <a:lnTo>
                  <a:pt x="5022" y="2867"/>
                </a:lnTo>
                <a:lnTo>
                  <a:pt x="5106" y="2867"/>
                </a:lnTo>
                <a:lnTo>
                  <a:pt x="5127" y="2762"/>
                </a:lnTo>
                <a:lnTo>
                  <a:pt x="5127" y="2720"/>
                </a:lnTo>
                <a:lnTo>
                  <a:pt x="5189" y="2657"/>
                </a:lnTo>
                <a:lnTo>
                  <a:pt x="5294" y="2657"/>
                </a:lnTo>
                <a:lnTo>
                  <a:pt x="5336" y="2616"/>
                </a:lnTo>
                <a:lnTo>
                  <a:pt x="5420" y="2616"/>
                </a:lnTo>
                <a:lnTo>
                  <a:pt x="5378" y="2553"/>
                </a:lnTo>
                <a:lnTo>
                  <a:pt x="5315" y="2511"/>
                </a:lnTo>
                <a:lnTo>
                  <a:pt x="5315" y="2448"/>
                </a:lnTo>
                <a:lnTo>
                  <a:pt x="5273" y="2406"/>
                </a:lnTo>
                <a:lnTo>
                  <a:pt x="5210" y="2406"/>
                </a:lnTo>
                <a:lnTo>
                  <a:pt x="5085" y="2323"/>
                </a:lnTo>
                <a:lnTo>
                  <a:pt x="5001" y="2323"/>
                </a:lnTo>
                <a:lnTo>
                  <a:pt x="4876" y="2281"/>
                </a:lnTo>
                <a:lnTo>
                  <a:pt x="4792" y="2302"/>
                </a:lnTo>
                <a:lnTo>
                  <a:pt x="4666" y="2281"/>
                </a:lnTo>
                <a:lnTo>
                  <a:pt x="4604" y="2176"/>
                </a:lnTo>
                <a:lnTo>
                  <a:pt x="4499" y="2092"/>
                </a:lnTo>
                <a:lnTo>
                  <a:pt x="4457" y="1988"/>
                </a:lnTo>
                <a:lnTo>
                  <a:pt x="4457" y="1904"/>
                </a:lnTo>
                <a:lnTo>
                  <a:pt x="4436" y="1779"/>
                </a:lnTo>
                <a:lnTo>
                  <a:pt x="4457" y="1695"/>
                </a:lnTo>
                <a:lnTo>
                  <a:pt x="4373" y="1611"/>
                </a:lnTo>
                <a:lnTo>
                  <a:pt x="4269" y="1590"/>
                </a:lnTo>
                <a:lnTo>
                  <a:pt x="4248" y="1548"/>
                </a:lnTo>
                <a:lnTo>
                  <a:pt x="4248" y="1486"/>
                </a:lnTo>
                <a:lnTo>
                  <a:pt x="4248" y="1465"/>
                </a:lnTo>
                <a:lnTo>
                  <a:pt x="4164" y="1402"/>
                </a:lnTo>
                <a:lnTo>
                  <a:pt x="4122" y="1360"/>
                </a:lnTo>
                <a:lnTo>
                  <a:pt x="4018" y="1297"/>
                </a:lnTo>
                <a:lnTo>
                  <a:pt x="3913" y="1235"/>
                </a:lnTo>
                <a:lnTo>
                  <a:pt x="3746" y="963"/>
                </a:lnTo>
                <a:lnTo>
                  <a:pt x="3704" y="879"/>
                </a:lnTo>
                <a:lnTo>
                  <a:pt x="3662" y="879"/>
                </a:lnTo>
                <a:lnTo>
                  <a:pt x="3620" y="837"/>
                </a:lnTo>
                <a:lnTo>
                  <a:pt x="3557" y="753"/>
                </a:lnTo>
                <a:lnTo>
                  <a:pt x="3515" y="711"/>
                </a:lnTo>
                <a:lnTo>
                  <a:pt x="3495" y="607"/>
                </a:lnTo>
                <a:lnTo>
                  <a:pt x="3432" y="523"/>
                </a:lnTo>
                <a:lnTo>
                  <a:pt x="3411" y="502"/>
                </a:lnTo>
                <a:lnTo>
                  <a:pt x="3411" y="439"/>
                </a:lnTo>
                <a:lnTo>
                  <a:pt x="3348" y="356"/>
                </a:lnTo>
                <a:lnTo>
                  <a:pt x="3285" y="314"/>
                </a:lnTo>
                <a:lnTo>
                  <a:pt x="3223" y="293"/>
                </a:lnTo>
                <a:lnTo>
                  <a:pt x="3139" y="209"/>
                </a:lnTo>
                <a:lnTo>
                  <a:pt x="3139" y="147"/>
                </a:lnTo>
                <a:lnTo>
                  <a:pt x="3139" y="105"/>
                </a:lnTo>
                <a:lnTo>
                  <a:pt x="3139" y="42"/>
                </a:lnTo>
                <a:lnTo>
                  <a:pt x="31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51"/>
          <p:cNvSpPr/>
          <p:nvPr/>
        </p:nvSpPr>
        <p:spPr>
          <a:xfrm>
            <a:off x="3131851" y="3445261"/>
            <a:ext cx="190608" cy="171218"/>
          </a:xfrm>
          <a:custGeom>
            <a:avLst/>
            <a:gdLst/>
            <a:ahLst/>
            <a:cxnLst/>
            <a:rect l="l" t="t" r="r" b="b"/>
            <a:pathLst>
              <a:path w="7742" h="7283" extrusionOk="0">
                <a:moveTo>
                  <a:pt x="691" y="1"/>
                </a:moveTo>
                <a:lnTo>
                  <a:pt x="502" y="126"/>
                </a:lnTo>
                <a:lnTo>
                  <a:pt x="502" y="210"/>
                </a:lnTo>
                <a:lnTo>
                  <a:pt x="440" y="231"/>
                </a:lnTo>
                <a:lnTo>
                  <a:pt x="377" y="189"/>
                </a:lnTo>
                <a:lnTo>
                  <a:pt x="189" y="189"/>
                </a:lnTo>
                <a:lnTo>
                  <a:pt x="168" y="273"/>
                </a:lnTo>
                <a:lnTo>
                  <a:pt x="105" y="294"/>
                </a:lnTo>
                <a:lnTo>
                  <a:pt x="84" y="273"/>
                </a:lnTo>
                <a:lnTo>
                  <a:pt x="0" y="231"/>
                </a:lnTo>
                <a:lnTo>
                  <a:pt x="21" y="733"/>
                </a:lnTo>
                <a:lnTo>
                  <a:pt x="377" y="1068"/>
                </a:lnTo>
                <a:lnTo>
                  <a:pt x="544" y="1382"/>
                </a:lnTo>
                <a:lnTo>
                  <a:pt x="837" y="2051"/>
                </a:lnTo>
                <a:lnTo>
                  <a:pt x="858" y="2302"/>
                </a:lnTo>
                <a:lnTo>
                  <a:pt x="1151" y="2700"/>
                </a:lnTo>
                <a:lnTo>
                  <a:pt x="1151" y="2847"/>
                </a:lnTo>
                <a:lnTo>
                  <a:pt x="1465" y="3307"/>
                </a:lnTo>
                <a:lnTo>
                  <a:pt x="1465" y="3537"/>
                </a:lnTo>
                <a:lnTo>
                  <a:pt x="1381" y="3579"/>
                </a:lnTo>
                <a:lnTo>
                  <a:pt x="1465" y="3872"/>
                </a:lnTo>
                <a:lnTo>
                  <a:pt x="1486" y="4311"/>
                </a:lnTo>
                <a:lnTo>
                  <a:pt x="1674" y="4751"/>
                </a:lnTo>
                <a:lnTo>
                  <a:pt x="1653" y="5023"/>
                </a:lnTo>
                <a:lnTo>
                  <a:pt x="1695" y="5190"/>
                </a:lnTo>
                <a:lnTo>
                  <a:pt x="1632" y="5232"/>
                </a:lnTo>
                <a:lnTo>
                  <a:pt x="1674" y="5315"/>
                </a:lnTo>
                <a:lnTo>
                  <a:pt x="1737" y="5629"/>
                </a:lnTo>
                <a:lnTo>
                  <a:pt x="1800" y="5650"/>
                </a:lnTo>
                <a:lnTo>
                  <a:pt x="1862" y="5755"/>
                </a:lnTo>
                <a:lnTo>
                  <a:pt x="1800" y="5797"/>
                </a:lnTo>
                <a:lnTo>
                  <a:pt x="1800" y="5943"/>
                </a:lnTo>
                <a:lnTo>
                  <a:pt x="1883" y="6027"/>
                </a:lnTo>
                <a:lnTo>
                  <a:pt x="1904" y="6257"/>
                </a:lnTo>
                <a:lnTo>
                  <a:pt x="2009" y="6383"/>
                </a:lnTo>
                <a:lnTo>
                  <a:pt x="2155" y="6676"/>
                </a:lnTo>
                <a:lnTo>
                  <a:pt x="2281" y="6801"/>
                </a:lnTo>
                <a:lnTo>
                  <a:pt x="2302" y="6885"/>
                </a:lnTo>
                <a:lnTo>
                  <a:pt x="2511" y="7031"/>
                </a:lnTo>
                <a:lnTo>
                  <a:pt x="2595" y="6989"/>
                </a:lnTo>
                <a:lnTo>
                  <a:pt x="2720" y="6968"/>
                </a:lnTo>
                <a:lnTo>
                  <a:pt x="2720" y="6885"/>
                </a:lnTo>
                <a:lnTo>
                  <a:pt x="2678" y="6843"/>
                </a:lnTo>
                <a:lnTo>
                  <a:pt x="2720" y="6759"/>
                </a:lnTo>
                <a:lnTo>
                  <a:pt x="2888" y="6696"/>
                </a:lnTo>
                <a:lnTo>
                  <a:pt x="2930" y="6801"/>
                </a:lnTo>
                <a:lnTo>
                  <a:pt x="3055" y="6822"/>
                </a:lnTo>
                <a:lnTo>
                  <a:pt x="3013" y="6927"/>
                </a:lnTo>
                <a:lnTo>
                  <a:pt x="3097" y="7115"/>
                </a:lnTo>
                <a:lnTo>
                  <a:pt x="3264" y="7136"/>
                </a:lnTo>
                <a:lnTo>
                  <a:pt x="3411" y="7220"/>
                </a:lnTo>
                <a:lnTo>
                  <a:pt x="3515" y="7199"/>
                </a:lnTo>
                <a:lnTo>
                  <a:pt x="3557" y="7220"/>
                </a:lnTo>
                <a:lnTo>
                  <a:pt x="3662" y="7240"/>
                </a:lnTo>
                <a:lnTo>
                  <a:pt x="3725" y="7199"/>
                </a:lnTo>
                <a:lnTo>
                  <a:pt x="3787" y="7199"/>
                </a:lnTo>
                <a:lnTo>
                  <a:pt x="3850" y="7282"/>
                </a:lnTo>
                <a:lnTo>
                  <a:pt x="3976" y="7282"/>
                </a:lnTo>
                <a:lnTo>
                  <a:pt x="3997" y="7178"/>
                </a:lnTo>
                <a:lnTo>
                  <a:pt x="4038" y="7115"/>
                </a:lnTo>
                <a:lnTo>
                  <a:pt x="4101" y="7094"/>
                </a:lnTo>
                <a:lnTo>
                  <a:pt x="4164" y="6968"/>
                </a:lnTo>
                <a:lnTo>
                  <a:pt x="4310" y="6885"/>
                </a:lnTo>
                <a:lnTo>
                  <a:pt x="4499" y="6906"/>
                </a:lnTo>
                <a:lnTo>
                  <a:pt x="4562" y="6906"/>
                </a:lnTo>
                <a:lnTo>
                  <a:pt x="4624" y="4813"/>
                </a:lnTo>
                <a:lnTo>
                  <a:pt x="4729" y="2993"/>
                </a:lnTo>
                <a:lnTo>
                  <a:pt x="5252" y="2993"/>
                </a:lnTo>
                <a:lnTo>
                  <a:pt x="5357" y="922"/>
                </a:lnTo>
                <a:lnTo>
                  <a:pt x="5775" y="922"/>
                </a:lnTo>
                <a:lnTo>
                  <a:pt x="6340" y="796"/>
                </a:lnTo>
                <a:lnTo>
                  <a:pt x="6507" y="733"/>
                </a:lnTo>
                <a:lnTo>
                  <a:pt x="6612" y="733"/>
                </a:lnTo>
                <a:lnTo>
                  <a:pt x="6654" y="754"/>
                </a:lnTo>
                <a:lnTo>
                  <a:pt x="6675" y="838"/>
                </a:lnTo>
                <a:lnTo>
                  <a:pt x="6717" y="859"/>
                </a:lnTo>
                <a:lnTo>
                  <a:pt x="6696" y="922"/>
                </a:lnTo>
                <a:lnTo>
                  <a:pt x="6675" y="1005"/>
                </a:lnTo>
                <a:lnTo>
                  <a:pt x="6717" y="1005"/>
                </a:lnTo>
                <a:lnTo>
                  <a:pt x="6905" y="859"/>
                </a:lnTo>
                <a:lnTo>
                  <a:pt x="7031" y="733"/>
                </a:lnTo>
                <a:lnTo>
                  <a:pt x="7135" y="608"/>
                </a:lnTo>
                <a:lnTo>
                  <a:pt x="7282" y="608"/>
                </a:lnTo>
                <a:lnTo>
                  <a:pt x="7303" y="629"/>
                </a:lnTo>
                <a:lnTo>
                  <a:pt x="7386" y="650"/>
                </a:lnTo>
                <a:lnTo>
                  <a:pt x="7449" y="608"/>
                </a:lnTo>
                <a:lnTo>
                  <a:pt x="7637" y="524"/>
                </a:lnTo>
                <a:lnTo>
                  <a:pt x="7742" y="503"/>
                </a:lnTo>
                <a:lnTo>
                  <a:pt x="7658" y="398"/>
                </a:lnTo>
                <a:lnTo>
                  <a:pt x="7637" y="398"/>
                </a:lnTo>
                <a:lnTo>
                  <a:pt x="7616" y="378"/>
                </a:lnTo>
                <a:lnTo>
                  <a:pt x="7533" y="378"/>
                </a:lnTo>
                <a:lnTo>
                  <a:pt x="7512" y="336"/>
                </a:lnTo>
                <a:lnTo>
                  <a:pt x="7491" y="336"/>
                </a:lnTo>
                <a:lnTo>
                  <a:pt x="7449" y="315"/>
                </a:lnTo>
                <a:lnTo>
                  <a:pt x="7323" y="378"/>
                </a:lnTo>
                <a:lnTo>
                  <a:pt x="7240" y="336"/>
                </a:lnTo>
                <a:lnTo>
                  <a:pt x="6696" y="482"/>
                </a:lnTo>
                <a:lnTo>
                  <a:pt x="5817" y="691"/>
                </a:lnTo>
                <a:lnTo>
                  <a:pt x="5671" y="691"/>
                </a:lnTo>
                <a:lnTo>
                  <a:pt x="5650" y="650"/>
                </a:lnTo>
                <a:lnTo>
                  <a:pt x="5608" y="650"/>
                </a:lnTo>
                <a:lnTo>
                  <a:pt x="5566" y="608"/>
                </a:lnTo>
                <a:lnTo>
                  <a:pt x="5524" y="629"/>
                </a:lnTo>
                <a:lnTo>
                  <a:pt x="5461" y="608"/>
                </a:lnTo>
                <a:lnTo>
                  <a:pt x="5419" y="587"/>
                </a:lnTo>
                <a:lnTo>
                  <a:pt x="5336" y="608"/>
                </a:lnTo>
                <a:lnTo>
                  <a:pt x="5336" y="650"/>
                </a:lnTo>
                <a:lnTo>
                  <a:pt x="5189" y="650"/>
                </a:lnTo>
                <a:lnTo>
                  <a:pt x="5085" y="629"/>
                </a:lnTo>
                <a:lnTo>
                  <a:pt x="4938" y="503"/>
                </a:lnTo>
                <a:lnTo>
                  <a:pt x="4896" y="503"/>
                </a:lnTo>
                <a:lnTo>
                  <a:pt x="4875" y="482"/>
                </a:lnTo>
                <a:lnTo>
                  <a:pt x="4834" y="545"/>
                </a:lnTo>
                <a:lnTo>
                  <a:pt x="4771" y="545"/>
                </a:lnTo>
                <a:lnTo>
                  <a:pt x="4624" y="524"/>
                </a:lnTo>
                <a:lnTo>
                  <a:pt x="4520" y="545"/>
                </a:lnTo>
                <a:lnTo>
                  <a:pt x="4457" y="608"/>
                </a:lnTo>
                <a:lnTo>
                  <a:pt x="4373" y="587"/>
                </a:lnTo>
                <a:lnTo>
                  <a:pt x="4352" y="524"/>
                </a:lnTo>
                <a:lnTo>
                  <a:pt x="4290" y="503"/>
                </a:lnTo>
                <a:lnTo>
                  <a:pt x="4185" y="524"/>
                </a:lnTo>
                <a:lnTo>
                  <a:pt x="4080" y="503"/>
                </a:lnTo>
                <a:lnTo>
                  <a:pt x="3955" y="440"/>
                </a:lnTo>
                <a:lnTo>
                  <a:pt x="3892" y="398"/>
                </a:lnTo>
                <a:lnTo>
                  <a:pt x="3850" y="294"/>
                </a:lnTo>
                <a:lnTo>
                  <a:pt x="3829" y="273"/>
                </a:lnTo>
                <a:lnTo>
                  <a:pt x="1653" y="273"/>
                </a:lnTo>
                <a:lnTo>
                  <a:pt x="1632" y="231"/>
                </a:lnTo>
                <a:lnTo>
                  <a:pt x="1569" y="231"/>
                </a:lnTo>
                <a:lnTo>
                  <a:pt x="1486" y="294"/>
                </a:lnTo>
                <a:lnTo>
                  <a:pt x="1465" y="294"/>
                </a:lnTo>
                <a:lnTo>
                  <a:pt x="1360" y="336"/>
                </a:lnTo>
                <a:lnTo>
                  <a:pt x="1235" y="294"/>
                </a:lnTo>
                <a:lnTo>
                  <a:pt x="1130" y="189"/>
                </a:lnTo>
                <a:lnTo>
                  <a:pt x="1067" y="168"/>
                </a:lnTo>
                <a:lnTo>
                  <a:pt x="1109" y="106"/>
                </a:lnTo>
                <a:lnTo>
                  <a:pt x="1025" y="85"/>
                </a:lnTo>
                <a:lnTo>
                  <a:pt x="1025" y="64"/>
                </a:lnTo>
                <a:lnTo>
                  <a:pt x="942" y="1"/>
                </a:lnTo>
                <a:lnTo>
                  <a:pt x="900" y="22"/>
                </a:lnTo>
                <a:lnTo>
                  <a:pt x="858" y="64"/>
                </a:lnTo>
                <a:lnTo>
                  <a:pt x="837" y="64"/>
                </a:lnTo>
                <a:lnTo>
                  <a:pt x="73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6B65"/>
              </a:solidFill>
            </a:endParaRPr>
          </a:p>
        </p:txBody>
      </p:sp>
      <p:sp>
        <p:nvSpPr>
          <p:cNvPr id="1748" name="Google Shape;1748;p51"/>
          <p:cNvSpPr/>
          <p:nvPr/>
        </p:nvSpPr>
        <p:spPr>
          <a:xfrm>
            <a:off x="3397648" y="3356725"/>
            <a:ext cx="148384" cy="228275"/>
          </a:xfrm>
          <a:custGeom>
            <a:avLst/>
            <a:gdLst/>
            <a:ahLst/>
            <a:cxnLst/>
            <a:rect l="l" t="t" r="r" b="b"/>
            <a:pathLst>
              <a:path w="6027" h="9710" extrusionOk="0">
                <a:moveTo>
                  <a:pt x="6006" y="1"/>
                </a:moveTo>
                <a:lnTo>
                  <a:pt x="5964" y="22"/>
                </a:lnTo>
                <a:lnTo>
                  <a:pt x="5922" y="84"/>
                </a:lnTo>
                <a:lnTo>
                  <a:pt x="5818" y="63"/>
                </a:lnTo>
                <a:lnTo>
                  <a:pt x="5734" y="126"/>
                </a:lnTo>
                <a:lnTo>
                  <a:pt x="5650" y="210"/>
                </a:lnTo>
                <a:lnTo>
                  <a:pt x="5525" y="231"/>
                </a:lnTo>
                <a:lnTo>
                  <a:pt x="5441" y="314"/>
                </a:lnTo>
                <a:lnTo>
                  <a:pt x="5315" y="314"/>
                </a:lnTo>
                <a:lnTo>
                  <a:pt x="5294" y="377"/>
                </a:lnTo>
                <a:lnTo>
                  <a:pt x="5190" y="398"/>
                </a:lnTo>
                <a:lnTo>
                  <a:pt x="5106" y="377"/>
                </a:lnTo>
                <a:lnTo>
                  <a:pt x="4897" y="440"/>
                </a:lnTo>
                <a:lnTo>
                  <a:pt x="4855" y="482"/>
                </a:lnTo>
                <a:lnTo>
                  <a:pt x="4750" y="503"/>
                </a:lnTo>
                <a:lnTo>
                  <a:pt x="4667" y="440"/>
                </a:lnTo>
                <a:lnTo>
                  <a:pt x="4583" y="440"/>
                </a:lnTo>
                <a:lnTo>
                  <a:pt x="4478" y="419"/>
                </a:lnTo>
                <a:lnTo>
                  <a:pt x="4437" y="482"/>
                </a:lnTo>
                <a:lnTo>
                  <a:pt x="4458" y="524"/>
                </a:lnTo>
                <a:lnTo>
                  <a:pt x="4437" y="607"/>
                </a:lnTo>
                <a:lnTo>
                  <a:pt x="4269" y="628"/>
                </a:lnTo>
                <a:lnTo>
                  <a:pt x="4144" y="691"/>
                </a:lnTo>
                <a:lnTo>
                  <a:pt x="4060" y="628"/>
                </a:lnTo>
                <a:lnTo>
                  <a:pt x="3976" y="628"/>
                </a:lnTo>
                <a:lnTo>
                  <a:pt x="3976" y="587"/>
                </a:lnTo>
                <a:lnTo>
                  <a:pt x="3934" y="545"/>
                </a:lnTo>
                <a:lnTo>
                  <a:pt x="3872" y="607"/>
                </a:lnTo>
                <a:lnTo>
                  <a:pt x="3809" y="607"/>
                </a:lnTo>
                <a:lnTo>
                  <a:pt x="3704" y="712"/>
                </a:lnTo>
                <a:lnTo>
                  <a:pt x="3516" y="733"/>
                </a:lnTo>
                <a:lnTo>
                  <a:pt x="3537" y="712"/>
                </a:lnTo>
                <a:lnTo>
                  <a:pt x="3495" y="628"/>
                </a:lnTo>
                <a:lnTo>
                  <a:pt x="3411" y="628"/>
                </a:lnTo>
                <a:lnTo>
                  <a:pt x="3328" y="587"/>
                </a:lnTo>
                <a:lnTo>
                  <a:pt x="3244" y="545"/>
                </a:lnTo>
                <a:lnTo>
                  <a:pt x="3244" y="503"/>
                </a:lnTo>
                <a:lnTo>
                  <a:pt x="3181" y="524"/>
                </a:lnTo>
                <a:lnTo>
                  <a:pt x="3139" y="545"/>
                </a:lnTo>
                <a:lnTo>
                  <a:pt x="3035" y="587"/>
                </a:lnTo>
                <a:lnTo>
                  <a:pt x="2491" y="607"/>
                </a:lnTo>
                <a:lnTo>
                  <a:pt x="2365" y="1110"/>
                </a:lnTo>
                <a:lnTo>
                  <a:pt x="2449" y="1654"/>
                </a:lnTo>
                <a:lnTo>
                  <a:pt x="2616" y="1737"/>
                </a:lnTo>
                <a:lnTo>
                  <a:pt x="2721" y="1800"/>
                </a:lnTo>
                <a:lnTo>
                  <a:pt x="2763" y="1863"/>
                </a:lnTo>
                <a:lnTo>
                  <a:pt x="2805" y="1884"/>
                </a:lnTo>
                <a:lnTo>
                  <a:pt x="3014" y="2072"/>
                </a:lnTo>
                <a:lnTo>
                  <a:pt x="3035" y="2177"/>
                </a:lnTo>
                <a:lnTo>
                  <a:pt x="3181" y="2365"/>
                </a:lnTo>
                <a:lnTo>
                  <a:pt x="3223" y="2491"/>
                </a:lnTo>
                <a:lnTo>
                  <a:pt x="3286" y="2574"/>
                </a:lnTo>
                <a:lnTo>
                  <a:pt x="3286" y="2637"/>
                </a:lnTo>
                <a:lnTo>
                  <a:pt x="3202" y="2637"/>
                </a:lnTo>
                <a:lnTo>
                  <a:pt x="3181" y="2721"/>
                </a:lnTo>
                <a:lnTo>
                  <a:pt x="3118" y="2721"/>
                </a:lnTo>
                <a:lnTo>
                  <a:pt x="3097" y="2783"/>
                </a:lnTo>
                <a:lnTo>
                  <a:pt x="3118" y="2804"/>
                </a:lnTo>
                <a:lnTo>
                  <a:pt x="3097" y="2846"/>
                </a:lnTo>
                <a:lnTo>
                  <a:pt x="3181" y="2930"/>
                </a:lnTo>
                <a:lnTo>
                  <a:pt x="3139" y="3139"/>
                </a:lnTo>
                <a:lnTo>
                  <a:pt x="3118" y="3244"/>
                </a:lnTo>
                <a:lnTo>
                  <a:pt x="3035" y="3307"/>
                </a:lnTo>
                <a:lnTo>
                  <a:pt x="2930" y="3327"/>
                </a:lnTo>
                <a:lnTo>
                  <a:pt x="2867" y="3474"/>
                </a:lnTo>
                <a:lnTo>
                  <a:pt x="2867" y="3579"/>
                </a:lnTo>
                <a:lnTo>
                  <a:pt x="2805" y="3683"/>
                </a:lnTo>
                <a:lnTo>
                  <a:pt x="2825" y="3830"/>
                </a:lnTo>
                <a:lnTo>
                  <a:pt x="2805" y="3955"/>
                </a:lnTo>
                <a:lnTo>
                  <a:pt x="2700" y="3976"/>
                </a:lnTo>
                <a:lnTo>
                  <a:pt x="2679" y="3872"/>
                </a:lnTo>
                <a:lnTo>
                  <a:pt x="2700" y="3830"/>
                </a:lnTo>
                <a:lnTo>
                  <a:pt x="2616" y="3725"/>
                </a:lnTo>
                <a:lnTo>
                  <a:pt x="2574" y="3662"/>
                </a:lnTo>
                <a:lnTo>
                  <a:pt x="2491" y="3620"/>
                </a:lnTo>
                <a:lnTo>
                  <a:pt x="2386" y="3537"/>
                </a:lnTo>
                <a:lnTo>
                  <a:pt x="2281" y="3411"/>
                </a:lnTo>
                <a:lnTo>
                  <a:pt x="2281" y="3327"/>
                </a:lnTo>
                <a:lnTo>
                  <a:pt x="2240" y="3202"/>
                </a:lnTo>
                <a:lnTo>
                  <a:pt x="2240" y="3097"/>
                </a:lnTo>
                <a:lnTo>
                  <a:pt x="2281" y="2993"/>
                </a:lnTo>
                <a:lnTo>
                  <a:pt x="2344" y="2846"/>
                </a:lnTo>
                <a:lnTo>
                  <a:pt x="2449" y="2721"/>
                </a:lnTo>
                <a:lnTo>
                  <a:pt x="2470" y="2595"/>
                </a:lnTo>
                <a:lnTo>
                  <a:pt x="2470" y="2428"/>
                </a:lnTo>
                <a:lnTo>
                  <a:pt x="2407" y="2323"/>
                </a:lnTo>
                <a:lnTo>
                  <a:pt x="2261" y="2302"/>
                </a:lnTo>
                <a:lnTo>
                  <a:pt x="2135" y="2302"/>
                </a:lnTo>
                <a:lnTo>
                  <a:pt x="2072" y="2365"/>
                </a:lnTo>
                <a:lnTo>
                  <a:pt x="2030" y="2365"/>
                </a:lnTo>
                <a:lnTo>
                  <a:pt x="1968" y="2386"/>
                </a:lnTo>
                <a:lnTo>
                  <a:pt x="1863" y="2323"/>
                </a:lnTo>
                <a:lnTo>
                  <a:pt x="1863" y="2260"/>
                </a:lnTo>
                <a:lnTo>
                  <a:pt x="1821" y="2198"/>
                </a:lnTo>
                <a:lnTo>
                  <a:pt x="1779" y="2156"/>
                </a:lnTo>
                <a:lnTo>
                  <a:pt x="1758" y="2093"/>
                </a:lnTo>
                <a:lnTo>
                  <a:pt x="1612" y="2114"/>
                </a:lnTo>
                <a:lnTo>
                  <a:pt x="1424" y="2177"/>
                </a:lnTo>
                <a:lnTo>
                  <a:pt x="1089" y="2302"/>
                </a:lnTo>
                <a:lnTo>
                  <a:pt x="984" y="2323"/>
                </a:lnTo>
                <a:lnTo>
                  <a:pt x="398" y="2595"/>
                </a:lnTo>
                <a:lnTo>
                  <a:pt x="273" y="2595"/>
                </a:lnTo>
                <a:lnTo>
                  <a:pt x="43" y="2700"/>
                </a:lnTo>
                <a:lnTo>
                  <a:pt x="1" y="2783"/>
                </a:lnTo>
                <a:lnTo>
                  <a:pt x="43" y="2951"/>
                </a:lnTo>
                <a:lnTo>
                  <a:pt x="43" y="3035"/>
                </a:lnTo>
                <a:lnTo>
                  <a:pt x="64" y="3223"/>
                </a:lnTo>
                <a:lnTo>
                  <a:pt x="273" y="3244"/>
                </a:lnTo>
                <a:lnTo>
                  <a:pt x="356" y="3244"/>
                </a:lnTo>
                <a:lnTo>
                  <a:pt x="377" y="3327"/>
                </a:lnTo>
                <a:lnTo>
                  <a:pt x="419" y="3307"/>
                </a:lnTo>
                <a:lnTo>
                  <a:pt x="482" y="3244"/>
                </a:lnTo>
                <a:lnTo>
                  <a:pt x="628" y="3265"/>
                </a:lnTo>
                <a:lnTo>
                  <a:pt x="796" y="3369"/>
                </a:lnTo>
                <a:lnTo>
                  <a:pt x="901" y="3516"/>
                </a:lnTo>
                <a:lnTo>
                  <a:pt x="1005" y="3537"/>
                </a:lnTo>
                <a:lnTo>
                  <a:pt x="1193" y="3537"/>
                </a:lnTo>
                <a:lnTo>
                  <a:pt x="1298" y="3620"/>
                </a:lnTo>
                <a:lnTo>
                  <a:pt x="1340" y="3683"/>
                </a:lnTo>
                <a:lnTo>
                  <a:pt x="1465" y="3725"/>
                </a:lnTo>
                <a:lnTo>
                  <a:pt x="1465" y="3788"/>
                </a:lnTo>
                <a:lnTo>
                  <a:pt x="1424" y="3892"/>
                </a:lnTo>
                <a:lnTo>
                  <a:pt x="1445" y="3976"/>
                </a:lnTo>
                <a:lnTo>
                  <a:pt x="1424" y="4060"/>
                </a:lnTo>
                <a:lnTo>
                  <a:pt x="1445" y="4144"/>
                </a:lnTo>
                <a:lnTo>
                  <a:pt x="1445" y="4206"/>
                </a:lnTo>
                <a:lnTo>
                  <a:pt x="1403" y="4290"/>
                </a:lnTo>
                <a:lnTo>
                  <a:pt x="1361" y="4457"/>
                </a:lnTo>
                <a:lnTo>
                  <a:pt x="1319" y="4562"/>
                </a:lnTo>
                <a:lnTo>
                  <a:pt x="1361" y="4604"/>
                </a:lnTo>
                <a:lnTo>
                  <a:pt x="1445" y="4604"/>
                </a:lnTo>
                <a:lnTo>
                  <a:pt x="1424" y="4688"/>
                </a:lnTo>
                <a:lnTo>
                  <a:pt x="1319" y="4729"/>
                </a:lnTo>
                <a:lnTo>
                  <a:pt x="1319" y="4834"/>
                </a:lnTo>
                <a:lnTo>
                  <a:pt x="1319" y="4980"/>
                </a:lnTo>
                <a:lnTo>
                  <a:pt x="1235" y="5001"/>
                </a:lnTo>
                <a:lnTo>
                  <a:pt x="1235" y="5043"/>
                </a:lnTo>
                <a:lnTo>
                  <a:pt x="1340" y="5127"/>
                </a:lnTo>
                <a:lnTo>
                  <a:pt x="1361" y="5232"/>
                </a:lnTo>
                <a:lnTo>
                  <a:pt x="1319" y="5294"/>
                </a:lnTo>
                <a:lnTo>
                  <a:pt x="1319" y="5399"/>
                </a:lnTo>
                <a:lnTo>
                  <a:pt x="1361" y="5441"/>
                </a:lnTo>
                <a:lnTo>
                  <a:pt x="1403" y="5524"/>
                </a:lnTo>
                <a:lnTo>
                  <a:pt x="1319" y="5629"/>
                </a:lnTo>
                <a:lnTo>
                  <a:pt x="1214" y="5734"/>
                </a:lnTo>
                <a:lnTo>
                  <a:pt x="1193" y="5776"/>
                </a:lnTo>
                <a:lnTo>
                  <a:pt x="1110" y="5776"/>
                </a:lnTo>
                <a:lnTo>
                  <a:pt x="1089" y="5859"/>
                </a:lnTo>
                <a:lnTo>
                  <a:pt x="1110" y="5964"/>
                </a:lnTo>
                <a:lnTo>
                  <a:pt x="1089" y="6048"/>
                </a:lnTo>
                <a:lnTo>
                  <a:pt x="1047" y="6194"/>
                </a:lnTo>
                <a:lnTo>
                  <a:pt x="1026" y="6278"/>
                </a:lnTo>
                <a:lnTo>
                  <a:pt x="1026" y="6466"/>
                </a:lnTo>
                <a:lnTo>
                  <a:pt x="398" y="7115"/>
                </a:lnTo>
                <a:lnTo>
                  <a:pt x="461" y="7282"/>
                </a:lnTo>
                <a:lnTo>
                  <a:pt x="482" y="7429"/>
                </a:lnTo>
                <a:lnTo>
                  <a:pt x="566" y="7554"/>
                </a:lnTo>
                <a:lnTo>
                  <a:pt x="566" y="7847"/>
                </a:lnTo>
                <a:lnTo>
                  <a:pt x="524" y="7868"/>
                </a:lnTo>
                <a:lnTo>
                  <a:pt x="524" y="7973"/>
                </a:lnTo>
                <a:lnTo>
                  <a:pt x="587" y="8077"/>
                </a:lnTo>
                <a:lnTo>
                  <a:pt x="608" y="8224"/>
                </a:lnTo>
                <a:lnTo>
                  <a:pt x="608" y="8684"/>
                </a:lnTo>
                <a:lnTo>
                  <a:pt x="566" y="8851"/>
                </a:lnTo>
                <a:lnTo>
                  <a:pt x="566" y="9019"/>
                </a:lnTo>
                <a:lnTo>
                  <a:pt x="566" y="9207"/>
                </a:lnTo>
                <a:lnTo>
                  <a:pt x="566" y="9228"/>
                </a:lnTo>
                <a:lnTo>
                  <a:pt x="628" y="9270"/>
                </a:lnTo>
                <a:lnTo>
                  <a:pt x="691" y="9333"/>
                </a:lnTo>
                <a:lnTo>
                  <a:pt x="733" y="9395"/>
                </a:lnTo>
                <a:lnTo>
                  <a:pt x="712" y="9437"/>
                </a:lnTo>
                <a:lnTo>
                  <a:pt x="712" y="9521"/>
                </a:lnTo>
                <a:lnTo>
                  <a:pt x="691" y="9626"/>
                </a:lnTo>
                <a:lnTo>
                  <a:pt x="691" y="9646"/>
                </a:lnTo>
                <a:lnTo>
                  <a:pt x="733" y="9646"/>
                </a:lnTo>
                <a:lnTo>
                  <a:pt x="942" y="9709"/>
                </a:lnTo>
                <a:lnTo>
                  <a:pt x="1047" y="9709"/>
                </a:lnTo>
                <a:lnTo>
                  <a:pt x="1089" y="9605"/>
                </a:lnTo>
                <a:lnTo>
                  <a:pt x="1131" y="9500"/>
                </a:lnTo>
                <a:lnTo>
                  <a:pt x="1152" y="9333"/>
                </a:lnTo>
                <a:lnTo>
                  <a:pt x="1131" y="9291"/>
                </a:lnTo>
                <a:lnTo>
                  <a:pt x="1110" y="9291"/>
                </a:lnTo>
                <a:lnTo>
                  <a:pt x="1089" y="9395"/>
                </a:lnTo>
                <a:lnTo>
                  <a:pt x="1005" y="9374"/>
                </a:lnTo>
                <a:lnTo>
                  <a:pt x="942" y="9437"/>
                </a:lnTo>
                <a:lnTo>
                  <a:pt x="942" y="9333"/>
                </a:lnTo>
                <a:lnTo>
                  <a:pt x="901" y="9228"/>
                </a:lnTo>
                <a:lnTo>
                  <a:pt x="880" y="9207"/>
                </a:lnTo>
                <a:lnTo>
                  <a:pt x="921" y="9165"/>
                </a:lnTo>
                <a:lnTo>
                  <a:pt x="984" y="9165"/>
                </a:lnTo>
                <a:lnTo>
                  <a:pt x="1026" y="9019"/>
                </a:lnTo>
                <a:lnTo>
                  <a:pt x="1110" y="8977"/>
                </a:lnTo>
                <a:lnTo>
                  <a:pt x="1131" y="8893"/>
                </a:lnTo>
                <a:lnTo>
                  <a:pt x="1298" y="8872"/>
                </a:lnTo>
                <a:lnTo>
                  <a:pt x="1465" y="8663"/>
                </a:lnTo>
                <a:lnTo>
                  <a:pt x="1989" y="8579"/>
                </a:lnTo>
                <a:lnTo>
                  <a:pt x="2365" y="8391"/>
                </a:lnTo>
                <a:lnTo>
                  <a:pt x="2574" y="8182"/>
                </a:lnTo>
                <a:lnTo>
                  <a:pt x="2616" y="8035"/>
                </a:lnTo>
                <a:lnTo>
                  <a:pt x="2679" y="7931"/>
                </a:lnTo>
                <a:lnTo>
                  <a:pt x="2679" y="7847"/>
                </a:lnTo>
                <a:lnTo>
                  <a:pt x="2574" y="7910"/>
                </a:lnTo>
                <a:lnTo>
                  <a:pt x="2553" y="7805"/>
                </a:lnTo>
                <a:lnTo>
                  <a:pt x="2595" y="7805"/>
                </a:lnTo>
                <a:lnTo>
                  <a:pt x="2595" y="7701"/>
                </a:lnTo>
                <a:lnTo>
                  <a:pt x="2658" y="7617"/>
                </a:lnTo>
                <a:lnTo>
                  <a:pt x="2658" y="7533"/>
                </a:lnTo>
                <a:lnTo>
                  <a:pt x="2721" y="7345"/>
                </a:lnTo>
                <a:lnTo>
                  <a:pt x="2700" y="7324"/>
                </a:lnTo>
                <a:lnTo>
                  <a:pt x="2700" y="7177"/>
                </a:lnTo>
                <a:lnTo>
                  <a:pt x="2763" y="7115"/>
                </a:lnTo>
                <a:lnTo>
                  <a:pt x="2763" y="6968"/>
                </a:lnTo>
                <a:lnTo>
                  <a:pt x="2721" y="6968"/>
                </a:lnTo>
                <a:lnTo>
                  <a:pt x="2721" y="6822"/>
                </a:lnTo>
                <a:lnTo>
                  <a:pt x="2658" y="6968"/>
                </a:lnTo>
                <a:lnTo>
                  <a:pt x="2658" y="7073"/>
                </a:lnTo>
                <a:lnTo>
                  <a:pt x="2595" y="7094"/>
                </a:lnTo>
                <a:lnTo>
                  <a:pt x="2574" y="6968"/>
                </a:lnTo>
                <a:lnTo>
                  <a:pt x="2595" y="6592"/>
                </a:lnTo>
                <a:lnTo>
                  <a:pt x="2553" y="6466"/>
                </a:lnTo>
                <a:lnTo>
                  <a:pt x="2553" y="6340"/>
                </a:lnTo>
                <a:lnTo>
                  <a:pt x="2470" y="6236"/>
                </a:lnTo>
                <a:lnTo>
                  <a:pt x="2407" y="6194"/>
                </a:lnTo>
                <a:lnTo>
                  <a:pt x="2491" y="6152"/>
                </a:lnTo>
                <a:lnTo>
                  <a:pt x="2491" y="6068"/>
                </a:lnTo>
                <a:lnTo>
                  <a:pt x="2302" y="5838"/>
                </a:lnTo>
                <a:lnTo>
                  <a:pt x="2386" y="5755"/>
                </a:lnTo>
                <a:lnTo>
                  <a:pt x="2365" y="5650"/>
                </a:lnTo>
                <a:lnTo>
                  <a:pt x="2407" y="5608"/>
                </a:lnTo>
                <a:lnTo>
                  <a:pt x="2407" y="5524"/>
                </a:lnTo>
                <a:lnTo>
                  <a:pt x="2365" y="5441"/>
                </a:lnTo>
                <a:lnTo>
                  <a:pt x="2365" y="5399"/>
                </a:lnTo>
                <a:lnTo>
                  <a:pt x="2407" y="5399"/>
                </a:lnTo>
                <a:lnTo>
                  <a:pt x="2512" y="5462"/>
                </a:lnTo>
                <a:lnTo>
                  <a:pt x="2574" y="5399"/>
                </a:lnTo>
                <a:lnTo>
                  <a:pt x="2721" y="5399"/>
                </a:lnTo>
                <a:lnTo>
                  <a:pt x="2825" y="5315"/>
                </a:lnTo>
                <a:lnTo>
                  <a:pt x="2805" y="5190"/>
                </a:lnTo>
                <a:lnTo>
                  <a:pt x="3118" y="4980"/>
                </a:lnTo>
                <a:lnTo>
                  <a:pt x="3244" y="4980"/>
                </a:lnTo>
                <a:lnTo>
                  <a:pt x="3244" y="4897"/>
                </a:lnTo>
                <a:lnTo>
                  <a:pt x="3307" y="4876"/>
                </a:lnTo>
                <a:lnTo>
                  <a:pt x="3349" y="4813"/>
                </a:lnTo>
                <a:lnTo>
                  <a:pt x="3349" y="4771"/>
                </a:lnTo>
                <a:lnTo>
                  <a:pt x="3600" y="4625"/>
                </a:lnTo>
                <a:lnTo>
                  <a:pt x="3621" y="4562"/>
                </a:lnTo>
                <a:lnTo>
                  <a:pt x="3662" y="4520"/>
                </a:lnTo>
                <a:lnTo>
                  <a:pt x="3704" y="4374"/>
                </a:lnTo>
                <a:lnTo>
                  <a:pt x="3746" y="4478"/>
                </a:lnTo>
                <a:lnTo>
                  <a:pt x="3830" y="4416"/>
                </a:lnTo>
                <a:lnTo>
                  <a:pt x="3955" y="4269"/>
                </a:lnTo>
                <a:lnTo>
                  <a:pt x="3955" y="4185"/>
                </a:lnTo>
                <a:lnTo>
                  <a:pt x="4018" y="4248"/>
                </a:lnTo>
                <a:lnTo>
                  <a:pt x="4248" y="4081"/>
                </a:lnTo>
                <a:lnTo>
                  <a:pt x="4437" y="3997"/>
                </a:lnTo>
                <a:lnTo>
                  <a:pt x="4437" y="3976"/>
                </a:lnTo>
                <a:lnTo>
                  <a:pt x="4562" y="3976"/>
                </a:lnTo>
                <a:lnTo>
                  <a:pt x="4918" y="3788"/>
                </a:lnTo>
                <a:lnTo>
                  <a:pt x="4960" y="3725"/>
                </a:lnTo>
                <a:lnTo>
                  <a:pt x="5022" y="3683"/>
                </a:lnTo>
                <a:lnTo>
                  <a:pt x="5399" y="3474"/>
                </a:lnTo>
                <a:lnTo>
                  <a:pt x="5399" y="3369"/>
                </a:lnTo>
                <a:lnTo>
                  <a:pt x="5504" y="3369"/>
                </a:lnTo>
                <a:lnTo>
                  <a:pt x="5608" y="3223"/>
                </a:lnTo>
                <a:lnTo>
                  <a:pt x="5608" y="3139"/>
                </a:lnTo>
                <a:lnTo>
                  <a:pt x="5734" y="2993"/>
                </a:lnTo>
                <a:lnTo>
                  <a:pt x="5818" y="2951"/>
                </a:lnTo>
                <a:lnTo>
                  <a:pt x="5818" y="2846"/>
                </a:lnTo>
                <a:lnTo>
                  <a:pt x="5859" y="2783"/>
                </a:lnTo>
                <a:lnTo>
                  <a:pt x="5797" y="2783"/>
                </a:lnTo>
                <a:lnTo>
                  <a:pt x="5755" y="2804"/>
                </a:lnTo>
                <a:lnTo>
                  <a:pt x="5734" y="2742"/>
                </a:lnTo>
                <a:lnTo>
                  <a:pt x="5838" y="2679"/>
                </a:lnTo>
                <a:lnTo>
                  <a:pt x="5901" y="2679"/>
                </a:lnTo>
                <a:lnTo>
                  <a:pt x="5922" y="2616"/>
                </a:lnTo>
                <a:lnTo>
                  <a:pt x="5901" y="2574"/>
                </a:lnTo>
                <a:lnTo>
                  <a:pt x="5943" y="2532"/>
                </a:lnTo>
                <a:lnTo>
                  <a:pt x="6006" y="2470"/>
                </a:lnTo>
                <a:lnTo>
                  <a:pt x="5964" y="2219"/>
                </a:lnTo>
                <a:lnTo>
                  <a:pt x="5943" y="2198"/>
                </a:lnTo>
                <a:lnTo>
                  <a:pt x="5838" y="2198"/>
                </a:lnTo>
                <a:lnTo>
                  <a:pt x="5797" y="2177"/>
                </a:lnTo>
                <a:lnTo>
                  <a:pt x="5818" y="2114"/>
                </a:lnTo>
                <a:lnTo>
                  <a:pt x="5901" y="2114"/>
                </a:lnTo>
                <a:lnTo>
                  <a:pt x="5901" y="1863"/>
                </a:lnTo>
                <a:lnTo>
                  <a:pt x="5859" y="1800"/>
                </a:lnTo>
                <a:lnTo>
                  <a:pt x="5901" y="1800"/>
                </a:lnTo>
                <a:lnTo>
                  <a:pt x="5922" y="1528"/>
                </a:lnTo>
                <a:lnTo>
                  <a:pt x="5901" y="1361"/>
                </a:lnTo>
                <a:lnTo>
                  <a:pt x="5964" y="1319"/>
                </a:lnTo>
                <a:lnTo>
                  <a:pt x="5943" y="1151"/>
                </a:lnTo>
                <a:lnTo>
                  <a:pt x="5922" y="1131"/>
                </a:lnTo>
                <a:lnTo>
                  <a:pt x="5922" y="963"/>
                </a:lnTo>
                <a:lnTo>
                  <a:pt x="5964" y="942"/>
                </a:lnTo>
                <a:lnTo>
                  <a:pt x="5901" y="817"/>
                </a:lnTo>
                <a:lnTo>
                  <a:pt x="5859" y="628"/>
                </a:lnTo>
                <a:lnTo>
                  <a:pt x="5922" y="587"/>
                </a:lnTo>
                <a:lnTo>
                  <a:pt x="5901" y="545"/>
                </a:lnTo>
                <a:lnTo>
                  <a:pt x="5901" y="503"/>
                </a:lnTo>
                <a:lnTo>
                  <a:pt x="5901" y="440"/>
                </a:lnTo>
                <a:lnTo>
                  <a:pt x="6027" y="273"/>
                </a:lnTo>
                <a:lnTo>
                  <a:pt x="5964" y="231"/>
                </a:lnTo>
                <a:lnTo>
                  <a:pt x="6027" y="168"/>
                </a:lnTo>
                <a:lnTo>
                  <a:pt x="6027" y="22"/>
                </a:lnTo>
                <a:lnTo>
                  <a:pt x="60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51"/>
          <p:cNvSpPr/>
          <p:nvPr/>
        </p:nvSpPr>
        <p:spPr>
          <a:xfrm>
            <a:off x="3395087" y="3568238"/>
            <a:ext cx="20632" cy="22169"/>
          </a:xfrm>
          <a:custGeom>
            <a:avLst/>
            <a:gdLst/>
            <a:ahLst/>
            <a:cxnLst/>
            <a:rect l="l" t="t" r="r" b="b"/>
            <a:pathLst>
              <a:path w="838" h="943" extrusionOk="0">
                <a:moveTo>
                  <a:pt x="314" y="1"/>
                </a:moveTo>
                <a:lnTo>
                  <a:pt x="209" y="43"/>
                </a:lnTo>
                <a:lnTo>
                  <a:pt x="188" y="189"/>
                </a:lnTo>
                <a:lnTo>
                  <a:pt x="63" y="440"/>
                </a:lnTo>
                <a:lnTo>
                  <a:pt x="0" y="566"/>
                </a:lnTo>
                <a:lnTo>
                  <a:pt x="42" y="649"/>
                </a:lnTo>
                <a:lnTo>
                  <a:pt x="105" y="712"/>
                </a:lnTo>
                <a:lnTo>
                  <a:pt x="168" y="817"/>
                </a:lnTo>
                <a:lnTo>
                  <a:pt x="377" y="921"/>
                </a:lnTo>
                <a:lnTo>
                  <a:pt x="586" y="942"/>
                </a:lnTo>
                <a:lnTo>
                  <a:pt x="670" y="921"/>
                </a:lnTo>
                <a:lnTo>
                  <a:pt x="712" y="817"/>
                </a:lnTo>
                <a:lnTo>
                  <a:pt x="691" y="712"/>
                </a:lnTo>
                <a:lnTo>
                  <a:pt x="774" y="691"/>
                </a:lnTo>
                <a:lnTo>
                  <a:pt x="795" y="649"/>
                </a:lnTo>
                <a:lnTo>
                  <a:pt x="795" y="629"/>
                </a:lnTo>
                <a:lnTo>
                  <a:pt x="816" y="524"/>
                </a:lnTo>
                <a:lnTo>
                  <a:pt x="816" y="440"/>
                </a:lnTo>
                <a:lnTo>
                  <a:pt x="837" y="398"/>
                </a:lnTo>
                <a:lnTo>
                  <a:pt x="795" y="336"/>
                </a:lnTo>
                <a:lnTo>
                  <a:pt x="732" y="273"/>
                </a:lnTo>
                <a:lnTo>
                  <a:pt x="670" y="231"/>
                </a:lnTo>
                <a:lnTo>
                  <a:pt x="670" y="210"/>
                </a:lnTo>
                <a:lnTo>
                  <a:pt x="565" y="189"/>
                </a:lnTo>
                <a:lnTo>
                  <a:pt x="481" y="105"/>
                </a:lnTo>
                <a:lnTo>
                  <a:pt x="3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51"/>
          <p:cNvSpPr/>
          <p:nvPr/>
        </p:nvSpPr>
        <p:spPr>
          <a:xfrm>
            <a:off x="3339963" y="3612012"/>
            <a:ext cx="32991" cy="29551"/>
          </a:xfrm>
          <a:custGeom>
            <a:avLst/>
            <a:gdLst/>
            <a:ahLst/>
            <a:cxnLst/>
            <a:rect l="l" t="t" r="r" b="b"/>
            <a:pathLst>
              <a:path w="1340" h="1257" extrusionOk="0">
                <a:moveTo>
                  <a:pt x="775" y="1"/>
                </a:moveTo>
                <a:lnTo>
                  <a:pt x="754" y="43"/>
                </a:lnTo>
                <a:lnTo>
                  <a:pt x="670" y="106"/>
                </a:lnTo>
                <a:lnTo>
                  <a:pt x="628" y="147"/>
                </a:lnTo>
                <a:lnTo>
                  <a:pt x="419" y="189"/>
                </a:lnTo>
                <a:lnTo>
                  <a:pt x="293" y="315"/>
                </a:lnTo>
                <a:lnTo>
                  <a:pt x="231" y="440"/>
                </a:lnTo>
                <a:lnTo>
                  <a:pt x="84" y="566"/>
                </a:lnTo>
                <a:lnTo>
                  <a:pt x="0" y="629"/>
                </a:lnTo>
                <a:lnTo>
                  <a:pt x="42" y="733"/>
                </a:lnTo>
                <a:lnTo>
                  <a:pt x="126" y="796"/>
                </a:lnTo>
                <a:lnTo>
                  <a:pt x="126" y="859"/>
                </a:lnTo>
                <a:lnTo>
                  <a:pt x="210" y="943"/>
                </a:lnTo>
                <a:lnTo>
                  <a:pt x="210" y="1047"/>
                </a:lnTo>
                <a:lnTo>
                  <a:pt x="293" y="1131"/>
                </a:lnTo>
                <a:lnTo>
                  <a:pt x="356" y="1194"/>
                </a:lnTo>
                <a:lnTo>
                  <a:pt x="503" y="1256"/>
                </a:lnTo>
                <a:lnTo>
                  <a:pt x="607" y="1256"/>
                </a:lnTo>
                <a:lnTo>
                  <a:pt x="628" y="1194"/>
                </a:lnTo>
                <a:lnTo>
                  <a:pt x="670" y="1152"/>
                </a:lnTo>
                <a:lnTo>
                  <a:pt x="712" y="1026"/>
                </a:lnTo>
                <a:lnTo>
                  <a:pt x="816" y="984"/>
                </a:lnTo>
                <a:lnTo>
                  <a:pt x="879" y="943"/>
                </a:lnTo>
                <a:lnTo>
                  <a:pt x="984" y="922"/>
                </a:lnTo>
                <a:lnTo>
                  <a:pt x="1067" y="943"/>
                </a:lnTo>
                <a:lnTo>
                  <a:pt x="1172" y="859"/>
                </a:lnTo>
                <a:lnTo>
                  <a:pt x="1193" y="775"/>
                </a:lnTo>
                <a:lnTo>
                  <a:pt x="1151" y="733"/>
                </a:lnTo>
                <a:lnTo>
                  <a:pt x="1130" y="650"/>
                </a:lnTo>
                <a:lnTo>
                  <a:pt x="1235" y="608"/>
                </a:lnTo>
                <a:lnTo>
                  <a:pt x="1339" y="524"/>
                </a:lnTo>
                <a:lnTo>
                  <a:pt x="1339" y="399"/>
                </a:lnTo>
                <a:lnTo>
                  <a:pt x="1256" y="147"/>
                </a:lnTo>
                <a:lnTo>
                  <a:pt x="1130" y="43"/>
                </a:lnTo>
                <a:lnTo>
                  <a:pt x="1026" y="85"/>
                </a:lnTo>
                <a:lnTo>
                  <a:pt x="942" y="22"/>
                </a:lnTo>
                <a:lnTo>
                  <a:pt x="921" y="43"/>
                </a:lnTo>
                <a:lnTo>
                  <a:pt x="858" y="22"/>
                </a:lnTo>
                <a:lnTo>
                  <a:pt x="7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51"/>
          <p:cNvSpPr/>
          <p:nvPr/>
        </p:nvSpPr>
        <p:spPr>
          <a:xfrm>
            <a:off x="3963266" y="2663156"/>
            <a:ext cx="103576" cy="81671"/>
          </a:xfrm>
          <a:custGeom>
            <a:avLst/>
            <a:gdLst/>
            <a:ahLst/>
            <a:cxnLst/>
            <a:rect l="l" t="t" r="r" b="b"/>
            <a:pathLst>
              <a:path w="4207" h="3474" extrusionOk="0">
                <a:moveTo>
                  <a:pt x="1507" y="0"/>
                </a:moveTo>
                <a:lnTo>
                  <a:pt x="1466" y="63"/>
                </a:lnTo>
                <a:lnTo>
                  <a:pt x="1403" y="105"/>
                </a:lnTo>
                <a:lnTo>
                  <a:pt x="1298" y="105"/>
                </a:lnTo>
                <a:lnTo>
                  <a:pt x="1256" y="126"/>
                </a:lnTo>
                <a:lnTo>
                  <a:pt x="1152" y="63"/>
                </a:lnTo>
                <a:lnTo>
                  <a:pt x="1068" y="63"/>
                </a:lnTo>
                <a:lnTo>
                  <a:pt x="1026" y="105"/>
                </a:lnTo>
                <a:lnTo>
                  <a:pt x="880" y="293"/>
                </a:lnTo>
                <a:lnTo>
                  <a:pt x="629" y="398"/>
                </a:lnTo>
                <a:lnTo>
                  <a:pt x="231" y="503"/>
                </a:lnTo>
                <a:lnTo>
                  <a:pt x="252" y="586"/>
                </a:lnTo>
                <a:lnTo>
                  <a:pt x="1" y="754"/>
                </a:lnTo>
                <a:lnTo>
                  <a:pt x="22" y="1005"/>
                </a:lnTo>
                <a:lnTo>
                  <a:pt x="106" y="1067"/>
                </a:lnTo>
                <a:lnTo>
                  <a:pt x="189" y="1047"/>
                </a:lnTo>
                <a:lnTo>
                  <a:pt x="294" y="1005"/>
                </a:lnTo>
                <a:lnTo>
                  <a:pt x="419" y="1151"/>
                </a:lnTo>
                <a:lnTo>
                  <a:pt x="566" y="1277"/>
                </a:lnTo>
                <a:lnTo>
                  <a:pt x="733" y="1360"/>
                </a:lnTo>
                <a:lnTo>
                  <a:pt x="754" y="1486"/>
                </a:lnTo>
                <a:lnTo>
                  <a:pt x="901" y="1549"/>
                </a:lnTo>
                <a:lnTo>
                  <a:pt x="901" y="1674"/>
                </a:lnTo>
                <a:lnTo>
                  <a:pt x="754" y="1779"/>
                </a:lnTo>
                <a:lnTo>
                  <a:pt x="754" y="1904"/>
                </a:lnTo>
                <a:lnTo>
                  <a:pt x="650" y="1946"/>
                </a:lnTo>
                <a:lnTo>
                  <a:pt x="650" y="2114"/>
                </a:lnTo>
                <a:lnTo>
                  <a:pt x="754" y="2302"/>
                </a:lnTo>
                <a:lnTo>
                  <a:pt x="859" y="2679"/>
                </a:lnTo>
                <a:lnTo>
                  <a:pt x="880" y="2846"/>
                </a:lnTo>
                <a:lnTo>
                  <a:pt x="1089" y="3034"/>
                </a:lnTo>
                <a:lnTo>
                  <a:pt x="1298" y="3097"/>
                </a:lnTo>
                <a:lnTo>
                  <a:pt x="1507" y="3160"/>
                </a:lnTo>
                <a:lnTo>
                  <a:pt x="1570" y="3327"/>
                </a:lnTo>
                <a:lnTo>
                  <a:pt x="1759" y="3348"/>
                </a:lnTo>
                <a:lnTo>
                  <a:pt x="1884" y="3306"/>
                </a:lnTo>
                <a:lnTo>
                  <a:pt x="2031" y="3348"/>
                </a:lnTo>
                <a:lnTo>
                  <a:pt x="2031" y="3474"/>
                </a:lnTo>
                <a:lnTo>
                  <a:pt x="2093" y="3432"/>
                </a:lnTo>
                <a:lnTo>
                  <a:pt x="2240" y="3139"/>
                </a:lnTo>
                <a:lnTo>
                  <a:pt x="2428" y="2992"/>
                </a:lnTo>
                <a:lnTo>
                  <a:pt x="2554" y="2992"/>
                </a:lnTo>
                <a:lnTo>
                  <a:pt x="2637" y="2846"/>
                </a:lnTo>
                <a:lnTo>
                  <a:pt x="2763" y="2846"/>
                </a:lnTo>
                <a:lnTo>
                  <a:pt x="3077" y="3055"/>
                </a:lnTo>
                <a:lnTo>
                  <a:pt x="3244" y="2951"/>
                </a:lnTo>
                <a:lnTo>
                  <a:pt x="3391" y="3034"/>
                </a:lnTo>
                <a:lnTo>
                  <a:pt x="3453" y="3202"/>
                </a:lnTo>
                <a:lnTo>
                  <a:pt x="3600" y="3202"/>
                </a:lnTo>
                <a:lnTo>
                  <a:pt x="3851" y="3327"/>
                </a:lnTo>
                <a:lnTo>
                  <a:pt x="3997" y="3139"/>
                </a:lnTo>
                <a:lnTo>
                  <a:pt x="4102" y="3202"/>
                </a:lnTo>
                <a:lnTo>
                  <a:pt x="4123" y="3264"/>
                </a:lnTo>
                <a:lnTo>
                  <a:pt x="4207" y="3139"/>
                </a:lnTo>
                <a:lnTo>
                  <a:pt x="4165" y="2930"/>
                </a:lnTo>
                <a:lnTo>
                  <a:pt x="4102" y="2679"/>
                </a:lnTo>
                <a:lnTo>
                  <a:pt x="3955" y="2637"/>
                </a:lnTo>
                <a:lnTo>
                  <a:pt x="3851" y="2386"/>
                </a:lnTo>
                <a:lnTo>
                  <a:pt x="3851" y="2114"/>
                </a:lnTo>
                <a:lnTo>
                  <a:pt x="3767" y="1967"/>
                </a:lnTo>
                <a:lnTo>
                  <a:pt x="3579" y="1863"/>
                </a:lnTo>
                <a:lnTo>
                  <a:pt x="3432" y="1695"/>
                </a:lnTo>
                <a:lnTo>
                  <a:pt x="3328" y="1423"/>
                </a:lnTo>
                <a:lnTo>
                  <a:pt x="3139" y="1319"/>
                </a:lnTo>
                <a:lnTo>
                  <a:pt x="2909" y="1235"/>
                </a:lnTo>
                <a:lnTo>
                  <a:pt x="2867" y="1109"/>
                </a:lnTo>
                <a:lnTo>
                  <a:pt x="2763" y="1067"/>
                </a:lnTo>
                <a:lnTo>
                  <a:pt x="2554" y="1067"/>
                </a:lnTo>
                <a:lnTo>
                  <a:pt x="2323" y="1047"/>
                </a:lnTo>
                <a:lnTo>
                  <a:pt x="2240" y="963"/>
                </a:lnTo>
                <a:lnTo>
                  <a:pt x="2177" y="900"/>
                </a:lnTo>
                <a:lnTo>
                  <a:pt x="2135" y="733"/>
                </a:lnTo>
                <a:lnTo>
                  <a:pt x="2010" y="649"/>
                </a:lnTo>
                <a:lnTo>
                  <a:pt x="1759" y="272"/>
                </a:lnTo>
                <a:lnTo>
                  <a:pt x="1675" y="84"/>
                </a:lnTo>
                <a:lnTo>
                  <a:pt x="159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51"/>
          <p:cNvSpPr/>
          <p:nvPr/>
        </p:nvSpPr>
        <p:spPr>
          <a:xfrm>
            <a:off x="3963266" y="2663156"/>
            <a:ext cx="103576" cy="81671"/>
          </a:xfrm>
          <a:custGeom>
            <a:avLst/>
            <a:gdLst/>
            <a:ahLst/>
            <a:cxnLst/>
            <a:rect l="l" t="t" r="r" b="b"/>
            <a:pathLst>
              <a:path w="4207" h="3474" extrusionOk="0">
                <a:moveTo>
                  <a:pt x="1507" y="0"/>
                </a:moveTo>
                <a:lnTo>
                  <a:pt x="1466" y="63"/>
                </a:lnTo>
                <a:lnTo>
                  <a:pt x="1403" y="105"/>
                </a:lnTo>
                <a:lnTo>
                  <a:pt x="1298" y="105"/>
                </a:lnTo>
                <a:lnTo>
                  <a:pt x="1256" y="126"/>
                </a:lnTo>
                <a:lnTo>
                  <a:pt x="1152" y="63"/>
                </a:lnTo>
                <a:lnTo>
                  <a:pt x="1068" y="63"/>
                </a:lnTo>
                <a:lnTo>
                  <a:pt x="1026" y="105"/>
                </a:lnTo>
                <a:lnTo>
                  <a:pt x="880" y="293"/>
                </a:lnTo>
                <a:lnTo>
                  <a:pt x="629" y="398"/>
                </a:lnTo>
                <a:lnTo>
                  <a:pt x="231" y="503"/>
                </a:lnTo>
                <a:lnTo>
                  <a:pt x="252" y="586"/>
                </a:lnTo>
                <a:lnTo>
                  <a:pt x="1" y="754"/>
                </a:lnTo>
                <a:lnTo>
                  <a:pt x="22" y="1005"/>
                </a:lnTo>
                <a:lnTo>
                  <a:pt x="106" y="1067"/>
                </a:lnTo>
                <a:lnTo>
                  <a:pt x="189" y="1047"/>
                </a:lnTo>
                <a:lnTo>
                  <a:pt x="294" y="1005"/>
                </a:lnTo>
                <a:lnTo>
                  <a:pt x="419" y="1151"/>
                </a:lnTo>
                <a:lnTo>
                  <a:pt x="566" y="1277"/>
                </a:lnTo>
                <a:lnTo>
                  <a:pt x="733" y="1360"/>
                </a:lnTo>
                <a:lnTo>
                  <a:pt x="754" y="1486"/>
                </a:lnTo>
                <a:lnTo>
                  <a:pt x="901" y="1549"/>
                </a:lnTo>
                <a:lnTo>
                  <a:pt x="901" y="1674"/>
                </a:lnTo>
                <a:lnTo>
                  <a:pt x="754" y="1779"/>
                </a:lnTo>
                <a:lnTo>
                  <a:pt x="754" y="1904"/>
                </a:lnTo>
                <a:lnTo>
                  <a:pt x="650" y="1946"/>
                </a:lnTo>
                <a:lnTo>
                  <a:pt x="650" y="2114"/>
                </a:lnTo>
                <a:lnTo>
                  <a:pt x="754" y="2302"/>
                </a:lnTo>
                <a:lnTo>
                  <a:pt x="859" y="2679"/>
                </a:lnTo>
                <a:lnTo>
                  <a:pt x="880" y="2846"/>
                </a:lnTo>
                <a:lnTo>
                  <a:pt x="1089" y="3034"/>
                </a:lnTo>
                <a:lnTo>
                  <a:pt x="1298" y="3097"/>
                </a:lnTo>
                <a:lnTo>
                  <a:pt x="1507" y="3160"/>
                </a:lnTo>
                <a:lnTo>
                  <a:pt x="1570" y="3327"/>
                </a:lnTo>
                <a:lnTo>
                  <a:pt x="1759" y="3348"/>
                </a:lnTo>
                <a:lnTo>
                  <a:pt x="1884" y="3306"/>
                </a:lnTo>
                <a:lnTo>
                  <a:pt x="2031" y="3348"/>
                </a:lnTo>
                <a:lnTo>
                  <a:pt x="2031" y="3474"/>
                </a:lnTo>
                <a:lnTo>
                  <a:pt x="2093" y="3432"/>
                </a:lnTo>
                <a:lnTo>
                  <a:pt x="2240" y="3139"/>
                </a:lnTo>
                <a:lnTo>
                  <a:pt x="2428" y="2992"/>
                </a:lnTo>
                <a:lnTo>
                  <a:pt x="2554" y="2992"/>
                </a:lnTo>
                <a:lnTo>
                  <a:pt x="2637" y="2846"/>
                </a:lnTo>
                <a:lnTo>
                  <a:pt x="2763" y="2846"/>
                </a:lnTo>
                <a:lnTo>
                  <a:pt x="3077" y="3055"/>
                </a:lnTo>
                <a:lnTo>
                  <a:pt x="3244" y="2951"/>
                </a:lnTo>
                <a:lnTo>
                  <a:pt x="3391" y="3034"/>
                </a:lnTo>
                <a:lnTo>
                  <a:pt x="3453" y="3202"/>
                </a:lnTo>
                <a:lnTo>
                  <a:pt x="3600" y="3202"/>
                </a:lnTo>
                <a:lnTo>
                  <a:pt x="3851" y="3327"/>
                </a:lnTo>
                <a:lnTo>
                  <a:pt x="3997" y="3139"/>
                </a:lnTo>
                <a:lnTo>
                  <a:pt x="4102" y="3202"/>
                </a:lnTo>
                <a:lnTo>
                  <a:pt x="4123" y="3264"/>
                </a:lnTo>
                <a:lnTo>
                  <a:pt x="4207" y="3139"/>
                </a:lnTo>
                <a:lnTo>
                  <a:pt x="4165" y="2930"/>
                </a:lnTo>
                <a:lnTo>
                  <a:pt x="4102" y="2679"/>
                </a:lnTo>
                <a:lnTo>
                  <a:pt x="3955" y="2637"/>
                </a:lnTo>
                <a:lnTo>
                  <a:pt x="3851" y="2386"/>
                </a:lnTo>
                <a:lnTo>
                  <a:pt x="3851" y="2114"/>
                </a:lnTo>
                <a:lnTo>
                  <a:pt x="3767" y="1967"/>
                </a:lnTo>
                <a:lnTo>
                  <a:pt x="3579" y="1863"/>
                </a:lnTo>
                <a:lnTo>
                  <a:pt x="3432" y="1695"/>
                </a:lnTo>
                <a:lnTo>
                  <a:pt x="3328" y="1423"/>
                </a:lnTo>
                <a:lnTo>
                  <a:pt x="3139" y="1319"/>
                </a:lnTo>
                <a:lnTo>
                  <a:pt x="2909" y="1235"/>
                </a:lnTo>
                <a:lnTo>
                  <a:pt x="2867" y="1109"/>
                </a:lnTo>
                <a:lnTo>
                  <a:pt x="2763" y="1067"/>
                </a:lnTo>
                <a:lnTo>
                  <a:pt x="2554" y="1067"/>
                </a:lnTo>
                <a:lnTo>
                  <a:pt x="2323" y="1047"/>
                </a:lnTo>
                <a:lnTo>
                  <a:pt x="2240" y="963"/>
                </a:lnTo>
                <a:lnTo>
                  <a:pt x="2177" y="900"/>
                </a:lnTo>
                <a:lnTo>
                  <a:pt x="2135" y="733"/>
                </a:lnTo>
                <a:lnTo>
                  <a:pt x="2010" y="649"/>
                </a:lnTo>
                <a:lnTo>
                  <a:pt x="1759" y="272"/>
                </a:lnTo>
                <a:lnTo>
                  <a:pt x="1675" y="84"/>
                </a:lnTo>
                <a:lnTo>
                  <a:pt x="159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51"/>
          <p:cNvSpPr/>
          <p:nvPr/>
        </p:nvSpPr>
        <p:spPr>
          <a:xfrm>
            <a:off x="3525401" y="2594298"/>
            <a:ext cx="69576" cy="18713"/>
          </a:xfrm>
          <a:custGeom>
            <a:avLst/>
            <a:gdLst/>
            <a:ahLst/>
            <a:cxnLst/>
            <a:rect l="l" t="t" r="r" b="b"/>
            <a:pathLst>
              <a:path w="2826" h="796" extrusionOk="0">
                <a:moveTo>
                  <a:pt x="2240" y="0"/>
                </a:moveTo>
                <a:cubicBezTo>
                  <a:pt x="2240" y="0"/>
                  <a:pt x="1717" y="230"/>
                  <a:pt x="1612" y="230"/>
                </a:cubicBezTo>
                <a:cubicBezTo>
                  <a:pt x="1507" y="230"/>
                  <a:pt x="1382" y="105"/>
                  <a:pt x="1382" y="105"/>
                </a:cubicBezTo>
                <a:lnTo>
                  <a:pt x="733" y="126"/>
                </a:lnTo>
                <a:lnTo>
                  <a:pt x="754" y="293"/>
                </a:lnTo>
                <a:cubicBezTo>
                  <a:pt x="775" y="419"/>
                  <a:pt x="231" y="419"/>
                  <a:pt x="22" y="419"/>
                </a:cubicBezTo>
                <a:lnTo>
                  <a:pt x="22" y="439"/>
                </a:lnTo>
                <a:lnTo>
                  <a:pt x="1" y="481"/>
                </a:lnTo>
                <a:lnTo>
                  <a:pt x="85" y="481"/>
                </a:lnTo>
                <a:lnTo>
                  <a:pt x="105" y="586"/>
                </a:lnTo>
                <a:lnTo>
                  <a:pt x="189" y="586"/>
                </a:lnTo>
                <a:lnTo>
                  <a:pt x="231" y="502"/>
                </a:lnTo>
                <a:lnTo>
                  <a:pt x="398" y="544"/>
                </a:lnTo>
                <a:lnTo>
                  <a:pt x="461" y="544"/>
                </a:lnTo>
                <a:lnTo>
                  <a:pt x="545" y="460"/>
                </a:lnTo>
                <a:lnTo>
                  <a:pt x="649" y="502"/>
                </a:lnTo>
                <a:lnTo>
                  <a:pt x="880" y="711"/>
                </a:lnTo>
                <a:lnTo>
                  <a:pt x="984" y="732"/>
                </a:lnTo>
                <a:lnTo>
                  <a:pt x="1173" y="691"/>
                </a:lnTo>
                <a:lnTo>
                  <a:pt x="1424" y="628"/>
                </a:lnTo>
                <a:lnTo>
                  <a:pt x="1507" y="649"/>
                </a:lnTo>
                <a:lnTo>
                  <a:pt x="1821" y="649"/>
                </a:lnTo>
                <a:lnTo>
                  <a:pt x="1863" y="691"/>
                </a:lnTo>
                <a:lnTo>
                  <a:pt x="1863" y="586"/>
                </a:lnTo>
                <a:lnTo>
                  <a:pt x="2072" y="502"/>
                </a:lnTo>
                <a:lnTo>
                  <a:pt x="2386" y="691"/>
                </a:lnTo>
                <a:lnTo>
                  <a:pt x="2595" y="691"/>
                </a:lnTo>
                <a:lnTo>
                  <a:pt x="2805" y="795"/>
                </a:lnTo>
                <a:lnTo>
                  <a:pt x="2826" y="586"/>
                </a:lnTo>
                <a:lnTo>
                  <a:pt x="2742" y="481"/>
                </a:lnTo>
                <a:lnTo>
                  <a:pt x="2595" y="377"/>
                </a:lnTo>
                <a:lnTo>
                  <a:pt x="2637" y="188"/>
                </a:lnTo>
                <a:cubicBezTo>
                  <a:pt x="2628" y="188"/>
                  <a:pt x="2594" y="197"/>
                  <a:pt x="2555" y="197"/>
                </a:cubicBezTo>
                <a:cubicBezTo>
                  <a:pt x="2507" y="197"/>
                  <a:pt x="2451" y="184"/>
                  <a:pt x="2428" y="126"/>
                </a:cubicBezTo>
                <a:cubicBezTo>
                  <a:pt x="2386" y="21"/>
                  <a:pt x="2240" y="0"/>
                  <a:pt x="22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51"/>
          <p:cNvSpPr/>
          <p:nvPr/>
        </p:nvSpPr>
        <p:spPr>
          <a:xfrm>
            <a:off x="3570751" y="2609532"/>
            <a:ext cx="2585" cy="2492"/>
          </a:xfrm>
          <a:custGeom>
            <a:avLst/>
            <a:gdLst/>
            <a:ahLst/>
            <a:cxnLst/>
            <a:rect l="l" t="t" r="r" b="b"/>
            <a:pathLst>
              <a:path w="105" h="106" fill="none" extrusionOk="0">
                <a:moveTo>
                  <a:pt x="105" y="105"/>
                </a:moveTo>
                <a:lnTo>
                  <a:pt x="0" y="1"/>
                </a:lnTo>
              </a:path>
            </a:pathLst>
          </a:custGeom>
          <a:solidFill>
            <a:schemeClr val="lt2"/>
          </a:solidFill>
          <a:ln w="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51"/>
          <p:cNvSpPr/>
          <p:nvPr/>
        </p:nvSpPr>
        <p:spPr>
          <a:xfrm>
            <a:off x="4211066" y="2805316"/>
            <a:ext cx="43799" cy="24614"/>
          </a:xfrm>
          <a:custGeom>
            <a:avLst/>
            <a:gdLst/>
            <a:ahLst/>
            <a:cxnLst/>
            <a:rect l="l" t="t" r="r" b="b"/>
            <a:pathLst>
              <a:path w="1779" h="1047" extrusionOk="0">
                <a:moveTo>
                  <a:pt x="753" y="0"/>
                </a:moveTo>
                <a:lnTo>
                  <a:pt x="586" y="21"/>
                </a:lnTo>
                <a:lnTo>
                  <a:pt x="314" y="189"/>
                </a:lnTo>
                <a:lnTo>
                  <a:pt x="188" y="440"/>
                </a:lnTo>
                <a:lnTo>
                  <a:pt x="63" y="502"/>
                </a:lnTo>
                <a:lnTo>
                  <a:pt x="63" y="628"/>
                </a:lnTo>
                <a:lnTo>
                  <a:pt x="0" y="733"/>
                </a:lnTo>
                <a:lnTo>
                  <a:pt x="105" y="921"/>
                </a:lnTo>
                <a:lnTo>
                  <a:pt x="314" y="942"/>
                </a:lnTo>
                <a:lnTo>
                  <a:pt x="398" y="879"/>
                </a:lnTo>
                <a:lnTo>
                  <a:pt x="691" y="1046"/>
                </a:lnTo>
                <a:lnTo>
                  <a:pt x="837" y="1046"/>
                </a:lnTo>
                <a:lnTo>
                  <a:pt x="942" y="921"/>
                </a:lnTo>
                <a:lnTo>
                  <a:pt x="1067" y="879"/>
                </a:lnTo>
                <a:lnTo>
                  <a:pt x="1172" y="942"/>
                </a:lnTo>
                <a:lnTo>
                  <a:pt x="1381" y="879"/>
                </a:lnTo>
                <a:lnTo>
                  <a:pt x="1549" y="921"/>
                </a:lnTo>
                <a:lnTo>
                  <a:pt x="1779" y="837"/>
                </a:lnTo>
                <a:lnTo>
                  <a:pt x="1779" y="733"/>
                </a:lnTo>
                <a:lnTo>
                  <a:pt x="1779" y="565"/>
                </a:lnTo>
                <a:lnTo>
                  <a:pt x="1590" y="502"/>
                </a:lnTo>
                <a:lnTo>
                  <a:pt x="1590" y="398"/>
                </a:lnTo>
                <a:lnTo>
                  <a:pt x="1632" y="230"/>
                </a:lnTo>
                <a:lnTo>
                  <a:pt x="1590" y="230"/>
                </a:lnTo>
                <a:lnTo>
                  <a:pt x="1528" y="126"/>
                </a:lnTo>
                <a:lnTo>
                  <a:pt x="1360" y="105"/>
                </a:lnTo>
                <a:lnTo>
                  <a:pt x="1214" y="189"/>
                </a:lnTo>
                <a:lnTo>
                  <a:pt x="1109" y="126"/>
                </a:lnTo>
                <a:lnTo>
                  <a:pt x="837" y="105"/>
                </a:lnTo>
                <a:lnTo>
                  <a:pt x="75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51"/>
          <p:cNvSpPr/>
          <p:nvPr/>
        </p:nvSpPr>
        <p:spPr>
          <a:xfrm>
            <a:off x="3244142" y="2597236"/>
            <a:ext cx="34542" cy="28070"/>
          </a:xfrm>
          <a:custGeom>
            <a:avLst/>
            <a:gdLst/>
            <a:ahLst/>
            <a:cxnLst/>
            <a:rect l="l" t="t" r="r" b="b"/>
            <a:pathLst>
              <a:path w="1403" h="1194" extrusionOk="0">
                <a:moveTo>
                  <a:pt x="900" y="1"/>
                </a:moveTo>
                <a:lnTo>
                  <a:pt x="754" y="42"/>
                </a:lnTo>
                <a:lnTo>
                  <a:pt x="628" y="42"/>
                </a:lnTo>
                <a:lnTo>
                  <a:pt x="419" y="84"/>
                </a:lnTo>
                <a:lnTo>
                  <a:pt x="314" y="168"/>
                </a:lnTo>
                <a:lnTo>
                  <a:pt x="210" y="189"/>
                </a:lnTo>
                <a:lnTo>
                  <a:pt x="42" y="273"/>
                </a:lnTo>
                <a:lnTo>
                  <a:pt x="63" y="356"/>
                </a:lnTo>
                <a:lnTo>
                  <a:pt x="21" y="398"/>
                </a:lnTo>
                <a:lnTo>
                  <a:pt x="21" y="377"/>
                </a:lnTo>
                <a:lnTo>
                  <a:pt x="1" y="586"/>
                </a:lnTo>
                <a:lnTo>
                  <a:pt x="21" y="796"/>
                </a:lnTo>
                <a:lnTo>
                  <a:pt x="126" y="942"/>
                </a:lnTo>
                <a:lnTo>
                  <a:pt x="168" y="1089"/>
                </a:lnTo>
                <a:lnTo>
                  <a:pt x="314" y="1193"/>
                </a:lnTo>
                <a:lnTo>
                  <a:pt x="314" y="1151"/>
                </a:lnTo>
                <a:lnTo>
                  <a:pt x="524" y="1026"/>
                </a:lnTo>
                <a:lnTo>
                  <a:pt x="691" y="984"/>
                </a:lnTo>
                <a:lnTo>
                  <a:pt x="691" y="921"/>
                </a:lnTo>
                <a:lnTo>
                  <a:pt x="837" y="838"/>
                </a:lnTo>
                <a:lnTo>
                  <a:pt x="1110" y="879"/>
                </a:lnTo>
                <a:lnTo>
                  <a:pt x="1256" y="796"/>
                </a:lnTo>
                <a:lnTo>
                  <a:pt x="1361" y="775"/>
                </a:lnTo>
                <a:lnTo>
                  <a:pt x="1402" y="712"/>
                </a:lnTo>
                <a:lnTo>
                  <a:pt x="1402" y="607"/>
                </a:lnTo>
                <a:lnTo>
                  <a:pt x="1382" y="461"/>
                </a:lnTo>
                <a:lnTo>
                  <a:pt x="1214" y="189"/>
                </a:lnTo>
                <a:lnTo>
                  <a:pt x="98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51"/>
          <p:cNvSpPr/>
          <p:nvPr/>
        </p:nvSpPr>
        <p:spPr>
          <a:xfrm>
            <a:off x="3215805" y="2534279"/>
            <a:ext cx="57734" cy="72338"/>
          </a:xfrm>
          <a:custGeom>
            <a:avLst/>
            <a:gdLst/>
            <a:ahLst/>
            <a:cxnLst/>
            <a:rect l="l" t="t" r="r" b="b"/>
            <a:pathLst>
              <a:path w="2345" h="3077" extrusionOk="0">
                <a:moveTo>
                  <a:pt x="461" y="0"/>
                </a:moveTo>
                <a:lnTo>
                  <a:pt x="336" y="105"/>
                </a:lnTo>
                <a:lnTo>
                  <a:pt x="315" y="147"/>
                </a:lnTo>
                <a:lnTo>
                  <a:pt x="210" y="147"/>
                </a:lnTo>
                <a:lnTo>
                  <a:pt x="64" y="210"/>
                </a:lnTo>
                <a:lnTo>
                  <a:pt x="1" y="272"/>
                </a:lnTo>
                <a:lnTo>
                  <a:pt x="22" y="314"/>
                </a:lnTo>
                <a:lnTo>
                  <a:pt x="64" y="461"/>
                </a:lnTo>
                <a:lnTo>
                  <a:pt x="105" y="628"/>
                </a:lnTo>
                <a:lnTo>
                  <a:pt x="168" y="670"/>
                </a:lnTo>
                <a:lnTo>
                  <a:pt x="273" y="691"/>
                </a:lnTo>
                <a:lnTo>
                  <a:pt x="273" y="754"/>
                </a:lnTo>
                <a:lnTo>
                  <a:pt x="231" y="754"/>
                </a:lnTo>
                <a:lnTo>
                  <a:pt x="105" y="775"/>
                </a:lnTo>
                <a:lnTo>
                  <a:pt x="126" y="879"/>
                </a:lnTo>
                <a:lnTo>
                  <a:pt x="147" y="900"/>
                </a:lnTo>
                <a:lnTo>
                  <a:pt x="210" y="879"/>
                </a:lnTo>
                <a:lnTo>
                  <a:pt x="273" y="879"/>
                </a:lnTo>
                <a:lnTo>
                  <a:pt x="252" y="1047"/>
                </a:lnTo>
                <a:lnTo>
                  <a:pt x="147" y="1193"/>
                </a:lnTo>
                <a:lnTo>
                  <a:pt x="147" y="1277"/>
                </a:lnTo>
                <a:lnTo>
                  <a:pt x="315" y="1402"/>
                </a:lnTo>
                <a:lnTo>
                  <a:pt x="419" y="1423"/>
                </a:lnTo>
                <a:lnTo>
                  <a:pt x="461" y="1486"/>
                </a:lnTo>
                <a:lnTo>
                  <a:pt x="440" y="1570"/>
                </a:lnTo>
                <a:lnTo>
                  <a:pt x="336" y="1507"/>
                </a:lnTo>
                <a:lnTo>
                  <a:pt x="273" y="1528"/>
                </a:lnTo>
                <a:lnTo>
                  <a:pt x="273" y="1674"/>
                </a:lnTo>
                <a:lnTo>
                  <a:pt x="419" y="1821"/>
                </a:lnTo>
                <a:lnTo>
                  <a:pt x="356" y="1842"/>
                </a:lnTo>
                <a:lnTo>
                  <a:pt x="482" y="1988"/>
                </a:lnTo>
                <a:lnTo>
                  <a:pt x="482" y="2051"/>
                </a:lnTo>
                <a:lnTo>
                  <a:pt x="545" y="2135"/>
                </a:lnTo>
                <a:lnTo>
                  <a:pt x="670" y="2135"/>
                </a:lnTo>
                <a:lnTo>
                  <a:pt x="754" y="2218"/>
                </a:lnTo>
                <a:lnTo>
                  <a:pt x="900" y="2239"/>
                </a:lnTo>
                <a:lnTo>
                  <a:pt x="900" y="2365"/>
                </a:lnTo>
                <a:lnTo>
                  <a:pt x="838" y="2448"/>
                </a:lnTo>
                <a:lnTo>
                  <a:pt x="796" y="2511"/>
                </a:lnTo>
                <a:lnTo>
                  <a:pt x="859" y="2532"/>
                </a:lnTo>
                <a:lnTo>
                  <a:pt x="942" y="2658"/>
                </a:lnTo>
                <a:lnTo>
                  <a:pt x="984" y="2658"/>
                </a:lnTo>
                <a:lnTo>
                  <a:pt x="1089" y="2741"/>
                </a:lnTo>
                <a:lnTo>
                  <a:pt x="1152" y="2846"/>
                </a:lnTo>
                <a:lnTo>
                  <a:pt x="1152" y="2992"/>
                </a:lnTo>
                <a:lnTo>
                  <a:pt x="1172" y="3076"/>
                </a:lnTo>
                <a:lnTo>
                  <a:pt x="1214" y="3034"/>
                </a:lnTo>
                <a:lnTo>
                  <a:pt x="1193" y="2951"/>
                </a:lnTo>
                <a:lnTo>
                  <a:pt x="1361" y="2867"/>
                </a:lnTo>
                <a:lnTo>
                  <a:pt x="1465" y="2846"/>
                </a:lnTo>
                <a:lnTo>
                  <a:pt x="1570" y="2762"/>
                </a:lnTo>
                <a:lnTo>
                  <a:pt x="1779" y="2720"/>
                </a:lnTo>
                <a:lnTo>
                  <a:pt x="1905" y="2720"/>
                </a:lnTo>
                <a:lnTo>
                  <a:pt x="2051" y="2679"/>
                </a:lnTo>
                <a:lnTo>
                  <a:pt x="2135" y="2679"/>
                </a:lnTo>
                <a:lnTo>
                  <a:pt x="2198" y="2574"/>
                </a:lnTo>
                <a:lnTo>
                  <a:pt x="2114" y="2469"/>
                </a:lnTo>
                <a:lnTo>
                  <a:pt x="2093" y="2365"/>
                </a:lnTo>
                <a:lnTo>
                  <a:pt x="2302" y="2197"/>
                </a:lnTo>
                <a:lnTo>
                  <a:pt x="2344" y="2051"/>
                </a:lnTo>
                <a:lnTo>
                  <a:pt x="2261" y="1925"/>
                </a:lnTo>
                <a:lnTo>
                  <a:pt x="2093" y="1737"/>
                </a:lnTo>
                <a:lnTo>
                  <a:pt x="2030" y="1507"/>
                </a:lnTo>
                <a:lnTo>
                  <a:pt x="2114" y="1423"/>
                </a:lnTo>
                <a:lnTo>
                  <a:pt x="2093" y="1319"/>
                </a:lnTo>
                <a:lnTo>
                  <a:pt x="2051" y="1193"/>
                </a:lnTo>
                <a:lnTo>
                  <a:pt x="2030" y="1109"/>
                </a:lnTo>
                <a:lnTo>
                  <a:pt x="2135" y="984"/>
                </a:lnTo>
                <a:lnTo>
                  <a:pt x="1926" y="963"/>
                </a:lnTo>
                <a:lnTo>
                  <a:pt x="1842" y="1088"/>
                </a:lnTo>
                <a:lnTo>
                  <a:pt x="1737" y="1005"/>
                </a:lnTo>
                <a:lnTo>
                  <a:pt x="1633" y="1047"/>
                </a:lnTo>
                <a:lnTo>
                  <a:pt x="1591" y="963"/>
                </a:lnTo>
                <a:lnTo>
                  <a:pt x="1382" y="879"/>
                </a:lnTo>
                <a:lnTo>
                  <a:pt x="1361" y="837"/>
                </a:lnTo>
                <a:lnTo>
                  <a:pt x="1424" y="691"/>
                </a:lnTo>
                <a:lnTo>
                  <a:pt x="1277" y="565"/>
                </a:lnTo>
                <a:lnTo>
                  <a:pt x="1110" y="482"/>
                </a:lnTo>
                <a:lnTo>
                  <a:pt x="1089" y="377"/>
                </a:lnTo>
                <a:lnTo>
                  <a:pt x="900" y="168"/>
                </a:lnTo>
                <a:lnTo>
                  <a:pt x="880" y="105"/>
                </a:lnTo>
                <a:lnTo>
                  <a:pt x="754" y="63"/>
                </a:lnTo>
                <a:lnTo>
                  <a:pt x="670" y="42"/>
                </a:lnTo>
                <a:lnTo>
                  <a:pt x="566" y="21"/>
                </a:lnTo>
                <a:lnTo>
                  <a:pt x="4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51"/>
          <p:cNvSpPr txBox="1">
            <a:spLocks noGrp="1"/>
          </p:cNvSpPr>
          <p:nvPr>
            <p:ph type="body" idx="4294967295"/>
          </p:nvPr>
        </p:nvSpPr>
        <p:spPr>
          <a:xfrm>
            <a:off x="5631000" y="2069189"/>
            <a:ext cx="1380300" cy="16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★"/>
            </a:pPr>
            <a:r>
              <a:rPr lang="en"/>
              <a:t>Spain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★"/>
            </a:pPr>
            <a:r>
              <a:rPr lang="en"/>
              <a:t>Croatia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★"/>
            </a:pPr>
            <a:r>
              <a:rPr lang="en"/>
              <a:t>Portugal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★"/>
            </a:pPr>
            <a:r>
              <a:rPr lang="en"/>
              <a:t>U.S.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★"/>
            </a:pPr>
            <a:r>
              <a:rPr lang="en"/>
              <a:t>France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★"/>
            </a:pPr>
            <a:r>
              <a:rPr lang="en"/>
              <a:t>Norway</a:t>
            </a:r>
            <a:endParaRPr/>
          </a:p>
        </p:txBody>
      </p:sp>
      <p:sp>
        <p:nvSpPr>
          <p:cNvPr id="1759" name="Google Shape;1759;p51"/>
          <p:cNvSpPr txBox="1">
            <a:spLocks noGrp="1"/>
          </p:cNvSpPr>
          <p:nvPr>
            <p:ph type="subTitle" idx="4294967295"/>
          </p:nvPr>
        </p:nvSpPr>
        <p:spPr>
          <a:xfrm>
            <a:off x="5631000" y="1523650"/>
            <a:ext cx="27828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Highest donations</a:t>
            </a:r>
            <a:endParaRPr sz="3000" b="1">
              <a:solidFill>
                <a:schemeClr val="dk2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760" name="Google Shape;1760;p51"/>
          <p:cNvSpPr txBox="1">
            <a:spLocks noGrp="1"/>
          </p:cNvSpPr>
          <p:nvPr>
            <p:ph type="body" idx="4294967295"/>
          </p:nvPr>
        </p:nvSpPr>
        <p:spPr>
          <a:xfrm>
            <a:off x="6990225" y="2069189"/>
            <a:ext cx="1380300" cy="16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★"/>
            </a:pPr>
            <a:r>
              <a:rPr lang="en"/>
              <a:t>Sweden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★"/>
            </a:pPr>
            <a:r>
              <a:rPr lang="en"/>
              <a:t>U.K.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★"/>
            </a:pPr>
            <a:r>
              <a:rPr lang="en"/>
              <a:t>Canada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★"/>
            </a:pPr>
            <a:r>
              <a:rPr lang="en"/>
              <a:t>Australia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★"/>
            </a:pPr>
            <a:r>
              <a:rPr lang="en"/>
              <a:t>Israel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★"/>
            </a:pPr>
            <a:r>
              <a:rPr lang="en"/>
              <a:t>Ecuador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75459" y="322790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CBCD4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351" y="664646"/>
            <a:ext cx="36000" cy="38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4573899" y="108397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4573899" y="1840060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573899" y="259615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573899" y="3352240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573899" y="410833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914458" y="961137"/>
            <a:ext cx="602699" cy="461665"/>
          </a:xfrm>
          <a:prstGeom prst="rect">
            <a:avLst/>
          </a:prstGeom>
          <a:solidFill>
            <a:srgbClr val="FCB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0510" y="1717227"/>
            <a:ext cx="602699" cy="461665"/>
          </a:xfrm>
          <a:prstGeom prst="rect">
            <a:avLst/>
          </a:prstGeom>
          <a:solidFill>
            <a:srgbClr val="FCB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6562" y="2473317"/>
            <a:ext cx="602699" cy="461665"/>
          </a:xfrm>
          <a:prstGeom prst="rect">
            <a:avLst/>
          </a:prstGeom>
          <a:solidFill>
            <a:srgbClr val="FCB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614" y="3229407"/>
            <a:ext cx="602699" cy="461665"/>
          </a:xfrm>
          <a:prstGeom prst="rect">
            <a:avLst/>
          </a:prstGeom>
          <a:solidFill>
            <a:srgbClr val="FCB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7118" y="4004397"/>
            <a:ext cx="602699" cy="461665"/>
          </a:xfrm>
          <a:prstGeom prst="rect">
            <a:avLst/>
          </a:prstGeom>
          <a:solidFill>
            <a:srgbClr val="FCBC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00078" y="961137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00078" y="1717907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00078" y="2474677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00078" y="3231447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00078" y="3988216"/>
            <a:ext cx="3024336" cy="494026"/>
            <a:chOff x="803640" y="3362835"/>
            <a:chExt cx="2059657" cy="494026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21469" y="2178892"/>
            <a:ext cx="3549018" cy="2284099"/>
            <a:chOff x="406400" y="1795463"/>
            <a:chExt cx="4975226" cy="3201987"/>
          </a:xfrm>
          <a:solidFill>
            <a:srgbClr val="6ACECE"/>
          </a:solidFill>
        </p:grpSpPr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1912938" y="1795463"/>
              <a:ext cx="1946275" cy="2784475"/>
            </a:xfrm>
            <a:custGeom>
              <a:avLst/>
              <a:gdLst>
                <a:gd name="T0" fmla="*/ 268 w 518"/>
                <a:gd name="T1" fmla="*/ 740 h 740"/>
                <a:gd name="T2" fmla="*/ 46 w 518"/>
                <a:gd name="T3" fmla="*/ 707 h 740"/>
                <a:gd name="T4" fmla="*/ 4 w 518"/>
                <a:gd name="T5" fmla="*/ 643 h 740"/>
                <a:gd name="T6" fmla="*/ 13 w 518"/>
                <a:gd name="T7" fmla="*/ 572 h 740"/>
                <a:gd name="T8" fmla="*/ 78 w 518"/>
                <a:gd name="T9" fmla="*/ 506 h 740"/>
                <a:gd name="T10" fmla="*/ 134 w 518"/>
                <a:gd name="T11" fmla="*/ 494 h 740"/>
                <a:gd name="T12" fmla="*/ 174 w 518"/>
                <a:gd name="T13" fmla="*/ 481 h 740"/>
                <a:gd name="T14" fmla="*/ 188 w 518"/>
                <a:gd name="T15" fmla="*/ 425 h 740"/>
                <a:gd name="T16" fmla="*/ 186 w 518"/>
                <a:gd name="T17" fmla="*/ 423 h 740"/>
                <a:gd name="T18" fmla="*/ 118 w 518"/>
                <a:gd name="T19" fmla="*/ 334 h 740"/>
                <a:gd name="T20" fmla="*/ 106 w 518"/>
                <a:gd name="T21" fmla="*/ 143 h 740"/>
                <a:gd name="T22" fmla="*/ 120 w 518"/>
                <a:gd name="T23" fmla="*/ 112 h 740"/>
                <a:gd name="T24" fmla="*/ 310 w 518"/>
                <a:gd name="T25" fmla="*/ 39 h 740"/>
                <a:gd name="T26" fmla="*/ 381 w 518"/>
                <a:gd name="T27" fmla="*/ 92 h 740"/>
                <a:gd name="T28" fmla="*/ 433 w 518"/>
                <a:gd name="T29" fmla="*/ 218 h 740"/>
                <a:gd name="T30" fmla="*/ 390 w 518"/>
                <a:gd name="T31" fmla="*/ 338 h 740"/>
                <a:gd name="T32" fmla="*/ 370 w 518"/>
                <a:gd name="T33" fmla="*/ 364 h 740"/>
                <a:gd name="T34" fmla="*/ 334 w 518"/>
                <a:gd name="T35" fmla="*/ 424 h 740"/>
                <a:gd name="T36" fmla="*/ 350 w 518"/>
                <a:gd name="T37" fmla="*/ 483 h 740"/>
                <a:gd name="T38" fmla="*/ 424 w 518"/>
                <a:gd name="T39" fmla="*/ 501 h 740"/>
                <a:gd name="T40" fmla="*/ 513 w 518"/>
                <a:gd name="T41" fmla="*/ 598 h 740"/>
                <a:gd name="T42" fmla="*/ 517 w 518"/>
                <a:gd name="T43" fmla="*/ 654 h 740"/>
                <a:gd name="T44" fmla="*/ 484 w 518"/>
                <a:gd name="T45" fmla="*/ 703 h 740"/>
                <a:gd name="T46" fmla="*/ 352 w 518"/>
                <a:gd name="T47" fmla="*/ 733 h 740"/>
                <a:gd name="T48" fmla="*/ 268 w 518"/>
                <a:gd name="T49" fmla="*/ 740 h 740"/>
                <a:gd name="T50" fmla="*/ 384 w 518"/>
                <a:gd name="T51" fmla="*/ 153 h 740"/>
                <a:gd name="T52" fmla="*/ 302 w 518"/>
                <a:gd name="T53" fmla="*/ 63 h 740"/>
                <a:gd name="T54" fmla="*/ 106 w 518"/>
                <a:gd name="T55" fmla="*/ 259 h 740"/>
                <a:gd name="T56" fmla="*/ 137 w 518"/>
                <a:gd name="T57" fmla="*/ 325 h 740"/>
                <a:gd name="T58" fmla="*/ 184 w 518"/>
                <a:gd name="T59" fmla="*/ 217 h 740"/>
                <a:gd name="T60" fmla="*/ 273 w 518"/>
                <a:gd name="T61" fmla="*/ 171 h 740"/>
                <a:gd name="T62" fmla="*/ 384 w 518"/>
                <a:gd name="T63" fmla="*/ 153 h 740"/>
                <a:gd name="T64" fmla="*/ 272 w 518"/>
                <a:gd name="T65" fmla="*/ 186 h 740"/>
                <a:gd name="T66" fmla="*/ 271 w 518"/>
                <a:gd name="T67" fmla="*/ 194 h 740"/>
                <a:gd name="T68" fmla="*/ 382 w 518"/>
                <a:gd name="T69" fmla="*/ 317 h 740"/>
                <a:gd name="T70" fmla="*/ 401 w 518"/>
                <a:gd name="T71" fmla="*/ 190 h 740"/>
                <a:gd name="T72" fmla="*/ 383 w 518"/>
                <a:gd name="T73" fmla="*/ 178 h 740"/>
                <a:gd name="T74" fmla="*/ 272 w 518"/>
                <a:gd name="T75" fmla="*/ 186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8" h="740">
                  <a:moveTo>
                    <a:pt x="268" y="740"/>
                  </a:moveTo>
                  <a:cubicBezTo>
                    <a:pt x="187" y="737"/>
                    <a:pt x="115" y="732"/>
                    <a:pt x="46" y="707"/>
                  </a:cubicBezTo>
                  <a:cubicBezTo>
                    <a:pt x="6" y="693"/>
                    <a:pt x="0" y="685"/>
                    <a:pt x="4" y="643"/>
                  </a:cubicBezTo>
                  <a:cubicBezTo>
                    <a:pt x="6" y="619"/>
                    <a:pt x="9" y="595"/>
                    <a:pt x="13" y="572"/>
                  </a:cubicBezTo>
                  <a:cubicBezTo>
                    <a:pt x="19" y="535"/>
                    <a:pt x="44" y="516"/>
                    <a:pt x="78" y="506"/>
                  </a:cubicBezTo>
                  <a:cubicBezTo>
                    <a:pt x="96" y="501"/>
                    <a:pt x="116" y="498"/>
                    <a:pt x="134" y="494"/>
                  </a:cubicBezTo>
                  <a:cubicBezTo>
                    <a:pt x="148" y="490"/>
                    <a:pt x="161" y="487"/>
                    <a:pt x="174" y="481"/>
                  </a:cubicBezTo>
                  <a:cubicBezTo>
                    <a:pt x="198" y="472"/>
                    <a:pt x="204" y="445"/>
                    <a:pt x="188" y="425"/>
                  </a:cubicBezTo>
                  <a:cubicBezTo>
                    <a:pt x="187" y="424"/>
                    <a:pt x="187" y="424"/>
                    <a:pt x="186" y="423"/>
                  </a:cubicBezTo>
                  <a:cubicBezTo>
                    <a:pt x="163" y="394"/>
                    <a:pt x="144" y="362"/>
                    <a:pt x="118" y="334"/>
                  </a:cubicBezTo>
                  <a:cubicBezTo>
                    <a:pt x="73" y="286"/>
                    <a:pt x="72" y="203"/>
                    <a:pt x="106" y="143"/>
                  </a:cubicBezTo>
                  <a:cubicBezTo>
                    <a:pt x="111" y="133"/>
                    <a:pt x="116" y="123"/>
                    <a:pt x="120" y="112"/>
                  </a:cubicBezTo>
                  <a:cubicBezTo>
                    <a:pt x="148" y="34"/>
                    <a:pt x="237" y="0"/>
                    <a:pt x="310" y="39"/>
                  </a:cubicBezTo>
                  <a:cubicBezTo>
                    <a:pt x="336" y="54"/>
                    <a:pt x="367" y="63"/>
                    <a:pt x="381" y="92"/>
                  </a:cubicBezTo>
                  <a:cubicBezTo>
                    <a:pt x="400" y="133"/>
                    <a:pt x="420" y="174"/>
                    <a:pt x="433" y="218"/>
                  </a:cubicBezTo>
                  <a:cubicBezTo>
                    <a:pt x="447" y="266"/>
                    <a:pt x="428" y="306"/>
                    <a:pt x="390" y="338"/>
                  </a:cubicBezTo>
                  <a:cubicBezTo>
                    <a:pt x="382" y="345"/>
                    <a:pt x="376" y="355"/>
                    <a:pt x="370" y="364"/>
                  </a:cubicBezTo>
                  <a:cubicBezTo>
                    <a:pt x="358" y="384"/>
                    <a:pt x="348" y="405"/>
                    <a:pt x="334" y="424"/>
                  </a:cubicBezTo>
                  <a:cubicBezTo>
                    <a:pt x="316" y="450"/>
                    <a:pt x="320" y="473"/>
                    <a:pt x="350" y="483"/>
                  </a:cubicBezTo>
                  <a:cubicBezTo>
                    <a:pt x="374" y="491"/>
                    <a:pt x="399" y="496"/>
                    <a:pt x="424" y="501"/>
                  </a:cubicBezTo>
                  <a:cubicBezTo>
                    <a:pt x="483" y="515"/>
                    <a:pt x="505" y="538"/>
                    <a:pt x="513" y="598"/>
                  </a:cubicBezTo>
                  <a:cubicBezTo>
                    <a:pt x="515" y="616"/>
                    <a:pt x="516" y="635"/>
                    <a:pt x="517" y="654"/>
                  </a:cubicBezTo>
                  <a:cubicBezTo>
                    <a:pt x="518" y="684"/>
                    <a:pt x="513" y="694"/>
                    <a:pt x="484" y="703"/>
                  </a:cubicBezTo>
                  <a:cubicBezTo>
                    <a:pt x="441" y="715"/>
                    <a:pt x="397" y="725"/>
                    <a:pt x="352" y="733"/>
                  </a:cubicBezTo>
                  <a:cubicBezTo>
                    <a:pt x="322" y="738"/>
                    <a:pt x="290" y="738"/>
                    <a:pt x="268" y="740"/>
                  </a:cubicBezTo>
                  <a:close/>
                  <a:moveTo>
                    <a:pt x="384" y="153"/>
                  </a:moveTo>
                  <a:cubicBezTo>
                    <a:pt x="376" y="104"/>
                    <a:pt x="345" y="69"/>
                    <a:pt x="302" y="63"/>
                  </a:cubicBezTo>
                  <a:cubicBezTo>
                    <a:pt x="211" y="51"/>
                    <a:pt x="85" y="124"/>
                    <a:pt x="106" y="259"/>
                  </a:cubicBezTo>
                  <a:cubicBezTo>
                    <a:pt x="109" y="282"/>
                    <a:pt x="117" y="304"/>
                    <a:pt x="137" y="325"/>
                  </a:cubicBezTo>
                  <a:cubicBezTo>
                    <a:pt x="135" y="278"/>
                    <a:pt x="151" y="242"/>
                    <a:pt x="184" y="217"/>
                  </a:cubicBezTo>
                  <a:cubicBezTo>
                    <a:pt x="211" y="198"/>
                    <a:pt x="241" y="181"/>
                    <a:pt x="273" y="171"/>
                  </a:cubicBezTo>
                  <a:cubicBezTo>
                    <a:pt x="308" y="160"/>
                    <a:pt x="346" y="159"/>
                    <a:pt x="384" y="153"/>
                  </a:cubicBezTo>
                  <a:close/>
                  <a:moveTo>
                    <a:pt x="272" y="186"/>
                  </a:moveTo>
                  <a:cubicBezTo>
                    <a:pt x="272" y="189"/>
                    <a:pt x="272" y="192"/>
                    <a:pt x="271" y="194"/>
                  </a:cubicBezTo>
                  <a:cubicBezTo>
                    <a:pt x="339" y="207"/>
                    <a:pt x="375" y="249"/>
                    <a:pt x="382" y="317"/>
                  </a:cubicBezTo>
                  <a:cubicBezTo>
                    <a:pt x="420" y="283"/>
                    <a:pt x="428" y="229"/>
                    <a:pt x="401" y="190"/>
                  </a:cubicBezTo>
                  <a:cubicBezTo>
                    <a:pt x="398" y="185"/>
                    <a:pt x="389" y="178"/>
                    <a:pt x="383" y="178"/>
                  </a:cubicBezTo>
                  <a:cubicBezTo>
                    <a:pt x="346" y="180"/>
                    <a:pt x="309" y="183"/>
                    <a:pt x="272" y="1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06400" y="3648075"/>
              <a:ext cx="4975226" cy="1349375"/>
            </a:xfrm>
            <a:custGeom>
              <a:avLst/>
              <a:gdLst>
                <a:gd name="T0" fmla="*/ 405 w 1324"/>
                <a:gd name="T1" fmla="*/ 2 h 359"/>
                <a:gd name="T2" fmla="*/ 350 w 1324"/>
                <a:gd name="T3" fmla="*/ 39 h 359"/>
                <a:gd name="T4" fmla="*/ 173 w 1324"/>
                <a:gd name="T5" fmla="*/ 94 h 359"/>
                <a:gd name="T6" fmla="*/ 118 w 1324"/>
                <a:gd name="T7" fmla="*/ 134 h 359"/>
                <a:gd name="T8" fmla="*/ 118 w 1324"/>
                <a:gd name="T9" fmla="*/ 205 h 359"/>
                <a:gd name="T10" fmla="*/ 192 w 1324"/>
                <a:gd name="T11" fmla="*/ 254 h 359"/>
                <a:gd name="T12" fmla="*/ 438 w 1324"/>
                <a:gd name="T13" fmla="*/ 313 h 359"/>
                <a:gd name="T14" fmla="*/ 938 w 1324"/>
                <a:gd name="T15" fmla="*/ 306 h 359"/>
                <a:gd name="T16" fmla="*/ 1130 w 1324"/>
                <a:gd name="T17" fmla="*/ 254 h 359"/>
                <a:gd name="T18" fmla="*/ 1200 w 1324"/>
                <a:gd name="T19" fmla="*/ 209 h 359"/>
                <a:gd name="T20" fmla="*/ 1200 w 1324"/>
                <a:gd name="T21" fmla="*/ 130 h 359"/>
                <a:gd name="T22" fmla="*/ 1125 w 1324"/>
                <a:gd name="T23" fmla="*/ 83 h 359"/>
                <a:gd name="T24" fmla="*/ 970 w 1324"/>
                <a:gd name="T25" fmla="*/ 39 h 359"/>
                <a:gd name="T26" fmla="*/ 915 w 1324"/>
                <a:gd name="T27" fmla="*/ 0 h 359"/>
                <a:gd name="T28" fmla="*/ 1009 w 1324"/>
                <a:gd name="T29" fmla="*/ 14 h 359"/>
                <a:gd name="T30" fmla="*/ 1210 w 1324"/>
                <a:gd name="T31" fmla="*/ 71 h 359"/>
                <a:gd name="T32" fmla="*/ 1285 w 1324"/>
                <a:gd name="T33" fmla="*/ 117 h 359"/>
                <a:gd name="T34" fmla="*/ 1285 w 1324"/>
                <a:gd name="T35" fmla="*/ 222 h 359"/>
                <a:gd name="T36" fmla="*/ 1195 w 1324"/>
                <a:gd name="T37" fmla="*/ 274 h 359"/>
                <a:gd name="T38" fmla="*/ 888 w 1324"/>
                <a:gd name="T39" fmla="*/ 342 h 359"/>
                <a:gd name="T40" fmla="*/ 402 w 1324"/>
                <a:gd name="T41" fmla="*/ 338 h 359"/>
                <a:gd name="T42" fmla="*/ 106 w 1324"/>
                <a:gd name="T43" fmla="*/ 265 h 359"/>
                <a:gd name="T44" fmla="*/ 32 w 1324"/>
                <a:gd name="T45" fmla="*/ 216 h 359"/>
                <a:gd name="T46" fmla="*/ 32 w 1324"/>
                <a:gd name="T47" fmla="*/ 121 h 359"/>
                <a:gd name="T48" fmla="*/ 132 w 1324"/>
                <a:gd name="T49" fmla="*/ 62 h 359"/>
                <a:gd name="T50" fmla="*/ 393 w 1324"/>
                <a:gd name="T51" fmla="*/ 2 h 359"/>
                <a:gd name="T52" fmla="*/ 405 w 1324"/>
                <a:gd name="T53" fmla="*/ 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24" h="359">
                  <a:moveTo>
                    <a:pt x="405" y="2"/>
                  </a:moveTo>
                  <a:cubicBezTo>
                    <a:pt x="394" y="29"/>
                    <a:pt x="374" y="35"/>
                    <a:pt x="350" y="39"/>
                  </a:cubicBezTo>
                  <a:cubicBezTo>
                    <a:pt x="288" y="50"/>
                    <a:pt x="228" y="65"/>
                    <a:pt x="173" y="94"/>
                  </a:cubicBezTo>
                  <a:cubicBezTo>
                    <a:pt x="153" y="104"/>
                    <a:pt x="134" y="118"/>
                    <a:pt x="118" y="134"/>
                  </a:cubicBezTo>
                  <a:cubicBezTo>
                    <a:pt x="96" y="156"/>
                    <a:pt x="95" y="184"/>
                    <a:pt x="118" y="205"/>
                  </a:cubicBezTo>
                  <a:cubicBezTo>
                    <a:pt x="140" y="224"/>
                    <a:pt x="166" y="242"/>
                    <a:pt x="192" y="254"/>
                  </a:cubicBezTo>
                  <a:cubicBezTo>
                    <a:pt x="270" y="289"/>
                    <a:pt x="354" y="303"/>
                    <a:pt x="438" y="313"/>
                  </a:cubicBezTo>
                  <a:cubicBezTo>
                    <a:pt x="605" y="333"/>
                    <a:pt x="772" y="332"/>
                    <a:pt x="938" y="306"/>
                  </a:cubicBezTo>
                  <a:cubicBezTo>
                    <a:pt x="1004" y="295"/>
                    <a:pt x="1069" y="282"/>
                    <a:pt x="1130" y="254"/>
                  </a:cubicBezTo>
                  <a:cubicBezTo>
                    <a:pt x="1155" y="242"/>
                    <a:pt x="1180" y="227"/>
                    <a:pt x="1200" y="209"/>
                  </a:cubicBezTo>
                  <a:cubicBezTo>
                    <a:pt x="1227" y="185"/>
                    <a:pt x="1227" y="154"/>
                    <a:pt x="1200" y="130"/>
                  </a:cubicBezTo>
                  <a:cubicBezTo>
                    <a:pt x="1178" y="111"/>
                    <a:pt x="1152" y="93"/>
                    <a:pt x="1125" y="83"/>
                  </a:cubicBezTo>
                  <a:cubicBezTo>
                    <a:pt x="1074" y="65"/>
                    <a:pt x="1022" y="51"/>
                    <a:pt x="970" y="39"/>
                  </a:cubicBezTo>
                  <a:cubicBezTo>
                    <a:pt x="946" y="34"/>
                    <a:pt x="928" y="25"/>
                    <a:pt x="915" y="0"/>
                  </a:cubicBezTo>
                  <a:cubicBezTo>
                    <a:pt x="948" y="5"/>
                    <a:pt x="979" y="9"/>
                    <a:pt x="1009" y="14"/>
                  </a:cubicBezTo>
                  <a:cubicBezTo>
                    <a:pt x="1078" y="26"/>
                    <a:pt x="1146" y="41"/>
                    <a:pt x="1210" y="71"/>
                  </a:cubicBezTo>
                  <a:cubicBezTo>
                    <a:pt x="1237" y="83"/>
                    <a:pt x="1262" y="98"/>
                    <a:pt x="1285" y="117"/>
                  </a:cubicBezTo>
                  <a:cubicBezTo>
                    <a:pt x="1324" y="149"/>
                    <a:pt x="1324" y="190"/>
                    <a:pt x="1285" y="222"/>
                  </a:cubicBezTo>
                  <a:cubicBezTo>
                    <a:pt x="1258" y="243"/>
                    <a:pt x="1227" y="261"/>
                    <a:pt x="1195" y="274"/>
                  </a:cubicBezTo>
                  <a:cubicBezTo>
                    <a:pt x="1097" y="314"/>
                    <a:pt x="993" y="331"/>
                    <a:pt x="888" y="342"/>
                  </a:cubicBezTo>
                  <a:cubicBezTo>
                    <a:pt x="726" y="359"/>
                    <a:pt x="564" y="358"/>
                    <a:pt x="402" y="338"/>
                  </a:cubicBezTo>
                  <a:cubicBezTo>
                    <a:pt x="300" y="325"/>
                    <a:pt x="200" y="308"/>
                    <a:pt x="106" y="265"/>
                  </a:cubicBezTo>
                  <a:cubicBezTo>
                    <a:pt x="79" y="253"/>
                    <a:pt x="53" y="236"/>
                    <a:pt x="32" y="216"/>
                  </a:cubicBezTo>
                  <a:cubicBezTo>
                    <a:pt x="0" y="187"/>
                    <a:pt x="2" y="152"/>
                    <a:pt x="32" y="121"/>
                  </a:cubicBezTo>
                  <a:cubicBezTo>
                    <a:pt x="60" y="92"/>
                    <a:pt x="96" y="76"/>
                    <a:pt x="132" y="62"/>
                  </a:cubicBezTo>
                  <a:cubicBezTo>
                    <a:pt x="216" y="30"/>
                    <a:pt x="304" y="13"/>
                    <a:pt x="393" y="2"/>
                  </a:cubicBezTo>
                  <a:cubicBezTo>
                    <a:pt x="396" y="2"/>
                    <a:pt x="400" y="2"/>
                    <a:pt x="40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1006475" y="2473325"/>
              <a:ext cx="500063" cy="1057275"/>
            </a:xfrm>
            <a:custGeom>
              <a:avLst/>
              <a:gdLst>
                <a:gd name="T0" fmla="*/ 129 w 133"/>
                <a:gd name="T1" fmla="*/ 4 h 281"/>
                <a:gd name="T2" fmla="*/ 74 w 133"/>
                <a:gd name="T3" fmla="*/ 56 h 281"/>
                <a:gd name="T4" fmla="*/ 78 w 133"/>
                <a:gd name="T5" fmla="*/ 144 h 281"/>
                <a:gd name="T6" fmla="*/ 109 w 133"/>
                <a:gd name="T7" fmla="*/ 180 h 281"/>
                <a:gd name="T8" fmla="*/ 89 w 133"/>
                <a:gd name="T9" fmla="*/ 281 h 281"/>
                <a:gd name="T10" fmla="*/ 95 w 133"/>
                <a:gd name="T11" fmla="*/ 269 h 281"/>
                <a:gd name="T12" fmla="*/ 86 w 133"/>
                <a:gd name="T13" fmla="*/ 200 h 281"/>
                <a:gd name="T14" fmla="*/ 38 w 133"/>
                <a:gd name="T15" fmla="*/ 157 h 281"/>
                <a:gd name="T16" fmla="*/ 37 w 133"/>
                <a:gd name="T17" fmla="*/ 61 h 281"/>
                <a:gd name="T18" fmla="*/ 127 w 133"/>
                <a:gd name="T19" fmla="*/ 0 h 281"/>
                <a:gd name="T20" fmla="*/ 129 w 133"/>
                <a:gd name="T21" fmla="*/ 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81">
                  <a:moveTo>
                    <a:pt x="129" y="4"/>
                  </a:moveTo>
                  <a:cubicBezTo>
                    <a:pt x="111" y="22"/>
                    <a:pt x="90" y="37"/>
                    <a:pt x="74" y="56"/>
                  </a:cubicBezTo>
                  <a:cubicBezTo>
                    <a:pt x="44" y="93"/>
                    <a:pt x="46" y="116"/>
                    <a:pt x="78" y="144"/>
                  </a:cubicBezTo>
                  <a:cubicBezTo>
                    <a:pt x="90" y="154"/>
                    <a:pt x="100" y="167"/>
                    <a:pt x="109" y="180"/>
                  </a:cubicBezTo>
                  <a:cubicBezTo>
                    <a:pt x="133" y="216"/>
                    <a:pt x="127" y="251"/>
                    <a:pt x="89" y="281"/>
                  </a:cubicBezTo>
                  <a:cubicBezTo>
                    <a:pt x="92" y="275"/>
                    <a:pt x="93" y="272"/>
                    <a:pt x="95" y="269"/>
                  </a:cubicBezTo>
                  <a:cubicBezTo>
                    <a:pt x="109" y="242"/>
                    <a:pt x="107" y="222"/>
                    <a:pt x="86" y="200"/>
                  </a:cubicBezTo>
                  <a:cubicBezTo>
                    <a:pt x="71" y="184"/>
                    <a:pt x="54" y="171"/>
                    <a:pt x="38" y="157"/>
                  </a:cubicBezTo>
                  <a:cubicBezTo>
                    <a:pt x="2" y="124"/>
                    <a:pt x="0" y="93"/>
                    <a:pt x="37" y="61"/>
                  </a:cubicBezTo>
                  <a:cubicBezTo>
                    <a:pt x="65" y="38"/>
                    <a:pt x="97" y="20"/>
                    <a:pt x="127" y="0"/>
                  </a:cubicBezTo>
                  <a:cubicBezTo>
                    <a:pt x="128" y="2"/>
                    <a:pt x="129" y="3"/>
                    <a:pt x="12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3883025" y="2495550"/>
              <a:ext cx="484188" cy="1020763"/>
            </a:xfrm>
            <a:custGeom>
              <a:avLst/>
              <a:gdLst>
                <a:gd name="T0" fmla="*/ 88 w 129"/>
                <a:gd name="T1" fmla="*/ 271 h 271"/>
                <a:gd name="T2" fmla="*/ 67 w 129"/>
                <a:gd name="T3" fmla="*/ 178 h 271"/>
                <a:gd name="T4" fmla="*/ 26 w 129"/>
                <a:gd name="T5" fmla="*/ 143 h 271"/>
                <a:gd name="T6" fmla="*/ 25 w 129"/>
                <a:gd name="T7" fmla="*/ 64 h 271"/>
                <a:gd name="T8" fmla="*/ 127 w 129"/>
                <a:gd name="T9" fmla="*/ 0 h 271"/>
                <a:gd name="T10" fmla="*/ 96 w 129"/>
                <a:gd name="T11" fmla="*/ 24 h 271"/>
                <a:gd name="T12" fmla="*/ 61 w 129"/>
                <a:gd name="T13" fmla="*/ 64 h 271"/>
                <a:gd name="T14" fmla="*/ 68 w 129"/>
                <a:gd name="T15" fmla="*/ 132 h 271"/>
                <a:gd name="T16" fmla="*/ 112 w 129"/>
                <a:gd name="T17" fmla="*/ 188 h 271"/>
                <a:gd name="T18" fmla="*/ 88 w 129"/>
                <a:gd name="T1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71">
                  <a:moveTo>
                    <a:pt x="88" y="271"/>
                  </a:moveTo>
                  <a:cubicBezTo>
                    <a:pt x="108" y="228"/>
                    <a:pt x="104" y="211"/>
                    <a:pt x="67" y="178"/>
                  </a:cubicBezTo>
                  <a:cubicBezTo>
                    <a:pt x="53" y="167"/>
                    <a:pt x="39" y="156"/>
                    <a:pt x="26" y="143"/>
                  </a:cubicBezTo>
                  <a:cubicBezTo>
                    <a:pt x="1" y="118"/>
                    <a:pt x="0" y="91"/>
                    <a:pt x="25" y="64"/>
                  </a:cubicBezTo>
                  <a:cubicBezTo>
                    <a:pt x="53" y="33"/>
                    <a:pt x="88" y="15"/>
                    <a:pt x="127" y="0"/>
                  </a:cubicBezTo>
                  <a:cubicBezTo>
                    <a:pt x="116" y="8"/>
                    <a:pt x="105" y="15"/>
                    <a:pt x="96" y="24"/>
                  </a:cubicBezTo>
                  <a:cubicBezTo>
                    <a:pt x="84" y="37"/>
                    <a:pt x="71" y="50"/>
                    <a:pt x="61" y="64"/>
                  </a:cubicBezTo>
                  <a:cubicBezTo>
                    <a:pt x="43" y="92"/>
                    <a:pt x="46" y="107"/>
                    <a:pt x="68" y="132"/>
                  </a:cubicBezTo>
                  <a:cubicBezTo>
                    <a:pt x="84" y="149"/>
                    <a:pt x="101" y="167"/>
                    <a:pt x="112" y="188"/>
                  </a:cubicBezTo>
                  <a:cubicBezTo>
                    <a:pt x="129" y="218"/>
                    <a:pt x="117" y="253"/>
                    <a:pt x="88" y="2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1450975" y="2638425"/>
              <a:ext cx="371475" cy="735013"/>
            </a:xfrm>
            <a:custGeom>
              <a:avLst/>
              <a:gdLst>
                <a:gd name="T0" fmla="*/ 69 w 99"/>
                <a:gd name="T1" fmla="*/ 195 h 195"/>
                <a:gd name="T2" fmla="*/ 48 w 99"/>
                <a:gd name="T3" fmla="*/ 127 h 195"/>
                <a:gd name="T4" fmla="*/ 24 w 99"/>
                <a:gd name="T5" fmla="*/ 106 h 195"/>
                <a:gd name="T6" fmla="*/ 23 w 99"/>
                <a:gd name="T7" fmla="*/ 43 h 195"/>
                <a:gd name="T8" fmla="*/ 84 w 99"/>
                <a:gd name="T9" fmla="*/ 0 h 195"/>
                <a:gd name="T10" fmla="*/ 60 w 99"/>
                <a:gd name="T11" fmla="*/ 32 h 195"/>
                <a:gd name="T12" fmla="*/ 61 w 99"/>
                <a:gd name="T13" fmla="*/ 100 h 195"/>
                <a:gd name="T14" fmla="*/ 85 w 99"/>
                <a:gd name="T15" fmla="*/ 129 h 195"/>
                <a:gd name="T16" fmla="*/ 69 w 99"/>
                <a:gd name="T1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95">
                  <a:moveTo>
                    <a:pt x="69" y="195"/>
                  </a:moveTo>
                  <a:cubicBezTo>
                    <a:pt x="80" y="160"/>
                    <a:pt x="78" y="151"/>
                    <a:pt x="48" y="127"/>
                  </a:cubicBezTo>
                  <a:cubicBezTo>
                    <a:pt x="40" y="120"/>
                    <a:pt x="32" y="114"/>
                    <a:pt x="24" y="106"/>
                  </a:cubicBezTo>
                  <a:cubicBezTo>
                    <a:pt x="2" y="86"/>
                    <a:pt x="0" y="63"/>
                    <a:pt x="23" y="43"/>
                  </a:cubicBezTo>
                  <a:cubicBezTo>
                    <a:pt x="44" y="25"/>
                    <a:pt x="67" y="12"/>
                    <a:pt x="84" y="0"/>
                  </a:cubicBezTo>
                  <a:cubicBezTo>
                    <a:pt x="78" y="8"/>
                    <a:pt x="69" y="20"/>
                    <a:pt x="60" y="32"/>
                  </a:cubicBezTo>
                  <a:cubicBezTo>
                    <a:pt x="33" y="66"/>
                    <a:pt x="41" y="81"/>
                    <a:pt x="61" y="100"/>
                  </a:cubicBezTo>
                  <a:cubicBezTo>
                    <a:pt x="71" y="108"/>
                    <a:pt x="79" y="118"/>
                    <a:pt x="85" y="129"/>
                  </a:cubicBezTo>
                  <a:cubicBezTo>
                    <a:pt x="99" y="154"/>
                    <a:pt x="93" y="176"/>
                    <a:pt x="69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4322763" y="2624138"/>
              <a:ext cx="363538" cy="755650"/>
            </a:xfrm>
            <a:custGeom>
              <a:avLst/>
              <a:gdLst>
                <a:gd name="T0" fmla="*/ 93 w 97"/>
                <a:gd name="T1" fmla="*/ 0 h 201"/>
                <a:gd name="T2" fmla="*/ 49 w 97"/>
                <a:gd name="T3" fmla="*/ 49 h 201"/>
                <a:gd name="T4" fmla="*/ 54 w 97"/>
                <a:gd name="T5" fmla="*/ 98 h 201"/>
                <a:gd name="T6" fmla="*/ 82 w 97"/>
                <a:gd name="T7" fmla="*/ 132 h 201"/>
                <a:gd name="T8" fmla="*/ 64 w 97"/>
                <a:gd name="T9" fmla="*/ 201 h 201"/>
                <a:gd name="T10" fmla="*/ 45 w 97"/>
                <a:gd name="T11" fmla="*/ 130 h 201"/>
                <a:gd name="T12" fmla="*/ 17 w 97"/>
                <a:gd name="T13" fmla="*/ 105 h 201"/>
                <a:gd name="T14" fmla="*/ 13 w 97"/>
                <a:gd name="T15" fmla="*/ 55 h 201"/>
                <a:gd name="T16" fmla="*/ 93 w 97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01">
                  <a:moveTo>
                    <a:pt x="93" y="0"/>
                  </a:moveTo>
                  <a:cubicBezTo>
                    <a:pt x="76" y="18"/>
                    <a:pt x="61" y="32"/>
                    <a:pt x="49" y="49"/>
                  </a:cubicBezTo>
                  <a:cubicBezTo>
                    <a:pt x="35" y="68"/>
                    <a:pt x="38" y="80"/>
                    <a:pt x="54" y="98"/>
                  </a:cubicBezTo>
                  <a:cubicBezTo>
                    <a:pt x="64" y="109"/>
                    <a:pt x="74" y="120"/>
                    <a:pt x="82" y="132"/>
                  </a:cubicBezTo>
                  <a:cubicBezTo>
                    <a:pt x="97" y="157"/>
                    <a:pt x="91" y="179"/>
                    <a:pt x="64" y="201"/>
                  </a:cubicBezTo>
                  <a:cubicBezTo>
                    <a:pt x="84" y="168"/>
                    <a:pt x="67" y="148"/>
                    <a:pt x="45" y="130"/>
                  </a:cubicBezTo>
                  <a:cubicBezTo>
                    <a:pt x="36" y="122"/>
                    <a:pt x="26" y="114"/>
                    <a:pt x="17" y="105"/>
                  </a:cubicBezTo>
                  <a:cubicBezTo>
                    <a:pt x="1" y="89"/>
                    <a:pt x="0" y="72"/>
                    <a:pt x="13" y="55"/>
                  </a:cubicBezTo>
                  <a:cubicBezTo>
                    <a:pt x="33" y="29"/>
                    <a:pt x="62" y="16"/>
                    <a:pt x="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989013" y="3970338"/>
              <a:ext cx="588963" cy="617538"/>
            </a:xfrm>
            <a:custGeom>
              <a:avLst/>
              <a:gdLst>
                <a:gd name="T0" fmla="*/ 146 w 157"/>
                <a:gd name="T1" fmla="*/ 164 h 164"/>
                <a:gd name="T2" fmla="*/ 41 w 157"/>
                <a:gd name="T3" fmla="*/ 122 h 164"/>
                <a:gd name="T4" fmla="*/ 41 w 157"/>
                <a:gd name="T5" fmla="*/ 45 h 164"/>
                <a:gd name="T6" fmla="*/ 155 w 157"/>
                <a:gd name="T7" fmla="*/ 0 h 164"/>
                <a:gd name="T8" fmla="*/ 157 w 157"/>
                <a:gd name="T9" fmla="*/ 6 h 164"/>
                <a:gd name="T10" fmla="*/ 110 w 157"/>
                <a:gd name="T11" fmla="*/ 25 h 164"/>
                <a:gd name="T12" fmla="*/ 66 w 157"/>
                <a:gd name="T13" fmla="*/ 55 h 164"/>
                <a:gd name="T14" fmla="*/ 67 w 157"/>
                <a:gd name="T15" fmla="*/ 112 h 164"/>
                <a:gd name="T16" fmla="*/ 124 w 157"/>
                <a:gd name="T17" fmla="*/ 148 h 164"/>
                <a:gd name="T18" fmla="*/ 150 w 157"/>
                <a:gd name="T19" fmla="*/ 158 h 164"/>
                <a:gd name="T20" fmla="*/ 146 w 157"/>
                <a:gd name="T2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164">
                  <a:moveTo>
                    <a:pt x="146" y="164"/>
                  </a:moveTo>
                  <a:cubicBezTo>
                    <a:pt x="111" y="150"/>
                    <a:pt x="74" y="139"/>
                    <a:pt x="41" y="122"/>
                  </a:cubicBezTo>
                  <a:cubicBezTo>
                    <a:pt x="0" y="100"/>
                    <a:pt x="0" y="67"/>
                    <a:pt x="41" y="45"/>
                  </a:cubicBezTo>
                  <a:cubicBezTo>
                    <a:pt x="77" y="27"/>
                    <a:pt x="116" y="15"/>
                    <a:pt x="155" y="0"/>
                  </a:cubicBezTo>
                  <a:cubicBezTo>
                    <a:pt x="155" y="2"/>
                    <a:pt x="156" y="4"/>
                    <a:pt x="157" y="6"/>
                  </a:cubicBezTo>
                  <a:cubicBezTo>
                    <a:pt x="141" y="13"/>
                    <a:pt x="125" y="17"/>
                    <a:pt x="110" y="25"/>
                  </a:cubicBezTo>
                  <a:cubicBezTo>
                    <a:pt x="95" y="34"/>
                    <a:pt x="79" y="43"/>
                    <a:pt x="66" y="55"/>
                  </a:cubicBezTo>
                  <a:cubicBezTo>
                    <a:pt x="47" y="73"/>
                    <a:pt x="47" y="96"/>
                    <a:pt x="67" y="112"/>
                  </a:cubicBezTo>
                  <a:cubicBezTo>
                    <a:pt x="84" y="127"/>
                    <a:pt x="105" y="137"/>
                    <a:pt x="124" y="148"/>
                  </a:cubicBezTo>
                  <a:cubicBezTo>
                    <a:pt x="132" y="152"/>
                    <a:pt x="141" y="154"/>
                    <a:pt x="150" y="158"/>
                  </a:cubicBezTo>
                  <a:cubicBezTo>
                    <a:pt x="149" y="160"/>
                    <a:pt x="147" y="162"/>
                    <a:pt x="146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4235450" y="4011613"/>
              <a:ext cx="549275" cy="554038"/>
            </a:xfrm>
            <a:custGeom>
              <a:avLst/>
              <a:gdLst>
                <a:gd name="T0" fmla="*/ 3 w 146"/>
                <a:gd name="T1" fmla="*/ 0 h 147"/>
                <a:gd name="T2" fmla="*/ 112 w 146"/>
                <a:gd name="T3" fmla="*/ 36 h 147"/>
                <a:gd name="T4" fmla="*/ 111 w 146"/>
                <a:gd name="T5" fmla="*/ 109 h 147"/>
                <a:gd name="T6" fmla="*/ 0 w 146"/>
                <a:gd name="T7" fmla="*/ 147 h 147"/>
                <a:gd name="T8" fmla="*/ 39 w 146"/>
                <a:gd name="T9" fmla="*/ 130 h 147"/>
                <a:gd name="T10" fmla="*/ 77 w 146"/>
                <a:gd name="T11" fmla="*/ 106 h 147"/>
                <a:gd name="T12" fmla="*/ 77 w 146"/>
                <a:gd name="T13" fmla="*/ 38 h 147"/>
                <a:gd name="T14" fmla="*/ 27 w 146"/>
                <a:gd name="T15" fmla="*/ 9 h 147"/>
                <a:gd name="T16" fmla="*/ 3 w 146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47">
                  <a:moveTo>
                    <a:pt x="3" y="0"/>
                  </a:moveTo>
                  <a:cubicBezTo>
                    <a:pt x="42" y="5"/>
                    <a:pt x="79" y="15"/>
                    <a:pt x="112" y="36"/>
                  </a:cubicBezTo>
                  <a:cubicBezTo>
                    <a:pt x="146" y="59"/>
                    <a:pt x="146" y="86"/>
                    <a:pt x="111" y="109"/>
                  </a:cubicBezTo>
                  <a:cubicBezTo>
                    <a:pt x="78" y="131"/>
                    <a:pt x="39" y="141"/>
                    <a:pt x="0" y="147"/>
                  </a:cubicBezTo>
                  <a:cubicBezTo>
                    <a:pt x="13" y="141"/>
                    <a:pt x="26" y="137"/>
                    <a:pt x="39" y="130"/>
                  </a:cubicBezTo>
                  <a:cubicBezTo>
                    <a:pt x="52" y="123"/>
                    <a:pt x="66" y="116"/>
                    <a:pt x="77" y="106"/>
                  </a:cubicBezTo>
                  <a:cubicBezTo>
                    <a:pt x="102" y="84"/>
                    <a:pt x="103" y="59"/>
                    <a:pt x="77" y="38"/>
                  </a:cubicBezTo>
                  <a:cubicBezTo>
                    <a:pt x="62" y="27"/>
                    <a:pt x="44" y="18"/>
                    <a:pt x="27" y="9"/>
                  </a:cubicBezTo>
                  <a:cubicBezTo>
                    <a:pt x="20" y="5"/>
                    <a:pt x="1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4073525" y="4079875"/>
              <a:ext cx="365125" cy="398463"/>
            </a:xfrm>
            <a:custGeom>
              <a:avLst/>
              <a:gdLst>
                <a:gd name="T0" fmla="*/ 7 w 97"/>
                <a:gd name="T1" fmla="*/ 101 h 106"/>
                <a:gd name="T2" fmla="*/ 33 w 97"/>
                <a:gd name="T3" fmla="*/ 88 h 106"/>
                <a:gd name="T4" fmla="*/ 61 w 97"/>
                <a:gd name="T5" fmla="*/ 55 h 106"/>
                <a:gd name="T6" fmla="*/ 33 w 97"/>
                <a:gd name="T7" fmla="*/ 20 h 106"/>
                <a:gd name="T8" fmla="*/ 0 w 97"/>
                <a:gd name="T9" fmla="*/ 5 h 106"/>
                <a:gd name="T10" fmla="*/ 2 w 97"/>
                <a:gd name="T11" fmla="*/ 0 h 106"/>
                <a:gd name="T12" fmla="*/ 76 w 97"/>
                <a:gd name="T13" fmla="*/ 32 h 106"/>
                <a:gd name="T14" fmla="*/ 76 w 97"/>
                <a:gd name="T15" fmla="*/ 76 h 106"/>
                <a:gd name="T16" fmla="*/ 10 w 97"/>
                <a:gd name="T17" fmla="*/ 106 h 106"/>
                <a:gd name="T18" fmla="*/ 7 w 97"/>
                <a:gd name="T19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06">
                  <a:moveTo>
                    <a:pt x="7" y="101"/>
                  </a:moveTo>
                  <a:cubicBezTo>
                    <a:pt x="16" y="97"/>
                    <a:pt x="26" y="94"/>
                    <a:pt x="33" y="88"/>
                  </a:cubicBezTo>
                  <a:cubicBezTo>
                    <a:pt x="44" y="78"/>
                    <a:pt x="58" y="67"/>
                    <a:pt x="61" y="55"/>
                  </a:cubicBezTo>
                  <a:cubicBezTo>
                    <a:pt x="65" y="37"/>
                    <a:pt x="46" y="28"/>
                    <a:pt x="33" y="20"/>
                  </a:cubicBezTo>
                  <a:cubicBezTo>
                    <a:pt x="22" y="14"/>
                    <a:pt x="11" y="10"/>
                    <a:pt x="0" y="5"/>
                  </a:cubicBezTo>
                  <a:cubicBezTo>
                    <a:pt x="1" y="4"/>
                    <a:pt x="2" y="2"/>
                    <a:pt x="2" y="0"/>
                  </a:cubicBezTo>
                  <a:cubicBezTo>
                    <a:pt x="27" y="11"/>
                    <a:pt x="53" y="19"/>
                    <a:pt x="76" y="32"/>
                  </a:cubicBezTo>
                  <a:cubicBezTo>
                    <a:pt x="97" y="44"/>
                    <a:pt x="97" y="64"/>
                    <a:pt x="76" y="76"/>
                  </a:cubicBezTo>
                  <a:cubicBezTo>
                    <a:pt x="55" y="89"/>
                    <a:pt x="32" y="96"/>
                    <a:pt x="10" y="106"/>
                  </a:cubicBezTo>
                  <a:cubicBezTo>
                    <a:pt x="9" y="104"/>
                    <a:pt x="8" y="103"/>
                    <a:pt x="7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1341438" y="4095750"/>
              <a:ext cx="334963" cy="382588"/>
            </a:xfrm>
            <a:custGeom>
              <a:avLst/>
              <a:gdLst>
                <a:gd name="T0" fmla="*/ 85 w 89"/>
                <a:gd name="T1" fmla="*/ 5 h 102"/>
                <a:gd name="T2" fmla="*/ 50 w 89"/>
                <a:gd name="T3" fmla="*/ 26 h 102"/>
                <a:gd name="T4" fmla="*/ 49 w 89"/>
                <a:gd name="T5" fmla="*/ 74 h 102"/>
                <a:gd name="T6" fmla="*/ 69 w 89"/>
                <a:gd name="T7" fmla="*/ 87 h 102"/>
                <a:gd name="T8" fmla="*/ 89 w 89"/>
                <a:gd name="T9" fmla="*/ 96 h 102"/>
                <a:gd name="T10" fmla="*/ 87 w 89"/>
                <a:gd name="T11" fmla="*/ 102 h 102"/>
                <a:gd name="T12" fmla="*/ 21 w 89"/>
                <a:gd name="T13" fmla="*/ 72 h 102"/>
                <a:gd name="T14" fmla="*/ 22 w 89"/>
                <a:gd name="T15" fmla="*/ 28 h 102"/>
                <a:gd name="T16" fmla="*/ 82 w 89"/>
                <a:gd name="T17" fmla="*/ 0 h 102"/>
                <a:gd name="T18" fmla="*/ 85 w 89"/>
                <a:gd name="T1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85" y="5"/>
                  </a:moveTo>
                  <a:cubicBezTo>
                    <a:pt x="73" y="12"/>
                    <a:pt x="60" y="18"/>
                    <a:pt x="50" y="26"/>
                  </a:cubicBezTo>
                  <a:cubicBezTo>
                    <a:pt x="30" y="41"/>
                    <a:pt x="30" y="59"/>
                    <a:pt x="49" y="74"/>
                  </a:cubicBezTo>
                  <a:cubicBezTo>
                    <a:pt x="55" y="79"/>
                    <a:pt x="63" y="83"/>
                    <a:pt x="69" y="87"/>
                  </a:cubicBezTo>
                  <a:cubicBezTo>
                    <a:pt x="76" y="91"/>
                    <a:pt x="82" y="93"/>
                    <a:pt x="89" y="96"/>
                  </a:cubicBezTo>
                  <a:cubicBezTo>
                    <a:pt x="88" y="98"/>
                    <a:pt x="87" y="100"/>
                    <a:pt x="87" y="102"/>
                  </a:cubicBezTo>
                  <a:cubicBezTo>
                    <a:pt x="65" y="92"/>
                    <a:pt x="41" y="84"/>
                    <a:pt x="21" y="72"/>
                  </a:cubicBezTo>
                  <a:cubicBezTo>
                    <a:pt x="0" y="60"/>
                    <a:pt x="0" y="41"/>
                    <a:pt x="22" y="28"/>
                  </a:cubicBezTo>
                  <a:cubicBezTo>
                    <a:pt x="41" y="17"/>
                    <a:pt x="62" y="9"/>
                    <a:pt x="82" y="0"/>
                  </a:cubicBezTo>
                  <a:cubicBezTo>
                    <a:pt x="83" y="2"/>
                    <a:pt x="84" y="3"/>
                    <a:pt x="8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>
            <a:spLocks noGrp="1"/>
          </p:cNvSpPr>
          <p:nvPr>
            <p:ph type="subTitle" idx="1"/>
          </p:nvPr>
        </p:nvSpPr>
        <p:spPr>
          <a:xfrm>
            <a:off x="930650" y="2529609"/>
            <a:ext cx="3733200" cy="1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/>
              <a:t>Images reveal large amounts of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/>
              <a:t>data, so remember: use an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/>
              <a:t>image instead of long texts. Your 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/>
              <a:t>audience will appreciate that</a:t>
            </a:r>
            <a:endParaRPr/>
          </a:p>
        </p:txBody>
      </p:sp>
      <p:sp>
        <p:nvSpPr>
          <p:cNvPr id="305" name="Google Shape;305;p41"/>
          <p:cNvSpPr txBox="1">
            <a:spLocks noGrp="1"/>
          </p:cNvSpPr>
          <p:nvPr>
            <p:ph type="title"/>
          </p:nvPr>
        </p:nvSpPr>
        <p:spPr>
          <a:xfrm>
            <a:off x="930650" y="1912525"/>
            <a:ext cx="3784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/>
              <a:t>A </a:t>
            </a:r>
            <a:r>
              <a:rPr lang="es">
                <a:solidFill>
                  <a:srgbClr val="FCBCD4"/>
                </a:solidFill>
              </a:rPr>
              <a:t>picture </a:t>
            </a:r>
            <a:r>
              <a:rPr lang="es"/>
              <a:t>always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/>
              <a:t>reinforces the concept</a:t>
            </a:r>
            <a:endParaRPr/>
          </a:p>
        </p:txBody>
      </p:sp>
      <p:grpSp>
        <p:nvGrpSpPr>
          <p:cNvPr id="9" name="Grupo 8"/>
          <p:cNvGrpSpPr/>
          <p:nvPr/>
        </p:nvGrpSpPr>
        <p:grpSpPr>
          <a:xfrm>
            <a:off x="4486275" y="685801"/>
            <a:ext cx="4264025" cy="4046537"/>
            <a:chOff x="4486275" y="685801"/>
            <a:chExt cx="4264025" cy="4046537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486275" y="685801"/>
              <a:ext cx="4264025" cy="4046537"/>
            </a:xfrm>
            <a:custGeom>
              <a:avLst/>
              <a:gdLst>
                <a:gd name="T0" fmla="*/ 91 w 472"/>
                <a:gd name="T1" fmla="*/ 33 h 448"/>
                <a:gd name="T2" fmla="*/ 97 w 472"/>
                <a:gd name="T3" fmla="*/ 10 h 448"/>
                <a:gd name="T4" fmla="*/ 306 w 472"/>
                <a:gd name="T5" fmla="*/ 46 h 448"/>
                <a:gd name="T6" fmla="*/ 472 w 472"/>
                <a:gd name="T7" fmla="*/ 44 h 448"/>
                <a:gd name="T8" fmla="*/ 393 w 472"/>
                <a:gd name="T9" fmla="*/ 196 h 448"/>
                <a:gd name="T10" fmla="*/ 339 w 472"/>
                <a:gd name="T11" fmla="*/ 313 h 448"/>
                <a:gd name="T12" fmla="*/ 369 w 472"/>
                <a:gd name="T13" fmla="*/ 402 h 448"/>
                <a:gd name="T14" fmla="*/ 79 w 472"/>
                <a:gd name="T15" fmla="*/ 426 h 448"/>
                <a:gd name="T16" fmla="*/ 28 w 472"/>
                <a:gd name="T17" fmla="*/ 332 h 448"/>
                <a:gd name="T18" fmla="*/ 76 w 472"/>
                <a:gd name="T19" fmla="*/ 217 h 448"/>
                <a:gd name="T20" fmla="*/ 52 w 472"/>
                <a:gd name="T21" fmla="*/ 142 h 448"/>
                <a:gd name="T22" fmla="*/ 199 w 472"/>
                <a:gd name="T23" fmla="*/ 434 h 448"/>
                <a:gd name="T24" fmla="*/ 375 w 472"/>
                <a:gd name="T25" fmla="*/ 355 h 448"/>
                <a:gd name="T26" fmla="*/ 79 w 472"/>
                <a:gd name="T27" fmla="*/ 328 h 448"/>
                <a:gd name="T28" fmla="*/ 21 w 472"/>
                <a:gd name="T29" fmla="*/ 367 h 448"/>
                <a:gd name="T30" fmla="*/ 97 w 472"/>
                <a:gd name="T31" fmla="*/ 419 h 448"/>
                <a:gd name="T32" fmla="*/ 196 w 472"/>
                <a:gd name="T33" fmla="*/ 339 h 448"/>
                <a:gd name="T34" fmla="*/ 321 w 472"/>
                <a:gd name="T35" fmla="*/ 305 h 448"/>
                <a:gd name="T36" fmla="*/ 263 w 472"/>
                <a:gd name="T37" fmla="*/ 219 h 448"/>
                <a:gd name="T38" fmla="*/ 45 w 472"/>
                <a:gd name="T39" fmla="*/ 272 h 448"/>
                <a:gd name="T40" fmla="*/ 196 w 472"/>
                <a:gd name="T41" fmla="*/ 339 h 448"/>
                <a:gd name="T42" fmla="*/ 271 w 472"/>
                <a:gd name="T43" fmla="*/ 200 h 448"/>
                <a:gd name="T44" fmla="*/ 271 w 472"/>
                <a:gd name="T45" fmla="*/ 137 h 448"/>
                <a:gd name="T46" fmla="*/ 53 w 472"/>
                <a:gd name="T47" fmla="*/ 169 h 448"/>
                <a:gd name="T48" fmla="*/ 174 w 472"/>
                <a:gd name="T49" fmla="*/ 229 h 448"/>
                <a:gd name="T50" fmla="*/ 370 w 472"/>
                <a:gd name="T51" fmla="*/ 92 h 448"/>
                <a:gd name="T52" fmla="*/ 313 w 472"/>
                <a:gd name="T53" fmla="*/ 146 h 448"/>
                <a:gd name="T54" fmla="*/ 322 w 472"/>
                <a:gd name="T55" fmla="*/ 162 h 448"/>
                <a:gd name="T56" fmla="*/ 368 w 472"/>
                <a:gd name="T57" fmla="*/ 146 h 448"/>
                <a:gd name="T58" fmla="*/ 340 w 472"/>
                <a:gd name="T59" fmla="*/ 169 h 448"/>
                <a:gd name="T60" fmla="*/ 358 w 472"/>
                <a:gd name="T61" fmla="*/ 252 h 448"/>
                <a:gd name="T62" fmla="*/ 424 w 472"/>
                <a:gd name="T63" fmla="*/ 82 h 448"/>
                <a:gd name="T64" fmla="*/ 248 w 472"/>
                <a:gd name="T65" fmla="*/ 111 h 448"/>
                <a:gd name="T66" fmla="*/ 333 w 472"/>
                <a:gd name="T67" fmla="*/ 67 h 448"/>
                <a:gd name="T68" fmla="*/ 336 w 472"/>
                <a:gd name="T69" fmla="*/ 103 h 448"/>
                <a:gd name="T70" fmla="*/ 104 w 472"/>
                <a:gd name="T71" fmla="*/ 22 h 448"/>
                <a:gd name="T72" fmla="*/ 155 w 472"/>
                <a:gd name="T73" fmla="*/ 103 h 448"/>
                <a:gd name="T74" fmla="*/ 151 w 472"/>
                <a:gd name="T75" fmla="*/ 78 h 448"/>
                <a:gd name="T76" fmla="*/ 140 w 472"/>
                <a:gd name="T77" fmla="*/ 44 h 448"/>
                <a:gd name="T78" fmla="*/ 205 w 472"/>
                <a:gd name="T79" fmla="*/ 75 h 448"/>
                <a:gd name="T80" fmla="*/ 227 w 472"/>
                <a:gd name="T81" fmla="*/ 105 h 448"/>
                <a:gd name="T82" fmla="*/ 104 w 472"/>
                <a:gd name="T83" fmla="*/ 2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2" h="448">
                  <a:moveTo>
                    <a:pt x="132" y="99"/>
                  </a:moveTo>
                  <a:cubicBezTo>
                    <a:pt x="124" y="77"/>
                    <a:pt x="113" y="52"/>
                    <a:pt x="91" y="33"/>
                  </a:cubicBezTo>
                  <a:cubicBezTo>
                    <a:pt x="87" y="29"/>
                    <a:pt x="84" y="24"/>
                    <a:pt x="81" y="20"/>
                  </a:cubicBezTo>
                  <a:cubicBezTo>
                    <a:pt x="86" y="16"/>
                    <a:pt x="91" y="11"/>
                    <a:pt x="97" y="10"/>
                  </a:cubicBezTo>
                  <a:cubicBezTo>
                    <a:pt x="161" y="0"/>
                    <a:pt x="222" y="11"/>
                    <a:pt x="277" y="45"/>
                  </a:cubicBezTo>
                  <a:cubicBezTo>
                    <a:pt x="288" y="51"/>
                    <a:pt x="295" y="52"/>
                    <a:pt x="306" y="46"/>
                  </a:cubicBezTo>
                  <a:cubicBezTo>
                    <a:pt x="350" y="25"/>
                    <a:pt x="397" y="21"/>
                    <a:pt x="444" y="31"/>
                  </a:cubicBezTo>
                  <a:cubicBezTo>
                    <a:pt x="453" y="33"/>
                    <a:pt x="462" y="39"/>
                    <a:pt x="472" y="44"/>
                  </a:cubicBezTo>
                  <a:cubicBezTo>
                    <a:pt x="458" y="59"/>
                    <a:pt x="444" y="70"/>
                    <a:pt x="438" y="84"/>
                  </a:cubicBezTo>
                  <a:cubicBezTo>
                    <a:pt x="421" y="121"/>
                    <a:pt x="409" y="159"/>
                    <a:pt x="393" y="196"/>
                  </a:cubicBezTo>
                  <a:cubicBezTo>
                    <a:pt x="384" y="219"/>
                    <a:pt x="371" y="240"/>
                    <a:pt x="361" y="262"/>
                  </a:cubicBezTo>
                  <a:cubicBezTo>
                    <a:pt x="353" y="278"/>
                    <a:pt x="346" y="295"/>
                    <a:pt x="339" y="313"/>
                  </a:cubicBezTo>
                  <a:cubicBezTo>
                    <a:pt x="347" y="318"/>
                    <a:pt x="358" y="324"/>
                    <a:pt x="368" y="331"/>
                  </a:cubicBezTo>
                  <a:cubicBezTo>
                    <a:pt x="397" y="352"/>
                    <a:pt x="397" y="380"/>
                    <a:pt x="369" y="402"/>
                  </a:cubicBezTo>
                  <a:cubicBezTo>
                    <a:pt x="341" y="423"/>
                    <a:pt x="308" y="431"/>
                    <a:pt x="275" y="437"/>
                  </a:cubicBezTo>
                  <a:cubicBezTo>
                    <a:pt x="209" y="448"/>
                    <a:pt x="143" y="446"/>
                    <a:pt x="79" y="426"/>
                  </a:cubicBezTo>
                  <a:cubicBezTo>
                    <a:pt x="61" y="421"/>
                    <a:pt x="43" y="412"/>
                    <a:pt x="28" y="400"/>
                  </a:cubicBezTo>
                  <a:cubicBezTo>
                    <a:pt x="0" y="380"/>
                    <a:pt x="1" y="354"/>
                    <a:pt x="28" y="332"/>
                  </a:cubicBezTo>
                  <a:cubicBezTo>
                    <a:pt x="36" y="326"/>
                    <a:pt x="45" y="321"/>
                    <a:pt x="54" y="315"/>
                  </a:cubicBezTo>
                  <a:cubicBezTo>
                    <a:pt x="20" y="271"/>
                    <a:pt x="24" y="254"/>
                    <a:pt x="76" y="217"/>
                  </a:cubicBezTo>
                  <a:cubicBezTo>
                    <a:pt x="67" y="210"/>
                    <a:pt x="58" y="203"/>
                    <a:pt x="50" y="195"/>
                  </a:cubicBezTo>
                  <a:cubicBezTo>
                    <a:pt x="35" y="178"/>
                    <a:pt x="33" y="156"/>
                    <a:pt x="52" y="142"/>
                  </a:cubicBezTo>
                  <a:cubicBezTo>
                    <a:pt x="76" y="126"/>
                    <a:pt x="103" y="114"/>
                    <a:pt x="132" y="99"/>
                  </a:cubicBezTo>
                  <a:close/>
                  <a:moveTo>
                    <a:pt x="199" y="434"/>
                  </a:moveTo>
                  <a:cubicBezTo>
                    <a:pt x="263" y="431"/>
                    <a:pt x="320" y="419"/>
                    <a:pt x="354" y="399"/>
                  </a:cubicBezTo>
                  <a:cubicBezTo>
                    <a:pt x="375" y="385"/>
                    <a:pt x="383" y="370"/>
                    <a:pt x="375" y="355"/>
                  </a:cubicBezTo>
                  <a:cubicBezTo>
                    <a:pt x="365" y="337"/>
                    <a:pt x="328" y="318"/>
                    <a:pt x="313" y="325"/>
                  </a:cubicBezTo>
                  <a:cubicBezTo>
                    <a:pt x="235" y="359"/>
                    <a:pt x="157" y="359"/>
                    <a:pt x="79" y="328"/>
                  </a:cubicBezTo>
                  <a:cubicBezTo>
                    <a:pt x="73" y="325"/>
                    <a:pt x="64" y="325"/>
                    <a:pt x="58" y="328"/>
                  </a:cubicBezTo>
                  <a:cubicBezTo>
                    <a:pt x="41" y="336"/>
                    <a:pt x="21" y="344"/>
                    <a:pt x="21" y="367"/>
                  </a:cubicBezTo>
                  <a:cubicBezTo>
                    <a:pt x="21" y="389"/>
                    <a:pt x="41" y="397"/>
                    <a:pt x="57" y="405"/>
                  </a:cubicBezTo>
                  <a:cubicBezTo>
                    <a:pt x="70" y="411"/>
                    <a:pt x="83" y="416"/>
                    <a:pt x="97" y="419"/>
                  </a:cubicBezTo>
                  <a:cubicBezTo>
                    <a:pt x="131" y="425"/>
                    <a:pt x="165" y="429"/>
                    <a:pt x="199" y="434"/>
                  </a:cubicBezTo>
                  <a:close/>
                  <a:moveTo>
                    <a:pt x="196" y="339"/>
                  </a:moveTo>
                  <a:cubicBezTo>
                    <a:pt x="209" y="338"/>
                    <a:pt x="225" y="339"/>
                    <a:pt x="239" y="334"/>
                  </a:cubicBezTo>
                  <a:cubicBezTo>
                    <a:pt x="267" y="326"/>
                    <a:pt x="295" y="317"/>
                    <a:pt x="321" y="305"/>
                  </a:cubicBezTo>
                  <a:cubicBezTo>
                    <a:pt x="336" y="298"/>
                    <a:pt x="345" y="284"/>
                    <a:pt x="341" y="265"/>
                  </a:cubicBezTo>
                  <a:cubicBezTo>
                    <a:pt x="337" y="242"/>
                    <a:pt x="285" y="211"/>
                    <a:pt x="263" y="219"/>
                  </a:cubicBezTo>
                  <a:cubicBezTo>
                    <a:pt x="210" y="238"/>
                    <a:pt x="158" y="239"/>
                    <a:pt x="104" y="226"/>
                  </a:cubicBezTo>
                  <a:cubicBezTo>
                    <a:pt x="82" y="220"/>
                    <a:pt x="44" y="249"/>
                    <a:pt x="45" y="272"/>
                  </a:cubicBezTo>
                  <a:cubicBezTo>
                    <a:pt x="45" y="292"/>
                    <a:pt x="59" y="303"/>
                    <a:pt x="75" y="311"/>
                  </a:cubicBezTo>
                  <a:cubicBezTo>
                    <a:pt x="111" y="333"/>
                    <a:pt x="152" y="336"/>
                    <a:pt x="196" y="339"/>
                  </a:cubicBezTo>
                  <a:close/>
                  <a:moveTo>
                    <a:pt x="174" y="229"/>
                  </a:moveTo>
                  <a:cubicBezTo>
                    <a:pt x="207" y="219"/>
                    <a:pt x="240" y="212"/>
                    <a:pt x="271" y="200"/>
                  </a:cubicBezTo>
                  <a:cubicBezTo>
                    <a:pt x="282" y="196"/>
                    <a:pt x="296" y="180"/>
                    <a:pt x="296" y="169"/>
                  </a:cubicBezTo>
                  <a:cubicBezTo>
                    <a:pt x="296" y="158"/>
                    <a:pt x="282" y="142"/>
                    <a:pt x="271" y="137"/>
                  </a:cubicBezTo>
                  <a:cubicBezTo>
                    <a:pt x="208" y="107"/>
                    <a:pt x="143" y="107"/>
                    <a:pt x="80" y="136"/>
                  </a:cubicBezTo>
                  <a:cubicBezTo>
                    <a:pt x="68" y="142"/>
                    <a:pt x="55" y="156"/>
                    <a:pt x="53" y="169"/>
                  </a:cubicBezTo>
                  <a:cubicBezTo>
                    <a:pt x="49" y="186"/>
                    <a:pt x="66" y="198"/>
                    <a:pt x="81" y="203"/>
                  </a:cubicBezTo>
                  <a:cubicBezTo>
                    <a:pt x="111" y="213"/>
                    <a:pt x="142" y="220"/>
                    <a:pt x="174" y="229"/>
                  </a:cubicBezTo>
                  <a:close/>
                  <a:moveTo>
                    <a:pt x="366" y="86"/>
                  </a:moveTo>
                  <a:cubicBezTo>
                    <a:pt x="367" y="88"/>
                    <a:pt x="369" y="90"/>
                    <a:pt x="370" y="92"/>
                  </a:cubicBezTo>
                  <a:cubicBezTo>
                    <a:pt x="365" y="98"/>
                    <a:pt x="359" y="102"/>
                    <a:pt x="353" y="108"/>
                  </a:cubicBezTo>
                  <a:cubicBezTo>
                    <a:pt x="340" y="120"/>
                    <a:pt x="326" y="133"/>
                    <a:pt x="313" y="146"/>
                  </a:cubicBezTo>
                  <a:cubicBezTo>
                    <a:pt x="310" y="149"/>
                    <a:pt x="310" y="155"/>
                    <a:pt x="309" y="160"/>
                  </a:cubicBezTo>
                  <a:cubicBezTo>
                    <a:pt x="313" y="161"/>
                    <a:pt x="318" y="163"/>
                    <a:pt x="322" y="162"/>
                  </a:cubicBezTo>
                  <a:cubicBezTo>
                    <a:pt x="332" y="159"/>
                    <a:pt x="342" y="155"/>
                    <a:pt x="352" y="152"/>
                  </a:cubicBezTo>
                  <a:cubicBezTo>
                    <a:pt x="357" y="150"/>
                    <a:pt x="363" y="148"/>
                    <a:pt x="368" y="146"/>
                  </a:cubicBezTo>
                  <a:cubicBezTo>
                    <a:pt x="369" y="148"/>
                    <a:pt x="371" y="151"/>
                    <a:pt x="372" y="153"/>
                  </a:cubicBezTo>
                  <a:cubicBezTo>
                    <a:pt x="361" y="159"/>
                    <a:pt x="351" y="168"/>
                    <a:pt x="340" y="169"/>
                  </a:cubicBezTo>
                  <a:cubicBezTo>
                    <a:pt x="315" y="172"/>
                    <a:pt x="301" y="187"/>
                    <a:pt x="291" y="206"/>
                  </a:cubicBezTo>
                  <a:cubicBezTo>
                    <a:pt x="312" y="220"/>
                    <a:pt x="333" y="235"/>
                    <a:pt x="358" y="252"/>
                  </a:cubicBezTo>
                  <a:cubicBezTo>
                    <a:pt x="365" y="234"/>
                    <a:pt x="374" y="215"/>
                    <a:pt x="381" y="196"/>
                  </a:cubicBezTo>
                  <a:cubicBezTo>
                    <a:pt x="396" y="158"/>
                    <a:pt x="408" y="120"/>
                    <a:pt x="424" y="82"/>
                  </a:cubicBezTo>
                  <a:cubicBezTo>
                    <a:pt x="429" y="69"/>
                    <a:pt x="441" y="58"/>
                    <a:pt x="450" y="46"/>
                  </a:cubicBezTo>
                  <a:cubicBezTo>
                    <a:pt x="373" y="23"/>
                    <a:pt x="282" y="53"/>
                    <a:pt x="248" y="111"/>
                  </a:cubicBezTo>
                  <a:cubicBezTo>
                    <a:pt x="265" y="121"/>
                    <a:pt x="283" y="131"/>
                    <a:pt x="300" y="140"/>
                  </a:cubicBezTo>
                  <a:cubicBezTo>
                    <a:pt x="333" y="128"/>
                    <a:pt x="315" y="89"/>
                    <a:pt x="333" y="67"/>
                  </a:cubicBezTo>
                  <a:cubicBezTo>
                    <a:pt x="335" y="67"/>
                    <a:pt x="337" y="68"/>
                    <a:pt x="339" y="68"/>
                  </a:cubicBezTo>
                  <a:cubicBezTo>
                    <a:pt x="338" y="80"/>
                    <a:pt x="337" y="91"/>
                    <a:pt x="336" y="103"/>
                  </a:cubicBezTo>
                  <a:cubicBezTo>
                    <a:pt x="347" y="96"/>
                    <a:pt x="357" y="91"/>
                    <a:pt x="366" y="86"/>
                  </a:cubicBezTo>
                  <a:close/>
                  <a:moveTo>
                    <a:pt x="104" y="22"/>
                  </a:moveTo>
                  <a:cubicBezTo>
                    <a:pt x="118" y="47"/>
                    <a:pt x="131" y="72"/>
                    <a:pt x="145" y="96"/>
                  </a:cubicBezTo>
                  <a:cubicBezTo>
                    <a:pt x="147" y="100"/>
                    <a:pt x="152" y="103"/>
                    <a:pt x="155" y="103"/>
                  </a:cubicBezTo>
                  <a:cubicBezTo>
                    <a:pt x="172" y="104"/>
                    <a:pt x="189" y="103"/>
                    <a:pt x="206" y="103"/>
                  </a:cubicBezTo>
                  <a:cubicBezTo>
                    <a:pt x="200" y="72"/>
                    <a:pt x="170" y="91"/>
                    <a:pt x="151" y="78"/>
                  </a:cubicBezTo>
                  <a:cubicBezTo>
                    <a:pt x="161" y="74"/>
                    <a:pt x="166" y="72"/>
                    <a:pt x="173" y="69"/>
                  </a:cubicBezTo>
                  <a:cubicBezTo>
                    <a:pt x="161" y="60"/>
                    <a:pt x="150" y="52"/>
                    <a:pt x="140" y="44"/>
                  </a:cubicBezTo>
                  <a:cubicBezTo>
                    <a:pt x="142" y="42"/>
                    <a:pt x="143" y="39"/>
                    <a:pt x="145" y="37"/>
                  </a:cubicBezTo>
                  <a:cubicBezTo>
                    <a:pt x="165" y="50"/>
                    <a:pt x="185" y="62"/>
                    <a:pt x="205" y="75"/>
                  </a:cubicBezTo>
                  <a:cubicBezTo>
                    <a:pt x="205" y="64"/>
                    <a:pt x="206" y="54"/>
                    <a:pt x="207" y="43"/>
                  </a:cubicBezTo>
                  <a:cubicBezTo>
                    <a:pt x="227" y="61"/>
                    <a:pt x="207" y="91"/>
                    <a:pt x="227" y="105"/>
                  </a:cubicBezTo>
                  <a:cubicBezTo>
                    <a:pt x="243" y="89"/>
                    <a:pt x="259" y="74"/>
                    <a:pt x="274" y="58"/>
                  </a:cubicBezTo>
                  <a:cubicBezTo>
                    <a:pt x="239" y="28"/>
                    <a:pt x="146" y="8"/>
                    <a:pt x="104" y="22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965700" y="3900488"/>
              <a:ext cx="1192213" cy="560387"/>
            </a:xfrm>
            <a:custGeom>
              <a:avLst/>
              <a:gdLst>
                <a:gd name="T0" fmla="*/ 132 w 132"/>
                <a:gd name="T1" fmla="*/ 48 h 62"/>
                <a:gd name="T2" fmla="*/ 7 w 132"/>
                <a:gd name="T3" fmla="*/ 24 h 62"/>
                <a:gd name="T4" fmla="*/ 0 w 132"/>
                <a:gd name="T5" fmla="*/ 0 h 62"/>
                <a:gd name="T6" fmla="*/ 132 w 132"/>
                <a:gd name="T7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62">
                  <a:moveTo>
                    <a:pt x="132" y="48"/>
                  </a:moveTo>
                  <a:cubicBezTo>
                    <a:pt x="103" y="62"/>
                    <a:pt x="27" y="46"/>
                    <a:pt x="7" y="24"/>
                  </a:cubicBezTo>
                  <a:cubicBezTo>
                    <a:pt x="1" y="18"/>
                    <a:pt x="0" y="9"/>
                    <a:pt x="0" y="0"/>
                  </a:cubicBezTo>
                  <a:cubicBezTo>
                    <a:pt x="32" y="47"/>
                    <a:pt x="85" y="35"/>
                    <a:pt x="132" y="48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100638" y="3051175"/>
              <a:ext cx="1057275" cy="506412"/>
            </a:xfrm>
            <a:custGeom>
              <a:avLst/>
              <a:gdLst>
                <a:gd name="T0" fmla="*/ 7 w 117"/>
                <a:gd name="T1" fmla="*/ 0 h 56"/>
                <a:gd name="T2" fmla="*/ 117 w 117"/>
                <a:gd name="T3" fmla="*/ 43 h 56"/>
                <a:gd name="T4" fmla="*/ 21 w 117"/>
                <a:gd name="T5" fmla="*/ 33 h 56"/>
                <a:gd name="T6" fmla="*/ 7 w 117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56">
                  <a:moveTo>
                    <a:pt x="7" y="0"/>
                  </a:moveTo>
                  <a:cubicBezTo>
                    <a:pt x="33" y="43"/>
                    <a:pt x="78" y="34"/>
                    <a:pt x="117" y="43"/>
                  </a:cubicBezTo>
                  <a:cubicBezTo>
                    <a:pt x="107" y="56"/>
                    <a:pt x="51" y="50"/>
                    <a:pt x="21" y="33"/>
                  </a:cubicBezTo>
                  <a:cubicBezTo>
                    <a:pt x="4" y="23"/>
                    <a:pt x="0" y="16"/>
                    <a:pt x="7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119688" y="2130425"/>
              <a:ext cx="966788" cy="406400"/>
            </a:xfrm>
            <a:custGeom>
              <a:avLst/>
              <a:gdLst>
                <a:gd name="T0" fmla="*/ 105 w 107"/>
                <a:gd name="T1" fmla="*/ 43 h 45"/>
                <a:gd name="T2" fmla="*/ 10 w 107"/>
                <a:gd name="T3" fmla="*/ 20 h 45"/>
                <a:gd name="T4" fmla="*/ 0 w 107"/>
                <a:gd name="T5" fmla="*/ 0 h 45"/>
                <a:gd name="T6" fmla="*/ 52 w 107"/>
                <a:gd name="T7" fmla="*/ 26 h 45"/>
                <a:gd name="T8" fmla="*/ 107 w 107"/>
                <a:gd name="T9" fmla="*/ 35 h 45"/>
                <a:gd name="T10" fmla="*/ 105 w 107"/>
                <a:gd name="T11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45">
                  <a:moveTo>
                    <a:pt x="105" y="43"/>
                  </a:moveTo>
                  <a:cubicBezTo>
                    <a:pt x="71" y="45"/>
                    <a:pt x="39" y="41"/>
                    <a:pt x="10" y="20"/>
                  </a:cubicBezTo>
                  <a:cubicBezTo>
                    <a:pt x="4" y="16"/>
                    <a:pt x="3" y="6"/>
                    <a:pt x="0" y="0"/>
                  </a:cubicBezTo>
                  <a:cubicBezTo>
                    <a:pt x="19" y="10"/>
                    <a:pt x="35" y="20"/>
                    <a:pt x="52" y="26"/>
                  </a:cubicBezTo>
                  <a:cubicBezTo>
                    <a:pt x="69" y="31"/>
                    <a:pt x="88" y="32"/>
                    <a:pt x="107" y="35"/>
                  </a:cubicBezTo>
                  <a:cubicBezTo>
                    <a:pt x="106" y="37"/>
                    <a:pt x="106" y="40"/>
                    <a:pt x="105" y="43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2"/>
          <p:cNvSpPr txBox="1">
            <a:spLocks noGrp="1"/>
          </p:cNvSpPr>
          <p:nvPr>
            <p:ph type="title"/>
          </p:nvPr>
        </p:nvSpPr>
        <p:spPr>
          <a:xfrm>
            <a:off x="4727850" y="1015025"/>
            <a:ext cx="4260300" cy="19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>
                <a:solidFill>
                  <a:srgbClr val="FFFFFF"/>
                </a:solidFill>
              </a:rPr>
              <a:t>A picture always 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>
                <a:solidFill>
                  <a:srgbClr val="FFFFFF"/>
                </a:solidFill>
              </a:rPr>
              <a:t>reinforces the concept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2" name="Google Shape;312;p42"/>
          <p:cNvSpPr/>
          <p:nvPr/>
        </p:nvSpPr>
        <p:spPr>
          <a:xfrm>
            <a:off x="5913900" y="3080900"/>
            <a:ext cx="1888200" cy="3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2"/>
          <p:cNvSpPr txBox="1">
            <a:spLocks noGrp="1"/>
          </p:cNvSpPr>
          <p:nvPr>
            <p:ph type="subTitle" idx="1"/>
          </p:nvPr>
        </p:nvSpPr>
        <p:spPr>
          <a:xfrm>
            <a:off x="5183075" y="3031175"/>
            <a:ext cx="3349800" cy="12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Images reveal large amounts of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data quickly, so remember: use an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image instead of long texts. Your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audience will appreciate that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0" y="1227043"/>
            <a:ext cx="4365000" cy="3206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>
            <a:spLocks noGrp="1"/>
          </p:cNvSpPr>
          <p:nvPr>
            <p:ph type="title"/>
          </p:nvPr>
        </p:nvSpPr>
        <p:spPr>
          <a:xfrm>
            <a:off x="1177450" y="921000"/>
            <a:ext cx="741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Infographics make your idea understandable</a:t>
            </a:r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body" idx="4294967295"/>
          </p:nvPr>
        </p:nvSpPr>
        <p:spPr>
          <a:xfrm>
            <a:off x="3689725" y="2246283"/>
            <a:ext cx="3655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s" sz="1100">
                <a:latin typeface="Lato Light"/>
                <a:ea typeface="Lato Light"/>
                <a:cs typeface="Lato Light"/>
                <a:sym typeface="Lato Light"/>
              </a:rPr>
              <a:t>Mercury is the closest planet to the Sun and is only a bit larger than our Moon</a:t>
            </a:r>
            <a:endParaRPr sz="1100"/>
          </a:p>
        </p:txBody>
      </p:sp>
      <p:sp>
        <p:nvSpPr>
          <p:cNvPr id="332" name="Google Shape;332;p45"/>
          <p:cNvSpPr txBox="1">
            <a:spLocks noGrp="1"/>
          </p:cNvSpPr>
          <p:nvPr>
            <p:ph type="body" idx="4294967295"/>
          </p:nvPr>
        </p:nvSpPr>
        <p:spPr>
          <a:xfrm>
            <a:off x="3689725" y="2745765"/>
            <a:ext cx="3655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s" sz="1100">
                <a:solidFill>
                  <a:srgbClr val="434343"/>
                </a:solidFill>
              </a:rPr>
              <a:t>Venus has a beautiful name, but it’s terribly hot, even hotter than Mercury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3" name="Google Shape;333;p45"/>
          <p:cNvSpPr txBox="1">
            <a:spLocks noGrp="1"/>
          </p:cNvSpPr>
          <p:nvPr>
            <p:ph type="body" idx="4294967295"/>
          </p:nvPr>
        </p:nvSpPr>
        <p:spPr>
          <a:xfrm>
            <a:off x="3689725" y="3254367"/>
            <a:ext cx="3655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s" sz="11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Despite being red, Mars is a cold place, not hot. The planet is full of iron oxide dust</a:t>
            </a:r>
            <a:endParaRPr sz="11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4" name="Google Shape;334;p45"/>
          <p:cNvSpPr txBox="1">
            <a:spLocks noGrp="1"/>
          </p:cNvSpPr>
          <p:nvPr>
            <p:ph type="body" idx="4294967295"/>
          </p:nvPr>
        </p:nvSpPr>
        <p:spPr>
          <a:xfrm>
            <a:off x="3689714" y="3775405"/>
            <a:ext cx="3288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s" sz="1100">
                <a:solidFill>
                  <a:srgbClr val="434343"/>
                </a:solidFill>
              </a:rPr>
              <a:t>Jupiter is a gas giant and the biggest planet in our Solar System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335" name="Google Shape;335;p45"/>
          <p:cNvGrpSpPr/>
          <p:nvPr/>
        </p:nvGrpSpPr>
        <p:grpSpPr>
          <a:xfrm>
            <a:off x="1257650" y="2164688"/>
            <a:ext cx="973922" cy="2174772"/>
            <a:chOff x="1257650" y="2164688"/>
            <a:chExt cx="973922" cy="2174772"/>
          </a:xfrm>
        </p:grpSpPr>
        <p:sp>
          <p:nvSpPr>
            <p:cNvPr id="336" name="Google Shape;336;p45"/>
            <p:cNvSpPr/>
            <p:nvPr/>
          </p:nvSpPr>
          <p:spPr>
            <a:xfrm>
              <a:off x="1257650" y="2164688"/>
              <a:ext cx="973922" cy="607298"/>
            </a:xfrm>
            <a:custGeom>
              <a:avLst/>
              <a:gdLst/>
              <a:ahLst/>
              <a:cxnLst/>
              <a:rect l="l" t="t" r="r" b="b"/>
              <a:pathLst>
                <a:path w="13617" h="8491" extrusionOk="0">
                  <a:moveTo>
                    <a:pt x="6944" y="0"/>
                  </a:moveTo>
                  <a:lnTo>
                    <a:pt x="0" y="4205"/>
                  </a:lnTo>
                  <a:lnTo>
                    <a:pt x="1628" y="4205"/>
                  </a:lnTo>
                  <a:lnTo>
                    <a:pt x="1628" y="8490"/>
                  </a:lnTo>
                  <a:lnTo>
                    <a:pt x="5832" y="8490"/>
                  </a:lnTo>
                  <a:lnTo>
                    <a:pt x="6890" y="7351"/>
                  </a:lnTo>
                  <a:lnTo>
                    <a:pt x="7948" y="8490"/>
                  </a:lnTo>
                  <a:lnTo>
                    <a:pt x="12288" y="8490"/>
                  </a:lnTo>
                  <a:lnTo>
                    <a:pt x="12288" y="4205"/>
                  </a:lnTo>
                  <a:lnTo>
                    <a:pt x="13617" y="4205"/>
                  </a:lnTo>
                  <a:lnTo>
                    <a:pt x="6944" y="0"/>
                  </a:ln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5"/>
            <p:cNvSpPr/>
            <p:nvPr/>
          </p:nvSpPr>
          <p:spPr>
            <a:xfrm>
              <a:off x="1374017" y="2690445"/>
              <a:ext cx="762501" cy="603364"/>
            </a:xfrm>
            <a:custGeom>
              <a:avLst/>
              <a:gdLst/>
              <a:ahLst/>
              <a:cxnLst/>
              <a:rect l="l" t="t" r="r" b="b"/>
              <a:pathLst>
                <a:path w="10661" h="8436" extrusionOk="0">
                  <a:moveTo>
                    <a:pt x="5263" y="0"/>
                  </a:moveTo>
                  <a:lnTo>
                    <a:pt x="4205" y="1139"/>
                  </a:lnTo>
                  <a:lnTo>
                    <a:pt x="1" y="1139"/>
                  </a:lnTo>
                  <a:lnTo>
                    <a:pt x="1" y="1383"/>
                  </a:lnTo>
                  <a:lnTo>
                    <a:pt x="1" y="8436"/>
                  </a:lnTo>
                  <a:lnTo>
                    <a:pt x="4205" y="8436"/>
                  </a:lnTo>
                  <a:lnTo>
                    <a:pt x="5263" y="7323"/>
                  </a:lnTo>
                  <a:lnTo>
                    <a:pt x="6321" y="8436"/>
                  </a:lnTo>
                  <a:lnTo>
                    <a:pt x="10661" y="8436"/>
                  </a:lnTo>
                  <a:lnTo>
                    <a:pt x="10661" y="1383"/>
                  </a:lnTo>
                  <a:lnTo>
                    <a:pt x="10661" y="1139"/>
                  </a:lnTo>
                  <a:lnTo>
                    <a:pt x="6321" y="1139"/>
                  </a:lnTo>
                  <a:lnTo>
                    <a:pt x="5263" y="0"/>
                  </a:lnTo>
                  <a:close/>
                </a:path>
              </a:pathLst>
            </a:custGeom>
            <a:solidFill>
              <a:srgbClr val="FCBCD4">
                <a:alpha val="8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5"/>
            <p:cNvSpPr/>
            <p:nvPr/>
          </p:nvSpPr>
          <p:spPr>
            <a:xfrm>
              <a:off x="1374017" y="3214201"/>
              <a:ext cx="762501" cy="601433"/>
            </a:xfrm>
            <a:custGeom>
              <a:avLst/>
              <a:gdLst/>
              <a:ahLst/>
              <a:cxnLst/>
              <a:rect l="l" t="t" r="r" b="b"/>
              <a:pathLst>
                <a:path w="10661" h="8409" extrusionOk="0">
                  <a:moveTo>
                    <a:pt x="5263" y="0"/>
                  </a:moveTo>
                  <a:lnTo>
                    <a:pt x="4205" y="1113"/>
                  </a:lnTo>
                  <a:lnTo>
                    <a:pt x="1" y="1113"/>
                  </a:lnTo>
                  <a:lnTo>
                    <a:pt x="1" y="8409"/>
                  </a:lnTo>
                  <a:lnTo>
                    <a:pt x="4205" y="8409"/>
                  </a:lnTo>
                  <a:lnTo>
                    <a:pt x="5263" y="7297"/>
                  </a:lnTo>
                  <a:lnTo>
                    <a:pt x="6321" y="8409"/>
                  </a:lnTo>
                  <a:lnTo>
                    <a:pt x="10661" y="8409"/>
                  </a:lnTo>
                  <a:lnTo>
                    <a:pt x="10661" y="1113"/>
                  </a:lnTo>
                  <a:lnTo>
                    <a:pt x="6321" y="1113"/>
                  </a:lnTo>
                  <a:lnTo>
                    <a:pt x="5263" y="0"/>
                  </a:lnTo>
                  <a:close/>
                </a:path>
              </a:pathLst>
            </a:custGeom>
            <a:solidFill>
              <a:srgbClr val="FFDBE5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5"/>
            <p:cNvSpPr/>
            <p:nvPr/>
          </p:nvSpPr>
          <p:spPr>
            <a:xfrm>
              <a:off x="1374017" y="3736025"/>
              <a:ext cx="762501" cy="603435"/>
            </a:xfrm>
            <a:custGeom>
              <a:avLst/>
              <a:gdLst/>
              <a:ahLst/>
              <a:cxnLst/>
              <a:rect l="l" t="t" r="r" b="b"/>
              <a:pathLst>
                <a:path w="10661" h="8437" extrusionOk="0">
                  <a:moveTo>
                    <a:pt x="5263" y="1"/>
                  </a:moveTo>
                  <a:lnTo>
                    <a:pt x="4205" y="1113"/>
                  </a:lnTo>
                  <a:lnTo>
                    <a:pt x="1" y="1113"/>
                  </a:lnTo>
                  <a:lnTo>
                    <a:pt x="1" y="1140"/>
                  </a:lnTo>
                  <a:lnTo>
                    <a:pt x="1" y="8219"/>
                  </a:lnTo>
                  <a:lnTo>
                    <a:pt x="1" y="8328"/>
                  </a:lnTo>
                  <a:lnTo>
                    <a:pt x="1" y="8436"/>
                  </a:lnTo>
                  <a:lnTo>
                    <a:pt x="10661" y="8436"/>
                  </a:lnTo>
                  <a:lnTo>
                    <a:pt x="10661" y="8328"/>
                  </a:lnTo>
                  <a:lnTo>
                    <a:pt x="10661" y="8219"/>
                  </a:lnTo>
                  <a:lnTo>
                    <a:pt x="10661" y="1140"/>
                  </a:lnTo>
                  <a:lnTo>
                    <a:pt x="10661" y="1113"/>
                  </a:lnTo>
                  <a:lnTo>
                    <a:pt x="6321" y="1113"/>
                  </a:lnTo>
                  <a:lnTo>
                    <a:pt x="5263" y="1"/>
                  </a:lnTo>
                  <a:close/>
                </a:path>
              </a:pathLst>
            </a:custGeom>
            <a:solidFill>
              <a:srgbClr val="FFDBE5">
                <a:alpha val="5529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45"/>
          <p:cNvGrpSpPr/>
          <p:nvPr/>
        </p:nvGrpSpPr>
        <p:grpSpPr>
          <a:xfrm>
            <a:off x="1931125" y="2485391"/>
            <a:ext cx="1503518" cy="1651778"/>
            <a:chOff x="1931125" y="2485391"/>
            <a:chExt cx="1503518" cy="1651778"/>
          </a:xfrm>
        </p:grpSpPr>
        <p:grpSp>
          <p:nvGrpSpPr>
            <p:cNvPr id="341" name="Google Shape;341;p45"/>
            <p:cNvGrpSpPr/>
            <p:nvPr/>
          </p:nvGrpSpPr>
          <p:grpSpPr>
            <a:xfrm>
              <a:off x="1932788" y="3502280"/>
              <a:ext cx="1500193" cy="121800"/>
              <a:chOff x="1932788" y="3494641"/>
              <a:chExt cx="1500193" cy="121800"/>
            </a:xfrm>
          </p:grpSpPr>
          <p:sp>
            <p:nvSpPr>
              <p:cNvPr id="342" name="Google Shape;342;p45"/>
              <p:cNvSpPr/>
              <p:nvPr/>
            </p:nvSpPr>
            <p:spPr>
              <a:xfrm>
                <a:off x="2003407" y="3549211"/>
                <a:ext cx="1429574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63" extrusionOk="0">
                    <a:moveTo>
                      <a:pt x="1" y="1"/>
                    </a:moveTo>
                    <a:cubicBezTo>
                      <a:pt x="1" y="25"/>
                      <a:pt x="1" y="38"/>
                      <a:pt x="1" y="62"/>
                    </a:cubicBezTo>
                    <a:lnTo>
                      <a:pt x="14072" y="62"/>
                    </a:lnTo>
                    <a:lnTo>
                      <a:pt x="14072" y="1"/>
                    </a:lnTo>
                    <a:close/>
                  </a:path>
                </a:pathLst>
              </a:custGeom>
              <a:solidFill>
                <a:srgbClr val="E480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45"/>
              <p:cNvSpPr/>
              <p:nvPr/>
            </p:nvSpPr>
            <p:spPr>
              <a:xfrm>
                <a:off x="1932788" y="3494641"/>
                <a:ext cx="121800" cy="121800"/>
              </a:xfrm>
              <a:prstGeom prst="flowChartConnector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" name="Google Shape;344;p45"/>
            <p:cNvGrpSpPr/>
            <p:nvPr/>
          </p:nvGrpSpPr>
          <p:grpSpPr>
            <a:xfrm>
              <a:off x="1931125" y="4015369"/>
              <a:ext cx="1503518" cy="121800"/>
              <a:chOff x="1931125" y="4045925"/>
              <a:chExt cx="1503518" cy="121800"/>
            </a:xfrm>
          </p:grpSpPr>
          <p:sp>
            <p:nvSpPr>
              <p:cNvPr id="345" name="Google Shape;345;p45"/>
              <p:cNvSpPr/>
              <p:nvPr/>
            </p:nvSpPr>
            <p:spPr>
              <a:xfrm>
                <a:off x="2005069" y="4101383"/>
                <a:ext cx="1429574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63" extrusionOk="0">
                    <a:moveTo>
                      <a:pt x="1" y="1"/>
                    </a:moveTo>
                    <a:cubicBezTo>
                      <a:pt x="1" y="25"/>
                      <a:pt x="1" y="38"/>
                      <a:pt x="1" y="62"/>
                    </a:cubicBezTo>
                    <a:lnTo>
                      <a:pt x="14072" y="62"/>
                    </a:lnTo>
                    <a:lnTo>
                      <a:pt x="14072" y="1"/>
                    </a:lnTo>
                    <a:close/>
                  </a:path>
                </a:pathLst>
              </a:custGeom>
              <a:solidFill>
                <a:srgbClr val="E480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45"/>
              <p:cNvSpPr/>
              <p:nvPr/>
            </p:nvSpPr>
            <p:spPr>
              <a:xfrm>
                <a:off x="1931125" y="4045925"/>
                <a:ext cx="121800" cy="121800"/>
              </a:xfrm>
              <a:prstGeom prst="flowChartConnector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" name="Google Shape;347;p45"/>
            <p:cNvGrpSpPr/>
            <p:nvPr/>
          </p:nvGrpSpPr>
          <p:grpSpPr>
            <a:xfrm>
              <a:off x="1932788" y="2993613"/>
              <a:ext cx="1500193" cy="121800"/>
              <a:chOff x="1932788" y="2993613"/>
              <a:chExt cx="1500193" cy="121800"/>
            </a:xfrm>
          </p:grpSpPr>
          <p:sp>
            <p:nvSpPr>
              <p:cNvPr id="348" name="Google Shape;348;p45"/>
              <p:cNvSpPr/>
              <p:nvPr/>
            </p:nvSpPr>
            <p:spPr>
              <a:xfrm>
                <a:off x="2003407" y="3048183"/>
                <a:ext cx="1429574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63" extrusionOk="0">
                    <a:moveTo>
                      <a:pt x="1" y="1"/>
                    </a:moveTo>
                    <a:cubicBezTo>
                      <a:pt x="1" y="25"/>
                      <a:pt x="1" y="38"/>
                      <a:pt x="1" y="62"/>
                    </a:cubicBezTo>
                    <a:lnTo>
                      <a:pt x="14072" y="62"/>
                    </a:lnTo>
                    <a:lnTo>
                      <a:pt x="14072" y="1"/>
                    </a:lnTo>
                    <a:close/>
                  </a:path>
                </a:pathLst>
              </a:custGeom>
              <a:solidFill>
                <a:srgbClr val="E480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45"/>
              <p:cNvSpPr/>
              <p:nvPr/>
            </p:nvSpPr>
            <p:spPr>
              <a:xfrm>
                <a:off x="1932788" y="2993613"/>
                <a:ext cx="121800" cy="121800"/>
              </a:xfrm>
              <a:prstGeom prst="flowChartConnector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45"/>
            <p:cNvGrpSpPr/>
            <p:nvPr/>
          </p:nvGrpSpPr>
          <p:grpSpPr>
            <a:xfrm>
              <a:off x="1932788" y="2485391"/>
              <a:ext cx="1500193" cy="121800"/>
              <a:chOff x="1932788" y="2515947"/>
              <a:chExt cx="1500193" cy="121800"/>
            </a:xfrm>
          </p:grpSpPr>
          <p:sp>
            <p:nvSpPr>
              <p:cNvPr id="351" name="Google Shape;351;p45"/>
              <p:cNvSpPr/>
              <p:nvPr/>
            </p:nvSpPr>
            <p:spPr>
              <a:xfrm>
                <a:off x="2003407" y="2570517"/>
                <a:ext cx="1429574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63" extrusionOk="0">
                    <a:moveTo>
                      <a:pt x="1" y="1"/>
                    </a:moveTo>
                    <a:cubicBezTo>
                      <a:pt x="1" y="25"/>
                      <a:pt x="1" y="38"/>
                      <a:pt x="1" y="62"/>
                    </a:cubicBezTo>
                    <a:lnTo>
                      <a:pt x="14072" y="62"/>
                    </a:lnTo>
                    <a:lnTo>
                      <a:pt x="14072" y="1"/>
                    </a:lnTo>
                    <a:close/>
                  </a:path>
                </a:pathLst>
              </a:custGeom>
              <a:solidFill>
                <a:srgbClr val="E480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45"/>
              <p:cNvSpPr/>
              <p:nvPr/>
            </p:nvSpPr>
            <p:spPr>
              <a:xfrm>
                <a:off x="1932788" y="2515947"/>
                <a:ext cx="121800" cy="121800"/>
              </a:xfrm>
              <a:prstGeom prst="flowChartConnector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6"/>
          <p:cNvSpPr txBox="1">
            <a:spLocks noGrp="1"/>
          </p:cNvSpPr>
          <p:nvPr>
            <p:ph type="title"/>
          </p:nvPr>
        </p:nvSpPr>
        <p:spPr>
          <a:xfrm>
            <a:off x="311700" y="608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… and the same goes for tables</a:t>
            </a:r>
            <a:endParaRPr/>
          </a:p>
        </p:txBody>
      </p:sp>
      <p:graphicFrame>
        <p:nvGraphicFramePr>
          <p:cNvPr id="358" name="Google Shape;358;p46"/>
          <p:cNvGraphicFramePr/>
          <p:nvPr/>
        </p:nvGraphicFramePr>
        <p:xfrm>
          <a:off x="1032175" y="1566300"/>
          <a:ext cx="7079625" cy="2172450"/>
        </p:xfrm>
        <a:graphic>
          <a:graphicData uri="http://schemas.openxmlformats.org/drawingml/2006/table">
            <a:tbl>
              <a:tblPr>
                <a:noFill/>
                <a:tableStyleId>{A42554B0-808A-4512-99C8-72E699813071}</a:tableStyleId>
              </a:tblPr>
              <a:tblGrid>
                <a:gridCol w="1610675"/>
                <a:gridCol w="1739550"/>
                <a:gridCol w="1656125"/>
                <a:gridCol w="2073275"/>
              </a:tblGrid>
              <a:tr h="687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CBCD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1" u="none" strike="noStrike" cap="none">
                          <a:solidFill>
                            <a:srgbClr val="E4809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MASS</a:t>
                      </a:r>
                      <a:endParaRPr sz="1400" b="1" u="none" strike="noStrike" cap="none">
                        <a:solidFill>
                          <a:srgbClr val="E4809B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b="1" u="none" strike="noStrike" cap="none">
                          <a:solidFill>
                            <a:srgbClr val="E4809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(earths)</a:t>
                      </a:r>
                      <a:endParaRPr sz="1000" b="1" u="none" strike="noStrike" cap="none">
                        <a:solidFill>
                          <a:srgbClr val="E4809B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CBCD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1" u="none" strike="noStrike" cap="none">
                          <a:solidFill>
                            <a:srgbClr val="E4809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DIAMETER</a:t>
                      </a:r>
                      <a:endParaRPr sz="1400" b="1" u="none" strike="noStrike" cap="none">
                        <a:solidFill>
                          <a:srgbClr val="E4809B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b="1" u="none" strike="noStrike" cap="none">
                          <a:solidFill>
                            <a:srgbClr val="E4809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(earths)</a:t>
                      </a:r>
                      <a:endParaRPr sz="1000" b="1" u="none" strike="noStrike" cap="none">
                        <a:solidFill>
                          <a:srgbClr val="E4809B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CBCD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1" u="none" strike="noStrike" cap="none">
                          <a:solidFill>
                            <a:srgbClr val="E4809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SURFACE GRAVITY</a:t>
                      </a:r>
                      <a:endParaRPr sz="1400" b="1" u="none" strike="noStrike" cap="none">
                        <a:solidFill>
                          <a:srgbClr val="E4809B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b="1" u="none" strike="noStrike" cap="none">
                          <a:solidFill>
                            <a:srgbClr val="E4809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(earths)</a:t>
                      </a:r>
                      <a:endParaRPr sz="1000" b="1" u="none" strike="noStrike" cap="none">
                        <a:solidFill>
                          <a:srgbClr val="E4809B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CBCD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5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1" u="none" strike="noStrike" cap="none">
                          <a:solidFill>
                            <a:srgbClr val="6ACEC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MERCURY</a:t>
                      </a:r>
                      <a:endParaRPr sz="1400" b="1" u="none" strike="noStrike" cap="none">
                        <a:solidFill>
                          <a:srgbClr val="6ACEC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321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365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5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1" u="none" strike="noStrike" cap="none">
                          <a:solidFill>
                            <a:srgbClr val="6ACEC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MARS</a:t>
                      </a:r>
                      <a:endParaRPr sz="1400" b="1" u="none" strike="noStrike" cap="none">
                        <a:solidFill>
                          <a:srgbClr val="6ACEC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251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789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651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5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1" u="none" strike="noStrike" cap="none">
                          <a:solidFill>
                            <a:srgbClr val="6ACEC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SATURN</a:t>
                      </a:r>
                      <a:endParaRPr sz="1400" b="1" u="none" strike="noStrike" cap="none">
                        <a:solidFill>
                          <a:srgbClr val="6ACEC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CBCD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125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CBCD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256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CBCD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955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CBCD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79" y="3235461"/>
            <a:ext cx="1444996" cy="181361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115" y="2139525"/>
            <a:ext cx="1867500" cy="2891250"/>
          </a:xfrm>
          <a:prstGeom prst="rect">
            <a:avLst/>
          </a:prstGeom>
        </p:spPr>
      </p:pic>
      <p:sp>
        <p:nvSpPr>
          <p:cNvPr id="363" name="Google Shape;363;p47"/>
          <p:cNvSpPr txBox="1">
            <a:spLocks noGrp="1"/>
          </p:cNvSpPr>
          <p:nvPr>
            <p:ph type="body" idx="4294967295"/>
          </p:nvPr>
        </p:nvSpPr>
        <p:spPr>
          <a:xfrm>
            <a:off x="4747075" y="944875"/>
            <a:ext cx="39711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1">
                <a:solidFill>
                  <a:srgbClr val="6ACECE"/>
                </a:solidFill>
              </a:rPr>
              <a:t>JUPITER</a:t>
            </a:r>
            <a:r>
              <a:rPr lang="es" sz="1200">
                <a:latin typeface="Lato Light"/>
                <a:ea typeface="Lato Light"/>
                <a:cs typeface="Lato Light"/>
                <a:sym typeface="Lato Light"/>
              </a:rPr>
              <a:t/>
            </a:r>
            <a:br>
              <a:rPr lang="es" sz="12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" sz="1200">
                <a:latin typeface="Lato Light"/>
                <a:ea typeface="Lato Light"/>
                <a:cs typeface="Lato Light"/>
                <a:sym typeface="Lato Light"/>
              </a:rPr>
              <a:t>It’s a gas giant and the biggest planet in our Solar System. It’s also the fourth-brightest object in the sky    </a:t>
            </a:r>
            <a:endParaRPr/>
          </a:p>
        </p:txBody>
      </p:sp>
      <p:sp>
        <p:nvSpPr>
          <p:cNvPr id="364" name="Google Shape;364;p47"/>
          <p:cNvSpPr txBox="1">
            <a:spLocks noGrp="1"/>
          </p:cNvSpPr>
          <p:nvPr>
            <p:ph type="body" idx="4294967295"/>
          </p:nvPr>
        </p:nvSpPr>
        <p:spPr>
          <a:xfrm>
            <a:off x="4747087" y="1601829"/>
            <a:ext cx="39711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6ACECE"/>
                </a:solidFill>
              </a:rPr>
              <a:t>VENUS</a:t>
            </a:r>
            <a:r>
              <a:rPr lang="es" sz="1200">
                <a:latin typeface="Lato Light"/>
                <a:ea typeface="Lato Light"/>
                <a:cs typeface="Lato Light"/>
                <a:sym typeface="Lato Light"/>
              </a:rPr>
              <a:t/>
            </a:r>
            <a:br>
              <a:rPr lang="es" sz="12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" sz="1200">
                <a:latin typeface="Lato Light"/>
                <a:ea typeface="Lato Light"/>
                <a:cs typeface="Lato Light"/>
                <a:sym typeface="Lato Light"/>
              </a:rPr>
              <a:t>Venus has a beautiful name, but it’s terribly hot, even hotter than Mercury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5" name="Google Shape;365;p47"/>
          <p:cNvSpPr txBox="1">
            <a:spLocks noGrp="1"/>
          </p:cNvSpPr>
          <p:nvPr>
            <p:ph type="body" idx="4294967295"/>
          </p:nvPr>
        </p:nvSpPr>
        <p:spPr>
          <a:xfrm>
            <a:off x="4747087" y="2239190"/>
            <a:ext cx="39711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6ACECE"/>
                </a:solidFill>
              </a:rPr>
              <a:t>MERCURY</a:t>
            </a:r>
            <a:r>
              <a:rPr lang="es" sz="1200">
                <a:latin typeface="Lato Light"/>
                <a:ea typeface="Lato Light"/>
                <a:cs typeface="Lato Light"/>
                <a:sym typeface="Lato Light"/>
              </a:rPr>
              <a:t/>
            </a:r>
            <a:br>
              <a:rPr lang="es" sz="12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" sz="1200">
                <a:latin typeface="Lato Light"/>
                <a:ea typeface="Lato Light"/>
                <a:cs typeface="Lato Light"/>
                <a:sym typeface="Lato Light"/>
              </a:rPr>
              <a:t>Mercury is the closest planet to the Sun and is only a bit larger than our Moon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6" name="Google Shape;366;p47"/>
          <p:cNvSpPr txBox="1">
            <a:spLocks noGrp="1"/>
          </p:cNvSpPr>
          <p:nvPr>
            <p:ph type="body" idx="4294967295"/>
          </p:nvPr>
        </p:nvSpPr>
        <p:spPr>
          <a:xfrm>
            <a:off x="4747087" y="2876550"/>
            <a:ext cx="39711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6ACECE"/>
                </a:solidFill>
              </a:rPr>
              <a:t>MARS</a:t>
            </a:r>
            <a:r>
              <a:rPr lang="es" sz="1200">
                <a:latin typeface="Lato Light"/>
                <a:ea typeface="Lato Light"/>
                <a:cs typeface="Lato Light"/>
                <a:sym typeface="Lato Light"/>
              </a:rPr>
              <a:t/>
            </a:r>
            <a:br>
              <a:rPr lang="es" sz="12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" sz="1200">
                <a:latin typeface="Lato Light"/>
                <a:ea typeface="Lato Light"/>
                <a:cs typeface="Lato Light"/>
                <a:sym typeface="Lato Light"/>
              </a:rPr>
              <a:t>Despite being red, Mars is a cold place, not hot. The planet is full of iron oxide dust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7" name="Google Shape;367;p47"/>
          <p:cNvSpPr/>
          <p:nvPr/>
        </p:nvSpPr>
        <p:spPr>
          <a:xfrm>
            <a:off x="454075" y="4145825"/>
            <a:ext cx="253200" cy="17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7"/>
          <p:cNvSpPr txBox="1">
            <a:spLocks noGrp="1"/>
          </p:cNvSpPr>
          <p:nvPr>
            <p:ph type="title"/>
          </p:nvPr>
        </p:nvSpPr>
        <p:spPr>
          <a:xfrm>
            <a:off x="780175" y="3984925"/>
            <a:ext cx="39711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If you want to </a:t>
            </a:r>
            <a:r>
              <a:rPr lang="es" sz="1200" b="1">
                <a:solidFill>
                  <a:srgbClr val="6ACECE"/>
                </a:solidFill>
                <a:latin typeface="Lato"/>
                <a:ea typeface="Lato"/>
                <a:cs typeface="Lato"/>
                <a:sym typeface="Lato"/>
              </a:rPr>
              <a:t>modify this graph</a:t>
            </a:r>
            <a:r>
              <a:rPr lang="es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click on it, follow the link, change the data and replace it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9" name="Google Shape;369;p47" title="Gráfic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875" y="1024886"/>
            <a:ext cx="4140600" cy="25602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30;p45"/>
          <p:cNvSpPr txBox="1">
            <a:spLocks/>
          </p:cNvSpPr>
          <p:nvPr/>
        </p:nvSpPr>
        <p:spPr>
          <a:xfrm>
            <a:off x="780175" y="285009"/>
            <a:ext cx="741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6ACECE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2000" smtClean="0"/>
              <a:t>Infographics make your idea understandable</a:t>
            </a:r>
            <a:endParaRPr lang="en-US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>
            <a:spLocks noGrp="1"/>
          </p:cNvSpPr>
          <p:nvPr>
            <p:ph type="title"/>
          </p:nvPr>
        </p:nvSpPr>
        <p:spPr>
          <a:xfrm>
            <a:off x="1177450" y="921000"/>
            <a:ext cx="741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A timeline always works fine</a:t>
            </a:r>
            <a:endParaRPr/>
          </a:p>
        </p:txBody>
      </p:sp>
      <p:sp>
        <p:nvSpPr>
          <p:cNvPr id="375" name="Google Shape;375;p48"/>
          <p:cNvSpPr txBox="1">
            <a:spLocks noGrp="1"/>
          </p:cNvSpPr>
          <p:nvPr>
            <p:ph type="body" idx="4294967295"/>
          </p:nvPr>
        </p:nvSpPr>
        <p:spPr>
          <a:xfrm>
            <a:off x="2945086" y="3515283"/>
            <a:ext cx="13557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100" b="1">
                <a:solidFill>
                  <a:srgbClr val="E4809B"/>
                </a:solidFill>
              </a:rPr>
              <a:t>Day 1</a:t>
            </a:r>
            <a:endParaRPr sz="1100" b="1">
              <a:solidFill>
                <a:srgbClr val="E4809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100">
                <a:solidFill>
                  <a:srgbClr val="312E2F"/>
                </a:solidFill>
              </a:rPr>
              <a:t>Mercury is the closest planet to the Sun</a:t>
            </a:r>
            <a:endParaRPr sz="1100"/>
          </a:p>
        </p:txBody>
      </p:sp>
      <p:sp>
        <p:nvSpPr>
          <p:cNvPr id="376" name="Google Shape;376;p48"/>
          <p:cNvSpPr txBox="1">
            <a:spLocks noGrp="1"/>
          </p:cNvSpPr>
          <p:nvPr>
            <p:ph type="body" idx="4294967295"/>
          </p:nvPr>
        </p:nvSpPr>
        <p:spPr>
          <a:xfrm>
            <a:off x="2139947" y="1729606"/>
            <a:ext cx="13557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100" b="1">
                <a:solidFill>
                  <a:srgbClr val="E4809B"/>
                </a:solidFill>
              </a:rPr>
              <a:t>Day 2</a:t>
            </a:r>
            <a:endParaRPr sz="1100" b="1">
              <a:solidFill>
                <a:srgbClr val="E4809B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100">
                <a:solidFill>
                  <a:srgbClr val="312E2F"/>
                </a:solidFill>
              </a:rPr>
              <a:t>Venus has a beautiful name, but it’s terribly hot</a:t>
            </a:r>
            <a:endParaRPr sz="1100">
              <a:solidFill>
                <a:srgbClr val="312E2F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100">
              <a:solidFill>
                <a:srgbClr val="312E2F"/>
              </a:solidFill>
            </a:endParaRPr>
          </a:p>
        </p:txBody>
      </p:sp>
      <p:sp>
        <p:nvSpPr>
          <p:cNvPr id="377" name="Google Shape;377;p48"/>
          <p:cNvSpPr txBox="1">
            <a:spLocks noGrp="1"/>
          </p:cNvSpPr>
          <p:nvPr>
            <p:ph type="body" idx="4294967295"/>
          </p:nvPr>
        </p:nvSpPr>
        <p:spPr>
          <a:xfrm>
            <a:off x="5650021" y="3515283"/>
            <a:ext cx="13557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100" b="1">
                <a:solidFill>
                  <a:srgbClr val="E4809B"/>
                </a:solidFill>
              </a:rPr>
              <a:t>Day 3</a:t>
            </a:r>
            <a:endParaRPr sz="1100" b="1">
              <a:solidFill>
                <a:srgbClr val="E4809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100">
                <a:solidFill>
                  <a:srgbClr val="312E2F"/>
                </a:solidFill>
              </a:rPr>
              <a:t>Despite being red, Mars is a cold place, not hot</a:t>
            </a:r>
            <a:endParaRPr sz="1100">
              <a:solidFill>
                <a:srgbClr val="312E2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100">
              <a:solidFill>
                <a:srgbClr val="312E2F"/>
              </a:solidFill>
            </a:endParaRPr>
          </a:p>
        </p:txBody>
      </p:sp>
      <p:sp>
        <p:nvSpPr>
          <p:cNvPr id="378" name="Google Shape;378;p48"/>
          <p:cNvSpPr txBox="1">
            <a:spLocks noGrp="1"/>
          </p:cNvSpPr>
          <p:nvPr>
            <p:ph type="body" idx="4294967295"/>
          </p:nvPr>
        </p:nvSpPr>
        <p:spPr>
          <a:xfrm>
            <a:off x="4837864" y="1729614"/>
            <a:ext cx="13557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100" b="1">
                <a:solidFill>
                  <a:srgbClr val="E4809B"/>
                </a:solidFill>
              </a:rPr>
              <a:t>Day 4</a:t>
            </a:r>
            <a:endParaRPr sz="1100" b="1">
              <a:solidFill>
                <a:srgbClr val="E4809B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100">
                <a:solidFill>
                  <a:srgbClr val="312E2F"/>
                </a:solidFill>
              </a:rPr>
              <a:t>Jupiter is the biggest planet in our Solar System</a:t>
            </a:r>
            <a:endParaRPr sz="1100"/>
          </a:p>
        </p:txBody>
      </p:sp>
      <p:grpSp>
        <p:nvGrpSpPr>
          <p:cNvPr id="379" name="Google Shape;379;p48"/>
          <p:cNvGrpSpPr/>
          <p:nvPr/>
        </p:nvGrpSpPr>
        <p:grpSpPr>
          <a:xfrm>
            <a:off x="1862227" y="1908443"/>
            <a:ext cx="5419526" cy="1832850"/>
            <a:chOff x="1862227" y="1908443"/>
            <a:chExt cx="5419526" cy="1832850"/>
          </a:xfrm>
        </p:grpSpPr>
        <p:grpSp>
          <p:nvGrpSpPr>
            <p:cNvPr id="380" name="Google Shape;380;p48"/>
            <p:cNvGrpSpPr/>
            <p:nvPr/>
          </p:nvGrpSpPr>
          <p:grpSpPr>
            <a:xfrm>
              <a:off x="1862227" y="2799744"/>
              <a:ext cx="1354881" cy="941550"/>
              <a:chOff x="1862227" y="2799744"/>
              <a:chExt cx="1354881" cy="941550"/>
            </a:xfrm>
          </p:grpSpPr>
          <p:grpSp>
            <p:nvGrpSpPr>
              <p:cNvPr id="381" name="Google Shape;381;p48"/>
              <p:cNvGrpSpPr/>
              <p:nvPr/>
            </p:nvGrpSpPr>
            <p:grpSpPr>
              <a:xfrm>
                <a:off x="2527853" y="3299051"/>
                <a:ext cx="442204" cy="442243"/>
                <a:chOff x="2527813" y="3299050"/>
                <a:chExt cx="385800" cy="385800"/>
              </a:xfrm>
            </p:grpSpPr>
            <p:sp>
              <p:nvSpPr>
                <p:cNvPr id="382" name="Google Shape;382;p48"/>
                <p:cNvSpPr/>
                <p:nvPr/>
              </p:nvSpPr>
              <p:spPr>
                <a:xfrm>
                  <a:off x="2527813" y="3299050"/>
                  <a:ext cx="23700" cy="385800"/>
                </a:xfrm>
                <a:prstGeom prst="rect">
                  <a:avLst/>
                </a:prstGeom>
                <a:solidFill>
                  <a:srgbClr val="E480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48"/>
                <p:cNvSpPr/>
                <p:nvPr/>
              </p:nvSpPr>
              <p:spPr>
                <a:xfrm rot="5400000">
                  <a:off x="2708863" y="3480100"/>
                  <a:ext cx="23700" cy="385800"/>
                </a:xfrm>
                <a:prstGeom prst="rect">
                  <a:avLst/>
                </a:prstGeom>
                <a:solidFill>
                  <a:srgbClr val="E480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4" name="Google Shape;384;p48"/>
              <p:cNvSpPr/>
              <p:nvPr/>
            </p:nvSpPr>
            <p:spPr>
              <a:xfrm>
                <a:off x="1862227" y="2799744"/>
                <a:ext cx="1354881" cy="499312"/>
              </a:xfrm>
              <a:custGeom>
                <a:avLst/>
                <a:gdLst/>
                <a:ahLst/>
                <a:cxnLst/>
                <a:rect l="l" t="t" r="r" b="b"/>
                <a:pathLst>
                  <a:path w="12884" h="4748" extrusionOk="0">
                    <a:moveTo>
                      <a:pt x="0" y="1"/>
                    </a:moveTo>
                    <a:lnTo>
                      <a:pt x="0" y="4747"/>
                    </a:lnTo>
                    <a:lnTo>
                      <a:pt x="12884" y="4747"/>
                    </a:lnTo>
                    <a:lnTo>
                      <a:pt x="12884" y="1"/>
                    </a:lnTo>
                    <a:close/>
                  </a:path>
                </a:pathLst>
              </a:custGeom>
              <a:solidFill>
                <a:srgbClr val="E480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" name="Google Shape;385;p48"/>
            <p:cNvGrpSpPr/>
            <p:nvPr/>
          </p:nvGrpSpPr>
          <p:grpSpPr>
            <a:xfrm>
              <a:off x="3217003" y="1908443"/>
              <a:ext cx="1354987" cy="1390613"/>
              <a:chOff x="3217003" y="1908443"/>
              <a:chExt cx="1354987" cy="1390613"/>
            </a:xfrm>
          </p:grpSpPr>
          <p:grpSp>
            <p:nvGrpSpPr>
              <p:cNvPr id="386" name="Google Shape;386;p48"/>
              <p:cNvGrpSpPr/>
              <p:nvPr/>
            </p:nvGrpSpPr>
            <p:grpSpPr>
              <a:xfrm>
                <a:off x="3495640" y="1908443"/>
                <a:ext cx="442210" cy="914931"/>
                <a:chOff x="3495640" y="1908443"/>
                <a:chExt cx="442210" cy="914931"/>
              </a:xfrm>
            </p:grpSpPr>
            <p:sp>
              <p:nvSpPr>
                <p:cNvPr id="387" name="Google Shape;387;p48"/>
                <p:cNvSpPr/>
                <p:nvPr/>
              </p:nvSpPr>
              <p:spPr>
                <a:xfrm rot="10800000">
                  <a:off x="3910550" y="1911075"/>
                  <a:ext cx="27300" cy="912300"/>
                </a:xfrm>
                <a:prstGeom prst="rect">
                  <a:avLst/>
                </a:prstGeom>
                <a:solidFill>
                  <a:srgbClr val="FCBC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48"/>
                <p:cNvSpPr/>
                <p:nvPr/>
              </p:nvSpPr>
              <p:spPr>
                <a:xfrm rot="-5400000">
                  <a:off x="3703090" y="1700993"/>
                  <a:ext cx="27300" cy="442200"/>
                </a:xfrm>
                <a:prstGeom prst="rect">
                  <a:avLst/>
                </a:prstGeom>
                <a:solidFill>
                  <a:srgbClr val="FCBC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9" name="Google Shape;389;p48"/>
              <p:cNvSpPr/>
              <p:nvPr/>
            </p:nvSpPr>
            <p:spPr>
              <a:xfrm>
                <a:off x="3217003" y="2799744"/>
                <a:ext cx="1354987" cy="499312"/>
              </a:xfrm>
              <a:custGeom>
                <a:avLst/>
                <a:gdLst/>
                <a:ahLst/>
                <a:cxnLst/>
                <a:rect l="l" t="t" r="r" b="b"/>
                <a:pathLst>
                  <a:path w="12885" h="4748" extrusionOk="0">
                    <a:moveTo>
                      <a:pt x="1" y="1"/>
                    </a:moveTo>
                    <a:lnTo>
                      <a:pt x="1" y="4747"/>
                    </a:lnTo>
                    <a:lnTo>
                      <a:pt x="12885" y="4747"/>
                    </a:lnTo>
                    <a:lnTo>
                      <a:pt x="12885" y="1"/>
                    </a:lnTo>
                    <a:close/>
                  </a:path>
                </a:pathLst>
              </a:custGeom>
              <a:solidFill>
                <a:srgbClr val="FCBC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0" name="Google Shape;390;p48"/>
            <p:cNvGrpSpPr/>
            <p:nvPr/>
          </p:nvGrpSpPr>
          <p:grpSpPr>
            <a:xfrm>
              <a:off x="5926766" y="1908443"/>
              <a:ext cx="1354987" cy="1390613"/>
              <a:chOff x="5926766" y="1908443"/>
              <a:chExt cx="1354987" cy="1390613"/>
            </a:xfrm>
          </p:grpSpPr>
          <p:grpSp>
            <p:nvGrpSpPr>
              <p:cNvPr id="391" name="Google Shape;391;p48"/>
              <p:cNvGrpSpPr/>
              <p:nvPr/>
            </p:nvGrpSpPr>
            <p:grpSpPr>
              <a:xfrm>
                <a:off x="6193565" y="1908443"/>
                <a:ext cx="442210" cy="891907"/>
                <a:chOff x="6193565" y="1908443"/>
                <a:chExt cx="442210" cy="891907"/>
              </a:xfrm>
            </p:grpSpPr>
            <p:sp>
              <p:nvSpPr>
                <p:cNvPr id="392" name="Google Shape;392;p48"/>
                <p:cNvSpPr/>
                <p:nvPr/>
              </p:nvSpPr>
              <p:spPr>
                <a:xfrm rot="10800000">
                  <a:off x="6608475" y="1911150"/>
                  <a:ext cx="27300" cy="889200"/>
                </a:xfrm>
                <a:prstGeom prst="rect">
                  <a:avLst/>
                </a:prstGeom>
                <a:solidFill>
                  <a:srgbClr val="FFDBE5">
                    <a:alpha val="552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48"/>
                <p:cNvSpPr/>
                <p:nvPr/>
              </p:nvSpPr>
              <p:spPr>
                <a:xfrm rot="-5400000">
                  <a:off x="6401015" y="1700993"/>
                  <a:ext cx="27300" cy="442200"/>
                </a:xfrm>
                <a:prstGeom prst="rect">
                  <a:avLst/>
                </a:prstGeom>
                <a:solidFill>
                  <a:srgbClr val="FFDBE5">
                    <a:alpha val="552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4" name="Google Shape;394;p48"/>
              <p:cNvSpPr/>
              <p:nvPr/>
            </p:nvSpPr>
            <p:spPr>
              <a:xfrm>
                <a:off x="5926766" y="2799744"/>
                <a:ext cx="1354987" cy="499312"/>
              </a:xfrm>
              <a:custGeom>
                <a:avLst/>
                <a:gdLst/>
                <a:ahLst/>
                <a:cxnLst/>
                <a:rect l="l" t="t" r="r" b="b"/>
                <a:pathLst>
                  <a:path w="12885" h="4748" extrusionOk="0">
                    <a:moveTo>
                      <a:pt x="1" y="1"/>
                    </a:moveTo>
                    <a:lnTo>
                      <a:pt x="1" y="4747"/>
                    </a:lnTo>
                    <a:lnTo>
                      <a:pt x="12884" y="4747"/>
                    </a:lnTo>
                    <a:lnTo>
                      <a:pt x="12884" y="1"/>
                    </a:lnTo>
                    <a:close/>
                  </a:path>
                </a:pathLst>
              </a:custGeom>
              <a:solidFill>
                <a:srgbClr val="FFDBE5">
                  <a:alpha val="55294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5" name="Google Shape;395;p48"/>
            <p:cNvGrpSpPr/>
            <p:nvPr/>
          </p:nvGrpSpPr>
          <p:grpSpPr>
            <a:xfrm>
              <a:off x="4571885" y="2799744"/>
              <a:ext cx="1354987" cy="941550"/>
              <a:chOff x="4571885" y="2799744"/>
              <a:chExt cx="1354987" cy="941550"/>
            </a:xfrm>
          </p:grpSpPr>
          <p:sp>
            <p:nvSpPr>
              <p:cNvPr id="396" name="Google Shape;396;p48"/>
              <p:cNvSpPr/>
              <p:nvPr/>
            </p:nvSpPr>
            <p:spPr>
              <a:xfrm>
                <a:off x="4571885" y="2799744"/>
                <a:ext cx="1354987" cy="499312"/>
              </a:xfrm>
              <a:custGeom>
                <a:avLst/>
                <a:gdLst/>
                <a:ahLst/>
                <a:cxnLst/>
                <a:rect l="l" t="t" r="r" b="b"/>
                <a:pathLst>
                  <a:path w="12885" h="4748" extrusionOk="0">
                    <a:moveTo>
                      <a:pt x="1" y="1"/>
                    </a:moveTo>
                    <a:lnTo>
                      <a:pt x="1" y="4747"/>
                    </a:lnTo>
                    <a:lnTo>
                      <a:pt x="12885" y="4747"/>
                    </a:lnTo>
                    <a:lnTo>
                      <a:pt x="12885" y="1"/>
                    </a:lnTo>
                    <a:close/>
                  </a:path>
                </a:pathLst>
              </a:custGeom>
              <a:solidFill>
                <a:srgbClr val="FFDBE5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7" name="Google Shape;397;p48"/>
              <p:cNvGrpSpPr/>
              <p:nvPr/>
            </p:nvGrpSpPr>
            <p:grpSpPr>
              <a:xfrm>
                <a:off x="5232526" y="3299051"/>
                <a:ext cx="442204" cy="442243"/>
                <a:chOff x="2527813" y="3299050"/>
                <a:chExt cx="385800" cy="385800"/>
              </a:xfrm>
            </p:grpSpPr>
            <p:sp>
              <p:nvSpPr>
                <p:cNvPr id="398" name="Google Shape;398;p48"/>
                <p:cNvSpPr/>
                <p:nvPr/>
              </p:nvSpPr>
              <p:spPr>
                <a:xfrm>
                  <a:off x="2527813" y="3299050"/>
                  <a:ext cx="23700" cy="385800"/>
                </a:xfrm>
                <a:prstGeom prst="rect">
                  <a:avLst/>
                </a:prstGeom>
                <a:solidFill>
                  <a:srgbClr val="FFDBE5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48"/>
                <p:cNvSpPr/>
                <p:nvPr/>
              </p:nvSpPr>
              <p:spPr>
                <a:xfrm rot="5400000">
                  <a:off x="2708863" y="3480100"/>
                  <a:ext cx="23700" cy="385800"/>
                </a:xfrm>
                <a:prstGeom prst="rect">
                  <a:avLst/>
                </a:prstGeom>
                <a:solidFill>
                  <a:srgbClr val="FFDBE5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32" y="2595646"/>
            <a:ext cx="1395847" cy="2291296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1311836" y="1435395"/>
            <a:ext cx="7841377" cy="45719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657" y="102540"/>
            <a:ext cx="1765439" cy="16369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9"/>
          <p:cNvSpPr txBox="1">
            <a:spLocks noGrp="1"/>
          </p:cNvSpPr>
          <p:nvPr>
            <p:ph type="title"/>
          </p:nvPr>
        </p:nvSpPr>
        <p:spPr>
          <a:xfrm>
            <a:off x="0" y="387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This is a </a:t>
            </a:r>
            <a:r>
              <a:rPr lang="es">
                <a:solidFill>
                  <a:srgbClr val="E4809B"/>
                </a:solidFill>
              </a:rPr>
              <a:t>map</a:t>
            </a:r>
            <a:endParaRPr>
              <a:solidFill>
                <a:srgbClr val="E4809B"/>
              </a:solidFill>
            </a:endParaRPr>
          </a:p>
        </p:txBody>
      </p:sp>
      <p:grpSp>
        <p:nvGrpSpPr>
          <p:cNvPr id="405" name="Google Shape;405;p49"/>
          <p:cNvGrpSpPr/>
          <p:nvPr/>
        </p:nvGrpSpPr>
        <p:grpSpPr>
          <a:xfrm>
            <a:off x="1363650" y="1249912"/>
            <a:ext cx="6416701" cy="3199764"/>
            <a:chOff x="4024006" y="1992738"/>
            <a:chExt cx="4877024" cy="2431986"/>
          </a:xfrm>
        </p:grpSpPr>
        <p:sp>
          <p:nvSpPr>
            <p:cNvPr id="406" name="Google Shape;406;p49"/>
            <p:cNvSpPr/>
            <p:nvPr/>
          </p:nvSpPr>
          <p:spPr>
            <a:xfrm>
              <a:off x="6907646" y="3732172"/>
              <a:ext cx="79203" cy="85832"/>
            </a:xfrm>
            <a:custGeom>
              <a:avLst/>
              <a:gdLst/>
              <a:ahLst/>
              <a:cxnLst/>
              <a:rect l="l" t="t" r="r" b="b"/>
              <a:pathLst>
                <a:path w="1303" h="1412" extrusionOk="0">
                  <a:moveTo>
                    <a:pt x="1112" y="1"/>
                  </a:moveTo>
                  <a:cubicBezTo>
                    <a:pt x="1085" y="55"/>
                    <a:pt x="1112" y="191"/>
                    <a:pt x="1085" y="245"/>
                  </a:cubicBezTo>
                  <a:cubicBezTo>
                    <a:pt x="950" y="353"/>
                    <a:pt x="706" y="652"/>
                    <a:pt x="516" y="760"/>
                  </a:cubicBezTo>
                  <a:cubicBezTo>
                    <a:pt x="299" y="896"/>
                    <a:pt x="0" y="869"/>
                    <a:pt x="0" y="1276"/>
                  </a:cubicBezTo>
                  <a:cubicBezTo>
                    <a:pt x="0" y="1303"/>
                    <a:pt x="27" y="1357"/>
                    <a:pt x="27" y="1411"/>
                  </a:cubicBezTo>
                  <a:lnTo>
                    <a:pt x="1302" y="136"/>
                  </a:lnTo>
                  <a:cubicBezTo>
                    <a:pt x="1275" y="55"/>
                    <a:pt x="1194" y="1"/>
                    <a:pt x="111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9"/>
            <p:cNvSpPr/>
            <p:nvPr/>
          </p:nvSpPr>
          <p:spPr>
            <a:xfrm>
              <a:off x="6894456" y="3760195"/>
              <a:ext cx="108866" cy="120420"/>
            </a:xfrm>
            <a:custGeom>
              <a:avLst/>
              <a:gdLst/>
              <a:ahLst/>
              <a:cxnLst/>
              <a:rect l="l" t="t" r="r" b="b"/>
              <a:pathLst>
                <a:path w="1791" h="1981" extrusionOk="0">
                  <a:moveTo>
                    <a:pt x="1655" y="1"/>
                  </a:moveTo>
                  <a:lnTo>
                    <a:pt x="326" y="1303"/>
                  </a:lnTo>
                  <a:cubicBezTo>
                    <a:pt x="272" y="1411"/>
                    <a:pt x="190" y="1574"/>
                    <a:pt x="190" y="1574"/>
                  </a:cubicBezTo>
                  <a:cubicBezTo>
                    <a:pt x="163" y="1574"/>
                    <a:pt x="27" y="1683"/>
                    <a:pt x="27" y="1737"/>
                  </a:cubicBezTo>
                  <a:cubicBezTo>
                    <a:pt x="27" y="1818"/>
                    <a:pt x="0" y="1900"/>
                    <a:pt x="27" y="1981"/>
                  </a:cubicBezTo>
                  <a:lnTo>
                    <a:pt x="1465" y="516"/>
                  </a:lnTo>
                  <a:lnTo>
                    <a:pt x="1601" y="381"/>
                  </a:lnTo>
                  <a:cubicBezTo>
                    <a:pt x="1573" y="381"/>
                    <a:pt x="1519" y="354"/>
                    <a:pt x="1519" y="354"/>
                  </a:cubicBezTo>
                  <a:lnTo>
                    <a:pt x="1519" y="354"/>
                  </a:lnTo>
                  <a:cubicBezTo>
                    <a:pt x="1519" y="354"/>
                    <a:pt x="1655" y="381"/>
                    <a:pt x="1682" y="381"/>
                  </a:cubicBezTo>
                  <a:lnTo>
                    <a:pt x="1790" y="381"/>
                  </a:lnTo>
                  <a:lnTo>
                    <a:pt x="1790" y="299"/>
                  </a:lnTo>
                  <a:cubicBezTo>
                    <a:pt x="1790" y="218"/>
                    <a:pt x="1682" y="109"/>
                    <a:pt x="165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9"/>
            <p:cNvSpPr/>
            <p:nvPr/>
          </p:nvSpPr>
          <p:spPr>
            <a:xfrm>
              <a:off x="6901021" y="3819585"/>
              <a:ext cx="82485" cy="97321"/>
            </a:xfrm>
            <a:custGeom>
              <a:avLst/>
              <a:gdLst/>
              <a:ahLst/>
              <a:cxnLst/>
              <a:rect l="l" t="t" r="r" b="b"/>
              <a:pathLst>
                <a:path w="1357" h="1601" extrusionOk="0">
                  <a:moveTo>
                    <a:pt x="1357" y="0"/>
                  </a:moveTo>
                  <a:lnTo>
                    <a:pt x="1" y="1329"/>
                  </a:lnTo>
                  <a:cubicBezTo>
                    <a:pt x="28" y="1438"/>
                    <a:pt x="82" y="1546"/>
                    <a:pt x="164" y="1601"/>
                  </a:cubicBezTo>
                  <a:lnTo>
                    <a:pt x="1140" y="624"/>
                  </a:lnTo>
                  <a:cubicBezTo>
                    <a:pt x="1221" y="434"/>
                    <a:pt x="1303" y="217"/>
                    <a:pt x="135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9"/>
            <p:cNvSpPr/>
            <p:nvPr/>
          </p:nvSpPr>
          <p:spPr>
            <a:xfrm>
              <a:off x="6930745" y="3897089"/>
              <a:ext cx="24739" cy="24801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407" y="0"/>
                  </a:moveTo>
                  <a:lnTo>
                    <a:pt x="0" y="407"/>
                  </a:lnTo>
                  <a:cubicBezTo>
                    <a:pt x="217" y="380"/>
                    <a:pt x="326" y="190"/>
                    <a:pt x="40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9"/>
            <p:cNvSpPr/>
            <p:nvPr/>
          </p:nvSpPr>
          <p:spPr>
            <a:xfrm>
              <a:off x="6104677" y="3160101"/>
              <a:ext cx="59387" cy="59389"/>
            </a:xfrm>
            <a:custGeom>
              <a:avLst/>
              <a:gdLst/>
              <a:ahLst/>
              <a:cxnLst/>
              <a:rect l="l" t="t" r="r" b="b"/>
              <a:pathLst>
                <a:path w="977" h="977" extrusionOk="0">
                  <a:moveTo>
                    <a:pt x="977" y="1"/>
                  </a:moveTo>
                  <a:cubicBezTo>
                    <a:pt x="950" y="27"/>
                    <a:pt x="923" y="54"/>
                    <a:pt x="869" y="81"/>
                  </a:cubicBezTo>
                  <a:cubicBezTo>
                    <a:pt x="733" y="163"/>
                    <a:pt x="543" y="135"/>
                    <a:pt x="435" y="298"/>
                  </a:cubicBezTo>
                  <a:cubicBezTo>
                    <a:pt x="299" y="488"/>
                    <a:pt x="137" y="732"/>
                    <a:pt x="1" y="976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9"/>
            <p:cNvSpPr/>
            <p:nvPr/>
          </p:nvSpPr>
          <p:spPr>
            <a:xfrm>
              <a:off x="6178895" y="3052872"/>
              <a:ext cx="87470" cy="94038"/>
            </a:xfrm>
            <a:custGeom>
              <a:avLst/>
              <a:gdLst/>
              <a:ahLst/>
              <a:cxnLst/>
              <a:rect l="l" t="t" r="r" b="b"/>
              <a:pathLst>
                <a:path w="1439" h="1547" extrusionOk="0">
                  <a:moveTo>
                    <a:pt x="1113" y="1"/>
                  </a:moveTo>
                  <a:lnTo>
                    <a:pt x="82" y="1059"/>
                  </a:lnTo>
                  <a:cubicBezTo>
                    <a:pt x="28" y="1167"/>
                    <a:pt x="82" y="1276"/>
                    <a:pt x="28" y="1493"/>
                  </a:cubicBezTo>
                  <a:cubicBezTo>
                    <a:pt x="1" y="1520"/>
                    <a:pt x="1" y="1520"/>
                    <a:pt x="1" y="1547"/>
                  </a:cubicBezTo>
                  <a:lnTo>
                    <a:pt x="1438" y="82"/>
                  </a:lnTo>
                  <a:cubicBezTo>
                    <a:pt x="1330" y="82"/>
                    <a:pt x="1221" y="55"/>
                    <a:pt x="111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9"/>
            <p:cNvSpPr/>
            <p:nvPr/>
          </p:nvSpPr>
          <p:spPr>
            <a:xfrm>
              <a:off x="6084921" y="3033116"/>
              <a:ext cx="258883" cy="253970"/>
            </a:xfrm>
            <a:custGeom>
              <a:avLst/>
              <a:gdLst/>
              <a:ahLst/>
              <a:cxnLst/>
              <a:rect l="l" t="t" r="r" b="b"/>
              <a:pathLst>
                <a:path w="4259" h="4178" extrusionOk="0">
                  <a:moveTo>
                    <a:pt x="4259" y="0"/>
                  </a:moveTo>
                  <a:cubicBezTo>
                    <a:pt x="4015" y="55"/>
                    <a:pt x="3771" y="163"/>
                    <a:pt x="3581" y="244"/>
                  </a:cubicBezTo>
                  <a:lnTo>
                    <a:pt x="0" y="3825"/>
                  </a:lnTo>
                  <a:cubicBezTo>
                    <a:pt x="0" y="3933"/>
                    <a:pt x="28" y="4042"/>
                    <a:pt x="82" y="4177"/>
                  </a:cubicBezTo>
                  <a:lnTo>
                    <a:pt x="4259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9"/>
            <p:cNvSpPr/>
            <p:nvPr/>
          </p:nvSpPr>
          <p:spPr>
            <a:xfrm>
              <a:off x="6088204" y="3028132"/>
              <a:ext cx="306721" cy="308436"/>
            </a:xfrm>
            <a:custGeom>
              <a:avLst/>
              <a:gdLst/>
              <a:ahLst/>
              <a:cxnLst/>
              <a:rect l="l" t="t" r="r" b="b"/>
              <a:pathLst>
                <a:path w="5046" h="5074" extrusionOk="0">
                  <a:moveTo>
                    <a:pt x="4666" y="1"/>
                  </a:moveTo>
                  <a:lnTo>
                    <a:pt x="82" y="4585"/>
                  </a:lnTo>
                  <a:cubicBezTo>
                    <a:pt x="82" y="4612"/>
                    <a:pt x="109" y="4666"/>
                    <a:pt x="109" y="4721"/>
                  </a:cubicBezTo>
                  <a:cubicBezTo>
                    <a:pt x="109" y="4802"/>
                    <a:pt x="55" y="4938"/>
                    <a:pt x="1" y="5073"/>
                  </a:cubicBezTo>
                  <a:lnTo>
                    <a:pt x="5046" y="28"/>
                  </a:lnTo>
                  <a:lnTo>
                    <a:pt x="5046" y="28"/>
                  </a:lnTo>
                  <a:cubicBezTo>
                    <a:pt x="5019" y="55"/>
                    <a:pt x="4964" y="82"/>
                    <a:pt x="4937" y="82"/>
                  </a:cubicBezTo>
                  <a:cubicBezTo>
                    <a:pt x="4883" y="82"/>
                    <a:pt x="4775" y="1"/>
                    <a:pt x="466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9"/>
            <p:cNvSpPr/>
            <p:nvPr/>
          </p:nvSpPr>
          <p:spPr>
            <a:xfrm>
              <a:off x="6079998" y="3020837"/>
              <a:ext cx="370971" cy="365394"/>
            </a:xfrm>
            <a:custGeom>
              <a:avLst/>
              <a:gdLst/>
              <a:ahLst/>
              <a:cxnLst/>
              <a:rect l="l" t="t" r="r" b="b"/>
              <a:pathLst>
                <a:path w="6103" h="6011" extrusionOk="0">
                  <a:moveTo>
                    <a:pt x="19" y="5717"/>
                  </a:moveTo>
                  <a:lnTo>
                    <a:pt x="0" y="5736"/>
                  </a:lnTo>
                  <a:cubicBezTo>
                    <a:pt x="9" y="5736"/>
                    <a:pt x="15" y="5727"/>
                    <a:pt x="19" y="5717"/>
                  </a:cubicBezTo>
                  <a:close/>
                  <a:moveTo>
                    <a:pt x="6074" y="0"/>
                  </a:moveTo>
                  <a:cubicBezTo>
                    <a:pt x="6052" y="0"/>
                    <a:pt x="6022" y="12"/>
                    <a:pt x="5967" y="12"/>
                  </a:cubicBezTo>
                  <a:cubicBezTo>
                    <a:pt x="5805" y="12"/>
                    <a:pt x="5805" y="121"/>
                    <a:pt x="5642" y="121"/>
                  </a:cubicBezTo>
                  <a:lnTo>
                    <a:pt x="5615" y="121"/>
                  </a:lnTo>
                  <a:lnTo>
                    <a:pt x="28" y="5708"/>
                  </a:lnTo>
                  <a:lnTo>
                    <a:pt x="28" y="5708"/>
                  </a:lnTo>
                  <a:cubicBezTo>
                    <a:pt x="28" y="5699"/>
                    <a:pt x="27" y="5690"/>
                    <a:pt x="27" y="5681"/>
                  </a:cubicBezTo>
                  <a:cubicBezTo>
                    <a:pt x="27" y="5677"/>
                    <a:pt x="27" y="5676"/>
                    <a:pt x="27" y="5676"/>
                  </a:cubicBezTo>
                  <a:cubicBezTo>
                    <a:pt x="27" y="5676"/>
                    <a:pt x="25" y="5700"/>
                    <a:pt x="19" y="5717"/>
                  </a:cubicBezTo>
                  <a:lnTo>
                    <a:pt x="19" y="5717"/>
                  </a:lnTo>
                  <a:lnTo>
                    <a:pt x="28" y="5708"/>
                  </a:lnTo>
                  <a:lnTo>
                    <a:pt x="28" y="5708"/>
                  </a:lnTo>
                  <a:cubicBezTo>
                    <a:pt x="33" y="5774"/>
                    <a:pt x="54" y="5817"/>
                    <a:pt x="54" y="5817"/>
                  </a:cubicBezTo>
                  <a:lnTo>
                    <a:pt x="27" y="5817"/>
                  </a:lnTo>
                  <a:cubicBezTo>
                    <a:pt x="40" y="5973"/>
                    <a:pt x="47" y="6010"/>
                    <a:pt x="53" y="6010"/>
                  </a:cubicBezTo>
                  <a:cubicBezTo>
                    <a:pt x="60" y="6010"/>
                    <a:pt x="65" y="5977"/>
                    <a:pt x="76" y="5977"/>
                  </a:cubicBezTo>
                  <a:cubicBezTo>
                    <a:pt x="78" y="5977"/>
                    <a:pt x="80" y="5978"/>
                    <a:pt x="81" y="5980"/>
                  </a:cubicBezTo>
                  <a:lnTo>
                    <a:pt x="6103" y="12"/>
                  </a:lnTo>
                  <a:cubicBezTo>
                    <a:pt x="6094" y="3"/>
                    <a:pt x="6085" y="0"/>
                    <a:pt x="607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9"/>
            <p:cNvSpPr/>
            <p:nvPr/>
          </p:nvSpPr>
          <p:spPr>
            <a:xfrm>
              <a:off x="6094829" y="3041322"/>
              <a:ext cx="362765" cy="374390"/>
            </a:xfrm>
            <a:custGeom>
              <a:avLst/>
              <a:gdLst/>
              <a:ahLst/>
              <a:cxnLst/>
              <a:rect l="l" t="t" r="r" b="b"/>
              <a:pathLst>
                <a:path w="5968" h="6159" extrusionOk="0">
                  <a:moveTo>
                    <a:pt x="5940" y="1"/>
                  </a:moveTo>
                  <a:lnTo>
                    <a:pt x="0" y="5968"/>
                  </a:lnTo>
                  <a:cubicBezTo>
                    <a:pt x="82" y="6022"/>
                    <a:pt x="82" y="6104"/>
                    <a:pt x="136" y="6158"/>
                  </a:cubicBezTo>
                  <a:lnTo>
                    <a:pt x="5778" y="435"/>
                  </a:lnTo>
                  <a:cubicBezTo>
                    <a:pt x="5778" y="326"/>
                    <a:pt x="5967" y="272"/>
                    <a:pt x="5967" y="137"/>
                  </a:cubicBezTo>
                  <a:cubicBezTo>
                    <a:pt x="5967" y="82"/>
                    <a:pt x="5967" y="55"/>
                    <a:pt x="594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9"/>
            <p:cNvSpPr/>
            <p:nvPr/>
          </p:nvSpPr>
          <p:spPr>
            <a:xfrm>
              <a:off x="6122851" y="3082597"/>
              <a:ext cx="362765" cy="357795"/>
            </a:xfrm>
            <a:custGeom>
              <a:avLst/>
              <a:gdLst/>
              <a:ahLst/>
              <a:cxnLst/>
              <a:rect l="l" t="t" r="r" b="b"/>
              <a:pathLst>
                <a:path w="5968" h="5886" extrusionOk="0">
                  <a:moveTo>
                    <a:pt x="5642" y="0"/>
                  </a:moveTo>
                  <a:lnTo>
                    <a:pt x="0" y="5642"/>
                  </a:lnTo>
                  <a:cubicBezTo>
                    <a:pt x="55" y="5723"/>
                    <a:pt x="109" y="5777"/>
                    <a:pt x="163" y="5886"/>
                  </a:cubicBezTo>
                  <a:lnTo>
                    <a:pt x="5968" y="54"/>
                  </a:lnTo>
                  <a:lnTo>
                    <a:pt x="5859" y="54"/>
                  </a:lnTo>
                  <a:cubicBezTo>
                    <a:pt x="5778" y="54"/>
                    <a:pt x="5696" y="54"/>
                    <a:pt x="564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9"/>
            <p:cNvSpPr/>
            <p:nvPr/>
          </p:nvSpPr>
          <p:spPr>
            <a:xfrm>
              <a:off x="6142606" y="3094086"/>
              <a:ext cx="379298" cy="377673"/>
            </a:xfrm>
            <a:custGeom>
              <a:avLst/>
              <a:gdLst/>
              <a:ahLst/>
              <a:cxnLst/>
              <a:rect l="l" t="t" r="r" b="b"/>
              <a:pathLst>
                <a:path w="6240" h="6213" extrusionOk="0">
                  <a:moveTo>
                    <a:pt x="5995" y="1"/>
                  </a:moveTo>
                  <a:lnTo>
                    <a:pt x="1" y="5995"/>
                  </a:lnTo>
                  <a:cubicBezTo>
                    <a:pt x="28" y="6077"/>
                    <a:pt x="109" y="6131"/>
                    <a:pt x="191" y="6212"/>
                  </a:cubicBezTo>
                  <a:lnTo>
                    <a:pt x="6239" y="164"/>
                  </a:lnTo>
                  <a:cubicBezTo>
                    <a:pt x="6158" y="82"/>
                    <a:pt x="6077" y="28"/>
                    <a:pt x="599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9"/>
            <p:cNvSpPr/>
            <p:nvPr/>
          </p:nvSpPr>
          <p:spPr>
            <a:xfrm>
              <a:off x="6167346" y="3113903"/>
              <a:ext cx="384222" cy="379253"/>
            </a:xfrm>
            <a:custGeom>
              <a:avLst/>
              <a:gdLst/>
              <a:ahLst/>
              <a:cxnLst/>
              <a:rect l="l" t="t" r="r" b="b"/>
              <a:pathLst>
                <a:path w="6321" h="6239" extrusionOk="0">
                  <a:moveTo>
                    <a:pt x="6076" y="0"/>
                  </a:moveTo>
                  <a:lnTo>
                    <a:pt x="1" y="6049"/>
                  </a:lnTo>
                  <a:cubicBezTo>
                    <a:pt x="109" y="6130"/>
                    <a:pt x="191" y="6185"/>
                    <a:pt x="272" y="6239"/>
                  </a:cubicBezTo>
                  <a:lnTo>
                    <a:pt x="6321" y="163"/>
                  </a:lnTo>
                  <a:cubicBezTo>
                    <a:pt x="6239" y="136"/>
                    <a:pt x="6158" y="55"/>
                    <a:pt x="607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9"/>
            <p:cNvSpPr/>
            <p:nvPr/>
          </p:nvSpPr>
          <p:spPr>
            <a:xfrm>
              <a:off x="6198711" y="3085880"/>
              <a:ext cx="423732" cy="417185"/>
            </a:xfrm>
            <a:custGeom>
              <a:avLst/>
              <a:gdLst/>
              <a:ahLst/>
              <a:cxnLst/>
              <a:rect l="l" t="t" r="r" b="b"/>
              <a:pathLst>
                <a:path w="6971" h="6863" extrusionOk="0">
                  <a:moveTo>
                    <a:pt x="6727" y="0"/>
                  </a:moveTo>
                  <a:lnTo>
                    <a:pt x="6754" y="55"/>
                  </a:lnTo>
                  <a:cubicBezTo>
                    <a:pt x="6727" y="55"/>
                    <a:pt x="6727" y="82"/>
                    <a:pt x="6727" y="109"/>
                  </a:cubicBezTo>
                  <a:lnTo>
                    <a:pt x="6401" y="461"/>
                  </a:lnTo>
                  <a:lnTo>
                    <a:pt x="6157" y="706"/>
                  </a:lnTo>
                  <a:lnTo>
                    <a:pt x="6130" y="706"/>
                  </a:lnTo>
                  <a:lnTo>
                    <a:pt x="0" y="6835"/>
                  </a:lnTo>
                  <a:cubicBezTo>
                    <a:pt x="54" y="6863"/>
                    <a:pt x="81" y="6863"/>
                    <a:pt x="136" y="6863"/>
                  </a:cubicBezTo>
                  <a:cubicBezTo>
                    <a:pt x="271" y="6863"/>
                    <a:pt x="353" y="6835"/>
                    <a:pt x="461" y="6808"/>
                  </a:cubicBezTo>
                  <a:lnTo>
                    <a:pt x="6971" y="190"/>
                  </a:lnTo>
                  <a:cubicBezTo>
                    <a:pt x="6944" y="163"/>
                    <a:pt x="6889" y="0"/>
                    <a:pt x="688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9"/>
            <p:cNvSpPr/>
            <p:nvPr/>
          </p:nvSpPr>
          <p:spPr>
            <a:xfrm>
              <a:off x="6256396" y="3108979"/>
              <a:ext cx="405618" cy="390803"/>
            </a:xfrm>
            <a:custGeom>
              <a:avLst/>
              <a:gdLst/>
              <a:ahLst/>
              <a:cxnLst/>
              <a:rect l="l" t="t" r="r" b="b"/>
              <a:pathLst>
                <a:path w="6673" h="6429" extrusionOk="0">
                  <a:moveTo>
                    <a:pt x="6347" y="0"/>
                  </a:moveTo>
                  <a:lnTo>
                    <a:pt x="0" y="6347"/>
                  </a:lnTo>
                  <a:cubicBezTo>
                    <a:pt x="109" y="6347"/>
                    <a:pt x="217" y="6401"/>
                    <a:pt x="326" y="6428"/>
                  </a:cubicBezTo>
                  <a:lnTo>
                    <a:pt x="6673" y="81"/>
                  </a:lnTo>
                  <a:cubicBezTo>
                    <a:pt x="6591" y="54"/>
                    <a:pt x="6510" y="27"/>
                    <a:pt x="645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9"/>
            <p:cNvSpPr/>
            <p:nvPr/>
          </p:nvSpPr>
          <p:spPr>
            <a:xfrm>
              <a:off x="6314081" y="3118827"/>
              <a:ext cx="390848" cy="367764"/>
            </a:xfrm>
            <a:custGeom>
              <a:avLst/>
              <a:gdLst/>
              <a:ahLst/>
              <a:cxnLst/>
              <a:rect l="l" t="t" r="r" b="b"/>
              <a:pathLst>
                <a:path w="6430" h="6050" extrusionOk="0">
                  <a:moveTo>
                    <a:pt x="6049" y="1"/>
                  </a:moveTo>
                  <a:lnTo>
                    <a:pt x="1" y="6049"/>
                  </a:lnTo>
                  <a:cubicBezTo>
                    <a:pt x="163" y="5995"/>
                    <a:pt x="353" y="5914"/>
                    <a:pt x="570" y="5887"/>
                  </a:cubicBezTo>
                  <a:lnTo>
                    <a:pt x="6429" y="55"/>
                  </a:lnTo>
                  <a:lnTo>
                    <a:pt x="6402" y="55"/>
                  </a:lnTo>
                  <a:cubicBezTo>
                    <a:pt x="6293" y="55"/>
                    <a:pt x="6158" y="28"/>
                    <a:pt x="604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9"/>
            <p:cNvSpPr/>
            <p:nvPr/>
          </p:nvSpPr>
          <p:spPr>
            <a:xfrm>
              <a:off x="6370125" y="3115544"/>
              <a:ext cx="385863" cy="379253"/>
            </a:xfrm>
            <a:custGeom>
              <a:avLst/>
              <a:gdLst/>
              <a:ahLst/>
              <a:cxnLst/>
              <a:rect l="l" t="t" r="r" b="b"/>
              <a:pathLst>
                <a:path w="6348" h="6239" extrusionOk="0">
                  <a:moveTo>
                    <a:pt x="6022" y="1"/>
                  </a:moveTo>
                  <a:lnTo>
                    <a:pt x="1" y="5995"/>
                  </a:lnTo>
                  <a:cubicBezTo>
                    <a:pt x="82" y="6076"/>
                    <a:pt x="137" y="6158"/>
                    <a:pt x="191" y="6239"/>
                  </a:cubicBezTo>
                  <a:lnTo>
                    <a:pt x="6348" y="82"/>
                  </a:lnTo>
                  <a:cubicBezTo>
                    <a:pt x="6239" y="55"/>
                    <a:pt x="6158" y="1"/>
                    <a:pt x="605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9"/>
            <p:cNvSpPr/>
            <p:nvPr/>
          </p:nvSpPr>
          <p:spPr>
            <a:xfrm>
              <a:off x="6394864" y="3146850"/>
              <a:ext cx="367749" cy="354573"/>
            </a:xfrm>
            <a:custGeom>
              <a:avLst/>
              <a:gdLst/>
              <a:ahLst/>
              <a:cxnLst/>
              <a:rect l="l" t="t" r="r" b="b"/>
              <a:pathLst>
                <a:path w="6050" h="5833" extrusionOk="0">
                  <a:moveTo>
                    <a:pt x="28" y="5778"/>
                  </a:moveTo>
                  <a:cubicBezTo>
                    <a:pt x="28" y="5778"/>
                    <a:pt x="28" y="5795"/>
                    <a:pt x="23" y="5811"/>
                  </a:cubicBezTo>
                  <a:lnTo>
                    <a:pt x="23" y="5811"/>
                  </a:lnTo>
                  <a:lnTo>
                    <a:pt x="56" y="5778"/>
                  </a:lnTo>
                  <a:close/>
                  <a:moveTo>
                    <a:pt x="23" y="5811"/>
                  </a:moveTo>
                  <a:lnTo>
                    <a:pt x="1" y="5832"/>
                  </a:lnTo>
                  <a:cubicBezTo>
                    <a:pt x="13" y="5832"/>
                    <a:pt x="19" y="5822"/>
                    <a:pt x="23" y="5811"/>
                  </a:cubicBezTo>
                  <a:close/>
                  <a:moveTo>
                    <a:pt x="5914" y="1"/>
                  </a:moveTo>
                  <a:lnTo>
                    <a:pt x="56" y="5778"/>
                  </a:lnTo>
                  <a:lnTo>
                    <a:pt x="353" y="5778"/>
                  </a:lnTo>
                  <a:cubicBezTo>
                    <a:pt x="381" y="5778"/>
                    <a:pt x="408" y="5832"/>
                    <a:pt x="435" y="5832"/>
                  </a:cubicBezTo>
                  <a:lnTo>
                    <a:pt x="6049" y="245"/>
                  </a:lnTo>
                  <a:lnTo>
                    <a:pt x="5914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9"/>
            <p:cNvSpPr/>
            <p:nvPr/>
          </p:nvSpPr>
          <p:spPr>
            <a:xfrm>
              <a:off x="6437718" y="3179857"/>
              <a:ext cx="343010" cy="354513"/>
            </a:xfrm>
            <a:custGeom>
              <a:avLst/>
              <a:gdLst/>
              <a:ahLst/>
              <a:cxnLst/>
              <a:rect l="l" t="t" r="r" b="b"/>
              <a:pathLst>
                <a:path w="5643" h="5832" extrusionOk="0">
                  <a:moveTo>
                    <a:pt x="5480" y="0"/>
                  </a:moveTo>
                  <a:lnTo>
                    <a:pt x="1" y="5479"/>
                  </a:lnTo>
                  <a:cubicBezTo>
                    <a:pt x="55" y="5534"/>
                    <a:pt x="109" y="5588"/>
                    <a:pt x="137" y="5669"/>
                  </a:cubicBezTo>
                  <a:cubicBezTo>
                    <a:pt x="109" y="5696"/>
                    <a:pt x="82" y="5751"/>
                    <a:pt x="82" y="5832"/>
                  </a:cubicBezTo>
                  <a:lnTo>
                    <a:pt x="5643" y="272"/>
                  </a:lnTo>
                  <a:lnTo>
                    <a:pt x="5480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9"/>
            <p:cNvSpPr/>
            <p:nvPr/>
          </p:nvSpPr>
          <p:spPr>
            <a:xfrm>
              <a:off x="6431153" y="3212804"/>
              <a:ext cx="366047" cy="377673"/>
            </a:xfrm>
            <a:custGeom>
              <a:avLst/>
              <a:gdLst/>
              <a:ahLst/>
              <a:cxnLst/>
              <a:rect l="l" t="t" r="r" b="b"/>
              <a:pathLst>
                <a:path w="6022" h="6213" extrusionOk="0">
                  <a:moveTo>
                    <a:pt x="5886" y="1"/>
                  </a:moveTo>
                  <a:lnTo>
                    <a:pt x="28" y="5860"/>
                  </a:lnTo>
                  <a:cubicBezTo>
                    <a:pt x="0" y="5887"/>
                    <a:pt x="0" y="5914"/>
                    <a:pt x="0" y="5941"/>
                  </a:cubicBezTo>
                  <a:cubicBezTo>
                    <a:pt x="0" y="6049"/>
                    <a:pt x="28" y="6131"/>
                    <a:pt x="82" y="6212"/>
                  </a:cubicBezTo>
                  <a:lnTo>
                    <a:pt x="6022" y="272"/>
                  </a:lnTo>
                  <a:cubicBezTo>
                    <a:pt x="6022" y="272"/>
                    <a:pt x="6022" y="245"/>
                    <a:pt x="6022" y="245"/>
                  </a:cubicBezTo>
                  <a:lnTo>
                    <a:pt x="5886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9"/>
            <p:cNvSpPr/>
            <p:nvPr/>
          </p:nvSpPr>
          <p:spPr>
            <a:xfrm>
              <a:off x="6445984" y="3247453"/>
              <a:ext cx="367749" cy="369406"/>
            </a:xfrm>
            <a:custGeom>
              <a:avLst/>
              <a:gdLst/>
              <a:ahLst/>
              <a:cxnLst/>
              <a:rect l="l" t="t" r="r" b="b"/>
              <a:pathLst>
                <a:path w="6050" h="6077" extrusionOk="0">
                  <a:moveTo>
                    <a:pt x="5859" y="0"/>
                  </a:moveTo>
                  <a:lnTo>
                    <a:pt x="1" y="5886"/>
                  </a:lnTo>
                  <a:cubicBezTo>
                    <a:pt x="82" y="5941"/>
                    <a:pt x="136" y="6022"/>
                    <a:pt x="218" y="6076"/>
                  </a:cubicBezTo>
                  <a:lnTo>
                    <a:pt x="6049" y="272"/>
                  </a:lnTo>
                  <a:cubicBezTo>
                    <a:pt x="5995" y="217"/>
                    <a:pt x="5941" y="109"/>
                    <a:pt x="585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9"/>
            <p:cNvSpPr/>
            <p:nvPr/>
          </p:nvSpPr>
          <p:spPr>
            <a:xfrm>
              <a:off x="6462457" y="3288667"/>
              <a:ext cx="351277" cy="361139"/>
            </a:xfrm>
            <a:custGeom>
              <a:avLst/>
              <a:gdLst/>
              <a:ahLst/>
              <a:cxnLst/>
              <a:rect l="l" t="t" r="r" b="b"/>
              <a:pathLst>
                <a:path w="5779" h="5941" extrusionOk="0">
                  <a:moveTo>
                    <a:pt x="5507" y="1"/>
                  </a:moveTo>
                  <a:lnTo>
                    <a:pt x="1" y="5615"/>
                  </a:lnTo>
                  <a:cubicBezTo>
                    <a:pt x="82" y="5724"/>
                    <a:pt x="136" y="5832"/>
                    <a:pt x="164" y="5941"/>
                  </a:cubicBezTo>
                  <a:lnTo>
                    <a:pt x="5778" y="245"/>
                  </a:lnTo>
                  <a:cubicBezTo>
                    <a:pt x="5724" y="190"/>
                    <a:pt x="5507" y="136"/>
                    <a:pt x="5507" y="28"/>
                  </a:cubicBezTo>
                  <a:lnTo>
                    <a:pt x="5507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9"/>
            <p:cNvSpPr/>
            <p:nvPr/>
          </p:nvSpPr>
          <p:spPr>
            <a:xfrm>
              <a:off x="6482273" y="3315049"/>
              <a:ext cx="361124" cy="372688"/>
            </a:xfrm>
            <a:custGeom>
              <a:avLst/>
              <a:gdLst/>
              <a:ahLst/>
              <a:cxnLst/>
              <a:rect l="l" t="t" r="r" b="b"/>
              <a:pathLst>
                <a:path w="5941" h="6131" extrusionOk="0">
                  <a:moveTo>
                    <a:pt x="5832" y="1"/>
                  </a:moveTo>
                  <a:lnTo>
                    <a:pt x="0" y="5805"/>
                  </a:lnTo>
                  <a:cubicBezTo>
                    <a:pt x="55" y="5913"/>
                    <a:pt x="82" y="5995"/>
                    <a:pt x="109" y="6130"/>
                  </a:cubicBezTo>
                  <a:lnTo>
                    <a:pt x="5940" y="326"/>
                  </a:lnTo>
                  <a:cubicBezTo>
                    <a:pt x="5913" y="218"/>
                    <a:pt x="5913" y="109"/>
                    <a:pt x="583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9"/>
            <p:cNvSpPr/>
            <p:nvPr/>
          </p:nvSpPr>
          <p:spPr>
            <a:xfrm>
              <a:off x="6493822" y="3347995"/>
              <a:ext cx="374314" cy="382597"/>
            </a:xfrm>
            <a:custGeom>
              <a:avLst/>
              <a:gdLst/>
              <a:ahLst/>
              <a:cxnLst/>
              <a:rect l="l" t="t" r="r" b="b"/>
              <a:pathLst>
                <a:path w="6158" h="6294" extrusionOk="0">
                  <a:moveTo>
                    <a:pt x="5913" y="1"/>
                  </a:moveTo>
                  <a:lnTo>
                    <a:pt x="0" y="5914"/>
                  </a:lnTo>
                  <a:cubicBezTo>
                    <a:pt x="27" y="5995"/>
                    <a:pt x="54" y="6077"/>
                    <a:pt x="54" y="6212"/>
                  </a:cubicBezTo>
                  <a:cubicBezTo>
                    <a:pt x="54" y="6239"/>
                    <a:pt x="54" y="6267"/>
                    <a:pt x="54" y="6294"/>
                  </a:cubicBezTo>
                  <a:lnTo>
                    <a:pt x="6157" y="164"/>
                  </a:lnTo>
                  <a:cubicBezTo>
                    <a:pt x="6049" y="109"/>
                    <a:pt x="5995" y="82"/>
                    <a:pt x="591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9"/>
            <p:cNvSpPr/>
            <p:nvPr/>
          </p:nvSpPr>
          <p:spPr>
            <a:xfrm>
              <a:off x="6467441" y="3372736"/>
              <a:ext cx="425434" cy="435360"/>
            </a:xfrm>
            <a:custGeom>
              <a:avLst/>
              <a:gdLst/>
              <a:ahLst/>
              <a:cxnLst/>
              <a:rect l="l" t="t" r="r" b="b"/>
              <a:pathLst>
                <a:path w="6999" h="7162" extrusionOk="0">
                  <a:moveTo>
                    <a:pt x="6781" y="1"/>
                  </a:moveTo>
                  <a:lnTo>
                    <a:pt x="0" y="6755"/>
                  </a:lnTo>
                  <a:cubicBezTo>
                    <a:pt x="0" y="6809"/>
                    <a:pt x="0" y="6863"/>
                    <a:pt x="0" y="6917"/>
                  </a:cubicBezTo>
                  <a:cubicBezTo>
                    <a:pt x="0" y="6999"/>
                    <a:pt x="0" y="7080"/>
                    <a:pt x="27" y="7162"/>
                  </a:cubicBezTo>
                  <a:lnTo>
                    <a:pt x="6998" y="191"/>
                  </a:lnTo>
                  <a:cubicBezTo>
                    <a:pt x="6890" y="164"/>
                    <a:pt x="6835" y="82"/>
                    <a:pt x="678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9"/>
            <p:cNvSpPr/>
            <p:nvPr/>
          </p:nvSpPr>
          <p:spPr>
            <a:xfrm>
              <a:off x="6474006" y="3402461"/>
              <a:ext cx="436983" cy="441925"/>
            </a:xfrm>
            <a:custGeom>
              <a:avLst/>
              <a:gdLst/>
              <a:ahLst/>
              <a:cxnLst/>
              <a:rect l="l" t="t" r="r" b="b"/>
              <a:pathLst>
                <a:path w="7189" h="7270" extrusionOk="0">
                  <a:moveTo>
                    <a:pt x="6999" y="0"/>
                  </a:moveTo>
                  <a:lnTo>
                    <a:pt x="1" y="6998"/>
                  </a:lnTo>
                  <a:cubicBezTo>
                    <a:pt x="55" y="7079"/>
                    <a:pt x="109" y="7161"/>
                    <a:pt x="163" y="7269"/>
                  </a:cubicBezTo>
                  <a:lnTo>
                    <a:pt x="7189" y="244"/>
                  </a:lnTo>
                  <a:cubicBezTo>
                    <a:pt x="7107" y="163"/>
                    <a:pt x="7053" y="54"/>
                    <a:pt x="699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9"/>
            <p:cNvSpPr/>
            <p:nvPr/>
          </p:nvSpPr>
          <p:spPr>
            <a:xfrm>
              <a:off x="6492181" y="3409026"/>
              <a:ext cx="476494" cy="465024"/>
            </a:xfrm>
            <a:custGeom>
              <a:avLst/>
              <a:gdLst/>
              <a:ahLst/>
              <a:cxnLst/>
              <a:rect l="l" t="t" r="r" b="b"/>
              <a:pathLst>
                <a:path w="7839" h="7650" extrusionOk="0">
                  <a:moveTo>
                    <a:pt x="7839" y="1"/>
                  </a:moveTo>
                  <a:lnTo>
                    <a:pt x="7839" y="1"/>
                  </a:lnTo>
                  <a:cubicBezTo>
                    <a:pt x="7758" y="28"/>
                    <a:pt x="7649" y="28"/>
                    <a:pt x="7568" y="55"/>
                  </a:cubicBezTo>
                  <a:lnTo>
                    <a:pt x="7378" y="55"/>
                  </a:lnTo>
                  <a:lnTo>
                    <a:pt x="0" y="7405"/>
                  </a:lnTo>
                  <a:cubicBezTo>
                    <a:pt x="27" y="7432"/>
                    <a:pt x="54" y="7460"/>
                    <a:pt x="81" y="7514"/>
                  </a:cubicBezTo>
                  <a:cubicBezTo>
                    <a:pt x="109" y="7568"/>
                    <a:pt x="163" y="7595"/>
                    <a:pt x="190" y="7649"/>
                  </a:cubicBezTo>
                  <a:lnTo>
                    <a:pt x="7839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9"/>
            <p:cNvSpPr/>
            <p:nvPr/>
          </p:nvSpPr>
          <p:spPr>
            <a:xfrm>
              <a:off x="6508654" y="3397476"/>
              <a:ext cx="499592" cy="519429"/>
            </a:xfrm>
            <a:custGeom>
              <a:avLst/>
              <a:gdLst/>
              <a:ahLst/>
              <a:cxnLst/>
              <a:rect l="l" t="t" r="r" b="b"/>
              <a:pathLst>
                <a:path w="8219" h="8545" extrusionOk="0">
                  <a:moveTo>
                    <a:pt x="8137" y="1"/>
                  </a:moveTo>
                  <a:lnTo>
                    <a:pt x="0" y="8165"/>
                  </a:lnTo>
                  <a:cubicBezTo>
                    <a:pt x="0" y="8301"/>
                    <a:pt x="0" y="8436"/>
                    <a:pt x="27" y="8545"/>
                  </a:cubicBezTo>
                  <a:lnTo>
                    <a:pt x="8165" y="408"/>
                  </a:lnTo>
                  <a:cubicBezTo>
                    <a:pt x="8192" y="299"/>
                    <a:pt x="8219" y="218"/>
                    <a:pt x="8219" y="136"/>
                  </a:cubicBezTo>
                  <a:cubicBezTo>
                    <a:pt x="8219" y="82"/>
                    <a:pt x="8165" y="55"/>
                    <a:pt x="813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9"/>
            <p:cNvSpPr/>
            <p:nvPr/>
          </p:nvSpPr>
          <p:spPr>
            <a:xfrm>
              <a:off x="7003261" y="3397476"/>
              <a:ext cx="1702" cy="61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28" y="1"/>
                  </a:moveTo>
                  <a:cubicBezTo>
                    <a:pt x="28" y="1"/>
                    <a:pt x="28" y="1"/>
                    <a:pt x="28" y="1"/>
                  </a:cubicBezTo>
                  <a:lnTo>
                    <a:pt x="28" y="1"/>
                  </a:lnTo>
                  <a:cubicBezTo>
                    <a:pt x="28" y="1"/>
                    <a:pt x="0" y="1"/>
                    <a:pt x="2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9"/>
            <p:cNvSpPr/>
            <p:nvPr/>
          </p:nvSpPr>
          <p:spPr>
            <a:xfrm>
              <a:off x="6515218" y="3465072"/>
              <a:ext cx="471631" cy="489765"/>
            </a:xfrm>
            <a:custGeom>
              <a:avLst/>
              <a:gdLst/>
              <a:ahLst/>
              <a:cxnLst/>
              <a:rect l="l" t="t" r="r" b="b"/>
              <a:pathLst>
                <a:path w="7759" h="8057" extrusionOk="0">
                  <a:moveTo>
                    <a:pt x="7758" y="1"/>
                  </a:moveTo>
                  <a:lnTo>
                    <a:pt x="1" y="7758"/>
                  </a:lnTo>
                  <a:cubicBezTo>
                    <a:pt x="28" y="7867"/>
                    <a:pt x="82" y="7948"/>
                    <a:pt x="136" y="8057"/>
                  </a:cubicBezTo>
                  <a:lnTo>
                    <a:pt x="5398" y="2795"/>
                  </a:lnTo>
                  <a:cubicBezTo>
                    <a:pt x="5426" y="2632"/>
                    <a:pt x="5588" y="2550"/>
                    <a:pt x="5643" y="2388"/>
                  </a:cubicBezTo>
                  <a:cubicBezTo>
                    <a:pt x="5832" y="1682"/>
                    <a:pt x="6402" y="1547"/>
                    <a:pt x="6917" y="1140"/>
                  </a:cubicBezTo>
                  <a:cubicBezTo>
                    <a:pt x="7216" y="923"/>
                    <a:pt x="7297" y="625"/>
                    <a:pt x="7541" y="326"/>
                  </a:cubicBezTo>
                  <a:cubicBezTo>
                    <a:pt x="7595" y="245"/>
                    <a:pt x="7677" y="136"/>
                    <a:pt x="775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9"/>
            <p:cNvSpPr/>
            <p:nvPr/>
          </p:nvSpPr>
          <p:spPr>
            <a:xfrm>
              <a:off x="6531752" y="3658012"/>
              <a:ext cx="314927" cy="328131"/>
            </a:xfrm>
            <a:custGeom>
              <a:avLst/>
              <a:gdLst/>
              <a:ahLst/>
              <a:cxnLst/>
              <a:rect l="l" t="t" r="r" b="b"/>
              <a:pathLst>
                <a:path w="5181" h="5398" extrusionOk="0">
                  <a:moveTo>
                    <a:pt x="5154" y="0"/>
                  </a:moveTo>
                  <a:lnTo>
                    <a:pt x="0" y="5127"/>
                  </a:lnTo>
                  <a:cubicBezTo>
                    <a:pt x="54" y="5235"/>
                    <a:pt x="109" y="5317"/>
                    <a:pt x="163" y="5398"/>
                  </a:cubicBezTo>
                  <a:lnTo>
                    <a:pt x="5181" y="380"/>
                  </a:lnTo>
                  <a:cubicBezTo>
                    <a:pt x="5181" y="353"/>
                    <a:pt x="5181" y="326"/>
                    <a:pt x="5181" y="271"/>
                  </a:cubicBezTo>
                  <a:cubicBezTo>
                    <a:pt x="5181" y="163"/>
                    <a:pt x="5154" y="82"/>
                    <a:pt x="515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9"/>
            <p:cNvSpPr/>
            <p:nvPr/>
          </p:nvSpPr>
          <p:spPr>
            <a:xfrm>
              <a:off x="6549866" y="3695943"/>
              <a:ext cx="314988" cy="321566"/>
            </a:xfrm>
            <a:custGeom>
              <a:avLst/>
              <a:gdLst/>
              <a:ahLst/>
              <a:cxnLst/>
              <a:rect l="l" t="t" r="r" b="b"/>
              <a:pathLst>
                <a:path w="5182" h="5290" extrusionOk="0">
                  <a:moveTo>
                    <a:pt x="5045" y="0"/>
                  </a:moveTo>
                  <a:lnTo>
                    <a:pt x="0" y="5018"/>
                  </a:lnTo>
                  <a:cubicBezTo>
                    <a:pt x="82" y="5099"/>
                    <a:pt x="136" y="5208"/>
                    <a:pt x="163" y="5289"/>
                  </a:cubicBezTo>
                  <a:lnTo>
                    <a:pt x="5181" y="298"/>
                  </a:lnTo>
                  <a:cubicBezTo>
                    <a:pt x="5181" y="271"/>
                    <a:pt x="5181" y="244"/>
                    <a:pt x="5181" y="217"/>
                  </a:cubicBezTo>
                  <a:cubicBezTo>
                    <a:pt x="5181" y="136"/>
                    <a:pt x="5127" y="81"/>
                    <a:pt x="5045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9"/>
            <p:cNvSpPr/>
            <p:nvPr/>
          </p:nvSpPr>
          <p:spPr>
            <a:xfrm>
              <a:off x="6559774" y="3740440"/>
              <a:ext cx="303378" cy="318283"/>
            </a:xfrm>
            <a:custGeom>
              <a:avLst/>
              <a:gdLst/>
              <a:ahLst/>
              <a:cxnLst/>
              <a:rect l="l" t="t" r="r" b="b"/>
              <a:pathLst>
                <a:path w="4991" h="5236" extrusionOk="0">
                  <a:moveTo>
                    <a:pt x="4964" y="0"/>
                  </a:moveTo>
                  <a:lnTo>
                    <a:pt x="0" y="4964"/>
                  </a:lnTo>
                  <a:cubicBezTo>
                    <a:pt x="27" y="5045"/>
                    <a:pt x="54" y="5127"/>
                    <a:pt x="54" y="5208"/>
                  </a:cubicBezTo>
                  <a:cubicBezTo>
                    <a:pt x="54" y="5208"/>
                    <a:pt x="82" y="5181"/>
                    <a:pt x="109" y="5181"/>
                  </a:cubicBezTo>
                  <a:cubicBezTo>
                    <a:pt x="136" y="5208"/>
                    <a:pt x="136" y="5208"/>
                    <a:pt x="163" y="5235"/>
                  </a:cubicBezTo>
                  <a:lnTo>
                    <a:pt x="3608" y="1763"/>
                  </a:lnTo>
                  <a:lnTo>
                    <a:pt x="4286" y="1085"/>
                  </a:lnTo>
                  <a:lnTo>
                    <a:pt x="4991" y="407"/>
                  </a:lnTo>
                  <a:cubicBezTo>
                    <a:pt x="4991" y="353"/>
                    <a:pt x="4991" y="326"/>
                    <a:pt x="4937" y="299"/>
                  </a:cubicBezTo>
                  <a:cubicBezTo>
                    <a:pt x="4937" y="190"/>
                    <a:pt x="4964" y="82"/>
                    <a:pt x="496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9"/>
            <p:cNvSpPr/>
            <p:nvPr/>
          </p:nvSpPr>
          <p:spPr>
            <a:xfrm>
              <a:off x="6587796" y="3864081"/>
              <a:ext cx="204481" cy="199565"/>
            </a:xfrm>
            <a:custGeom>
              <a:avLst/>
              <a:gdLst/>
              <a:ahLst/>
              <a:cxnLst/>
              <a:rect l="l" t="t" r="r" b="b"/>
              <a:pathLst>
                <a:path w="3364" h="3283" extrusionOk="0">
                  <a:moveTo>
                    <a:pt x="3282" y="1"/>
                  </a:moveTo>
                  <a:lnTo>
                    <a:pt x="0" y="3283"/>
                  </a:lnTo>
                  <a:cubicBezTo>
                    <a:pt x="217" y="3256"/>
                    <a:pt x="407" y="3093"/>
                    <a:pt x="651" y="3066"/>
                  </a:cubicBezTo>
                  <a:lnTo>
                    <a:pt x="3364" y="353"/>
                  </a:lnTo>
                  <a:cubicBezTo>
                    <a:pt x="3364" y="326"/>
                    <a:pt x="3364" y="272"/>
                    <a:pt x="3364" y="245"/>
                  </a:cubicBezTo>
                  <a:cubicBezTo>
                    <a:pt x="3364" y="163"/>
                    <a:pt x="3337" y="82"/>
                    <a:pt x="328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9"/>
            <p:cNvSpPr/>
            <p:nvPr/>
          </p:nvSpPr>
          <p:spPr>
            <a:xfrm>
              <a:off x="6647122" y="3944868"/>
              <a:ext cx="110568" cy="110572"/>
            </a:xfrm>
            <a:custGeom>
              <a:avLst/>
              <a:gdLst/>
              <a:ahLst/>
              <a:cxnLst/>
              <a:rect l="l" t="t" r="r" b="b"/>
              <a:pathLst>
                <a:path w="1819" h="1819" extrusionOk="0">
                  <a:moveTo>
                    <a:pt x="1818" y="1"/>
                  </a:moveTo>
                  <a:lnTo>
                    <a:pt x="1" y="1818"/>
                  </a:lnTo>
                  <a:cubicBezTo>
                    <a:pt x="55" y="1818"/>
                    <a:pt x="136" y="1764"/>
                    <a:pt x="218" y="1764"/>
                  </a:cubicBezTo>
                  <a:cubicBezTo>
                    <a:pt x="245" y="1628"/>
                    <a:pt x="435" y="1682"/>
                    <a:pt x="570" y="1628"/>
                  </a:cubicBezTo>
                  <a:cubicBezTo>
                    <a:pt x="625" y="1601"/>
                    <a:pt x="652" y="1574"/>
                    <a:pt x="679" y="1574"/>
                  </a:cubicBezTo>
                  <a:lnTo>
                    <a:pt x="1004" y="1221"/>
                  </a:lnTo>
                  <a:cubicBezTo>
                    <a:pt x="1059" y="1140"/>
                    <a:pt x="1113" y="1059"/>
                    <a:pt x="1194" y="977"/>
                  </a:cubicBezTo>
                  <a:cubicBezTo>
                    <a:pt x="1303" y="815"/>
                    <a:pt x="1330" y="652"/>
                    <a:pt x="1493" y="462"/>
                  </a:cubicBezTo>
                  <a:cubicBezTo>
                    <a:pt x="1601" y="381"/>
                    <a:pt x="1818" y="218"/>
                    <a:pt x="181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9"/>
            <p:cNvSpPr/>
            <p:nvPr/>
          </p:nvSpPr>
          <p:spPr>
            <a:xfrm>
              <a:off x="7865557" y="3842684"/>
              <a:ext cx="72577" cy="72580"/>
            </a:xfrm>
            <a:custGeom>
              <a:avLst/>
              <a:gdLst/>
              <a:ahLst/>
              <a:cxnLst/>
              <a:rect l="l" t="t" r="r" b="b"/>
              <a:pathLst>
                <a:path w="1194" h="1194" extrusionOk="0">
                  <a:moveTo>
                    <a:pt x="1194" y="0"/>
                  </a:moveTo>
                  <a:cubicBezTo>
                    <a:pt x="1112" y="0"/>
                    <a:pt x="1031" y="27"/>
                    <a:pt x="977" y="27"/>
                  </a:cubicBezTo>
                  <a:cubicBezTo>
                    <a:pt x="895" y="54"/>
                    <a:pt x="841" y="54"/>
                    <a:pt x="733" y="81"/>
                  </a:cubicBezTo>
                  <a:lnTo>
                    <a:pt x="55" y="841"/>
                  </a:lnTo>
                  <a:lnTo>
                    <a:pt x="55" y="949"/>
                  </a:lnTo>
                  <a:cubicBezTo>
                    <a:pt x="55" y="1058"/>
                    <a:pt x="0" y="1139"/>
                    <a:pt x="27" y="1194"/>
                  </a:cubicBezTo>
                  <a:lnTo>
                    <a:pt x="1194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9"/>
            <p:cNvSpPr/>
            <p:nvPr/>
          </p:nvSpPr>
          <p:spPr>
            <a:xfrm>
              <a:off x="7985911" y="3793203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fill="none" extrusionOk="0">
                  <a:moveTo>
                    <a:pt x="27" y="0"/>
                  </a:moveTo>
                  <a:lnTo>
                    <a:pt x="0" y="28"/>
                  </a:lnTo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9"/>
            <p:cNvSpPr/>
            <p:nvPr/>
          </p:nvSpPr>
          <p:spPr>
            <a:xfrm>
              <a:off x="8084809" y="3733814"/>
              <a:ext cx="11610" cy="9969"/>
            </a:xfrm>
            <a:custGeom>
              <a:avLst/>
              <a:gdLst/>
              <a:ahLst/>
              <a:cxnLst/>
              <a:rect l="l" t="t" r="r" b="b"/>
              <a:pathLst>
                <a:path w="191" h="164" extrusionOk="0">
                  <a:moveTo>
                    <a:pt x="191" y="1"/>
                  </a:moveTo>
                  <a:lnTo>
                    <a:pt x="191" y="1"/>
                  </a:lnTo>
                  <a:cubicBezTo>
                    <a:pt x="82" y="28"/>
                    <a:pt x="28" y="82"/>
                    <a:pt x="28" y="137"/>
                  </a:cubicBezTo>
                  <a:cubicBezTo>
                    <a:pt x="28" y="137"/>
                    <a:pt x="28" y="138"/>
                    <a:pt x="27" y="141"/>
                  </a:cubicBezTo>
                  <a:lnTo>
                    <a:pt x="191" y="1"/>
                  </a:lnTo>
                  <a:close/>
                  <a:moveTo>
                    <a:pt x="27" y="141"/>
                  </a:moveTo>
                  <a:lnTo>
                    <a:pt x="1" y="164"/>
                  </a:lnTo>
                  <a:cubicBezTo>
                    <a:pt x="21" y="164"/>
                    <a:pt x="26" y="148"/>
                    <a:pt x="27" y="14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9"/>
            <p:cNvSpPr/>
            <p:nvPr/>
          </p:nvSpPr>
          <p:spPr>
            <a:xfrm>
              <a:off x="7862275" y="3755272"/>
              <a:ext cx="197855" cy="202848"/>
            </a:xfrm>
            <a:custGeom>
              <a:avLst/>
              <a:gdLst/>
              <a:ahLst/>
              <a:cxnLst/>
              <a:rect l="l" t="t" r="r" b="b"/>
              <a:pathLst>
                <a:path w="3255" h="3337" extrusionOk="0">
                  <a:moveTo>
                    <a:pt x="3092" y="1"/>
                  </a:moveTo>
                  <a:lnTo>
                    <a:pt x="0" y="3066"/>
                  </a:lnTo>
                  <a:cubicBezTo>
                    <a:pt x="54" y="3093"/>
                    <a:pt x="81" y="3120"/>
                    <a:pt x="109" y="3174"/>
                  </a:cubicBezTo>
                  <a:cubicBezTo>
                    <a:pt x="109" y="3228"/>
                    <a:pt x="136" y="3283"/>
                    <a:pt x="163" y="3337"/>
                  </a:cubicBezTo>
                  <a:lnTo>
                    <a:pt x="3255" y="245"/>
                  </a:lnTo>
                  <a:cubicBezTo>
                    <a:pt x="3228" y="136"/>
                    <a:pt x="3174" y="28"/>
                    <a:pt x="309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9"/>
            <p:cNvSpPr/>
            <p:nvPr/>
          </p:nvSpPr>
          <p:spPr>
            <a:xfrm>
              <a:off x="8112831" y="3715699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9"/>
            <p:cNvSpPr/>
            <p:nvPr/>
          </p:nvSpPr>
          <p:spPr>
            <a:xfrm>
              <a:off x="7877106" y="3723966"/>
              <a:ext cx="273715" cy="273726"/>
            </a:xfrm>
            <a:custGeom>
              <a:avLst/>
              <a:gdLst/>
              <a:ahLst/>
              <a:cxnLst/>
              <a:rect l="l" t="t" r="r" b="b"/>
              <a:pathLst>
                <a:path w="4503" h="4503" extrusionOk="0">
                  <a:moveTo>
                    <a:pt x="4177" y="0"/>
                  </a:moveTo>
                  <a:lnTo>
                    <a:pt x="0" y="4177"/>
                  </a:lnTo>
                  <a:cubicBezTo>
                    <a:pt x="27" y="4259"/>
                    <a:pt x="54" y="4340"/>
                    <a:pt x="82" y="4449"/>
                  </a:cubicBezTo>
                  <a:cubicBezTo>
                    <a:pt x="82" y="4476"/>
                    <a:pt x="82" y="4476"/>
                    <a:pt x="82" y="4503"/>
                  </a:cubicBezTo>
                  <a:lnTo>
                    <a:pt x="4503" y="82"/>
                  </a:lnTo>
                  <a:cubicBezTo>
                    <a:pt x="4367" y="82"/>
                    <a:pt x="4286" y="27"/>
                    <a:pt x="417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9"/>
            <p:cNvSpPr/>
            <p:nvPr/>
          </p:nvSpPr>
          <p:spPr>
            <a:xfrm>
              <a:off x="7880389" y="3728890"/>
              <a:ext cx="300096" cy="319925"/>
            </a:xfrm>
            <a:custGeom>
              <a:avLst/>
              <a:gdLst/>
              <a:ahLst/>
              <a:cxnLst/>
              <a:rect l="l" t="t" r="r" b="b"/>
              <a:pathLst>
                <a:path w="4937" h="5263" extrusionOk="0">
                  <a:moveTo>
                    <a:pt x="4856" y="1"/>
                  </a:moveTo>
                  <a:lnTo>
                    <a:pt x="163" y="4693"/>
                  </a:lnTo>
                  <a:cubicBezTo>
                    <a:pt x="163" y="4747"/>
                    <a:pt x="190" y="4801"/>
                    <a:pt x="190" y="4883"/>
                  </a:cubicBezTo>
                  <a:cubicBezTo>
                    <a:pt x="190" y="5046"/>
                    <a:pt x="0" y="5100"/>
                    <a:pt x="0" y="5235"/>
                  </a:cubicBezTo>
                  <a:cubicBezTo>
                    <a:pt x="0" y="5235"/>
                    <a:pt x="0" y="5263"/>
                    <a:pt x="0" y="5263"/>
                  </a:cubicBezTo>
                  <a:lnTo>
                    <a:pt x="4666" y="624"/>
                  </a:lnTo>
                  <a:lnTo>
                    <a:pt x="4747" y="245"/>
                  </a:lnTo>
                  <a:cubicBezTo>
                    <a:pt x="4801" y="190"/>
                    <a:pt x="4937" y="190"/>
                    <a:pt x="4937" y="82"/>
                  </a:cubicBezTo>
                  <a:cubicBezTo>
                    <a:pt x="4937" y="55"/>
                    <a:pt x="4910" y="28"/>
                    <a:pt x="485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9"/>
            <p:cNvSpPr/>
            <p:nvPr/>
          </p:nvSpPr>
          <p:spPr>
            <a:xfrm>
              <a:off x="8254642" y="3709134"/>
              <a:ext cx="11610" cy="18175"/>
            </a:xfrm>
            <a:custGeom>
              <a:avLst/>
              <a:gdLst/>
              <a:ahLst/>
              <a:cxnLst/>
              <a:rect l="l" t="t" r="r" b="b"/>
              <a:pathLst>
                <a:path w="191" h="299" extrusionOk="0">
                  <a:moveTo>
                    <a:pt x="163" y="0"/>
                  </a:moveTo>
                  <a:cubicBezTo>
                    <a:pt x="28" y="54"/>
                    <a:pt x="136" y="163"/>
                    <a:pt x="1" y="244"/>
                  </a:cubicBezTo>
                  <a:lnTo>
                    <a:pt x="1" y="298"/>
                  </a:lnTo>
                  <a:lnTo>
                    <a:pt x="190" y="109"/>
                  </a:lnTo>
                  <a:cubicBezTo>
                    <a:pt x="190" y="54"/>
                    <a:pt x="163" y="27"/>
                    <a:pt x="16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9"/>
            <p:cNvSpPr/>
            <p:nvPr/>
          </p:nvSpPr>
          <p:spPr>
            <a:xfrm>
              <a:off x="7895220" y="3778371"/>
              <a:ext cx="296813" cy="285276"/>
            </a:xfrm>
            <a:custGeom>
              <a:avLst/>
              <a:gdLst/>
              <a:ahLst/>
              <a:cxnLst/>
              <a:rect l="l" t="t" r="r" b="b"/>
              <a:pathLst>
                <a:path w="4883" h="4693" extrusionOk="0">
                  <a:moveTo>
                    <a:pt x="4612" y="0"/>
                  </a:moveTo>
                  <a:lnTo>
                    <a:pt x="0" y="4611"/>
                  </a:lnTo>
                  <a:cubicBezTo>
                    <a:pt x="109" y="4666"/>
                    <a:pt x="217" y="4693"/>
                    <a:pt x="272" y="4693"/>
                  </a:cubicBezTo>
                  <a:lnTo>
                    <a:pt x="353" y="4693"/>
                  </a:lnTo>
                  <a:lnTo>
                    <a:pt x="4883" y="163"/>
                  </a:lnTo>
                  <a:cubicBezTo>
                    <a:pt x="4829" y="136"/>
                    <a:pt x="4747" y="109"/>
                    <a:pt x="4639" y="55"/>
                  </a:cubicBezTo>
                  <a:cubicBezTo>
                    <a:pt x="4639" y="55"/>
                    <a:pt x="4639" y="27"/>
                    <a:pt x="461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9"/>
            <p:cNvSpPr/>
            <p:nvPr/>
          </p:nvSpPr>
          <p:spPr>
            <a:xfrm>
              <a:off x="7956248" y="3794844"/>
              <a:ext cx="268791" cy="258894"/>
            </a:xfrm>
            <a:custGeom>
              <a:avLst/>
              <a:gdLst/>
              <a:ahLst/>
              <a:cxnLst/>
              <a:rect l="l" t="t" r="r" b="b"/>
              <a:pathLst>
                <a:path w="4422" h="4259" extrusionOk="0">
                  <a:moveTo>
                    <a:pt x="4177" y="1"/>
                  </a:moveTo>
                  <a:cubicBezTo>
                    <a:pt x="4177" y="1"/>
                    <a:pt x="4177" y="55"/>
                    <a:pt x="4177" y="55"/>
                  </a:cubicBezTo>
                  <a:lnTo>
                    <a:pt x="0" y="4259"/>
                  </a:lnTo>
                  <a:lnTo>
                    <a:pt x="27" y="4259"/>
                  </a:lnTo>
                  <a:cubicBezTo>
                    <a:pt x="92" y="4259"/>
                    <a:pt x="105" y="4190"/>
                    <a:pt x="177" y="4190"/>
                  </a:cubicBezTo>
                  <a:cubicBezTo>
                    <a:pt x="195" y="4190"/>
                    <a:pt x="217" y="4194"/>
                    <a:pt x="244" y="4205"/>
                  </a:cubicBezTo>
                  <a:cubicBezTo>
                    <a:pt x="326" y="4205"/>
                    <a:pt x="380" y="4178"/>
                    <a:pt x="461" y="4178"/>
                  </a:cubicBezTo>
                  <a:lnTo>
                    <a:pt x="4421" y="190"/>
                  </a:lnTo>
                  <a:cubicBezTo>
                    <a:pt x="4313" y="136"/>
                    <a:pt x="4259" y="28"/>
                    <a:pt x="417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9"/>
            <p:cNvSpPr/>
            <p:nvPr/>
          </p:nvSpPr>
          <p:spPr>
            <a:xfrm>
              <a:off x="8251360" y="3733814"/>
              <a:ext cx="24800" cy="47901"/>
            </a:xfrm>
            <a:custGeom>
              <a:avLst/>
              <a:gdLst/>
              <a:ahLst/>
              <a:cxnLst/>
              <a:rect l="l" t="t" r="r" b="b"/>
              <a:pathLst>
                <a:path w="408" h="788" extrusionOk="0">
                  <a:moveTo>
                    <a:pt x="380" y="1"/>
                  </a:moveTo>
                  <a:lnTo>
                    <a:pt x="136" y="299"/>
                  </a:lnTo>
                  <a:lnTo>
                    <a:pt x="136" y="571"/>
                  </a:lnTo>
                  <a:cubicBezTo>
                    <a:pt x="136" y="625"/>
                    <a:pt x="27" y="706"/>
                    <a:pt x="0" y="788"/>
                  </a:cubicBezTo>
                  <a:lnTo>
                    <a:pt x="407" y="354"/>
                  </a:lnTo>
                  <a:cubicBezTo>
                    <a:pt x="380" y="299"/>
                    <a:pt x="380" y="164"/>
                    <a:pt x="380" y="82"/>
                  </a:cubicBezTo>
                  <a:cubicBezTo>
                    <a:pt x="353" y="55"/>
                    <a:pt x="407" y="28"/>
                    <a:pt x="38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9"/>
            <p:cNvSpPr/>
            <p:nvPr/>
          </p:nvSpPr>
          <p:spPr>
            <a:xfrm>
              <a:off x="8028765" y="3763539"/>
              <a:ext cx="270432" cy="262176"/>
            </a:xfrm>
            <a:custGeom>
              <a:avLst/>
              <a:gdLst/>
              <a:ahLst/>
              <a:cxnLst/>
              <a:rect l="l" t="t" r="r" b="b"/>
              <a:pathLst>
                <a:path w="4449" h="4313" extrusionOk="0">
                  <a:moveTo>
                    <a:pt x="4313" y="0"/>
                  </a:moveTo>
                  <a:lnTo>
                    <a:pt x="1" y="4313"/>
                  </a:lnTo>
                  <a:cubicBezTo>
                    <a:pt x="163" y="4286"/>
                    <a:pt x="326" y="4286"/>
                    <a:pt x="489" y="4231"/>
                  </a:cubicBezTo>
                  <a:cubicBezTo>
                    <a:pt x="489" y="4231"/>
                    <a:pt x="516" y="4204"/>
                    <a:pt x="543" y="4204"/>
                  </a:cubicBezTo>
                  <a:lnTo>
                    <a:pt x="4449" y="299"/>
                  </a:lnTo>
                  <a:cubicBezTo>
                    <a:pt x="4422" y="163"/>
                    <a:pt x="4395" y="54"/>
                    <a:pt x="434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9"/>
            <p:cNvSpPr/>
            <p:nvPr/>
          </p:nvSpPr>
          <p:spPr>
            <a:xfrm>
              <a:off x="8094717" y="3799768"/>
              <a:ext cx="217671" cy="212756"/>
            </a:xfrm>
            <a:custGeom>
              <a:avLst/>
              <a:gdLst/>
              <a:ahLst/>
              <a:cxnLst/>
              <a:rect l="l" t="t" r="r" b="b"/>
              <a:pathLst>
                <a:path w="3581" h="3500" extrusionOk="0">
                  <a:moveTo>
                    <a:pt x="3445" y="1"/>
                  </a:moveTo>
                  <a:lnTo>
                    <a:pt x="0" y="3446"/>
                  </a:lnTo>
                  <a:cubicBezTo>
                    <a:pt x="109" y="3446"/>
                    <a:pt x="245" y="3473"/>
                    <a:pt x="380" y="3500"/>
                  </a:cubicBezTo>
                  <a:lnTo>
                    <a:pt x="3581" y="299"/>
                  </a:lnTo>
                  <a:cubicBezTo>
                    <a:pt x="3527" y="191"/>
                    <a:pt x="3499" y="109"/>
                    <a:pt x="344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9"/>
            <p:cNvSpPr/>
            <p:nvPr/>
          </p:nvSpPr>
          <p:spPr>
            <a:xfrm>
              <a:off x="8135929" y="3832776"/>
              <a:ext cx="202840" cy="201207"/>
            </a:xfrm>
            <a:custGeom>
              <a:avLst/>
              <a:gdLst/>
              <a:ahLst/>
              <a:cxnLst/>
              <a:rect l="l" t="t" r="r" b="b"/>
              <a:pathLst>
                <a:path w="3337" h="3310" extrusionOk="0">
                  <a:moveTo>
                    <a:pt x="3066" y="0"/>
                  </a:moveTo>
                  <a:lnTo>
                    <a:pt x="1" y="3065"/>
                  </a:lnTo>
                  <a:cubicBezTo>
                    <a:pt x="28" y="3092"/>
                    <a:pt x="55" y="3120"/>
                    <a:pt x="82" y="3147"/>
                  </a:cubicBezTo>
                  <a:cubicBezTo>
                    <a:pt x="109" y="3174"/>
                    <a:pt x="136" y="3228"/>
                    <a:pt x="190" y="3309"/>
                  </a:cubicBezTo>
                  <a:lnTo>
                    <a:pt x="3337" y="136"/>
                  </a:lnTo>
                  <a:cubicBezTo>
                    <a:pt x="3255" y="82"/>
                    <a:pt x="3147" y="55"/>
                    <a:pt x="306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9"/>
            <p:cNvSpPr/>
            <p:nvPr/>
          </p:nvSpPr>
          <p:spPr>
            <a:xfrm>
              <a:off x="8155745" y="3854173"/>
              <a:ext cx="202840" cy="207832"/>
            </a:xfrm>
            <a:custGeom>
              <a:avLst/>
              <a:gdLst/>
              <a:ahLst/>
              <a:cxnLst/>
              <a:rect l="l" t="t" r="r" b="b"/>
              <a:pathLst>
                <a:path w="3337" h="3419" extrusionOk="0">
                  <a:moveTo>
                    <a:pt x="3201" y="1"/>
                  </a:moveTo>
                  <a:lnTo>
                    <a:pt x="0" y="3202"/>
                  </a:lnTo>
                  <a:cubicBezTo>
                    <a:pt x="27" y="3256"/>
                    <a:pt x="54" y="3256"/>
                    <a:pt x="54" y="3256"/>
                  </a:cubicBezTo>
                  <a:cubicBezTo>
                    <a:pt x="54" y="3256"/>
                    <a:pt x="27" y="3419"/>
                    <a:pt x="109" y="3419"/>
                  </a:cubicBezTo>
                  <a:cubicBezTo>
                    <a:pt x="298" y="3419"/>
                    <a:pt x="488" y="2985"/>
                    <a:pt x="624" y="2849"/>
                  </a:cubicBezTo>
                  <a:cubicBezTo>
                    <a:pt x="624" y="2876"/>
                    <a:pt x="624" y="2957"/>
                    <a:pt x="624" y="3012"/>
                  </a:cubicBezTo>
                  <a:lnTo>
                    <a:pt x="3336" y="299"/>
                  </a:lnTo>
                  <a:cubicBezTo>
                    <a:pt x="3309" y="272"/>
                    <a:pt x="3282" y="245"/>
                    <a:pt x="3255" y="218"/>
                  </a:cubicBezTo>
                  <a:cubicBezTo>
                    <a:pt x="3255" y="164"/>
                    <a:pt x="3228" y="82"/>
                    <a:pt x="320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9"/>
            <p:cNvSpPr/>
            <p:nvPr/>
          </p:nvSpPr>
          <p:spPr>
            <a:xfrm>
              <a:off x="8198598" y="3883898"/>
              <a:ext cx="184726" cy="191298"/>
            </a:xfrm>
            <a:custGeom>
              <a:avLst/>
              <a:gdLst/>
              <a:ahLst/>
              <a:cxnLst/>
              <a:rect l="l" t="t" r="r" b="b"/>
              <a:pathLst>
                <a:path w="3039" h="3147" extrusionOk="0">
                  <a:moveTo>
                    <a:pt x="2848" y="0"/>
                  </a:moveTo>
                  <a:lnTo>
                    <a:pt x="27" y="2821"/>
                  </a:lnTo>
                  <a:cubicBezTo>
                    <a:pt x="55" y="2848"/>
                    <a:pt x="55" y="2875"/>
                    <a:pt x="55" y="2930"/>
                  </a:cubicBezTo>
                  <a:cubicBezTo>
                    <a:pt x="55" y="3011"/>
                    <a:pt x="27" y="3147"/>
                    <a:pt x="0" y="3147"/>
                  </a:cubicBezTo>
                  <a:lnTo>
                    <a:pt x="109" y="3147"/>
                  </a:lnTo>
                  <a:cubicBezTo>
                    <a:pt x="109" y="3147"/>
                    <a:pt x="136" y="3119"/>
                    <a:pt x="136" y="3119"/>
                  </a:cubicBezTo>
                  <a:lnTo>
                    <a:pt x="3038" y="244"/>
                  </a:lnTo>
                  <a:cubicBezTo>
                    <a:pt x="2957" y="163"/>
                    <a:pt x="2875" y="82"/>
                    <a:pt x="284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9"/>
            <p:cNvSpPr/>
            <p:nvPr/>
          </p:nvSpPr>
          <p:spPr>
            <a:xfrm>
              <a:off x="8219995" y="3908639"/>
              <a:ext cx="184726" cy="194581"/>
            </a:xfrm>
            <a:custGeom>
              <a:avLst/>
              <a:gdLst/>
              <a:ahLst/>
              <a:cxnLst/>
              <a:rect l="l" t="t" r="r" b="b"/>
              <a:pathLst>
                <a:path w="3039" h="3201" extrusionOk="0">
                  <a:moveTo>
                    <a:pt x="2903" y="0"/>
                  </a:moveTo>
                  <a:lnTo>
                    <a:pt x="1" y="2902"/>
                  </a:lnTo>
                  <a:cubicBezTo>
                    <a:pt x="28" y="2929"/>
                    <a:pt x="28" y="2957"/>
                    <a:pt x="28" y="2984"/>
                  </a:cubicBezTo>
                  <a:cubicBezTo>
                    <a:pt x="28" y="3065"/>
                    <a:pt x="55" y="3146"/>
                    <a:pt x="109" y="3201"/>
                  </a:cubicBezTo>
                  <a:lnTo>
                    <a:pt x="3039" y="298"/>
                  </a:lnTo>
                  <a:cubicBezTo>
                    <a:pt x="2985" y="190"/>
                    <a:pt x="2957" y="109"/>
                    <a:pt x="2903" y="54"/>
                  </a:cubicBezTo>
                  <a:lnTo>
                    <a:pt x="2930" y="27"/>
                  </a:lnTo>
                  <a:cubicBezTo>
                    <a:pt x="2903" y="27"/>
                    <a:pt x="2903" y="0"/>
                    <a:pt x="290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9"/>
            <p:cNvSpPr/>
            <p:nvPr/>
          </p:nvSpPr>
          <p:spPr>
            <a:xfrm>
              <a:off x="8239810" y="3946509"/>
              <a:ext cx="169894" cy="174886"/>
            </a:xfrm>
            <a:custGeom>
              <a:avLst/>
              <a:gdLst/>
              <a:ahLst/>
              <a:cxnLst/>
              <a:rect l="l" t="t" r="r" b="b"/>
              <a:pathLst>
                <a:path w="2795" h="2877" extrusionOk="0">
                  <a:moveTo>
                    <a:pt x="2767" y="1"/>
                  </a:moveTo>
                  <a:lnTo>
                    <a:pt x="0" y="2768"/>
                  </a:lnTo>
                  <a:cubicBezTo>
                    <a:pt x="109" y="2822"/>
                    <a:pt x="217" y="2849"/>
                    <a:pt x="326" y="2876"/>
                  </a:cubicBezTo>
                  <a:lnTo>
                    <a:pt x="2794" y="408"/>
                  </a:lnTo>
                  <a:cubicBezTo>
                    <a:pt x="2794" y="354"/>
                    <a:pt x="2794" y="299"/>
                    <a:pt x="2794" y="272"/>
                  </a:cubicBezTo>
                  <a:cubicBezTo>
                    <a:pt x="2794" y="191"/>
                    <a:pt x="2794" y="109"/>
                    <a:pt x="276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9"/>
            <p:cNvSpPr/>
            <p:nvPr/>
          </p:nvSpPr>
          <p:spPr>
            <a:xfrm>
              <a:off x="8292572" y="4002616"/>
              <a:ext cx="112148" cy="120420"/>
            </a:xfrm>
            <a:custGeom>
              <a:avLst/>
              <a:gdLst/>
              <a:ahLst/>
              <a:cxnLst/>
              <a:rect l="l" t="t" r="r" b="b"/>
              <a:pathLst>
                <a:path w="1845" h="1981" extrusionOk="0">
                  <a:moveTo>
                    <a:pt x="1845" y="0"/>
                  </a:moveTo>
                  <a:lnTo>
                    <a:pt x="0" y="1817"/>
                  </a:lnTo>
                  <a:cubicBezTo>
                    <a:pt x="55" y="1872"/>
                    <a:pt x="163" y="1926"/>
                    <a:pt x="244" y="1980"/>
                  </a:cubicBezTo>
                  <a:lnTo>
                    <a:pt x="1384" y="868"/>
                  </a:lnTo>
                  <a:cubicBezTo>
                    <a:pt x="1384" y="814"/>
                    <a:pt x="1411" y="787"/>
                    <a:pt x="1411" y="760"/>
                  </a:cubicBezTo>
                  <a:cubicBezTo>
                    <a:pt x="1492" y="515"/>
                    <a:pt x="1628" y="434"/>
                    <a:pt x="1791" y="217"/>
                  </a:cubicBezTo>
                  <a:cubicBezTo>
                    <a:pt x="1818" y="136"/>
                    <a:pt x="1845" y="109"/>
                    <a:pt x="1845" y="54"/>
                  </a:cubicBezTo>
                  <a:lnTo>
                    <a:pt x="1845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9"/>
            <p:cNvSpPr/>
            <p:nvPr/>
          </p:nvSpPr>
          <p:spPr>
            <a:xfrm>
              <a:off x="8368431" y="4091609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9"/>
            <p:cNvSpPr/>
            <p:nvPr/>
          </p:nvSpPr>
          <p:spPr>
            <a:xfrm>
              <a:off x="8350257" y="4088326"/>
              <a:ext cx="18235" cy="18175"/>
            </a:xfrm>
            <a:custGeom>
              <a:avLst/>
              <a:gdLst/>
              <a:ahLst/>
              <a:cxnLst/>
              <a:rect l="l" t="t" r="r" b="b"/>
              <a:pathLst>
                <a:path w="300" h="299" extrusionOk="0">
                  <a:moveTo>
                    <a:pt x="272" y="1"/>
                  </a:moveTo>
                  <a:lnTo>
                    <a:pt x="1" y="299"/>
                  </a:lnTo>
                  <a:cubicBezTo>
                    <a:pt x="136" y="245"/>
                    <a:pt x="218" y="190"/>
                    <a:pt x="299" y="55"/>
                  </a:cubicBezTo>
                  <a:cubicBezTo>
                    <a:pt x="272" y="28"/>
                    <a:pt x="272" y="28"/>
                    <a:pt x="27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9"/>
            <p:cNvSpPr/>
            <p:nvPr/>
          </p:nvSpPr>
          <p:spPr>
            <a:xfrm>
              <a:off x="8342051" y="3633271"/>
              <a:ext cx="4984" cy="3343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0" y="0"/>
                  </a:moveTo>
                  <a:cubicBezTo>
                    <a:pt x="0" y="0"/>
                    <a:pt x="0" y="28"/>
                    <a:pt x="27" y="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9"/>
            <p:cNvSpPr/>
            <p:nvPr/>
          </p:nvSpPr>
          <p:spPr>
            <a:xfrm>
              <a:off x="8358524" y="3616798"/>
              <a:ext cx="36349" cy="31366"/>
            </a:xfrm>
            <a:custGeom>
              <a:avLst/>
              <a:gdLst/>
              <a:ahLst/>
              <a:cxnLst/>
              <a:rect l="l" t="t" r="r" b="b"/>
              <a:pathLst>
                <a:path w="598" h="516" extrusionOk="0">
                  <a:moveTo>
                    <a:pt x="516" y="0"/>
                  </a:moveTo>
                  <a:cubicBezTo>
                    <a:pt x="407" y="0"/>
                    <a:pt x="461" y="163"/>
                    <a:pt x="353" y="217"/>
                  </a:cubicBezTo>
                  <a:cubicBezTo>
                    <a:pt x="326" y="244"/>
                    <a:pt x="272" y="244"/>
                    <a:pt x="244" y="244"/>
                  </a:cubicBezTo>
                  <a:lnTo>
                    <a:pt x="0" y="488"/>
                  </a:lnTo>
                  <a:cubicBezTo>
                    <a:pt x="27" y="488"/>
                    <a:pt x="27" y="516"/>
                    <a:pt x="55" y="516"/>
                  </a:cubicBezTo>
                  <a:cubicBezTo>
                    <a:pt x="217" y="516"/>
                    <a:pt x="299" y="434"/>
                    <a:pt x="434" y="380"/>
                  </a:cubicBezTo>
                  <a:cubicBezTo>
                    <a:pt x="434" y="244"/>
                    <a:pt x="597" y="271"/>
                    <a:pt x="597" y="109"/>
                  </a:cubicBezTo>
                  <a:cubicBezTo>
                    <a:pt x="597" y="54"/>
                    <a:pt x="570" y="0"/>
                    <a:pt x="51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9"/>
            <p:cNvSpPr/>
            <p:nvPr/>
          </p:nvSpPr>
          <p:spPr>
            <a:xfrm>
              <a:off x="8096358" y="3564034"/>
              <a:ext cx="19877" cy="16534"/>
            </a:xfrm>
            <a:custGeom>
              <a:avLst/>
              <a:gdLst/>
              <a:ahLst/>
              <a:cxnLst/>
              <a:rect l="l" t="t" r="r" b="b"/>
              <a:pathLst>
                <a:path w="327" h="272" extrusionOk="0">
                  <a:moveTo>
                    <a:pt x="326" y="0"/>
                  </a:moveTo>
                  <a:lnTo>
                    <a:pt x="326" y="0"/>
                  </a:lnTo>
                  <a:cubicBezTo>
                    <a:pt x="218" y="27"/>
                    <a:pt x="190" y="109"/>
                    <a:pt x="109" y="109"/>
                  </a:cubicBezTo>
                  <a:cubicBezTo>
                    <a:pt x="55" y="109"/>
                    <a:pt x="1" y="136"/>
                    <a:pt x="1" y="190"/>
                  </a:cubicBezTo>
                  <a:cubicBezTo>
                    <a:pt x="1" y="244"/>
                    <a:pt x="28" y="244"/>
                    <a:pt x="55" y="271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9"/>
            <p:cNvSpPr/>
            <p:nvPr/>
          </p:nvSpPr>
          <p:spPr>
            <a:xfrm>
              <a:off x="8112831" y="3568958"/>
              <a:ext cx="36349" cy="37992"/>
            </a:xfrm>
            <a:custGeom>
              <a:avLst/>
              <a:gdLst/>
              <a:ahLst/>
              <a:cxnLst/>
              <a:rect l="l" t="t" r="r" b="b"/>
              <a:pathLst>
                <a:path w="598" h="625" extrusionOk="0">
                  <a:moveTo>
                    <a:pt x="408" y="1"/>
                  </a:moveTo>
                  <a:lnTo>
                    <a:pt x="28" y="353"/>
                  </a:lnTo>
                  <a:cubicBezTo>
                    <a:pt x="55" y="353"/>
                    <a:pt x="82" y="326"/>
                    <a:pt x="136" y="326"/>
                  </a:cubicBezTo>
                  <a:cubicBezTo>
                    <a:pt x="218" y="326"/>
                    <a:pt x="272" y="245"/>
                    <a:pt x="353" y="245"/>
                  </a:cubicBezTo>
                  <a:lnTo>
                    <a:pt x="408" y="245"/>
                  </a:lnTo>
                  <a:cubicBezTo>
                    <a:pt x="353" y="245"/>
                    <a:pt x="109" y="380"/>
                    <a:pt x="1" y="435"/>
                  </a:cubicBezTo>
                  <a:cubicBezTo>
                    <a:pt x="28" y="489"/>
                    <a:pt x="109" y="516"/>
                    <a:pt x="164" y="570"/>
                  </a:cubicBezTo>
                  <a:cubicBezTo>
                    <a:pt x="164" y="597"/>
                    <a:pt x="218" y="597"/>
                    <a:pt x="218" y="624"/>
                  </a:cubicBezTo>
                  <a:lnTo>
                    <a:pt x="598" y="299"/>
                  </a:lnTo>
                  <a:lnTo>
                    <a:pt x="598" y="55"/>
                  </a:lnTo>
                  <a:cubicBezTo>
                    <a:pt x="598" y="55"/>
                    <a:pt x="462" y="28"/>
                    <a:pt x="40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9"/>
            <p:cNvSpPr/>
            <p:nvPr/>
          </p:nvSpPr>
          <p:spPr>
            <a:xfrm>
              <a:off x="8142554" y="3577225"/>
              <a:ext cx="57746" cy="44557"/>
            </a:xfrm>
            <a:custGeom>
              <a:avLst/>
              <a:gdLst/>
              <a:ahLst/>
              <a:cxnLst/>
              <a:rect l="l" t="t" r="r" b="b"/>
              <a:pathLst>
                <a:path w="950" h="733" extrusionOk="0">
                  <a:moveTo>
                    <a:pt x="895" y="0"/>
                  </a:moveTo>
                  <a:cubicBezTo>
                    <a:pt x="787" y="27"/>
                    <a:pt x="705" y="163"/>
                    <a:pt x="624" y="190"/>
                  </a:cubicBezTo>
                  <a:cubicBezTo>
                    <a:pt x="515" y="244"/>
                    <a:pt x="515" y="244"/>
                    <a:pt x="434" y="299"/>
                  </a:cubicBezTo>
                  <a:cubicBezTo>
                    <a:pt x="434" y="326"/>
                    <a:pt x="353" y="434"/>
                    <a:pt x="298" y="434"/>
                  </a:cubicBezTo>
                  <a:cubicBezTo>
                    <a:pt x="271" y="434"/>
                    <a:pt x="217" y="407"/>
                    <a:pt x="190" y="380"/>
                  </a:cubicBezTo>
                  <a:lnTo>
                    <a:pt x="0" y="570"/>
                  </a:lnTo>
                  <a:cubicBezTo>
                    <a:pt x="54" y="624"/>
                    <a:pt x="109" y="733"/>
                    <a:pt x="217" y="733"/>
                  </a:cubicBezTo>
                  <a:lnTo>
                    <a:pt x="244" y="733"/>
                  </a:lnTo>
                  <a:lnTo>
                    <a:pt x="949" y="27"/>
                  </a:lnTo>
                  <a:cubicBezTo>
                    <a:pt x="922" y="27"/>
                    <a:pt x="895" y="27"/>
                    <a:pt x="895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9"/>
            <p:cNvSpPr/>
            <p:nvPr/>
          </p:nvSpPr>
          <p:spPr>
            <a:xfrm>
              <a:off x="8178782" y="3580508"/>
              <a:ext cx="57807" cy="54466"/>
            </a:xfrm>
            <a:custGeom>
              <a:avLst/>
              <a:gdLst/>
              <a:ahLst/>
              <a:cxnLst/>
              <a:rect l="l" t="t" r="r" b="b"/>
              <a:pathLst>
                <a:path w="951" h="896" extrusionOk="0">
                  <a:moveTo>
                    <a:pt x="625" y="0"/>
                  </a:moveTo>
                  <a:lnTo>
                    <a:pt x="1" y="679"/>
                  </a:lnTo>
                  <a:cubicBezTo>
                    <a:pt x="1" y="679"/>
                    <a:pt x="28" y="733"/>
                    <a:pt x="28" y="733"/>
                  </a:cubicBezTo>
                  <a:cubicBezTo>
                    <a:pt x="82" y="760"/>
                    <a:pt x="191" y="841"/>
                    <a:pt x="272" y="896"/>
                  </a:cubicBezTo>
                  <a:lnTo>
                    <a:pt x="950" y="217"/>
                  </a:lnTo>
                  <a:lnTo>
                    <a:pt x="923" y="217"/>
                  </a:lnTo>
                  <a:lnTo>
                    <a:pt x="950" y="136"/>
                  </a:lnTo>
                  <a:cubicBezTo>
                    <a:pt x="896" y="136"/>
                    <a:pt x="842" y="0"/>
                    <a:pt x="815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9"/>
            <p:cNvSpPr/>
            <p:nvPr/>
          </p:nvSpPr>
          <p:spPr>
            <a:xfrm>
              <a:off x="8195316" y="3601966"/>
              <a:ext cx="79142" cy="80847"/>
            </a:xfrm>
            <a:custGeom>
              <a:avLst/>
              <a:gdLst/>
              <a:ahLst/>
              <a:cxnLst/>
              <a:rect l="l" t="t" r="r" b="b"/>
              <a:pathLst>
                <a:path w="1302" h="1330" extrusionOk="0">
                  <a:moveTo>
                    <a:pt x="949" y="0"/>
                  </a:moveTo>
                  <a:lnTo>
                    <a:pt x="109" y="841"/>
                  </a:lnTo>
                  <a:cubicBezTo>
                    <a:pt x="136" y="868"/>
                    <a:pt x="136" y="922"/>
                    <a:pt x="190" y="977"/>
                  </a:cubicBezTo>
                  <a:cubicBezTo>
                    <a:pt x="136" y="1004"/>
                    <a:pt x="0" y="1112"/>
                    <a:pt x="0" y="1193"/>
                  </a:cubicBezTo>
                  <a:cubicBezTo>
                    <a:pt x="0" y="1275"/>
                    <a:pt x="54" y="1329"/>
                    <a:pt x="109" y="1329"/>
                  </a:cubicBezTo>
                  <a:lnTo>
                    <a:pt x="190" y="1329"/>
                  </a:lnTo>
                  <a:lnTo>
                    <a:pt x="1302" y="136"/>
                  </a:lnTo>
                  <a:cubicBezTo>
                    <a:pt x="1275" y="136"/>
                    <a:pt x="1248" y="81"/>
                    <a:pt x="1248" y="81"/>
                  </a:cubicBezTo>
                  <a:cubicBezTo>
                    <a:pt x="1139" y="81"/>
                    <a:pt x="1031" y="54"/>
                    <a:pt x="94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9"/>
            <p:cNvSpPr/>
            <p:nvPr/>
          </p:nvSpPr>
          <p:spPr>
            <a:xfrm>
              <a:off x="8229902" y="3616798"/>
              <a:ext cx="74279" cy="69298"/>
            </a:xfrm>
            <a:custGeom>
              <a:avLst/>
              <a:gdLst/>
              <a:ahLst/>
              <a:cxnLst/>
              <a:rect l="l" t="t" r="r" b="b"/>
              <a:pathLst>
                <a:path w="1222" h="1140" extrusionOk="0">
                  <a:moveTo>
                    <a:pt x="950" y="0"/>
                  </a:moveTo>
                  <a:lnTo>
                    <a:pt x="1" y="949"/>
                  </a:lnTo>
                  <a:cubicBezTo>
                    <a:pt x="55" y="1031"/>
                    <a:pt x="136" y="1112"/>
                    <a:pt x="218" y="1139"/>
                  </a:cubicBezTo>
                  <a:lnTo>
                    <a:pt x="1221" y="163"/>
                  </a:lnTo>
                  <a:cubicBezTo>
                    <a:pt x="1167" y="82"/>
                    <a:pt x="1113" y="27"/>
                    <a:pt x="100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9"/>
            <p:cNvSpPr/>
            <p:nvPr/>
          </p:nvSpPr>
          <p:spPr>
            <a:xfrm>
              <a:off x="8290931" y="3638195"/>
              <a:ext cx="41273" cy="34710"/>
            </a:xfrm>
            <a:custGeom>
              <a:avLst/>
              <a:gdLst/>
              <a:ahLst/>
              <a:cxnLst/>
              <a:rect l="l" t="t" r="r" b="b"/>
              <a:pathLst>
                <a:path w="679" h="571" extrusionOk="0">
                  <a:moveTo>
                    <a:pt x="407" y="1"/>
                  </a:moveTo>
                  <a:lnTo>
                    <a:pt x="0" y="408"/>
                  </a:lnTo>
                  <a:cubicBezTo>
                    <a:pt x="109" y="435"/>
                    <a:pt x="190" y="489"/>
                    <a:pt x="271" y="570"/>
                  </a:cubicBezTo>
                  <a:lnTo>
                    <a:pt x="543" y="299"/>
                  </a:lnTo>
                  <a:lnTo>
                    <a:pt x="624" y="218"/>
                  </a:lnTo>
                  <a:lnTo>
                    <a:pt x="678" y="164"/>
                  </a:lnTo>
                  <a:cubicBezTo>
                    <a:pt x="678" y="56"/>
                    <a:pt x="627" y="44"/>
                    <a:pt x="567" y="44"/>
                  </a:cubicBezTo>
                  <a:cubicBezTo>
                    <a:pt x="549" y="44"/>
                    <a:pt x="531" y="45"/>
                    <a:pt x="513" y="45"/>
                  </a:cubicBezTo>
                  <a:cubicBezTo>
                    <a:pt x="484" y="45"/>
                    <a:pt x="456" y="43"/>
                    <a:pt x="434" y="28"/>
                  </a:cubicBezTo>
                  <a:cubicBezTo>
                    <a:pt x="434" y="28"/>
                    <a:pt x="407" y="28"/>
                    <a:pt x="40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9"/>
            <p:cNvSpPr/>
            <p:nvPr/>
          </p:nvSpPr>
          <p:spPr>
            <a:xfrm>
              <a:off x="8318952" y="3669561"/>
              <a:ext cx="26441" cy="29725"/>
            </a:xfrm>
            <a:custGeom>
              <a:avLst/>
              <a:gdLst/>
              <a:ahLst/>
              <a:cxnLst/>
              <a:rect l="l" t="t" r="r" b="b"/>
              <a:pathLst>
                <a:path w="435" h="489" extrusionOk="0">
                  <a:moveTo>
                    <a:pt x="244" y="0"/>
                  </a:moveTo>
                  <a:lnTo>
                    <a:pt x="0" y="244"/>
                  </a:lnTo>
                  <a:cubicBezTo>
                    <a:pt x="27" y="244"/>
                    <a:pt x="27" y="271"/>
                    <a:pt x="27" y="271"/>
                  </a:cubicBezTo>
                  <a:cubicBezTo>
                    <a:pt x="55" y="298"/>
                    <a:pt x="109" y="326"/>
                    <a:pt x="109" y="353"/>
                  </a:cubicBezTo>
                  <a:cubicBezTo>
                    <a:pt x="109" y="407"/>
                    <a:pt x="163" y="434"/>
                    <a:pt x="217" y="488"/>
                  </a:cubicBezTo>
                  <a:lnTo>
                    <a:pt x="434" y="244"/>
                  </a:lnTo>
                  <a:cubicBezTo>
                    <a:pt x="407" y="244"/>
                    <a:pt x="353" y="217"/>
                    <a:pt x="353" y="190"/>
                  </a:cubicBezTo>
                  <a:cubicBezTo>
                    <a:pt x="299" y="109"/>
                    <a:pt x="299" y="54"/>
                    <a:pt x="24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9"/>
            <p:cNvSpPr/>
            <p:nvPr/>
          </p:nvSpPr>
          <p:spPr>
            <a:xfrm>
              <a:off x="8348616" y="3692600"/>
              <a:ext cx="26441" cy="21519"/>
            </a:xfrm>
            <a:custGeom>
              <a:avLst/>
              <a:gdLst/>
              <a:ahLst/>
              <a:cxnLst/>
              <a:rect l="l" t="t" r="r" b="b"/>
              <a:pathLst>
                <a:path w="435" h="354" extrusionOk="0">
                  <a:moveTo>
                    <a:pt x="218" y="1"/>
                  </a:moveTo>
                  <a:lnTo>
                    <a:pt x="1" y="164"/>
                  </a:lnTo>
                  <a:lnTo>
                    <a:pt x="136" y="164"/>
                  </a:lnTo>
                  <a:cubicBezTo>
                    <a:pt x="136" y="164"/>
                    <a:pt x="272" y="353"/>
                    <a:pt x="272" y="353"/>
                  </a:cubicBezTo>
                  <a:lnTo>
                    <a:pt x="326" y="353"/>
                  </a:lnTo>
                  <a:cubicBezTo>
                    <a:pt x="326" y="164"/>
                    <a:pt x="380" y="218"/>
                    <a:pt x="435" y="191"/>
                  </a:cubicBezTo>
                  <a:cubicBezTo>
                    <a:pt x="407" y="164"/>
                    <a:pt x="272" y="164"/>
                    <a:pt x="272" y="109"/>
                  </a:cubicBezTo>
                  <a:cubicBezTo>
                    <a:pt x="245" y="82"/>
                    <a:pt x="245" y="28"/>
                    <a:pt x="21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9"/>
            <p:cNvSpPr/>
            <p:nvPr/>
          </p:nvSpPr>
          <p:spPr>
            <a:xfrm>
              <a:off x="8378279" y="3595340"/>
              <a:ext cx="5045" cy="3343"/>
            </a:xfrm>
            <a:custGeom>
              <a:avLst/>
              <a:gdLst/>
              <a:ahLst/>
              <a:cxnLst/>
              <a:rect l="l" t="t" r="r" b="b"/>
              <a:pathLst>
                <a:path w="83" h="55" extrusionOk="0">
                  <a:moveTo>
                    <a:pt x="1" y="1"/>
                  </a:moveTo>
                  <a:cubicBezTo>
                    <a:pt x="28" y="28"/>
                    <a:pt x="28" y="28"/>
                    <a:pt x="55" y="55"/>
                  </a:cubicBezTo>
                  <a:lnTo>
                    <a:pt x="82" y="28"/>
                  </a:lnTo>
                  <a:cubicBezTo>
                    <a:pt x="55" y="1"/>
                    <a:pt x="28" y="1"/>
                    <a:pt x="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9"/>
            <p:cNvSpPr/>
            <p:nvPr/>
          </p:nvSpPr>
          <p:spPr>
            <a:xfrm>
              <a:off x="8394812" y="3608531"/>
              <a:ext cx="11549" cy="13981"/>
            </a:xfrm>
            <a:custGeom>
              <a:avLst/>
              <a:gdLst/>
              <a:ahLst/>
              <a:cxnLst/>
              <a:rect l="l" t="t" r="r" b="b"/>
              <a:pathLst>
                <a:path w="190" h="230" extrusionOk="0">
                  <a:moveTo>
                    <a:pt x="27" y="1"/>
                  </a:moveTo>
                  <a:lnTo>
                    <a:pt x="0" y="28"/>
                  </a:lnTo>
                  <a:cubicBezTo>
                    <a:pt x="27" y="28"/>
                    <a:pt x="27" y="55"/>
                    <a:pt x="81" y="82"/>
                  </a:cubicBezTo>
                  <a:cubicBezTo>
                    <a:pt x="54" y="136"/>
                    <a:pt x="54" y="190"/>
                    <a:pt x="136" y="218"/>
                  </a:cubicBezTo>
                  <a:cubicBezTo>
                    <a:pt x="145" y="227"/>
                    <a:pt x="154" y="230"/>
                    <a:pt x="162" y="230"/>
                  </a:cubicBezTo>
                  <a:cubicBezTo>
                    <a:pt x="178" y="230"/>
                    <a:pt x="190" y="218"/>
                    <a:pt x="190" y="218"/>
                  </a:cubicBezTo>
                  <a:cubicBezTo>
                    <a:pt x="190" y="190"/>
                    <a:pt x="190" y="190"/>
                    <a:pt x="190" y="163"/>
                  </a:cubicBezTo>
                  <a:cubicBezTo>
                    <a:pt x="190" y="55"/>
                    <a:pt x="109" y="82"/>
                    <a:pt x="5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9"/>
            <p:cNvSpPr/>
            <p:nvPr/>
          </p:nvSpPr>
          <p:spPr>
            <a:xfrm>
              <a:off x="8429399" y="3634912"/>
              <a:ext cx="8328" cy="9969"/>
            </a:xfrm>
            <a:custGeom>
              <a:avLst/>
              <a:gdLst/>
              <a:ahLst/>
              <a:cxnLst/>
              <a:rect l="l" t="t" r="r" b="b"/>
              <a:pathLst>
                <a:path w="137" h="164" extrusionOk="0">
                  <a:moveTo>
                    <a:pt x="28" y="1"/>
                  </a:moveTo>
                  <a:cubicBezTo>
                    <a:pt x="1" y="55"/>
                    <a:pt x="55" y="109"/>
                    <a:pt x="109" y="163"/>
                  </a:cubicBezTo>
                  <a:lnTo>
                    <a:pt x="136" y="109"/>
                  </a:lnTo>
                  <a:cubicBezTo>
                    <a:pt x="109" y="55"/>
                    <a:pt x="55" y="1"/>
                    <a:pt x="2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9"/>
            <p:cNvSpPr/>
            <p:nvPr/>
          </p:nvSpPr>
          <p:spPr>
            <a:xfrm>
              <a:off x="8521731" y="3699226"/>
              <a:ext cx="6686" cy="6626"/>
            </a:xfrm>
            <a:custGeom>
              <a:avLst/>
              <a:gdLst/>
              <a:ahLst/>
              <a:cxnLst/>
              <a:rect l="l" t="t" r="r" b="b"/>
              <a:pathLst>
                <a:path w="110" h="109" extrusionOk="0">
                  <a:moveTo>
                    <a:pt x="1" y="0"/>
                  </a:moveTo>
                  <a:cubicBezTo>
                    <a:pt x="1" y="27"/>
                    <a:pt x="1" y="82"/>
                    <a:pt x="55" y="109"/>
                  </a:cubicBezTo>
                  <a:lnTo>
                    <a:pt x="109" y="55"/>
                  </a:lnTo>
                  <a:cubicBezTo>
                    <a:pt x="82" y="27"/>
                    <a:pt x="28" y="27"/>
                    <a:pt x="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9"/>
            <p:cNvSpPr/>
            <p:nvPr/>
          </p:nvSpPr>
          <p:spPr>
            <a:xfrm>
              <a:off x="8506900" y="3692600"/>
              <a:ext cx="9969" cy="6687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82" y="1"/>
                  </a:moveTo>
                  <a:lnTo>
                    <a:pt x="0" y="82"/>
                  </a:lnTo>
                  <a:cubicBezTo>
                    <a:pt x="28" y="109"/>
                    <a:pt x="82" y="109"/>
                    <a:pt x="109" y="109"/>
                  </a:cubicBezTo>
                  <a:cubicBezTo>
                    <a:pt x="136" y="109"/>
                    <a:pt x="136" y="82"/>
                    <a:pt x="163" y="82"/>
                  </a:cubicBezTo>
                  <a:cubicBezTo>
                    <a:pt x="136" y="55"/>
                    <a:pt x="109" y="28"/>
                    <a:pt x="8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9"/>
            <p:cNvSpPr/>
            <p:nvPr/>
          </p:nvSpPr>
          <p:spPr>
            <a:xfrm>
              <a:off x="8503617" y="3672844"/>
              <a:ext cx="3343" cy="3343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0" y="0"/>
                  </a:moveTo>
                  <a:cubicBezTo>
                    <a:pt x="0" y="0"/>
                    <a:pt x="0" y="27"/>
                    <a:pt x="0" y="55"/>
                  </a:cubicBezTo>
                  <a:lnTo>
                    <a:pt x="54" y="27"/>
                  </a:lnTo>
                  <a:cubicBezTo>
                    <a:pt x="27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9"/>
            <p:cNvSpPr/>
            <p:nvPr/>
          </p:nvSpPr>
          <p:spPr>
            <a:xfrm>
              <a:off x="8485443" y="3666218"/>
              <a:ext cx="6686" cy="3404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55" y="1"/>
                  </a:moveTo>
                  <a:lnTo>
                    <a:pt x="1" y="55"/>
                  </a:lnTo>
                  <a:lnTo>
                    <a:pt x="109" y="55"/>
                  </a:lnTo>
                  <a:cubicBezTo>
                    <a:pt x="109" y="28"/>
                    <a:pt x="82" y="1"/>
                    <a:pt x="5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9"/>
            <p:cNvSpPr/>
            <p:nvPr/>
          </p:nvSpPr>
          <p:spPr>
            <a:xfrm>
              <a:off x="8452497" y="3649745"/>
              <a:ext cx="11610" cy="504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27" y="1"/>
                  </a:moveTo>
                  <a:lnTo>
                    <a:pt x="0" y="28"/>
                  </a:lnTo>
                  <a:lnTo>
                    <a:pt x="109" y="82"/>
                  </a:lnTo>
                  <a:lnTo>
                    <a:pt x="190" y="82"/>
                  </a:lnTo>
                  <a:cubicBezTo>
                    <a:pt x="136" y="28"/>
                    <a:pt x="109" y="28"/>
                    <a:pt x="2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9"/>
            <p:cNvSpPr/>
            <p:nvPr/>
          </p:nvSpPr>
          <p:spPr>
            <a:xfrm>
              <a:off x="8289289" y="4152640"/>
              <a:ext cx="37930" cy="31366"/>
            </a:xfrm>
            <a:custGeom>
              <a:avLst/>
              <a:gdLst/>
              <a:ahLst/>
              <a:cxnLst/>
              <a:rect l="l" t="t" r="r" b="b"/>
              <a:pathLst>
                <a:path w="624" h="516" extrusionOk="0">
                  <a:moveTo>
                    <a:pt x="624" y="0"/>
                  </a:moveTo>
                  <a:lnTo>
                    <a:pt x="624" y="0"/>
                  </a:lnTo>
                  <a:cubicBezTo>
                    <a:pt x="543" y="28"/>
                    <a:pt x="461" y="55"/>
                    <a:pt x="380" y="55"/>
                  </a:cubicBezTo>
                  <a:cubicBezTo>
                    <a:pt x="380" y="55"/>
                    <a:pt x="298" y="55"/>
                    <a:pt x="190" y="28"/>
                  </a:cubicBezTo>
                  <a:lnTo>
                    <a:pt x="0" y="217"/>
                  </a:lnTo>
                  <a:cubicBezTo>
                    <a:pt x="27" y="326"/>
                    <a:pt x="81" y="407"/>
                    <a:pt x="136" y="516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9"/>
            <p:cNvSpPr/>
            <p:nvPr/>
          </p:nvSpPr>
          <p:spPr>
            <a:xfrm>
              <a:off x="8307403" y="4165830"/>
              <a:ext cx="31365" cy="36351"/>
            </a:xfrm>
            <a:custGeom>
              <a:avLst/>
              <a:gdLst/>
              <a:ahLst/>
              <a:cxnLst/>
              <a:rect l="l" t="t" r="r" b="b"/>
              <a:pathLst>
                <a:path w="516" h="598" extrusionOk="0">
                  <a:moveTo>
                    <a:pt x="516" y="0"/>
                  </a:moveTo>
                  <a:lnTo>
                    <a:pt x="0" y="516"/>
                  </a:lnTo>
                  <a:cubicBezTo>
                    <a:pt x="55" y="570"/>
                    <a:pt x="109" y="597"/>
                    <a:pt x="163" y="597"/>
                  </a:cubicBezTo>
                  <a:cubicBezTo>
                    <a:pt x="326" y="597"/>
                    <a:pt x="516" y="190"/>
                    <a:pt x="51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9"/>
            <p:cNvSpPr/>
            <p:nvPr/>
          </p:nvSpPr>
          <p:spPr>
            <a:xfrm>
              <a:off x="8332143" y="4137807"/>
              <a:ext cx="6626" cy="8267"/>
            </a:xfrm>
            <a:custGeom>
              <a:avLst/>
              <a:gdLst/>
              <a:ahLst/>
              <a:cxnLst/>
              <a:rect l="l" t="t" r="r" b="b"/>
              <a:pathLst>
                <a:path w="109" h="136" extrusionOk="0">
                  <a:moveTo>
                    <a:pt x="109" y="0"/>
                  </a:moveTo>
                  <a:cubicBezTo>
                    <a:pt x="95" y="14"/>
                    <a:pt x="75" y="21"/>
                    <a:pt x="55" y="21"/>
                  </a:cubicBezTo>
                  <a:cubicBezTo>
                    <a:pt x="34" y="21"/>
                    <a:pt x="14" y="14"/>
                    <a:pt x="0" y="0"/>
                  </a:cubicBezTo>
                  <a:lnTo>
                    <a:pt x="0" y="0"/>
                  </a:lnTo>
                  <a:cubicBezTo>
                    <a:pt x="0" y="55"/>
                    <a:pt x="0" y="109"/>
                    <a:pt x="55" y="136"/>
                  </a:cubicBezTo>
                  <a:lnTo>
                    <a:pt x="109" y="82"/>
                  </a:lnTo>
                  <a:cubicBezTo>
                    <a:pt x="109" y="82"/>
                    <a:pt x="109" y="55"/>
                    <a:pt x="10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9"/>
            <p:cNvSpPr/>
            <p:nvPr/>
          </p:nvSpPr>
          <p:spPr>
            <a:xfrm>
              <a:off x="8177141" y="4072826"/>
              <a:ext cx="14892" cy="5836"/>
            </a:xfrm>
            <a:custGeom>
              <a:avLst/>
              <a:gdLst/>
              <a:ahLst/>
              <a:cxnLst/>
              <a:rect l="l" t="t" r="r" b="b"/>
              <a:pathLst>
                <a:path w="245" h="96" extrusionOk="0">
                  <a:moveTo>
                    <a:pt x="125" y="0"/>
                  </a:moveTo>
                  <a:cubicBezTo>
                    <a:pt x="112" y="0"/>
                    <a:pt x="98" y="4"/>
                    <a:pt x="82" y="11"/>
                  </a:cubicBezTo>
                  <a:lnTo>
                    <a:pt x="1" y="66"/>
                  </a:lnTo>
                  <a:cubicBezTo>
                    <a:pt x="32" y="86"/>
                    <a:pt x="67" y="95"/>
                    <a:pt x="101" y="95"/>
                  </a:cubicBezTo>
                  <a:cubicBezTo>
                    <a:pt x="157" y="95"/>
                    <a:pt x="211" y="72"/>
                    <a:pt x="245" y="39"/>
                  </a:cubicBezTo>
                  <a:cubicBezTo>
                    <a:pt x="187" y="19"/>
                    <a:pt x="157" y="0"/>
                    <a:pt x="125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9"/>
            <p:cNvSpPr/>
            <p:nvPr/>
          </p:nvSpPr>
          <p:spPr>
            <a:xfrm>
              <a:off x="8642086" y="4150998"/>
              <a:ext cx="31365" cy="37992"/>
            </a:xfrm>
            <a:custGeom>
              <a:avLst/>
              <a:gdLst/>
              <a:ahLst/>
              <a:cxnLst/>
              <a:rect l="l" t="t" r="r" b="b"/>
              <a:pathLst>
                <a:path w="516" h="625" extrusionOk="0">
                  <a:moveTo>
                    <a:pt x="462" y="0"/>
                  </a:moveTo>
                  <a:cubicBezTo>
                    <a:pt x="380" y="27"/>
                    <a:pt x="272" y="136"/>
                    <a:pt x="272" y="272"/>
                  </a:cubicBezTo>
                  <a:cubicBezTo>
                    <a:pt x="272" y="272"/>
                    <a:pt x="272" y="299"/>
                    <a:pt x="272" y="326"/>
                  </a:cubicBezTo>
                  <a:cubicBezTo>
                    <a:pt x="190" y="326"/>
                    <a:pt x="163" y="326"/>
                    <a:pt x="109" y="407"/>
                  </a:cubicBezTo>
                  <a:cubicBezTo>
                    <a:pt x="109" y="434"/>
                    <a:pt x="109" y="489"/>
                    <a:pt x="109" y="489"/>
                  </a:cubicBezTo>
                  <a:cubicBezTo>
                    <a:pt x="109" y="489"/>
                    <a:pt x="55" y="570"/>
                    <a:pt x="1" y="624"/>
                  </a:cubicBezTo>
                  <a:lnTo>
                    <a:pt x="516" y="109"/>
                  </a:lnTo>
                  <a:cubicBezTo>
                    <a:pt x="516" y="109"/>
                    <a:pt x="516" y="82"/>
                    <a:pt x="516" y="82"/>
                  </a:cubicBezTo>
                  <a:cubicBezTo>
                    <a:pt x="489" y="82"/>
                    <a:pt x="462" y="55"/>
                    <a:pt x="46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9"/>
            <p:cNvSpPr/>
            <p:nvPr/>
          </p:nvSpPr>
          <p:spPr>
            <a:xfrm>
              <a:off x="8586042" y="4190571"/>
              <a:ext cx="54463" cy="52824"/>
            </a:xfrm>
            <a:custGeom>
              <a:avLst/>
              <a:gdLst/>
              <a:ahLst/>
              <a:cxnLst/>
              <a:rect l="l" t="t" r="r" b="b"/>
              <a:pathLst>
                <a:path w="896" h="869" extrusionOk="0">
                  <a:moveTo>
                    <a:pt x="895" y="0"/>
                  </a:moveTo>
                  <a:lnTo>
                    <a:pt x="843" y="54"/>
                  </a:lnTo>
                  <a:lnTo>
                    <a:pt x="843" y="54"/>
                  </a:lnTo>
                  <a:cubicBezTo>
                    <a:pt x="861" y="44"/>
                    <a:pt x="878" y="34"/>
                    <a:pt x="895" y="27"/>
                  </a:cubicBezTo>
                  <a:cubicBezTo>
                    <a:pt x="895" y="27"/>
                    <a:pt x="895" y="0"/>
                    <a:pt x="895" y="0"/>
                  </a:cubicBezTo>
                  <a:close/>
                  <a:moveTo>
                    <a:pt x="843" y="54"/>
                  </a:moveTo>
                  <a:lnTo>
                    <a:pt x="843" y="54"/>
                  </a:lnTo>
                  <a:cubicBezTo>
                    <a:pt x="724" y="127"/>
                    <a:pt x="600" y="271"/>
                    <a:pt x="434" y="271"/>
                  </a:cubicBezTo>
                  <a:cubicBezTo>
                    <a:pt x="380" y="271"/>
                    <a:pt x="353" y="326"/>
                    <a:pt x="326" y="380"/>
                  </a:cubicBezTo>
                  <a:cubicBezTo>
                    <a:pt x="245" y="488"/>
                    <a:pt x="0" y="624"/>
                    <a:pt x="0" y="814"/>
                  </a:cubicBezTo>
                  <a:cubicBezTo>
                    <a:pt x="0" y="841"/>
                    <a:pt x="28" y="841"/>
                    <a:pt x="28" y="841"/>
                  </a:cubicBezTo>
                  <a:cubicBezTo>
                    <a:pt x="28" y="841"/>
                    <a:pt x="55" y="868"/>
                    <a:pt x="55" y="868"/>
                  </a:cubicBezTo>
                  <a:lnTo>
                    <a:pt x="843" y="54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9"/>
            <p:cNvSpPr/>
            <p:nvPr/>
          </p:nvSpPr>
          <p:spPr>
            <a:xfrm>
              <a:off x="8605797" y="4167472"/>
              <a:ext cx="84187" cy="87473"/>
            </a:xfrm>
            <a:custGeom>
              <a:avLst/>
              <a:gdLst/>
              <a:ahLst/>
              <a:cxnLst/>
              <a:rect l="l" t="t" r="r" b="b"/>
              <a:pathLst>
                <a:path w="1385" h="1439" extrusionOk="0">
                  <a:moveTo>
                    <a:pt x="1384" y="1"/>
                  </a:moveTo>
                  <a:lnTo>
                    <a:pt x="1" y="1357"/>
                  </a:lnTo>
                  <a:cubicBezTo>
                    <a:pt x="28" y="1384"/>
                    <a:pt x="55" y="1384"/>
                    <a:pt x="82" y="1384"/>
                  </a:cubicBezTo>
                  <a:cubicBezTo>
                    <a:pt x="109" y="1384"/>
                    <a:pt x="218" y="1438"/>
                    <a:pt x="245" y="1438"/>
                  </a:cubicBezTo>
                  <a:cubicBezTo>
                    <a:pt x="326" y="1438"/>
                    <a:pt x="462" y="1302"/>
                    <a:pt x="543" y="1248"/>
                  </a:cubicBezTo>
                  <a:cubicBezTo>
                    <a:pt x="543" y="1248"/>
                    <a:pt x="760" y="787"/>
                    <a:pt x="787" y="679"/>
                  </a:cubicBezTo>
                  <a:cubicBezTo>
                    <a:pt x="842" y="679"/>
                    <a:pt x="1032" y="651"/>
                    <a:pt x="1086" y="651"/>
                  </a:cubicBezTo>
                  <a:cubicBezTo>
                    <a:pt x="1113" y="543"/>
                    <a:pt x="1059" y="516"/>
                    <a:pt x="1086" y="407"/>
                  </a:cubicBezTo>
                  <a:cubicBezTo>
                    <a:pt x="1221" y="407"/>
                    <a:pt x="1357" y="109"/>
                    <a:pt x="138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9"/>
            <p:cNvSpPr/>
            <p:nvPr/>
          </p:nvSpPr>
          <p:spPr>
            <a:xfrm>
              <a:off x="8671749" y="4052036"/>
              <a:ext cx="3404" cy="6687"/>
            </a:xfrm>
            <a:custGeom>
              <a:avLst/>
              <a:gdLst/>
              <a:ahLst/>
              <a:cxnLst/>
              <a:rect l="l" t="t" r="r" b="b"/>
              <a:pathLst>
                <a:path w="56" h="110" extrusionOk="0">
                  <a:moveTo>
                    <a:pt x="1" y="1"/>
                  </a:moveTo>
                  <a:cubicBezTo>
                    <a:pt x="1" y="28"/>
                    <a:pt x="1" y="82"/>
                    <a:pt x="28" y="109"/>
                  </a:cubicBezTo>
                  <a:lnTo>
                    <a:pt x="55" y="82"/>
                  </a:lnTo>
                  <a:cubicBezTo>
                    <a:pt x="28" y="55"/>
                    <a:pt x="1" y="28"/>
                    <a:pt x="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9"/>
            <p:cNvSpPr/>
            <p:nvPr/>
          </p:nvSpPr>
          <p:spPr>
            <a:xfrm>
              <a:off x="8681657" y="4065227"/>
              <a:ext cx="14892" cy="24801"/>
            </a:xfrm>
            <a:custGeom>
              <a:avLst/>
              <a:gdLst/>
              <a:ahLst/>
              <a:cxnLst/>
              <a:rect l="l" t="t" r="r" b="b"/>
              <a:pathLst>
                <a:path w="245" h="408" extrusionOk="0">
                  <a:moveTo>
                    <a:pt x="136" y="1"/>
                  </a:moveTo>
                  <a:lnTo>
                    <a:pt x="1" y="164"/>
                  </a:lnTo>
                  <a:cubicBezTo>
                    <a:pt x="55" y="218"/>
                    <a:pt x="109" y="245"/>
                    <a:pt x="163" y="272"/>
                  </a:cubicBezTo>
                  <a:cubicBezTo>
                    <a:pt x="163" y="299"/>
                    <a:pt x="136" y="326"/>
                    <a:pt x="136" y="353"/>
                  </a:cubicBezTo>
                  <a:cubicBezTo>
                    <a:pt x="136" y="381"/>
                    <a:pt x="136" y="408"/>
                    <a:pt x="163" y="408"/>
                  </a:cubicBezTo>
                  <a:lnTo>
                    <a:pt x="245" y="326"/>
                  </a:lnTo>
                  <a:cubicBezTo>
                    <a:pt x="218" y="272"/>
                    <a:pt x="190" y="218"/>
                    <a:pt x="190" y="191"/>
                  </a:cubicBezTo>
                  <a:cubicBezTo>
                    <a:pt x="190" y="164"/>
                    <a:pt x="218" y="164"/>
                    <a:pt x="218" y="136"/>
                  </a:cubicBezTo>
                  <a:cubicBezTo>
                    <a:pt x="190" y="109"/>
                    <a:pt x="163" y="55"/>
                    <a:pt x="13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9"/>
            <p:cNvSpPr/>
            <p:nvPr/>
          </p:nvSpPr>
          <p:spPr>
            <a:xfrm>
              <a:off x="8684939" y="4093250"/>
              <a:ext cx="39632" cy="44618"/>
            </a:xfrm>
            <a:custGeom>
              <a:avLst/>
              <a:gdLst/>
              <a:ahLst/>
              <a:cxnLst/>
              <a:rect l="l" t="t" r="r" b="b"/>
              <a:pathLst>
                <a:path w="652" h="734" extrusionOk="0">
                  <a:moveTo>
                    <a:pt x="435" y="1"/>
                  </a:moveTo>
                  <a:lnTo>
                    <a:pt x="191" y="272"/>
                  </a:lnTo>
                  <a:cubicBezTo>
                    <a:pt x="191" y="354"/>
                    <a:pt x="164" y="435"/>
                    <a:pt x="109" y="489"/>
                  </a:cubicBezTo>
                  <a:cubicBezTo>
                    <a:pt x="55" y="543"/>
                    <a:pt x="1" y="543"/>
                    <a:pt x="1" y="625"/>
                  </a:cubicBezTo>
                  <a:cubicBezTo>
                    <a:pt x="1" y="706"/>
                    <a:pt x="82" y="706"/>
                    <a:pt x="136" y="733"/>
                  </a:cubicBezTo>
                  <a:lnTo>
                    <a:pt x="652" y="218"/>
                  </a:lnTo>
                  <a:cubicBezTo>
                    <a:pt x="543" y="218"/>
                    <a:pt x="462" y="137"/>
                    <a:pt x="43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9"/>
            <p:cNvSpPr/>
            <p:nvPr/>
          </p:nvSpPr>
          <p:spPr>
            <a:xfrm>
              <a:off x="8696488" y="4109784"/>
              <a:ext cx="49540" cy="56107"/>
            </a:xfrm>
            <a:custGeom>
              <a:avLst/>
              <a:gdLst/>
              <a:ahLst/>
              <a:cxnLst/>
              <a:rect l="l" t="t" r="r" b="b"/>
              <a:pathLst>
                <a:path w="815" h="923" extrusionOk="0">
                  <a:moveTo>
                    <a:pt x="814" y="0"/>
                  </a:moveTo>
                  <a:lnTo>
                    <a:pt x="1" y="814"/>
                  </a:lnTo>
                  <a:cubicBezTo>
                    <a:pt x="1" y="868"/>
                    <a:pt x="55" y="922"/>
                    <a:pt x="136" y="922"/>
                  </a:cubicBezTo>
                  <a:cubicBezTo>
                    <a:pt x="299" y="922"/>
                    <a:pt x="353" y="760"/>
                    <a:pt x="435" y="651"/>
                  </a:cubicBezTo>
                  <a:cubicBezTo>
                    <a:pt x="435" y="624"/>
                    <a:pt x="543" y="543"/>
                    <a:pt x="543" y="488"/>
                  </a:cubicBezTo>
                  <a:cubicBezTo>
                    <a:pt x="543" y="461"/>
                    <a:pt x="489" y="434"/>
                    <a:pt x="489" y="407"/>
                  </a:cubicBezTo>
                  <a:cubicBezTo>
                    <a:pt x="489" y="353"/>
                    <a:pt x="570" y="326"/>
                    <a:pt x="652" y="299"/>
                  </a:cubicBezTo>
                  <a:cubicBezTo>
                    <a:pt x="679" y="299"/>
                    <a:pt x="679" y="271"/>
                    <a:pt x="679" y="271"/>
                  </a:cubicBezTo>
                  <a:lnTo>
                    <a:pt x="706" y="326"/>
                  </a:lnTo>
                  <a:cubicBezTo>
                    <a:pt x="787" y="217"/>
                    <a:pt x="760" y="109"/>
                    <a:pt x="81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9"/>
            <p:cNvSpPr/>
            <p:nvPr/>
          </p:nvSpPr>
          <p:spPr>
            <a:xfrm>
              <a:off x="8744326" y="3806394"/>
              <a:ext cx="4984" cy="4985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82" y="0"/>
                  </a:moveTo>
                  <a:lnTo>
                    <a:pt x="0" y="82"/>
                  </a:lnTo>
                  <a:cubicBezTo>
                    <a:pt x="0" y="82"/>
                    <a:pt x="27" y="82"/>
                    <a:pt x="82" y="5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9"/>
            <p:cNvSpPr/>
            <p:nvPr/>
          </p:nvSpPr>
          <p:spPr>
            <a:xfrm>
              <a:off x="8764081" y="3788279"/>
              <a:ext cx="3404" cy="3343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55" y="0"/>
                  </a:moveTo>
                  <a:lnTo>
                    <a:pt x="1" y="54"/>
                  </a:lnTo>
                  <a:cubicBezTo>
                    <a:pt x="1" y="54"/>
                    <a:pt x="28" y="27"/>
                    <a:pt x="55" y="27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9"/>
            <p:cNvSpPr/>
            <p:nvPr/>
          </p:nvSpPr>
          <p:spPr>
            <a:xfrm>
              <a:off x="8093075" y="3608531"/>
              <a:ext cx="3343" cy="2432"/>
            </a:xfrm>
            <a:custGeom>
              <a:avLst/>
              <a:gdLst/>
              <a:ahLst/>
              <a:cxnLst/>
              <a:rect l="l" t="t" r="r" b="b"/>
              <a:pathLst>
                <a:path w="55" h="40" extrusionOk="0">
                  <a:moveTo>
                    <a:pt x="55" y="1"/>
                  </a:moveTo>
                  <a:lnTo>
                    <a:pt x="0" y="28"/>
                  </a:lnTo>
                  <a:cubicBezTo>
                    <a:pt x="18" y="28"/>
                    <a:pt x="37" y="40"/>
                    <a:pt x="47" y="40"/>
                  </a:cubicBezTo>
                  <a:cubicBezTo>
                    <a:pt x="52" y="40"/>
                    <a:pt x="55" y="37"/>
                    <a:pt x="55" y="28"/>
                  </a:cubicBezTo>
                  <a:cubicBezTo>
                    <a:pt x="55" y="28"/>
                    <a:pt x="55" y="1"/>
                    <a:pt x="5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9"/>
            <p:cNvSpPr/>
            <p:nvPr/>
          </p:nvSpPr>
          <p:spPr>
            <a:xfrm>
              <a:off x="8088091" y="3715699"/>
              <a:ext cx="19877" cy="13252"/>
            </a:xfrm>
            <a:custGeom>
              <a:avLst/>
              <a:gdLst/>
              <a:ahLst/>
              <a:cxnLst/>
              <a:rect l="l" t="t" r="r" b="b"/>
              <a:pathLst>
                <a:path w="327" h="218" extrusionOk="0">
                  <a:moveTo>
                    <a:pt x="326" y="1"/>
                  </a:moveTo>
                  <a:cubicBezTo>
                    <a:pt x="272" y="1"/>
                    <a:pt x="137" y="55"/>
                    <a:pt x="1" y="82"/>
                  </a:cubicBezTo>
                  <a:cubicBezTo>
                    <a:pt x="28" y="109"/>
                    <a:pt x="109" y="218"/>
                    <a:pt x="191" y="218"/>
                  </a:cubicBezTo>
                  <a:lnTo>
                    <a:pt x="218" y="218"/>
                  </a:lnTo>
                  <a:lnTo>
                    <a:pt x="326" y="136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9"/>
            <p:cNvSpPr/>
            <p:nvPr/>
          </p:nvSpPr>
          <p:spPr>
            <a:xfrm>
              <a:off x="7847382" y="3531027"/>
              <a:ext cx="87470" cy="77565"/>
            </a:xfrm>
            <a:custGeom>
              <a:avLst/>
              <a:gdLst/>
              <a:ahLst/>
              <a:cxnLst/>
              <a:rect l="l" t="t" r="r" b="b"/>
              <a:pathLst>
                <a:path w="1439" h="1276" extrusionOk="0">
                  <a:moveTo>
                    <a:pt x="1221" y="1"/>
                  </a:moveTo>
                  <a:lnTo>
                    <a:pt x="1" y="1248"/>
                  </a:lnTo>
                  <a:cubicBezTo>
                    <a:pt x="28" y="1221"/>
                    <a:pt x="82" y="1167"/>
                    <a:pt x="109" y="1167"/>
                  </a:cubicBezTo>
                  <a:cubicBezTo>
                    <a:pt x="218" y="1167"/>
                    <a:pt x="299" y="1248"/>
                    <a:pt x="381" y="1276"/>
                  </a:cubicBezTo>
                  <a:lnTo>
                    <a:pt x="1059" y="597"/>
                  </a:lnTo>
                  <a:lnTo>
                    <a:pt x="1384" y="272"/>
                  </a:lnTo>
                  <a:lnTo>
                    <a:pt x="1411" y="245"/>
                  </a:lnTo>
                  <a:cubicBezTo>
                    <a:pt x="1438" y="218"/>
                    <a:pt x="1438" y="218"/>
                    <a:pt x="1438" y="191"/>
                  </a:cubicBezTo>
                  <a:cubicBezTo>
                    <a:pt x="1357" y="191"/>
                    <a:pt x="1303" y="109"/>
                    <a:pt x="122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9"/>
            <p:cNvSpPr/>
            <p:nvPr/>
          </p:nvSpPr>
          <p:spPr>
            <a:xfrm>
              <a:off x="7638039" y="3499721"/>
              <a:ext cx="29724" cy="297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lnTo>
                    <a:pt x="0" y="244"/>
                  </a:lnTo>
                  <a:cubicBezTo>
                    <a:pt x="27" y="299"/>
                    <a:pt x="27" y="353"/>
                    <a:pt x="82" y="407"/>
                  </a:cubicBezTo>
                  <a:cubicBezTo>
                    <a:pt x="82" y="461"/>
                    <a:pt x="136" y="489"/>
                    <a:pt x="190" y="489"/>
                  </a:cubicBezTo>
                  <a:lnTo>
                    <a:pt x="488" y="190"/>
                  </a:lnTo>
                  <a:cubicBezTo>
                    <a:pt x="461" y="163"/>
                    <a:pt x="434" y="136"/>
                    <a:pt x="407" y="136"/>
                  </a:cubicBezTo>
                  <a:cubicBezTo>
                    <a:pt x="353" y="136"/>
                    <a:pt x="326" y="136"/>
                    <a:pt x="299" y="82"/>
                  </a:cubicBezTo>
                  <a:cubicBezTo>
                    <a:pt x="299" y="55"/>
                    <a:pt x="271" y="27"/>
                    <a:pt x="24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9"/>
            <p:cNvSpPr/>
            <p:nvPr/>
          </p:nvSpPr>
          <p:spPr>
            <a:xfrm>
              <a:off x="7661076" y="3522820"/>
              <a:ext cx="33067" cy="36290"/>
            </a:xfrm>
            <a:custGeom>
              <a:avLst/>
              <a:gdLst/>
              <a:ahLst/>
              <a:cxnLst/>
              <a:rect l="l" t="t" r="r" b="b"/>
              <a:pathLst>
                <a:path w="544" h="597" extrusionOk="0">
                  <a:moveTo>
                    <a:pt x="299" y="0"/>
                  </a:moveTo>
                  <a:lnTo>
                    <a:pt x="1" y="326"/>
                  </a:lnTo>
                  <a:cubicBezTo>
                    <a:pt x="1" y="407"/>
                    <a:pt x="55" y="543"/>
                    <a:pt x="82" y="570"/>
                  </a:cubicBezTo>
                  <a:cubicBezTo>
                    <a:pt x="109" y="570"/>
                    <a:pt x="137" y="570"/>
                    <a:pt x="164" y="597"/>
                  </a:cubicBezTo>
                  <a:lnTo>
                    <a:pt x="543" y="190"/>
                  </a:lnTo>
                  <a:cubicBezTo>
                    <a:pt x="462" y="136"/>
                    <a:pt x="381" y="81"/>
                    <a:pt x="29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9"/>
            <p:cNvSpPr/>
            <p:nvPr/>
          </p:nvSpPr>
          <p:spPr>
            <a:xfrm>
              <a:off x="7680892" y="3544217"/>
              <a:ext cx="44555" cy="44618"/>
            </a:xfrm>
            <a:custGeom>
              <a:avLst/>
              <a:gdLst/>
              <a:ahLst/>
              <a:cxnLst/>
              <a:rect l="l" t="t" r="r" b="b"/>
              <a:pathLst>
                <a:path w="733" h="734" extrusionOk="0">
                  <a:moveTo>
                    <a:pt x="730" y="210"/>
                  </a:moveTo>
                  <a:cubicBezTo>
                    <a:pt x="725" y="210"/>
                    <a:pt x="713" y="230"/>
                    <a:pt x="708" y="240"/>
                  </a:cubicBezTo>
                  <a:lnTo>
                    <a:pt x="708" y="240"/>
                  </a:lnTo>
                  <a:lnTo>
                    <a:pt x="733" y="218"/>
                  </a:lnTo>
                  <a:cubicBezTo>
                    <a:pt x="733" y="212"/>
                    <a:pt x="732" y="210"/>
                    <a:pt x="730" y="210"/>
                  </a:cubicBezTo>
                  <a:close/>
                  <a:moveTo>
                    <a:pt x="708" y="240"/>
                  </a:moveTo>
                  <a:lnTo>
                    <a:pt x="703" y="245"/>
                  </a:lnTo>
                  <a:lnTo>
                    <a:pt x="706" y="245"/>
                  </a:lnTo>
                  <a:cubicBezTo>
                    <a:pt x="706" y="245"/>
                    <a:pt x="707" y="243"/>
                    <a:pt x="708" y="240"/>
                  </a:cubicBezTo>
                  <a:close/>
                  <a:moveTo>
                    <a:pt x="516" y="1"/>
                  </a:moveTo>
                  <a:lnTo>
                    <a:pt x="0" y="462"/>
                  </a:lnTo>
                  <a:cubicBezTo>
                    <a:pt x="28" y="489"/>
                    <a:pt x="28" y="516"/>
                    <a:pt x="55" y="543"/>
                  </a:cubicBezTo>
                  <a:cubicBezTo>
                    <a:pt x="82" y="597"/>
                    <a:pt x="109" y="679"/>
                    <a:pt x="163" y="733"/>
                  </a:cubicBezTo>
                  <a:lnTo>
                    <a:pt x="703" y="245"/>
                  </a:lnTo>
                  <a:lnTo>
                    <a:pt x="651" y="245"/>
                  </a:lnTo>
                  <a:cubicBezTo>
                    <a:pt x="651" y="245"/>
                    <a:pt x="651" y="163"/>
                    <a:pt x="651" y="163"/>
                  </a:cubicBezTo>
                  <a:cubicBezTo>
                    <a:pt x="651" y="82"/>
                    <a:pt x="597" y="28"/>
                    <a:pt x="51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9"/>
            <p:cNvSpPr/>
            <p:nvPr/>
          </p:nvSpPr>
          <p:spPr>
            <a:xfrm>
              <a:off x="7700647" y="3572240"/>
              <a:ext cx="41273" cy="42977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516" y="1"/>
                  </a:moveTo>
                  <a:lnTo>
                    <a:pt x="1" y="516"/>
                  </a:lnTo>
                  <a:cubicBezTo>
                    <a:pt x="1" y="516"/>
                    <a:pt x="28" y="543"/>
                    <a:pt x="28" y="543"/>
                  </a:cubicBezTo>
                  <a:cubicBezTo>
                    <a:pt x="82" y="598"/>
                    <a:pt x="164" y="652"/>
                    <a:pt x="218" y="706"/>
                  </a:cubicBezTo>
                  <a:lnTo>
                    <a:pt x="679" y="245"/>
                  </a:lnTo>
                  <a:cubicBezTo>
                    <a:pt x="625" y="191"/>
                    <a:pt x="570" y="109"/>
                    <a:pt x="57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9"/>
            <p:cNvSpPr/>
            <p:nvPr/>
          </p:nvSpPr>
          <p:spPr>
            <a:xfrm>
              <a:off x="7730371" y="3596981"/>
              <a:ext cx="34647" cy="42916"/>
            </a:xfrm>
            <a:custGeom>
              <a:avLst/>
              <a:gdLst/>
              <a:ahLst/>
              <a:cxnLst/>
              <a:rect l="l" t="t" r="r" b="b"/>
              <a:pathLst>
                <a:path w="570" h="706" extrusionOk="0">
                  <a:moveTo>
                    <a:pt x="488" y="1"/>
                  </a:moveTo>
                  <a:lnTo>
                    <a:pt x="0" y="489"/>
                  </a:lnTo>
                  <a:cubicBezTo>
                    <a:pt x="0" y="516"/>
                    <a:pt x="109" y="679"/>
                    <a:pt x="163" y="706"/>
                  </a:cubicBezTo>
                  <a:lnTo>
                    <a:pt x="461" y="489"/>
                  </a:lnTo>
                  <a:cubicBezTo>
                    <a:pt x="461" y="435"/>
                    <a:pt x="244" y="408"/>
                    <a:pt x="570" y="380"/>
                  </a:cubicBezTo>
                  <a:lnTo>
                    <a:pt x="570" y="28"/>
                  </a:lnTo>
                  <a:cubicBezTo>
                    <a:pt x="570" y="28"/>
                    <a:pt x="488" y="28"/>
                    <a:pt x="48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9"/>
            <p:cNvSpPr/>
            <p:nvPr/>
          </p:nvSpPr>
          <p:spPr>
            <a:xfrm>
              <a:off x="7891938" y="3606889"/>
              <a:ext cx="4984" cy="4985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82" y="0"/>
                  </a:moveTo>
                  <a:lnTo>
                    <a:pt x="0" y="82"/>
                  </a:lnTo>
                  <a:cubicBezTo>
                    <a:pt x="27" y="55"/>
                    <a:pt x="54" y="55"/>
                    <a:pt x="82" y="55"/>
                  </a:cubicBezTo>
                  <a:cubicBezTo>
                    <a:pt x="82" y="28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9"/>
            <p:cNvSpPr/>
            <p:nvPr/>
          </p:nvSpPr>
          <p:spPr>
            <a:xfrm>
              <a:off x="7933150" y="3540935"/>
              <a:ext cx="51181" cy="54466"/>
            </a:xfrm>
            <a:custGeom>
              <a:avLst/>
              <a:gdLst/>
              <a:ahLst/>
              <a:cxnLst/>
              <a:rect l="l" t="t" r="r" b="b"/>
              <a:pathLst>
                <a:path w="842" h="896" extrusionOk="0">
                  <a:moveTo>
                    <a:pt x="489" y="0"/>
                  </a:moveTo>
                  <a:lnTo>
                    <a:pt x="244" y="245"/>
                  </a:lnTo>
                  <a:cubicBezTo>
                    <a:pt x="217" y="326"/>
                    <a:pt x="190" y="407"/>
                    <a:pt x="190" y="462"/>
                  </a:cubicBezTo>
                  <a:cubicBezTo>
                    <a:pt x="190" y="516"/>
                    <a:pt x="136" y="543"/>
                    <a:pt x="136" y="597"/>
                  </a:cubicBezTo>
                  <a:cubicBezTo>
                    <a:pt x="82" y="733"/>
                    <a:pt x="27" y="787"/>
                    <a:pt x="0" y="896"/>
                  </a:cubicBezTo>
                  <a:lnTo>
                    <a:pt x="353" y="543"/>
                  </a:lnTo>
                  <a:cubicBezTo>
                    <a:pt x="326" y="489"/>
                    <a:pt x="299" y="407"/>
                    <a:pt x="299" y="353"/>
                  </a:cubicBezTo>
                  <a:cubicBezTo>
                    <a:pt x="299" y="231"/>
                    <a:pt x="375" y="216"/>
                    <a:pt x="470" y="216"/>
                  </a:cubicBezTo>
                  <a:cubicBezTo>
                    <a:pt x="502" y="216"/>
                    <a:pt x="536" y="217"/>
                    <a:pt x="570" y="217"/>
                  </a:cubicBezTo>
                  <a:lnTo>
                    <a:pt x="706" y="217"/>
                  </a:lnTo>
                  <a:lnTo>
                    <a:pt x="841" y="5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9"/>
            <p:cNvSpPr/>
            <p:nvPr/>
          </p:nvSpPr>
          <p:spPr>
            <a:xfrm>
              <a:off x="7997461" y="3537652"/>
              <a:ext cx="21457" cy="18175"/>
            </a:xfrm>
            <a:custGeom>
              <a:avLst/>
              <a:gdLst/>
              <a:ahLst/>
              <a:cxnLst/>
              <a:rect l="l" t="t" r="r" b="b"/>
              <a:pathLst>
                <a:path w="353" h="299" extrusionOk="0">
                  <a:moveTo>
                    <a:pt x="326" y="0"/>
                  </a:moveTo>
                  <a:lnTo>
                    <a:pt x="0" y="299"/>
                  </a:lnTo>
                  <a:lnTo>
                    <a:pt x="82" y="299"/>
                  </a:lnTo>
                  <a:cubicBezTo>
                    <a:pt x="244" y="299"/>
                    <a:pt x="299" y="163"/>
                    <a:pt x="326" y="54"/>
                  </a:cubicBezTo>
                  <a:cubicBezTo>
                    <a:pt x="353" y="54"/>
                    <a:pt x="353" y="0"/>
                    <a:pt x="35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9"/>
            <p:cNvSpPr/>
            <p:nvPr/>
          </p:nvSpPr>
          <p:spPr>
            <a:xfrm>
              <a:off x="7956248" y="3567317"/>
              <a:ext cx="36289" cy="46199"/>
            </a:xfrm>
            <a:custGeom>
              <a:avLst/>
              <a:gdLst/>
              <a:ahLst/>
              <a:cxnLst/>
              <a:rect l="l" t="t" r="r" b="b"/>
              <a:pathLst>
                <a:path w="597" h="760" extrusionOk="0">
                  <a:moveTo>
                    <a:pt x="597" y="0"/>
                  </a:moveTo>
                  <a:cubicBezTo>
                    <a:pt x="597" y="0"/>
                    <a:pt x="543" y="28"/>
                    <a:pt x="407" y="55"/>
                  </a:cubicBezTo>
                  <a:lnTo>
                    <a:pt x="0" y="489"/>
                  </a:lnTo>
                  <a:lnTo>
                    <a:pt x="109" y="489"/>
                  </a:lnTo>
                  <a:lnTo>
                    <a:pt x="81" y="651"/>
                  </a:lnTo>
                  <a:cubicBezTo>
                    <a:pt x="81" y="706"/>
                    <a:pt x="109" y="733"/>
                    <a:pt x="136" y="760"/>
                  </a:cubicBezTo>
                  <a:lnTo>
                    <a:pt x="353" y="570"/>
                  </a:lnTo>
                  <a:cubicBezTo>
                    <a:pt x="298" y="462"/>
                    <a:pt x="190" y="299"/>
                    <a:pt x="190" y="299"/>
                  </a:cubicBezTo>
                  <a:cubicBezTo>
                    <a:pt x="407" y="299"/>
                    <a:pt x="597" y="109"/>
                    <a:pt x="597" y="55"/>
                  </a:cubicBezTo>
                  <a:lnTo>
                    <a:pt x="597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9"/>
            <p:cNvSpPr/>
            <p:nvPr/>
          </p:nvSpPr>
          <p:spPr>
            <a:xfrm>
              <a:off x="7944699" y="3603607"/>
              <a:ext cx="13251" cy="31366"/>
            </a:xfrm>
            <a:custGeom>
              <a:avLst/>
              <a:gdLst/>
              <a:ahLst/>
              <a:cxnLst/>
              <a:rect l="l" t="t" r="r" b="b"/>
              <a:pathLst>
                <a:path w="218" h="516" extrusionOk="0">
                  <a:moveTo>
                    <a:pt x="136" y="0"/>
                  </a:moveTo>
                  <a:lnTo>
                    <a:pt x="0" y="136"/>
                  </a:lnTo>
                  <a:lnTo>
                    <a:pt x="0" y="461"/>
                  </a:lnTo>
                  <a:cubicBezTo>
                    <a:pt x="0" y="488"/>
                    <a:pt x="0" y="516"/>
                    <a:pt x="0" y="516"/>
                  </a:cubicBezTo>
                  <a:lnTo>
                    <a:pt x="217" y="326"/>
                  </a:lnTo>
                  <a:cubicBezTo>
                    <a:pt x="217" y="299"/>
                    <a:pt x="217" y="271"/>
                    <a:pt x="217" y="244"/>
                  </a:cubicBezTo>
                  <a:cubicBezTo>
                    <a:pt x="217" y="163"/>
                    <a:pt x="136" y="82"/>
                    <a:pt x="13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9"/>
            <p:cNvSpPr/>
            <p:nvPr/>
          </p:nvSpPr>
          <p:spPr>
            <a:xfrm>
              <a:off x="7952905" y="3596981"/>
              <a:ext cx="5045" cy="6687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82" y="1"/>
                  </a:lnTo>
                  <a:cubicBezTo>
                    <a:pt x="28" y="28"/>
                    <a:pt x="1" y="55"/>
                    <a:pt x="1" y="109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9"/>
            <p:cNvSpPr/>
            <p:nvPr/>
          </p:nvSpPr>
          <p:spPr>
            <a:xfrm>
              <a:off x="7980927" y="3618439"/>
              <a:ext cx="5045" cy="4985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82" y="0"/>
                  </a:moveTo>
                  <a:lnTo>
                    <a:pt x="1" y="82"/>
                  </a:lnTo>
                  <a:cubicBezTo>
                    <a:pt x="28" y="55"/>
                    <a:pt x="82" y="27"/>
                    <a:pt x="8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9"/>
            <p:cNvSpPr/>
            <p:nvPr/>
          </p:nvSpPr>
          <p:spPr>
            <a:xfrm>
              <a:off x="7751768" y="3639836"/>
              <a:ext cx="33067" cy="23160"/>
            </a:xfrm>
            <a:custGeom>
              <a:avLst/>
              <a:gdLst/>
              <a:ahLst/>
              <a:cxnLst/>
              <a:rect l="l" t="t" r="r" b="b"/>
              <a:pathLst>
                <a:path w="544" h="381" extrusionOk="0">
                  <a:moveTo>
                    <a:pt x="353" y="1"/>
                  </a:moveTo>
                  <a:cubicBezTo>
                    <a:pt x="326" y="1"/>
                    <a:pt x="299" y="55"/>
                    <a:pt x="245" y="55"/>
                  </a:cubicBezTo>
                  <a:cubicBezTo>
                    <a:pt x="218" y="55"/>
                    <a:pt x="191" y="28"/>
                    <a:pt x="163" y="28"/>
                  </a:cubicBezTo>
                  <a:lnTo>
                    <a:pt x="1" y="191"/>
                  </a:lnTo>
                  <a:cubicBezTo>
                    <a:pt x="109" y="191"/>
                    <a:pt x="163" y="299"/>
                    <a:pt x="245" y="354"/>
                  </a:cubicBezTo>
                  <a:cubicBezTo>
                    <a:pt x="245" y="354"/>
                    <a:pt x="245" y="354"/>
                    <a:pt x="245" y="381"/>
                  </a:cubicBezTo>
                  <a:lnTo>
                    <a:pt x="543" y="55"/>
                  </a:lnTo>
                  <a:cubicBezTo>
                    <a:pt x="489" y="28"/>
                    <a:pt x="435" y="1"/>
                    <a:pt x="35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9"/>
            <p:cNvSpPr/>
            <p:nvPr/>
          </p:nvSpPr>
          <p:spPr>
            <a:xfrm>
              <a:off x="7788056" y="3648103"/>
              <a:ext cx="41273" cy="19817"/>
            </a:xfrm>
            <a:custGeom>
              <a:avLst/>
              <a:gdLst/>
              <a:ahLst/>
              <a:cxnLst/>
              <a:rect l="l" t="t" r="r" b="b"/>
              <a:pathLst>
                <a:path w="679" h="326" extrusionOk="0">
                  <a:moveTo>
                    <a:pt x="597" y="1"/>
                  </a:moveTo>
                  <a:cubicBezTo>
                    <a:pt x="516" y="1"/>
                    <a:pt x="489" y="136"/>
                    <a:pt x="380" y="136"/>
                  </a:cubicBezTo>
                  <a:cubicBezTo>
                    <a:pt x="299" y="136"/>
                    <a:pt x="245" y="109"/>
                    <a:pt x="190" y="82"/>
                  </a:cubicBezTo>
                  <a:lnTo>
                    <a:pt x="0" y="272"/>
                  </a:lnTo>
                  <a:cubicBezTo>
                    <a:pt x="136" y="299"/>
                    <a:pt x="245" y="326"/>
                    <a:pt x="380" y="326"/>
                  </a:cubicBezTo>
                  <a:lnTo>
                    <a:pt x="679" y="28"/>
                  </a:lnTo>
                  <a:cubicBezTo>
                    <a:pt x="651" y="1"/>
                    <a:pt x="651" y="1"/>
                    <a:pt x="59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9"/>
            <p:cNvSpPr/>
            <p:nvPr/>
          </p:nvSpPr>
          <p:spPr>
            <a:xfrm>
              <a:off x="7829269" y="3651386"/>
              <a:ext cx="36349" cy="23160"/>
            </a:xfrm>
            <a:custGeom>
              <a:avLst/>
              <a:gdLst/>
              <a:ahLst/>
              <a:cxnLst/>
              <a:rect l="l" t="t" r="r" b="b"/>
              <a:pathLst>
                <a:path w="598" h="381" extrusionOk="0">
                  <a:moveTo>
                    <a:pt x="272" y="1"/>
                  </a:moveTo>
                  <a:lnTo>
                    <a:pt x="1" y="326"/>
                  </a:lnTo>
                  <a:cubicBezTo>
                    <a:pt x="136" y="326"/>
                    <a:pt x="272" y="353"/>
                    <a:pt x="407" y="380"/>
                  </a:cubicBezTo>
                  <a:lnTo>
                    <a:pt x="597" y="191"/>
                  </a:lnTo>
                  <a:cubicBezTo>
                    <a:pt x="462" y="191"/>
                    <a:pt x="380" y="164"/>
                    <a:pt x="299" y="82"/>
                  </a:cubicBezTo>
                  <a:cubicBezTo>
                    <a:pt x="299" y="82"/>
                    <a:pt x="570" y="1"/>
                    <a:pt x="59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9"/>
            <p:cNvSpPr/>
            <p:nvPr/>
          </p:nvSpPr>
          <p:spPr>
            <a:xfrm>
              <a:off x="7877106" y="3669561"/>
              <a:ext cx="13251" cy="9908"/>
            </a:xfrm>
            <a:custGeom>
              <a:avLst/>
              <a:gdLst/>
              <a:ahLst/>
              <a:cxnLst/>
              <a:rect l="l" t="t" r="r" b="b"/>
              <a:pathLst>
                <a:path w="218" h="163" extrusionOk="0">
                  <a:moveTo>
                    <a:pt x="109" y="0"/>
                  </a:moveTo>
                  <a:lnTo>
                    <a:pt x="0" y="109"/>
                  </a:lnTo>
                  <a:cubicBezTo>
                    <a:pt x="54" y="136"/>
                    <a:pt x="54" y="163"/>
                    <a:pt x="136" y="163"/>
                  </a:cubicBezTo>
                  <a:cubicBezTo>
                    <a:pt x="136" y="163"/>
                    <a:pt x="190" y="109"/>
                    <a:pt x="217" y="81"/>
                  </a:cubicBezTo>
                  <a:cubicBezTo>
                    <a:pt x="163" y="54"/>
                    <a:pt x="163" y="27"/>
                    <a:pt x="10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9"/>
            <p:cNvSpPr/>
            <p:nvPr/>
          </p:nvSpPr>
          <p:spPr>
            <a:xfrm>
              <a:off x="7873763" y="3679409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cubicBezTo>
                    <a:pt x="28" y="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9"/>
            <p:cNvSpPr/>
            <p:nvPr/>
          </p:nvSpPr>
          <p:spPr>
            <a:xfrm>
              <a:off x="7947982" y="3674485"/>
              <a:ext cx="6626" cy="6626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109" y="0"/>
                  </a:moveTo>
                  <a:cubicBezTo>
                    <a:pt x="55" y="0"/>
                    <a:pt x="0" y="0"/>
                    <a:pt x="0" y="55"/>
                  </a:cubicBezTo>
                  <a:cubicBezTo>
                    <a:pt x="0" y="82"/>
                    <a:pt x="0" y="82"/>
                    <a:pt x="28" y="109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9"/>
            <p:cNvSpPr/>
            <p:nvPr/>
          </p:nvSpPr>
          <p:spPr>
            <a:xfrm>
              <a:off x="7971080" y="3672844"/>
              <a:ext cx="18175" cy="9969"/>
            </a:xfrm>
            <a:custGeom>
              <a:avLst/>
              <a:gdLst/>
              <a:ahLst/>
              <a:cxnLst/>
              <a:rect l="l" t="t" r="r" b="b"/>
              <a:pathLst>
                <a:path w="299" h="164" extrusionOk="0">
                  <a:moveTo>
                    <a:pt x="299" y="0"/>
                  </a:moveTo>
                  <a:cubicBezTo>
                    <a:pt x="244" y="27"/>
                    <a:pt x="190" y="82"/>
                    <a:pt x="82" y="82"/>
                  </a:cubicBezTo>
                  <a:lnTo>
                    <a:pt x="0" y="163"/>
                  </a:lnTo>
                  <a:lnTo>
                    <a:pt x="82" y="163"/>
                  </a:lnTo>
                  <a:cubicBezTo>
                    <a:pt x="190" y="163"/>
                    <a:pt x="244" y="109"/>
                    <a:pt x="29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9"/>
            <p:cNvSpPr/>
            <p:nvPr/>
          </p:nvSpPr>
          <p:spPr>
            <a:xfrm>
              <a:off x="7919960" y="3672844"/>
              <a:ext cx="14892" cy="11610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63" y="0"/>
                  </a:moveTo>
                  <a:lnTo>
                    <a:pt x="0" y="190"/>
                  </a:lnTo>
                  <a:cubicBezTo>
                    <a:pt x="27" y="163"/>
                    <a:pt x="82" y="136"/>
                    <a:pt x="136" y="136"/>
                  </a:cubicBezTo>
                  <a:lnTo>
                    <a:pt x="190" y="163"/>
                  </a:lnTo>
                  <a:lnTo>
                    <a:pt x="244" y="163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9"/>
            <p:cNvSpPr/>
            <p:nvPr/>
          </p:nvSpPr>
          <p:spPr>
            <a:xfrm>
              <a:off x="7938074" y="3690958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9"/>
            <p:cNvSpPr/>
            <p:nvPr/>
          </p:nvSpPr>
          <p:spPr>
            <a:xfrm>
              <a:off x="7951264" y="3697584"/>
              <a:ext cx="6686" cy="8267"/>
            </a:xfrm>
            <a:custGeom>
              <a:avLst/>
              <a:gdLst/>
              <a:ahLst/>
              <a:cxnLst/>
              <a:rect l="l" t="t" r="r" b="b"/>
              <a:pathLst>
                <a:path w="110" h="136" extrusionOk="0">
                  <a:moveTo>
                    <a:pt x="82" y="0"/>
                  </a:moveTo>
                  <a:lnTo>
                    <a:pt x="1" y="82"/>
                  </a:lnTo>
                  <a:cubicBezTo>
                    <a:pt x="1" y="109"/>
                    <a:pt x="1" y="136"/>
                    <a:pt x="28" y="136"/>
                  </a:cubicBezTo>
                  <a:lnTo>
                    <a:pt x="55" y="136"/>
                  </a:lnTo>
                  <a:cubicBezTo>
                    <a:pt x="82" y="136"/>
                    <a:pt x="109" y="109"/>
                    <a:pt x="109" y="82"/>
                  </a:cubicBezTo>
                  <a:cubicBezTo>
                    <a:pt x="109" y="54"/>
                    <a:pt x="109" y="27"/>
                    <a:pt x="8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9"/>
            <p:cNvSpPr/>
            <p:nvPr/>
          </p:nvSpPr>
          <p:spPr>
            <a:xfrm>
              <a:off x="7895220" y="3672844"/>
              <a:ext cx="8328" cy="8267"/>
            </a:xfrm>
            <a:custGeom>
              <a:avLst/>
              <a:gdLst/>
              <a:ahLst/>
              <a:cxnLst/>
              <a:rect l="l" t="t" r="r" b="b"/>
              <a:pathLst>
                <a:path w="137" h="136" extrusionOk="0">
                  <a:moveTo>
                    <a:pt x="0" y="0"/>
                  </a:moveTo>
                  <a:lnTo>
                    <a:pt x="0" y="109"/>
                  </a:lnTo>
                  <a:cubicBezTo>
                    <a:pt x="0" y="109"/>
                    <a:pt x="28" y="136"/>
                    <a:pt x="28" y="136"/>
                  </a:cubicBezTo>
                  <a:lnTo>
                    <a:pt x="136" y="55"/>
                  </a:lnTo>
                  <a:cubicBezTo>
                    <a:pt x="109" y="27"/>
                    <a:pt x="109" y="0"/>
                    <a:pt x="8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9"/>
            <p:cNvSpPr/>
            <p:nvPr/>
          </p:nvSpPr>
          <p:spPr>
            <a:xfrm>
              <a:off x="8000743" y="3676552"/>
              <a:ext cx="46197" cy="27658"/>
            </a:xfrm>
            <a:custGeom>
              <a:avLst/>
              <a:gdLst/>
              <a:ahLst/>
              <a:cxnLst/>
              <a:rect l="l" t="t" r="r" b="b"/>
              <a:pathLst>
                <a:path w="760" h="455" extrusionOk="0">
                  <a:moveTo>
                    <a:pt x="614" y="0"/>
                  </a:moveTo>
                  <a:cubicBezTo>
                    <a:pt x="550" y="0"/>
                    <a:pt x="475" y="7"/>
                    <a:pt x="407" y="21"/>
                  </a:cubicBezTo>
                  <a:lnTo>
                    <a:pt x="0" y="455"/>
                  </a:lnTo>
                  <a:cubicBezTo>
                    <a:pt x="82" y="455"/>
                    <a:pt x="217" y="346"/>
                    <a:pt x="272" y="319"/>
                  </a:cubicBezTo>
                  <a:cubicBezTo>
                    <a:pt x="299" y="292"/>
                    <a:pt x="245" y="211"/>
                    <a:pt x="299" y="211"/>
                  </a:cubicBezTo>
                  <a:cubicBezTo>
                    <a:pt x="407" y="211"/>
                    <a:pt x="679" y="156"/>
                    <a:pt x="760" y="21"/>
                  </a:cubicBezTo>
                  <a:cubicBezTo>
                    <a:pt x="733" y="7"/>
                    <a:pt x="679" y="0"/>
                    <a:pt x="61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9"/>
            <p:cNvSpPr/>
            <p:nvPr/>
          </p:nvSpPr>
          <p:spPr>
            <a:xfrm>
              <a:off x="8040314" y="3608531"/>
              <a:ext cx="4984" cy="4985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82" y="1"/>
                  </a:moveTo>
                  <a:lnTo>
                    <a:pt x="0" y="82"/>
                  </a:lnTo>
                  <a:cubicBezTo>
                    <a:pt x="28" y="82"/>
                    <a:pt x="55" y="28"/>
                    <a:pt x="8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9"/>
            <p:cNvSpPr/>
            <p:nvPr/>
          </p:nvSpPr>
          <p:spPr>
            <a:xfrm>
              <a:off x="8056787" y="3600264"/>
              <a:ext cx="21518" cy="5045"/>
            </a:xfrm>
            <a:custGeom>
              <a:avLst/>
              <a:gdLst/>
              <a:ahLst/>
              <a:cxnLst/>
              <a:rect l="l" t="t" r="r" b="b"/>
              <a:pathLst>
                <a:path w="354" h="83" extrusionOk="0">
                  <a:moveTo>
                    <a:pt x="55" y="1"/>
                  </a:moveTo>
                  <a:cubicBezTo>
                    <a:pt x="55" y="1"/>
                    <a:pt x="1" y="28"/>
                    <a:pt x="1" y="55"/>
                  </a:cubicBezTo>
                  <a:cubicBezTo>
                    <a:pt x="1" y="55"/>
                    <a:pt x="109" y="82"/>
                    <a:pt x="136" y="82"/>
                  </a:cubicBezTo>
                  <a:lnTo>
                    <a:pt x="299" y="82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9"/>
            <p:cNvSpPr/>
            <p:nvPr/>
          </p:nvSpPr>
          <p:spPr>
            <a:xfrm>
              <a:off x="8056787" y="3559050"/>
              <a:ext cx="4984" cy="8328"/>
            </a:xfrm>
            <a:custGeom>
              <a:avLst/>
              <a:gdLst/>
              <a:ahLst/>
              <a:cxnLst/>
              <a:rect l="l" t="t" r="r" b="b"/>
              <a:pathLst>
                <a:path w="82" h="137" extrusionOk="0">
                  <a:moveTo>
                    <a:pt x="1" y="1"/>
                  </a:moveTo>
                  <a:cubicBezTo>
                    <a:pt x="1" y="55"/>
                    <a:pt x="28" y="136"/>
                    <a:pt x="82" y="136"/>
                  </a:cubicBezTo>
                  <a:cubicBezTo>
                    <a:pt x="55" y="82"/>
                    <a:pt x="1" y="55"/>
                    <a:pt x="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9"/>
            <p:cNvSpPr/>
            <p:nvPr/>
          </p:nvSpPr>
          <p:spPr>
            <a:xfrm>
              <a:off x="8056787" y="3557408"/>
              <a:ext cx="61" cy="1702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1"/>
                  </a:moveTo>
                  <a:lnTo>
                    <a:pt x="1" y="28"/>
                  </a:ln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9"/>
            <p:cNvSpPr/>
            <p:nvPr/>
          </p:nvSpPr>
          <p:spPr>
            <a:xfrm>
              <a:off x="8056787" y="3539294"/>
              <a:ext cx="11610" cy="16534"/>
            </a:xfrm>
            <a:custGeom>
              <a:avLst/>
              <a:gdLst/>
              <a:ahLst/>
              <a:cxnLst/>
              <a:rect l="l" t="t" r="r" b="b"/>
              <a:pathLst>
                <a:path w="191" h="272" extrusionOk="0">
                  <a:moveTo>
                    <a:pt x="136" y="0"/>
                  </a:moveTo>
                  <a:lnTo>
                    <a:pt x="1" y="136"/>
                  </a:lnTo>
                  <a:cubicBezTo>
                    <a:pt x="1" y="163"/>
                    <a:pt x="28" y="163"/>
                    <a:pt x="28" y="190"/>
                  </a:cubicBezTo>
                  <a:lnTo>
                    <a:pt x="28" y="272"/>
                  </a:lnTo>
                  <a:cubicBezTo>
                    <a:pt x="109" y="272"/>
                    <a:pt x="163" y="244"/>
                    <a:pt x="191" y="244"/>
                  </a:cubicBezTo>
                  <a:cubicBezTo>
                    <a:pt x="191" y="190"/>
                    <a:pt x="109" y="163"/>
                    <a:pt x="109" y="136"/>
                  </a:cubicBezTo>
                  <a:cubicBezTo>
                    <a:pt x="109" y="82"/>
                    <a:pt x="191" y="82"/>
                    <a:pt x="191" y="27"/>
                  </a:cubicBezTo>
                  <a:cubicBezTo>
                    <a:pt x="163" y="27"/>
                    <a:pt x="136" y="0"/>
                    <a:pt x="13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9"/>
            <p:cNvSpPr/>
            <p:nvPr/>
          </p:nvSpPr>
          <p:spPr>
            <a:xfrm>
              <a:off x="7758393" y="3590416"/>
              <a:ext cx="11610" cy="9908"/>
            </a:xfrm>
            <a:custGeom>
              <a:avLst/>
              <a:gdLst/>
              <a:ahLst/>
              <a:cxnLst/>
              <a:rect l="l" t="t" r="r" b="b"/>
              <a:pathLst>
                <a:path w="191" h="163" extrusionOk="0">
                  <a:moveTo>
                    <a:pt x="54" y="0"/>
                  </a:moveTo>
                  <a:lnTo>
                    <a:pt x="0" y="82"/>
                  </a:lnTo>
                  <a:cubicBezTo>
                    <a:pt x="0" y="109"/>
                    <a:pt x="27" y="109"/>
                    <a:pt x="27" y="109"/>
                  </a:cubicBezTo>
                  <a:cubicBezTo>
                    <a:pt x="54" y="109"/>
                    <a:pt x="82" y="163"/>
                    <a:pt x="136" y="163"/>
                  </a:cubicBezTo>
                  <a:lnTo>
                    <a:pt x="190" y="163"/>
                  </a:lnTo>
                  <a:cubicBezTo>
                    <a:pt x="190" y="163"/>
                    <a:pt x="190" y="109"/>
                    <a:pt x="190" y="82"/>
                  </a:cubicBezTo>
                  <a:cubicBezTo>
                    <a:pt x="136" y="82"/>
                    <a:pt x="82" y="54"/>
                    <a:pt x="5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9"/>
            <p:cNvSpPr/>
            <p:nvPr/>
          </p:nvSpPr>
          <p:spPr>
            <a:xfrm>
              <a:off x="7651229" y="3550843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0"/>
                  </a:moveTo>
                  <a:lnTo>
                    <a:pt x="0" y="27"/>
                  </a:lnTo>
                  <a:cubicBezTo>
                    <a:pt x="27" y="27"/>
                    <a:pt x="27" y="27"/>
                    <a:pt x="2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9"/>
            <p:cNvSpPr/>
            <p:nvPr/>
          </p:nvSpPr>
          <p:spPr>
            <a:xfrm>
              <a:off x="7717181" y="3522820"/>
              <a:ext cx="18175" cy="18175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217" y="0"/>
                  </a:moveTo>
                  <a:lnTo>
                    <a:pt x="0" y="217"/>
                  </a:lnTo>
                  <a:cubicBezTo>
                    <a:pt x="54" y="217"/>
                    <a:pt x="54" y="298"/>
                    <a:pt x="136" y="298"/>
                  </a:cubicBezTo>
                  <a:cubicBezTo>
                    <a:pt x="163" y="298"/>
                    <a:pt x="163" y="244"/>
                    <a:pt x="190" y="244"/>
                  </a:cubicBezTo>
                  <a:lnTo>
                    <a:pt x="298" y="244"/>
                  </a:lnTo>
                  <a:cubicBezTo>
                    <a:pt x="244" y="163"/>
                    <a:pt x="244" y="109"/>
                    <a:pt x="217" y="27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9"/>
            <p:cNvSpPr/>
            <p:nvPr/>
          </p:nvSpPr>
          <p:spPr>
            <a:xfrm>
              <a:off x="6706509" y="2464267"/>
              <a:ext cx="1702" cy="3343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7" y="55"/>
                  </a:moveTo>
                  <a:lnTo>
                    <a:pt x="27" y="55"/>
                  </a:lnTo>
                  <a:cubicBezTo>
                    <a:pt x="27" y="28"/>
                    <a:pt x="0" y="1"/>
                    <a:pt x="0" y="1"/>
                  </a:cubicBezTo>
                  <a:cubicBezTo>
                    <a:pt x="0" y="1"/>
                    <a:pt x="27" y="28"/>
                    <a:pt x="27" y="55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9"/>
            <p:cNvSpPr/>
            <p:nvPr/>
          </p:nvSpPr>
          <p:spPr>
            <a:xfrm>
              <a:off x="6711432" y="2502198"/>
              <a:ext cx="3343" cy="8328"/>
            </a:xfrm>
            <a:custGeom>
              <a:avLst/>
              <a:gdLst/>
              <a:ahLst/>
              <a:cxnLst/>
              <a:rect l="l" t="t" r="r" b="b"/>
              <a:pathLst>
                <a:path w="55" h="137" extrusionOk="0">
                  <a:moveTo>
                    <a:pt x="55" y="136"/>
                  </a:moveTo>
                  <a:cubicBezTo>
                    <a:pt x="28" y="82"/>
                    <a:pt x="1" y="55"/>
                    <a:pt x="1" y="0"/>
                  </a:cubicBezTo>
                  <a:cubicBezTo>
                    <a:pt x="1" y="55"/>
                    <a:pt x="28" y="82"/>
                    <a:pt x="55" y="136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9"/>
            <p:cNvSpPr/>
            <p:nvPr/>
          </p:nvSpPr>
          <p:spPr>
            <a:xfrm>
              <a:off x="6779025" y="2482381"/>
              <a:ext cx="14892" cy="9969"/>
            </a:xfrm>
            <a:custGeom>
              <a:avLst/>
              <a:gdLst/>
              <a:ahLst/>
              <a:cxnLst/>
              <a:rect l="l" t="t" r="r" b="b"/>
              <a:pathLst>
                <a:path w="245" h="164" extrusionOk="0">
                  <a:moveTo>
                    <a:pt x="1" y="1"/>
                  </a:moveTo>
                  <a:cubicBezTo>
                    <a:pt x="28" y="28"/>
                    <a:pt x="55" y="109"/>
                    <a:pt x="55" y="164"/>
                  </a:cubicBezTo>
                  <a:lnTo>
                    <a:pt x="245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9"/>
            <p:cNvSpPr/>
            <p:nvPr/>
          </p:nvSpPr>
          <p:spPr>
            <a:xfrm>
              <a:off x="7037909" y="2304335"/>
              <a:ext cx="8267" cy="8328"/>
            </a:xfrm>
            <a:custGeom>
              <a:avLst/>
              <a:gdLst/>
              <a:ahLst/>
              <a:cxnLst/>
              <a:rect l="l" t="t" r="r" b="b"/>
              <a:pathLst>
                <a:path w="136" h="137" extrusionOk="0">
                  <a:moveTo>
                    <a:pt x="109" y="1"/>
                  </a:moveTo>
                  <a:lnTo>
                    <a:pt x="0" y="136"/>
                  </a:lnTo>
                  <a:cubicBezTo>
                    <a:pt x="54" y="109"/>
                    <a:pt x="109" y="109"/>
                    <a:pt x="136" y="82"/>
                  </a:cubicBezTo>
                  <a:cubicBezTo>
                    <a:pt x="136" y="55"/>
                    <a:pt x="136" y="28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9"/>
            <p:cNvSpPr/>
            <p:nvPr/>
          </p:nvSpPr>
          <p:spPr>
            <a:xfrm>
              <a:off x="6729546" y="2319167"/>
              <a:ext cx="570528" cy="560643"/>
            </a:xfrm>
            <a:custGeom>
              <a:avLst/>
              <a:gdLst/>
              <a:ahLst/>
              <a:cxnLst/>
              <a:rect l="l" t="t" r="r" b="b"/>
              <a:pathLst>
                <a:path w="9386" h="9223" extrusionOk="0">
                  <a:moveTo>
                    <a:pt x="9087" y="1"/>
                  </a:moveTo>
                  <a:lnTo>
                    <a:pt x="8084" y="1004"/>
                  </a:lnTo>
                  <a:lnTo>
                    <a:pt x="7596" y="1465"/>
                  </a:lnTo>
                  <a:lnTo>
                    <a:pt x="1" y="9087"/>
                  </a:lnTo>
                  <a:cubicBezTo>
                    <a:pt x="28" y="9060"/>
                    <a:pt x="55" y="9060"/>
                    <a:pt x="82" y="9060"/>
                  </a:cubicBezTo>
                  <a:cubicBezTo>
                    <a:pt x="109" y="9060"/>
                    <a:pt x="191" y="9141"/>
                    <a:pt x="272" y="9223"/>
                  </a:cubicBezTo>
                  <a:lnTo>
                    <a:pt x="7894" y="1601"/>
                  </a:lnTo>
                  <a:lnTo>
                    <a:pt x="8192" y="1303"/>
                  </a:lnTo>
                  <a:lnTo>
                    <a:pt x="9386" y="109"/>
                  </a:lnTo>
                  <a:cubicBezTo>
                    <a:pt x="9359" y="55"/>
                    <a:pt x="9250" y="28"/>
                    <a:pt x="908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9"/>
            <p:cNvSpPr/>
            <p:nvPr/>
          </p:nvSpPr>
          <p:spPr>
            <a:xfrm>
              <a:off x="6808688" y="2332358"/>
              <a:ext cx="582077" cy="573834"/>
            </a:xfrm>
            <a:custGeom>
              <a:avLst/>
              <a:gdLst/>
              <a:ahLst/>
              <a:cxnLst/>
              <a:rect l="l" t="t" r="r" b="b"/>
              <a:pathLst>
                <a:path w="9576" h="9440" extrusionOk="0">
                  <a:moveTo>
                    <a:pt x="9196" y="1"/>
                  </a:moveTo>
                  <a:lnTo>
                    <a:pt x="8409" y="787"/>
                  </a:lnTo>
                  <a:lnTo>
                    <a:pt x="8084" y="1140"/>
                  </a:lnTo>
                  <a:lnTo>
                    <a:pt x="272" y="8924"/>
                  </a:lnTo>
                  <a:lnTo>
                    <a:pt x="1" y="9196"/>
                  </a:lnTo>
                  <a:cubicBezTo>
                    <a:pt x="28" y="9304"/>
                    <a:pt x="109" y="9358"/>
                    <a:pt x="191" y="9440"/>
                  </a:cubicBezTo>
                  <a:lnTo>
                    <a:pt x="8165" y="1465"/>
                  </a:lnTo>
                  <a:lnTo>
                    <a:pt x="8355" y="1276"/>
                  </a:lnTo>
                  <a:lnTo>
                    <a:pt x="9576" y="28"/>
                  </a:lnTo>
                  <a:cubicBezTo>
                    <a:pt x="9494" y="28"/>
                    <a:pt x="9359" y="1"/>
                    <a:pt x="919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9"/>
            <p:cNvSpPr/>
            <p:nvPr/>
          </p:nvSpPr>
          <p:spPr>
            <a:xfrm>
              <a:off x="6836710" y="2248289"/>
              <a:ext cx="690882" cy="674437"/>
            </a:xfrm>
            <a:custGeom>
              <a:avLst/>
              <a:gdLst/>
              <a:ahLst/>
              <a:cxnLst/>
              <a:rect l="l" t="t" r="r" b="b"/>
              <a:pathLst>
                <a:path w="11366" h="11095" extrusionOk="0">
                  <a:moveTo>
                    <a:pt x="11366" y="0"/>
                  </a:moveTo>
                  <a:lnTo>
                    <a:pt x="11366" y="0"/>
                  </a:lnTo>
                  <a:cubicBezTo>
                    <a:pt x="11203" y="82"/>
                    <a:pt x="11040" y="163"/>
                    <a:pt x="10932" y="299"/>
                  </a:cubicBezTo>
                  <a:cubicBezTo>
                    <a:pt x="10844" y="369"/>
                    <a:pt x="10802" y="530"/>
                    <a:pt x="10732" y="635"/>
                  </a:cubicBezTo>
                  <a:lnTo>
                    <a:pt x="10732" y="635"/>
                  </a:lnTo>
                  <a:lnTo>
                    <a:pt x="11366" y="0"/>
                  </a:lnTo>
                  <a:close/>
                  <a:moveTo>
                    <a:pt x="10732" y="635"/>
                  </a:moveTo>
                  <a:lnTo>
                    <a:pt x="10652" y="714"/>
                  </a:lnTo>
                  <a:lnTo>
                    <a:pt x="10652" y="714"/>
                  </a:lnTo>
                  <a:cubicBezTo>
                    <a:pt x="10683" y="697"/>
                    <a:pt x="10709" y="669"/>
                    <a:pt x="10732" y="635"/>
                  </a:cubicBezTo>
                  <a:close/>
                  <a:moveTo>
                    <a:pt x="10227" y="706"/>
                  </a:moveTo>
                  <a:lnTo>
                    <a:pt x="8003" y="2957"/>
                  </a:lnTo>
                  <a:lnTo>
                    <a:pt x="7867" y="3093"/>
                  </a:lnTo>
                  <a:lnTo>
                    <a:pt x="1" y="10958"/>
                  </a:lnTo>
                  <a:cubicBezTo>
                    <a:pt x="82" y="10986"/>
                    <a:pt x="191" y="11040"/>
                    <a:pt x="272" y="11094"/>
                  </a:cubicBezTo>
                  <a:lnTo>
                    <a:pt x="10652" y="714"/>
                  </a:lnTo>
                  <a:lnTo>
                    <a:pt x="10652" y="714"/>
                  </a:lnTo>
                  <a:cubicBezTo>
                    <a:pt x="10631" y="726"/>
                    <a:pt x="10607" y="733"/>
                    <a:pt x="10579" y="733"/>
                  </a:cubicBezTo>
                  <a:cubicBezTo>
                    <a:pt x="10498" y="733"/>
                    <a:pt x="10389" y="706"/>
                    <a:pt x="10227" y="706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9"/>
            <p:cNvSpPr/>
            <p:nvPr/>
          </p:nvSpPr>
          <p:spPr>
            <a:xfrm>
              <a:off x="6784010" y="2230174"/>
              <a:ext cx="860655" cy="862331"/>
            </a:xfrm>
            <a:custGeom>
              <a:avLst/>
              <a:gdLst/>
              <a:ahLst/>
              <a:cxnLst/>
              <a:rect l="l" t="t" r="r" b="b"/>
              <a:pathLst>
                <a:path w="14159" h="14186" extrusionOk="0">
                  <a:moveTo>
                    <a:pt x="13752" y="0"/>
                  </a:moveTo>
                  <a:lnTo>
                    <a:pt x="3282" y="10470"/>
                  </a:lnTo>
                  <a:lnTo>
                    <a:pt x="2685" y="11067"/>
                  </a:lnTo>
                  <a:lnTo>
                    <a:pt x="244" y="13535"/>
                  </a:lnTo>
                  <a:cubicBezTo>
                    <a:pt x="244" y="13562"/>
                    <a:pt x="244" y="13616"/>
                    <a:pt x="244" y="13670"/>
                  </a:cubicBezTo>
                  <a:cubicBezTo>
                    <a:pt x="244" y="13833"/>
                    <a:pt x="81" y="13887"/>
                    <a:pt x="54" y="14050"/>
                  </a:cubicBezTo>
                  <a:cubicBezTo>
                    <a:pt x="27" y="14104"/>
                    <a:pt x="0" y="14132"/>
                    <a:pt x="0" y="14186"/>
                  </a:cubicBezTo>
                  <a:lnTo>
                    <a:pt x="2848" y="11338"/>
                  </a:lnTo>
                  <a:lnTo>
                    <a:pt x="3797" y="10388"/>
                  </a:lnTo>
                  <a:lnTo>
                    <a:pt x="14159" y="27"/>
                  </a:lnTo>
                  <a:lnTo>
                    <a:pt x="14159" y="27"/>
                  </a:lnTo>
                  <a:cubicBezTo>
                    <a:pt x="14073" y="52"/>
                    <a:pt x="13993" y="65"/>
                    <a:pt x="13926" y="65"/>
                  </a:cubicBezTo>
                  <a:cubicBezTo>
                    <a:pt x="13844" y="65"/>
                    <a:pt x="13782" y="45"/>
                    <a:pt x="1375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9"/>
            <p:cNvSpPr/>
            <p:nvPr/>
          </p:nvSpPr>
          <p:spPr>
            <a:xfrm>
              <a:off x="6785651" y="2195525"/>
              <a:ext cx="981009" cy="986034"/>
            </a:xfrm>
            <a:custGeom>
              <a:avLst/>
              <a:gdLst/>
              <a:ahLst/>
              <a:cxnLst/>
              <a:rect l="l" t="t" r="r" b="b"/>
              <a:pathLst>
                <a:path w="16139" h="16221" extrusionOk="0">
                  <a:moveTo>
                    <a:pt x="15949" y="0"/>
                  </a:moveTo>
                  <a:lnTo>
                    <a:pt x="3825" y="12125"/>
                  </a:lnTo>
                  <a:lnTo>
                    <a:pt x="3255" y="12694"/>
                  </a:lnTo>
                  <a:lnTo>
                    <a:pt x="0" y="15949"/>
                  </a:lnTo>
                  <a:cubicBezTo>
                    <a:pt x="27" y="16003"/>
                    <a:pt x="54" y="16058"/>
                    <a:pt x="82" y="16058"/>
                  </a:cubicBezTo>
                  <a:cubicBezTo>
                    <a:pt x="109" y="16112"/>
                    <a:pt x="136" y="16166"/>
                    <a:pt x="163" y="16220"/>
                  </a:cubicBezTo>
                  <a:lnTo>
                    <a:pt x="3119" y="13264"/>
                  </a:lnTo>
                  <a:lnTo>
                    <a:pt x="3960" y="12423"/>
                  </a:lnTo>
                  <a:lnTo>
                    <a:pt x="16139" y="245"/>
                  </a:lnTo>
                  <a:cubicBezTo>
                    <a:pt x="16085" y="136"/>
                    <a:pt x="16030" y="55"/>
                    <a:pt x="1594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9"/>
            <p:cNvSpPr/>
            <p:nvPr/>
          </p:nvSpPr>
          <p:spPr>
            <a:xfrm>
              <a:off x="6805406" y="2220266"/>
              <a:ext cx="1004168" cy="992599"/>
            </a:xfrm>
            <a:custGeom>
              <a:avLst/>
              <a:gdLst/>
              <a:ahLst/>
              <a:cxnLst/>
              <a:rect l="l" t="t" r="r" b="b"/>
              <a:pathLst>
                <a:path w="16520" h="16329" extrusionOk="0">
                  <a:moveTo>
                    <a:pt x="16112" y="0"/>
                  </a:moveTo>
                  <a:lnTo>
                    <a:pt x="3934" y="12125"/>
                  </a:lnTo>
                  <a:lnTo>
                    <a:pt x="2876" y="13155"/>
                  </a:lnTo>
                  <a:lnTo>
                    <a:pt x="1" y="16030"/>
                  </a:lnTo>
                  <a:cubicBezTo>
                    <a:pt x="1" y="16058"/>
                    <a:pt x="1" y="16058"/>
                    <a:pt x="1" y="16058"/>
                  </a:cubicBezTo>
                  <a:cubicBezTo>
                    <a:pt x="55" y="16112"/>
                    <a:pt x="109" y="16166"/>
                    <a:pt x="136" y="16247"/>
                  </a:cubicBezTo>
                  <a:cubicBezTo>
                    <a:pt x="136" y="16275"/>
                    <a:pt x="136" y="16302"/>
                    <a:pt x="136" y="16329"/>
                  </a:cubicBezTo>
                  <a:lnTo>
                    <a:pt x="3174" y="13291"/>
                  </a:lnTo>
                  <a:lnTo>
                    <a:pt x="3852" y="12640"/>
                  </a:lnTo>
                  <a:lnTo>
                    <a:pt x="16519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9"/>
            <p:cNvSpPr/>
            <p:nvPr/>
          </p:nvSpPr>
          <p:spPr>
            <a:xfrm>
              <a:off x="7028001" y="2304335"/>
              <a:ext cx="890379" cy="880507"/>
            </a:xfrm>
            <a:custGeom>
              <a:avLst/>
              <a:gdLst/>
              <a:ahLst/>
              <a:cxnLst/>
              <a:rect l="l" t="t" r="r" b="b"/>
              <a:pathLst>
                <a:path w="14648" h="14485" extrusionOk="0">
                  <a:moveTo>
                    <a:pt x="14295" y="1"/>
                  </a:moveTo>
                  <a:lnTo>
                    <a:pt x="2062" y="12233"/>
                  </a:lnTo>
                  <a:lnTo>
                    <a:pt x="2035" y="12261"/>
                  </a:lnTo>
                  <a:lnTo>
                    <a:pt x="0" y="14295"/>
                  </a:lnTo>
                  <a:cubicBezTo>
                    <a:pt x="55" y="14376"/>
                    <a:pt x="109" y="14430"/>
                    <a:pt x="217" y="14485"/>
                  </a:cubicBezTo>
                  <a:lnTo>
                    <a:pt x="14647" y="55"/>
                  </a:lnTo>
                  <a:cubicBezTo>
                    <a:pt x="14539" y="55"/>
                    <a:pt x="14430" y="28"/>
                    <a:pt x="1429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9"/>
            <p:cNvSpPr/>
            <p:nvPr/>
          </p:nvSpPr>
          <p:spPr>
            <a:xfrm>
              <a:off x="7575370" y="2370289"/>
              <a:ext cx="918401" cy="920080"/>
            </a:xfrm>
            <a:custGeom>
              <a:avLst/>
              <a:gdLst/>
              <a:ahLst/>
              <a:cxnLst/>
              <a:rect l="l" t="t" r="r" b="b"/>
              <a:pathLst>
                <a:path w="15109" h="15136" extrusionOk="0">
                  <a:moveTo>
                    <a:pt x="14919" y="1"/>
                  </a:moveTo>
                  <a:lnTo>
                    <a:pt x="0" y="14919"/>
                  </a:lnTo>
                  <a:cubicBezTo>
                    <a:pt x="28" y="14973"/>
                    <a:pt x="82" y="15000"/>
                    <a:pt x="136" y="15054"/>
                  </a:cubicBezTo>
                  <a:cubicBezTo>
                    <a:pt x="163" y="15081"/>
                    <a:pt x="190" y="15109"/>
                    <a:pt x="190" y="15136"/>
                  </a:cubicBezTo>
                  <a:lnTo>
                    <a:pt x="9819" y="5534"/>
                  </a:lnTo>
                  <a:lnTo>
                    <a:pt x="10063" y="5290"/>
                  </a:lnTo>
                  <a:lnTo>
                    <a:pt x="15108" y="218"/>
                  </a:lnTo>
                  <a:cubicBezTo>
                    <a:pt x="15054" y="136"/>
                    <a:pt x="15000" y="55"/>
                    <a:pt x="1491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9"/>
            <p:cNvSpPr/>
            <p:nvPr/>
          </p:nvSpPr>
          <p:spPr>
            <a:xfrm>
              <a:off x="6686693" y="2955612"/>
              <a:ext cx="14892" cy="9057"/>
            </a:xfrm>
            <a:custGeom>
              <a:avLst/>
              <a:gdLst/>
              <a:ahLst/>
              <a:cxnLst/>
              <a:rect l="l" t="t" r="r" b="b"/>
              <a:pathLst>
                <a:path w="245" h="149" extrusionOk="0">
                  <a:moveTo>
                    <a:pt x="136" y="1"/>
                  </a:moveTo>
                  <a:lnTo>
                    <a:pt x="1" y="136"/>
                  </a:lnTo>
                  <a:cubicBezTo>
                    <a:pt x="19" y="136"/>
                    <a:pt x="49" y="148"/>
                    <a:pt x="83" y="148"/>
                  </a:cubicBezTo>
                  <a:cubicBezTo>
                    <a:pt x="100" y="148"/>
                    <a:pt x="118" y="145"/>
                    <a:pt x="136" y="136"/>
                  </a:cubicBezTo>
                  <a:cubicBezTo>
                    <a:pt x="191" y="136"/>
                    <a:pt x="218" y="136"/>
                    <a:pt x="245" y="109"/>
                  </a:cubicBezTo>
                  <a:cubicBezTo>
                    <a:pt x="218" y="82"/>
                    <a:pt x="191" y="28"/>
                    <a:pt x="13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9"/>
            <p:cNvSpPr/>
            <p:nvPr/>
          </p:nvSpPr>
          <p:spPr>
            <a:xfrm>
              <a:off x="6711432" y="2381839"/>
              <a:ext cx="4984" cy="4985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82" y="0"/>
                  </a:moveTo>
                  <a:lnTo>
                    <a:pt x="1" y="82"/>
                  </a:lnTo>
                  <a:cubicBezTo>
                    <a:pt x="28" y="82"/>
                    <a:pt x="55" y="55"/>
                    <a:pt x="8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9"/>
            <p:cNvSpPr/>
            <p:nvPr/>
          </p:nvSpPr>
          <p:spPr>
            <a:xfrm>
              <a:off x="7397330" y="3438690"/>
              <a:ext cx="26441" cy="37992"/>
            </a:xfrm>
            <a:custGeom>
              <a:avLst/>
              <a:gdLst/>
              <a:ahLst/>
              <a:cxnLst/>
              <a:rect l="l" t="t" r="r" b="b"/>
              <a:pathLst>
                <a:path w="435" h="625" extrusionOk="0">
                  <a:moveTo>
                    <a:pt x="271" y="1"/>
                  </a:moveTo>
                  <a:lnTo>
                    <a:pt x="0" y="245"/>
                  </a:lnTo>
                  <a:cubicBezTo>
                    <a:pt x="0" y="326"/>
                    <a:pt x="0" y="381"/>
                    <a:pt x="0" y="462"/>
                  </a:cubicBezTo>
                  <a:cubicBezTo>
                    <a:pt x="0" y="516"/>
                    <a:pt x="27" y="570"/>
                    <a:pt x="81" y="625"/>
                  </a:cubicBezTo>
                  <a:lnTo>
                    <a:pt x="434" y="272"/>
                  </a:lnTo>
                  <a:cubicBezTo>
                    <a:pt x="407" y="164"/>
                    <a:pt x="326" y="82"/>
                    <a:pt x="27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9"/>
            <p:cNvSpPr/>
            <p:nvPr/>
          </p:nvSpPr>
          <p:spPr>
            <a:xfrm>
              <a:off x="7614941" y="3486530"/>
              <a:ext cx="26441" cy="19817"/>
            </a:xfrm>
            <a:custGeom>
              <a:avLst/>
              <a:gdLst/>
              <a:ahLst/>
              <a:cxnLst/>
              <a:rect l="l" t="t" r="r" b="b"/>
              <a:pathLst>
                <a:path w="435" h="326" extrusionOk="0">
                  <a:moveTo>
                    <a:pt x="434" y="82"/>
                  </a:moveTo>
                  <a:cubicBezTo>
                    <a:pt x="415" y="82"/>
                    <a:pt x="410" y="95"/>
                    <a:pt x="408" y="103"/>
                  </a:cubicBezTo>
                  <a:lnTo>
                    <a:pt x="408" y="103"/>
                  </a:lnTo>
                  <a:lnTo>
                    <a:pt x="434" y="82"/>
                  </a:lnTo>
                  <a:close/>
                  <a:moveTo>
                    <a:pt x="408" y="103"/>
                  </a:moveTo>
                  <a:lnTo>
                    <a:pt x="401" y="109"/>
                  </a:lnTo>
                  <a:lnTo>
                    <a:pt x="407" y="109"/>
                  </a:lnTo>
                  <a:cubicBezTo>
                    <a:pt x="407" y="109"/>
                    <a:pt x="407" y="107"/>
                    <a:pt x="408" y="103"/>
                  </a:cubicBezTo>
                  <a:close/>
                  <a:moveTo>
                    <a:pt x="55" y="0"/>
                  </a:moveTo>
                  <a:lnTo>
                    <a:pt x="0" y="55"/>
                  </a:lnTo>
                  <a:cubicBezTo>
                    <a:pt x="0" y="136"/>
                    <a:pt x="82" y="272"/>
                    <a:pt x="136" y="326"/>
                  </a:cubicBezTo>
                  <a:lnTo>
                    <a:pt x="401" y="109"/>
                  </a:lnTo>
                  <a:lnTo>
                    <a:pt x="136" y="109"/>
                  </a:lnTo>
                  <a:cubicBezTo>
                    <a:pt x="109" y="109"/>
                    <a:pt x="82" y="28"/>
                    <a:pt x="55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9"/>
            <p:cNvSpPr/>
            <p:nvPr/>
          </p:nvSpPr>
          <p:spPr>
            <a:xfrm>
              <a:off x="7799605" y="3463431"/>
              <a:ext cx="115431" cy="107229"/>
            </a:xfrm>
            <a:custGeom>
              <a:avLst/>
              <a:gdLst/>
              <a:ahLst/>
              <a:cxnLst/>
              <a:rect l="l" t="t" r="r" b="b"/>
              <a:pathLst>
                <a:path w="1899" h="1764" extrusionOk="0">
                  <a:moveTo>
                    <a:pt x="1818" y="1"/>
                  </a:moveTo>
                  <a:cubicBezTo>
                    <a:pt x="1682" y="1"/>
                    <a:pt x="1519" y="299"/>
                    <a:pt x="1438" y="435"/>
                  </a:cubicBezTo>
                  <a:cubicBezTo>
                    <a:pt x="1411" y="489"/>
                    <a:pt x="1221" y="435"/>
                    <a:pt x="1167" y="516"/>
                  </a:cubicBezTo>
                  <a:cubicBezTo>
                    <a:pt x="1140" y="543"/>
                    <a:pt x="1140" y="570"/>
                    <a:pt x="1112" y="570"/>
                  </a:cubicBezTo>
                  <a:cubicBezTo>
                    <a:pt x="1085" y="597"/>
                    <a:pt x="1085" y="624"/>
                    <a:pt x="1031" y="624"/>
                  </a:cubicBezTo>
                  <a:cubicBezTo>
                    <a:pt x="1031" y="624"/>
                    <a:pt x="950" y="706"/>
                    <a:pt x="977" y="733"/>
                  </a:cubicBezTo>
                  <a:cubicBezTo>
                    <a:pt x="923" y="787"/>
                    <a:pt x="923" y="869"/>
                    <a:pt x="787" y="896"/>
                  </a:cubicBezTo>
                  <a:cubicBezTo>
                    <a:pt x="706" y="923"/>
                    <a:pt x="624" y="923"/>
                    <a:pt x="570" y="977"/>
                  </a:cubicBezTo>
                  <a:cubicBezTo>
                    <a:pt x="461" y="1086"/>
                    <a:pt x="489" y="1330"/>
                    <a:pt x="244" y="1330"/>
                  </a:cubicBezTo>
                  <a:lnTo>
                    <a:pt x="163" y="1330"/>
                  </a:lnTo>
                  <a:lnTo>
                    <a:pt x="0" y="1492"/>
                  </a:lnTo>
                  <a:cubicBezTo>
                    <a:pt x="27" y="1601"/>
                    <a:pt x="55" y="1737"/>
                    <a:pt x="82" y="1737"/>
                  </a:cubicBezTo>
                  <a:cubicBezTo>
                    <a:pt x="109" y="1737"/>
                    <a:pt x="136" y="1737"/>
                    <a:pt x="163" y="1764"/>
                  </a:cubicBezTo>
                  <a:lnTo>
                    <a:pt x="1899" y="28"/>
                  </a:lnTo>
                  <a:cubicBezTo>
                    <a:pt x="1872" y="1"/>
                    <a:pt x="1845" y="1"/>
                    <a:pt x="181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9"/>
            <p:cNvSpPr/>
            <p:nvPr/>
          </p:nvSpPr>
          <p:spPr>
            <a:xfrm>
              <a:off x="7814437" y="3481606"/>
              <a:ext cx="122056" cy="118718"/>
            </a:xfrm>
            <a:custGeom>
              <a:avLst/>
              <a:gdLst/>
              <a:ahLst/>
              <a:cxnLst/>
              <a:rect l="l" t="t" r="r" b="b"/>
              <a:pathLst>
                <a:path w="2008" h="1953" extrusionOk="0">
                  <a:moveTo>
                    <a:pt x="1763" y="0"/>
                  </a:moveTo>
                  <a:lnTo>
                    <a:pt x="0" y="1763"/>
                  </a:lnTo>
                  <a:cubicBezTo>
                    <a:pt x="28" y="1872"/>
                    <a:pt x="55" y="1953"/>
                    <a:pt x="217" y="1953"/>
                  </a:cubicBezTo>
                  <a:lnTo>
                    <a:pt x="245" y="1953"/>
                  </a:lnTo>
                  <a:lnTo>
                    <a:pt x="1628" y="570"/>
                  </a:lnTo>
                  <a:cubicBezTo>
                    <a:pt x="1628" y="542"/>
                    <a:pt x="1628" y="515"/>
                    <a:pt x="1628" y="488"/>
                  </a:cubicBezTo>
                  <a:cubicBezTo>
                    <a:pt x="1628" y="461"/>
                    <a:pt x="1655" y="461"/>
                    <a:pt x="1682" y="434"/>
                  </a:cubicBezTo>
                  <a:cubicBezTo>
                    <a:pt x="1682" y="407"/>
                    <a:pt x="1655" y="380"/>
                    <a:pt x="1655" y="380"/>
                  </a:cubicBezTo>
                  <a:cubicBezTo>
                    <a:pt x="1655" y="380"/>
                    <a:pt x="1872" y="271"/>
                    <a:pt x="1872" y="271"/>
                  </a:cubicBezTo>
                  <a:cubicBezTo>
                    <a:pt x="1872" y="271"/>
                    <a:pt x="1845" y="244"/>
                    <a:pt x="1845" y="217"/>
                  </a:cubicBezTo>
                  <a:cubicBezTo>
                    <a:pt x="1845" y="136"/>
                    <a:pt x="2008" y="190"/>
                    <a:pt x="2008" y="136"/>
                  </a:cubicBezTo>
                  <a:cubicBezTo>
                    <a:pt x="2008" y="27"/>
                    <a:pt x="1872" y="27"/>
                    <a:pt x="176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9"/>
            <p:cNvSpPr/>
            <p:nvPr/>
          </p:nvSpPr>
          <p:spPr>
            <a:xfrm>
              <a:off x="7994117" y="3425499"/>
              <a:ext cx="42975" cy="46259"/>
            </a:xfrm>
            <a:custGeom>
              <a:avLst/>
              <a:gdLst/>
              <a:ahLst/>
              <a:cxnLst/>
              <a:rect l="l" t="t" r="r" b="b"/>
              <a:pathLst>
                <a:path w="707" h="761" extrusionOk="0">
                  <a:moveTo>
                    <a:pt x="543" y="1"/>
                  </a:moveTo>
                  <a:lnTo>
                    <a:pt x="489" y="82"/>
                  </a:lnTo>
                  <a:lnTo>
                    <a:pt x="381" y="191"/>
                  </a:lnTo>
                  <a:lnTo>
                    <a:pt x="326" y="245"/>
                  </a:lnTo>
                  <a:lnTo>
                    <a:pt x="299" y="272"/>
                  </a:lnTo>
                  <a:lnTo>
                    <a:pt x="272" y="299"/>
                  </a:lnTo>
                  <a:lnTo>
                    <a:pt x="218" y="353"/>
                  </a:lnTo>
                  <a:lnTo>
                    <a:pt x="1" y="543"/>
                  </a:lnTo>
                  <a:lnTo>
                    <a:pt x="28" y="543"/>
                  </a:lnTo>
                  <a:cubicBezTo>
                    <a:pt x="28" y="543"/>
                    <a:pt x="55" y="516"/>
                    <a:pt x="55" y="516"/>
                  </a:cubicBezTo>
                  <a:cubicBezTo>
                    <a:pt x="55" y="543"/>
                    <a:pt x="82" y="543"/>
                    <a:pt x="109" y="543"/>
                  </a:cubicBezTo>
                  <a:cubicBezTo>
                    <a:pt x="109" y="543"/>
                    <a:pt x="109" y="516"/>
                    <a:pt x="109" y="489"/>
                  </a:cubicBezTo>
                  <a:lnTo>
                    <a:pt x="218" y="489"/>
                  </a:lnTo>
                  <a:cubicBezTo>
                    <a:pt x="218" y="516"/>
                    <a:pt x="245" y="543"/>
                    <a:pt x="245" y="570"/>
                  </a:cubicBezTo>
                  <a:cubicBezTo>
                    <a:pt x="218" y="570"/>
                    <a:pt x="218" y="598"/>
                    <a:pt x="218" y="652"/>
                  </a:cubicBezTo>
                  <a:cubicBezTo>
                    <a:pt x="218" y="679"/>
                    <a:pt x="218" y="733"/>
                    <a:pt x="218" y="760"/>
                  </a:cubicBezTo>
                  <a:lnTo>
                    <a:pt x="706" y="272"/>
                  </a:lnTo>
                  <a:cubicBezTo>
                    <a:pt x="679" y="164"/>
                    <a:pt x="625" y="82"/>
                    <a:pt x="598" y="55"/>
                  </a:cubicBezTo>
                  <a:cubicBezTo>
                    <a:pt x="598" y="28"/>
                    <a:pt x="571" y="28"/>
                    <a:pt x="54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9"/>
            <p:cNvSpPr/>
            <p:nvPr/>
          </p:nvSpPr>
          <p:spPr>
            <a:xfrm>
              <a:off x="7980927" y="3466713"/>
              <a:ext cx="5045" cy="6687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1" y="82"/>
                  </a:lnTo>
                  <a:cubicBezTo>
                    <a:pt x="1" y="109"/>
                    <a:pt x="1" y="109"/>
                    <a:pt x="28" y="109"/>
                  </a:cubicBezTo>
                  <a:cubicBezTo>
                    <a:pt x="55" y="109"/>
                    <a:pt x="82" y="55"/>
                    <a:pt x="8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9"/>
            <p:cNvSpPr/>
            <p:nvPr/>
          </p:nvSpPr>
          <p:spPr>
            <a:xfrm>
              <a:off x="8033688" y="3463431"/>
              <a:ext cx="6686" cy="11610"/>
            </a:xfrm>
            <a:custGeom>
              <a:avLst/>
              <a:gdLst/>
              <a:ahLst/>
              <a:cxnLst/>
              <a:rect l="l" t="t" r="r" b="b"/>
              <a:pathLst>
                <a:path w="110" h="191" extrusionOk="0">
                  <a:moveTo>
                    <a:pt x="109" y="1"/>
                  </a:moveTo>
                  <a:lnTo>
                    <a:pt x="1" y="109"/>
                  </a:lnTo>
                  <a:cubicBezTo>
                    <a:pt x="1" y="136"/>
                    <a:pt x="28" y="191"/>
                    <a:pt x="28" y="191"/>
                  </a:cubicBezTo>
                  <a:cubicBezTo>
                    <a:pt x="28" y="82"/>
                    <a:pt x="109" y="55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9"/>
            <p:cNvSpPr/>
            <p:nvPr/>
          </p:nvSpPr>
          <p:spPr>
            <a:xfrm>
              <a:off x="8022200" y="3474980"/>
              <a:ext cx="6626" cy="8328"/>
            </a:xfrm>
            <a:custGeom>
              <a:avLst/>
              <a:gdLst/>
              <a:ahLst/>
              <a:cxnLst/>
              <a:rect l="l" t="t" r="r" b="b"/>
              <a:pathLst>
                <a:path w="109" h="137" extrusionOk="0">
                  <a:moveTo>
                    <a:pt x="109" y="1"/>
                  </a:moveTo>
                  <a:lnTo>
                    <a:pt x="0" y="109"/>
                  </a:lnTo>
                  <a:cubicBezTo>
                    <a:pt x="27" y="109"/>
                    <a:pt x="27" y="136"/>
                    <a:pt x="27" y="136"/>
                  </a:cubicBezTo>
                  <a:cubicBezTo>
                    <a:pt x="81" y="136"/>
                    <a:pt x="109" y="82"/>
                    <a:pt x="109" y="28"/>
                  </a:cubicBezTo>
                  <a:cubicBezTo>
                    <a:pt x="109" y="28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9"/>
            <p:cNvSpPr/>
            <p:nvPr/>
          </p:nvSpPr>
          <p:spPr>
            <a:xfrm>
              <a:off x="7921601" y="3409026"/>
              <a:ext cx="31365" cy="31366"/>
            </a:xfrm>
            <a:custGeom>
              <a:avLst/>
              <a:gdLst/>
              <a:ahLst/>
              <a:cxnLst/>
              <a:rect l="l" t="t" r="r" b="b"/>
              <a:pathLst>
                <a:path w="516" h="516" extrusionOk="0">
                  <a:moveTo>
                    <a:pt x="434" y="1"/>
                  </a:moveTo>
                  <a:cubicBezTo>
                    <a:pt x="407" y="28"/>
                    <a:pt x="407" y="55"/>
                    <a:pt x="407" y="82"/>
                  </a:cubicBezTo>
                  <a:cubicBezTo>
                    <a:pt x="326" y="245"/>
                    <a:pt x="82" y="326"/>
                    <a:pt x="0" y="516"/>
                  </a:cubicBezTo>
                  <a:lnTo>
                    <a:pt x="55" y="516"/>
                  </a:lnTo>
                  <a:cubicBezTo>
                    <a:pt x="136" y="462"/>
                    <a:pt x="272" y="380"/>
                    <a:pt x="299" y="218"/>
                  </a:cubicBezTo>
                  <a:cubicBezTo>
                    <a:pt x="353" y="218"/>
                    <a:pt x="407" y="218"/>
                    <a:pt x="434" y="163"/>
                  </a:cubicBezTo>
                  <a:cubicBezTo>
                    <a:pt x="462" y="163"/>
                    <a:pt x="489" y="136"/>
                    <a:pt x="516" y="109"/>
                  </a:cubicBezTo>
                  <a:cubicBezTo>
                    <a:pt x="489" y="82"/>
                    <a:pt x="434" y="82"/>
                    <a:pt x="43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9"/>
            <p:cNvSpPr/>
            <p:nvPr/>
          </p:nvSpPr>
          <p:spPr>
            <a:xfrm>
              <a:off x="7949623" y="3303499"/>
              <a:ext cx="19877" cy="23160"/>
            </a:xfrm>
            <a:custGeom>
              <a:avLst/>
              <a:gdLst/>
              <a:ahLst/>
              <a:cxnLst/>
              <a:rect l="l" t="t" r="r" b="b"/>
              <a:pathLst>
                <a:path w="327" h="381" extrusionOk="0">
                  <a:moveTo>
                    <a:pt x="82" y="1"/>
                  </a:moveTo>
                  <a:cubicBezTo>
                    <a:pt x="28" y="1"/>
                    <a:pt x="1" y="82"/>
                    <a:pt x="1" y="136"/>
                  </a:cubicBezTo>
                  <a:cubicBezTo>
                    <a:pt x="1" y="218"/>
                    <a:pt x="28" y="272"/>
                    <a:pt x="28" y="353"/>
                  </a:cubicBezTo>
                  <a:cubicBezTo>
                    <a:pt x="28" y="380"/>
                    <a:pt x="28" y="380"/>
                    <a:pt x="28" y="380"/>
                  </a:cubicBezTo>
                  <a:lnTo>
                    <a:pt x="326" y="109"/>
                  </a:lnTo>
                  <a:lnTo>
                    <a:pt x="299" y="109"/>
                  </a:lnTo>
                  <a:cubicBezTo>
                    <a:pt x="326" y="82"/>
                    <a:pt x="299" y="82"/>
                    <a:pt x="299" y="55"/>
                  </a:cubicBezTo>
                  <a:cubicBezTo>
                    <a:pt x="272" y="82"/>
                    <a:pt x="245" y="136"/>
                    <a:pt x="190" y="136"/>
                  </a:cubicBezTo>
                  <a:cubicBezTo>
                    <a:pt x="136" y="136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9"/>
            <p:cNvSpPr/>
            <p:nvPr/>
          </p:nvSpPr>
          <p:spPr>
            <a:xfrm>
              <a:off x="7947982" y="3328239"/>
              <a:ext cx="26441" cy="41275"/>
            </a:xfrm>
            <a:custGeom>
              <a:avLst/>
              <a:gdLst/>
              <a:ahLst/>
              <a:cxnLst/>
              <a:rect l="l" t="t" r="r" b="b"/>
              <a:pathLst>
                <a:path w="435" h="679" extrusionOk="0">
                  <a:moveTo>
                    <a:pt x="434" y="1"/>
                  </a:moveTo>
                  <a:lnTo>
                    <a:pt x="0" y="462"/>
                  </a:lnTo>
                  <a:cubicBezTo>
                    <a:pt x="28" y="489"/>
                    <a:pt x="109" y="543"/>
                    <a:pt x="136" y="543"/>
                  </a:cubicBezTo>
                  <a:cubicBezTo>
                    <a:pt x="136" y="543"/>
                    <a:pt x="163" y="516"/>
                    <a:pt x="163" y="489"/>
                  </a:cubicBezTo>
                  <a:lnTo>
                    <a:pt x="217" y="489"/>
                  </a:lnTo>
                  <a:lnTo>
                    <a:pt x="217" y="543"/>
                  </a:lnTo>
                  <a:cubicBezTo>
                    <a:pt x="190" y="570"/>
                    <a:pt x="163" y="597"/>
                    <a:pt x="163" y="624"/>
                  </a:cubicBezTo>
                  <a:cubicBezTo>
                    <a:pt x="163" y="651"/>
                    <a:pt x="190" y="651"/>
                    <a:pt x="190" y="679"/>
                  </a:cubicBezTo>
                  <a:lnTo>
                    <a:pt x="353" y="516"/>
                  </a:lnTo>
                  <a:cubicBezTo>
                    <a:pt x="326" y="462"/>
                    <a:pt x="299" y="407"/>
                    <a:pt x="299" y="353"/>
                  </a:cubicBezTo>
                  <a:cubicBezTo>
                    <a:pt x="299" y="217"/>
                    <a:pt x="434" y="217"/>
                    <a:pt x="434" y="55"/>
                  </a:cubicBezTo>
                  <a:cubicBezTo>
                    <a:pt x="434" y="28"/>
                    <a:pt x="434" y="28"/>
                    <a:pt x="43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9"/>
            <p:cNvSpPr/>
            <p:nvPr/>
          </p:nvSpPr>
          <p:spPr>
            <a:xfrm>
              <a:off x="7977645" y="3366171"/>
              <a:ext cx="21518" cy="14893"/>
            </a:xfrm>
            <a:custGeom>
              <a:avLst/>
              <a:gdLst/>
              <a:ahLst/>
              <a:cxnLst/>
              <a:rect l="l" t="t" r="r" b="b"/>
              <a:pathLst>
                <a:path w="354" h="245" extrusionOk="0">
                  <a:moveTo>
                    <a:pt x="136" y="0"/>
                  </a:moveTo>
                  <a:lnTo>
                    <a:pt x="1" y="136"/>
                  </a:lnTo>
                  <a:cubicBezTo>
                    <a:pt x="28" y="190"/>
                    <a:pt x="55" y="217"/>
                    <a:pt x="109" y="217"/>
                  </a:cubicBezTo>
                  <a:cubicBezTo>
                    <a:pt x="82" y="163"/>
                    <a:pt x="82" y="136"/>
                    <a:pt x="109" y="82"/>
                  </a:cubicBezTo>
                  <a:cubicBezTo>
                    <a:pt x="136" y="136"/>
                    <a:pt x="272" y="190"/>
                    <a:pt x="326" y="244"/>
                  </a:cubicBezTo>
                  <a:lnTo>
                    <a:pt x="353" y="217"/>
                  </a:lnTo>
                  <a:cubicBezTo>
                    <a:pt x="353" y="217"/>
                    <a:pt x="326" y="190"/>
                    <a:pt x="326" y="163"/>
                  </a:cubicBezTo>
                  <a:cubicBezTo>
                    <a:pt x="326" y="177"/>
                    <a:pt x="319" y="183"/>
                    <a:pt x="313" y="183"/>
                  </a:cubicBezTo>
                  <a:cubicBezTo>
                    <a:pt x="306" y="183"/>
                    <a:pt x="299" y="177"/>
                    <a:pt x="299" y="163"/>
                  </a:cubicBezTo>
                  <a:cubicBezTo>
                    <a:pt x="299" y="136"/>
                    <a:pt x="326" y="136"/>
                    <a:pt x="326" y="82"/>
                  </a:cubicBezTo>
                  <a:lnTo>
                    <a:pt x="299" y="82"/>
                  </a:lnTo>
                  <a:cubicBezTo>
                    <a:pt x="272" y="82"/>
                    <a:pt x="245" y="136"/>
                    <a:pt x="218" y="136"/>
                  </a:cubicBezTo>
                  <a:cubicBezTo>
                    <a:pt x="191" y="136"/>
                    <a:pt x="191" y="55"/>
                    <a:pt x="13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9"/>
            <p:cNvSpPr/>
            <p:nvPr/>
          </p:nvSpPr>
          <p:spPr>
            <a:xfrm>
              <a:off x="8007308" y="3389270"/>
              <a:ext cx="16594" cy="24741"/>
            </a:xfrm>
            <a:custGeom>
              <a:avLst/>
              <a:gdLst/>
              <a:ahLst/>
              <a:cxnLst/>
              <a:rect l="l" t="t" r="r" b="b"/>
              <a:pathLst>
                <a:path w="273" h="407" extrusionOk="0">
                  <a:moveTo>
                    <a:pt x="109" y="0"/>
                  </a:moveTo>
                  <a:lnTo>
                    <a:pt x="28" y="81"/>
                  </a:lnTo>
                  <a:cubicBezTo>
                    <a:pt x="82" y="109"/>
                    <a:pt x="137" y="163"/>
                    <a:pt x="137" y="217"/>
                  </a:cubicBezTo>
                  <a:cubicBezTo>
                    <a:pt x="137" y="244"/>
                    <a:pt x="109" y="271"/>
                    <a:pt x="109" y="271"/>
                  </a:cubicBezTo>
                  <a:lnTo>
                    <a:pt x="28" y="271"/>
                  </a:lnTo>
                  <a:lnTo>
                    <a:pt x="1" y="298"/>
                  </a:lnTo>
                  <a:cubicBezTo>
                    <a:pt x="28" y="326"/>
                    <a:pt x="82" y="380"/>
                    <a:pt x="109" y="380"/>
                  </a:cubicBezTo>
                  <a:lnTo>
                    <a:pt x="109" y="407"/>
                  </a:lnTo>
                  <a:lnTo>
                    <a:pt x="164" y="380"/>
                  </a:lnTo>
                  <a:lnTo>
                    <a:pt x="191" y="353"/>
                  </a:lnTo>
                  <a:lnTo>
                    <a:pt x="272" y="244"/>
                  </a:lnTo>
                  <a:cubicBezTo>
                    <a:pt x="272" y="244"/>
                    <a:pt x="245" y="190"/>
                    <a:pt x="245" y="190"/>
                  </a:cubicBezTo>
                  <a:cubicBezTo>
                    <a:pt x="245" y="190"/>
                    <a:pt x="245" y="136"/>
                    <a:pt x="245" y="81"/>
                  </a:cubicBezTo>
                  <a:lnTo>
                    <a:pt x="191" y="81"/>
                  </a:lnTo>
                  <a:cubicBezTo>
                    <a:pt x="218" y="81"/>
                    <a:pt x="191" y="54"/>
                    <a:pt x="191" y="27"/>
                  </a:cubicBezTo>
                  <a:cubicBezTo>
                    <a:pt x="164" y="27"/>
                    <a:pt x="137" y="0"/>
                    <a:pt x="10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9"/>
            <p:cNvSpPr/>
            <p:nvPr/>
          </p:nvSpPr>
          <p:spPr>
            <a:xfrm>
              <a:off x="7977645" y="3397476"/>
              <a:ext cx="3343" cy="5045"/>
            </a:xfrm>
            <a:custGeom>
              <a:avLst/>
              <a:gdLst/>
              <a:ahLst/>
              <a:cxnLst/>
              <a:rect l="l" t="t" r="r" b="b"/>
              <a:pathLst>
                <a:path w="55" h="83" extrusionOk="0">
                  <a:moveTo>
                    <a:pt x="28" y="1"/>
                  </a:moveTo>
                  <a:cubicBezTo>
                    <a:pt x="28" y="1"/>
                    <a:pt x="1" y="28"/>
                    <a:pt x="1" y="28"/>
                  </a:cubicBezTo>
                  <a:cubicBezTo>
                    <a:pt x="1" y="55"/>
                    <a:pt x="1" y="55"/>
                    <a:pt x="1" y="82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9"/>
            <p:cNvSpPr/>
            <p:nvPr/>
          </p:nvSpPr>
          <p:spPr>
            <a:xfrm>
              <a:off x="7985911" y="3410363"/>
              <a:ext cx="14892" cy="25105"/>
            </a:xfrm>
            <a:custGeom>
              <a:avLst/>
              <a:gdLst/>
              <a:ahLst/>
              <a:cxnLst/>
              <a:rect l="l" t="t" r="r" b="b"/>
              <a:pathLst>
                <a:path w="245" h="413" extrusionOk="0">
                  <a:moveTo>
                    <a:pt x="167" y="0"/>
                  </a:moveTo>
                  <a:cubicBezTo>
                    <a:pt x="158" y="0"/>
                    <a:pt x="147" y="2"/>
                    <a:pt x="136" y="6"/>
                  </a:cubicBezTo>
                  <a:cubicBezTo>
                    <a:pt x="109" y="6"/>
                    <a:pt x="82" y="196"/>
                    <a:pt x="82" y="196"/>
                  </a:cubicBezTo>
                  <a:cubicBezTo>
                    <a:pt x="55" y="196"/>
                    <a:pt x="0" y="223"/>
                    <a:pt x="0" y="250"/>
                  </a:cubicBezTo>
                  <a:cubicBezTo>
                    <a:pt x="0" y="277"/>
                    <a:pt x="82" y="385"/>
                    <a:pt x="136" y="413"/>
                  </a:cubicBezTo>
                  <a:lnTo>
                    <a:pt x="190" y="358"/>
                  </a:lnTo>
                  <a:cubicBezTo>
                    <a:pt x="190" y="358"/>
                    <a:pt x="163" y="331"/>
                    <a:pt x="163" y="304"/>
                  </a:cubicBezTo>
                  <a:cubicBezTo>
                    <a:pt x="163" y="223"/>
                    <a:pt x="244" y="168"/>
                    <a:pt x="244" y="87"/>
                  </a:cubicBezTo>
                  <a:cubicBezTo>
                    <a:pt x="244" y="64"/>
                    <a:pt x="224" y="0"/>
                    <a:pt x="16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9"/>
            <p:cNvSpPr/>
            <p:nvPr/>
          </p:nvSpPr>
          <p:spPr>
            <a:xfrm>
              <a:off x="7999102" y="3412309"/>
              <a:ext cx="8267" cy="14893"/>
            </a:xfrm>
            <a:custGeom>
              <a:avLst/>
              <a:gdLst/>
              <a:ahLst/>
              <a:cxnLst/>
              <a:rect l="l" t="t" r="r" b="b"/>
              <a:pathLst>
                <a:path w="136" h="245" extrusionOk="0">
                  <a:moveTo>
                    <a:pt x="82" y="1"/>
                  </a:moveTo>
                  <a:cubicBezTo>
                    <a:pt x="55" y="109"/>
                    <a:pt x="27" y="164"/>
                    <a:pt x="0" y="245"/>
                  </a:cubicBezTo>
                  <a:lnTo>
                    <a:pt x="27" y="245"/>
                  </a:lnTo>
                  <a:cubicBezTo>
                    <a:pt x="27" y="136"/>
                    <a:pt x="136" y="109"/>
                    <a:pt x="13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9"/>
            <p:cNvSpPr/>
            <p:nvPr/>
          </p:nvSpPr>
          <p:spPr>
            <a:xfrm>
              <a:off x="8007308" y="3422217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9"/>
            <p:cNvSpPr/>
            <p:nvPr/>
          </p:nvSpPr>
          <p:spPr>
            <a:xfrm>
              <a:off x="7964454" y="3382644"/>
              <a:ext cx="8328" cy="8328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09" y="1"/>
                  </a:moveTo>
                  <a:lnTo>
                    <a:pt x="1" y="82"/>
                  </a:lnTo>
                  <a:cubicBezTo>
                    <a:pt x="28" y="109"/>
                    <a:pt x="55" y="136"/>
                    <a:pt x="55" y="136"/>
                  </a:cubicBezTo>
                  <a:cubicBezTo>
                    <a:pt x="109" y="136"/>
                    <a:pt x="136" y="55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9"/>
            <p:cNvSpPr/>
            <p:nvPr/>
          </p:nvSpPr>
          <p:spPr>
            <a:xfrm>
              <a:off x="7974362" y="3377720"/>
              <a:ext cx="3343" cy="61"/>
            </a:xfrm>
            <a:custGeom>
              <a:avLst/>
              <a:gdLst/>
              <a:ahLst/>
              <a:cxnLst/>
              <a:rect l="l" t="t" r="r" b="b"/>
              <a:pathLst>
                <a:path w="55" h="1" extrusionOk="0">
                  <a:moveTo>
                    <a:pt x="28" y="0"/>
                  </a:moveTo>
                  <a:lnTo>
                    <a:pt x="0" y="0"/>
                  </a:lnTo>
                  <a:cubicBezTo>
                    <a:pt x="28" y="0"/>
                    <a:pt x="55" y="0"/>
                    <a:pt x="55" y="0"/>
                  </a:cubicBezTo>
                  <a:cubicBezTo>
                    <a:pt x="55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9"/>
            <p:cNvSpPr/>
            <p:nvPr/>
          </p:nvSpPr>
          <p:spPr>
            <a:xfrm>
              <a:off x="7951264" y="3204598"/>
              <a:ext cx="19877" cy="23099"/>
            </a:xfrm>
            <a:custGeom>
              <a:avLst/>
              <a:gdLst/>
              <a:ahLst/>
              <a:cxnLst/>
              <a:rect l="l" t="t" r="r" b="b"/>
              <a:pathLst>
                <a:path w="327" h="380" extrusionOk="0">
                  <a:moveTo>
                    <a:pt x="245" y="0"/>
                  </a:moveTo>
                  <a:cubicBezTo>
                    <a:pt x="163" y="0"/>
                    <a:pt x="28" y="217"/>
                    <a:pt x="1" y="380"/>
                  </a:cubicBezTo>
                  <a:lnTo>
                    <a:pt x="326" y="54"/>
                  </a:lnTo>
                  <a:cubicBezTo>
                    <a:pt x="326" y="0"/>
                    <a:pt x="299" y="0"/>
                    <a:pt x="245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9"/>
            <p:cNvSpPr/>
            <p:nvPr/>
          </p:nvSpPr>
          <p:spPr>
            <a:xfrm>
              <a:off x="7956248" y="3235903"/>
              <a:ext cx="9908" cy="9969"/>
            </a:xfrm>
            <a:custGeom>
              <a:avLst/>
              <a:gdLst/>
              <a:ahLst/>
              <a:cxnLst/>
              <a:rect l="l" t="t" r="r" b="b"/>
              <a:pathLst>
                <a:path w="163" h="164" extrusionOk="0">
                  <a:moveTo>
                    <a:pt x="163" y="1"/>
                  </a:moveTo>
                  <a:lnTo>
                    <a:pt x="0" y="163"/>
                  </a:lnTo>
                  <a:lnTo>
                    <a:pt x="27" y="163"/>
                  </a:lnTo>
                  <a:cubicBezTo>
                    <a:pt x="81" y="163"/>
                    <a:pt x="136" y="109"/>
                    <a:pt x="16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9"/>
            <p:cNvSpPr/>
            <p:nvPr/>
          </p:nvSpPr>
          <p:spPr>
            <a:xfrm>
              <a:off x="7797964" y="3280400"/>
              <a:ext cx="26441" cy="26443"/>
            </a:xfrm>
            <a:custGeom>
              <a:avLst/>
              <a:gdLst/>
              <a:ahLst/>
              <a:cxnLst/>
              <a:rect l="l" t="t" r="r" b="b"/>
              <a:pathLst>
                <a:path w="435" h="435" extrusionOk="0">
                  <a:moveTo>
                    <a:pt x="407" y="1"/>
                  </a:moveTo>
                  <a:lnTo>
                    <a:pt x="0" y="408"/>
                  </a:lnTo>
                  <a:cubicBezTo>
                    <a:pt x="27" y="435"/>
                    <a:pt x="54" y="435"/>
                    <a:pt x="136" y="435"/>
                  </a:cubicBezTo>
                  <a:cubicBezTo>
                    <a:pt x="244" y="435"/>
                    <a:pt x="434" y="191"/>
                    <a:pt x="434" y="82"/>
                  </a:cubicBezTo>
                  <a:cubicBezTo>
                    <a:pt x="434" y="55"/>
                    <a:pt x="434" y="1"/>
                    <a:pt x="40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9"/>
            <p:cNvSpPr/>
            <p:nvPr/>
          </p:nvSpPr>
          <p:spPr>
            <a:xfrm>
              <a:off x="8081526" y="3075971"/>
              <a:ext cx="19816" cy="16534"/>
            </a:xfrm>
            <a:custGeom>
              <a:avLst/>
              <a:gdLst/>
              <a:ahLst/>
              <a:cxnLst/>
              <a:rect l="l" t="t" r="r" b="b"/>
              <a:pathLst>
                <a:path w="326" h="272" extrusionOk="0">
                  <a:moveTo>
                    <a:pt x="245" y="1"/>
                  </a:moveTo>
                  <a:cubicBezTo>
                    <a:pt x="217" y="1"/>
                    <a:pt x="0" y="136"/>
                    <a:pt x="0" y="190"/>
                  </a:cubicBezTo>
                  <a:cubicBezTo>
                    <a:pt x="0" y="218"/>
                    <a:pt x="28" y="272"/>
                    <a:pt x="82" y="272"/>
                  </a:cubicBezTo>
                  <a:lnTo>
                    <a:pt x="163" y="190"/>
                  </a:lnTo>
                  <a:lnTo>
                    <a:pt x="326" y="28"/>
                  </a:lnTo>
                  <a:cubicBezTo>
                    <a:pt x="299" y="1"/>
                    <a:pt x="272" y="1"/>
                    <a:pt x="24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9"/>
            <p:cNvSpPr/>
            <p:nvPr/>
          </p:nvSpPr>
          <p:spPr>
            <a:xfrm>
              <a:off x="8109548" y="3089162"/>
              <a:ext cx="3343" cy="3343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55" y="1"/>
                  </a:moveTo>
                  <a:lnTo>
                    <a:pt x="1" y="55"/>
                  </a:lnTo>
                  <a:lnTo>
                    <a:pt x="55" y="55"/>
                  </a:lnTo>
                  <a:cubicBezTo>
                    <a:pt x="55" y="55"/>
                    <a:pt x="55" y="28"/>
                    <a:pt x="5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9"/>
            <p:cNvSpPr/>
            <p:nvPr/>
          </p:nvSpPr>
          <p:spPr>
            <a:xfrm>
              <a:off x="8093075" y="3094086"/>
              <a:ext cx="16534" cy="21519"/>
            </a:xfrm>
            <a:custGeom>
              <a:avLst/>
              <a:gdLst/>
              <a:ahLst/>
              <a:cxnLst/>
              <a:rect l="l" t="t" r="r" b="b"/>
              <a:pathLst>
                <a:path w="272" h="354" extrusionOk="0">
                  <a:moveTo>
                    <a:pt x="272" y="1"/>
                  </a:moveTo>
                  <a:lnTo>
                    <a:pt x="0" y="272"/>
                  </a:lnTo>
                  <a:cubicBezTo>
                    <a:pt x="0" y="299"/>
                    <a:pt x="27" y="326"/>
                    <a:pt x="55" y="326"/>
                  </a:cubicBezTo>
                  <a:lnTo>
                    <a:pt x="82" y="326"/>
                  </a:lnTo>
                  <a:cubicBezTo>
                    <a:pt x="82" y="326"/>
                    <a:pt x="109" y="299"/>
                    <a:pt x="109" y="299"/>
                  </a:cubicBezTo>
                  <a:lnTo>
                    <a:pt x="109" y="326"/>
                  </a:lnTo>
                  <a:lnTo>
                    <a:pt x="82" y="326"/>
                  </a:lnTo>
                  <a:cubicBezTo>
                    <a:pt x="82" y="354"/>
                    <a:pt x="82" y="354"/>
                    <a:pt x="82" y="354"/>
                  </a:cubicBezTo>
                  <a:cubicBezTo>
                    <a:pt x="190" y="354"/>
                    <a:pt x="244" y="137"/>
                    <a:pt x="27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9"/>
            <p:cNvSpPr/>
            <p:nvPr/>
          </p:nvSpPr>
          <p:spPr>
            <a:xfrm>
              <a:off x="8121097" y="3066063"/>
              <a:ext cx="33006" cy="24801"/>
            </a:xfrm>
            <a:custGeom>
              <a:avLst/>
              <a:gdLst/>
              <a:ahLst/>
              <a:cxnLst/>
              <a:rect l="l" t="t" r="r" b="b"/>
              <a:pathLst>
                <a:path w="543" h="408" extrusionOk="0">
                  <a:moveTo>
                    <a:pt x="353" y="1"/>
                  </a:moveTo>
                  <a:cubicBezTo>
                    <a:pt x="353" y="1"/>
                    <a:pt x="245" y="82"/>
                    <a:pt x="163" y="82"/>
                  </a:cubicBezTo>
                  <a:lnTo>
                    <a:pt x="0" y="272"/>
                  </a:lnTo>
                  <a:cubicBezTo>
                    <a:pt x="0" y="272"/>
                    <a:pt x="0" y="272"/>
                    <a:pt x="28" y="299"/>
                  </a:cubicBezTo>
                  <a:cubicBezTo>
                    <a:pt x="0" y="326"/>
                    <a:pt x="28" y="408"/>
                    <a:pt x="82" y="408"/>
                  </a:cubicBezTo>
                  <a:cubicBezTo>
                    <a:pt x="163" y="408"/>
                    <a:pt x="190" y="272"/>
                    <a:pt x="245" y="218"/>
                  </a:cubicBezTo>
                  <a:cubicBezTo>
                    <a:pt x="272" y="218"/>
                    <a:pt x="353" y="272"/>
                    <a:pt x="353" y="272"/>
                  </a:cubicBezTo>
                  <a:cubicBezTo>
                    <a:pt x="543" y="272"/>
                    <a:pt x="543" y="1"/>
                    <a:pt x="35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9"/>
            <p:cNvSpPr/>
            <p:nvPr/>
          </p:nvSpPr>
          <p:spPr>
            <a:xfrm>
              <a:off x="8099640" y="3049590"/>
              <a:ext cx="29785" cy="21883"/>
            </a:xfrm>
            <a:custGeom>
              <a:avLst/>
              <a:gdLst/>
              <a:ahLst/>
              <a:cxnLst/>
              <a:rect l="l" t="t" r="r" b="b"/>
              <a:pathLst>
                <a:path w="490" h="360" extrusionOk="0">
                  <a:moveTo>
                    <a:pt x="489" y="1"/>
                  </a:moveTo>
                  <a:lnTo>
                    <a:pt x="489" y="1"/>
                  </a:lnTo>
                  <a:cubicBezTo>
                    <a:pt x="326" y="28"/>
                    <a:pt x="245" y="190"/>
                    <a:pt x="82" y="299"/>
                  </a:cubicBezTo>
                  <a:cubicBezTo>
                    <a:pt x="55" y="299"/>
                    <a:pt x="1" y="326"/>
                    <a:pt x="1" y="326"/>
                  </a:cubicBezTo>
                  <a:cubicBezTo>
                    <a:pt x="1" y="353"/>
                    <a:pt x="14" y="360"/>
                    <a:pt x="35" y="360"/>
                  </a:cubicBezTo>
                  <a:cubicBezTo>
                    <a:pt x="55" y="360"/>
                    <a:pt x="82" y="353"/>
                    <a:pt x="109" y="353"/>
                  </a:cubicBezTo>
                  <a:lnTo>
                    <a:pt x="136" y="353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49"/>
            <p:cNvSpPr/>
            <p:nvPr/>
          </p:nvSpPr>
          <p:spPr>
            <a:xfrm>
              <a:off x="8139211" y="2958895"/>
              <a:ext cx="112209" cy="112214"/>
            </a:xfrm>
            <a:custGeom>
              <a:avLst/>
              <a:gdLst/>
              <a:ahLst/>
              <a:cxnLst/>
              <a:rect l="l" t="t" r="r" b="b"/>
              <a:pathLst>
                <a:path w="1846" h="1846" extrusionOk="0">
                  <a:moveTo>
                    <a:pt x="760" y="1004"/>
                  </a:moveTo>
                  <a:cubicBezTo>
                    <a:pt x="744" y="1021"/>
                    <a:pt x="737" y="1037"/>
                    <a:pt x="735" y="1054"/>
                  </a:cubicBezTo>
                  <a:lnTo>
                    <a:pt x="735" y="1054"/>
                  </a:lnTo>
                  <a:cubicBezTo>
                    <a:pt x="746" y="1028"/>
                    <a:pt x="755" y="1010"/>
                    <a:pt x="760" y="1004"/>
                  </a:cubicBezTo>
                  <a:close/>
                  <a:moveTo>
                    <a:pt x="1737" y="1"/>
                  </a:moveTo>
                  <a:lnTo>
                    <a:pt x="1411" y="326"/>
                  </a:lnTo>
                  <a:cubicBezTo>
                    <a:pt x="1411" y="326"/>
                    <a:pt x="1438" y="353"/>
                    <a:pt x="1438" y="381"/>
                  </a:cubicBezTo>
                  <a:cubicBezTo>
                    <a:pt x="1438" y="652"/>
                    <a:pt x="1167" y="977"/>
                    <a:pt x="1004" y="1031"/>
                  </a:cubicBezTo>
                  <a:cubicBezTo>
                    <a:pt x="896" y="1059"/>
                    <a:pt x="869" y="1140"/>
                    <a:pt x="760" y="1140"/>
                  </a:cubicBezTo>
                  <a:cubicBezTo>
                    <a:pt x="760" y="1140"/>
                    <a:pt x="733" y="1113"/>
                    <a:pt x="733" y="1086"/>
                  </a:cubicBezTo>
                  <a:cubicBezTo>
                    <a:pt x="733" y="1075"/>
                    <a:pt x="733" y="1064"/>
                    <a:pt x="735" y="1054"/>
                  </a:cubicBezTo>
                  <a:lnTo>
                    <a:pt x="735" y="1054"/>
                  </a:lnTo>
                  <a:cubicBezTo>
                    <a:pt x="693" y="1152"/>
                    <a:pt x="625" y="1357"/>
                    <a:pt x="625" y="1357"/>
                  </a:cubicBezTo>
                  <a:cubicBezTo>
                    <a:pt x="584" y="1357"/>
                    <a:pt x="543" y="1574"/>
                    <a:pt x="466" y="1680"/>
                  </a:cubicBezTo>
                  <a:lnTo>
                    <a:pt x="466" y="1680"/>
                  </a:lnTo>
                  <a:lnTo>
                    <a:pt x="1845" y="326"/>
                  </a:lnTo>
                  <a:cubicBezTo>
                    <a:pt x="1818" y="272"/>
                    <a:pt x="1764" y="218"/>
                    <a:pt x="1764" y="136"/>
                  </a:cubicBezTo>
                  <a:cubicBezTo>
                    <a:pt x="1764" y="82"/>
                    <a:pt x="1764" y="55"/>
                    <a:pt x="1737" y="1"/>
                  </a:cubicBezTo>
                  <a:close/>
                  <a:moveTo>
                    <a:pt x="466" y="1680"/>
                  </a:moveTo>
                  <a:lnTo>
                    <a:pt x="420" y="1725"/>
                  </a:lnTo>
                  <a:lnTo>
                    <a:pt x="420" y="1725"/>
                  </a:lnTo>
                  <a:cubicBezTo>
                    <a:pt x="437" y="1715"/>
                    <a:pt x="452" y="1700"/>
                    <a:pt x="466" y="1680"/>
                  </a:cubicBezTo>
                  <a:close/>
                  <a:moveTo>
                    <a:pt x="420" y="1725"/>
                  </a:moveTo>
                  <a:cubicBezTo>
                    <a:pt x="408" y="1733"/>
                    <a:pt x="395" y="1737"/>
                    <a:pt x="381" y="1737"/>
                  </a:cubicBezTo>
                  <a:cubicBezTo>
                    <a:pt x="381" y="1764"/>
                    <a:pt x="353" y="1764"/>
                    <a:pt x="353" y="1791"/>
                  </a:cubicBezTo>
                  <a:lnTo>
                    <a:pt x="420" y="1725"/>
                  </a:lnTo>
                  <a:close/>
                  <a:moveTo>
                    <a:pt x="109" y="1682"/>
                  </a:moveTo>
                  <a:cubicBezTo>
                    <a:pt x="55" y="1682"/>
                    <a:pt x="55" y="1764"/>
                    <a:pt x="28" y="1791"/>
                  </a:cubicBezTo>
                  <a:cubicBezTo>
                    <a:pt x="28" y="1791"/>
                    <a:pt x="1" y="1845"/>
                    <a:pt x="1" y="1845"/>
                  </a:cubicBezTo>
                  <a:lnTo>
                    <a:pt x="245" y="1737"/>
                  </a:lnTo>
                  <a:lnTo>
                    <a:pt x="381" y="1737"/>
                  </a:lnTo>
                  <a:cubicBezTo>
                    <a:pt x="272" y="1710"/>
                    <a:pt x="218" y="1682"/>
                    <a:pt x="109" y="1682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9"/>
            <p:cNvSpPr/>
            <p:nvPr/>
          </p:nvSpPr>
          <p:spPr>
            <a:xfrm>
              <a:off x="8188690" y="3014941"/>
              <a:ext cx="49540" cy="52824"/>
            </a:xfrm>
            <a:custGeom>
              <a:avLst/>
              <a:gdLst/>
              <a:ahLst/>
              <a:cxnLst/>
              <a:rect l="l" t="t" r="r" b="b"/>
              <a:pathLst>
                <a:path w="815" h="869" extrusionOk="0">
                  <a:moveTo>
                    <a:pt x="814" y="1"/>
                  </a:moveTo>
                  <a:lnTo>
                    <a:pt x="1" y="815"/>
                  </a:lnTo>
                  <a:cubicBezTo>
                    <a:pt x="28" y="842"/>
                    <a:pt x="55" y="869"/>
                    <a:pt x="82" y="869"/>
                  </a:cubicBezTo>
                  <a:cubicBezTo>
                    <a:pt x="163" y="869"/>
                    <a:pt x="190" y="815"/>
                    <a:pt x="245" y="815"/>
                  </a:cubicBezTo>
                  <a:lnTo>
                    <a:pt x="380" y="815"/>
                  </a:lnTo>
                  <a:cubicBezTo>
                    <a:pt x="407" y="706"/>
                    <a:pt x="462" y="652"/>
                    <a:pt x="570" y="598"/>
                  </a:cubicBezTo>
                  <a:lnTo>
                    <a:pt x="570" y="598"/>
                  </a:lnTo>
                  <a:cubicBezTo>
                    <a:pt x="570" y="625"/>
                    <a:pt x="543" y="652"/>
                    <a:pt x="570" y="679"/>
                  </a:cubicBezTo>
                  <a:lnTo>
                    <a:pt x="733" y="489"/>
                  </a:lnTo>
                  <a:cubicBezTo>
                    <a:pt x="733" y="462"/>
                    <a:pt x="733" y="435"/>
                    <a:pt x="733" y="381"/>
                  </a:cubicBezTo>
                  <a:cubicBezTo>
                    <a:pt x="733" y="272"/>
                    <a:pt x="814" y="245"/>
                    <a:pt x="814" y="164"/>
                  </a:cubicBezTo>
                  <a:cubicBezTo>
                    <a:pt x="814" y="137"/>
                    <a:pt x="814" y="55"/>
                    <a:pt x="81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49"/>
            <p:cNvSpPr/>
            <p:nvPr/>
          </p:nvSpPr>
          <p:spPr>
            <a:xfrm>
              <a:off x="8239810" y="2920963"/>
              <a:ext cx="61" cy="1763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49"/>
            <p:cNvSpPr/>
            <p:nvPr/>
          </p:nvSpPr>
          <p:spPr>
            <a:xfrm>
              <a:off x="8233185" y="2892940"/>
              <a:ext cx="39632" cy="51183"/>
            </a:xfrm>
            <a:custGeom>
              <a:avLst/>
              <a:gdLst/>
              <a:ahLst/>
              <a:cxnLst/>
              <a:rect l="l" t="t" r="r" b="b"/>
              <a:pathLst>
                <a:path w="652" h="842" extrusionOk="0">
                  <a:moveTo>
                    <a:pt x="55" y="489"/>
                  </a:moveTo>
                  <a:lnTo>
                    <a:pt x="109" y="516"/>
                  </a:lnTo>
                  <a:cubicBezTo>
                    <a:pt x="109" y="489"/>
                    <a:pt x="55" y="489"/>
                    <a:pt x="55" y="489"/>
                  </a:cubicBezTo>
                  <a:close/>
                  <a:moveTo>
                    <a:pt x="435" y="1"/>
                  </a:moveTo>
                  <a:lnTo>
                    <a:pt x="272" y="164"/>
                  </a:lnTo>
                  <a:cubicBezTo>
                    <a:pt x="272" y="288"/>
                    <a:pt x="204" y="457"/>
                    <a:pt x="109" y="485"/>
                  </a:cubicBezTo>
                  <a:lnTo>
                    <a:pt x="109" y="485"/>
                  </a:lnTo>
                  <a:lnTo>
                    <a:pt x="109" y="462"/>
                  </a:lnTo>
                  <a:lnTo>
                    <a:pt x="28" y="462"/>
                  </a:lnTo>
                  <a:cubicBezTo>
                    <a:pt x="28" y="462"/>
                    <a:pt x="83" y="480"/>
                    <a:pt x="103" y="487"/>
                  </a:cubicBezTo>
                  <a:lnTo>
                    <a:pt x="103" y="487"/>
                  </a:lnTo>
                  <a:cubicBezTo>
                    <a:pt x="96" y="488"/>
                    <a:pt x="89" y="489"/>
                    <a:pt x="82" y="489"/>
                  </a:cubicBezTo>
                  <a:lnTo>
                    <a:pt x="109" y="489"/>
                  </a:lnTo>
                  <a:lnTo>
                    <a:pt x="109" y="516"/>
                  </a:lnTo>
                  <a:lnTo>
                    <a:pt x="109" y="543"/>
                  </a:lnTo>
                  <a:cubicBezTo>
                    <a:pt x="109" y="598"/>
                    <a:pt x="1" y="652"/>
                    <a:pt x="1" y="733"/>
                  </a:cubicBezTo>
                  <a:cubicBezTo>
                    <a:pt x="1" y="735"/>
                    <a:pt x="1" y="737"/>
                    <a:pt x="2" y="738"/>
                  </a:cubicBezTo>
                  <a:lnTo>
                    <a:pt x="2" y="738"/>
                  </a:lnTo>
                  <a:cubicBezTo>
                    <a:pt x="8" y="696"/>
                    <a:pt x="31" y="682"/>
                    <a:pt x="66" y="682"/>
                  </a:cubicBezTo>
                  <a:cubicBezTo>
                    <a:pt x="99" y="682"/>
                    <a:pt x="142" y="694"/>
                    <a:pt x="191" y="706"/>
                  </a:cubicBezTo>
                  <a:lnTo>
                    <a:pt x="652" y="218"/>
                  </a:lnTo>
                  <a:cubicBezTo>
                    <a:pt x="570" y="164"/>
                    <a:pt x="516" y="82"/>
                    <a:pt x="435" y="1"/>
                  </a:cubicBezTo>
                  <a:close/>
                  <a:moveTo>
                    <a:pt x="2" y="738"/>
                  </a:moveTo>
                  <a:cubicBezTo>
                    <a:pt x="1" y="745"/>
                    <a:pt x="1" y="752"/>
                    <a:pt x="1" y="760"/>
                  </a:cubicBezTo>
                  <a:cubicBezTo>
                    <a:pt x="1" y="815"/>
                    <a:pt x="82" y="815"/>
                    <a:pt x="109" y="842"/>
                  </a:cubicBezTo>
                  <a:lnTo>
                    <a:pt x="109" y="815"/>
                  </a:lnTo>
                  <a:cubicBezTo>
                    <a:pt x="109" y="789"/>
                    <a:pt x="14" y="764"/>
                    <a:pt x="2" y="738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49"/>
            <p:cNvSpPr/>
            <p:nvPr/>
          </p:nvSpPr>
          <p:spPr>
            <a:xfrm>
              <a:off x="8262909" y="2909474"/>
              <a:ext cx="37930" cy="33008"/>
            </a:xfrm>
            <a:custGeom>
              <a:avLst/>
              <a:gdLst/>
              <a:ahLst/>
              <a:cxnLst/>
              <a:rect l="l" t="t" r="r" b="b"/>
              <a:pathLst>
                <a:path w="624" h="543" extrusionOk="0">
                  <a:moveTo>
                    <a:pt x="488" y="0"/>
                  </a:moveTo>
                  <a:lnTo>
                    <a:pt x="0" y="488"/>
                  </a:lnTo>
                  <a:cubicBezTo>
                    <a:pt x="27" y="515"/>
                    <a:pt x="81" y="543"/>
                    <a:pt x="109" y="543"/>
                  </a:cubicBezTo>
                  <a:cubicBezTo>
                    <a:pt x="163" y="461"/>
                    <a:pt x="217" y="271"/>
                    <a:pt x="380" y="271"/>
                  </a:cubicBezTo>
                  <a:cubicBezTo>
                    <a:pt x="515" y="271"/>
                    <a:pt x="570" y="244"/>
                    <a:pt x="624" y="217"/>
                  </a:cubicBezTo>
                  <a:cubicBezTo>
                    <a:pt x="597" y="190"/>
                    <a:pt x="543" y="136"/>
                    <a:pt x="543" y="109"/>
                  </a:cubicBezTo>
                  <a:cubicBezTo>
                    <a:pt x="543" y="54"/>
                    <a:pt x="570" y="54"/>
                    <a:pt x="59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49"/>
            <p:cNvSpPr/>
            <p:nvPr/>
          </p:nvSpPr>
          <p:spPr>
            <a:xfrm>
              <a:off x="8310686" y="2902849"/>
              <a:ext cx="1702" cy="61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9"/>
            <p:cNvSpPr/>
            <p:nvPr/>
          </p:nvSpPr>
          <p:spPr>
            <a:xfrm>
              <a:off x="8299137" y="2902849"/>
              <a:ext cx="13251" cy="11610"/>
            </a:xfrm>
            <a:custGeom>
              <a:avLst/>
              <a:gdLst/>
              <a:ahLst/>
              <a:cxnLst/>
              <a:rect l="l" t="t" r="r" b="b"/>
              <a:pathLst>
                <a:path w="218" h="191" extrusionOk="0">
                  <a:moveTo>
                    <a:pt x="191" y="1"/>
                  </a:moveTo>
                  <a:cubicBezTo>
                    <a:pt x="136" y="28"/>
                    <a:pt x="55" y="82"/>
                    <a:pt x="28" y="136"/>
                  </a:cubicBezTo>
                  <a:cubicBezTo>
                    <a:pt x="1" y="163"/>
                    <a:pt x="1" y="190"/>
                    <a:pt x="28" y="190"/>
                  </a:cubicBezTo>
                  <a:cubicBezTo>
                    <a:pt x="109" y="190"/>
                    <a:pt x="191" y="82"/>
                    <a:pt x="218" y="28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9"/>
            <p:cNvSpPr/>
            <p:nvPr/>
          </p:nvSpPr>
          <p:spPr>
            <a:xfrm>
              <a:off x="8327158" y="2886375"/>
              <a:ext cx="16594" cy="13252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91" y="0"/>
                  </a:moveTo>
                  <a:cubicBezTo>
                    <a:pt x="109" y="0"/>
                    <a:pt x="1" y="163"/>
                    <a:pt x="1" y="163"/>
                  </a:cubicBezTo>
                  <a:lnTo>
                    <a:pt x="1" y="217"/>
                  </a:lnTo>
                  <a:cubicBezTo>
                    <a:pt x="82" y="217"/>
                    <a:pt x="109" y="163"/>
                    <a:pt x="164" y="109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9"/>
            <p:cNvSpPr/>
            <p:nvPr/>
          </p:nvSpPr>
          <p:spPr>
            <a:xfrm>
              <a:off x="8249718" y="2736352"/>
              <a:ext cx="19816" cy="39633"/>
            </a:xfrm>
            <a:custGeom>
              <a:avLst/>
              <a:gdLst/>
              <a:ahLst/>
              <a:cxnLst/>
              <a:rect l="l" t="t" r="r" b="b"/>
              <a:pathLst>
                <a:path w="326" h="652" extrusionOk="0">
                  <a:moveTo>
                    <a:pt x="271" y="0"/>
                  </a:moveTo>
                  <a:lnTo>
                    <a:pt x="27" y="271"/>
                  </a:lnTo>
                  <a:cubicBezTo>
                    <a:pt x="0" y="326"/>
                    <a:pt x="0" y="407"/>
                    <a:pt x="0" y="488"/>
                  </a:cubicBezTo>
                  <a:cubicBezTo>
                    <a:pt x="0" y="543"/>
                    <a:pt x="27" y="597"/>
                    <a:pt x="54" y="651"/>
                  </a:cubicBezTo>
                  <a:lnTo>
                    <a:pt x="298" y="380"/>
                  </a:lnTo>
                  <a:cubicBezTo>
                    <a:pt x="298" y="298"/>
                    <a:pt x="326" y="244"/>
                    <a:pt x="326" y="163"/>
                  </a:cubicBezTo>
                  <a:cubicBezTo>
                    <a:pt x="298" y="109"/>
                    <a:pt x="271" y="54"/>
                    <a:pt x="27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49"/>
            <p:cNvSpPr/>
            <p:nvPr/>
          </p:nvSpPr>
          <p:spPr>
            <a:xfrm>
              <a:off x="8254642" y="2782489"/>
              <a:ext cx="24800" cy="42916"/>
            </a:xfrm>
            <a:custGeom>
              <a:avLst/>
              <a:gdLst/>
              <a:ahLst/>
              <a:cxnLst/>
              <a:rect l="l" t="t" r="r" b="b"/>
              <a:pathLst>
                <a:path w="408" h="706" extrusionOk="0">
                  <a:moveTo>
                    <a:pt x="299" y="1"/>
                  </a:moveTo>
                  <a:lnTo>
                    <a:pt x="82" y="218"/>
                  </a:lnTo>
                  <a:lnTo>
                    <a:pt x="82" y="489"/>
                  </a:lnTo>
                  <a:cubicBezTo>
                    <a:pt x="82" y="570"/>
                    <a:pt x="28" y="597"/>
                    <a:pt x="1" y="706"/>
                  </a:cubicBezTo>
                  <a:lnTo>
                    <a:pt x="407" y="299"/>
                  </a:lnTo>
                  <a:cubicBezTo>
                    <a:pt x="380" y="245"/>
                    <a:pt x="326" y="190"/>
                    <a:pt x="326" y="136"/>
                  </a:cubicBezTo>
                  <a:cubicBezTo>
                    <a:pt x="299" y="82"/>
                    <a:pt x="299" y="55"/>
                    <a:pt x="29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49"/>
            <p:cNvSpPr/>
            <p:nvPr/>
          </p:nvSpPr>
          <p:spPr>
            <a:xfrm>
              <a:off x="8282664" y="2817138"/>
              <a:ext cx="3343" cy="6626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28" y="0"/>
                  </a:moveTo>
                  <a:lnTo>
                    <a:pt x="1" y="54"/>
                  </a:lnTo>
                  <a:cubicBezTo>
                    <a:pt x="28" y="54"/>
                    <a:pt x="55" y="81"/>
                    <a:pt x="55" y="109"/>
                  </a:cubicBezTo>
                  <a:cubicBezTo>
                    <a:pt x="55" y="81"/>
                    <a:pt x="55" y="54"/>
                    <a:pt x="2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49"/>
            <p:cNvSpPr/>
            <p:nvPr/>
          </p:nvSpPr>
          <p:spPr>
            <a:xfrm>
              <a:off x="8253001" y="2840177"/>
              <a:ext cx="14892" cy="31427"/>
            </a:xfrm>
            <a:custGeom>
              <a:avLst/>
              <a:gdLst/>
              <a:ahLst/>
              <a:cxnLst/>
              <a:rect l="l" t="t" r="r" b="b"/>
              <a:pathLst>
                <a:path w="245" h="517" extrusionOk="0">
                  <a:moveTo>
                    <a:pt x="136" y="1"/>
                  </a:moveTo>
                  <a:lnTo>
                    <a:pt x="55" y="82"/>
                  </a:lnTo>
                  <a:cubicBezTo>
                    <a:pt x="28" y="164"/>
                    <a:pt x="0" y="245"/>
                    <a:pt x="0" y="353"/>
                  </a:cubicBezTo>
                  <a:lnTo>
                    <a:pt x="0" y="516"/>
                  </a:lnTo>
                  <a:lnTo>
                    <a:pt x="244" y="326"/>
                  </a:lnTo>
                  <a:cubicBezTo>
                    <a:pt x="163" y="245"/>
                    <a:pt x="136" y="191"/>
                    <a:pt x="136" y="82"/>
                  </a:cubicBezTo>
                  <a:cubicBezTo>
                    <a:pt x="136" y="55"/>
                    <a:pt x="136" y="28"/>
                    <a:pt x="13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49"/>
            <p:cNvSpPr/>
            <p:nvPr/>
          </p:nvSpPr>
          <p:spPr>
            <a:xfrm>
              <a:off x="7088968" y="2373572"/>
              <a:ext cx="3404" cy="3404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1" y="1"/>
                  </a:moveTo>
                  <a:lnTo>
                    <a:pt x="55" y="55"/>
                  </a:lnTo>
                  <a:cubicBezTo>
                    <a:pt x="28" y="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49"/>
            <p:cNvSpPr/>
            <p:nvPr/>
          </p:nvSpPr>
          <p:spPr>
            <a:xfrm>
              <a:off x="7092311" y="2376915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cubicBezTo>
                    <a:pt x="0" y="0"/>
                    <a:pt x="0" y="27"/>
                    <a:pt x="27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9"/>
            <p:cNvSpPr/>
            <p:nvPr/>
          </p:nvSpPr>
          <p:spPr>
            <a:xfrm>
              <a:off x="7062587" y="2256556"/>
              <a:ext cx="6686" cy="6626"/>
            </a:xfrm>
            <a:custGeom>
              <a:avLst/>
              <a:gdLst/>
              <a:ahLst/>
              <a:cxnLst/>
              <a:rect l="l" t="t" r="r" b="b"/>
              <a:pathLst>
                <a:path w="110" h="109" extrusionOk="0">
                  <a:moveTo>
                    <a:pt x="82" y="0"/>
                  </a:moveTo>
                  <a:cubicBezTo>
                    <a:pt x="1" y="0"/>
                    <a:pt x="1" y="54"/>
                    <a:pt x="1" y="81"/>
                  </a:cubicBezTo>
                  <a:cubicBezTo>
                    <a:pt x="1" y="81"/>
                    <a:pt x="1" y="109"/>
                    <a:pt x="1" y="109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9"/>
            <p:cNvSpPr/>
            <p:nvPr/>
          </p:nvSpPr>
          <p:spPr>
            <a:xfrm>
              <a:off x="7009826" y="2225189"/>
              <a:ext cx="140231" cy="133611"/>
            </a:xfrm>
            <a:custGeom>
              <a:avLst/>
              <a:gdLst/>
              <a:ahLst/>
              <a:cxnLst/>
              <a:rect l="l" t="t" r="r" b="b"/>
              <a:pathLst>
                <a:path w="2307" h="2198" extrusionOk="0">
                  <a:moveTo>
                    <a:pt x="2225" y="1"/>
                  </a:moveTo>
                  <a:cubicBezTo>
                    <a:pt x="2062" y="1"/>
                    <a:pt x="2062" y="82"/>
                    <a:pt x="1981" y="82"/>
                  </a:cubicBezTo>
                  <a:cubicBezTo>
                    <a:pt x="1873" y="82"/>
                    <a:pt x="1791" y="136"/>
                    <a:pt x="1710" y="163"/>
                  </a:cubicBezTo>
                  <a:lnTo>
                    <a:pt x="571" y="1303"/>
                  </a:lnTo>
                  <a:cubicBezTo>
                    <a:pt x="598" y="1330"/>
                    <a:pt x="598" y="1357"/>
                    <a:pt x="598" y="1384"/>
                  </a:cubicBezTo>
                  <a:cubicBezTo>
                    <a:pt x="571" y="1411"/>
                    <a:pt x="516" y="1411"/>
                    <a:pt x="462" y="1438"/>
                  </a:cubicBezTo>
                  <a:lnTo>
                    <a:pt x="218" y="1682"/>
                  </a:lnTo>
                  <a:lnTo>
                    <a:pt x="218" y="1737"/>
                  </a:lnTo>
                  <a:cubicBezTo>
                    <a:pt x="218" y="1872"/>
                    <a:pt x="1" y="1845"/>
                    <a:pt x="1" y="2035"/>
                  </a:cubicBezTo>
                  <a:cubicBezTo>
                    <a:pt x="1" y="2116"/>
                    <a:pt x="82" y="2171"/>
                    <a:pt x="137" y="2198"/>
                  </a:cubicBezTo>
                  <a:lnTo>
                    <a:pt x="2307" y="28"/>
                  </a:lnTo>
                  <a:cubicBezTo>
                    <a:pt x="2279" y="1"/>
                    <a:pt x="2252" y="1"/>
                    <a:pt x="222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9"/>
            <p:cNvSpPr/>
            <p:nvPr/>
          </p:nvSpPr>
          <p:spPr>
            <a:xfrm>
              <a:off x="7037909" y="2332358"/>
              <a:ext cx="29724" cy="45347"/>
            </a:xfrm>
            <a:custGeom>
              <a:avLst/>
              <a:gdLst/>
              <a:ahLst/>
              <a:cxnLst/>
              <a:rect l="l" t="t" r="r" b="b"/>
              <a:pathLst>
                <a:path w="489" h="746" extrusionOk="0">
                  <a:moveTo>
                    <a:pt x="488" y="1"/>
                  </a:moveTo>
                  <a:lnTo>
                    <a:pt x="0" y="489"/>
                  </a:lnTo>
                  <a:cubicBezTo>
                    <a:pt x="27" y="543"/>
                    <a:pt x="0" y="652"/>
                    <a:pt x="54" y="733"/>
                  </a:cubicBezTo>
                  <a:cubicBezTo>
                    <a:pt x="54" y="742"/>
                    <a:pt x="60" y="745"/>
                    <a:pt x="71" y="745"/>
                  </a:cubicBezTo>
                  <a:cubicBezTo>
                    <a:pt x="94" y="745"/>
                    <a:pt x="136" y="733"/>
                    <a:pt x="190" y="733"/>
                  </a:cubicBezTo>
                  <a:lnTo>
                    <a:pt x="488" y="408"/>
                  </a:lnTo>
                  <a:cubicBezTo>
                    <a:pt x="461" y="353"/>
                    <a:pt x="461" y="299"/>
                    <a:pt x="461" y="218"/>
                  </a:cubicBezTo>
                  <a:cubicBezTo>
                    <a:pt x="461" y="136"/>
                    <a:pt x="461" y="82"/>
                    <a:pt x="48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49"/>
            <p:cNvSpPr/>
            <p:nvPr/>
          </p:nvSpPr>
          <p:spPr>
            <a:xfrm>
              <a:off x="7123615" y="2205434"/>
              <a:ext cx="97317" cy="70939"/>
            </a:xfrm>
            <a:custGeom>
              <a:avLst/>
              <a:gdLst/>
              <a:ahLst/>
              <a:cxnLst/>
              <a:rect l="l" t="t" r="r" b="b"/>
              <a:pathLst>
                <a:path w="1601" h="1167" extrusionOk="0">
                  <a:moveTo>
                    <a:pt x="1601" y="0"/>
                  </a:moveTo>
                  <a:cubicBezTo>
                    <a:pt x="1330" y="54"/>
                    <a:pt x="1058" y="299"/>
                    <a:pt x="787" y="380"/>
                  </a:cubicBezTo>
                  <a:lnTo>
                    <a:pt x="1" y="1167"/>
                  </a:lnTo>
                  <a:cubicBezTo>
                    <a:pt x="136" y="1112"/>
                    <a:pt x="190" y="950"/>
                    <a:pt x="380" y="950"/>
                  </a:cubicBezTo>
                  <a:cubicBezTo>
                    <a:pt x="462" y="950"/>
                    <a:pt x="489" y="787"/>
                    <a:pt x="543" y="760"/>
                  </a:cubicBezTo>
                  <a:cubicBezTo>
                    <a:pt x="679" y="705"/>
                    <a:pt x="787" y="678"/>
                    <a:pt x="923" y="678"/>
                  </a:cubicBezTo>
                  <a:lnTo>
                    <a:pt x="1601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9"/>
            <p:cNvSpPr/>
            <p:nvPr/>
          </p:nvSpPr>
          <p:spPr>
            <a:xfrm>
              <a:off x="7069213" y="2368648"/>
              <a:ext cx="24800" cy="11610"/>
            </a:xfrm>
            <a:custGeom>
              <a:avLst/>
              <a:gdLst/>
              <a:ahLst/>
              <a:cxnLst/>
              <a:rect l="l" t="t" r="r" b="b"/>
              <a:pathLst>
                <a:path w="408" h="191" extrusionOk="0">
                  <a:moveTo>
                    <a:pt x="190" y="0"/>
                  </a:moveTo>
                  <a:lnTo>
                    <a:pt x="0" y="190"/>
                  </a:lnTo>
                  <a:lnTo>
                    <a:pt x="407" y="190"/>
                  </a:lnTo>
                  <a:cubicBezTo>
                    <a:pt x="380" y="190"/>
                    <a:pt x="380" y="163"/>
                    <a:pt x="380" y="136"/>
                  </a:cubicBezTo>
                  <a:cubicBezTo>
                    <a:pt x="326" y="109"/>
                    <a:pt x="245" y="55"/>
                    <a:pt x="19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9"/>
            <p:cNvSpPr/>
            <p:nvPr/>
          </p:nvSpPr>
          <p:spPr>
            <a:xfrm>
              <a:off x="7214307" y="2207075"/>
              <a:ext cx="36349" cy="29725"/>
            </a:xfrm>
            <a:custGeom>
              <a:avLst/>
              <a:gdLst/>
              <a:ahLst/>
              <a:cxnLst/>
              <a:rect l="l" t="t" r="r" b="b"/>
              <a:pathLst>
                <a:path w="598" h="489" extrusionOk="0">
                  <a:moveTo>
                    <a:pt x="461" y="0"/>
                  </a:moveTo>
                  <a:lnTo>
                    <a:pt x="0" y="489"/>
                  </a:lnTo>
                  <a:cubicBezTo>
                    <a:pt x="244" y="407"/>
                    <a:pt x="597" y="326"/>
                    <a:pt x="597" y="136"/>
                  </a:cubicBezTo>
                  <a:cubicBezTo>
                    <a:pt x="597" y="82"/>
                    <a:pt x="543" y="27"/>
                    <a:pt x="46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9"/>
            <p:cNvSpPr/>
            <p:nvPr/>
          </p:nvSpPr>
          <p:spPr>
            <a:xfrm>
              <a:off x="6815314" y="2508763"/>
              <a:ext cx="61" cy="1763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9"/>
            <p:cNvSpPr/>
            <p:nvPr/>
          </p:nvSpPr>
          <p:spPr>
            <a:xfrm>
              <a:off x="6577888" y="2512106"/>
              <a:ext cx="224297" cy="222604"/>
            </a:xfrm>
            <a:custGeom>
              <a:avLst/>
              <a:gdLst/>
              <a:ahLst/>
              <a:cxnLst/>
              <a:rect l="l" t="t" r="r" b="b"/>
              <a:pathLst>
                <a:path w="3690" h="3662" extrusionOk="0">
                  <a:moveTo>
                    <a:pt x="3472" y="0"/>
                  </a:moveTo>
                  <a:lnTo>
                    <a:pt x="1953" y="1519"/>
                  </a:lnTo>
                  <a:cubicBezTo>
                    <a:pt x="2008" y="1573"/>
                    <a:pt x="2062" y="1601"/>
                    <a:pt x="2089" y="1736"/>
                  </a:cubicBezTo>
                  <a:cubicBezTo>
                    <a:pt x="1981" y="1790"/>
                    <a:pt x="1764" y="1899"/>
                    <a:pt x="1655" y="1899"/>
                  </a:cubicBezTo>
                  <a:lnTo>
                    <a:pt x="1574" y="1899"/>
                  </a:lnTo>
                  <a:lnTo>
                    <a:pt x="1031" y="2414"/>
                  </a:lnTo>
                  <a:cubicBezTo>
                    <a:pt x="1085" y="2577"/>
                    <a:pt x="977" y="2631"/>
                    <a:pt x="896" y="2631"/>
                  </a:cubicBezTo>
                  <a:cubicBezTo>
                    <a:pt x="868" y="2631"/>
                    <a:pt x="841" y="2631"/>
                    <a:pt x="841" y="2604"/>
                  </a:cubicBezTo>
                  <a:lnTo>
                    <a:pt x="28" y="3445"/>
                  </a:lnTo>
                  <a:cubicBezTo>
                    <a:pt x="1" y="3472"/>
                    <a:pt x="1" y="3499"/>
                    <a:pt x="1" y="3526"/>
                  </a:cubicBezTo>
                  <a:cubicBezTo>
                    <a:pt x="82" y="3526"/>
                    <a:pt x="136" y="3499"/>
                    <a:pt x="218" y="3499"/>
                  </a:cubicBezTo>
                  <a:cubicBezTo>
                    <a:pt x="218" y="3499"/>
                    <a:pt x="218" y="3581"/>
                    <a:pt x="218" y="3581"/>
                  </a:cubicBezTo>
                  <a:cubicBezTo>
                    <a:pt x="245" y="3581"/>
                    <a:pt x="272" y="3662"/>
                    <a:pt x="272" y="3662"/>
                  </a:cubicBezTo>
                  <a:cubicBezTo>
                    <a:pt x="326" y="3662"/>
                    <a:pt x="353" y="3581"/>
                    <a:pt x="380" y="3581"/>
                  </a:cubicBezTo>
                  <a:lnTo>
                    <a:pt x="3689" y="244"/>
                  </a:lnTo>
                  <a:cubicBezTo>
                    <a:pt x="3581" y="190"/>
                    <a:pt x="3527" y="82"/>
                    <a:pt x="347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9"/>
            <p:cNvSpPr/>
            <p:nvPr/>
          </p:nvSpPr>
          <p:spPr>
            <a:xfrm>
              <a:off x="6624024" y="2437885"/>
              <a:ext cx="288607" cy="305092"/>
            </a:xfrm>
            <a:custGeom>
              <a:avLst/>
              <a:gdLst/>
              <a:ahLst/>
              <a:cxnLst/>
              <a:rect l="l" t="t" r="r" b="b"/>
              <a:pathLst>
                <a:path w="4748" h="5019" extrusionOk="0">
                  <a:moveTo>
                    <a:pt x="4748" y="1"/>
                  </a:moveTo>
                  <a:lnTo>
                    <a:pt x="3473" y="1275"/>
                  </a:lnTo>
                  <a:lnTo>
                    <a:pt x="1" y="4747"/>
                  </a:lnTo>
                  <a:cubicBezTo>
                    <a:pt x="1" y="4747"/>
                    <a:pt x="28" y="4747"/>
                    <a:pt x="28" y="4774"/>
                  </a:cubicBezTo>
                  <a:cubicBezTo>
                    <a:pt x="82" y="4802"/>
                    <a:pt x="137" y="4883"/>
                    <a:pt x="137" y="4964"/>
                  </a:cubicBezTo>
                  <a:cubicBezTo>
                    <a:pt x="137" y="4991"/>
                    <a:pt x="137" y="4991"/>
                    <a:pt x="164" y="5019"/>
                  </a:cubicBezTo>
                  <a:lnTo>
                    <a:pt x="4449" y="706"/>
                  </a:lnTo>
                  <a:lnTo>
                    <a:pt x="4693" y="462"/>
                  </a:lnTo>
                  <a:cubicBezTo>
                    <a:pt x="4666" y="408"/>
                    <a:pt x="4585" y="380"/>
                    <a:pt x="4612" y="326"/>
                  </a:cubicBezTo>
                  <a:cubicBezTo>
                    <a:pt x="4666" y="191"/>
                    <a:pt x="4693" y="82"/>
                    <a:pt x="474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9"/>
            <p:cNvSpPr/>
            <p:nvPr/>
          </p:nvSpPr>
          <p:spPr>
            <a:xfrm>
              <a:off x="6625726" y="2728084"/>
              <a:ext cx="6626" cy="11610"/>
            </a:xfrm>
            <a:custGeom>
              <a:avLst/>
              <a:gdLst/>
              <a:ahLst/>
              <a:cxnLst/>
              <a:rect l="l" t="t" r="r" b="b"/>
              <a:pathLst>
                <a:path w="109" h="191" extrusionOk="0">
                  <a:moveTo>
                    <a:pt x="0" y="0"/>
                  </a:moveTo>
                  <a:cubicBezTo>
                    <a:pt x="54" y="28"/>
                    <a:pt x="81" y="109"/>
                    <a:pt x="109" y="190"/>
                  </a:cubicBezTo>
                  <a:cubicBezTo>
                    <a:pt x="109" y="109"/>
                    <a:pt x="54" y="28"/>
                    <a:pt x="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9"/>
            <p:cNvSpPr/>
            <p:nvPr/>
          </p:nvSpPr>
          <p:spPr>
            <a:xfrm>
              <a:off x="6627367" y="2442870"/>
              <a:ext cx="356139" cy="346306"/>
            </a:xfrm>
            <a:custGeom>
              <a:avLst/>
              <a:gdLst/>
              <a:ahLst/>
              <a:cxnLst/>
              <a:rect l="l" t="t" r="r" b="b"/>
              <a:pathLst>
                <a:path w="5859" h="5697" extrusionOk="0">
                  <a:moveTo>
                    <a:pt x="5859" y="0"/>
                  </a:moveTo>
                  <a:lnTo>
                    <a:pt x="5859" y="0"/>
                  </a:lnTo>
                  <a:cubicBezTo>
                    <a:pt x="5561" y="190"/>
                    <a:pt x="5262" y="353"/>
                    <a:pt x="5154" y="353"/>
                  </a:cubicBezTo>
                  <a:lnTo>
                    <a:pt x="5072" y="353"/>
                  </a:lnTo>
                  <a:lnTo>
                    <a:pt x="0" y="5398"/>
                  </a:lnTo>
                  <a:cubicBezTo>
                    <a:pt x="27" y="5506"/>
                    <a:pt x="109" y="5615"/>
                    <a:pt x="136" y="5696"/>
                  </a:cubicBezTo>
                  <a:lnTo>
                    <a:pt x="5859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9"/>
            <p:cNvSpPr/>
            <p:nvPr/>
          </p:nvSpPr>
          <p:spPr>
            <a:xfrm>
              <a:off x="6619100" y="2421412"/>
              <a:ext cx="425434" cy="422169"/>
            </a:xfrm>
            <a:custGeom>
              <a:avLst/>
              <a:gdLst/>
              <a:ahLst/>
              <a:cxnLst/>
              <a:rect l="l" t="t" r="r" b="b"/>
              <a:pathLst>
                <a:path w="6999" h="6945" extrusionOk="0">
                  <a:moveTo>
                    <a:pt x="6727" y="0"/>
                  </a:moveTo>
                  <a:lnTo>
                    <a:pt x="1" y="6727"/>
                  </a:lnTo>
                  <a:cubicBezTo>
                    <a:pt x="1" y="6754"/>
                    <a:pt x="1" y="6754"/>
                    <a:pt x="1" y="6781"/>
                  </a:cubicBezTo>
                  <a:cubicBezTo>
                    <a:pt x="1" y="6917"/>
                    <a:pt x="82" y="6944"/>
                    <a:pt x="190" y="6944"/>
                  </a:cubicBezTo>
                  <a:lnTo>
                    <a:pt x="218" y="6944"/>
                  </a:lnTo>
                  <a:lnTo>
                    <a:pt x="6999" y="163"/>
                  </a:lnTo>
                  <a:cubicBezTo>
                    <a:pt x="6999" y="136"/>
                    <a:pt x="6971" y="136"/>
                    <a:pt x="6944" y="136"/>
                  </a:cubicBezTo>
                  <a:cubicBezTo>
                    <a:pt x="6917" y="28"/>
                    <a:pt x="6836" y="0"/>
                    <a:pt x="672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9"/>
            <p:cNvSpPr/>
            <p:nvPr/>
          </p:nvSpPr>
          <p:spPr>
            <a:xfrm>
              <a:off x="6660312" y="2385121"/>
              <a:ext cx="468288" cy="456757"/>
            </a:xfrm>
            <a:custGeom>
              <a:avLst/>
              <a:gdLst/>
              <a:ahLst/>
              <a:cxnLst/>
              <a:rect l="l" t="t" r="r" b="b"/>
              <a:pathLst>
                <a:path w="7704" h="7514" extrusionOk="0">
                  <a:moveTo>
                    <a:pt x="7487" y="1"/>
                  </a:moveTo>
                  <a:lnTo>
                    <a:pt x="7351" y="109"/>
                  </a:lnTo>
                  <a:lnTo>
                    <a:pt x="6727" y="733"/>
                  </a:lnTo>
                  <a:lnTo>
                    <a:pt x="1" y="7487"/>
                  </a:lnTo>
                  <a:cubicBezTo>
                    <a:pt x="82" y="7460"/>
                    <a:pt x="163" y="7433"/>
                    <a:pt x="245" y="7433"/>
                  </a:cubicBezTo>
                  <a:cubicBezTo>
                    <a:pt x="299" y="7433"/>
                    <a:pt x="353" y="7460"/>
                    <a:pt x="380" y="7514"/>
                  </a:cubicBezTo>
                  <a:lnTo>
                    <a:pt x="7324" y="570"/>
                  </a:lnTo>
                  <a:lnTo>
                    <a:pt x="7650" y="245"/>
                  </a:lnTo>
                  <a:lnTo>
                    <a:pt x="7704" y="191"/>
                  </a:lnTo>
                  <a:cubicBezTo>
                    <a:pt x="7704" y="109"/>
                    <a:pt x="7595" y="28"/>
                    <a:pt x="748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9"/>
            <p:cNvSpPr/>
            <p:nvPr/>
          </p:nvSpPr>
          <p:spPr>
            <a:xfrm>
              <a:off x="7227497" y="2333999"/>
              <a:ext cx="14892" cy="13252"/>
            </a:xfrm>
            <a:custGeom>
              <a:avLst/>
              <a:gdLst/>
              <a:ahLst/>
              <a:cxnLst/>
              <a:rect l="l" t="t" r="r" b="b"/>
              <a:pathLst>
                <a:path w="245" h="218" extrusionOk="0">
                  <a:moveTo>
                    <a:pt x="244" y="1"/>
                  </a:moveTo>
                  <a:lnTo>
                    <a:pt x="244" y="1"/>
                  </a:lnTo>
                  <a:cubicBezTo>
                    <a:pt x="163" y="55"/>
                    <a:pt x="82" y="136"/>
                    <a:pt x="0" y="21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9"/>
            <p:cNvSpPr/>
            <p:nvPr/>
          </p:nvSpPr>
          <p:spPr>
            <a:xfrm>
              <a:off x="6699883" y="2398312"/>
              <a:ext cx="481478" cy="478215"/>
            </a:xfrm>
            <a:custGeom>
              <a:avLst/>
              <a:gdLst/>
              <a:ahLst/>
              <a:cxnLst/>
              <a:rect l="l" t="t" r="r" b="b"/>
              <a:pathLst>
                <a:path w="7921" h="7867" extrusionOk="0">
                  <a:moveTo>
                    <a:pt x="7514" y="1"/>
                  </a:moveTo>
                  <a:lnTo>
                    <a:pt x="7189" y="272"/>
                  </a:lnTo>
                  <a:cubicBezTo>
                    <a:pt x="7161" y="462"/>
                    <a:pt x="7107" y="543"/>
                    <a:pt x="7053" y="543"/>
                  </a:cubicBezTo>
                  <a:cubicBezTo>
                    <a:pt x="7107" y="516"/>
                    <a:pt x="7134" y="462"/>
                    <a:pt x="7161" y="272"/>
                  </a:cubicBezTo>
                  <a:lnTo>
                    <a:pt x="7161" y="272"/>
                  </a:lnTo>
                  <a:lnTo>
                    <a:pt x="6944" y="489"/>
                  </a:lnTo>
                  <a:lnTo>
                    <a:pt x="1" y="7568"/>
                  </a:lnTo>
                  <a:cubicBezTo>
                    <a:pt x="28" y="7595"/>
                    <a:pt x="245" y="7622"/>
                    <a:pt x="245" y="7622"/>
                  </a:cubicBezTo>
                  <a:lnTo>
                    <a:pt x="245" y="7867"/>
                  </a:lnTo>
                  <a:lnTo>
                    <a:pt x="7921" y="55"/>
                  </a:lnTo>
                  <a:cubicBezTo>
                    <a:pt x="7785" y="28"/>
                    <a:pt x="7595" y="1"/>
                    <a:pt x="751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9"/>
            <p:cNvSpPr/>
            <p:nvPr/>
          </p:nvSpPr>
          <p:spPr>
            <a:xfrm>
              <a:off x="6663595" y="2970444"/>
              <a:ext cx="41334" cy="37992"/>
            </a:xfrm>
            <a:custGeom>
              <a:avLst/>
              <a:gdLst/>
              <a:ahLst/>
              <a:cxnLst/>
              <a:rect l="l" t="t" r="r" b="b"/>
              <a:pathLst>
                <a:path w="680" h="625" extrusionOk="0">
                  <a:moveTo>
                    <a:pt x="679" y="1"/>
                  </a:moveTo>
                  <a:lnTo>
                    <a:pt x="679" y="1"/>
                  </a:lnTo>
                  <a:cubicBezTo>
                    <a:pt x="571" y="28"/>
                    <a:pt x="326" y="28"/>
                    <a:pt x="164" y="82"/>
                  </a:cubicBezTo>
                  <a:lnTo>
                    <a:pt x="28" y="245"/>
                  </a:lnTo>
                  <a:cubicBezTo>
                    <a:pt x="28" y="299"/>
                    <a:pt x="109" y="299"/>
                    <a:pt x="164" y="299"/>
                  </a:cubicBezTo>
                  <a:cubicBezTo>
                    <a:pt x="137" y="326"/>
                    <a:pt x="164" y="326"/>
                    <a:pt x="164" y="380"/>
                  </a:cubicBezTo>
                  <a:cubicBezTo>
                    <a:pt x="164" y="543"/>
                    <a:pt x="82" y="516"/>
                    <a:pt x="1" y="597"/>
                  </a:cubicBezTo>
                  <a:cubicBezTo>
                    <a:pt x="28" y="597"/>
                    <a:pt x="55" y="624"/>
                    <a:pt x="55" y="624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9"/>
            <p:cNvSpPr/>
            <p:nvPr/>
          </p:nvSpPr>
          <p:spPr>
            <a:xfrm>
              <a:off x="6704868" y="2961812"/>
              <a:ext cx="8267" cy="7051"/>
            </a:xfrm>
            <a:custGeom>
              <a:avLst/>
              <a:gdLst/>
              <a:ahLst/>
              <a:cxnLst/>
              <a:rect l="l" t="t" r="r" b="b"/>
              <a:pathLst>
                <a:path w="136" h="116" extrusionOk="0">
                  <a:moveTo>
                    <a:pt x="48" y="0"/>
                  </a:moveTo>
                  <a:cubicBezTo>
                    <a:pt x="20" y="0"/>
                    <a:pt x="0" y="7"/>
                    <a:pt x="0" y="34"/>
                  </a:cubicBezTo>
                  <a:cubicBezTo>
                    <a:pt x="0" y="88"/>
                    <a:pt x="27" y="61"/>
                    <a:pt x="54" y="116"/>
                  </a:cubicBezTo>
                  <a:lnTo>
                    <a:pt x="136" y="7"/>
                  </a:lnTo>
                  <a:cubicBezTo>
                    <a:pt x="109" y="7"/>
                    <a:pt x="75" y="0"/>
                    <a:pt x="4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9"/>
            <p:cNvSpPr/>
            <p:nvPr/>
          </p:nvSpPr>
          <p:spPr>
            <a:xfrm>
              <a:off x="6757629" y="2319167"/>
              <a:ext cx="580375" cy="587025"/>
            </a:xfrm>
            <a:custGeom>
              <a:avLst/>
              <a:gdLst/>
              <a:ahLst/>
              <a:cxnLst/>
              <a:rect l="l" t="t" r="r" b="b"/>
              <a:pathLst>
                <a:path w="9548" h="9657" extrusionOk="0">
                  <a:moveTo>
                    <a:pt x="9412" y="1"/>
                  </a:moveTo>
                  <a:lnTo>
                    <a:pt x="8815" y="625"/>
                  </a:lnTo>
                  <a:lnTo>
                    <a:pt x="7920" y="1520"/>
                  </a:lnTo>
                  <a:lnTo>
                    <a:pt x="7703" y="1737"/>
                  </a:lnTo>
                  <a:lnTo>
                    <a:pt x="0" y="9440"/>
                  </a:lnTo>
                  <a:cubicBezTo>
                    <a:pt x="81" y="9548"/>
                    <a:pt x="163" y="9630"/>
                    <a:pt x="217" y="9657"/>
                  </a:cubicBezTo>
                  <a:lnTo>
                    <a:pt x="488" y="9358"/>
                  </a:lnTo>
                  <a:lnTo>
                    <a:pt x="787" y="9060"/>
                  </a:lnTo>
                  <a:lnTo>
                    <a:pt x="8002" y="1845"/>
                  </a:lnTo>
                  <a:lnTo>
                    <a:pt x="8056" y="1791"/>
                  </a:lnTo>
                  <a:lnTo>
                    <a:pt x="8870" y="1004"/>
                  </a:lnTo>
                  <a:lnTo>
                    <a:pt x="9141" y="706"/>
                  </a:lnTo>
                  <a:lnTo>
                    <a:pt x="9548" y="326"/>
                  </a:lnTo>
                  <a:cubicBezTo>
                    <a:pt x="9493" y="218"/>
                    <a:pt x="9466" y="55"/>
                    <a:pt x="943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9"/>
            <p:cNvSpPr/>
            <p:nvPr/>
          </p:nvSpPr>
          <p:spPr>
            <a:xfrm>
              <a:off x="6680128" y="2949047"/>
              <a:ext cx="98958" cy="95680"/>
            </a:xfrm>
            <a:custGeom>
              <a:avLst/>
              <a:gdLst/>
              <a:ahLst/>
              <a:cxnLst/>
              <a:rect l="l" t="t" r="r" b="b"/>
              <a:pathLst>
                <a:path w="1628" h="1574" extrusionOk="0">
                  <a:moveTo>
                    <a:pt x="1628" y="0"/>
                  </a:moveTo>
                  <a:cubicBezTo>
                    <a:pt x="1492" y="0"/>
                    <a:pt x="1275" y="0"/>
                    <a:pt x="1167" y="81"/>
                  </a:cubicBezTo>
                  <a:cubicBezTo>
                    <a:pt x="1112" y="109"/>
                    <a:pt x="1058" y="136"/>
                    <a:pt x="1004" y="163"/>
                  </a:cubicBezTo>
                  <a:lnTo>
                    <a:pt x="0" y="1193"/>
                  </a:lnTo>
                  <a:cubicBezTo>
                    <a:pt x="27" y="1248"/>
                    <a:pt x="163" y="1410"/>
                    <a:pt x="190" y="1438"/>
                  </a:cubicBezTo>
                  <a:cubicBezTo>
                    <a:pt x="190" y="1438"/>
                    <a:pt x="163" y="1573"/>
                    <a:pt x="136" y="1573"/>
                  </a:cubicBezTo>
                  <a:lnTo>
                    <a:pt x="163" y="1573"/>
                  </a:lnTo>
                  <a:lnTo>
                    <a:pt x="1628" y="27"/>
                  </a:lnTo>
                  <a:cubicBezTo>
                    <a:pt x="1628" y="27"/>
                    <a:pt x="1628" y="0"/>
                    <a:pt x="162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9"/>
            <p:cNvSpPr/>
            <p:nvPr/>
          </p:nvSpPr>
          <p:spPr>
            <a:xfrm>
              <a:off x="7403895" y="2292785"/>
              <a:ext cx="29724" cy="28084"/>
            </a:xfrm>
            <a:custGeom>
              <a:avLst/>
              <a:gdLst/>
              <a:ahLst/>
              <a:cxnLst/>
              <a:rect l="l" t="t" r="r" b="b"/>
              <a:pathLst>
                <a:path w="489" h="462" extrusionOk="0">
                  <a:moveTo>
                    <a:pt x="489" y="1"/>
                  </a:moveTo>
                  <a:cubicBezTo>
                    <a:pt x="218" y="28"/>
                    <a:pt x="1" y="136"/>
                    <a:pt x="1" y="353"/>
                  </a:cubicBezTo>
                  <a:cubicBezTo>
                    <a:pt x="1" y="380"/>
                    <a:pt x="28" y="408"/>
                    <a:pt x="28" y="462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9"/>
            <p:cNvSpPr/>
            <p:nvPr/>
          </p:nvSpPr>
          <p:spPr>
            <a:xfrm>
              <a:off x="6709791" y="2953971"/>
              <a:ext cx="105584" cy="89114"/>
            </a:xfrm>
            <a:custGeom>
              <a:avLst/>
              <a:gdLst/>
              <a:ahLst/>
              <a:cxnLst/>
              <a:rect l="l" t="t" r="r" b="b"/>
              <a:pathLst>
                <a:path w="1737" h="1466" extrusionOk="0">
                  <a:moveTo>
                    <a:pt x="1438" y="0"/>
                  </a:moveTo>
                  <a:lnTo>
                    <a:pt x="0" y="1438"/>
                  </a:lnTo>
                  <a:cubicBezTo>
                    <a:pt x="28" y="1465"/>
                    <a:pt x="55" y="1465"/>
                    <a:pt x="109" y="1465"/>
                  </a:cubicBezTo>
                  <a:cubicBezTo>
                    <a:pt x="245" y="1465"/>
                    <a:pt x="217" y="1275"/>
                    <a:pt x="380" y="1275"/>
                  </a:cubicBezTo>
                  <a:cubicBezTo>
                    <a:pt x="434" y="1275"/>
                    <a:pt x="489" y="1302"/>
                    <a:pt x="516" y="1329"/>
                  </a:cubicBezTo>
                  <a:lnTo>
                    <a:pt x="1736" y="109"/>
                  </a:lnTo>
                  <a:cubicBezTo>
                    <a:pt x="1628" y="82"/>
                    <a:pt x="1519" y="55"/>
                    <a:pt x="151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9"/>
            <p:cNvSpPr/>
            <p:nvPr/>
          </p:nvSpPr>
          <p:spPr>
            <a:xfrm>
              <a:off x="6868075" y="2230174"/>
              <a:ext cx="728812" cy="720575"/>
            </a:xfrm>
            <a:custGeom>
              <a:avLst/>
              <a:gdLst/>
              <a:ahLst/>
              <a:cxnLst/>
              <a:rect l="l" t="t" r="r" b="b"/>
              <a:pathLst>
                <a:path w="11990" h="11854" extrusionOk="0">
                  <a:moveTo>
                    <a:pt x="11989" y="0"/>
                  </a:moveTo>
                  <a:lnTo>
                    <a:pt x="11989" y="0"/>
                  </a:lnTo>
                  <a:cubicBezTo>
                    <a:pt x="11826" y="27"/>
                    <a:pt x="11636" y="54"/>
                    <a:pt x="11447" y="109"/>
                  </a:cubicBezTo>
                  <a:lnTo>
                    <a:pt x="0" y="11555"/>
                  </a:lnTo>
                  <a:cubicBezTo>
                    <a:pt x="55" y="11636"/>
                    <a:pt x="109" y="11718"/>
                    <a:pt x="109" y="11853"/>
                  </a:cubicBezTo>
                  <a:lnTo>
                    <a:pt x="11989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9"/>
            <p:cNvSpPr/>
            <p:nvPr/>
          </p:nvSpPr>
          <p:spPr>
            <a:xfrm>
              <a:off x="6757629" y="2962238"/>
              <a:ext cx="110507" cy="82489"/>
            </a:xfrm>
            <a:custGeom>
              <a:avLst/>
              <a:gdLst/>
              <a:ahLst/>
              <a:cxnLst/>
              <a:rect l="l" t="t" r="r" b="b"/>
              <a:pathLst>
                <a:path w="1818" h="1357" extrusionOk="0">
                  <a:moveTo>
                    <a:pt x="1302" y="0"/>
                  </a:moveTo>
                  <a:lnTo>
                    <a:pt x="0" y="1329"/>
                  </a:lnTo>
                  <a:cubicBezTo>
                    <a:pt x="217" y="1329"/>
                    <a:pt x="271" y="1302"/>
                    <a:pt x="380" y="1193"/>
                  </a:cubicBezTo>
                  <a:cubicBezTo>
                    <a:pt x="434" y="1248"/>
                    <a:pt x="461" y="1356"/>
                    <a:pt x="543" y="1356"/>
                  </a:cubicBezTo>
                  <a:lnTo>
                    <a:pt x="570" y="1356"/>
                  </a:lnTo>
                  <a:lnTo>
                    <a:pt x="1817" y="0"/>
                  </a:lnTo>
                  <a:lnTo>
                    <a:pt x="1817" y="0"/>
                  </a:lnTo>
                  <a:cubicBezTo>
                    <a:pt x="1799" y="9"/>
                    <a:pt x="1778" y="12"/>
                    <a:pt x="1754" y="12"/>
                  </a:cubicBezTo>
                  <a:cubicBezTo>
                    <a:pt x="1706" y="12"/>
                    <a:pt x="1646" y="0"/>
                    <a:pt x="157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9"/>
            <p:cNvSpPr/>
            <p:nvPr/>
          </p:nvSpPr>
          <p:spPr>
            <a:xfrm>
              <a:off x="6826863" y="2218624"/>
              <a:ext cx="1023923" cy="1022263"/>
            </a:xfrm>
            <a:custGeom>
              <a:avLst/>
              <a:gdLst/>
              <a:ahLst/>
              <a:cxnLst/>
              <a:rect l="l" t="t" r="r" b="b"/>
              <a:pathLst>
                <a:path w="16845" h="16817" extrusionOk="0">
                  <a:moveTo>
                    <a:pt x="16519" y="0"/>
                  </a:moveTo>
                  <a:lnTo>
                    <a:pt x="3526" y="13020"/>
                  </a:lnTo>
                  <a:cubicBezTo>
                    <a:pt x="3526" y="13020"/>
                    <a:pt x="3526" y="13128"/>
                    <a:pt x="3526" y="13128"/>
                  </a:cubicBezTo>
                  <a:lnTo>
                    <a:pt x="3174" y="13589"/>
                  </a:lnTo>
                  <a:lnTo>
                    <a:pt x="0" y="16654"/>
                  </a:lnTo>
                  <a:cubicBezTo>
                    <a:pt x="14" y="16668"/>
                    <a:pt x="27" y="16668"/>
                    <a:pt x="41" y="16668"/>
                  </a:cubicBezTo>
                  <a:cubicBezTo>
                    <a:pt x="54" y="16668"/>
                    <a:pt x="68" y="16668"/>
                    <a:pt x="82" y="16681"/>
                  </a:cubicBezTo>
                  <a:cubicBezTo>
                    <a:pt x="109" y="16763"/>
                    <a:pt x="136" y="16790"/>
                    <a:pt x="163" y="16817"/>
                  </a:cubicBezTo>
                  <a:lnTo>
                    <a:pt x="3608" y="13345"/>
                  </a:lnTo>
                  <a:lnTo>
                    <a:pt x="3581" y="13345"/>
                  </a:lnTo>
                  <a:lnTo>
                    <a:pt x="16844" y="109"/>
                  </a:lnTo>
                  <a:cubicBezTo>
                    <a:pt x="16763" y="82"/>
                    <a:pt x="16654" y="27"/>
                    <a:pt x="1651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9"/>
            <p:cNvSpPr/>
            <p:nvPr/>
          </p:nvSpPr>
          <p:spPr>
            <a:xfrm>
              <a:off x="6840053" y="2279594"/>
              <a:ext cx="999184" cy="999225"/>
            </a:xfrm>
            <a:custGeom>
              <a:avLst/>
              <a:gdLst/>
              <a:ahLst/>
              <a:cxnLst/>
              <a:rect l="l" t="t" r="r" b="b"/>
              <a:pathLst>
                <a:path w="16438" h="16438" extrusionOk="0">
                  <a:moveTo>
                    <a:pt x="16247" y="1"/>
                  </a:moveTo>
                  <a:cubicBezTo>
                    <a:pt x="16030" y="191"/>
                    <a:pt x="15895" y="299"/>
                    <a:pt x="15759" y="381"/>
                  </a:cubicBezTo>
                  <a:lnTo>
                    <a:pt x="0" y="16139"/>
                  </a:lnTo>
                  <a:cubicBezTo>
                    <a:pt x="27" y="16275"/>
                    <a:pt x="54" y="16356"/>
                    <a:pt x="136" y="16438"/>
                  </a:cubicBezTo>
                  <a:lnTo>
                    <a:pt x="2116" y="14458"/>
                  </a:lnTo>
                  <a:cubicBezTo>
                    <a:pt x="2089" y="14458"/>
                    <a:pt x="2089" y="14431"/>
                    <a:pt x="2089" y="14431"/>
                  </a:cubicBezTo>
                  <a:cubicBezTo>
                    <a:pt x="2089" y="14376"/>
                    <a:pt x="2089" y="14322"/>
                    <a:pt x="2089" y="14241"/>
                  </a:cubicBezTo>
                  <a:cubicBezTo>
                    <a:pt x="2089" y="14132"/>
                    <a:pt x="2116" y="13997"/>
                    <a:pt x="2224" y="13997"/>
                  </a:cubicBezTo>
                  <a:cubicBezTo>
                    <a:pt x="2333" y="13997"/>
                    <a:pt x="2414" y="14024"/>
                    <a:pt x="2468" y="14105"/>
                  </a:cubicBezTo>
                  <a:lnTo>
                    <a:pt x="16437" y="136"/>
                  </a:lnTo>
                  <a:cubicBezTo>
                    <a:pt x="16356" y="109"/>
                    <a:pt x="16275" y="55"/>
                    <a:pt x="1624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9"/>
            <p:cNvSpPr/>
            <p:nvPr/>
          </p:nvSpPr>
          <p:spPr>
            <a:xfrm>
              <a:off x="7827627" y="2235098"/>
              <a:ext cx="44555" cy="37992"/>
            </a:xfrm>
            <a:custGeom>
              <a:avLst/>
              <a:gdLst/>
              <a:ahLst/>
              <a:cxnLst/>
              <a:rect l="l" t="t" r="r" b="b"/>
              <a:pathLst>
                <a:path w="733" h="625" extrusionOk="0">
                  <a:moveTo>
                    <a:pt x="624" y="0"/>
                  </a:moveTo>
                  <a:lnTo>
                    <a:pt x="0" y="624"/>
                  </a:lnTo>
                  <a:cubicBezTo>
                    <a:pt x="380" y="434"/>
                    <a:pt x="733" y="217"/>
                    <a:pt x="62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9"/>
            <p:cNvSpPr/>
            <p:nvPr/>
          </p:nvSpPr>
          <p:spPr>
            <a:xfrm>
              <a:off x="6861450" y="3174873"/>
              <a:ext cx="127041" cy="131970"/>
            </a:xfrm>
            <a:custGeom>
              <a:avLst/>
              <a:gdLst/>
              <a:ahLst/>
              <a:cxnLst/>
              <a:rect l="l" t="t" r="r" b="b"/>
              <a:pathLst>
                <a:path w="2090" h="2171" extrusionOk="0">
                  <a:moveTo>
                    <a:pt x="1899" y="1"/>
                  </a:moveTo>
                  <a:lnTo>
                    <a:pt x="1" y="1900"/>
                  </a:lnTo>
                  <a:cubicBezTo>
                    <a:pt x="28" y="1981"/>
                    <a:pt x="82" y="2090"/>
                    <a:pt x="136" y="2171"/>
                  </a:cubicBezTo>
                  <a:lnTo>
                    <a:pt x="2089" y="218"/>
                  </a:lnTo>
                  <a:cubicBezTo>
                    <a:pt x="2008" y="164"/>
                    <a:pt x="1954" y="82"/>
                    <a:pt x="189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9"/>
            <p:cNvSpPr/>
            <p:nvPr/>
          </p:nvSpPr>
          <p:spPr>
            <a:xfrm>
              <a:off x="7001620" y="2294426"/>
              <a:ext cx="875547" cy="872301"/>
            </a:xfrm>
            <a:custGeom>
              <a:avLst/>
              <a:gdLst/>
              <a:ahLst/>
              <a:cxnLst/>
              <a:rect l="l" t="t" r="r" b="b"/>
              <a:pathLst>
                <a:path w="14404" h="14350" extrusionOk="0">
                  <a:moveTo>
                    <a:pt x="14051" y="1"/>
                  </a:moveTo>
                  <a:lnTo>
                    <a:pt x="0" y="14078"/>
                  </a:lnTo>
                  <a:cubicBezTo>
                    <a:pt x="27" y="14105"/>
                    <a:pt x="55" y="14132"/>
                    <a:pt x="55" y="14187"/>
                  </a:cubicBezTo>
                  <a:cubicBezTo>
                    <a:pt x="82" y="14214"/>
                    <a:pt x="55" y="14268"/>
                    <a:pt x="109" y="14322"/>
                  </a:cubicBezTo>
                  <a:cubicBezTo>
                    <a:pt x="109" y="14322"/>
                    <a:pt x="136" y="14349"/>
                    <a:pt x="136" y="14349"/>
                  </a:cubicBezTo>
                  <a:lnTo>
                    <a:pt x="14403" y="82"/>
                  </a:lnTo>
                  <a:cubicBezTo>
                    <a:pt x="14295" y="55"/>
                    <a:pt x="14159" y="28"/>
                    <a:pt x="1405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49"/>
            <p:cNvSpPr/>
            <p:nvPr/>
          </p:nvSpPr>
          <p:spPr>
            <a:xfrm>
              <a:off x="6881266" y="3194689"/>
              <a:ext cx="126980" cy="141878"/>
            </a:xfrm>
            <a:custGeom>
              <a:avLst/>
              <a:gdLst/>
              <a:ahLst/>
              <a:cxnLst/>
              <a:rect l="l" t="t" r="r" b="b"/>
              <a:pathLst>
                <a:path w="2089" h="2334" extrusionOk="0">
                  <a:moveTo>
                    <a:pt x="2062" y="0"/>
                  </a:moveTo>
                  <a:lnTo>
                    <a:pt x="2007" y="55"/>
                  </a:lnTo>
                  <a:lnTo>
                    <a:pt x="1926" y="136"/>
                  </a:lnTo>
                  <a:lnTo>
                    <a:pt x="0" y="2062"/>
                  </a:lnTo>
                  <a:cubicBezTo>
                    <a:pt x="82" y="2116"/>
                    <a:pt x="163" y="2198"/>
                    <a:pt x="163" y="2333"/>
                  </a:cubicBezTo>
                  <a:lnTo>
                    <a:pt x="2089" y="407"/>
                  </a:lnTo>
                  <a:cubicBezTo>
                    <a:pt x="2062" y="380"/>
                    <a:pt x="2035" y="353"/>
                    <a:pt x="2035" y="326"/>
                  </a:cubicBezTo>
                  <a:cubicBezTo>
                    <a:pt x="2035" y="245"/>
                    <a:pt x="2089" y="163"/>
                    <a:pt x="2089" y="82"/>
                  </a:cubicBezTo>
                  <a:cubicBezTo>
                    <a:pt x="2089" y="55"/>
                    <a:pt x="2089" y="28"/>
                    <a:pt x="208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49"/>
            <p:cNvSpPr/>
            <p:nvPr/>
          </p:nvSpPr>
          <p:spPr>
            <a:xfrm>
              <a:off x="7064289" y="2302694"/>
              <a:ext cx="900226" cy="885431"/>
            </a:xfrm>
            <a:custGeom>
              <a:avLst/>
              <a:gdLst/>
              <a:ahLst/>
              <a:cxnLst/>
              <a:rect l="l" t="t" r="r" b="b"/>
              <a:pathLst>
                <a:path w="14810" h="14566" extrusionOk="0">
                  <a:moveTo>
                    <a:pt x="14403" y="1"/>
                  </a:moveTo>
                  <a:lnTo>
                    <a:pt x="0" y="14566"/>
                  </a:lnTo>
                  <a:lnTo>
                    <a:pt x="54" y="14566"/>
                  </a:lnTo>
                  <a:cubicBezTo>
                    <a:pt x="81" y="14566"/>
                    <a:pt x="109" y="14430"/>
                    <a:pt x="217" y="14430"/>
                  </a:cubicBezTo>
                  <a:cubicBezTo>
                    <a:pt x="298" y="14430"/>
                    <a:pt x="353" y="14430"/>
                    <a:pt x="380" y="14512"/>
                  </a:cubicBezTo>
                  <a:lnTo>
                    <a:pt x="14810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9"/>
            <p:cNvSpPr/>
            <p:nvPr/>
          </p:nvSpPr>
          <p:spPr>
            <a:xfrm>
              <a:off x="6894456" y="3191407"/>
              <a:ext cx="191290" cy="186374"/>
            </a:xfrm>
            <a:custGeom>
              <a:avLst/>
              <a:gdLst/>
              <a:ahLst/>
              <a:cxnLst/>
              <a:rect l="l" t="t" r="r" b="b"/>
              <a:pathLst>
                <a:path w="3147" h="3066" extrusionOk="0">
                  <a:moveTo>
                    <a:pt x="3147" y="0"/>
                  </a:moveTo>
                  <a:cubicBezTo>
                    <a:pt x="2794" y="217"/>
                    <a:pt x="2740" y="543"/>
                    <a:pt x="2252" y="543"/>
                  </a:cubicBezTo>
                  <a:lnTo>
                    <a:pt x="0" y="2767"/>
                  </a:lnTo>
                  <a:cubicBezTo>
                    <a:pt x="27" y="2875"/>
                    <a:pt x="82" y="2957"/>
                    <a:pt x="136" y="3038"/>
                  </a:cubicBezTo>
                  <a:cubicBezTo>
                    <a:pt x="136" y="3038"/>
                    <a:pt x="163" y="3065"/>
                    <a:pt x="163" y="3065"/>
                  </a:cubicBezTo>
                  <a:lnTo>
                    <a:pt x="3147" y="136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49"/>
            <p:cNvSpPr/>
            <p:nvPr/>
          </p:nvSpPr>
          <p:spPr>
            <a:xfrm>
              <a:off x="6912570" y="3216147"/>
              <a:ext cx="186367" cy="171482"/>
            </a:xfrm>
            <a:custGeom>
              <a:avLst/>
              <a:gdLst/>
              <a:ahLst/>
              <a:cxnLst/>
              <a:rect l="l" t="t" r="r" b="b"/>
              <a:pathLst>
                <a:path w="3066" h="2821" extrusionOk="0">
                  <a:moveTo>
                    <a:pt x="2794" y="0"/>
                  </a:moveTo>
                  <a:lnTo>
                    <a:pt x="565" y="2251"/>
                  </a:lnTo>
                  <a:lnTo>
                    <a:pt x="652" y="2251"/>
                  </a:lnTo>
                  <a:cubicBezTo>
                    <a:pt x="679" y="2251"/>
                    <a:pt x="679" y="2414"/>
                    <a:pt x="679" y="2414"/>
                  </a:cubicBezTo>
                  <a:lnTo>
                    <a:pt x="3066" y="109"/>
                  </a:lnTo>
                  <a:cubicBezTo>
                    <a:pt x="2957" y="81"/>
                    <a:pt x="2876" y="81"/>
                    <a:pt x="2794" y="0"/>
                  </a:cubicBezTo>
                  <a:close/>
                  <a:moveTo>
                    <a:pt x="408" y="2251"/>
                  </a:moveTo>
                  <a:cubicBezTo>
                    <a:pt x="353" y="2393"/>
                    <a:pt x="320" y="2478"/>
                    <a:pt x="290" y="2528"/>
                  </a:cubicBezTo>
                  <a:lnTo>
                    <a:pt x="290" y="2528"/>
                  </a:lnTo>
                  <a:lnTo>
                    <a:pt x="565" y="2251"/>
                  </a:lnTo>
                  <a:close/>
                  <a:moveTo>
                    <a:pt x="290" y="2528"/>
                  </a:moveTo>
                  <a:lnTo>
                    <a:pt x="228" y="2591"/>
                  </a:lnTo>
                  <a:lnTo>
                    <a:pt x="228" y="2591"/>
                  </a:lnTo>
                  <a:cubicBezTo>
                    <a:pt x="252" y="2581"/>
                    <a:pt x="271" y="2562"/>
                    <a:pt x="290" y="2528"/>
                  </a:cubicBezTo>
                  <a:close/>
                  <a:moveTo>
                    <a:pt x="228" y="2591"/>
                  </a:moveTo>
                  <a:cubicBezTo>
                    <a:pt x="199" y="2604"/>
                    <a:pt x="163" y="2604"/>
                    <a:pt x="109" y="2604"/>
                  </a:cubicBezTo>
                  <a:lnTo>
                    <a:pt x="55" y="2740"/>
                  </a:lnTo>
                  <a:cubicBezTo>
                    <a:pt x="55" y="2740"/>
                    <a:pt x="47" y="2764"/>
                    <a:pt x="35" y="2787"/>
                  </a:cubicBezTo>
                  <a:lnTo>
                    <a:pt x="35" y="2787"/>
                  </a:lnTo>
                  <a:lnTo>
                    <a:pt x="228" y="2591"/>
                  </a:lnTo>
                  <a:close/>
                  <a:moveTo>
                    <a:pt x="35" y="2787"/>
                  </a:moveTo>
                  <a:lnTo>
                    <a:pt x="1" y="2821"/>
                  </a:lnTo>
                  <a:cubicBezTo>
                    <a:pt x="13" y="2821"/>
                    <a:pt x="25" y="2805"/>
                    <a:pt x="35" y="2787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9"/>
            <p:cNvSpPr/>
            <p:nvPr/>
          </p:nvSpPr>
          <p:spPr>
            <a:xfrm>
              <a:off x="7100517" y="2292785"/>
              <a:ext cx="931591" cy="911873"/>
            </a:xfrm>
            <a:custGeom>
              <a:avLst/>
              <a:gdLst/>
              <a:ahLst/>
              <a:cxnLst/>
              <a:rect l="l" t="t" r="r" b="b"/>
              <a:pathLst>
                <a:path w="15326" h="15001" extrusionOk="0">
                  <a:moveTo>
                    <a:pt x="14946" y="1"/>
                  </a:moveTo>
                  <a:lnTo>
                    <a:pt x="14648" y="299"/>
                  </a:lnTo>
                  <a:lnTo>
                    <a:pt x="14621" y="326"/>
                  </a:lnTo>
                  <a:lnTo>
                    <a:pt x="1" y="14946"/>
                  </a:lnTo>
                  <a:cubicBezTo>
                    <a:pt x="55" y="14946"/>
                    <a:pt x="109" y="14973"/>
                    <a:pt x="136" y="14973"/>
                  </a:cubicBezTo>
                  <a:cubicBezTo>
                    <a:pt x="191" y="14973"/>
                    <a:pt x="272" y="14973"/>
                    <a:pt x="353" y="15000"/>
                  </a:cubicBezTo>
                  <a:lnTo>
                    <a:pt x="15326" y="28"/>
                  </a:lnTo>
                  <a:cubicBezTo>
                    <a:pt x="15217" y="28"/>
                    <a:pt x="15109" y="1"/>
                    <a:pt x="1497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49"/>
            <p:cNvSpPr/>
            <p:nvPr/>
          </p:nvSpPr>
          <p:spPr>
            <a:xfrm>
              <a:off x="7143431" y="2299411"/>
              <a:ext cx="928248" cy="910171"/>
            </a:xfrm>
            <a:custGeom>
              <a:avLst/>
              <a:gdLst/>
              <a:ahLst/>
              <a:cxnLst/>
              <a:rect l="l" t="t" r="r" b="b"/>
              <a:pathLst>
                <a:path w="15271" h="14973" extrusionOk="0">
                  <a:moveTo>
                    <a:pt x="14972" y="0"/>
                  </a:moveTo>
                  <a:lnTo>
                    <a:pt x="0" y="14945"/>
                  </a:lnTo>
                  <a:cubicBezTo>
                    <a:pt x="54" y="14945"/>
                    <a:pt x="109" y="14973"/>
                    <a:pt x="136" y="14973"/>
                  </a:cubicBezTo>
                  <a:lnTo>
                    <a:pt x="190" y="14973"/>
                  </a:lnTo>
                  <a:lnTo>
                    <a:pt x="434" y="14945"/>
                  </a:lnTo>
                  <a:lnTo>
                    <a:pt x="15271" y="109"/>
                  </a:lnTo>
                  <a:cubicBezTo>
                    <a:pt x="15217" y="55"/>
                    <a:pt x="15108" y="27"/>
                    <a:pt x="1497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49"/>
            <p:cNvSpPr/>
            <p:nvPr/>
          </p:nvSpPr>
          <p:spPr>
            <a:xfrm>
              <a:off x="6993353" y="3237545"/>
              <a:ext cx="131964" cy="117138"/>
            </a:xfrm>
            <a:custGeom>
              <a:avLst/>
              <a:gdLst/>
              <a:ahLst/>
              <a:cxnLst/>
              <a:rect l="l" t="t" r="r" b="b"/>
              <a:pathLst>
                <a:path w="2171" h="1927" extrusionOk="0">
                  <a:moveTo>
                    <a:pt x="1899" y="1"/>
                  </a:moveTo>
                  <a:lnTo>
                    <a:pt x="1845" y="56"/>
                  </a:lnTo>
                  <a:lnTo>
                    <a:pt x="1845" y="56"/>
                  </a:lnTo>
                  <a:cubicBezTo>
                    <a:pt x="1845" y="55"/>
                    <a:pt x="1845" y="55"/>
                    <a:pt x="1845" y="55"/>
                  </a:cubicBezTo>
                  <a:lnTo>
                    <a:pt x="1845" y="56"/>
                  </a:lnTo>
                  <a:lnTo>
                    <a:pt x="1" y="1926"/>
                  </a:lnTo>
                  <a:cubicBezTo>
                    <a:pt x="163" y="1899"/>
                    <a:pt x="326" y="1845"/>
                    <a:pt x="435" y="1791"/>
                  </a:cubicBezTo>
                  <a:cubicBezTo>
                    <a:pt x="435" y="1791"/>
                    <a:pt x="435" y="1764"/>
                    <a:pt x="435" y="1737"/>
                  </a:cubicBezTo>
                  <a:cubicBezTo>
                    <a:pt x="435" y="1601"/>
                    <a:pt x="706" y="1520"/>
                    <a:pt x="923" y="1465"/>
                  </a:cubicBezTo>
                  <a:lnTo>
                    <a:pt x="2171" y="218"/>
                  </a:lnTo>
                  <a:cubicBezTo>
                    <a:pt x="2171" y="218"/>
                    <a:pt x="2089" y="218"/>
                    <a:pt x="2089" y="191"/>
                  </a:cubicBezTo>
                  <a:cubicBezTo>
                    <a:pt x="2089" y="115"/>
                    <a:pt x="1877" y="133"/>
                    <a:pt x="1848" y="70"/>
                  </a:cubicBezTo>
                  <a:lnTo>
                    <a:pt x="1848" y="70"/>
                  </a:lnTo>
                  <a:cubicBezTo>
                    <a:pt x="1860" y="47"/>
                    <a:pt x="1899" y="24"/>
                    <a:pt x="189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49"/>
            <p:cNvSpPr/>
            <p:nvPr/>
          </p:nvSpPr>
          <p:spPr>
            <a:xfrm>
              <a:off x="7197834" y="2330717"/>
              <a:ext cx="878830" cy="877224"/>
            </a:xfrm>
            <a:custGeom>
              <a:avLst/>
              <a:gdLst/>
              <a:ahLst/>
              <a:cxnLst/>
              <a:rect l="l" t="t" r="r" b="b"/>
              <a:pathLst>
                <a:path w="14458" h="14431" extrusionOk="0">
                  <a:moveTo>
                    <a:pt x="27" y="14349"/>
                  </a:moveTo>
                  <a:cubicBezTo>
                    <a:pt x="26" y="14349"/>
                    <a:pt x="0" y="14350"/>
                    <a:pt x="0" y="14376"/>
                  </a:cubicBezTo>
                  <a:lnTo>
                    <a:pt x="27" y="14349"/>
                  </a:lnTo>
                  <a:close/>
                  <a:moveTo>
                    <a:pt x="14349" y="1"/>
                  </a:moveTo>
                  <a:lnTo>
                    <a:pt x="27" y="14349"/>
                  </a:lnTo>
                  <a:lnTo>
                    <a:pt x="27" y="14349"/>
                  </a:lnTo>
                  <a:cubicBezTo>
                    <a:pt x="27" y="14349"/>
                    <a:pt x="27" y="14349"/>
                    <a:pt x="27" y="14349"/>
                  </a:cubicBezTo>
                  <a:cubicBezTo>
                    <a:pt x="136" y="14349"/>
                    <a:pt x="190" y="14349"/>
                    <a:pt x="271" y="14376"/>
                  </a:cubicBezTo>
                  <a:cubicBezTo>
                    <a:pt x="298" y="14376"/>
                    <a:pt x="326" y="14403"/>
                    <a:pt x="353" y="14430"/>
                  </a:cubicBezTo>
                  <a:lnTo>
                    <a:pt x="14457" y="326"/>
                  </a:lnTo>
                  <a:cubicBezTo>
                    <a:pt x="14403" y="218"/>
                    <a:pt x="14376" y="109"/>
                    <a:pt x="1434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49"/>
            <p:cNvSpPr/>
            <p:nvPr/>
          </p:nvSpPr>
          <p:spPr>
            <a:xfrm>
              <a:off x="7220871" y="2353816"/>
              <a:ext cx="878830" cy="877224"/>
            </a:xfrm>
            <a:custGeom>
              <a:avLst/>
              <a:gdLst/>
              <a:ahLst/>
              <a:cxnLst/>
              <a:rect l="l" t="t" r="r" b="b"/>
              <a:pathLst>
                <a:path w="14458" h="14431" extrusionOk="0">
                  <a:moveTo>
                    <a:pt x="14349" y="0"/>
                  </a:moveTo>
                  <a:lnTo>
                    <a:pt x="1" y="14349"/>
                  </a:lnTo>
                  <a:lnTo>
                    <a:pt x="272" y="14349"/>
                  </a:lnTo>
                  <a:cubicBezTo>
                    <a:pt x="299" y="14376"/>
                    <a:pt x="326" y="14403"/>
                    <a:pt x="353" y="14430"/>
                  </a:cubicBezTo>
                  <a:lnTo>
                    <a:pt x="14458" y="326"/>
                  </a:lnTo>
                  <a:cubicBezTo>
                    <a:pt x="14404" y="217"/>
                    <a:pt x="14349" y="109"/>
                    <a:pt x="1434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49"/>
            <p:cNvSpPr/>
            <p:nvPr/>
          </p:nvSpPr>
          <p:spPr>
            <a:xfrm>
              <a:off x="7248893" y="2363724"/>
              <a:ext cx="921744" cy="906889"/>
            </a:xfrm>
            <a:custGeom>
              <a:avLst/>
              <a:gdLst/>
              <a:ahLst/>
              <a:cxnLst/>
              <a:rect l="l" t="t" r="r" b="b"/>
              <a:pathLst>
                <a:path w="15164" h="14919" extrusionOk="0">
                  <a:moveTo>
                    <a:pt x="14729" y="0"/>
                  </a:moveTo>
                  <a:lnTo>
                    <a:pt x="218" y="14484"/>
                  </a:lnTo>
                  <a:lnTo>
                    <a:pt x="82" y="14593"/>
                  </a:lnTo>
                  <a:lnTo>
                    <a:pt x="1" y="14620"/>
                  </a:lnTo>
                  <a:cubicBezTo>
                    <a:pt x="82" y="14701"/>
                    <a:pt x="137" y="14837"/>
                    <a:pt x="218" y="14918"/>
                  </a:cubicBezTo>
                  <a:lnTo>
                    <a:pt x="15163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49"/>
            <p:cNvSpPr/>
            <p:nvPr/>
          </p:nvSpPr>
          <p:spPr>
            <a:xfrm>
              <a:off x="7280258" y="3265568"/>
              <a:ext cx="6626" cy="6687"/>
            </a:xfrm>
            <a:custGeom>
              <a:avLst/>
              <a:gdLst/>
              <a:ahLst/>
              <a:cxnLst/>
              <a:rect l="l" t="t" r="r" b="b"/>
              <a:pathLst>
                <a:path w="109" h="110" extrusionOk="0">
                  <a:moveTo>
                    <a:pt x="109" y="1"/>
                  </a:moveTo>
                  <a:lnTo>
                    <a:pt x="0" y="109"/>
                  </a:lnTo>
                  <a:cubicBezTo>
                    <a:pt x="55" y="82"/>
                    <a:pt x="82" y="28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49"/>
            <p:cNvSpPr/>
            <p:nvPr/>
          </p:nvSpPr>
          <p:spPr>
            <a:xfrm>
              <a:off x="7291808" y="2322449"/>
              <a:ext cx="962895" cy="954728"/>
            </a:xfrm>
            <a:custGeom>
              <a:avLst/>
              <a:gdLst/>
              <a:ahLst/>
              <a:cxnLst/>
              <a:rect l="l" t="t" r="r" b="b"/>
              <a:pathLst>
                <a:path w="15841" h="15706" extrusionOk="0">
                  <a:moveTo>
                    <a:pt x="15841" y="1"/>
                  </a:moveTo>
                  <a:lnTo>
                    <a:pt x="15841" y="1"/>
                  </a:lnTo>
                  <a:cubicBezTo>
                    <a:pt x="15355" y="25"/>
                    <a:pt x="15304" y="288"/>
                    <a:pt x="15260" y="577"/>
                  </a:cubicBezTo>
                  <a:lnTo>
                    <a:pt x="15260" y="577"/>
                  </a:lnTo>
                  <a:lnTo>
                    <a:pt x="15841" y="1"/>
                  </a:lnTo>
                  <a:close/>
                  <a:moveTo>
                    <a:pt x="15260" y="577"/>
                  </a:moveTo>
                  <a:lnTo>
                    <a:pt x="15157" y="679"/>
                  </a:lnTo>
                  <a:lnTo>
                    <a:pt x="15244" y="679"/>
                  </a:lnTo>
                  <a:cubicBezTo>
                    <a:pt x="15249" y="645"/>
                    <a:pt x="15255" y="611"/>
                    <a:pt x="15260" y="577"/>
                  </a:cubicBezTo>
                  <a:close/>
                  <a:moveTo>
                    <a:pt x="14837" y="679"/>
                  </a:moveTo>
                  <a:lnTo>
                    <a:pt x="109" y="15380"/>
                  </a:lnTo>
                  <a:cubicBezTo>
                    <a:pt x="95" y="15394"/>
                    <a:pt x="68" y="15394"/>
                    <a:pt x="44" y="15394"/>
                  </a:cubicBezTo>
                  <a:cubicBezTo>
                    <a:pt x="21" y="15394"/>
                    <a:pt x="0" y="15394"/>
                    <a:pt x="0" y="15407"/>
                  </a:cubicBezTo>
                  <a:cubicBezTo>
                    <a:pt x="0" y="15489"/>
                    <a:pt x="0" y="15570"/>
                    <a:pt x="0" y="15679"/>
                  </a:cubicBezTo>
                  <a:lnTo>
                    <a:pt x="0" y="15706"/>
                  </a:lnTo>
                  <a:lnTo>
                    <a:pt x="15157" y="679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49"/>
            <p:cNvSpPr/>
            <p:nvPr/>
          </p:nvSpPr>
          <p:spPr>
            <a:xfrm>
              <a:off x="7300014" y="2319167"/>
              <a:ext cx="1005809" cy="1002507"/>
            </a:xfrm>
            <a:custGeom>
              <a:avLst/>
              <a:gdLst/>
              <a:ahLst/>
              <a:cxnLst/>
              <a:rect l="l" t="t" r="r" b="b"/>
              <a:pathLst>
                <a:path w="16547" h="16492" extrusionOk="0">
                  <a:moveTo>
                    <a:pt x="16167" y="1"/>
                  </a:moveTo>
                  <a:lnTo>
                    <a:pt x="1" y="16167"/>
                  </a:lnTo>
                  <a:cubicBezTo>
                    <a:pt x="28" y="16275"/>
                    <a:pt x="55" y="16384"/>
                    <a:pt x="109" y="16492"/>
                  </a:cubicBezTo>
                  <a:lnTo>
                    <a:pt x="16546" y="28"/>
                  </a:lnTo>
                  <a:cubicBezTo>
                    <a:pt x="16438" y="28"/>
                    <a:pt x="16302" y="1"/>
                    <a:pt x="1616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9"/>
            <p:cNvSpPr/>
            <p:nvPr/>
          </p:nvSpPr>
          <p:spPr>
            <a:xfrm>
              <a:off x="7313204" y="2325793"/>
              <a:ext cx="1033831" cy="1030530"/>
            </a:xfrm>
            <a:custGeom>
              <a:avLst/>
              <a:gdLst/>
              <a:ahLst/>
              <a:cxnLst/>
              <a:rect l="l" t="t" r="r" b="b"/>
              <a:pathLst>
                <a:path w="17008" h="16953" extrusionOk="0">
                  <a:moveTo>
                    <a:pt x="16682" y="0"/>
                  </a:moveTo>
                  <a:lnTo>
                    <a:pt x="1" y="16654"/>
                  </a:lnTo>
                  <a:cubicBezTo>
                    <a:pt x="55" y="16790"/>
                    <a:pt x="109" y="16898"/>
                    <a:pt x="136" y="16953"/>
                  </a:cubicBezTo>
                  <a:lnTo>
                    <a:pt x="17007" y="82"/>
                  </a:lnTo>
                  <a:cubicBezTo>
                    <a:pt x="16899" y="54"/>
                    <a:pt x="16790" y="27"/>
                    <a:pt x="1668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49"/>
            <p:cNvSpPr/>
            <p:nvPr/>
          </p:nvSpPr>
          <p:spPr>
            <a:xfrm>
              <a:off x="7328035" y="2335640"/>
              <a:ext cx="1050304" cy="1058614"/>
            </a:xfrm>
            <a:custGeom>
              <a:avLst/>
              <a:gdLst/>
              <a:ahLst/>
              <a:cxnLst/>
              <a:rect l="l" t="t" r="r" b="b"/>
              <a:pathLst>
                <a:path w="17279" h="17415" extrusionOk="0">
                  <a:moveTo>
                    <a:pt x="17062" y="1"/>
                  </a:moveTo>
                  <a:lnTo>
                    <a:pt x="1" y="17089"/>
                  </a:lnTo>
                  <a:cubicBezTo>
                    <a:pt x="55" y="17170"/>
                    <a:pt x="28" y="17279"/>
                    <a:pt x="82" y="17387"/>
                  </a:cubicBezTo>
                  <a:cubicBezTo>
                    <a:pt x="82" y="17414"/>
                    <a:pt x="82" y="17414"/>
                    <a:pt x="82" y="17414"/>
                  </a:cubicBezTo>
                  <a:lnTo>
                    <a:pt x="17279" y="218"/>
                  </a:lnTo>
                  <a:cubicBezTo>
                    <a:pt x="17225" y="137"/>
                    <a:pt x="17197" y="55"/>
                    <a:pt x="1706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49"/>
            <p:cNvSpPr/>
            <p:nvPr/>
          </p:nvSpPr>
          <p:spPr>
            <a:xfrm>
              <a:off x="7412162" y="2360381"/>
              <a:ext cx="1002466" cy="979469"/>
            </a:xfrm>
            <a:custGeom>
              <a:avLst/>
              <a:gdLst/>
              <a:ahLst/>
              <a:cxnLst/>
              <a:rect l="l" t="t" r="r" b="b"/>
              <a:pathLst>
                <a:path w="16492" h="16113" extrusionOk="0">
                  <a:moveTo>
                    <a:pt x="16492" y="1"/>
                  </a:moveTo>
                  <a:cubicBezTo>
                    <a:pt x="16361" y="1"/>
                    <a:pt x="16248" y="36"/>
                    <a:pt x="16167" y="36"/>
                  </a:cubicBezTo>
                  <a:cubicBezTo>
                    <a:pt x="16147" y="36"/>
                    <a:pt x="16128" y="33"/>
                    <a:pt x="16112" y="28"/>
                  </a:cubicBezTo>
                  <a:lnTo>
                    <a:pt x="0" y="16112"/>
                  </a:lnTo>
                  <a:cubicBezTo>
                    <a:pt x="27" y="16112"/>
                    <a:pt x="54" y="16085"/>
                    <a:pt x="82" y="16085"/>
                  </a:cubicBezTo>
                  <a:cubicBezTo>
                    <a:pt x="136" y="16058"/>
                    <a:pt x="244" y="15977"/>
                    <a:pt x="299" y="15923"/>
                  </a:cubicBezTo>
                  <a:cubicBezTo>
                    <a:pt x="461" y="15760"/>
                    <a:pt x="597" y="15597"/>
                    <a:pt x="760" y="15434"/>
                  </a:cubicBezTo>
                  <a:cubicBezTo>
                    <a:pt x="868" y="15326"/>
                    <a:pt x="1112" y="15272"/>
                    <a:pt x="1248" y="15136"/>
                  </a:cubicBezTo>
                  <a:cubicBezTo>
                    <a:pt x="1329" y="15055"/>
                    <a:pt x="1302" y="14973"/>
                    <a:pt x="1329" y="14865"/>
                  </a:cubicBezTo>
                  <a:cubicBezTo>
                    <a:pt x="1356" y="14810"/>
                    <a:pt x="1519" y="14729"/>
                    <a:pt x="1601" y="14621"/>
                  </a:cubicBezTo>
                  <a:cubicBezTo>
                    <a:pt x="1655" y="14648"/>
                    <a:pt x="1655" y="14648"/>
                    <a:pt x="1790" y="14648"/>
                  </a:cubicBezTo>
                  <a:lnTo>
                    <a:pt x="16492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49"/>
            <p:cNvSpPr/>
            <p:nvPr/>
          </p:nvSpPr>
          <p:spPr>
            <a:xfrm>
              <a:off x="7342867" y="3352980"/>
              <a:ext cx="59448" cy="74222"/>
            </a:xfrm>
            <a:custGeom>
              <a:avLst/>
              <a:gdLst/>
              <a:ahLst/>
              <a:cxnLst/>
              <a:rect l="l" t="t" r="r" b="b"/>
              <a:pathLst>
                <a:path w="978" h="1221" extrusionOk="0">
                  <a:moveTo>
                    <a:pt x="923" y="0"/>
                  </a:moveTo>
                  <a:lnTo>
                    <a:pt x="1" y="923"/>
                  </a:lnTo>
                  <a:cubicBezTo>
                    <a:pt x="55" y="1031"/>
                    <a:pt x="82" y="1112"/>
                    <a:pt x="137" y="1221"/>
                  </a:cubicBezTo>
                  <a:lnTo>
                    <a:pt x="977" y="380"/>
                  </a:lnTo>
                  <a:cubicBezTo>
                    <a:pt x="977" y="353"/>
                    <a:pt x="977" y="353"/>
                    <a:pt x="977" y="353"/>
                  </a:cubicBezTo>
                  <a:cubicBezTo>
                    <a:pt x="977" y="217"/>
                    <a:pt x="923" y="136"/>
                    <a:pt x="92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49"/>
            <p:cNvSpPr/>
            <p:nvPr/>
          </p:nvSpPr>
          <p:spPr>
            <a:xfrm>
              <a:off x="7558897" y="2362022"/>
              <a:ext cx="905210" cy="900324"/>
            </a:xfrm>
            <a:custGeom>
              <a:avLst/>
              <a:gdLst/>
              <a:ahLst/>
              <a:cxnLst/>
              <a:rect l="l" t="t" r="r" b="b"/>
              <a:pathLst>
                <a:path w="14892" h="14811" extrusionOk="0">
                  <a:moveTo>
                    <a:pt x="14511" y="1"/>
                  </a:moveTo>
                  <a:lnTo>
                    <a:pt x="0" y="14512"/>
                  </a:lnTo>
                  <a:cubicBezTo>
                    <a:pt x="27" y="14539"/>
                    <a:pt x="54" y="14566"/>
                    <a:pt x="82" y="14621"/>
                  </a:cubicBezTo>
                  <a:cubicBezTo>
                    <a:pt x="82" y="14675"/>
                    <a:pt x="109" y="14756"/>
                    <a:pt x="109" y="14811"/>
                  </a:cubicBezTo>
                  <a:lnTo>
                    <a:pt x="14891" y="28"/>
                  </a:lnTo>
                  <a:cubicBezTo>
                    <a:pt x="14783" y="1"/>
                    <a:pt x="14674" y="1"/>
                    <a:pt x="1453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49"/>
            <p:cNvSpPr/>
            <p:nvPr/>
          </p:nvSpPr>
          <p:spPr>
            <a:xfrm>
              <a:off x="7357759" y="3405744"/>
              <a:ext cx="41273" cy="43524"/>
            </a:xfrm>
            <a:custGeom>
              <a:avLst/>
              <a:gdLst/>
              <a:ahLst/>
              <a:cxnLst/>
              <a:rect l="l" t="t" r="r" b="b"/>
              <a:pathLst>
                <a:path w="679" h="716" extrusionOk="0">
                  <a:moveTo>
                    <a:pt x="651" y="0"/>
                  </a:moveTo>
                  <a:lnTo>
                    <a:pt x="0" y="624"/>
                  </a:lnTo>
                  <a:lnTo>
                    <a:pt x="27" y="624"/>
                  </a:lnTo>
                  <a:cubicBezTo>
                    <a:pt x="48" y="685"/>
                    <a:pt x="68" y="716"/>
                    <a:pt x="111" y="716"/>
                  </a:cubicBezTo>
                  <a:cubicBezTo>
                    <a:pt x="126" y="716"/>
                    <a:pt x="143" y="712"/>
                    <a:pt x="163" y="706"/>
                  </a:cubicBezTo>
                  <a:cubicBezTo>
                    <a:pt x="217" y="706"/>
                    <a:pt x="217" y="624"/>
                    <a:pt x="271" y="570"/>
                  </a:cubicBezTo>
                  <a:cubicBezTo>
                    <a:pt x="298" y="489"/>
                    <a:pt x="326" y="516"/>
                    <a:pt x="407" y="461"/>
                  </a:cubicBezTo>
                  <a:cubicBezTo>
                    <a:pt x="461" y="434"/>
                    <a:pt x="461" y="217"/>
                    <a:pt x="570" y="190"/>
                  </a:cubicBezTo>
                  <a:cubicBezTo>
                    <a:pt x="597" y="190"/>
                    <a:pt x="651" y="190"/>
                    <a:pt x="651" y="163"/>
                  </a:cubicBezTo>
                  <a:lnTo>
                    <a:pt x="678" y="163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49"/>
            <p:cNvSpPr/>
            <p:nvPr/>
          </p:nvSpPr>
          <p:spPr>
            <a:xfrm>
              <a:off x="8274397" y="2395030"/>
              <a:ext cx="257303" cy="232512"/>
            </a:xfrm>
            <a:custGeom>
              <a:avLst/>
              <a:gdLst/>
              <a:ahLst/>
              <a:cxnLst/>
              <a:rect l="l" t="t" r="r" b="b"/>
              <a:pathLst>
                <a:path w="4233" h="3825" extrusionOk="0">
                  <a:moveTo>
                    <a:pt x="3825" y="0"/>
                  </a:moveTo>
                  <a:lnTo>
                    <a:pt x="1" y="3825"/>
                  </a:lnTo>
                  <a:cubicBezTo>
                    <a:pt x="137" y="3825"/>
                    <a:pt x="299" y="3798"/>
                    <a:pt x="489" y="3771"/>
                  </a:cubicBezTo>
                  <a:lnTo>
                    <a:pt x="4232" y="28"/>
                  </a:lnTo>
                  <a:lnTo>
                    <a:pt x="3825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49"/>
            <p:cNvSpPr/>
            <p:nvPr/>
          </p:nvSpPr>
          <p:spPr>
            <a:xfrm>
              <a:off x="7596827" y="2726443"/>
              <a:ext cx="595207" cy="603498"/>
            </a:xfrm>
            <a:custGeom>
              <a:avLst/>
              <a:gdLst/>
              <a:ahLst/>
              <a:cxnLst/>
              <a:rect l="l" t="t" r="r" b="b"/>
              <a:pathLst>
                <a:path w="9792" h="9928" extrusionOk="0">
                  <a:moveTo>
                    <a:pt x="9521" y="0"/>
                  </a:moveTo>
                  <a:lnTo>
                    <a:pt x="0" y="9548"/>
                  </a:lnTo>
                  <a:cubicBezTo>
                    <a:pt x="0" y="9575"/>
                    <a:pt x="0" y="9575"/>
                    <a:pt x="27" y="9602"/>
                  </a:cubicBezTo>
                  <a:cubicBezTo>
                    <a:pt x="27" y="9656"/>
                    <a:pt x="81" y="9684"/>
                    <a:pt x="81" y="9711"/>
                  </a:cubicBezTo>
                  <a:cubicBezTo>
                    <a:pt x="81" y="9792"/>
                    <a:pt x="27" y="9846"/>
                    <a:pt x="27" y="9928"/>
                  </a:cubicBezTo>
                  <a:lnTo>
                    <a:pt x="5343" y="4611"/>
                  </a:lnTo>
                  <a:lnTo>
                    <a:pt x="5642" y="4313"/>
                  </a:lnTo>
                  <a:lnTo>
                    <a:pt x="9792" y="163"/>
                  </a:lnTo>
                  <a:cubicBezTo>
                    <a:pt x="9683" y="163"/>
                    <a:pt x="9575" y="82"/>
                    <a:pt x="952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49"/>
            <p:cNvSpPr/>
            <p:nvPr/>
          </p:nvSpPr>
          <p:spPr>
            <a:xfrm>
              <a:off x="8330502" y="2396671"/>
              <a:ext cx="250677" cy="225947"/>
            </a:xfrm>
            <a:custGeom>
              <a:avLst/>
              <a:gdLst/>
              <a:ahLst/>
              <a:cxnLst/>
              <a:rect l="l" t="t" r="r" b="b"/>
              <a:pathLst>
                <a:path w="4124" h="3717" extrusionOk="0">
                  <a:moveTo>
                    <a:pt x="3716" y="1"/>
                  </a:moveTo>
                  <a:lnTo>
                    <a:pt x="0" y="3717"/>
                  </a:lnTo>
                  <a:cubicBezTo>
                    <a:pt x="136" y="3689"/>
                    <a:pt x="271" y="3689"/>
                    <a:pt x="353" y="3689"/>
                  </a:cubicBezTo>
                  <a:lnTo>
                    <a:pt x="434" y="3689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49"/>
            <p:cNvSpPr/>
            <p:nvPr/>
          </p:nvSpPr>
          <p:spPr>
            <a:xfrm>
              <a:off x="7966096" y="2729726"/>
              <a:ext cx="268791" cy="265520"/>
            </a:xfrm>
            <a:custGeom>
              <a:avLst/>
              <a:gdLst/>
              <a:ahLst/>
              <a:cxnLst/>
              <a:rect l="l" t="t" r="r" b="b"/>
              <a:pathLst>
                <a:path w="4422" h="4368" extrusionOk="0">
                  <a:moveTo>
                    <a:pt x="4205" y="1"/>
                  </a:moveTo>
                  <a:lnTo>
                    <a:pt x="164" y="4069"/>
                  </a:lnTo>
                  <a:cubicBezTo>
                    <a:pt x="136" y="4178"/>
                    <a:pt x="1" y="4232"/>
                    <a:pt x="1" y="4367"/>
                  </a:cubicBezTo>
                  <a:cubicBezTo>
                    <a:pt x="191" y="4367"/>
                    <a:pt x="326" y="4232"/>
                    <a:pt x="489" y="4151"/>
                  </a:cubicBezTo>
                  <a:lnTo>
                    <a:pt x="4422" y="218"/>
                  </a:lnTo>
                  <a:cubicBezTo>
                    <a:pt x="4368" y="136"/>
                    <a:pt x="4286" y="55"/>
                    <a:pt x="420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9"/>
            <p:cNvSpPr/>
            <p:nvPr/>
          </p:nvSpPr>
          <p:spPr>
            <a:xfrm>
              <a:off x="7610017" y="3013299"/>
              <a:ext cx="352857" cy="329833"/>
            </a:xfrm>
            <a:custGeom>
              <a:avLst/>
              <a:gdLst/>
              <a:ahLst/>
              <a:cxnLst/>
              <a:rect l="l" t="t" r="r" b="b"/>
              <a:pathLst>
                <a:path w="5805" h="5426" extrusionOk="0">
                  <a:moveTo>
                    <a:pt x="342" y="5082"/>
                  </a:moveTo>
                  <a:cubicBezTo>
                    <a:pt x="327" y="5095"/>
                    <a:pt x="313" y="5109"/>
                    <a:pt x="300" y="5124"/>
                  </a:cubicBezTo>
                  <a:lnTo>
                    <a:pt x="300" y="5124"/>
                  </a:lnTo>
                  <a:lnTo>
                    <a:pt x="342" y="5082"/>
                  </a:lnTo>
                  <a:close/>
                  <a:moveTo>
                    <a:pt x="5696" y="1"/>
                  </a:moveTo>
                  <a:cubicBezTo>
                    <a:pt x="5642" y="1"/>
                    <a:pt x="5642" y="164"/>
                    <a:pt x="5588" y="164"/>
                  </a:cubicBezTo>
                  <a:cubicBezTo>
                    <a:pt x="5560" y="164"/>
                    <a:pt x="5527" y="170"/>
                    <a:pt x="5493" y="170"/>
                  </a:cubicBezTo>
                  <a:cubicBezTo>
                    <a:pt x="5459" y="170"/>
                    <a:pt x="5425" y="164"/>
                    <a:pt x="5398" y="136"/>
                  </a:cubicBezTo>
                  <a:cubicBezTo>
                    <a:pt x="5371" y="136"/>
                    <a:pt x="5343" y="109"/>
                    <a:pt x="5316" y="82"/>
                  </a:cubicBezTo>
                  <a:lnTo>
                    <a:pt x="342" y="5082"/>
                  </a:lnTo>
                  <a:lnTo>
                    <a:pt x="342" y="5082"/>
                  </a:lnTo>
                  <a:cubicBezTo>
                    <a:pt x="346" y="5079"/>
                    <a:pt x="349" y="5076"/>
                    <a:pt x="353" y="5073"/>
                  </a:cubicBezTo>
                  <a:cubicBezTo>
                    <a:pt x="407" y="5127"/>
                    <a:pt x="380" y="5154"/>
                    <a:pt x="407" y="5182"/>
                  </a:cubicBezTo>
                  <a:cubicBezTo>
                    <a:pt x="434" y="5209"/>
                    <a:pt x="488" y="5182"/>
                    <a:pt x="515" y="5236"/>
                  </a:cubicBezTo>
                  <a:cubicBezTo>
                    <a:pt x="543" y="5263"/>
                    <a:pt x="543" y="5263"/>
                    <a:pt x="543" y="5290"/>
                  </a:cubicBezTo>
                  <a:lnTo>
                    <a:pt x="5805" y="28"/>
                  </a:lnTo>
                  <a:cubicBezTo>
                    <a:pt x="5777" y="1"/>
                    <a:pt x="5750" y="1"/>
                    <a:pt x="5696" y="1"/>
                  </a:cubicBezTo>
                  <a:close/>
                  <a:moveTo>
                    <a:pt x="300" y="5124"/>
                  </a:moveTo>
                  <a:lnTo>
                    <a:pt x="0" y="5426"/>
                  </a:lnTo>
                  <a:cubicBezTo>
                    <a:pt x="140" y="5402"/>
                    <a:pt x="200" y="5239"/>
                    <a:pt x="300" y="5124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49"/>
            <p:cNvSpPr/>
            <p:nvPr/>
          </p:nvSpPr>
          <p:spPr>
            <a:xfrm>
              <a:off x="8017216" y="2759390"/>
              <a:ext cx="222655" cy="250688"/>
            </a:xfrm>
            <a:custGeom>
              <a:avLst/>
              <a:gdLst/>
              <a:ahLst/>
              <a:cxnLst/>
              <a:rect l="l" t="t" r="r" b="b"/>
              <a:pathLst>
                <a:path w="3663" h="4124" extrusionOk="0">
                  <a:moveTo>
                    <a:pt x="3662" y="1"/>
                  </a:moveTo>
                  <a:lnTo>
                    <a:pt x="1" y="3717"/>
                  </a:lnTo>
                  <a:lnTo>
                    <a:pt x="82" y="3717"/>
                  </a:lnTo>
                  <a:cubicBezTo>
                    <a:pt x="28" y="3798"/>
                    <a:pt x="82" y="3798"/>
                    <a:pt x="82" y="3879"/>
                  </a:cubicBezTo>
                  <a:cubicBezTo>
                    <a:pt x="82" y="3961"/>
                    <a:pt x="1" y="3961"/>
                    <a:pt x="1" y="4069"/>
                  </a:cubicBezTo>
                  <a:cubicBezTo>
                    <a:pt x="1" y="4069"/>
                    <a:pt x="1" y="4096"/>
                    <a:pt x="1" y="4124"/>
                  </a:cubicBezTo>
                  <a:lnTo>
                    <a:pt x="3500" y="625"/>
                  </a:lnTo>
                  <a:cubicBezTo>
                    <a:pt x="3500" y="570"/>
                    <a:pt x="3500" y="516"/>
                    <a:pt x="3554" y="462"/>
                  </a:cubicBezTo>
                  <a:cubicBezTo>
                    <a:pt x="3581" y="381"/>
                    <a:pt x="3662" y="191"/>
                    <a:pt x="3662" y="28"/>
                  </a:cubicBezTo>
                  <a:lnTo>
                    <a:pt x="3662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9"/>
            <p:cNvSpPr/>
            <p:nvPr/>
          </p:nvSpPr>
          <p:spPr>
            <a:xfrm>
              <a:off x="7644604" y="3061139"/>
              <a:ext cx="308362" cy="316642"/>
            </a:xfrm>
            <a:custGeom>
              <a:avLst/>
              <a:gdLst/>
              <a:ahLst/>
              <a:cxnLst/>
              <a:rect l="l" t="t" r="r" b="b"/>
              <a:pathLst>
                <a:path w="5073" h="5209" extrusionOk="0">
                  <a:moveTo>
                    <a:pt x="4883" y="0"/>
                  </a:moveTo>
                  <a:lnTo>
                    <a:pt x="1" y="4883"/>
                  </a:lnTo>
                  <a:cubicBezTo>
                    <a:pt x="28" y="4991"/>
                    <a:pt x="55" y="5073"/>
                    <a:pt x="109" y="5208"/>
                  </a:cubicBezTo>
                  <a:lnTo>
                    <a:pt x="5073" y="217"/>
                  </a:lnTo>
                  <a:cubicBezTo>
                    <a:pt x="5073" y="190"/>
                    <a:pt x="5073" y="136"/>
                    <a:pt x="5073" y="136"/>
                  </a:cubicBezTo>
                  <a:cubicBezTo>
                    <a:pt x="5019" y="109"/>
                    <a:pt x="4937" y="82"/>
                    <a:pt x="488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49"/>
            <p:cNvSpPr/>
            <p:nvPr/>
          </p:nvSpPr>
          <p:spPr>
            <a:xfrm>
              <a:off x="7972721" y="3019925"/>
              <a:ext cx="13251" cy="9969"/>
            </a:xfrm>
            <a:custGeom>
              <a:avLst/>
              <a:gdLst/>
              <a:ahLst/>
              <a:cxnLst/>
              <a:rect l="l" t="t" r="r" b="b"/>
              <a:pathLst>
                <a:path w="218" h="164" extrusionOk="0">
                  <a:moveTo>
                    <a:pt x="163" y="0"/>
                  </a:moveTo>
                  <a:lnTo>
                    <a:pt x="0" y="163"/>
                  </a:lnTo>
                  <a:cubicBezTo>
                    <a:pt x="82" y="136"/>
                    <a:pt x="163" y="109"/>
                    <a:pt x="217" y="55"/>
                  </a:cubicBezTo>
                  <a:cubicBezTo>
                    <a:pt x="190" y="27"/>
                    <a:pt x="163" y="27"/>
                    <a:pt x="16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49"/>
            <p:cNvSpPr/>
            <p:nvPr/>
          </p:nvSpPr>
          <p:spPr>
            <a:xfrm>
              <a:off x="8376637" y="2398312"/>
              <a:ext cx="245754" cy="234214"/>
            </a:xfrm>
            <a:custGeom>
              <a:avLst/>
              <a:gdLst/>
              <a:ahLst/>
              <a:cxnLst/>
              <a:rect l="l" t="t" r="r" b="b"/>
              <a:pathLst>
                <a:path w="4043" h="3853" extrusionOk="0">
                  <a:moveTo>
                    <a:pt x="3744" y="1"/>
                  </a:moveTo>
                  <a:lnTo>
                    <a:pt x="1" y="3771"/>
                  </a:lnTo>
                  <a:cubicBezTo>
                    <a:pt x="82" y="3798"/>
                    <a:pt x="163" y="3852"/>
                    <a:pt x="245" y="3852"/>
                  </a:cubicBezTo>
                  <a:lnTo>
                    <a:pt x="353" y="3852"/>
                  </a:lnTo>
                  <a:lnTo>
                    <a:pt x="4042" y="136"/>
                  </a:lnTo>
                  <a:cubicBezTo>
                    <a:pt x="3934" y="55"/>
                    <a:pt x="3852" y="1"/>
                    <a:pt x="382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9"/>
            <p:cNvSpPr/>
            <p:nvPr/>
          </p:nvSpPr>
          <p:spPr>
            <a:xfrm>
              <a:off x="8033688" y="2995185"/>
              <a:ext cx="36349" cy="44557"/>
            </a:xfrm>
            <a:custGeom>
              <a:avLst/>
              <a:gdLst/>
              <a:ahLst/>
              <a:cxnLst/>
              <a:rect l="l" t="t" r="r" b="b"/>
              <a:pathLst>
                <a:path w="598" h="733" extrusionOk="0">
                  <a:moveTo>
                    <a:pt x="381" y="0"/>
                  </a:moveTo>
                  <a:lnTo>
                    <a:pt x="55" y="326"/>
                  </a:lnTo>
                  <a:cubicBezTo>
                    <a:pt x="109" y="353"/>
                    <a:pt x="137" y="380"/>
                    <a:pt x="137" y="434"/>
                  </a:cubicBezTo>
                  <a:cubicBezTo>
                    <a:pt x="137" y="489"/>
                    <a:pt x="326" y="543"/>
                    <a:pt x="1" y="543"/>
                  </a:cubicBezTo>
                  <a:lnTo>
                    <a:pt x="1" y="624"/>
                  </a:lnTo>
                  <a:cubicBezTo>
                    <a:pt x="326" y="624"/>
                    <a:pt x="28" y="651"/>
                    <a:pt x="82" y="679"/>
                  </a:cubicBezTo>
                  <a:cubicBezTo>
                    <a:pt x="82" y="679"/>
                    <a:pt x="82" y="706"/>
                    <a:pt x="82" y="733"/>
                  </a:cubicBezTo>
                  <a:lnTo>
                    <a:pt x="598" y="217"/>
                  </a:lnTo>
                  <a:cubicBezTo>
                    <a:pt x="543" y="163"/>
                    <a:pt x="489" y="109"/>
                    <a:pt x="435" y="28"/>
                  </a:cubicBezTo>
                  <a:cubicBezTo>
                    <a:pt x="408" y="28"/>
                    <a:pt x="408" y="0"/>
                    <a:pt x="38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9"/>
            <p:cNvSpPr/>
            <p:nvPr/>
          </p:nvSpPr>
          <p:spPr>
            <a:xfrm>
              <a:off x="7794621" y="3090803"/>
              <a:ext cx="176520" cy="179809"/>
            </a:xfrm>
            <a:custGeom>
              <a:avLst/>
              <a:gdLst/>
              <a:ahLst/>
              <a:cxnLst/>
              <a:rect l="l" t="t" r="r" b="b"/>
              <a:pathLst>
                <a:path w="2904" h="2958" extrusionOk="0">
                  <a:moveTo>
                    <a:pt x="2740" y="1"/>
                  </a:moveTo>
                  <a:lnTo>
                    <a:pt x="1" y="2767"/>
                  </a:lnTo>
                  <a:cubicBezTo>
                    <a:pt x="55" y="2767"/>
                    <a:pt x="137" y="2767"/>
                    <a:pt x="218" y="2822"/>
                  </a:cubicBezTo>
                  <a:cubicBezTo>
                    <a:pt x="218" y="2849"/>
                    <a:pt x="218" y="2903"/>
                    <a:pt x="218" y="2957"/>
                  </a:cubicBezTo>
                  <a:lnTo>
                    <a:pt x="2903" y="299"/>
                  </a:lnTo>
                  <a:cubicBezTo>
                    <a:pt x="2849" y="191"/>
                    <a:pt x="2795" y="109"/>
                    <a:pt x="274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9"/>
            <p:cNvSpPr/>
            <p:nvPr/>
          </p:nvSpPr>
          <p:spPr>
            <a:xfrm>
              <a:off x="7654512" y="3379362"/>
              <a:ext cx="19816" cy="42916"/>
            </a:xfrm>
            <a:custGeom>
              <a:avLst/>
              <a:gdLst/>
              <a:ahLst/>
              <a:cxnLst/>
              <a:rect l="l" t="t" r="r" b="b"/>
              <a:pathLst>
                <a:path w="326" h="706" extrusionOk="0">
                  <a:moveTo>
                    <a:pt x="299" y="0"/>
                  </a:moveTo>
                  <a:lnTo>
                    <a:pt x="28" y="272"/>
                  </a:lnTo>
                  <a:cubicBezTo>
                    <a:pt x="55" y="326"/>
                    <a:pt x="55" y="353"/>
                    <a:pt x="55" y="407"/>
                  </a:cubicBezTo>
                  <a:cubicBezTo>
                    <a:pt x="55" y="489"/>
                    <a:pt x="0" y="624"/>
                    <a:pt x="28" y="706"/>
                  </a:cubicBezTo>
                  <a:lnTo>
                    <a:pt x="109" y="624"/>
                  </a:lnTo>
                  <a:cubicBezTo>
                    <a:pt x="163" y="461"/>
                    <a:pt x="326" y="353"/>
                    <a:pt x="326" y="163"/>
                  </a:cubicBezTo>
                  <a:cubicBezTo>
                    <a:pt x="326" y="82"/>
                    <a:pt x="299" y="82"/>
                    <a:pt x="29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9"/>
            <p:cNvSpPr/>
            <p:nvPr/>
          </p:nvSpPr>
          <p:spPr>
            <a:xfrm>
              <a:off x="7654512" y="3423858"/>
              <a:ext cx="1702" cy="61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28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9"/>
            <p:cNvSpPr/>
            <p:nvPr/>
          </p:nvSpPr>
          <p:spPr>
            <a:xfrm>
              <a:off x="7679251" y="3298575"/>
              <a:ext cx="85768" cy="87412"/>
            </a:xfrm>
            <a:custGeom>
              <a:avLst/>
              <a:gdLst/>
              <a:ahLst/>
              <a:cxnLst/>
              <a:rect l="l" t="t" r="r" b="b"/>
              <a:pathLst>
                <a:path w="1411" h="1438" extrusionOk="0">
                  <a:moveTo>
                    <a:pt x="1221" y="0"/>
                  </a:moveTo>
                  <a:lnTo>
                    <a:pt x="0" y="1248"/>
                  </a:lnTo>
                  <a:cubicBezTo>
                    <a:pt x="55" y="1248"/>
                    <a:pt x="136" y="1275"/>
                    <a:pt x="163" y="1329"/>
                  </a:cubicBezTo>
                  <a:cubicBezTo>
                    <a:pt x="163" y="1329"/>
                    <a:pt x="163" y="1438"/>
                    <a:pt x="190" y="1438"/>
                  </a:cubicBezTo>
                  <a:lnTo>
                    <a:pt x="217" y="1438"/>
                  </a:lnTo>
                  <a:lnTo>
                    <a:pt x="1411" y="244"/>
                  </a:lnTo>
                  <a:cubicBezTo>
                    <a:pt x="1384" y="190"/>
                    <a:pt x="1329" y="136"/>
                    <a:pt x="1275" y="55"/>
                  </a:cubicBezTo>
                  <a:cubicBezTo>
                    <a:pt x="1248" y="55"/>
                    <a:pt x="1248" y="27"/>
                    <a:pt x="122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9"/>
            <p:cNvSpPr/>
            <p:nvPr/>
          </p:nvSpPr>
          <p:spPr>
            <a:xfrm>
              <a:off x="8472252" y="2388404"/>
              <a:ext cx="216091" cy="191359"/>
            </a:xfrm>
            <a:custGeom>
              <a:avLst/>
              <a:gdLst/>
              <a:ahLst/>
              <a:cxnLst/>
              <a:rect l="l" t="t" r="r" b="b"/>
              <a:pathLst>
                <a:path w="3555" h="3148" extrusionOk="0">
                  <a:moveTo>
                    <a:pt x="3174" y="1"/>
                  </a:moveTo>
                  <a:lnTo>
                    <a:pt x="2822" y="354"/>
                  </a:lnTo>
                  <a:lnTo>
                    <a:pt x="2686" y="462"/>
                  </a:lnTo>
                  <a:lnTo>
                    <a:pt x="1" y="3147"/>
                  </a:lnTo>
                  <a:lnTo>
                    <a:pt x="28" y="3147"/>
                  </a:lnTo>
                  <a:cubicBezTo>
                    <a:pt x="118" y="3147"/>
                    <a:pt x="173" y="3135"/>
                    <a:pt x="263" y="3135"/>
                  </a:cubicBezTo>
                  <a:cubicBezTo>
                    <a:pt x="308" y="3135"/>
                    <a:pt x="363" y="3138"/>
                    <a:pt x="435" y="3147"/>
                  </a:cubicBezTo>
                  <a:lnTo>
                    <a:pt x="3554" y="28"/>
                  </a:lnTo>
                  <a:cubicBezTo>
                    <a:pt x="3418" y="1"/>
                    <a:pt x="3310" y="1"/>
                    <a:pt x="317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9"/>
            <p:cNvSpPr/>
            <p:nvPr/>
          </p:nvSpPr>
          <p:spPr>
            <a:xfrm>
              <a:off x="8117815" y="2823703"/>
              <a:ext cx="110507" cy="112214"/>
            </a:xfrm>
            <a:custGeom>
              <a:avLst/>
              <a:gdLst/>
              <a:ahLst/>
              <a:cxnLst/>
              <a:rect l="l" t="t" r="r" b="b"/>
              <a:pathLst>
                <a:path w="1818" h="1846" extrusionOk="0">
                  <a:moveTo>
                    <a:pt x="1818" y="1"/>
                  </a:moveTo>
                  <a:lnTo>
                    <a:pt x="0" y="1818"/>
                  </a:lnTo>
                  <a:cubicBezTo>
                    <a:pt x="82" y="1845"/>
                    <a:pt x="190" y="1845"/>
                    <a:pt x="271" y="1845"/>
                  </a:cubicBezTo>
                  <a:cubicBezTo>
                    <a:pt x="326" y="1845"/>
                    <a:pt x="380" y="1845"/>
                    <a:pt x="434" y="1818"/>
                  </a:cubicBezTo>
                  <a:lnTo>
                    <a:pt x="977" y="1275"/>
                  </a:lnTo>
                  <a:cubicBezTo>
                    <a:pt x="1167" y="1031"/>
                    <a:pt x="1329" y="733"/>
                    <a:pt x="1465" y="570"/>
                  </a:cubicBezTo>
                  <a:cubicBezTo>
                    <a:pt x="1601" y="462"/>
                    <a:pt x="1763" y="218"/>
                    <a:pt x="181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9"/>
            <p:cNvSpPr/>
            <p:nvPr/>
          </p:nvSpPr>
          <p:spPr>
            <a:xfrm>
              <a:off x="7661076" y="3432125"/>
              <a:ext cx="18235" cy="26443"/>
            </a:xfrm>
            <a:custGeom>
              <a:avLst/>
              <a:gdLst/>
              <a:ahLst/>
              <a:cxnLst/>
              <a:rect l="l" t="t" r="r" b="b"/>
              <a:pathLst>
                <a:path w="300" h="435" extrusionOk="0">
                  <a:moveTo>
                    <a:pt x="164" y="0"/>
                  </a:moveTo>
                  <a:lnTo>
                    <a:pt x="1" y="163"/>
                  </a:lnTo>
                  <a:cubicBezTo>
                    <a:pt x="55" y="190"/>
                    <a:pt x="109" y="326"/>
                    <a:pt x="137" y="434"/>
                  </a:cubicBezTo>
                  <a:lnTo>
                    <a:pt x="299" y="272"/>
                  </a:lnTo>
                  <a:cubicBezTo>
                    <a:pt x="272" y="244"/>
                    <a:pt x="272" y="190"/>
                    <a:pt x="245" y="190"/>
                  </a:cubicBezTo>
                  <a:lnTo>
                    <a:pt x="272" y="190"/>
                  </a:lnTo>
                  <a:cubicBezTo>
                    <a:pt x="272" y="190"/>
                    <a:pt x="218" y="27"/>
                    <a:pt x="16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9"/>
            <p:cNvSpPr/>
            <p:nvPr/>
          </p:nvSpPr>
          <p:spPr>
            <a:xfrm>
              <a:off x="7708914" y="3326598"/>
              <a:ext cx="80844" cy="80847"/>
            </a:xfrm>
            <a:custGeom>
              <a:avLst/>
              <a:gdLst/>
              <a:ahLst/>
              <a:cxnLst/>
              <a:rect l="l" t="t" r="r" b="b"/>
              <a:pathLst>
                <a:path w="1330" h="1330" extrusionOk="0">
                  <a:moveTo>
                    <a:pt x="1113" y="0"/>
                  </a:moveTo>
                  <a:lnTo>
                    <a:pt x="0" y="1085"/>
                  </a:lnTo>
                  <a:cubicBezTo>
                    <a:pt x="28" y="1112"/>
                    <a:pt x="28" y="1112"/>
                    <a:pt x="55" y="1140"/>
                  </a:cubicBezTo>
                  <a:cubicBezTo>
                    <a:pt x="136" y="1221"/>
                    <a:pt x="82" y="1329"/>
                    <a:pt x="190" y="1329"/>
                  </a:cubicBezTo>
                  <a:lnTo>
                    <a:pt x="1330" y="190"/>
                  </a:lnTo>
                  <a:cubicBezTo>
                    <a:pt x="1302" y="163"/>
                    <a:pt x="1275" y="136"/>
                    <a:pt x="1248" y="109"/>
                  </a:cubicBezTo>
                  <a:cubicBezTo>
                    <a:pt x="1194" y="82"/>
                    <a:pt x="1140" y="55"/>
                    <a:pt x="111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9"/>
            <p:cNvSpPr/>
            <p:nvPr/>
          </p:nvSpPr>
          <p:spPr>
            <a:xfrm>
              <a:off x="7849084" y="3128735"/>
              <a:ext cx="122056" cy="123703"/>
            </a:xfrm>
            <a:custGeom>
              <a:avLst/>
              <a:gdLst/>
              <a:ahLst/>
              <a:cxnLst/>
              <a:rect l="l" t="t" r="r" b="b"/>
              <a:pathLst>
                <a:path w="2008" h="2035" extrusionOk="0">
                  <a:moveTo>
                    <a:pt x="2007" y="1"/>
                  </a:moveTo>
                  <a:lnTo>
                    <a:pt x="0" y="2035"/>
                  </a:lnTo>
                  <a:cubicBezTo>
                    <a:pt x="54" y="2035"/>
                    <a:pt x="109" y="2008"/>
                    <a:pt x="136" y="1981"/>
                  </a:cubicBezTo>
                  <a:cubicBezTo>
                    <a:pt x="136" y="1981"/>
                    <a:pt x="217" y="1818"/>
                    <a:pt x="244" y="1818"/>
                  </a:cubicBezTo>
                  <a:cubicBezTo>
                    <a:pt x="326" y="1818"/>
                    <a:pt x="353" y="1899"/>
                    <a:pt x="434" y="1899"/>
                  </a:cubicBezTo>
                  <a:cubicBezTo>
                    <a:pt x="515" y="1899"/>
                    <a:pt x="570" y="1872"/>
                    <a:pt x="624" y="1872"/>
                  </a:cubicBezTo>
                  <a:lnTo>
                    <a:pt x="1573" y="896"/>
                  </a:lnTo>
                  <a:cubicBezTo>
                    <a:pt x="1655" y="787"/>
                    <a:pt x="1817" y="543"/>
                    <a:pt x="1926" y="516"/>
                  </a:cubicBezTo>
                  <a:cubicBezTo>
                    <a:pt x="1926" y="353"/>
                    <a:pt x="2007" y="272"/>
                    <a:pt x="2007" y="28"/>
                  </a:cubicBezTo>
                  <a:cubicBezTo>
                    <a:pt x="2007" y="28"/>
                    <a:pt x="2007" y="28"/>
                    <a:pt x="200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8035390" y="3026490"/>
              <a:ext cx="41273" cy="38722"/>
            </a:xfrm>
            <a:custGeom>
              <a:avLst/>
              <a:gdLst/>
              <a:ahLst/>
              <a:cxnLst/>
              <a:rect l="l" t="t" r="r" b="b"/>
              <a:pathLst>
                <a:path w="679" h="637" extrusionOk="0">
                  <a:moveTo>
                    <a:pt x="678" y="1"/>
                  </a:moveTo>
                  <a:lnTo>
                    <a:pt x="27" y="625"/>
                  </a:lnTo>
                  <a:lnTo>
                    <a:pt x="136" y="625"/>
                  </a:lnTo>
                  <a:cubicBezTo>
                    <a:pt x="190" y="625"/>
                    <a:pt x="190" y="598"/>
                    <a:pt x="298" y="570"/>
                  </a:cubicBezTo>
                  <a:cubicBezTo>
                    <a:pt x="298" y="489"/>
                    <a:pt x="488" y="516"/>
                    <a:pt x="543" y="489"/>
                  </a:cubicBezTo>
                  <a:cubicBezTo>
                    <a:pt x="651" y="462"/>
                    <a:pt x="678" y="381"/>
                    <a:pt x="678" y="191"/>
                  </a:cubicBezTo>
                  <a:cubicBezTo>
                    <a:pt x="678" y="109"/>
                    <a:pt x="678" y="55"/>
                    <a:pt x="678" y="1"/>
                  </a:cubicBezTo>
                  <a:close/>
                  <a:moveTo>
                    <a:pt x="0" y="625"/>
                  </a:moveTo>
                  <a:cubicBezTo>
                    <a:pt x="0" y="625"/>
                    <a:pt x="12" y="637"/>
                    <a:pt x="20" y="637"/>
                  </a:cubicBezTo>
                  <a:cubicBezTo>
                    <a:pt x="24" y="637"/>
                    <a:pt x="27" y="634"/>
                    <a:pt x="27" y="625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9"/>
            <p:cNvSpPr/>
            <p:nvPr/>
          </p:nvSpPr>
          <p:spPr>
            <a:xfrm>
              <a:off x="8440948" y="2601099"/>
              <a:ext cx="85768" cy="87473"/>
            </a:xfrm>
            <a:custGeom>
              <a:avLst/>
              <a:gdLst/>
              <a:ahLst/>
              <a:cxnLst/>
              <a:rect l="l" t="t" r="r" b="b"/>
              <a:pathLst>
                <a:path w="1411" h="1439" extrusionOk="0">
                  <a:moveTo>
                    <a:pt x="1411" y="1"/>
                  </a:moveTo>
                  <a:lnTo>
                    <a:pt x="1411" y="1"/>
                  </a:lnTo>
                  <a:cubicBezTo>
                    <a:pt x="1248" y="55"/>
                    <a:pt x="1113" y="55"/>
                    <a:pt x="1031" y="218"/>
                  </a:cubicBezTo>
                  <a:cubicBezTo>
                    <a:pt x="841" y="462"/>
                    <a:pt x="706" y="760"/>
                    <a:pt x="462" y="896"/>
                  </a:cubicBezTo>
                  <a:cubicBezTo>
                    <a:pt x="299" y="977"/>
                    <a:pt x="55" y="1140"/>
                    <a:pt x="0" y="1438"/>
                  </a:cubicBezTo>
                  <a:lnTo>
                    <a:pt x="1411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9"/>
            <p:cNvSpPr/>
            <p:nvPr/>
          </p:nvSpPr>
          <p:spPr>
            <a:xfrm>
              <a:off x="8503617" y="2393389"/>
              <a:ext cx="225938" cy="206130"/>
            </a:xfrm>
            <a:custGeom>
              <a:avLst/>
              <a:gdLst/>
              <a:ahLst/>
              <a:cxnLst/>
              <a:rect l="l" t="t" r="r" b="b"/>
              <a:pathLst>
                <a:path w="3717" h="3391" extrusionOk="0">
                  <a:moveTo>
                    <a:pt x="3391" y="0"/>
                  </a:moveTo>
                  <a:lnTo>
                    <a:pt x="0" y="3391"/>
                  </a:lnTo>
                  <a:cubicBezTo>
                    <a:pt x="109" y="3391"/>
                    <a:pt x="299" y="3255"/>
                    <a:pt x="651" y="2794"/>
                  </a:cubicBezTo>
                  <a:cubicBezTo>
                    <a:pt x="705" y="2794"/>
                    <a:pt x="841" y="2848"/>
                    <a:pt x="868" y="2930"/>
                  </a:cubicBezTo>
                  <a:lnTo>
                    <a:pt x="3716" y="82"/>
                  </a:lnTo>
                  <a:cubicBezTo>
                    <a:pt x="3608" y="55"/>
                    <a:pt x="3499" y="27"/>
                    <a:pt x="339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7735295" y="3354621"/>
              <a:ext cx="67654" cy="82489"/>
            </a:xfrm>
            <a:custGeom>
              <a:avLst/>
              <a:gdLst/>
              <a:ahLst/>
              <a:cxnLst/>
              <a:rect l="l" t="t" r="r" b="b"/>
              <a:pathLst>
                <a:path w="1113" h="1357" extrusionOk="0">
                  <a:moveTo>
                    <a:pt x="1058" y="0"/>
                  </a:moveTo>
                  <a:lnTo>
                    <a:pt x="0" y="1031"/>
                  </a:lnTo>
                  <a:lnTo>
                    <a:pt x="82" y="1031"/>
                  </a:lnTo>
                  <a:cubicBezTo>
                    <a:pt x="82" y="1085"/>
                    <a:pt x="109" y="1140"/>
                    <a:pt x="136" y="1167"/>
                  </a:cubicBezTo>
                  <a:cubicBezTo>
                    <a:pt x="109" y="1167"/>
                    <a:pt x="109" y="1221"/>
                    <a:pt x="109" y="1275"/>
                  </a:cubicBezTo>
                  <a:cubicBezTo>
                    <a:pt x="109" y="1302"/>
                    <a:pt x="109" y="1330"/>
                    <a:pt x="109" y="1357"/>
                  </a:cubicBezTo>
                  <a:lnTo>
                    <a:pt x="1113" y="326"/>
                  </a:lnTo>
                  <a:cubicBezTo>
                    <a:pt x="1113" y="217"/>
                    <a:pt x="1085" y="109"/>
                    <a:pt x="105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49"/>
            <p:cNvSpPr/>
            <p:nvPr/>
          </p:nvSpPr>
          <p:spPr>
            <a:xfrm>
              <a:off x="8440948" y="2404938"/>
              <a:ext cx="324835" cy="329772"/>
            </a:xfrm>
            <a:custGeom>
              <a:avLst/>
              <a:gdLst/>
              <a:ahLst/>
              <a:cxnLst/>
              <a:rect l="l" t="t" r="r" b="b"/>
              <a:pathLst>
                <a:path w="5344" h="5425" extrusionOk="0">
                  <a:moveTo>
                    <a:pt x="5046" y="0"/>
                  </a:moveTo>
                  <a:lnTo>
                    <a:pt x="0" y="5045"/>
                  </a:lnTo>
                  <a:cubicBezTo>
                    <a:pt x="28" y="5154"/>
                    <a:pt x="28" y="5289"/>
                    <a:pt x="55" y="5425"/>
                  </a:cubicBezTo>
                  <a:lnTo>
                    <a:pt x="1709" y="3770"/>
                  </a:lnTo>
                  <a:lnTo>
                    <a:pt x="2089" y="3391"/>
                  </a:lnTo>
                  <a:lnTo>
                    <a:pt x="5344" y="109"/>
                  </a:lnTo>
                  <a:cubicBezTo>
                    <a:pt x="5263" y="82"/>
                    <a:pt x="5154" y="27"/>
                    <a:pt x="504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49"/>
            <p:cNvSpPr/>
            <p:nvPr/>
          </p:nvSpPr>
          <p:spPr>
            <a:xfrm>
              <a:off x="7675969" y="3463431"/>
              <a:ext cx="29724" cy="33068"/>
            </a:xfrm>
            <a:custGeom>
              <a:avLst/>
              <a:gdLst/>
              <a:ahLst/>
              <a:cxnLst/>
              <a:rect l="l" t="t" r="r" b="b"/>
              <a:pathLst>
                <a:path w="489" h="544" extrusionOk="0">
                  <a:moveTo>
                    <a:pt x="217" y="1"/>
                  </a:moveTo>
                  <a:lnTo>
                    <a:pt x="0" y="218"/>
                  </a:lnTo>
                  <a:cubicBezTo>
                    <a:pt x="54" y="326"/>
                    <a:pt x="81" y="408"/>
                    <a:pt x="109" y="543"/>
                  </a:cubicBezTo>
                  <a:lnTo>
                    <a:pt x="488" y="163"/>
                  </a:lnTo>
                  <a:cubicBezTo>
                    <a:pt x="407" y="109"/>
                    <a:pt x="298" y="55"/>
                    <a:pt x="21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49"/>
            <p:cNvSpPr/>
            <p:nvPr/>
          </p:nvSpPr>
          <p:spPr>
            <a:xfrm>
              <a:off x="7689159" y="3483248"/>
              <a:ext cx="34647" cy="44557"/>
            </a:xfrm>
            <a:custGeom>
              <a:avLst/>
              <a:gdLst/>
              <a:ahLst/>
              <a:cxnLst/>
              <a:rect l="l" t="t" r="r" b="b"/>
              <a:pathLst>
                <a:path w="570" h="733" extrusionOk="0">
                  <a:moveTo>
                    <a:pt x="488" y="0"/>
                  </a:moveTo>
                  <a:lnTo>
                    <a:pt x="0" y="488"/>
                  </a:lnTo>
                  <a:cubicBezTo>
                    <a:pt x="54" y="570"/>
                    <a:pt x="136" y="651"/>
                    <a:pt x="217" y="732"/>
                  </a:cubicBezTo>
                  <a:lnTo>
                    <a:pt x="542" y="380"/>
                  </a:lnTo>
                  <a:cubicBezTo>
                    <a:pt x="542" y="298"/>
                    <a:pt x="570" y="298"/>
                    <a:pt x="570" y="244"/>
                  </a:cubicBezTo>
                  <a:cubicBezTo>
                    <a:pt x="570" y="136"/>
                    <a:pt x="542" y="54"/>
                    <a:pt x="48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49"/>
            <p:cNvSpPr/>
            <p:nvPr/>
          </p:nvSpPr>
          <p:spPr>
            <a:xfrm>
              <a:off x="8447513" y="2672038"/>
              <a:ext cx="84187" cy="102245"/>
            </a:xfrm>
            <a:custGeom>
              <a:avLst/>
              <a:gdLst/>
              <a:ahLst/>
              <a:cxnLst/>
              <a:rect l="l" t="t" r="r" b="b"/>
              <a:pathLst>
                <a:path w="1385" h="1682" extrusionOk="0">
                  <a:moveTo>
                    <a:pt x="1357" y="0"/>
                  </a:moveTo>
                  <a:lnTo>
                    <a:pt x="1" y="1356"/>
                  </a:lnTo>
                  <a:cubicBezTo>
                    <a:pt x="55" y="1492"/>
                    <a:pt x="82" y="1601"/>
                    <a:pt x="109" y="1682"/>
                  </a:cubicBezTo>
                  <a:lnTo>
                    <a:pt x="408" y="1384"/>
                  </a:lnTo>
                  <a:lnTo>
                    <a:pt x="760" y="1031"/>
                  </a:lnTo>
                  <a:lnTo>
                    <a:pt x="788" y="1004"/>
                  </a:lnTo>
                  <a:cubicBezTo>
                    <a:pt x="788" y="814"/>
                    <a:pt x="1113" y="760"/>
                    <a:pt x="1113" y="597"/>
                  </a:cubicBezTo>
                  <a:cubicBezTo>
                    <a:pt x="1113" y="326"/>
                    <a:pt x="1384" y="244"/>
                    <a:pt x="1384" y="109"/>
                  </a:cubicBezTo>
                  <a:cubicBezTo>
                    <a:pt x="1384" y="82"/>
                    <a:pt x="1384" y="54"/>
                    <a:pt x="135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8594309" y="2419770"/>
              <a:ext cx="206122" cy="196283"/>
            </a:xfrm>
            <a:custGeom>
              <a:avLst/>
              <a:gdLst/>
              <a:ahLst/>
              <a:cxnLst/>
              <a:rect l="l" t="t" r="r" b="b"/>
              <a:pathLst>
                <a:path w="3391" h="3229" extrusionOk="0">
                  <a:moveTo>
                    <a:pt x="3092" y="0"/>
                  </a:moveTo>
                  <a:lnTo>
                    <a:pt x="0" y="3120"/>
                  </a:lnTo>
                  <a:cubicBezTo>
                    <a:pt x="109" y="3147"/>
                    <a:pt x="217" y="3201"/>
                    <a:pt x="298" y="3228"/>
                  </a:cubicBezTo>
                  <a:lnTo>
                    <a:pt x="3391" y="163"/>
                  </a:lnTo>
                  <a:cubicBezTo>
                    <a:pt x="3282" y="109"/>
                    <a:pt x="3201" y="55"/>
                    <a:pt x="309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8637162" y="2437885"/>
              <a:ext cx="196214" cy="178168"/>
            </a:xfrm>
            <a:custGeom>
              <a:avLst/>
              <a:gdLst/>
              <a:ahLst/>
              <a:cxnLst/>
              <a:rect l="l" t="t" r="r" b="b"/>
              <a:pathLst>
                <a:path w="3228" h="2931" extrusionOk="0">
                  <a:moveTo>
                    <a:pt x="2930" y="1"/>
                  </a:moveTo>
                  <a:lnTo>
                    <a:pt x="0" y="2930"/>
                  </a:lnTo>
                  <a:cubicBezTo>
                    <a:pt x="434" y="2794"/>
                    <a:pt x="787" y="2388"/>
                    <a:pt x="1167" y="2171"/>
                  </a:cubicBezTo>
                  <a:lnTo>
                    <a:pt x="1818" y="1547"/>
                  </a:lnTo>
                  <a:cubicBezTo>
                    <a:pt x="1790" y="1520"/>
                    <a:pt x="1790" y="1492"/>
                    <a:pt x="1790" y="1465"/>
                  </a:cubicBezTo>
                  <a:cubicBezTo>
                    <a:pt x="1790" y="1140"/>
                    <a:pt x="2252" y="1194"/>
                    <a:pt x="2333" y="1004"/>
                  </a:cubicBezTo>
                  <a:cubicBezTo>
                    <a:pt x="2387" y="923"/>
                    <a:pt x="2306" y="733"/>
                    <a:pt x="2469" y="733"/>
                  </a:cubicBezTo>
                  <a:lnTo>
                    <a:pt x="2604" y="733"/>
                  </a:lnTo>
                  <a:lnTo>
                    <a:pt x="3228" y="136"/>
                  </a:lnTo>
                  <a:cubicBezTo>
                    <a:pt x="3119" y="82"/>
                    <a:pt x="3011" y="28"/>
                    <a:pt x="293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8811919" y="2452717"/>
              <a:ext cx="57746" cy="49542"/>
            </a:xfrm>
            <a:custGeom>
              <a:avLst/>
              <a:gdLst/>
              <a:ahLst/>
              <a:cxnLst/>
              <a:rect l="l" t="t" r="r" b="b"/>
              <a:pathLst>
                <a:path w="950" h="815" extrusionOk="0">
                  <a:moveTo>
                    <a:pt x="651" y="1"/>
                  </a:moveTo>
                  <a:lnTo>
                    <a:pt x="0" y="625"/>
                  </a:lnTo>
                  <a:cubicBezTo>
                    <a:pt x="82" y="679"/>
                    <a:pt x="163" y="733"/>
                    <a:pt x="244" y="814"/>
                  </a:cubicBezTo>
                  <a:lnTo>
                    <a:pt x="950" y="109"/>
                  </a:lnTo>
                  <a:cubicBezTo>
                    <a:pt x="841" y="82"/>
                    <a:pt x="733" y="28"/>
                    <a:pt x="65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8739342" y="2543412"/>
              <a:ext cx="34708" cy="19878"/>
            </a:xfrm>
            <a:custGeom>
              <a:avLst/>
              <a:gdLst/>
              <a:ahLst/>
              <a:cxnLst/>
              <a:rect l="l" t="t" r="r" b="b"/>
              <a:pathLst>
                <a:path w="571" h="327" extrusionOk="0">
                  <a:moveTo>
                    <a:pt x="354" y="1"/>
                  </a:moveTo>
                  <a:lnTo>
                    <a:pt x="1" y="326"/>
                  </a:lnTo>
                  <a:cubicBezTo>
                    <a:pt x="571" y="299"/>
                    <a:pt x="489" y="136"/>
                    <a:pt x="35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49"/>
            <p:cNvSpPr/>
            <p:nvPr/>
          </p:nvSpPr>
          <p:spPr>
            <a:xfrm>
              <a:off x="8841582" y="2467549"/>
              <a:ext cx="59448" cy="54466"/>
            </a:xfrm>
            <a:custGeom>
              <a:avLst/>
              <a:gdLst/>
              <a:ahLst/>
              <a:cxnLst/>
              <a:rect l="l" t="t" r="r" b="b"/>
              <a:pathLst>
                <a:path w="978" h="896" extrusionOk="0">
                  <a:moveTo>
                    <a:pt x="733" y="1"/>
                  </a:moveTo>
                  <a:lnTo>
                    <a:pt x="1" y="733"/>
                  </a:lnTo>
                  <a:cubicBezTo>
                    <a:pt x="82" y="815"/>
                    <a:pt x="163" y="869"/>
                    <a:pt x="272" y="896"/>
                  </a:cubicBezTo>
                  <a:lnTo>
                    <a:pt x="652" y="516"/>
                  </a:lnTo>
                  <a:lnTo>
                    <a:pt x="706" y="462"/>
                  </a:lnTo>
                  <a:lnTo>
                    <a:pt x="977" y="164"/>
                  </a:lnTo>
                  <a:cubicBezTo>
                    <a:pt x="896" y="109"/>
                    <a:pt x="814" y="55"/>
                    <a:pt x="73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6757629" y="2187258"/>
              <a:ext cx="981009" cy="972843"/>
            </a:xfrm>
            <a:custGeom>
              <a:avLst/>
              <a:gdLst/>
              <a:ahLst/>
              <a:cxnLst/>
              <a:rect l="l" t="t" r="r" b="b"/>
              <a:pathLst>
                <a:path w="16139" h="16004" extrusionOk="0">
                  <a:moveTo>
                    <a:pt x="16057" y="1"/>
                  </a:moveTo>
                  <a:cubicBezTo>
                    <a:pt x="15650" y="1"/>
                    <a:pt x="15488" y="299"/>
                    <a:pt x="15271" y="462"/>
                  </a:cubicBezTo>
                  <a:cubicBezTo>
                    <a:pt x="15244" y="489"/>
                    <a:pt x="15244" y="489"/>
                    <a:pt x="15217" y="489"/>
                  </a:cubicBezTo>
                  <a:lnTo>
                    <a:pt x="4557" y="11176"/>
                  </a:lnTo>
                  <a:lnTo>
                    <a:pt x="4069" y="11664"/>
                  </a:lnTo>
                  <a:lnTo>
                    <a:pt x="3906" y="11827"/>
                  </a:lnTo>
                  <a:lnTo>
                    <a:pt x="3363" y="12342"/>
                  </a:lnTo>
                  <a:lnTo>
                    <a:pt x="353" y="15380"/>
                  </a:lnTo>
                  <a:lnTo>
                    <a:pt x="0" y="15733"/>
                  </a:lnTo>
                  <a:cubicBezTo>
                    <a:pt x="27" y="15814"/>
                    <a:pt x="81" y="15923"/>
                    <a:pt x="136" y="16004"/>
                  </a:cubicBezTo>
                  <a:lnTo>
                    <a:pt x="461" y="15678"/>
                  </a:lnTo>
                  <a:lnTo>
                    <a:pt x="488" y="15678"/>
                  </a:lnTo>
                  <a:lnTo>
                    <a:pt x="3526" y="12613"/>
                  </a:lnTo>
                  <a:lnTo>
                    <a:pt x="4096" y="12044"/>
                  </a:lnTo>
                  <a:lnTo>
                    <a:pt x="4584" y="11556"/>
                  </a:lnTo>
                  <a:lnTo>
                    <a:pt x="4747" y="11393"/>
                  </a:lnTo>
                  <a:lnTo>
                    <a:pt x="16139" y="28"/>
                  </a:lnTo>
                  <a:cubicBezTo>
                    <a:pt x="16112" y="28"/>
                    <a:pt x="16084" y="1"/>
                    <a:pt x="1605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8752532" y="2348831"/>
              <a:ext cx="26441" cy="19878"/>
            </a:xfrm>
            <a:custGeom>
              <a:avLst/>
              <a:gdLst/>
              <a:ahLst/>
              <a:cxnLst/>
              <a:rect l="l" t="t" r="r" b="b"/>
              <a:pathLst>
                <a:path w="435" h="327" extrusionOk="0">
                  <a:moveTo>
                    <a:pt x="354" y="1"/>
                  </a:moveTo>
                  <a:cubicBezTo>
                    <a:pt x="218" y="1"/>
                    <a:pt x="1" y="137"/>
                    <a:pt x="1" y="245"/>
                  </a:cubicBezTo>
                  <a:cubicBezTo>
                    <a:pt x="1" y="299"/>
                    <a:pt x="28" y="326"/>
                    <a:pt x="82" y="326"/>
                  </a:cubicBezTo>
                  <a:lnTo>
                    <a:pt x="109" y="326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8787179" y="2355457"/>
              <a:ext cx="13251" cy="9969"/>
            </a:xfrm>
            <a:custGeom>
              <a:avLst/>
              <a:gdLst/>
              <a:ahLst/>
              <a:cxnLst/>
              <a:rect l="l" t="t" r="r" b="b"/>
              <a:pathLst>
                <a:path w="218" h="164" extrusionOk="0">
                  <a:moveTo>
                    <a:pt x="163" y="0"/>
                  </a:moveTo>
                  <a:lnTo>
                    <a:pt x="1" y="163"/>
                  </a:lnTo>
                  <a:cubicBezTo>
                    <a:pt x="109" y="136"/>
                    <a:pt x="218" y="109"/>
                    <a:pt x="218" y="82"/>
                  </a:cubicBezTo>
                  <a:cubicBezTo>
                    <a:pt x="218" y="55"/>
                    <a:pt x="190" y="28"/>
                    <a:pt x="16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8609140" y="2390106"/>
              <a:ext cx="16534" cy="9908"/>
            </a:xfrm>
            <a:custGeom>
              <a:avLst/>
              <a:gdLst/>
              <a:ahLst/>
              <a:cxnLst/>
              <a:rect l="l" t="t" r="r" b="b"/>
              <a:pathLst>
                <a:path w="272" h="163" extrusionOk="0">
                  <a:moveTo>
                    <a:pt x="54" y="0"/>
                  </a:moveTo>
                  <a:lnTo>
                    <a:pt x="0" y="54"/>
                  </a:lnTo>
                  <a:cubicBezTo>
                    <a:pt x="54" y="109"/>
                    <a:pt x="109" y="163"/>
                    <a:pt x="190" y="163"/>
                  </a:cubicBezTo>
                  <a:cubicBezTo>
                    <a:pt x="217" y="163"/>
                    <a:pt x="271" y="109"/>
                    <a:pt x="271" y="81"/>
                  </a:cubicBezTo>
                  <a:cubicBezTo>
                    <a:pt x="271" y="27"/>
                    <a:pt x="217" y="0"/>
                    <a:pt x="21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8159027" y="2236739"/>
              <a:ext cx="8267" cy="9969"/>
            </a:xfrm>
            <a:custGeom>
              <a:avLst/>
              <a:gdLst/>
              <a:ahLst/>
              <a:cxnLst/>
              <a:rect l="l" t="t" r="r" b="b"/>
              <a:pathLst>
                <a:path w="136" h="164" extrusionOk="0">
                  <a:moveTo>
                    <a:pt x="82" y="1"/>
                  </a:moveTo>
                  <a:lnTo>
                    <a:pt x="0" y="82"/>
                  </a:lnTo>
                  <a:cubicBezTo>
                    <a:pt x="0" y="136"/>
                    <a:pt x="27" y="163"/>
                    <a:pt x="55" y="163"/>
                  </a:cubicBezTo>
                  <a:cubicBezTo>
                    <a:pt x="136" y="163"/>
                    <a:pt x="136" y="109"/>
                    <a:pt x="136" y="55"/>
                  </a:cubicBezTo>
                  <a:cubicBezTo>
                    <a:pt x="136" y="55"/>
                    <a:pt x="136" y="28"/>
                    <a:pt x="136" y="28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7835894" y="2269747"/>
              <a:ext cx="19816" cy="13252"/>
            </a:xfrm>
            <a:custGeom>
              <a:avLst/>
              <a:gdLst/>
              <a:ahLst/>
              <a:cxnLst/>
              <a:rect l="l" t="t" r="r" b="b"/>
              <a:pathLst>
                <a:path w="326" h="218" extrusionOk="0">
                  <a:moveTo>
                    <a:pt x="190" y="0"/>
                  </a:moveTo>
                  <a:cubicBezTo>
                    <a:pt x="109" y="0"/>
                    <a:pt x="0" y="54"/>
                    <a:pt x="0" y="136"/>
                  </a:cubicBezTo>
                  <a:cubicBezTo>
                    <a:pt x="0" y="190"/>
                    <a:pt x="54" y="217"/>
                    <a:pt x="136" y="217"/>
                  </a:cubicBezTo>
                  <a:lnTo>
                    <a:pt x="326" y="27"/>
                  </a:lnTo>
                  <a:cubicBezTo>
                    <a:pt x="271" y="27"/>
                    <a:pt x="244" y="0"/>
                    <a:pt x="19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7672626" y="2134495"/>
              <a:ext cx="62730" cy="44618"/>
            </a:xfrm>
            <a:custGeom>
              <a:avLst/>
              <a:gdLst/>
              <a:ahLst/>
              <a:cxnLst/>
              <a:rect l="l" t="t" r="r" b="b"/>
              <a:pathLst>
                <a:path w="1032" h="734" extrusionOk="0">
                  <a:moveTo>
                    <a:pt x="733" y="1"/>
                  </a:moveTo>
                  <a:lnTo>
                    <a:pt x="1" y="733"/>
                  </a:lnTo>
                  <a:lnTo>
                    <a:pt x="28" y="733"/>
                  </a:lnTo>
                  <a:lnTo>
                    <a:pt x="435" y="598"/>
                  </a:lnTo>
                  <a:cubicBezTo>
                    <a:pt x="435" y="598"/>
                    <a:pt x="489" y="570"/>
                    <a:pt x="570" y="570"/>
                  </a:cubicBezTo>
                  <a:lnTo>
                    <a:pt x="1031" y="109"/>
                  </a:lnTo>
                  <a:cubicBezTo>
                    <a:pt x="950" y="82"/>
                    <a:pt x="869" y="28"/>
                    <a:pt x="842" y="28"/>
                  </a:cubicBezTo>
                  <a:cubicBezTo>
                    <a:pt x="787" y="28"/>
                    <a:pt x="733" y="82"/>
                    <a:pt x="679" y="109"/>
                  </a:cubicBezTo>
                  <a:cubicBezTo>
                    <a:pt x="733" y="55"/>
                    <a:pt x="733" y="55"/>
                    <a:pt x="73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7733654" y="2152670"/>
              <a:ext cx="16534" cy="14893"/>
            </a:xfrm>
            <a:custGeom>
              <a:avLst/>
              <a:gdLst/>
              <a:ahLst/>
              <a:cxnLst/>
              <a:rect l="l" t="t" r="r" b="b"/>
              <a:pathLst>
                <a:path w="272" h="245" extrusionOk="0">
                  <a:moveTo>
                    <a:pt x="244" y="0"/>
                  </a:moveTo>
                  <a:lnTo>
                    <a:pt x="0" y="244"/>
                  </a:lnTo>
                  <a:cubicBezTo>
                    <a:pt x="136" y="217"/>
                    <a:pt x="272" y="163"/>
                    <a:pt x="272" y="54"/>
                  </a:cubicBezTo>
                  <a:cubicBezTo>
                    <a:pt x="272" y="27"/>
                    <a:pt x="244" y="27"/>
                    <a:pt x="24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7550630" y="2108113"/>
              <a:ext cx="16534" cy="13252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90" y="1"/>
                  </a:moveTo>
                  <a:cubicBezTo>
                    <a:pt x="163" y="1"/>
                    <a:pt x="1" y="1"/>
                    <a:pt x="1" y="82"/>
                  </a:cubicBezTo>
                  <a:cubicBezTo>
                    <a:pt x="1" y="109"/>
                    <a:pt x="28" y="164"/>
                    <a:pt x="55" y="218"/>
                  </a:cubicBezTo>
                  <a:lnTo>
                    <a:pt x="272" y="28"/>
                  </a:lnTo>
                  <a:cubicBezTo>
                    <a:pt x="245" y="1"/>
                    <a:pt x="218" y="1"/>
                    <a:pt x="19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7560538" y="2073525"/>
              <a:ext cx="42914" cy="31366"/>
            </a:xfrm>
            <a:custGeom>
              <a:avLst/>
              <a:gdLst/>
              <a:ahLst/>
              <a:cxnLst/>
              <a:rect l="l" t="t" r="r" b="b"/>
              <a:pathLst>
                <a:path w="706" h="516" extrusionOk="0">
                  <a:moveTo>
                    <a:pt x="706" y="0"/>
                  </a:moveTo>
                  <a:lnTo>
                    <a:pt x="706" y="0"/>
                  </a:lnTo>
                  <a:cubicBezTo>
                    <a:pt x="407" y="55"/>
                    <a:pt x="299" y="353"/>
                    <a:pt x="0" y="434"/>
                  </a:cubicBezTo>
                  <a:cubicBezTo>
                    <a:pt x="55" y="461"/>
                    <a:pt x="109" y="489"/>
                    <a:pt x="163" y="516"/>
                  </a:cubicBezTo>
                  <a:lnTo>
                    <a:pt x="706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7580293" y="2111456"/>
              <a:ext cx="34708" cy="23099"/>
            </a:xfrm>
            <a:custGeom>
              <a:avLst/>
              <a:gdLst/>
              <a:ahLst/>
              <a:cxnLst/>
              <a:rect l="l" t="t" r="r" b="b"/>
              <a:pathLst>
                <a:path w="571" h="380" extrusionOk="0">
                  <a:moveTo>
                    <a:pt x="570" y="0"/>
                  </a:moveTo>
                  <a:lnTo>
                    <a:pt x="570" y="0"/>
                  </a:lnTo>
                  <a:cubicBezTo>
                    <a:pt x="326" y="82"/>
                    <a:pt x="245" y="163"/>
                    <a:pt x="1" y="244"/>
                  </a:cubicBezTo>
                  <a:cubicBezTo>
                    <a:pt x="55" y="271"/>
                    <a:pt x="109" y="326"/>
                    <a:pt x="191" y="380"/>
                  </a:cubicBezTo>
                  <a:lnTo>
                    <a:pt x="570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7590201" y="2076807"/>
              <a:ext cx="47899" cy="34710"/>
            </a:xfrm>
            <a:custGeom>
              <a:avLst/>
              <a:gdLst/>
              <a:ahLst/>
              <a:cxnLst/>
              <a:rect l="l" t="t" r="r" b="b"/>
              <a:pathLst>
                <a:path w="788" h="571" extrusionOk="0">
                  <a:moveTo>
                    <a:pt x="570" y="1"/>
                  </a:moveTo>
                  <a:lnTo>
                    <a:pt x="1" y="543"/>
                  </a:lnTo>
                  <a:lnTo>
                    <a:pt x="82" y="543"/>
                  </a:lnTo>
                  <a:cubicBezTo>
                    <a:pt x="136" y="543"/>
                    <a:pt x="326" y="570"/>
                    <a:pt x="407" y="570"/>
                  </a:cubicBezTo>
                  <a:lnTo>
                    <a:pt x="733" y="245"/>
                  </a:lnTo>
                  <a:lnTo>
                    <a:pt x="787" y="190"/>
                  </a:lnTo>
                  <a:cubicBezTo>
                    <a:pt x="706" y="136"/>
                    <a:pt x="652" y="55"/>
                    <a:pt x="57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7606674" y="2096624"/>
              <a:ext cx="52822" cy="51122"/>
            </a:xfrm>
            <a:custGeom>
              <a:avLst/>
              <a:gdLst/>
              <a:ahLst/>
              <a:cxnLst/>
              <a:rect l="l" t="t" r="r" b="b"/>
              <a:pathLst>
                <a:path w="869" h="841" extrusionOk="0">
                  <a:moveTo>
                    <a:pt x="706" y="0"/>
                  </a:moveTo>
                  <a:cubicBezTo>
                    <a:pt x="634" y="0"/>
                    <a:pt x="604" y="86"/>
                    <a:pt x="560" y="86"/>
                  </a:cubicBezTo>
                  <a:cubicBezTo>
                    <a:pt x="555" y="86"/>
                    <a:pt x="549" y="84"/>
                    <a:pt x="543" y="81"/>
                  </a:cubicBezTo>
                  <a:lnTo>
                    <a:pt x="1" y="705"/>
                  </a:lnTo>
                  <a:cubicBezTo>
                    <a:pt x="109" y="705"/>
                    <a:pt x="245" y="814"/>
                    <a:pt x="353" y="841"/>
                  </a:cubicBezTo>
                  <a:lnTo>
                    <a:pt x="869" y="163"/>
                  </a:lnTo>
                  <a:cubicBezTo>
                    <a:pt x="869" y="163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9"/>
            <p:cNvSpPr/>
            <p:nvPr/>
          </p:nvSpPr>
          <p:spPr>
            <a:xfrm>
              <a:off x="7647886" y="2129571"/>
              <a:ext cx="23159" cy="23160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381" y="1"/>
                  </a:moveTo>
                  <a:lnTo>
                    <a:pt x="1" y="353"/>
                  </a:lnTo>
                  <a:cubicBezTo>
                    <a:pt x="55" y="380"/>
                    <a:pt x="137" y="380"/>
                    <a:pt x="191" y="380"/>
                  </a:cubicBezTo>
                  <a:cubicBezTo>
                    <a:pt x="245" y="380"/>
                    <a:pt x="354" y="326"/>
                    <a:pt x="354" y="272"/>
                  </a:cubicBezTo>
                  <a:cubicBezTo>
                    <a:pt x="354" y="217"/>
                    <a:pt x="272" y="190"/>
                    <a:pt x="218" y="163"/>
                  </a:cubicBezTo>
                  <a:cubicBezTo>
                    <a:pt x="272" y="136"/>
                    <a:pt x="381" y="136"/>
                    <a:pt x="381" y="55"/>
                  </a:cubicBezTo>
                  <a:cubicBezTo>
                    <a:pt x="381" y="28"/>
                    <a:pt x="381" y="1"/>
                    <a:pt x="38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7610017" y="2202090"/>
              <a:ext cx="13251" cy="8328"/>
            </a:xfrm>
            <a:custGeom>
              <a:avLst/>
              <a:gdLst/>
              <a:ahLst/>
              <a:cxnLst/>
              <a:rect l="l" t="t" r="r" b="b"/>
              <a:pathLst>
                <a:path w="218" h="137" extrusionOk="0">
                  <a:moveTo>
                    <a:pt x="109" y="1"/>
                  </a:moveTo>
                  <a:cubicBezTo>
                    <a:pt x="81" y="1"/>
                    <a:pt x="54" y="55"/>
                    <a:pt x="0" y="82"/>
                  </a:cubicBezTo>
                  <a:cubicBezTo>
                    <a:pt x="0" y="109"/>
                    <a:pt x="27" y="137"/>
                    <a:pt x="81" y="137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7537440" y="2075166"/>
              <a:ext cx="13251" cy="4985"/>
            </a:xfrm>
            <a:custGeom>
              <a:avLst/>
              <a:gdLst/>
              <a:ahLst/>
              <a:cxnLst/>
              <a:rect l="l" t="t" r="r" b="b"/>
              <a:pathLst>
                <a:path w="218" h="82" extrusionOk="0">
                  <a:moveTo>
                    <a:pt x="1" y="0"/>
                  </a:moveTo>
                  <a:cubicBezTo>
                    <a:pt x="28" y="82"/>
                    <a:pt x="82" y="82"/>
                    <a:pt x="136" y="8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6910929" y="2086716"/>
              <a:ext cx="28083" cy="9969"/>
            </a:xfrm>
            <a:custGeom>
              <a:avLst/>
              <a:gdLst/>
              <a:ahLst/>
              <a:cxnLst/>
              <a:rect l="l" t="t" r="r" b="b"/>
              <a:pathLst>
                <a:path w="462" h="164" extrusionOk="0">
                  <a:moveTo>
                    <a:pt x="462" y="0"/>
                  </a:moveTo>
                  <a:cubicBezTo>
                    <a:pt x="272" y="0"/>
                    <a:pt x="55" y="55"/>
                    <a:pt x="1" y="136"/>
                  </a:cubicBezTo>
                  <a:cubicBezTo>
                    <a:pt x="55" y="163"/>
                    <a:pt x="109" y="163"/>
                    <a:pt x="163" y="163"/>
                  </a:cubicBezTo>
                  <a:cubicBezTo>
                    <a:pt x="218" y="163"/>
                    <a:pt x="245" y="163"/>
                    <a:pt x="299" y="136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6945576" y="2083433"/>
              <a:ext cx="41273" cy="23099"/>
            </a:xfrm>
            <a:custGeom>
              <a:avLst/>
              <a:gdLst/>
              <a:ahLst/>
              <a:cxnLst/>
              <a:rect l="l" t="t" r="r" b="b"/>
              <a:pathLst>
                <a:path w="679" h="380" extrusionOk="0">
                  <a:moveTo>
                    <a:pt x="678" y="0"/>
                  </a:moveTo>
                  <a:lnTo>
                    <a:pt x="592" y="76"/>
                  </a:lnTo>
                  <a:lnTo>
                    <a:pt x="592" y="76"/>
                  </a:lnTo>
                  <a:cubicBezTo>
                    <a:pt x="623" y="55"/>
                    <a:pt x="651" y="28"/>
                    <a:pt x="678" y="0"/>
                  </a:cubicBezTo>
                  <a:close/>
                  <a:moveTo>
                    <a:pt x="592" y="76"/>
                  </a:moveTo>
                  <a:cubicBezTo>
                    <a:pt x="562" y="96"/>
                    <a:pt x="528" y="109"/>
                    <a:pt x="488" y="109"/>
                  </a:cubicBezTo>
                  <a:cubicBezTo>
                    <a:pt x="407" y="109"/>
                    <a:pt x="326" y="109"/>
                    <a:pt x="244" y="81"/>
                  </a:cubicBezTo>
                  <a:lnTo>
                    <a:pt x="136" y="217"/>
                  </a:lnTo>
                  <a:cubicBezTo>
                    <a:pt x="136" y="217"/>
                    <a:pt x="136" y="190"/>
                    <a:pt x="136" y="190"/>
                  </a:cubicBezTo>
                  <a:lnTo>
                    <a:pt x="78" y="248"/>
                  </a:lnTo>
                  <a:lnTo>
                    <a:pt x="78" y="248"/>
                  </a:lnTo>
                  <a:cubicBezTo>
                    <a:pt x="63" y="237"/>
                    <a:pt x="48" y="229"/>
                    <a:pt x="33" y="229"/>
                  </a:cubicBezTo>
                  <a:cubicBezTo>
                    <a:pt x="22" y="229"/>
                    <a:pt x="11" y="233"/>
                    <a:pt x="0" y="244"/>
                  </a:cubicBezTo>
                  <a:cubicBezTo>
                    <a:pt x="7" y="258"/>
                    <a:pt x="17" y="263"/>
                    <a:pt x="30" y="263"/>
                  </a:cubicBezTo>
                  <a:cubicBezTo>
                    <a:pt x="42" y="263"/>
                    <a:pt x="56" y="259"/>
                    <a:pt x="73" y="253"/>
                  </a:cubicBezTo>
                  <a:lnTo>
                    <a:pt x="73" y="253"/>
                  </a:lnTo>
                  <a:lnTo>
                    <a:pt x="54" y="271"/>
                  </a:lnTo>
                  <a:cubicBezTo>
                    <a:pt x="82" y="271"/>
                    <a:pt x="109" y="298"/>
                    <a:pt x="163" y="298"/>
                  </a:cubicBezTo>
                  <a:cubicBezTo>
                    <a:pt x="135" y="298"/>
                    <a:pt x="108" y="271"/>
                    <a:pt x="80" y="250"/>
                  </a:cubicBezTo>
                  <a:lnTo>
                    <a:pt x="80" y="250"/>
                  </a:lnTo>
                  <a:cubicBezTo>
                    <a:pt x="117" y="237"/>
                    <a:pt x="164" y="217"/>
                    <a:pt x="217" y="217"/>
                  </a:cubicBezTo>
                  <a:cubicBezTo>
                    <a:pt x="217" y="217"/>
                    <a:pt x="244" y="353"/>
                    <a:pt x="244" y="380"/>
                  </a:cubicBezTo>
                  <a:lnTo>
                    <a:pt x="592" y="76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7001620" y="2091639"/>
              <a:ext cx="6626" cy="5045"/>
            </a:xfrm>
            <a:custGeom>
              <a:avLst/>
              <a:gdLst/>
              <a:ahLst/>
              <a:cxnLst/>
              <a:rect l="l" t="t" r="r" b="b"/>
              <a:pathLst>
                <a:path w="109" h="83" extrusionOk="0">
                  <a:moveTo>
                    <a:pt x="109" y="1"/>
                  </a:moveTo>
                  <a:lnTo>
                    <a:pt x="0" y="82"/>
                  </a:lnTo>
                  <a:cubicBezTo>
                    <a:pt x="55" y="82"/>
                    <a:pt x="82" y="82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7163186" y="2066899"/>
              <a:ext cx="33006" cy="21519"/>
            </a:xfrm>
            <a:custGeom>
              <a:avLst/>
              <a:gdLst/>
              <a:ahLst/>
              <a:cxnLst/>
              <a:rect l="l" t="t" r="r" b="b"/>
              <a:pathLst>
                <a:path w="543" h="354" extrusionOk="0">
                  <a:moveTo>
                    <a:pt x="434" y="1"/>
                  </a:moveTo>
                  <a:cubicBezTo>
                    <a:pt x="407" y="1"/>
                    <a:pt x="353" y="1"/>
                    <a:pt x="299" y="28"/>
                  </a:cubicBezTo>
                  <a:lnTo>
                    <a:pt x="0" y="299"/>
                  </a:lnTo>
                  <a:cubicBezTo>
                    <a:pt x="28" y="353"/>
                    <a:pt x="82" y="353"/>
                    <a:pt x="136" y="353"/>
                  </a:cubicBezTo>
                  <a:cubicBezTo>
                    <a:pt x="163" y="353"/>
                    <a:pt x="326" y="326"/>
                    <a:pt x="462" y="299"/>
                  </a:cubicBezTo>
                  <a:lnTo>
                    <a:pt x="543" y="218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7118692" y="2085074"/>
              <a:ext cx="21457" cy="18175"/>
            </a:xfrm>
            <a:custGeom>
              <a:avLst/>
              <a:gdLst/>
              <a:ahLst/>
              <a:cxnLst/>
              <a:rect l="l" t="t" r="r" b="b"/>
              <a:pathLst>
                <a:path w="353" h="299" extrusionOk="0">
                  <a:moveTo>
                    <a:pt x="163" y="0"/>
                  </a:moveTo>
                  <a:cubicBezTo>
                    <a:pt x="163" y="0"/>
                    <a:pt x="136" y="0"/>
                    <a:pt x="163" y="54"/>
                  </a:cubicBezTo>
                  <a:cubicBezTo>
                    <a:pt x="54" y="109"/>
                    <a:pt x="0" y="163"/>
                    <a:pt x="0" y="271"/>
                  </a:cubicBezTo>
                  <a:cubicBezTo>
                    <a:pt x="0" y="271"/>
                    <a:pt x="27" y="271"/>
                    <a:pt x="54" y="299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7088968" y="2099906"/>
              <a:ext cx="18235" cy="13252"/>
            </a:xfrm>
            <a:custGeom>
              <a:avLst/>
              <a:gdLst/>
              <a:ahLst/>
              <a:cxnLst/>
              <a:rect l="l" t="t" r="r" b="b"/>
              <a:pathLst>
                <a:path w="300" h="218" extrusionOk="0">
                  <a:moveTo>
                    <a:pt x="164" y="0"/>
                  </a:moveTo>
                  <a:lnTo>
                    <a:pt x="1" y="190"/>
                  </a:lnTo>
                  <a:cubicBezTo>
                    <a:pt x="1" y="190"/>
                    <a:pt x="28" y="217"/>
                    <a:pt x="55" y="217"/>
                  </a:cubicBezTo>
                  <a:cubicBezTo>
                    <a:pt x="164" y="217"/>
                    <a:pt x="137" y="82"/>
                    <a:pt x="299" y="82"/>
                  </a:cubicBezTo>
                  <a:cubicBezTo>
                    <a:pt x="272" y="55"/>
                    <a:pt x="218" y="27"/>
                    <a:pt x="16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7057664" y="2057051"/>
              <a:ext cx="47899" cy="39633"/>
            </a:xfrm>
            <a:custGeom>
              <a:avLst/>
              <a:gdLst/>
              <a:ahLst/>
              <a:cxnLst/>
              <a:rect l="l" t="t" r="r" b="b"/>
              <a:pathLst>
                <a:path w="788" h="652" extrusionOk="0">
                  <a:moveTo>
                    <a:pt x="760" y="0"/>
                  </a:moveTo>
                  <a:cubicBezTo>
                    <a:pt x="679" y="0"/>
                    <a:pt x="652" y="54"/>
                    <a:pt x="624" y="136"/>
                  </a:cubicBezTo>
                  <a:cubicBezTo>
                    <a:pt x="462" y="136"/>
                    <a:pt x="407" y="217"/>
                    <a:pt x="326" y="244"/>
                  </a:cubicBezTo>
                  <a:lnTo>
                    <a:pt x="190" y="380"/>
                  </a:lnTo>
                  <a:lnTo>
                    <a:pt x="109" y="461"/>
                  </a:lnTo>
                  <a:lnTo>
                    <a:pt x="1" y="570"/>
                  </a:lnTo>
                  <a:cubicBezTo>
                    <a:pt x="109" y="597"/>
                    <a:pt x="218" y="651"/>
                    <a:pt x="245" y="651"/>
                  </a:cubicBezTo>
                  <a:cubicBezTo>
                    <a:pt x="299" y="651"/>
                    <a:pt x="353" y="624"/>
                    <a:pt x="380" y="597"/>
                  </a:cubicBezTo>
                  <a:lnTo>
                    <a:pt x="570" y="434"/>
                  </a:lnTo>
                  <a:cubicBezTo>
                    <a:pt x="516" y="407"/>
                    <a:pt x="435" y="407"/>
                    <a:pt x="353" y="407"/>
                  </a:cubicBezTo>
                  <a:cubicBezTo>
                    <a:pt x="435" y="326"/>
                    <a:pt x="597" y="271"/>
                    <a:pt x="706" y="190"/>
                  </a:cubicBezTo>
                  <a:cubicBezTo>
                    <a:pt x="706" y="136"/>
                    <a:pt x="760" y="109"/>
                    <a:pt x="787" y="81"/>
                  </a:cubicBezTo>
                  <a:cubicBezTo>
                    <a:pt x="787" y="54"/>
                    <a:pt x="787" y="0"/>
                    <a:pt x="76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8185408" y="2225189"/>
              <a:ext cx="16534" cy="18236"/>
            </a:xfrm>
            <a:custGeom>
              <a:avLst/>
              <a:gdLst/>
              <a:ahLst/>
              <a:cxnLst/>
              <a:rect l="l" t="t" r="r" b="b"/>
              <a:pathLst>
                <a:path w="272" h="300" extrusionOk="0">
                  <a:moveTo>
                    <a:pt x="272" y="1"/>
                  </a:moveTo>
                  <a:lnTo>
                    <a:pt x="272" y="1"/>
                  </a:lnTo>
                  <a:cubicBezTo>
                    <a:pt x="136" y="28"/>
                    <a:pt x="0" y="136"/>
                    <a:pt x="0" y="299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8191973" y="2226831"/>
              <a:ext cx="57807" cy="37992"/>
            </a:xfrm>
            <a:custGeom>
              <a:avLst/>
              <a:gdLst/>
              <a:ahLst/>
              <a:cxnLst/>
              <a:rect l="l" t="t" r="r" b="b"/>
              <a:pathLst>
                <a:path w="951" h="625" extrusionOk="0">
                  <a:moveTo>
                    <a:pt x="842" y="1"/>
                  </a:moveTo>
                  <a:cubicBezTo>
                    <a:pt x="760" y="1"/>
                    <a:pt x="706" y="109"/>
                    <a:pt x="706" y="218"/>
                  </a:cubicBezTo>
                  <a:cubicBezTo>
                    <a:pt x="598" y="218"/>
                    <a:pt x="543" y="136"/>
                    <a:pt x="462" y="82"/>
                  </a:cubicBezTo>
                  <a:lnTo>
                    <a:pt x="1" y="543"/>
                  </a:lnTo>
                  <a:cubicBezTo>
                    <a:pt x="82" y="598"/>
                    <a:pt x="164" y="625"/>
                    <a:pt x="272" y="625"/>
                  </a:cubicBezTo>
                  <a:cubicBezTo>
                    <a:pt x="299" y="625"/>
                    <a:pt x="326" y="625"/>
                    <a:pt x="353" y="598"/>
                  </a:cubicBezTo>
                  <a:lnTo>
                    <a:pt x="950" y="28"/>
                  </a:lnTo>
                  <a:cubicBezTo>
                    <a:pt x="896" y="28"/>
                    <a:pt x="869" y="1"/>
                    <a:pt x="84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8244734" y="2235098"/>
              <a:ext cx="42914" cy="28084"/>
            </a:xfrm>
            <a:custGeom>
              <a:avLst/>
              <a:gdLst/>
              <a:ahLst/>
              <a:cxnLst/>
              <a:rect l="l" t="t" r="r" b="b"/>
              <a:pathLst>
                <a:path w="706" h="462" extrusionOk="0">
                  <a:moveTo>
                    <a:pt x="380" y="0"/>
                  </a:moveTo>
                  <a:lnTo>
                    <a:pt x="1" y="353"/>
                  </a:lnTo>
                  <a:lnTo>
                    <a:pt x="55" y="353"/>
                  </a:lnTo>
                  <a:cubicBezTo>
                    <a:pt x="109" y="353"/>
                    <a:pt x="136" y="462"/>
                    <a:pt x="191" y="462"/>
                  </a:cubicBezTo>
                  <a:cubicBezTo>
                    <a:pt x="299" y="462"/>
                    <a:pt x="326" y="434"/>
                    <a:pt x="408" y="434"/>
                  </a:cubicBezTo>
                  <a:lnTo>
                    <a:pt x="706" y="109"/>
                  </a:lnTo>
                  <a:cubicBezTo>
                    <a:pt x="625" y="82"/>
                    <a:pt x="516" y="28"/>
                    <a:pt x="38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6751003" y="3051231"/>
              <a:ext cx="24800" cy="13252"/>
            </a:xfrm>
            <a:custGeom>
              <a:avLst/>
              <a:gdLst/>
              <a:ahLst/>
              <a:cxnLst/>
              <a:rect l="l" t="t" r="r" b="b"/>
              <a:pathLst>
                <a:path w="408" h="218" extrusionOk="0">
                  <a:moveTo>
                    <a:pt x="407" y="1"/>
                  </a:moveTo>
                  <a:lnTo>
                    <a:pt x="407" y="1"/>
                  </a:lnTo>
                  <a:cubicBezTo>
                    <a:pt x="272" y="28"/>
                    <a:pt x="109" y="82"/>
                    <a:pt x="1" y="136"/>
                  </a:cubicBezTo>
                  <a:cubicBezTo>
                    <a:pt x="1" y="163"/>
                    <a:pt x="28" y="191"/>
                    <a:pt x="28" y="191"/>
                  </a:cubicBezTo>
                  <a:cubicBezTo>
                    <a:pt x="28" y="218"/>
                    <a:pt x="82" y="218"/>
                    <a:pt x="82" y="218"/>
                  </a:cubicBezTo>
                  <a:lnTo>
                    <a:pt x="190" y="218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6990071" y="2409862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6976880" y="2409862"/>
              <a:ext cx="16534" cy="14893"/>
            </a:xfrm>
            <a:custGeom>
              <a:avLst/>
              <a:gdLst/>
              <a:ahLst/>
              <a:cxnLst/>
              <a:rect l="l" t="t" r="r" b="b"/>
              <a:pathLst>
                <a:path w="272" h="245" extrusionOk="0">
                  <a:moveTo>
                    <a:pt x="217" y="1"/>
                  </a:moveTo>
                  <a:lnTo>
                    <a:pt x="0" y="245"/>
                  </a:lnTo>
                  <a:cubicBezTo>
                    <a:pt x="109" y="218"/>
                    <a:pt x="190" y="163"/>
                    <a:pt x="272" y="109"/>
                  </a:cubicBezTo>
                  <a:lnTo>
                    <a:pt x="272" y="28"/>
                  </a:lnTo>
                  <a:cubicBezTo>
                    <a:pt x="217" y="28"/>
                    <a:pt x="217" y="1"/>
                    <a:pt x="21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6990071" y="2409862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7265427" y="2301052"/>
              <a:ext cx="9908" cy="11610"/>
            </a:xfrm>
            <a:custGeom>
              <a:avLst/>
              <a:gdLst/>
              <a:ahLst/>
              <a:cxnLst/>
              <a:rect l="l" t="t" r="r" b="b"/>
              <a:pathLst>
                <a:path w="163" h="191" extrusionOk="0">
                  <a:moveTo>
                    <a:pt x="109" y="0"/>
                  </a:moveTo>
                  <a:cubicBezTo>
                    <a:pt x="54" y="0"/>
                    <a:pt x="0" y="109"/>
                    <a:pt x="0" y="163"/>
                  </a:cubicBezTo>
                  <a:lnTo>
                    <a:pt x="0" y="190"/>
                  </a:lnTo>
                  <a:lnTo>
                    <a:pt x="163" y="28"/>
                  </a:lnTo>
                  <a:cubicBezTo>
                    <a:pt x="136" y="0"/>
                    <a:pt x="136" y="0"/>
                    <a:pt x="10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8229902" y="2292785"/>
              <a:ext cx="4984" cy="5045"/>
            </a:xfrm>
            <a:custGeom>
              <a:avLst/>
              <a:gdLst/>
              <a:ahLst/>
              <a:cxnLst/>
              <a:rect l="l" t="t" r="r" b="b"/>
              <a:pathLst>
                <a:path w="82" h="83" fill="none" extrusionOk="0">
                  <a:moveTo>
                    <a:pt x="82" y="1"/>
                  </a:moveTo>
                  <a:lnTo>
                    <a:pt x="1" y="82"/>
                  </a:lnTo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49"/>
            <p:cNvSpPr/>
            <p:nvPr/>
          </p:nvSpPr>
          <p:spPr>
            <a:xfrm>
              <a:off x="8248077" y="2289503"/>
              <a:ext cx="23098" cy="18175"/>
            </a:xfrm>
            <a:custGeom>
              <a:avLst/>
              <a:gdLst/>
              <a:ahLst/>
              <a:cxnLst/>
              <a:rect l="l" t="t" r="r" b="b"/>
              <a:pathLst>
                <a:path w="380" h="299" extrusionOk="0">
                  <a:moveTo>
                    <a:pt x="217" y="1"/>
                  </a:moveTo>
                  <a:lnTo>
                    <a:pt x="0" y="245"/>
                  </a:lnTo>
                  <a:cubicBezTo>
                    <a:pt x="54" y="245"/>
                    <a:pt x="109" y="272"/>
                    <a:pt x="163" y="299"/>
                  </a:cubicBezTo>
                  <a:lnTo>
                    <a:pt x="353" y="299"/>
                  </a:lnTo>
                  <a:lnTo>
                    <a:pt x="380" y="272"/>
                  </a:lnTo>
                  <a:cubicBezTo>
                    <a:pt x="380" y="136"/>
                    <a:pt x="325" y="55"/>
                    <a:pt x="21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8312327" y="2241663"/>
              <a:ext cx="18235" cy="13252"/>
            </a:xfrm>
            <a:custGeom>
              <a:avLst/>
              <a:gdLst/>
              <a:ahLst/>
              <a:cxnLst/>
              <a:rect l="l" t="t" r="r" b="b"/>
              <a:pathLst>
                <a:path w="300" h="218" extrusionOk="0">
                  <a:moveTo>
                    <a:pt x="1" y="1"/>
                  </a:moveTo>
                  <a:lnTo>
                    <a:pt x="82" y="82"/>
                  </a:lnTo>
                  <a:cubicBezTo>
                    <a:pt x="82" y="137"/>
                    <a:pt x="109" y="191"/>
                    <a:pt x="164" y="218"/>
                  </a:cubicBezTo>
                  <a:lnTo>
                    <a:pt x="299" y="82"/>
                  </a:lnTo>
                  <a:cubicBezTo>
                    <a:pt x="164" y="55"/>
                    <a:pt x="28" y="28"/>
                    <a:pt x="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8338708" y="2249930"/>
              <a:ext cx="34708" cy="14893"/>
            </a:xfrm>
            <a:custGeom>
              <a:avLst/>
              <a:gdLst/>
              <a:ahLst/>
              <a:cxnLst/>
              <a:rect l="l" t="t" r="r" b="b"/>
              <a:pathLst>
                <a:path w="571" h="245" extrusionOk="0">
                  <a:moveTo>
                    <a:pt x="218" y="1"/>
                  </a:moveTo>
                  <a:lnTo>
                    <a:pt x="1" y="218"/>
                  </a:lnTo>
                  <a:cubicBezTo>
                    <a:pt x="82" y="218"/>
                    <a:pt x="164" y="245"/>
                    <a:pt x="245" y="245"/>
                  </a:cubicBezTo>
                  <a:cubicBezTo>
                    <a:pt x="299" y="245"/>
                    <a:pt x="353" y="218"/>
                    <a:pt x="435" y="218"/>
                  </a:cubicBezTo>
                  <a:lnTo>
                    <a:pt x="570" y="82"/>
                  </a:lnTo>
                  <a:cubicBezTo>
                    <a:pt x="570" y="55"/>
                    <a:pt x="543" y="28"/>
                    <a:pt x="516" y="28"/>
                  </a:cubicBezTo>
                  <a:cubicBezTo>
                    <a:pt x="489" y="28"/>
                    <a:pt x="381" y="28"/>
                    <a:pt x="21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8224979" y="2278379"/>
              <a:ext cx="13251" cy="12826"/>
            </a:xfrm>
            <a:custGeom>
              <a:avLst/>
              <a:gdLst/>
              <a:ahLst/>
              <a:cxnLst/>
              <a:rect l="l" t="t" r="r" b="b"/>
              <a:pathLst>
                <a:path w="218" h="211" extrusionOk="0">
                  <a:moveTo>
                    <a:pt x="109" y="0"/>
                  </a:moveTo>
                  <a:cubicBezTo>
                    <a:pt x="55" y="0"/>
                    <a:pt x="0" y="34"/>
                    <a:pt x="0" y="102"/>
                  </a:cubicBezTo>
                  <a:cubicBezTo>
                    <a:pt x="0" y="184"/>
                    <a:pt x="27" y="211"/>
                    <a:pt x="109" y="211"/>
                  </a:cubicBezTo>
                  <a:cubicBezTo>
                    <a:pt x="163" y="211"/>
                    <a:pt x="217" y="184"/>
                    <a:pt x="217" y="102"/>
                  </a:cubicBezTo>
                  <a:cubicBezTo>
                    <a:pt x="217" y="34"/>
                    <a:pt x="163" y="0"/>
                    <a:pt x="10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5288577" y="4065227"/>
              <a:ext cx="267150" cy="268863"/>
            </a:xfrm>
            <a:custGeom>
              <a:avLst/>
              <a:gdLst/>
              <a:ahLst/>
              <a:cxnLst/>
              <a:rect l="l" t="t" r="r" b="b"/>
              <a:pathLst>
                <a:path w="4395" h="4423" extrusionOk="0">
                  <a:moveTo>
                    <a:pt x="4178" y="1"/>
                  </a:moveTo>
                  <a:lnTo>
                    <a:pt x="4123" y="136"/>
                  </a:lnTo>
                  <a:lnTo>
                    <a:pt x="2496" y="1655"/>
                  </a:lnTo>
                  <a:cubicBezTo>
                    <a:pt x="2577" y="1683"/>
                    <a:pt x="2577" y="1764"/>
                    <a:pt x="2713" y="1764"/>
                  </a:cubicBezTo>
                  <a:lnTo>
                    <a:pt x="2686" y="1764"/>
                  </a:lnTo>
                  <a:cubicBezTo>
                    <a:pt x="2550" y="1764"/>
                    <a:pt x="2496" y="1710"/>
                    <a:pt x="2415" y="1655"/>
                  </a:cubicBezTo>
                  <a:lnTo>
                    <a:pt x="2225" y="1818"/>
                  </a:lnTo>
                  <a:lnTo>
                    <a:pt x="1" y="4069"/>
                  </a:lnTo>
                  <a:cubicBezTo>
                    <a:pt x="28" y="4178"/>
                    <a:pt x="55" y="4286"/>
                    <a:pt x="55" y="4368"/>
                  </a:cubicBezTo>
                  <a:lnTo>
                    <a:pt x="55" y="4422"/>
                  </a:lnTo>
                  <a:lnTo>
                    <a:pt x="2306" y="2171"/>
                  </a:lnTo>
                  <a:lnTo>
                    <a:pt x="2333" y="2144"/>
                  </a:lnTo>
                  <a:lnTo>
                    <a:pt x="2415" y="2062"/>
                  </a:lnTo>
                  <a:lnTo>
                    <a:pt x="2740" y="1764"/>
                  </a:lnTo>
                  <a:cubicBezTo>
                    <a:pt x="2740" y="1737"/>
                    <a:pt x="2740" y="1737"/>
                    <a:pt x="2740" y="1737"/>
                  </a:cubicBezTo>
                  <a:lnTo>
                    <a:pt x="2876" y="1628"/>
                  </a:lnTo>
                  <a:lnTo>
                    <a:pt x="3391" y="1113"/>
                  </a:lnTo>
                  <a:lnTo>
                    <a:pt x="3364" y="1113"/>
                  </a:lnTo>
                  <a:lnTo>
                    <a:pt x="4069" y="435"/>
                  </a:lnTo>
                  <a:lnTo>
                    <a:pt x="4042" y="435"/>
                  </a:lnTo>
                  <a:lnTo>
                    <a:pt x="4395" y="82"/>
                  </a:lnTo>
                  <a:cubicBezTo>
                    <a:pt x="4286" y="55"/>
                    <a:pt x="4232" y="1"/>
                    <a:pt x="417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5242441" y="3405744"/>
              <a:ext cx="75860" cy="69298"/>
            </a:xfrm>
            <a:custGeom>
              <a:avLst/>
              <a:gdLst/>
              <a:ahLst/>
              <a:cxnLst/>
              <a:rect l="l" t="t" r="r" b="b"/>
              <a:pathLst>
                <a:path w="1248" h="1140" extrusionOk="0">
                  <a:moveTo>
                    <a:pt x="1248" y="0"/>
                  </a:moveTo>
                  <a:lnTo>
                    <a:pt x="1248" y="0"/>
                  </a:lnTo>
                  <a:cubicBezTo>
                    <a:pt x="1058" y="55"/>
                    <a:pt x="950" y="109"/>
                    <a:pt x="760" y="163"/>
                  </a:cubicBezTo>
                  <a:cubicBezTo>
                    <a:pt x="678" y="190"/>
                    <a:pt x="597" y="217"/>
                    <a:pt x="570" y="326"/>
                  </a:cubicBezTo>
                  <a:cubicBezTo>
                    <a:pt x="543" y="407"/>
                    <a:pt x="543" y="516"/>
                    <a:pt x="488" y="543"/>
                  </a:cubicBezTo>
                  <a:cubicBezTo>
                    <a:pt x="434" y="570"/>
                    <a:pt x="271" y="597"/>
                    <a:pt x="271" y="678"/>
                  </a:cubicBezTo>
                  <a:cubicBezTo>
                    <a:pt x="271" y="678"/>
                    <a:pt x="136" y="706"/>
                    <a:pt x="136" y="706"/>
                  </a:cubicBezTo>
                  <a:lnTo>
                    <a:pt x="136" y="760"/>
                  </a:lnTo>
                  <a:cubicBezTo>
                    <a:pt x="136" y="787"/>
                    <a:pt x="136" y="787"/>
                    <a:pt x="109" y="814"/>
                  </a:cubicBezTo>
                  <a:cubicBezTo>
                    <a:pt x="82" y="841"/>
                    <a:pt x="54" y="895"/>
                    <a:pt x="0" y="923"/>
                  </a:cubicBezTo>
                  <a:cubicBezTo>
                    <a:pt x="0" y="950"/>
                    <a:pt x="0" y="950"/>
                    <a:pt x="0" y="977"/>
                  </a:cubicBezTo>
                  <a:cubicBezTo>
                    <a:pt x="0" y="1058"/>
                    <a:pt x="82" y="1085"/>
                    <a:pt x="109" y="1140"/>
                  </a:cubicBezTo>
                  <a:lnTo>
                    <a:pt x="1248" y="0"/>
                  </a:lnTo>
                  <a:close/>
                </a:path>
              </a:pathLst>
            </a:custGeom>
            <a:solidFill>
              <a:srgbClr val="3EC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5249006" y="3417293"/>
              <a:ext cx="85828" cy="102245"/>
            </a:xfrm>
            <a:custGeom>
              <a:avLst/>
              <a:gdLst/>
              <a:ahLst/>
              <a:cxnLst/>
              <a:rect l="l" t="t" r="r" b="b"/>
              <a:pathLst>
                <a:path w="1412" h="1682" extrusionOk="0">
                  <a:moveTo>
                    <a:pt x="1357" y="0"/>
                  </a:moveTo>
                  <a:lnTo>
                    <a:pt x="1" y="1329"/>
                  </a:lnTo>
                  <a:cubicBezTo>
                    <a:pt x="28" y="1356"/>
                    <a:pt x="28" y="1411"/>
                    <a:pt x="28" y="1465"/>
                  </a:cubicBezTo>
                  <a:lnTo>
                    <a:pt x="28" y="1492"/>
                  </a:lnTo>
                  <a:lnTo>
                    <a:pt x="28" y="1546"/>
                  </a:lnTo>
                  <a:cubicBezTo>
                    <a:pt x="28" y="1573"/>
                    <a:pt x="55" y="1628"/>
                    <a:pt x="109" y="1628"/>
                  </a:cubicBezTo>
                  <a:cubicBezTo>
                    <a:pt x="109" y="1638"/>
                    <a:pt x="109" y="1648"/>
                    <a:pt x="108" y="1657"/>
                  </a:cubicBezTo>
                  <a:lnTo>
                    <a:pt x="108" y="1657"/>
                  </a:lnTo>
                  <a:lnTo>
                    <a:pt x="1411" y="380"/>
                  </a:lnTo>
                  <a:cubicBezTo>
                    <a:pt x="1357" y="326"/>
                    <a:pt x="1330" y="244"/>
                    <a:pt x="1330" y="163"/>
                  </a:cubicBezTo>
                  <a:cubicBezTo>
                    <a:pt x="1330" y="136"/>
                    <a:pt x="1357" y="54"/>
                    <a:pt x="1357" y="0"/>
                  </a:cubicBezTo>
                  <a:close/>
                  <a:moveTo>
                    <a:pt x="108" y="1657"/>
                  </a:moveTo>
                  <a:lnTo>
                    <a:pt x="82" y="1682"/>
                  </a:lnTo>
                  <a:cubicBezTo>
                    <a:pt x="99" y="1682"/>
                    <a:pt x="105" y="1671"/>
                    <a:pt x="108" y="1657"/>
                  </a:cubicBezTo>
                  <a:close/>
                </a:path>
              </a:pathLst>
            </a:custGeom>
            <a:solidFill>
              <a:srgbClr val="3EC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5232533" y="3527744"/>
              <a:ext cx="14892" cy="13252"/>
            </a:xfrm>
            <a:custGeom>
              <a:avLst/>
              <a:gdLst/>
              <a:ahLst/>
              <a:cxnLst/>
              <a:rect l="l" t="t" r="r" b="b"/>
              <a:pathLst>
                <a:path w="245" h="218" extrusionOk="0">
                  <a:moveTo>
                    <a:pt x="245" y="0"/>
                  </a:moveTo>
                  <a:lnTo>
                    <a:pt x="245" y="0"/>
                  </a:lnTo>
                  <a:cubicBezTo>
                    <a:pt x="163" y="28"/>
                    <a:pt x="82" y="55"/>
                    <a:pt x="55" y="136"/>
                  </a:cubicBezTo>
                  <a:cubicBezTo>
                    <a:pt x="28" y="163"/>
                    <a:pt x="28" y="190"/>
                    <a:pt x="0" y="217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3EC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5336415" y="3399118"/>
              <a:ext cx="29724" cy="33068"/>
            </a:xfrm>
            <a:custGeom>
              <a:avLst/>
              <a:gdLst/>
              <a:ahLst/>
              <a:cxnLst/>
              <a:rect l="l" t="t" r="r" b="b"/>
              <a:pathLst>
                <a:path w="489" h="544" extrusionOk="0">
                  <a:moveTo>
                    <a:pt x="244" y="1"/>
                  </a:moveTo>
                  <a:cubicBezTo>
                    <a:pt x="244" y="82"/>
                    <a:pt x="353" y="109"/>
                    <a:pt x="380" y="109"/>
                  </a:cubicBezTo>
                  <a:lnTo>
                    <a:pt x="190" y="109"/>
                  </a:lnTo>
                  <a:cubicBezTo>
                    <a:pt x="136" y="326"/>
                    <a:pt x="0" y="191"/>
                    <a:pt x="0" y="299"/>
                  </a:cubicBezTo>
                  <a:cubicBezTo>
                    <a:pt x="0" y="381"/>
                    <a:pt x="82" y="462"/>
                    <a:pt x="82" y="543"/>
                  </a:cubicBezTo>
                  <a:lnTo>
                    <a:pt x="488" y="164"/>
                  </a:lnTo>
                  <a:cubicBezTo>
                    <a:pt x="434" y="109"/>
                    <a:pt x="380" y="82"/>
                    <a:pt x="380" y="2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3EC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5204511" y="3415652"/>
              <a:ext cx="197916" cy="188016"/>
            </a:xfrm>
            <a:custGeom>
              <a:avLst/>
              <a:gdLst/>
              <a:ahLst/>
              <a:cxnLst/>
              <a:rect l="l" t="t" r="r" b="b"/>
              <a:pathLst>
                <a:path w="3256" h="3093" extrusionOk="0">
                  <a:moveTo>
                    <a:pt x="2903" y="0"/>
                  </a:moveTo>
                  <a:lnTo>
                    <a:pt x="0" y="2902"/>
                  </a:lnTo>
                  <a:cubicBezTo>
                    <a:pt x="27" y="2984"/>
                    <a:pt x="55" y="3092"/>
                    <a:pt x="136" y="3092"/>
                  </a:cubicBezTo>
                  <a:cubicBezTo>
                    <a:pt x="172" y="3092"/>
                    <a:pt x="184" y="3080"/>
                    <a:pt x="204" y="3080"/>
                  </a:cubicBezTo>
                  <a:cubicBezTo>
                    <a:pt x="214" y="3080"/>
                    <a:pt x="226" y="3083"/>
                    <a:pt x="244" y="3092"/>
                  </a:cubicBezTo>
                  <a:cubicBezTo>
                    <a:pt x="244" y="3092"/>
                    <a:pt x="244" y="3065"/>
                    <a:pt x="244" y="3065"/>
                  </a:cubicBezTo>
                  <a:lnTo>
                    <a:pt x="3255" y="0"/>
                  </a:lnTo>
                  <a:lnTo>
                    <a:pt x="2984" y="0"/>
                  </a:lnTo>
                  <a:cubicBezTo>
                    <a:pt x="2948" y="0"/>
                    <a:pt x="2924" y="12"/>
                    <a:pt x="2912" y="12"/>
                  </a:cubicBezTo>
                  <a:cubicBezTo>
                    <a:pt x="2906" y="12"/>
                    <a:pt x="2903" y="9"/>
                    <a:pt x="290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5202870" y="3417293"/>
              <a:ext cx="250677" cy="244062"/>
            </a:xfrm>
            <a:custGeom>
              <a:avLst/>
              <a:gdLst/>
              <a:ahLst/>
              <a:cxnLst/>
              <a:rect l="l" t="t" r="r" b="b"/>
              <a:pathLst>
                <a:path w="4124" h="4015" extrusionOk="0">
                  <a:moveTo>
                    <a:pt x="4015" y="0"/>
                  </a:moveTo>
                  <a:cubicBezTo>
                    <a:pt x="3987" y="27"/>
                    <a:pt x="3825" y="27"/>
                    <a:pt x="3825" y="54"/>
                  </a:cubicBezTo>
                  <a:cubicBezTo>
                    <a:pt x="3770" y="136"/>
                    <a:pt x="3716" y="136"/>
                    <a:pt x="3608" y="163"/>
                  </a:cubicBezTo>
                  <a:lnTo>
                    <a:pt x="0" y="3770"/>
                  </a:lnTo>
                  <a:cubicBezTo>
                    <a:pt x="23" y="3838"/>
                    <a:pt x="64" y="3906"/>
                    <a:pt x="109" y="3958"/>
                  </a:cubicBezTo>
                  <a:lnTo>
                    <a:pt x="109" y="3958"/>
                  </a:lnTo>
                  <a:lnTo>
                    <a:pt x="3852" y="54"/>
                  </a:lnTo>
                  <a:lnTo>
                    <a:pt x="4069" y="54"/>
                  </a:lnTo>
                  <a:lnTo>
                    <a:pt x="4123" y="27"/>
                  </a:lnTo>
                  <a:cubicBezTo>
                    <a:pt x="4069" y="27"/>
                    <a:pt x="4042" y="0"/>
                    <a:pt x="4015" y="0"/>
                  </a:cubicBezTo>
                  <a:close/>
                  <a:moveTo>
                    <a:pt x="109" y="3958"/>
                  </a:moveTo>
                  <a:lnTo>
                    <a:pt x="74" y="3994"/>
                  </a:lnTo>
                  <a:lnTo>
                    <a:pt x="74" y="3994"/>
                  </a:lnTo>
                  <a:cubicBezTo>
                    <a:pt x="104" y="3987"/>
                    <a:pt x="153" y="3987"/>
                    <a:pt x="136" y="3987"/>
                  </a:cubicBezTo>
                  <a:cubicBezTo>
                    <a:pt x="127" y="3978"/>
                    <a:pt x="118" y="3968"/>
                    <a:pt x="109" y="3958"/>
                  </a:cubicBezTo>
                  <a:close/>
                  <a:moveTo>
                    <a:pt x="74" y="3994"/>
                  </a:moveTo>
                  <a:cubicBezTo>
                    <a:pt x="56" y="3998"/>
                    <a:pt x="45" y="4005"/>
                    <a:pt x="54" y="4015"/>
                  </a:cubicBezTo>
                  <a:lnTo>
                    <a:pt x="74" y="3994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5224267" y="3432125"/>
              <a:ext cx="255662" cy="257253"/>
            </a:xfrm>
            <a:custGeom>
              <a:avLst/>
              <a:gdLst/>
              <a:ahLst/>
              <a:cxnLst/>
              <a:rect l="l" t="t" r="r" b="b"/>
              <a:pathLst>
                <a:path w="4206" h="4232" extrusionOk="0">
                  <a:moveTo>
                    <a:pt x="3988" y="0"/>
                  </a:moveTo>
                  <a:lnTo>
                    <a:pt x="1" y="4015"/>
                  </a:lnTo>
                  <a:cubicBezTo>
                    <a:pt x="28" y="4042"/>
                    <a:pt x="82" y="4042"/>
                    <a:pt x="109" y="4069"/>
                  </a:cubicBezTo>
                  <a:cubicBezTo>
                    <a:pt x="136" y="4123"/>
                    <a:pt x="164" y="4177"/>
                    <a:pt x="191" y="4232"/>
                  </a:cubicBezTo>
                  <a:lnTo>
                    <a:pt x="4205" y="217"/>
                  </a:lnTo>
                  <a:cubicBezTo>
                    <a:pt x="4205" y="136"/>
                    <a:pt x="4178" y="55"/>
                    <a:pt x="4124" y="55"/>
                  </a:cubicBezTo>
                  <a:cubicBezTo>
                    <a:pt x="4069" y="27"/>
                    <a:pt x="4042" y="27"/>
                    <a:pt x="398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5242441" y="3451881"/>
              <a:ext cx="268791" cy="272146"/>
            </a:xfrm>
            <a:custGeom>
              <a:avLst/>
              <a:gdLst/>
              <a:ahLst/>
              <a:cxnLst/>
              <a:rect l="l" t="t" r="r" b="b"/>
              <a:pathLst>
                <a:path w="4422" h="4477" extrusionOk="0">
                  <a:moveTo>
                    <a:pt x="4177" y="1"/>
                  </a:moveTo>
                  <a:lnTo>
                    <a:pt x="0" y="4205"/>
                  </a:lnTo>
                  <a:cubicBezTo>
                    <a:pt x="27" y="4286"/>
                    <a:pt x="82" y="4395"/>
                    <a:pt x="136" y="4476"/>
                  </a:cubicBezTo>
                  <a:lnTo>
                    <a:pt x="4421" y="191"/>
                  </a:lnTo>
                  <a:cubicBezTo>
                    <a:pt x="4340" y="109"/>
                    <a:pt x="4286" y="109"/>
                    <a:pt x="417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5258914" y="3476622"/>
              <a:ext cx="280340" cy="280352"/>
            </a:xfrm>
            <a:custGeom>
              <a:avLst/>
              <a:gdLst/>
              <a:ahLst/>
              <a:cxnLst/>
              <a:rect l="l" t="t" r="r" b="b"/>
              <a:pathLst>
                <a:path w="4612" h="4612" extrusionOk="0">
                  <a:moveTo>
                    <a:pt x="4340" y="1"/>
                  </a:moveTo>
                  <a:lnTo>
                    <a:pt x="0" y="4340"/>
                  </a:lnTo>
                  <a:cubicBezTo>
                    <a:pt x="55" y="4422"/>
                    <a:pt x="136" y="4476"/>
                    <a:pt x="136" y="4585"/>
                  </a:cubicBezTo>
                  <a:cubicBezTo>
                    <a:pt x="136" y="4612"/>
                    <a:pt x="136" y="4612"/>
                    <a:pt x="136" y="4612"/>
                  </a:cubicBezTo>
                  <a:lnTo>
                    <a:pt x="4611" y="136"/>
                  </a:lnTo>
                  <a:cubicBezTo>
                    <a:pt x="4503" y="109"/>
                    <a:pt x="4394" y="82"/>
                    <a:pt x="434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5273746" y="3496438"/>
              <a:ext cx="308362" cy="295184"/>
            </a:xfrm>
            <a:custGeom>
              <a:avLst/>
              <a:gdLst/>
              <a:ahLst/>
              <a:cxnLst/>
              <a:rect l="l" t="t" r="r" b="b"/>
              <a:pathLst>
                <a:path w="5073" h="4856" extrusionOk="0">
                  <a:moveTo>
                    <a:pt x="5073" y="0"/>
                  </a:moveTo>
                  <a:cubicBezTo>
                    <a:pt x="5018" y="0"/>
                    <a:pt x="4910" y="27"/>
                    <a:pt x="4883" y="27"/>
                  </a:cubicBezTo>
                  <a:lnTo>
                    <a:pt x="4747" y="27"/>
                  </a:lnTo>
                  <a:lnTo>
                    <a:pt x="1" y="4665"/>
                  </a:lnTo>
                  <a:cubicBezTo>
                    <a:pt x="82" y="4747"/>
                    <a:pt x="163" y="4801"/>
                    <a:pt x="245" y="4855"/>
                  </a:cubicBezTo>
                  <a:lnTo>
                    <a:pt x="5073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5306752" y="3499721"/>
              <a:ext cx="306721" cy="305092"/>
            </a:xfrm>
            <a:custGeom>
              <a:avLst/>
              <a:gdLst/>
              <a:ahLst/>
              <a:cxnLst/>
              <a:rect l="l" t="t" r="r" b="b"/>
              <a:pathLst>
                <a:path w="5046" h="5019" extrusionOk="0">
                  <a:moveTo>
                    <a:pt x="4828" y="0"/>
                  </a:moveTo>
                  <a:lnTo>
                    <a:pt x="0" y="4828"/>
                  </a:lnTo>
                  <a:cubicBezTo>
                    <a:pt x="27" y="4856"/>
                    <a:pt x="54" y="4883"/>
                    <a:pt x="109" y="4937"/>
                  </a:cubicBezTo>
                  <a:cubicBezTo>
                    <a:pt x="163" y="4964"/>
                    <a:pt x="190" y="4991"/>
                    <a:pt x="244" y="5018"/>
                  </a:cubicBezTo>
                  <a:lnTo>
                    <a:pt x="5045" y="190"/>
                  </a:lnTo>
                  <a:cubicBezTo>
                    <a:pt x="4991" y="163"/>
                    <a:pt x="4909" y="82"/>
                    <a:pt x="482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5338056" y="3529385"/>
              <a:ext cx="293531" cy="296825"/>
            </a:xfrm>
            <a:custGeom>
              <a:avLst/>
              <a:gdLst/>
              <a:ahLst/>
              <a:cxnLst/>
              <a:rect l="l" t="t" r="r" b="b"/>
              <a:pathLst>
                <a:path w="4829" h="4883" extrusionOk="0">
                  <a:moveTo>
                    <a:pt x="4639" y="1"/>
                  </a:moveTo>
                  <a:lnTo>
                    <a:pt x="0" y="4639"/>
                  </a:lnTo>
                  <a:cubicBezTo>
                    <a:pt x="82" y="4693"/>
                    <a:pt x="136" y="4774"/>
                    <a:pt x="190" y="4883"/>
                  </a:cubicBezTo>
                  <a:lnTo>
                    <a:pt x="4828" y="245"/>
                  </a:lnTo>
                  <a:cubicBezTo>
                    <a:pt x="4774" y="218"/>
                    <a:pt x="4720" y="190"/>
                    <a:pt x="4693" y="136"/>
                  </a:cubicBezTo>
                  <a:cubicBezTo>
                    <a:pt x="4693" y="109"/>
                    <a:pt x="4666" y="55"/>
                    <a:pt x="463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5352888" y="3575584"/>
              <a:ext cx="280340" cy="293543"/>
            </a:xfrm>
            <a:custGeom>
              <a:avLst/>
              <a:gdLst/>
              <a:ahLst/>
              <a:cxnLst/>
              <a:rect l="l" t="t" r="r" b="b"/>
              <a:pathLst>
                <a:path w="4612" h="4829" extrusionOk="0">
                  <a:moveTo>
                    <a:pt x="4367" y="0"/>
                  </a:moveTo>
                  <a:lnTo>
                    <a:pt x="0" y="4394"/>
                  </a:lnTo>
                  <a:cubicBezTo>
                    <a:pt x="28" y="4557"/>
                    <a:pt x="28" y="4774"/>
                    <a:pt x="28" y="4828"/>
                  </a:cubicBezTo>
                  <a:lnTo>
                    <a:pt x="4612" y="81"/>
                  </a:lnTo>
                  <a:lnTo>
                    <a:pt x="4476" y="81"/>
                  </a:lnTo>
                  <a:cubicBezTo>
                    <a:pt x="4476" y="81"/>
                    <a:pt x="4422" y="27"/>
                    <a:pt x="436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5351246" y="3577225"/>
              <a:ext cx="341308" cy="347948"/>
            </a:xfrm>
            <a:custGeom>
              <a:avLst/>
              <a:gdLst/>
              <a:ahLst/>
              <a:cxnLst/>
              <a:rect l="l" t="t" r="r" b="b"/>
              <a:pathLst>
                <a:path w="5615" h="5724" extrusionOk="0">
                  <a:moveTo>
                    <a:pt x="5317" y="0"/>
                  </a:moveTo>
                  <a:lnTo>
                    <a:pt x="55" y="5289"/>
                  </a:lnTo>
                  <a:lnTo>
                    <a:pt x="55" y="5588"/>
                  </a:lnTo>
                  <a:cubicBezTo>
                    <a:pt x="55" y="5642"/>
                    <a:pt x="0" y="5696"/>
                    <a:pt x="0" y="5723"/>
                  </a:cubicBezTo>
                  <a:lnTo>
                    <a:pt x="5615" y="136"/>
                  </a:lnTo>
                  <a:cubicBezTo>
                    <a:pt x="5534" y="82"/>
                    <a:pt x="5425" y="27"/>
                    <a:pt x="531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5336415" y="3592057"/>
              <a:ext cx="389146" cy="395787"/>
            </a:xfrm>
            <a:custGeom>
              <a:avLst/>
              <a:gdLst/>
              <a:ahLst/>
              <a:cxnLst/>
              <a:rect l="l" t="t" r="r" b="b"/>
              <a:pathLst>
                <a:path w="6402" h="6511" extrusionOk="0">
                  <a:moveTo>
                    <a:pt x="6049" y="0"/>
                  </a:moveTo>
                  <a:lnTo>
                    <a:pt x="136" y="5940"/>
                  </a:lnTo>
                  <a:cubicBezTo>
                    <a:pt x="82" y="6103"/>
                    <a:pt x="0" y="6266"/>
                    <a:pt x="0" y="6456"/>
                  </a:cubicBezTo>
                  <a:cubicBezTo>
                    <a:pt x="0" y="6483"/>
                    <a:pt x="0" y="6510"/>
                    <a:pt x="0" y="6510"/>
                  </a:cubicBezTo>
                  <a:lnTo>
                    <a:pt x="6401" y="136"/>
                  </a:lnTo>
                  <a:cubicBezTo>
                    <a:pt x="6374" y="136"/>
                    <a:pt x="6347" y="82"/>
                    <a:pt x="6293" y="82"/>
                  </a:cubicBezTo>
                  <a:cubicBezTo>
                    <a:pt x="6239" y="82"/>
                    <a:pt x="6184" y="136"/>
                    <a:pt x="6130" y="136"/>
                  </a:cubicBezTo>
                  <a:lnTo>
                    <a:pt x="6076" y="136"/>
                  </a:lnTo>
                  <a:cubicBezTo>
                    <a:pt x="6076" y="136"/>
                    <a:pt x="6076" y="55"/>
                    <a:pt x="604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5334774" y="3605248"/>
              <a:ext cx="433640" cy="435299"/>
            </a:xfrm>
            <a:custGeom>
              <a:avLst/>
              <a:gdLst/>
              <a:ahLst/>
              <a:cxnLst/>
              <a:rect l="l" t="t" r="r" b="b"/>
              <a:pathLst>
                <a:path w="7134" h="7161" extrusionOk="0">
                  <a:moveTo>
                    <a:pt x="6971" y="0"/>
                  </a:moveTo>
                  <a:lnTo>
                    <a:pt x="6727" y="27"/>
                  </a:lnTo>
                  <a:lnTo>
                    <a:pt x="0" y="6754"/>
                  </a:lnTo>
                  <a:lnTo>
                    <a:pt x="0" y="7161"/>
                  </a:lnTo>
                  <a:lnTo>
                    <a:pt x="7134" y="27"/>
                  </a:lnTo>
                  <a:cubicBezTo>
                    <a:pt x="7079" y="27"/>
                    <a:pt x="7025" y="0"/>
                    <a:pt x="697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5308393" y="3615156"/>
              <a:ext cx="489684" cy="502895"/>
            </a:xfrm>
            <a:custGeom>
              <a:avLst/>
              <a:gdLst/>
              <a:ahLst/>
              <a:cxnLst/>
              <a:rect l="l" t="t" r="r" b="b"/>
              <a:pathLst>
                <a:path w="8056" h="8273" extrusionOk="0">
                  <a:moveTo>
                    <a:pt x="7839" y="0"/>
                  </a:moveTo>
                  <a:lnTo>
                    <a:pt x="353" y="7486"/>
                  </a:lnTo>
                  <a:cubicBezTo>
                    <a:pt x="353" y="7513"/>
                    <a:pt x="353" y="7540"/>
                    <a:pt x="326" y="7568"/>
                  </a:cubicBezTo>
                  <a:cubicBezTo>
                    <a:pt x="326" y="7595"/>
                    <a:pt x="299" y="7595"/>
                    <a:pt x="271" y="7622"/>
                  </a:cubicBezTo>
                  <a:cubicBezTo>
                    <a:pt x="217" y="7676"/>
                    <a:pt x="217" y="7785"/>
                    <a:pt x="190" y="7839"/>
                  </a:cubicBezTo>
                  <a:cubicBezTo>
                    <a:pt x="109" y="7947"/>
                    <a:pt x="27" y="8110"/>
                    <a:pt x="0" y="8273"/>
                  </a:cubicBezTo>
                  <a:lnTo>
                    <a:pt x="8056" y="217"/>
                  </a:lnTo>
                  <a:cubicBezTo>
                    <a:pt x="7975" y="163"/>
                    <a:pt x="7893" y="81"/>
                    <a:pt x="783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5303409" y="3635824"/>
              <a:ext cx="530957" cy="534991"/>
            </a:xfrm>
            <a:custGeom>
              <a:avLst/>
              <a:gdLst/>
              <a:ahLst/>
              <a:cxnLst/>
              <a:rect l="l" t="t" r="r" b="b"/>
              <a:pathLst>
                <a:path w="8735" h="8801" extrusionOk="0">
                  <a:moveTo>
                    <a:pt x="8526" y="1"/>
                  </a:moveTo>
                  <a:cubicBezTo>
                    <a:pt x="8481" y="1"/>
                    <a:pt x="8445" y="13"/>
                    <a:pt x="8409" y="13"/>
                  </a:cubicBezTo>
                  <a:lnTo>
                    <a:pt x="136" y="8258"/>
                  </a:lnTo>
                  <a:cubicBezTo>
                    <a:pt x="136" y="8285"/>
                    <a:pt x="164" y="8313"/>
                    <a:pt x="164" y="8340"/>
                  </a:cubicBezTo>
                  <a:cubicBezTo>
                    <a:pt x="164" y="8367"/>
                    <a:pt x="136" y="8394"/>
                    <a:pt x="82" y="8394"/>
                  </a:cubicBezTo>
                  <a:cubicBezTo>
                    <a:pt x="55" y="8530"/>
                    <a:pt x="1" y="8611"/>
                    <a:pt x="1" y="8747"/>
                  </a:cubicBezTo>
                  <a:cubicBezTo>
                    <a:pt x="1" y="8774"/>
                    <a:pt x="1" y="8801"/>
                    <a:pt x="1" y="8801"/>
                  </a:cubicBezTo>
                  <a:lnTo>
                    <a:pt x="8735" y="94"/>
                  </a:lnTo>
                  <a:cubicBezTo>
                    <a:pt x="8708" y="67"/>
                    <a:pt x="8653" y="13"/>
                    <a:pt x="8599" y="13"/>
                  </a:cubicBezTo>
                  <a:cubicBezTo>
                    <a:pt x="8572" y="4"/>
                    <a:pt x="8548" y="1"/>
                    <a:pt x="852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5323225" y="3661294"/>
              <a:ext cx="516125" cy="547452"/>
            </a:xfrm>
            <a:custGeom>
              <a:avLst/>
              <a:gdLst/>
              <a:ahLst/>
              <a:cxnLst/>
              <a:rect l="l" t="t" r="r" b="b"/>
              <a:pathLst>
                <a:path w="8491" h="9006" extrusionOk="0">
                  <a:moveTo>
                    <a:pt x="8490" y="1"/>
                  </a:moveTo>
                  <a:lnTo>
                    <a:pt x="55" y="8490"/>
                  </a:lnTo>
                  <a:lnTo>
                    <a:pt x="163" y="8490"/>
                  </a:lnTo>
                  <a:lnTo>
                    <a:pt x="163" y="8626"/>
                  </a:lnTo>
                  <a:lnTo>
                    <a:pt x="0" y="9006"/>
                  </a:lnTo>
                  <a:lnTo>
                    <a:pt x="8273" y="679"/>
                  </a:lnTo>
                  <a:cubicBezTo>
                    <a:pt x="8409" y="516"/>
                    <a:pt x="8490" y="326"/>
                    <a:pt x="849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5285295" y="3768463"/>
              <a:ext cx="497951" cy="521070"/>
            </a:xfrm>
            <a:custGeom>
              <a:avLst/>
              <a:gdLst/>
              <a:ahLst/>
              <a:cxnLst/>
              <a:rect l="l" t="t" r="r" b="b"/>
              <a:pathLst>
                <a:path w="8192" h="8572" extrusionOk="0">
                  <a:moveTo>
                    <a:pt x="8165" y="1"/>
                  </a:moveTo>
                  <a:lnTo>
                    <a:pt x="407" y="7758"/>
                  </a:lnTo>
                  <a:lnTo>
                    <a:pt x="245" y="7948"/>
                  </a:lnTo>
                  <a:lnTo>
                    <a:pt x="82" y="8083"/>
                  </a:lnTo>
                  <a:cubicBezTo>
                    <a:pt x="109" y="8192"/>
                    <a:pt x="163" y="8273"/>
                    <a:pt x="163" y="8328"/>
                  </a:cubicBezTo>
                  <a:cubicBezTo>
                    <a:pt x="163" y="8436"/>
                    <a:pt x="55" y="8490"/>
                    <a:pt x="0" y="8572"/>
                  </a:cubicBezTo>
                  <a:lnTo>
                    <a:pt x="8165" y="435"/>
                  </a:lnTo>
                  <a:cubicBezTo>
                    <a:pt x="8165" y="353"/>
                    <a:pt x="8192" y="299"/>
                    <a:pt x="8192" y="218"/>
                  </a:cubicBezTo>
                  <a:cubicBezTo>
                    <a:pt x="8192" y="136"/>
                    <a:pt x="8165" y="82"/>
                    <a:pt x="816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5713951" y="3829493"/>
              <a:ext cx="56105" cy="56107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923" y="0"/>
                  </a:moveTo>
                  <a:lnTo>
                    <a:pt x="1" y="922"/>
                  </a:lnTo>
                  <a:lnTo>
                    <a:pt x="245" y="922"/>
                  </a:lnTo>
                  <a:cubicBezTo>
                    <a:pt x="380" y="922"/>
                    <a:pt x="543" y="814"/>
                    <a:pt x="597" y="732"/>
                  </a:cubicBezTo>
                  <a:cubicBezTo>
                    <a:pt x="597" y="678"/>
                    <a:pt x="597" y="597"/>
                    <a:pt x="624" y="543"/>
                  </a:cubicBezTo>
                  <a:cubicBezTo>
                    <a:pt x="733" y="380"/>
                    <a:pt x="787" y="298"/>
                    <a:pt x="896" y="136"/>
                  </a:cubicBezTo>
                  <a:cubicBezTo>
                    <a:pt x="923" y="109"/>
                    <a:pt x="923" y="54"/>
                    <a:pt x="92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5532568" y="3951494"/>
              <a:ext cx="110568" cy="118779"/>
            </a:xfrm>
            <a:custGeom>
              <a:avLst/>
              <a:gdLst/>
              <a:ahLst/>
              <a:cxnLst/>
              <a:rect l="l" t="t" r="r" b="b"/>
              <a:pathLst>
                <a:path w="1819" h="1954" extrusionOk="0">
                  <a:moveTo>
                    <a:pt x="1818" y="0"/>
                  </a:moveTo>
                  <a:lnTo>
                    <a:pt x="1" y="1872"/>
                  </a:lnTo>
                  <a:lnTo>
                    <a:pt x="109" y="1872"/>
                  </a:lnTo>
                  <a:cubicBezTo>
                    <a:pt x="164" y="1872"/>
                    <a:pt x="272" y="1926"/>
                    <a:pt x="381" y="1953"/>
                  </a:cubicBezTo>
                  <a:lnTo>
                    <a:pt x="1628" y="814"/>
                  </a:lnTo>
                  <a:cubicBezTo>
                    <a:pt x="1656" y="760"/>
                    <a:pt x="1818" y="706"/>
                    <a:pt x="1818" y="624"/>
                  </a:cubicBezTo>
                  <a:lnTo>
                    <a:pt x="1818" y="24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5413916" y="4228502"/>
              <a:ext cx="8267" cy="6626"/>
            </a:xfrm>
            <a:custGeom>
              <a:avLst/>
              <a:gdLst/>
              <a:ahLst/>
              <a:cxnLst/>
              <a:rect l="l" t="t" r="r" b="b"/>
              <a:pathLst>
                <a:path w="136" h="109" extrusionOk="0">
                  <a:moveTo>
                    <a:pt x="136" y="0"/>
                  </a:moveTo>
                  <a:lnTo>
                    <a:pt x="0" y="109"/>
                  </a:lnTo>
                  <a:cubicBezTo>
                    <a:pt x="54" y="109"/>
                    <a:pt x="109" y="81"/>
                    <a:pt x="109" y="27"/>
                  </a:cubicBezTo>
                  <a:cubicBezTo>
                    <a:pt x="109" y="27"/>
                    <a:pt x="136" y="27"/>
                    <a:pt x="13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5296844" y="4256525"/>
              <a:ext cx="110507" cy="122061"/>
            </a:xfrm>
            <a:custGeom>
              <a:avLst/>
              <a:gdLst/>
              <a:ahLst/>
              <a:cxnLst/>
              <a:rect l="l" t="t" r="r" b="b"/>
              <a:pathLst>
                <a:path w="1818" h="2008" extrusionOk="0">
                  <a:moveTo>
                    <a:pt x="1601" y="0"/>
                  </a:moveTo>
                  <a:lnTo>
                    <a:pt x="82" y="1519"/>
                  </a:lnTo>
                  <a:cubicBezTo>
                    <a:pt x="109" y="1546"/>
                    <a:pt x="136" y="1601"/>
                    <a:pt x="136" y="1655"/>
                  </a:cubicBezTo>
                  <a:cubicBezTo>
                    <a:pt x="136" y="1709"/>
                    <a:pt x="109" y="1736"/>
                    <a:pt x="82" y="1790"/>
                  </a:cubicBezTo>
                  <a:cubicBezTo>
                    <a:pt x="109" y="1817"/>
                    <a:pt x="109" y="1817"/>
                    <a:pt x="136" y="1817"/>
                  </a:cubicBezTo>
                  <a:cubicBezTo>
                    <a:pt x="136" y="1899"/>
                    <a:pt x="0" y="1899"/>
                    <a:pt x="0" y="1953"/>
                  </a:cubicBezTo>
                  <a:cubicBezTo>
                    <a:pt x="0" y="1980"/>
                    <a:pt x="0" y="1980"/>
                    <a:pt x="27" y="2007"/>
                  </a:cubicBezTo>
                  <a:lnTo>
                    <a:pt x="1818" y="217"/>
                  </a:lnTo>
                  <a:cubicBezTo>
                    <a:pt x="1709" y="163"/>
                    <a:pt x="1628" y="136"/>
                    <a:pt x="160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5310034" y="4305946"/>
              <a:ext cx="84126" cy="94038"/>
            </a:xfrm>
            <a:custGeom>
              <a:avLst/>
              <a:gdLst/>
              <a:ahLst/>
              <a:cxnLst/>
              <a:rect l="l" t="t" r="r" b="b"/>
              <a:pathLst>
                <a:path w="1384" h="1547" extrusionOk="0">
                  <a:moveTo>
                    <a:pt x="1384" y="1"/>
                  </a:moveTo>
                  <a:lnTo>
                    <a:pt x="0" y="1384"/>
                  </a:lnTo>
                  <a:cubicBezTo>
                    <a:pt x="55" y="1411"/>
                    <a:pt x="136" y="1438"/>
                    <a:pt x="217" y="1438"/>
                  </a:cubicBezTo>
                  <a:cubicBezTo>
                    <a:pt x="244" y="1466"/>
                    <a:pt x="244" y="1520"/>
                    <a:pt x="272" y="1547"/>
                  </a:cubicBezTo>
                  <a:lnTo>
                    <a:pt x="1004" y="815"/>
                  </a:lnTo>
                  <a:cubicBezTo>
                    <a:pt x="977" y="788"/>
                    <a:pt x="950" y="733"/>
                    <a:pt x="950" y="706"/>
                  </a:cubicBezTo>
                  <a:cubicBezTo>
                    <a:pt x="950" y="543"/>
                    <a:pt x="977" y="435"/>
                    <a:pt x="1085" y="354"/>
                  </a:cubicBezTo>
                  <a:cubicBezTo>
                    <a:pt x="1167" y="272"/>
                    <a:pt x="1275" y="326"/>
                    <a:pt x="1329" y="218"/>
                  </a:cubicBezTo>
                  <a:cubicBezTo>
                    <a:pt x="1384" y="137"/>
                    <a:pt x="1356" y="55"/>
                    <a:pt x="138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5402367" y="4286190"/>
              <a:ext cx="11610" cy="11610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90" y="0"/>
                  </a:moveTo>
                  <a:lnTo>
                    <a:pt x="0" y="190"/>
                  </a:lnTo>
                  <a:cubicBezTo>
                    <a:pt x="82" y="136"/>
                    <a:pt x="163" y="82"/>
                    <a:pt x="19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5342980" y="4368618"/>
              <a:ext cx="44616" cy="46259"/>
            </a:xfrm>
            <a:custGeom>
              <a:avLst/>
              <a:gdLst/>
              <a:ahLst/>
              <a:cxnLst/>
              <a:rect l="l" t="t" r="r" b="b"/>
              <a:pathLst>
                <a:path w="734" h="761" extrusionOk="0">
                  <a:moveTo>
                    <a:pt x="625" y="1"/>
                  </a:moveTo>
                  <a:lnTo>
                    <a:pt x="1" y="624"/>
                  </a:lnTo>
                  <a:cubicBezTo>
                    <a:pt x="55" y="652"/>
                    <a:pt x="163" y="679"/>
                    <a:pt x="218" y="706"/>
                  </a:cubicBezTo>
                  <a:cubicBezTo>
                    <a:pt x="245" y="706"/>
                    <a:pt x="272" y="733"/>
                    <a:pt x="299" y="760"/>
                  </a:cubicBezTo>
                  <a:lnTo>
                    <a:pt x="733" y="326"/>
                  </a:lnTo>
                  <a:cubicBezTo>
                    <a:pt x="679" y="245"/>
                    <a:pt x="679" y="109"/>
                    <a:pt x="62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5374345" y="4399923"/>
              <a:ext cx="42914" cy="24801"/>
            </a:xfrm>
            <a:custGeom>
              <a:avLst/>
              <a:gdLst/>
              <a:ahLst/>
              <a:cxnLst/>
              <a:rect l="l" t="t" r="r" b="b"/>
              <a:pathLst>
                <a:path w="706" h="408" extrusionOk="0">
                  <a:moveTo>
                    <a:pt x="407" y="1"/>
                  </a:moveTo>
                  <a:lnTo>
                    <a:pt x="0" y="408"/>
                  </a:lnTo>
                  <a:lnTo>
                    <a:pt x="326" y="408"/>
                  </a:lnTo>
                  <a:cubicBezTo>
                    <a:pt x="380" y="408"/>
                    <a:pt x="461" y="354"/>
                    <a:pt x="543" y="299"/>
                  </a:cubicBezTo>
                  <a:lnTo>
                    <a:pt x="705" y="164"/>
                  </a:lnTo>
                  <a:cubicBezTo>
                    <a:pt x="597" y="109"/>
                    <a:pt x="515" y="55"/>
                    <a:pt x="40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5191321" y="3435408"/>
              <a:ext cx="46197" cy="33068"/>
            </a:xfrm>
            <a:custGeom>
              <a:avLst/>
              <a:gdLst/>
              <a:ahLst/>
              <a:cxnLst/>
              <a:rect l="l" t="t" r="r" b="b"/>
              <a:pathLst>
                <a:path w="760" h="544" extrusionOk="0">
                  <a:moveTo>
                    <a:pt x="597" y="1"/>
                  </a:moveTo>
                  <a:cubicBezTo>
                    <a:pt x="461" y="1"/>
                    <a:pt x="353" y="109"/>
                    <a:pt x="217" y="163"/>
                  </a:cubicBezTo>
                  <a:lnTo>
                    <a:pt x="0" y="353"/>
                  </a:lnTo>
                  <a:lnTo>
                    <a:pt x="27" y="353"/>
                  </a:lnTo>
                  <a:cubicBezTo>
                    <a:pt x="82" y="407"/>
                    <a:pt x="136" y="516"/>
                    <a:pt x="244" y="543"/>
                  </a:cubicBezTo>
                  <a:lnTo>
                    <a:pt x="380" y="407"/>
                  </a:lnTo>
                  <a:cubicBezTo>
                    <a:pt x="353" y="407"/>
                    <a:pt x="353" y="380"/>
                    <a:pt x="353" y="380"/>
                  </a:cubicBezTo>
                  <a:cubicBezTo>
                    <a:pt x="353" y="326"/>
                    <a:pt x="570" y="163"/>
                    <a:pt x="624" y="163"/>
                  </a:cubicBezTo>
                  <a:lnTo>
                    <a:pt x="760" y="28"/>
                  </a:lnTo>
                  <a:cubicBezTo>
                    <a:pt x="706" y="28"/>
                    <a:pt x="651" y="1"/>
                    <a:pt x="597" y="1"/>
                  </a:cubicBezTo>
                  <a:close/>
                </a:path>
              </a:pathLst>
            </a:custGeom>
            <a:solidFill>
              <a:srgbClr val="3EC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5239098" y="3446957"/>
              <a:ext cx="16594" cy="14893"/>
            </a:xfrm>
            <a:custGeom>
              <a:avLst/>
              <a:gdLst/>
              <a:ahLst/>
              <a:cxnLst/>
              <a:rect l="l" t="t" r="r" b="b"/>
              <a:pathLst>
                <a:path w="273" h="245" extrusionOk="0">
                  <a:moveTo>
                    <a:pt x="191" y="0"/>
                  </a:moveTo>
                  <a:lnTo>
                    <a:pt x="1" y="217"/>
                  </a:lnTo>
                  <a:cubicBezTo>
                    <a:pt x="1" y="217"/>
                    <a:pt x="55" y="245"/>
                    <a:pt x="82" y="245"/>
                  </a:cubicBezTo>
                  <a:cubicBezTo>
                    <a:pt x="109" y="217"/>
                    <a:pt x="164" y="163"/>
                    <a:pt x="218" y="136"/>
                  </a:cubicBezTo>
                  <a:cubicBezTo>
                    <a:pt x="245" y="109"/>
                    <a:pt x="272" y="82"/>
                    <a:pt x="272" y="82"/>
                  </a:cubicBezTo>
                  <a:cubicBezTo>
                    <a:pt x="245" y="55"/>
                    <a:pt x="218" y="28"/>
                    <a:pt x="191" y="0"/>
                  </a:cubicBezTo>
                  <a:close/>
                </a:path>
              </a:pathLst>
            </a:custGeom>
            <a:solidFill>
              <a:srgbClr val="3EC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6604268" y="2395030"/>
              <a:ext cx="61" cy="1702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cubicBezTo>
                    <a:pt x="1" y="2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6241564" y="2733008"/>
              <a:ext cx="80844" cy="84191"/>
            </a:xfrm>
            <a:custGeom>
              <a:avLst/>
              <a:gdLst/>
              <a:ahLst/>
              <a:cxnLst/>
              <a:rect l="l" t="t" r="r" b="b"/>
              <a:pathLst>
                <a:path w="1330" h="1385" extrusionOk="0">
                  <a:moveTo>
                    <a:pt x="1139" y="1"/>
                  </a:moveTo>
                  <a:lnTo>
                    <a:pt x="353" y="706"/>
                  </a:lnTo>
                  <a:lnTo>
                    <a:pt x="299" y="869"/>
                  </a:lnTo>
                  <a:cubicBezTo>
                    <a:pt x="311" y="863"/>
                    <a:pt x="325" y="861"/>
                    <a:pt x="339" y="861"/>
                  </a:cubicBezTo>
                  <a:cubicBezTo>
                    <a:pt x="364" y="861"/>
                    <a:pt x="391" y="867"/>
                    <a:pt x="413" y="867"/>
                  </a:cubicBezTo>
                  <a:cubicBezTo>
                    <a:pt x="434" y="867"/>
                    <a:pt x="451" y="862"/>
                    <a:pt x="461" y="842"/>
                  </a:cubicBezTo>
                  <a:lnTo>
                    <a:pt x="461" y="842"/>
                  </a:lnTo>
                  <a:cubicBezTo>
                    <a:pt x="434" y="896"/>
                    <a:pt x="353" y="977"/>
                    <a:pt x="299" y="977"/>
                  </a:cubicBezTo>
                  <a:lnTo>
                    <a:pt x="0" y="1384"/>
                  </a:lnTo>
                  <a:lnTo>
                    <a:pt x="217" y="1384"/>
                  </a:lnTo>
                  <a:cubicBezTo>
                    <a:pt x="217" y="1189"/>
                    <a:pt x="237" y="1150"/>
                    <a:pt x="270" y="1150"/>
                  </a:cubicBezTo>
                  <a:cubicBezTo>
                    <a:pt x="292" y="1150"/>
                    <a:pt x="320" y="1167"/>
                    <a:pt x="353" y="1167"/>
                  </a:cubicBezTo>
                  <a:cubicBezTo>
                    <a:pt x="407" y="1167"/>
                    <a:pt x="434" y="1140"/>
                    <a:pt x="488" y="1140"/>
                  </a:cubicBezTo>
                  <a:lnTo>
                    <a:pt x="597" y="1140"/>
                  </a:lnTo>
                  <a:lnTo>
                    <a:pt x="1329" y="408"/>
                  </a:lnTo>
                  <a:lnTo>
                    <a:pt x="1329" y="381"/>
                  </a:lnTo>
                  <a:lnTo>
                    <a:pt x="1302" y="381"/>
                  </a:lnTo>
                  <a:cubicBezTo>
                    <a:pt x="1302" y="353"/>
                    <a:pt x="1275" y="353"/>
                    <a:pt x="1275" y="326"/>
                  </a:cubicBezTo>
                  <a:cubicBezTo>
                    <a:pt x="1275" y="272"/>
                    <a:pt x="1167" y="245"/>
                    <a:pt x="1167" y="164"/>
                  </a:cubicBezTo>
                  <a:cubicBezTo>
                    <a:pt x="1167" y="136"/>
                    <a:pt x="1167" y="28"/>
                    <a:pt x="113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6572964" y="2719817"/>
              <a:ext cx="6626" cy="6687"/>
            </a:xfrm>
            <a:custGeom>
              <a:avLst/>
              <a:gdLst/>
              <a:ahLst/>
              <a:cxnLst/>
              <a:rect l="l" t="t" r="r" b="b"/>
              <a:pathLst>
                <a:path w="109" h="110" extrusionOk="0">
                  <a:moveTo>
                    <a:pt x="109" y="1"/>
                  </a:moveTo>
                  <a:lnTo>
                    <a:pt x="0" y="109"/>
                  </a:lnTo>
                  <a:lnTo>
                    <a:pt x="82" y="109"/>
                  </a:lnTo>
                  <a:cubicBezTo>
                    <a:pt x="82" y="82"/>
                    <a:pt x="82" y="55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6594360" y="2724802"/>
              <a:ext cx="6686" cy="61"/>
            </a:xfrm>
            <a:custGeom>
              <a:avLst/>
              <a:gdLst/>
              <a:ahLst/>
              <a:cxnLst/>
              <a:rect l="l" t="t" r="r" b="b"/>
              <a:pathLst>
                <a:path w="110" h="1" extrusionOk="0">
                  <a:moveTo>
                    <a:pt x="109" y="0"/>
                  </a:moveTo>
                  <a:cubicBezTo>
                    <a:pt x="82" y="0"/>
                    <a:pt x="55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5" y="0"/>
                    <a:pt x="82" y="0"/>
                    <a:pt x="10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6591078" y="2724802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6629008" y="2658848"/>
              <a:ext cx="14892" cy="13252"/>
            </a:xfrm>
            <a:custGeom>
              <a:avLst/>
              <a:gdLst/>
              <a:ahLst/>
              <a:cxnLst/>
              <a:rect l="l" t="t" r="r" b="b"/>
              <a:pathLst>
                <a:path w="245" h="218" extrusionOk="0">
                  <a:moveTo>
                    <a:pt x="190" y="0"/>
                  </a:moveTo>
                  <a:lnTo>
                    <a:pt x="0" y="190"/>
                  </a:lnTo>
                  <a:cubicBezTo>
                    <a:pt x="0" y="217"/>
                    <a:pt x="27" y="217"/>
                    <a:pt x="55" y="217"/>
                  </a:cubicBezTo>
                  <a:cubicBezTo>
                    <a:pt x="136" y="217"/>
                    <a:pt x="244" y="163"/>
                    <a:pt x="19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6488838" y="2830329"/>
              <a:ext cx="143513" cy="138535"/>
            </a:xfrm>
            <a:custGeom>
              <a:avLst/>
              <a:gdLst/>
              <a:ahLst/>
              <a:cxnLst/>
              <a:rect l="l" t="t" r="r" b="b"/>
              <a:pathLst>
                <a:path w="2361" h="2279" extrusionOk="0">
                  <a:moveTo>
                    <a:pt x="2144" y="0"/>
                  </a:moveTo>
                  <a:lnTo>
                    <a:pt x="2116" y="27"/>
                  </a:lnTo>
                  <a:lnTo>
                    <a:pt x="652" y="1492"/>
                  </a:lnTo>
                  <a:lnTo>
                    <a:pt x="245" y="1899"/>
                  </a:lnTo>
                  <a:lnTo>
                    <a:pt x="1" y="2143"/>
                  </a:lnTo>
                  <a:cubicBezTo>
                    <a:pt x="55" y="2170"/>
                    <a:pt x="109" y="2170"/>
                    <a:pt x="191" y="2197"/>
                  </a:cubicBezTo>
                  <a:cubicBezTo>
                    <a:pt x="191" y="2224"/>
                    <a:pt x="272" y="2251"/>
                    <a:pt x="299" y="2279"/>
                  </a:cubicBezTo>
                  <a:lnTo>
                    <a:pt x="625" y="1953"/>
                  </a:lnTo>
                  <a:lnTo>
                    <a:pt x="950" y="1628"/>
                  </a:lnTo>
                  <a:lnTo>
                    <a:pt x="2361" y="217"/>
                  </a:lnTo>
                  <a:lnTo>
                    <a:pt x="2333" y="217"/>
                  </a:lnTo>
                  <a:cubicBezTo>
                    <a:pt x="2225" y="217"/>
                    <a:pt x="2144" y="190"/>
                    <a:pt x="2144" y="54"/>
                  </a:cubicBezTo>
                  <a:cubicBezTo>
                    <a:pt x="2144" y="27"/>
                    <a:pt x="2144" y="27"/>
                    <a:pt x="214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6251411" y="2831970"/>
              <a:ext cx="37991" cy="23099"/>
            </a:xfrm>
            <a:custGeom>
              <a:avLst/>
              <a:gdLst/>
              <a:ahLst/>
              <a:cxnLst/>
              <a:rect l="l" t="t" r="r" b="b"/>
              <a:pathLst>
                <a:path w="625" h="380" extrusionOk="0">
                  <a:moveTo>
                    <a:pt x="245" y="0"/>
                  </a:moveTo>
                  <a:lnTo>
                    <a:pt x="1" y="244"/>
                  </a:lnTo>
                  <a:cubicBezTo>
                    <a:pt x="82" y="299"/>
                    <a:pt x="218" y="353"/>
                    <a:pt x="326" y="380"/>
                  </a:cubicBezTo>
                  <a:lnTo>
                    <a:pt x="625" y="54"/>
                  </a:lnTo>
                  <a:lnTo>
                    <a:pt x="625" y="54"/>
                  </a:lnTo>
                  <a:cubicBezTo>
                    <a:pt x="571" y="82"/>
                    <a:pt x="543" y="82"/>
                    <a:pt x="489" y="82"/>
                  </a:cubicBezTo>
                  <a:cubicBezTo>
                    <a:pt x="435" y="82"/>
                    <a:pt x="272" y="54"/>
                    <a:pt x="27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6290983" y="2817138"/>
              <a:ext cx="11610" cy="14893"/>
            </a:xfrm>
            <a:custGeom>
              <a:avLst/>
              <a:gdLst/>
              <a:ahLst/>
              <a:cxnLst/>
              <a:rect l="l" t="t" r="r" b="b"/>
              <a:pathLst>
                <a:path w="191" h="245" extrusionOk="0">
                  <a:moveTo>
                    <a:pt x="1" y="0"/>
                  </a:moveTo>
                  <a:lnTo>
                    <a:pt x="1" y="81"/>
                  </a:lnTo>
                  <a:cubicBezTo>
                    <a:pt x="1" y="109"/>
                    <a:pt x="1" y="217"/>
                    <a:pt x="55" y="244"/>
                  </a:cubicBezTo>
                  <a:lnTo>
                    <a:pt x="191" y="109"/>
                  </a:lnTo>
                  <a:cubicBezTo>
                    <a:pt x="137" y="81"/>
                    <a:pt x="82" y="54"/>
                    <a:pt x="2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6187162" y="2920963"/>
              <a:ext cx="16534" cy="16595"/>
            </a:xfrm>
            <a:custGeom>
              <a:avLst/>
              <a:gdLst/>
              <a:ahLst/>
              <a:cxnLst/>
              <a:rect l="l" t="t" r="r" b="b"/>
              <a:pathLst>
                <a:path w="272" h="273" extrusionOk="0">
                  <a:moveTo>
                    <a:pt x="271" y="1"/>
                  </a:moveTo>
                  <a:lnTo>
                    <a:pt x="271" y="1"/>
                  </a:lnTo>
                  <a:cubicBezTo>
                    <a:pt x="190" y="28"/>
                    <a:pt x="0" y="164"/>
                    <a:pt x="0" y="191"/>
                  </a:cubicBezTo>
                  <a:cubicBezTo>
                    <a:pt x="0" y="218"/>
                    <a:pt x="0" y="245"/>
                    <a:pt x="0" y="272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6419604" y="2665413"/>
              <a:ext cx="29724" cy="39633"/>
            </a:xfrm>
            <a:custGeom>
              <a:avLst/>
              <a:gdLst/>
              <a:ahLst/>
              <a:cxnLst/>
              <a:rect l="l" t="t" r="r" b="b"/>
              <a:pathLst>
                <a:path w="489" h="652" extrusionOk="0">
                  <a:moveTo>
                    <a:pt x="489" y="1"/>
                  </a:moveTo>
                  <a:cubicBezTo>
                    <a:pt x="218" y="136"/>
                    <a:pt x="1" y="163"/>
                    <a:pt x="1" y="489"/>
                  </a:cubicBezTo>
                  <a:cubicBezTo>
                    <a:pt x="1" y="570"/>
                    <a:pt x="1" y="597"/>
                    <a:pt x="28" y="652"/>
                  </a:cubicBezTo>
                  <a:lnTo>
                    <a:pt x="489" y="191"/>
                  </a:lnTo>
                  <a:cubicBezTo>
                    <a:pt x="489" y="163"/>
                    <a:pt x="489" y="136"/>
                    <a:pt x="489" y="109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6452610" y="2691794"/>
              <a:ext cx="4984" cy="504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81" y="1"/>
                  </a:moveTo>
                  <a:lnTo>
                    <a:pt x="0" y="82"/>
                  </a:lnTo>
                  <a:cubicBezTo>
                    <a:pt x="27" y="82"/>
                    <a:pt x="81" y="55"/>
                    <a:pt x="81" y="28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6284418" y="2706626"/>
              <a:ext cx="161627" cy="171542"/>
            </a:xfrm>
            <a:custGeom>
              <a:avLst/>
              <a:gdLst/>
              <a:ahLst/>
              <a:cxnLst/>
              <a:rect l="l" t="t" r="r" b="b"/>
              <a:pathLst>
                <a:path w="2659" h="2822" extrusionOk="0">
                  <a:moveTo>
                    <a:pt x="2604" y="1"/>
                  </a:moveTo>
                  <a:lnTo>
                    <a:pt x="2360" y="245"/>
                  </a:lnTo>
                  <a:cubicBezTo>
                    <a:pt x="2360" y="272"/>
                    <a:pt x="2360" y="272"/>
                    <a:pt x="2360" y="299"/>
                  </a:cubicBezTo>
                  <a:cubicBezTo>
                    <a:pt x="2360" y="299"/>
                    <a:pt x="2442" y="435"/>
                    <a:pt x="2442" y="489"/>
                  </a:cubicBezTo>
                  <a:cubicBezTo>
                    <a:pt x="2442" y="543"/>
                    <a:pt x="2306" y="625"/>
                    <a:pt x="2252" y="625"/>
                  </a:cubicBezTo>
                  <a:cubicBezTo>
                    <a:pt x="2216" y="625"/>
                    <a:pt x="2167" y="601"/>
                    <a:pt x="2123" y="601"/>
                  </a:cubicBezTo>
                  <a:cubicBezTo>
                    <a:pt x="2101" y="601"/>
                    <a:pt x="2080" y="607"/>
                    <a:pt x="2062" y="625"/>
                  </a:cubicBezTo>
                  <a:cubicBezTo>
                    <a:pt x="2040" y="647"/>
                    <a:pt x="2018" y="686"/>
                    <a:pt x="2010" y="686"/>
                  </a:cubicBezTo>
                  <a:cubicBezTo>
                    <a:pt x="2009" y="686"/>
                    <a:pt x="2008" y="684"/>
                    <a:pt x="2008" y="679"/>
                  </a:cubicBezTo>
                  <a:cubicBezTo>
                    <a:pt x="1990" y="688"/>
                    <a:pt x="1981" y="691"/>
                    <a:pt x="1974" y="691"/>
                  </a:cubicBezTo>
                  <a:cubicBezTo>
                    <a:pt x="1962" y="691"/>
                    <a:pt x="1962" y="679"/>
                    <a:pt x="1926" y="679"/>
                  </a:cubicBezTo>
                  <a:lnTo>
                    <a:pt x="1384" y="1221"/>
                  </a:lnTo>
                  <a:lnTo>
                    <a:pt x="1302" y="1303"/>
                  </a:lnTo>
                  <a:lnTo>
                    <a:pt x="0" y="2605"/>
                  </a:lnTo>
                  <a:cubicBezTo>
                    <a:pt x="0" y="2713"/>
                    <a:pt x="55" y="2795"/>
                    <a:pt x="190" y="2795"/>
                  </a:cubicBezTo>
                  <a:cubicBezTo>
                    <a:pt x="190" y="2822"/>
                    <a:pt x="190" y="2822"/>
                    <a:pt x="190" y="2822"/>
                  </a:cubicBezTo>
                  <a:lnTo>
                    <a:pt x="2659" y="381"/>
                  </a:lnTo>
                  <a:lnTo>
                    <a:pt x="2631" y="381"/>
                  </a:lnTo>
                  <a:cubicBezTo>
                    <a:pt x="2659" y="353"/>
                    <a:pt x="2631" y="326"/>
                    <a:pt x="2631" y="299"/>
                  </a:cubicBezTo>
                  <a:cubicBezTo>
                    <a:pt x="2604" y="272"/>
                    <a:pt x="2550" y="218"/>
                    <a:pt x="2550" y="136"/>
                  </a:cubicBezTo>
                  <a:cubicBezTo>
                    <a:pt x="2550" y="82"/>
                    <a:pt x="2577" y="28"/>
                    <a:pt x="260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6188803" y="2920963"/>
              <a:ext cx="64371" cy="64374"/>
            </a:xfrm>
            <a:custGeom>
              <a:avLst/>
              <a:gdLst/>
              <a:ahLst/>
              <a:cxnLst/>
              <a:rect l="l" t="t" r="r" b="b"/>
              <a:pathLst>
                <a:path w="1059" h="1059" extrusionOk="0">
                  <a:moveTo>
                    <a:pt x="624" y="1"/>
                  </a:moveTo>
                  <a:lnTo>
                    <a:pt x="55" y="598"/>
                  </a:lnTo>
                  <a:cubicBezTo>
                    <a:pt x="27" y="760"/>
                    <a:pt x="0" y="896"/>
                    <a:pt x="0" y="1059"/>
                  </a:cubicBezTo>
                  <a:lnTo>
                    <a:pt x="1058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6195368" y="2727902"/>
              <a:ext cx="298515" cy="301992"/>
            </a:xfrm>
            <a:custGeom>
              <a:avLst/>
              <a:gdLst/>
              <a:ahLst/>
              <a:cxnLst/>
              <a:rect l="l" t="t" r="r" b="b"/>
              <a:pathLst>
                <a:path w="4911" h="4968" extrusionOk="0">
                  <a:moveTo>
                    <a:pt x="4868" y="0"/>
                  </a:moveTo>
                  <a:cubicBezTo>
                    <a:pt x="4703" y="0"/>
                    <a:pt x="4597" y="139"/>
                    <a:pt x="4422" y="139"/>
                  </a:cubicBezTo>
                  <a:lnTo>
                    <a:pt x="1764" y="2851"/>
                  </a:lnTo>
                  <a:lnTo>
                    <a:pt x="1764" y="2879"/>
                  </a:lnTo>
                  <a:cubicBezTo>
                    <a:pt x="1764" y="3041"/>
                    <a:pt x="1628" y="3068"/>
                    <a:pt x="1628" y="3231"/>
                  </a:cubicBezTo>
                  <a:cubicBezTo>
                    <a:pt x="1601" y="3231"/>
                    <a:pt x="1438" y="3258"/>
                    <a:pt x="1384" y="3258"/>
                  </a:cubicBezTo>
                  <a:cubicBezTo>
                    <a:pt x="1357" y="3258"/>
                    <a:pt x="1330" y="3231"/>
                    <a:pt x="1303" y="3231"/>
                  </a:cubicBezTo>
                  <a:lnTo>
                    <a:pt x="1" y="4587"/>
                  </a:lnTo>
                  <a:lnTo>
                    <a:pt x="55" y="4587"/>
                  </a:lnTo>
                  <a:lnTo>
                    <a:pt x="55" y="4886"/>
                  </a:lnTo>
                  <a:cubicBezTo>
                    <a:pt x="55" y="4913"/>
                    <a:pt x="1" y="4967"/>
                    <a:pt x="55" y="4967"/>
                  </a:cubicBezTo>
                  <a:lnTo>
                    <a:pt x="4883" y="112"/>
                  </a:lnTo>
                  <a:cubicBezTo>
                    <a:pt x="4883" y="85"/>
                    <a:pt x="4856" y="85"/>
                    <a:pt x="4856" y="85"/>
                  </a:cubicBezTo>
                  <a:cubicBezTo>
                    <a:pt x="4856" y="58"/>
                    <a:pt x="4883" y="31"/>
                    <a:pt x="4910" y="3"/>
                  </a:cubicBezTo>
                  <a:cubicBezTo>
                    <a:pt x="4896" y="1"/>
                    <a:pt x="4881" y="0"/>
                    <a:pt x="486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9"/>
            <p:cNvSpPr/>
            <p:nvPr/>
          </p:nvSpPr>
          <p:spPr>
            <a:xfrm>
              <a:off x="6221748" y="2719817"/>
              <a:ext cx="333102" cy="323268"/>
            </a:xfrm>
            <a:custGeom>
              <a:avLst/>
              <a:gdLst/>
              <a:ahLst/>
              <a:cxnLst/>
              <a:rect l="l" t="t" r="r" b="b"/>
              <a:pathLst>
                <a:path w="5480" h="5318" extrusionOk="0">
                  <a:moveTo>
                    <a:pt x="5344" y="1"/>
                  </a:moveTo>
                  <a:cubicBezTo>
                    <a:pt x="5236" y="1"/>
                    <a:pt x="5127" y="136"/>
                    <a:pt x="5046" y="164"/>
                  </a:cubicBezTo>
                  <a:cubicBezTo>
                    <a:pt x="4992" y="191"/>
                    <a:pt x="4910" y="191"/>
                    <a:pt x="4856" y="218"/>
                  </a:cubicBezTo>
                  <a:lnTo>
                    <a:pt x="1" y="5073"/>
                  </a:lnTo>
                  <a:cubicBezTo>
                    <a:pt x="82" y="5127"/>
                    <a:pt x="109" y="5290"/>
                    <a:pt x="164" y="5317"/>
                  </a:cubicBezTo>
                  <a:lnTo>
                    <a:pt x="5480" y="28"/>
                  </a:lnTo>
                  <a:cubicBezTo>
                    <a:pt x="5426" y="1"/>
                    <a:pt x="5371" y="1"/>
                    <a:pt x="534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6373468" y="2727355"/>
              <a:ext cx="227579" cy="204307"/>
            </a:xfrm>
            <a:custGeom>
              <a:avLst/>
              <a:gdLst/>
              <a:ahLst/>
              <a:cxnLst/>
              <a:rect l="l" t="t" r="r" b="b"/>
              <a:pathLst>
                <a:path w="3744" h="3361" extrusionOk="0">
                  <a:moveTo>
                    <a:pt x="3438" y="0"/>
                  </a:moveTo>
                  <a:cubicBezTo>
                    <a:pt x="3415" y="0"/>
                    <a:pt x="3391" y="3"/>
                    <a:pt x="3364" y="12"/>
                  </a:cubicBezTo>
                  <a:lnTo>
                    <a:pt x="3364" y="12"/>
                  </a:lnTo>
                  <a:cubicBezTo>
                    <a:pt x="3375" y="9"/>
                    <a:pt x="3386" y="7"/>
                    <a:pt x="3397" y="7"/>
                  </a:cubicBezTo>
                  <a:cubicBezTo>
                    <a:pt x="3461" y="7"/>
                    <a:pt x="3511" y="67"/>
                    <a:pt x="3581" y="67"/>
                  </a:cubicBezTo>
                  <a:cubicBezTo>
                    <a:pt x="3581" y="67"/>
                    <a:pt x="3581" y="121"/>
                    <a:pt x="3581" y="121"/>
                  </a:cubicBezTo>
                  <a:cubicBezTo>
                    <a:pt x="3499" y="121"/>
                    <a:pt x="3445" y="67"/>
                    <a:pt x="3364" y="67"/>
                  </a:cubicBezTo>
                  <a:cubicBezTo>
                    <a:pt x="3364" y="67"/>
                    <a:pt x="3309" y="40"/>
                    <a:pt x="3282" y="40"/>
                  </a:cubicBezTo>
                  <a:lnTo>
                    <a:pt x="0" y="3267"/>
                  </a:lnTo>
                  <a:cubicBezTo>
                    <a:pt x="109" y="3294"/>
                    <a:pt x="190" y="3349"/>
                    <a:pt x="326" y="3349"/>
                  </a:cubicBezTo>
                  <a:cubicBezTo>
                    <a:pt x="326" y="3349"/>
                    <a:pt x="338" y="3361"/>
                    <a:pt x="354" y="3361"/>
                  </a:cubicBezTo>
                  <a:cubicBezTo>
                    <a:pt x="362" y="3361"/>
                    <a:pt x="371" y="3358"/>
                    <a:pt x="380" y="3349"/>
                  </a:cubicBezTo>
                  <a:lnTo>
                    <a:pt x="3743" y="40"/>
                  </a:lnTo>
                  <a:cubicBezTo>
                    <a:pt x="3716" y="40"/>
                    <a:pt x="3689" y="121"/>
                    <a:pt x="3635" y="121"/>
                  </a:cubicBezTo>
                  <a:cubicBezTo>
                    <a:pt x="3635" y="121"/>
                    <a:pt x="3608" y="40"/>
                    <a:pt x="3581" y="40"/>
                  </a:cubicBezTo>
                  <a:cubicBezTo>
                    <a:pt x="3581" y="40"/>
                    <a:pt x="3581" y="12"/>
                    <a:pt x="3581" y="12"/>
                  </a:cubicBezTo>
                  <a:cubicBezTo>
                    <a:pt x="3526" y="12"/>
                    <a:pt x="3484" y="0"/>
                    <a:pt x="343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6340462" y="2945704"/>
              <a:ext cx="13251" cy="13252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218" y="1"/>
                  </a:moveTo>
                  <a:lnTo>
                    <a:pt x="1" y="218"/>
                  </a:lnTo>
                  <a:cubicBezTo>
                    <a:pt x="109" y="191"/>
                    <a:pt x="191" y="109"/>
                    <a:pt x="218" y="28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6269586" y="2991902"/>
              <a:ext cx="44555" cy="41822"/>
            </a:xfrm>
            <a:custGeom>
              <a:avLst/>
              <a:gdLst/>
              <a:ahLst/>
              <a:cxnLst/>
              <a:rect l="l" t="t" r="r" b="b"/>
              <a:pathLst>
                <a:path w="733" h="688" extrusionOk="0">
                  <a:moveTo>
                    <a:pt x="651" y="0"/>
                  </a:moveTo>
                  <a:lnTo>
                    <a:pt x="0" y="678"/>
                  </a:lnTo>
                  <a:lnTo>
                    <a:pt x="190" y="678"/>
                  </a:lnTo>
                  <a:cubicBezTo>
                    <a:pt x="229" y="684"/>
                    <a:pt x="261" y="687"/>
                    <a:pt x="287" y="687"/>
                  </a:cubicBezTo>
                  <a:cubicBezTo>
                    <a:pt x="499" y="687"/>
                    <a:pt x="338" y="513"/>
                    <a:pt x="434" y="488"/>
                  </a:cubicBezTo>
                  <a:cubicBezTo>
                    <a:pt x="597" y="407"/>
                    <a:pt x="624" y="299"/>
                    <a:pt x="733" y="136"/>
                  </a:cubicBezTo>
                  <a:cubicBezTo>
                    <a:pt x="678" y="136"/>
                    <a:pt x="624" y="109"/>
                    <a:pt x="624" y="54"/>
                  </a:cubicBezTo>
                  <a:cubicBezTo>
                    <a:pt x="624" y="27"/>
                    <a:pt x="651" y="27"/>
                    <a:pt x="65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6441061" y="2726443"/>
              <a:ext cx="192932" cy="196283"/>
            </a:xfrm>
            <a:custGeom>
              <a:avLst/>
              <a:gdLst/>
              <a:ahLst/>
              <a:cxnLst/>
              <a:rect l="l" t="t" r="r" b="b"/>
              <a:pathLst>
                <a:path w="3174" h="3229" extrusionOk="0">
                  <a:moveTo>
                    <a:pt x="3038" y="0"/>
                  </a:moveTo>
                  <a:cubicBezTo>
                    <a:pt x="3038" y="27"/>
                    <a:pt x="3038" y="27"/>
                    <a:pt x="3038" y="27"/>
                  </a:cubicBezTo>
                  <a:cubicBezTo>
                    <a:pt x="3038" y="20"/>
                    <a:pt x="3042" y="15"/>
                    <a:pt x="3048" y="11"/>
                  </a:cubicBezTo>
                  <a:lnTo>
                    <a:pt x="3048" y="11"/>
                  </a:lnTo>
                  <a:cubicBezTo>
                    <a:pt x="3045" y="7"/>
                    <a:pt x="3042" y="4"/>
                    <a:pt x="3038" y="0"/>
                  </a:cubicBezTo>
                  <a:close/>
                  <a:moveTo>
                    <a:pt x="3092" y="0"/>
                  </a:moveTo>
                  <a:cubicBezTo>
                    <a:pt x="3092" y="0"/>
                    <a:pt x="3064" y="0"/>
                    <a:pt x="3048" y="11"/>
                  </a:cubicBezTo>
                  <a:lnTo>
                    <a:pt x="3048" y="11"/>
                  </a:lnTo>
                  <a:cubicBezTo>
                    <a:pt x="3067" y="32"/>
                    <a:pt x="3083" y="57"/>
                    <a:pt x="3096" y="85"/>
                  </a:cubicBezTo>
                  <a:lnTo>
                    <a:pt x="3096" y="85"/>
                  </a:lnTo>
                  <a:lnTo>
                    <a:pt x="3147" y="0"/>
                  </a:lnTo>
                  <a:close/>
                  <a:moveTo>
                    <a:pt x="3038" y="55"/>
                  </a:moveTo>
                  <a:lnTo>
                    <a:pt x="0" y="3065"/>
                  </a:lnTo>
                  <a:cubicBezTo>
                    <a:pt x="82" y="3092"/>
                    <a:pt x="136" y="3147"/>
                    <a:pt x="190" y="3228"/>
                  </a:cubicBezTo>
                  <a:lnTo>
                    <a:pt x="597" y="2821"/>
                  </a:lnTo>
                  <a:lnTo>
                    <a:pt x="787" y="2631"/>
                  </a:lnTo>
                  <a:lnTo>
                    <a:pt x="3174" y="272"/>
                  </a:lnTo>
                  <a:cubicBezTo>
                    <a:pt x="3147" y="244"/>
                    <a:pt x="3147" y="244"/>
                    <a:pt x="3147" y="217"/>
                  </a:cubicBezTo>
                  <a:cubicBezTo>
                    <a:pt x="3131" y="171"/>
                    <a:pt x="3116" y="126"/>
                    <a:pt x="3096" y="85"/>
                  </a:cubicBezTo>
                  <a:lnTo>
                    <a:pt x="3096" y="85"/>
                  </a:lnTo>
                  <a:lnTo>
                    <a:pt x="3065" y="136"/>
                  </a:lnTo>
                  <a:lnTo>
                    <a:pt x="3038" y="136"/>
                  </a:lnTo>
                  <a:cubicBezTo>
                    <a:pt x="3038" y="136"/>
                    <a:pt x="3038" y="55"/>
                    <a:pt x="3038" y="55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6520203" y="2836894"/>
              <a:ext cx="163269" cy="161634"/>
            </a:xfrm>
            <a:custGeom>
              <a:avLst/>
              <a:gdLst/>
              <a:ahLst/>
              <a:cxnLst/>
              <a:rect l="l" t="t" r="r" b="b"/>
              <a:pathLst>
                <a:path w="2686" h="2659" extrusionOk="0">
                  <a:moveTo>
                    <a:pt x="2550" y="1"/>
                  </a:moveTo>
                  <a:cubicBezTo>
                    <a:pt x="2468" y="1"/>
                    <a:pt x="2387" y="28"/>
                    <a:pt x="2306" y="55"/>
                  </a:cubicBezTo>
                  <a:lnTo>
                    <a:pt x="705" y="1655"/>
                  </a:lnTo>
                  <a:lnTo>
                    <a:pt x="299" y="2062"/>
                  </a:lnTo>
                  <a:lnTo>
                    <a:pt x="0" y="2360"/>
                  </a:lnTo>
                  <a:cubicBezTo>
                    <a:pt x="0" y="2388"/>
                    <a:pt x="27" y="2415"/>
                    <a:pt x="27" y="2415"/>
                  </a:cubicBezTo>
                  <a:cubicBezTo>
                    <a:pt x="54" y="2469"/>
                    <a:pt x="109" y="2496"/>
                    <a:pt x="109" y="2632"/>
                  </a:cubicBezTo>
                  <a:cubicBezTo>
                    <a:pt x="109" y="2632"/>
                    <a:pt x="109" y="2659"/>
                    <a:pt x="109" y="2659"/>
                  </a:cubicBezTo>
                  <a:lnTo>
                    <a:pt x="271" y="2496"/>
                  </a:lnTo>
                  <a:lnTo>
                    <a:pt x="488" y="2279"/>
                  </a:lnTo>
                  <a:lnTo>
                    <a:pt x="570" y="2225"/>
                  </a:lnTo>
                  <a:lnTo>
                    <a:pt x="895" y="1872"/>
                  </a:lnTo>
                  <a:lnTo>
                    <a:pt x="2685" y="82"/>
                  </a:lnTo>
                  <a:cubicBezTo>
                    <a:pt x="2658" y="28"/>
                    <a:pt x="2604" y="1"/>
                    <a:pt x="255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6584513" y="2858352"/>
              <a:ext cx="130262" cy="130268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899" y="0"/>
                  </a:moveTo>
                  <a:lnTo>
                    <a:pt x="0" y="1899"/>
                  </a:lnTo>
                  <a:cubicBezTo>
                    <a:pt x="27" y="2007"/>
                    <a:pt x="109" y="2062"/>
                    <a:pt x="190" y="2143"/>
                  </a:cubicBezTo>
                  <a:lnTo>
                    <a:pt x="2143" y="299"/>
                  </a:lnTo>
                  <a:lnTo>
                    <a:pt x="2143" y="54"/>
                  </a:lnTo>
                  <a:cubicBezTo>
                    <a:pt x="2143" y="54"/>
                    <a:pt x="1926" y="27"/>
                    <a:pt x="189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6625726" y="2888016"/>
              <a:ext cx="90691" cy="94038"/>
            </a:xfrm>
            <a:custGeom>
              <a:avLst/>
              <a:gdLst/>
              <a:ahLst/>
              <a:cxnLst/>
              <a:rect l="l" t="t" r="r" b="b"/>
              <a:pathLst>
                <a:path w="1492" h="1547" extrusionOk="0">
                  <a:moveTo>
                    <a:pt x="1438" y="0"/>
                  </a:moveTo>
                  <a:lnTo>
                    <a:pt x="0" y="1438"/>
                  </a:lnTo>
                  <a:cubicBezTo>
                    <a:pt x="27" y="1492"/>
                    <a:pt x="54" y="1547"/>
                    <a:pt x="136" y="1547"/>
                  </a:cubicBezTo>
                  <a:cubicBezTo>
                    <a:pt x="136" y="1465"/>
                    <a:pt x="136" y="1438"/>
                    <a:pt x="136" y="1357"/>
                  </a:cubicBezTo>
                  <a:cubicBezTo>
                    <a:pt x="217" y="1330"/>
                    <a:pt x="271" y="1248"/>
                    <a:pt x="380" y="1248"/>
                  </a:cubicBezTo>
                  <a:cubicBezTo>
                    <a:pt x="434" y="1248"/>
                    <a:pt x="488" y="1275"/>
                    <a:pt x="515" y="1330"/>
                  </a:cubicBezTo>
                  <a:lnTo>
                    <a:pt x="1112" y="868"/>
                  </a:lnTo>
                  <a:cubicBezTo>
                    <a:pt x="1139" y="760"/>
                    <a:pt x="1465" y="597"/>
                    <a:pt x="1465" y="516"/>
                  </a:cubicBezTo>
                  <a:lnTo>
                    <a:pt x="1465" y="326"/>
                  </a:lnTo>
                  <a:cubicBezTo>
                    <a:pt x="1465" y="272"/>
                    <a:pt x="1356" y="326"/>
                    <a:pt x="1383" y="217"/>
                  </a:cubicBezTo>
                  <a:cubicBezTo>
                    <a:pt x="1383" y="136"/>
                    <a:pt x="1411" y="82"/>
                    <a:pt x="1492" y="82"/>
                  </a:cubicBezTo>
                  <a:cubicBezTo>
                    <a:pt x="1492" y="55"/>
                    <a:pt x="1438" y="28"/>
                    <a:pt x="143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6597704" y="2981994"/>
              <a:ext cx="28083" cy="39633"/>
            </a:xfrm>
            <a:custGeom>
              <a:avLst/>
              <a:gdLst/>
              <a:ahLst/>
              <a:cxnLst/>
              <a:rect l="l" t="t" r="r" b="b"/>
              <a:pathLst>
                <a:path w="462" h="652" extrusionOk="0">
                  <a:moveTo>
                    <a:pt x="325" y="1"/>
                  </a:moveTo>
                  <a:lnTo>
                    <a:pt x="1" y="352"/>
                  </a:lnTo>
                  <a:lnTo>
                    <a:pt x="1" y="352"/>
                  </a:lnTo>
                  <a:cubicBezTo>
                    <a:pt x="0" y="344"/>
                    <a:pt x="0" y="335"/>
                    <a:pt x="0" y="326"/>
                  </a:cubicBezTo>
                  <a:cubicBezTo>
                    <a:pt x="0" y="326"/>
                    <a:pt x="0" y="353"/>
                    <a:pt x="0" y="353"/>
                  </a:cubicBezTo>
                  <a:lnTo>
                    <a:pt x="1" y="352"/>
                  </a:lnTo>
                  <a:lnTo>
                    <a:pt x="1" y="352"/>
                  </a:lnTo>
                  <a:cubicBezTo>
                    <a:pt x="3" y="368"/>
                    <a:pt x="9" y="380"/>
                    <a:pt x="27" y="380"/>
                  </a:cubicBezTo>
                  <a:lnTo>
                    <a:pt x="163" y="380"/>
                  </a:lnTo>
                  <a:cubicBezTo>
                    <a:pt x="136" y="380"/>
                    <a:pt x="54" y="462"/>
                    <a:pt x="54" y="516"/>
                  </a:cubicBezTo>
                  <a:cubicBezTo>
                    <a:pt x="54" y="570"/>
                    <a:pt x="81" y="624"/>
                    <a:pt x="81" y="651"/>
                  </a:cubicBezTo>
                  <a:lnTo>
                    <a:pt x="461" y="299"/>
                  </a:lnTo>
                  <a:cubicBezTo>
                    <a:pt x="434" y="245"/>
                    <a:pt x="407" y="245"/>
                    <a:pt x="407" y="245"/>
                  </a:cubicBezTo>
                  <a:cubicBezTo>
                    <a:pt x="407" y="217"/>
                    <a:pt x="434" y="190"/>
                    <a:pt x="434" y="136"/>
                  </a:cubicBezTo>
                  <a:lnTo>
                    <a:pt x="325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6619100" y="3029834"/>
              <a:ext cx="3343" cy="1702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28" y="0"/>
                  </a:moveTo>
                  <a:lnTo>
                    <a:pt x="1" y="27"/>
                  </a:lnTo>
                  <a:lnTo>
                    <a:pt x="55" y="27"/>
                  </a:lnTo>
                  <a:cubicBezTo>
                    <a:pt x="28" y="27"/>
                    <a:pt x="28" y="27"/>
                    <a:pt x="2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6635573" y="3010017"/>
              <a:ext cx="5045" cy="4985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55" y="1"/>
                  </a:moveTo>
                  <a:lnTo>
                    <a:pt x="1" y="82"/>
                  </a:lnTo>
                  <a:lnTo>
                    <a:pt x="82" y="82"/>
                  </a:lnTo>
                  <a:cubicBezTo>
                    <a:pt x="82" y="55"/>
                    <a:pt x="82" y="28"/>
                    <a:pt x="5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6632290" y="3016643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0"/>
                  </a:moveTo>
                  <a:lnTo>
                    <a:pt x="1" y="27"/>
                  </a:lnTo>
                  <a:lnTo>
                    <a:pt x="28" y="27"/>
                  </a:ln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6380033" y="2543412"/>
              <a:ext cx="51181" cy="51183"/>
            </a:xfrm>
            <a:custGeom>
              <a:avLst/>
              <a:gdLst/>
              <a:ahLst/>
              <a:cxnLst/>
              <a:rect l="l" t="t" r="r" b="b"/>
              <a:pathLst>
                <a:path w="842" h="842" extrusionOk="0">
                  <a:moveTo>
                    <a:pt x="841" y="1"/>
                  </a:moveTo>
                  <a:lnTo>
                    <a:pt x="841" y="1"/>
                  </a:lnTo>
                  <a:cubicBezTo>
                    <a:pt x="679" y="28"/>
                    <a:pt x="625" y="163"/>
                    <a:pt x="516" y="190"/>
                  </a:cubicBezTo>
                  <a:cubicBezTo>
                    <a:pt x="353" y="245"/>
                    <a:pt x="245" y="326"/>
                    <a:pt x="163" y="462"/>
                  </a:cubicBezTo>
                  <a:cubicBezTo>
                    <a:pt x="109" y="543"/>
                    <a:pt x="1" y="543"/>
                    <a:pt x="1" y="652"/>
                  </a:cubicBezTo>
                  <a:cubicBezTo>
                    <a:pt x="1" y="706"/>
                    <a:pt x="1" y="787"/>
                    <a:pt x="1" y="841"/>
                  </a:cubicBezTo>
                  <a:lnTo>
                    <a:pt x="841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6427870" y="2535145"/>
              <a:ext cx="13251" cy="6687"/>
            </a:xfrm>
            <a:custGeom>
              <a:avLst/>
              <a:gdLst/>
              <a:ahLst/>
              <a:cxnLst/>
              <a:rect l="l" t="t" r="r" b="b"/>
              <a:pathLst>
                <a:path w="218" h="110" extrusionOk="0">
                  <a:moveTo>
                    <a:pt x="217" y="1"/>
                  </a:moveTo>
                  <a:lnTo>
                    <a:pt x="217" y="1"/>
                  </a:lnTo>
                  <a:cubicBezTo>
                    <a:pt x="136" y="28"/>
                    <a:pt x="82" y="55"/>
                    <a:pt x="0" y="82"/>
                  </a:cubicBezTo>
                  <a:cubicBezTo>
                    <a:pt x="27" y="82"/>
                    <a:pt x="54" y="82"/>
                    <a:pt x="82" y="109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6475647" y="2395030"/>
              <a:ext cx="103942" cy="103947"/>
            </a:xfrm>
            <a:custGeom>
              <a:avLst/>
              <a:gdLst/>
              <a:ahLst/>
              <a:cxnLst/>
              <a:rect l="l" t="t" r="r" b="b"/>
              <a:pathLst>
                <a:path w="1710" h="1710" extrusionOk="0">
                  <a:moveTo>
                    <a:pt x="1710" y="0"/>
                  </a:moveTo>
                  <a:lnTo>
                    <a:pt x="1710" y="0"/>
                  </a:lnTo>
                  <a:cubicBezTo>
                    <a:pt x="1601" y="28"/>
                    <a:pt x="1438" y="28"/>
                    <a:pt x="1384" y="109"/>
                  </a:cubicBezTo>
                  <a:cubicBezTo>
                    <a:pt x="1411" y="136"/>
                    <a:pt x="1384" y="136"/>
                    <a:pt x="1438" y="163"/>
                  </a:cubicBezTo>
                  <a:cubicBezTo>
                    <a:pt x="1384" y="190"/>
                    <a:pt x="1330" y="190"/>
                    <a:pt x="1276" y="190"/>
                  </a:cubicBezTo>
                  <a:cubicBezTo>
                    <a:pt x="1194" y="190"/>
                    <a:pt x="1113" y="245"/>
                    <a:pt x="1086" y="299"/>
                  </a:cubicBezTo>
                  <a:cubicBezTo>
                    <a:pt x="1167" y="299"/>
                    <a:pt x="1140" y="299"/>
                    <a:pt x="1221" y="326"/>
                  </a:cubicBezTo>
                  <a:cubicBezTo>
                    <a:pt x="1194" y="326"/>
                    <a:pt x="1113" y="516"/>
                    <a:pt x="1059" y="516"/>
                  </a:cubicBezTo>
                  <a:cubicBezTo>
                    <a:pt x="977" y="516"/>
                    <a:pt x="950" y="462"/>
                    <a:pt x="842" y="434"/>
                  </a:cubicBezTo>
                  <a:lnTo>
                    <a:pt x="706" y="597"/>
                  </a:lnTo>
                  <a:cubicBezTo>
                    <a:pt x="760" y="570"/>
                    <a:pt x="842" y="516"/>
                    <a:pt x="950" y="489"/>
                  </a:cubicBezTo>
                  <a:lnTo>
                    <a:pt x="950" y="489"/>
                  </a:lnTo>
                  <a:cubicBezTo>
                    <a:pt x="923" y="651"/>
                    <a:pt x="706" y="923"/>
                    <a:pt x="516" y="1004"/>
                  </a:cubicBezTo>
                  <a:cubicBezTo>
                    <a:pt x="353" y="1058"/>
                    <a:pt x="245" y="1167"/>
                    <a:pt x="164" y="1329"/>
                  </a:cubicBezTo>
                  <a:cubicBezTo>
                    <a:pt x="164" y="1329"/>
                    <a:pt x="82" y="1519"/>
                    <a:pt x="82" y="1519"/>
                  </a:cubicBezTo>
                  <a:cubicBezTo>
                    <a:pt x="28" y="1519"/>
                    <a:pt x="28" y="1628"/>
                    <a:pt x="1" y="1709"/>
                  </a:cubicBezTo>
                  <a:lnTo>
                    <a:pt x="1710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6383315" y="2370289"/>
              <a:ext cx="272134" cy="258955"/>
            </a:xfrm>
            <a:custGeom>
              <a:avLst/>
              <a:gdLst/>
              <a:ahLst/>
              <a:cxnLst/>
              <a:rect l="l" t="t" r="r" b="b"/>
              <a:pathLst>
                <a:path w="4477" h="4260" extrusionOk="0">
                  <a:moveTo>
                    <a:pt x="4476" y="1"/>
                  </a:moveTo>
                  <a:cubicBezTo>
                    <a:pt x="4395" y="1"/>
                    <a:pt x="4205" y="109"/>
                    <a:pt x="4097" y="109"/>
                  </a:cubicBezTo>
                  <a:cubicBezTo>
                    <a:pt x="4069" y="109"/>
                    <a:pt x="4015" y="82"/>
                    <a:pt x="3988" y="55"/>
                  </a:cubicBezTo>
                  <a:lnTo>
                    <a:pt x="3852" y="190"/>
                  </a:lnTo>
                  <a:lnTo>
                    <a:pt x="3771" y="272"/>
                  </a:lnTo>
                  <a:lnTo>
                    <a:pt x="3636" y="407"/>
                  </a:lnTo>
                  <a:lnTo>
                    <a:pt x="3663" y="407"/>
                  </a:lnTo>
                  <a:lnTo>
                    <a:pt x="55" y="4015"/>
                  </a:lnTo>
                  <a:cubicBezTo>
                    <a:pt x="55" y="4015"/>
                    <a:pt x="55" y="4042"/>
                    <a:pt x="82" y="4069"/>
                  </a:cubicBezTo>
                  <a:cubicBezTo>
                    <a:pt x="28" y="4123"/>
                    <a:pt x="1" y="4205"/>
                    <a:pt x="1" y="4259"/>
                  </a:cubicBezTo>
                  <a:cubicBezTo>
                    <a:pt x="82" y="4232"/>
                    <a:pt x="109" y="4232"/>
                    <a:pt x="245" y="4232"/>
                  </a:cubicBezTo>
                  <a:lnTo>
                    <a:pt x="4476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6398207" y="2367007"/>
              <a:ext cx="305019" cy="288558"/>
            </a:xfrm>
            <a:custGeom>
              <a:avLst/>
              <a:gdLst/>
              <a:ahLst/>
              <a:cxnLst/>
              <a:rect l="l" t="t" r="r" b="b"/>
              <a:pathLst>
                <a:path w="5018" h="4747" extrusionOk="0">
                  <a:moveTo>
                    <a:pt x="4801" y="0"/>
                  </a:moveTo>
                  <a:lnTo>
                    <a:pt x="4801" y="0"/>
                  </a:lnTo>
                  <a:cubicBezTo>
                    <a:pt x="4665" y="82"/>
                    <a:pt x="4611" y="109"/>
                    <a:pt x="4503" y="217"/>
                  </a:cubicBezTo>
                  <a:cubicBezTo>
                    <a:pt x="4475" y="217"/>
                    <a:pt x="4475" y="190"/>
                    <a:pt x="4475" y="190"/>
                  </a:cubicBezTo>
                  <a:lnTo>
                    <a:pt x="0" y="4666"/>
                  </a:lnTo>
                  <a:cubicBezTo>
                    <a:pt x="81" y="4693"/>
                    <a:pt x="136" y="4747"/>
                    <a:pt x="163" y="4747"/>
                  </a:cubicBezTo>
                  <a:cubicBezTo>
                    <a:pt x="244" y="4747"/>
                    <a:pt x="353" y="4720"/>
                    <a:pt x="434" y="4666"/>
                  </a:cubicBezTo>
                  <a:lnTo>
                    <a:pt x="868" y="4232"/>
                  </a:lnTo>
                  <a:lnTo>
                    <a:pt x="895" y="4205"/>
                  </a:lnTo>
                  <a:lnTo>
                    <a:pt x="5018" y="82"/>
                  </a:lnTo>
                  <a:lnTo>
                    <a:pt x="4991" y="82"/>
                  </a:lnTo>
                  <a:cubicBezTo>
                    <a:pt x="4937" y="82"/>
                    <a:pt x="4882" y="136"/>
                    <a:pt x="4882" y="190"/>
                  </a:cubicBezTo>
                  <a:cubicBezTo>
                    <a:pt x="4774" y="190"/>
                    <a:pt x="4801" y="109"/>
                    <a:pt x="480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6459175" y="2395030"/>
              <a:ext cx="263868" cy="262237"/>
            </a:xfrm>
            <a:custGeom>
              <a:avLst/>
              <a:gdLst/>
              <a:ahLst/>
              <a:cxnLst/>
              <a:rect l="l" t="t" r="r" b="b"/>
              <a:pathLst>
                <a:path w="4341" h="4314" extrusionOk="0">
                  <a:moveTo>
                    <a:pt x="4042" y="0"/>
                  </a:moveTo>
                  <a:lnTo>
                    <a:pt x="1" y="4042"/>
                  </a:lnTo>
                  <a:cubicBezTo>
                    <a:pt x="1" y="4177"/>
                    <a:pt x="1" y="4205"/>
                    <a:pt x="55" y="4313"/>
                  </a:cubicBezTo>
                  <a:lnTo>
                    <a:pt x="1140" y="3120"/>
                  </a:lnTo>
                  <a:cubicBezTo>
                    <a:pt x="1140" y="3093"/>
                    <a:pt x="1275" y="3093"/>
                    <a:pt x="1275" y="3093"/>
                  </a:cubicBezTo>
                  <a:lnTo>
                    <a:pt x="1330" y="3093"/>
                  </a:lnTo>
                  <a:cubicBezTo>
                    <a:pt x="1411" y="3011"/>
                    <a:pt x="1357" y="2876"/>
                    <a:pt x="1411" y="2794"/>
                  </a:cubicBezTo>
                  <a:cubicBezTo>
                    <a:pt x="1492" y="2659"/>
                    <a:pt x="1628" y="2604"/>
                    <a:pt x="1764" y="2550"/>
                  </a:cubicBezTo>
                  <a:cubicBezTo>
                    <a:pt x="1845" y="2496"/>
                    <a:pt x="1981" y="2414"/>
                    <a:pt x="2116" y="2333"/>
                  </a:cubicBezTo>
                  <a:lnTo>
                    <a:pt x="2279" y="2170"/>
                  </a:lnTo>
                  <a:cubicBezTo>
                    <a:pt x="2306" y="2143"/>
                    <a:pt x="2306" y="2116"/>
                    <a:pt x="2306" y="2089"/>
                  </a:cubicBezTo>
                  <a:cubicBezTo>
                    <a:pt x="2333" y="2062"/>
                    <a:pt x="2306" y="2008"/>
                    <a:pt x="2306" y="1926"/>
                  </a:cubicBezTo>
                  <a:cubicBezTo>
                    <a:pt x="2306" y="1709"/>
                    <a:pt x="2523" y="1601"/>
                    <a:pt x="2767" y="1601"/>
                  </a:cubicBezTo>
                  <a:lnTo>
                    <a:pt x="2849" y="1601"/>
                  </a:lnTo>
                  <a:lnTo>
                    <a:pt x="3961" y="516"/>
                  </a:lnTo>
                  <a:cubicBezTo>
                    <a:pt x="3934" y="489"/>
                    <a:pt x="3934" y="489"/>
                    <a:pt x="3934" y="489"/>
                  </a:cubicBezTo>
                  <a:cubicBezTo>
                    <a:pt x="3934" y="299"/>
                    <a:pt x="4232" y="163"/>
                    <a:pt x="4340" y="82"/>
                  </a:cubicBezTo>
                  <a:cubicBezTo>
                    <a:pt x="4313" y="82"/>
                    <a:pt x="4151" y="55"/>
                    <a:pt x="4069" y="55"/>
                  </a:cubicBezTo>
                  <a:cubicBezTo>
                    <a:pt x="4069" y="28"/>
                    <a:pt x="4069" y="0"/>
                    <a:pt x="404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6594360" y="2401595"/>
              <a:ext cx="171535" cy="174886"/>
            </a:xfrm>
            <a:custGeom>
              <a:avLst/>
              <a:gdLst/>
              <a:ahLst/>
              <a:cxnLst/>
              <a:rect l="l" t="t" r="r" b="b"/>
              <a:pathLst>
                <a:path w="2822" h="2877" extrusionOk="0">
                  <a:moveTo>
                    <a:pt x="2523" y="1"/>
                  </a:moveTo>
                  <a:lnTo>
                    <a:pt x="1954" y="571"/>
                  </a:lnTo>
                  <a:lnTo>
                    <a:pt x="950" y="1574"/>
                  </a:lnTo>
                  <a:cubicBezTo>
                    <a:pt x="977" y="1628"/>
                    <a:pt x="1004" y="1655"/>
                    <a:pt x="1004" y="1737"/>
                  </a:cubicBezTo>
                  <a:cubicBezTo>
                    <a:pt x="1004" y="1872"/>
                    <a:pt x="814" y="1900"/>
                    <a:pt x="706" y="1981"/>
                  </a:cubicBezTo>
                  <a:cubicBezTo>
                    <a:pt x="516" y="2089"/>
                    <a:pt x="326" y="2523"/>
                    <a:pt x="1" y="2523"/>
                  </a:cubicBezTo>
                  <a:cubicBezTo>
                    <a:pt x="1" y="2578"/>
                    <a:pt x="1" y="2632"/>
                    <a:pt x="1" y="2686"/>
                  </a:cubicBezTo>
                  <a:cubicBezTo>
                    <a:pt x="1" y="2740"/>
                    <a:pt x="28" y="2822"/>
                    <a:pt x="55" y="2876"/>
                  </a:cubicBezTo>
                  <a:lnTo>
                    <a:pt x="1872" y="1086"/>
                  </a:lnTo>
                  <a:lnTo>
                    <a:pt x="2822" y="109"/>
                  </a:lnTo>
                  <a:cubicBezTo>
                    <a:pt x="2713" y="82"/>
                    <a:pt x="2605" y="28"/>
                    <a:pt x="252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6474006" y="2602801"/>
              <a:ext cx="87470" cy="92336"/>
            </a:xfrm>
            <a:custGeom>
              <a:avLst/>
              <a:gdLst/>
              <a:ahLst/>
              <a:cxnLst/>
              <a:rect l="l" t="t" r="r" b="b"/>
              <a:pathLst>
                <a:path w="1439" h="1519" extrusionOk="0">
                  <a:moveTo>
                    <a:pt x="1194" y="0"/>
                  </a:moveTo>
                  <a:lnTo>
                    <a:pt x="1" y="1193"/>
                  </a:lnTo>
                  <a:cubicBezTo>
                    <a:pt x="1" y="1248"/>
                    <a:pt x="28" y="1302"/>
                    <a:pt x="82" y="1329"/>
                  </a:cubicBezTo>
                  <a:cubicBezTo>
                    <a:pt x="82" y="1356"/>
                    <a:pt x="55" y="1383"/>
                    <a:pt x="55" y="1410"/>
                  </a:cubicBezTo>
                  <a:cubicBezTo>
                    <a:pt x="55" y="1438"/>
                    <a:pt x="82" y="1465"/>
                    <a:pt x="82" y="1519"/>
                  </a:cubicBezTo>
                  <a:lnTo>
                    <a:pt x="1438" y="190"/>
                  </a:lnTo>
                  <a:cubicBezTo>
                    <a:pt x="1384" y="109"/>
                    <a:pt x="1276" y="27"/>
                    <a:pt x="119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6488838" y="2667054"/>
              <a:ext cx="49540" cy="42977"/>
            </a:xfrm>
            <a:custGeom>
              <a:avLst/>
              <a:gdLst/>
              <a:ahLst/>
              <a:cxnLst/>
              <a:rect l="l" t="t" r="r" b="b"/>
              <a:pathLst>
                <a:path w="815" h="707" extrusionOk="0">
                  <a:moveTo>
                    <a:pt x="706" y="1"/>
                  </a:moveTo>
                  <a:lnTo>
                    <a:pt x="1" y="706"/>
                  </a:lnTo>
                  <a:cubicBezTo>
                    <a:pt x="191" y="706"/>
                    <a:pt x="245" y="435"/>
                    <a:pt x="381" y="435"/>
                  </a:cubicBezTo>
                  <a:lnTo>
                    <a:pt x="598" y="435"/>
                  </a:lnTo>
                  <a:cubicBezTo>
                    <a:pt x="625" y="435"/>
                    <a:pt x="787" y="299"/>
                    <a:pt x="815" y="82"/>
                  </a:cubicBezTo>
                  <a:cubicBezTo>
                    <a:pt x="787" y="82"/>
                    <a:pt x="733" y="55"/>
                    <a:pt x="70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6599345" y="2416488"/>
              <a:ext cx="202840" cy="192940"/>
            </a:xfrm>
            <a:custGeom>
              <a:avLst/>
              <a:gdLst/>
              <a:ahLst/>
              <a:cxnLst/>
              <a:rect l="l" t="t" r="r" b="b"/>
              <a:pathLst>
                <a:path w="3337" h="3174" extrusionOk="0">
                  <a:moveTo>
                    <a:pt x="3038" y="0"/>
                  </a:moveTo>
                  <a:lnTo>
                    <a:pt x="1926" y="1112"/>
                  </a:lnTo>
                  <a:lnTo>
                    <a:pt x="0" y="3038"/>
                  </a:lnTo>
                  <a:cubicBezTo>
                    <a:pt x="54" y="3119"/>
                    <a:pt x="163" y="3174"/>
                    <a:pt x="271" y="3174"/>
                  </a:cubicBezTo>
                  <a:lnTo>
                    <a:pt x="1899" y="1546"/>
                  </a:lnTo>
                  <a:lnTo>
                    <a:pt x="3336" y="109"/>
                  </a:lnTo>
                  <a:cubicBezTo>
                    <a:pt x="3228" y="81"/>
                    <a:pt x="3119" y="27"/>
                    <a:pt x="303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6633932" y="2431320"/>
              <a:ext cx="204542" cy="184733"/>
            </a:xfrm>
            <a:custGeom>
              <a:avLst/>
              <a:gdLst/>
              <a:ahLst/>
              <a:cxnLst/>
              <a:rect l="l" t="t" r="r" b="b"/>
              <a:pathLst>
                <a:path w="3365" h="3039" extrusionOk="0">
                  <a:moveTo>
                    <a:pt x="3039" y="0"/>
                  </a:moveTo>
                  <a:lnTo>
                    <a:pt x="1520" y="1519"/>
                  </a:lnTo>
                  <a:lnTo>
                    <a:pt x="1" y="3038"/>
                  </a:lnTo>
                  <a:cubicBezTo>
                    <a:pt x="109" y="3011"/>
                    <a:pt x="245" y="2957"/>
                    <a:pt x="380" y="2930"/>
                  </a:cubicBezTo>
                  <a:lnTo>
                    <a:pt x="516" y="2930"/>
                  </a:lnTo>
                  <a:lnTo>
                    <a:pt x="1601" y="1845"/>
                  </a:lnTo>
                  <a:lnTo>
                    <a:pt x="2442" y="1004"/>
                  </a:lnTo>
                  <a:cubicBezTo>
                    <a:pt x="2442" y="949"/>
                    <a:pt x="2415" y="868"/>
                    <a:pt x="2388" y="841"/>
                  </a:cubicBezTo>
                  <a:lnTo>
                    <a:pt x="2632" y="841"/>
                  </a:lnTo>
                  <a:lnTo>
                    <a:pt x="3364" y="109"/>
                  </a:lnTo>
                  <a:cubicBezTo>
                    <a:pt x="3310" y="82"/>
                    <a:pt x="3256" y="54"/>
                    <a:pt x="3201" y="54"/>
                  </a:cubicBezTo>
                  <a:cubicBezTo>
                    <a:pt x="3147" y="27"/>
                    <a:pt x="3093" y="0"/>
                    <a:pt x="303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6497104" y="2121304"/>
              <a:ext cx="4984" cy="504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0" y="82"/>
                  </a:moveTo>
                  <a:lnTo>
                    <a:pt x="82" y="1"/>
                  </a:lnTo>
                  <a:cubicBezTo>
                    <a:pt x="55" y="28"/>
                    <a:pt x="28" y="55"/>
                    <a:pt x="0" y="82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6459175" y="2119662"/>
              <a:ext cx="34708" cy="33068"/>
            </a:xfrm>
            <a:custGeom>
              <a:avLst/>
              <a:gdLst/>
              <a:ahLst/>
              <a:cxnLst/>
              <a:rect l="l" t="t" r="r" b="b"/>
              <a:pathLst>
                <a:path w="571" h="544" extrusionOk="0">
                  <a:moveTo>
                    <a:pt x="326" y="1"/>
                  </a:moveTo>
                  <a:lnTo>
                    <a:pt x="1" y="326"/>
                  </a:lnTo>
                  <a:cubicBezTo>
                    <a:pt x="28" y="353"/>
                    <a:pt x="55" y="380"/>
                    <a:pt x="82" y="380"/>
                  </a:cubicBezTo>
                  <a:cubicBezTo>
                    <a:pt x="109" y="380"/>
                    <a:pt x="136" y="408"/>
                    <a:pt x="136" y="408"/>
                  </a:cubicBezTo>
                  <a:cubicBezTo>
                    <a:pt x="136" y="462"/>
                    <a:pt x="163" y="516"/>
                    <a:pt x="190" y="543"/>
                  </a:cubicBezTo>
                  <a:lnTo>
                    <a:pt x="543" y="191"/>
                  </a:lnTo>
                  <a:cubicBezTo>
                    <a:pt x="516" y="191"/>
                    <a:pt x="489" y="164"/>
                    <a:pt x="462" y="136"/>
                  </a:cubicBezTo>
                  <a:cubicBezTo>
                    <a:pt x="489" y="109"/>
                    <a:pt x="516" y="82"/>
                    <a:pt x="570" y="28"/>
                  </a:cubicBezTo>
                  <a:cubicBezTo>
                    <a:pt x="462" y="28"/>
                    <a:pt x="380" y="1"/>
                    <a:pt x="32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6482273" y="2111456"/>
              <a:ext cx="67654" cy="59389"/>
            </a:xfrm>
            <a:custGeom>
              <a:avLst/>
              <a:gdLst/>
              <a:ahLst/>
              <a:cxnLst/>
              <a:rect l="l" t="t" r="r" b="b"/>
              <a:pathLst>
                <a:path w="1113" h="977" extrusionOk="0">
                  <a:moveTo>
                    <a:pt x="841" y="0"/>
                  </a:moveTo>
                  <a:lnTo>
                    <a:pt x="651" y="217"/>
                  </a:lnTo>
                  <a:lnTo>
                    <a:pt x="570" y="326"/>
                  </a:lnTo>
                  <a:lnTo>
                    <a:pt x="0" y="922"/>
                  </a:lnTo>
                  <a:cubicBezTo>
                    <a:pt x="55" y="922"/>
                    <a:pt x="109" y="977"/>
                    <a:pt x="190" y="977"/>
                  </a:cubicBezTo>
                  <a:cubicBezTo>
                    <a:pt x="353" y="977"/>
                    <a:pt x="353" y="760"/>
                    <a:pt x="407" y="760"/>
                  </a:cubicBezTo>
                  <a:lnTo>
                    <a:pt x="489" y="760"/>
                  </a:lnTo>
                  <a:cubicBezTo>
                    <a:pt x="489" y="760"/>
                    <a:pt x="501" y="748"/>
                    <a:pt x="517" y="748"/>
                  </a:cubicBezTo>
                  <a:cubicBezTo>
                    <a:pt x="525" y="748"/>
                    <a:pt x="534" y="751"/>
                    <a:pt x="543" y="760"/>
                  </a:cubicBezTo>
                  <a:lnTo>
                    <a:pt x="1112" y="82"/>
                  </a:lnTo>
                  <a:cubicBezTo>
                    <a:pt x="1112" y="82"/>
                    <a:pt x="950" y="0"/>
                    <a:pt x="84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6493822" y="2174067"/>
              <a:ext cx="6626" cy="6687"/>
            </a:xfrm>
            <a:custGeom>
              <a:avLst/>
              <a:gdLst/>
              <a:ahLst/>
              <a:cxnLst/>
              <a:rect l="l" t="t" r="r" b="b"/>
              <a:pathLst>
                <a:path w="109" h="110" extrusionOk="0">
                  <a:moveTo>
                    <a:pt x="109" y="1"/>
                  </a:moveTo>
                  <a:cubicBezTo>
                    <a:pt x="54" y="1"/>
                    <a:pt x="0" y="28"/>
                    <a:pt x="0" y="55"/>
                  </a:cubicBezTo>
                  <a:cubicBezTo>
                    <a:pt x="0" y="82"/>
                    <a:pt x="0" y="82"/>
                    <a:pt x="0" y="109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6502028" y="2134495"/>
              <a:ext cx="79203" cy="74282"/>
            </a:xfrm>
            <a:custGeom>
              <a:avLst/>
              <a:gdLst/>
              <a:ahLst/>
              <a:cxnLst/>
              <a:rect l="l" t="t" r="r" b="b"/>
              <a:pathLst>
                <a:path w="1303" h="1222" extrusionOk="0">
                  <a:moveTo>
                    <a:pt x="1004" y="1"/>
                  </a:moveTo>
                  <a:lnTo>
                    <a:pt x="218" y="815"/>
                  </a:lnTo>
                  <a:lnTo>
                    <a:pt x="109" y="896"/>
                  </a:lnTo>
                  <a:lnTo>
                    <a:pt x="1" y="1032"/>
                  </a:lnTo>
                  <a:cubicBezTo>
                    <a:pt x="28" y="1113"/>
                    <a:pt x="136" y="1167"/>
                    <a:pt x="218" y="1221"/>
                  </a:cubicBezTo>
                  <a:lnTo>
                    <a:pt x="1303" y="136"/>
                  </a:lnTo>
                  <a:cubicBezTo>
                    <a:pt x="1221" y="109"/>
                    <a:pt x="1140" y="82"/>
                    <a:pt x="1086" y="82"/>
                  </a:cubicBezTo>
                  <a:cubicBezTo>
                    <a:pt x="1059" y="82"/>
                    <a:pt x="1032" y="55"/>
                    <a:pt x="1004" y="55"/>
                  </a:cubicBezTo>
                  <a:cubicBezTo>
                    <a:pt x="1004" y="55"/>
                    <a:pt x="1004" y="28"/>
                    <a:pt x="100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6587796" y="2152670"/>
              <a:ext cx="23098" cy="24801"/>
            </a:xfrm>
            <a:custGeom>
              <a:avLst/>
              <a:gdLst/>
              <a:ahLst/>
              <a:cxnLst/>
              <a:rect l="l" t="t" r="r" b="b"/>
              <a:pathLst>
                <a:path w="380" h="408" extrusionOk="0">
                  <a:moveTo>
                    <a:pt x="136" y="0"/>
                  </a:moveTo>
                  <a:lnTo>
                    <a:pt x="0" y="109"/>
                  </a:lnTo>
                  <a:cubicBezTo>
                    <a:pt x="55" y="136"/>
                    <a:pt x="82" y="163"/>
                    <a:pt x="136" y="163"/>
                  </a:cubicBezTo>
                  <a:cubicBezTo>
                    <a:pt x="109" y="163"/>
                    <a:pt x="55" y="190"/>
                    <a:pt x="27" y="190"/>
                  </a:cubicBezTo>
                  <a:cubicBezTo>
                    <a:pt x="55" y="244"/>
                    <a:pt x="109" y="353"/>
                    <a:pt x="163" y="407"/>
                  </a:cubicBezTo>
                  <a:lnTo>
                    <a:pt x="380" y="190"/>
                  </a:lnTo>
                  <a:cubicBezTo>
                    <a:pt x="380" y="163"/>
                    <a:pt x="380" y="136"/>
                    <a:pt x="380" y="109"/>
                  </a:cubicBezTo>
                  <a:cubicBezTo>
                    <a:pt x="326" y="109"/>
                    <a:pt x="308" y="121"/>
                    <a:pt x="278" y="121"/>
                  </a:cubicBezTo>
                  <a:cubicBezTo>
                    <a:pt x="262" y="121"/>
                    <a:pt x="244" y="118"/>
                    <a:pt x="217" y="109"/>
                  </a:cubicBezTo>
                  <a:lnTo>
                    <a:pt x="299" y="109"/>
                  </a:lnTo>
                  <a:cubicBezTo>
                    <a:pt x="272" y="82"/>
                    <a:pt x="217" y="27"/>
                    <a:pt x="13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6531752" y="2203792"/>
              <a:ext cx="13251" cy="16534"/>
            </a:xfrm>
            <a:custGeom>
              <a:avLst/>
              <a:gdLst/>
              <a:ahLst/>
              <a:cxnLst/>
              <a:rect l="l" t="t" r="r" b="b"/>
              <a:pathLst>
                <a:path w="218" h="272" extrusionOk="0">
                  <a:moveTo>
                    <a:pt x="217" y="0"/>
                  </a:moveTo>
                  <a:lnTo>
                    <a:pt x="0" y="217"/>
                  </a:lnTo>
                  <a:cubicBezTo>
                    <a:pt x="27" y="244"/>
                    <a:pt x="54" y="244"/>
                    <a:pt x="81" y="271"/>
                  </a:cubicBezTo>
                  <a:cubicBezTo>
                    <a:pt x="136" y="190"/>
                    <a:pt x="163" y="109"/>
                    <a:pt x="21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6607551" y="2172426"/>
              <a:ext cx="34708" cy="28084"/>
            </a:xfrm>
            <a:custGeom>
              <a:avLst/>
              <a:gdLst/>
              <a:ahLst/>
              <a:cxnLst/>
              <a:rect l="l" t="t" r="r" b="b"/>
              <a:pathLst>
                <a:path w="571" h="462" extrusionOk="0">
                  <a:moveTo>
                    <a:pt x="326" y="1"/>
                  </a:moveTo>
                  <a:lnTo>
                    <a:pt x="1" y="326"/>
                  </a:lnTo>
                  <a:lnTo>
                    <a:pt x="109" y="326"/>
                  </a:lnTo>
                  <a:cubicBezTo>
                    <a:pt x="82" y="353"/>
                    <a:pt x="82" y="408"/>
                    <a:pt x="109" y="462"/>
                  </a:cubicBezTo>
                  <a:cubicBezTo>
                    <a:pt x="272" y="408"/>
                    <a:pt x="353" y="299"/>
                    <a:pt x="516" y="218"/>
                  </a:cubicBezTo>
                  <a:lnTo>
                    <a:pt x="570" y="163"/>
                  </a:lnTo>
                  <a:cubicBezTo>
                    <a:pt x="489" y="109"/>
                    <a:pt x="353" y="109"/>
                    <a:pt x="32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6574605" y="2098265"/>
              <a:ext cx="1702" cy="61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27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6553148" y="2106472"/>
              <a:ext cx="13251" cy="9969"/>
            </a:xfrm>
            <a:custGeom>
              <a:avLst/>
              <a:gdLst/>
              <a:ahLst/>
              <a:cxnLst/>
              <a:rect l="l" t="t" r="r" b="b"/>
              <a:pathLst>
                <a:path w="218" h="164" extrusionOk="0">
                  <a:moveTo>
                    <a:pt x="1" y="1"/>
                  </a:moveTo>
                  <a:cubicBezTo>
                    <a:pt x="1" y="82"/>
                    <a:pt x="28" y="109"/>
                    <a:pt x="82" y="164"/>
                  </a:cubicBezTo>
                  <a:lnTo>
                    <a:pt x="218" y="28"/>
                  </a:lnTo>
                  <a:cubicBezTo>
                    <a:pt x="191" y="28"/>
                    <a:pt x="136" y="1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6576247" y="2096624"/>
              <a:ext cx="49540" cy="41275"/>
            </a:xfrm>
            <a:custGeom>
              <a:avLst/>
              <a:gdLst/>
              <a:ahLst/>
              <a:cxnLst/>
              <a:rect l="l" t="t" r="r" b="b"/>
              <a:pathLst>
                <a:path w="815" h="679" extrusionOk="0">
                  <a:moveTo>
                    <a:pt x="706" y="0"/>
                  </a:moveTo>
                  <a:cubicBezTo>
                    <a:pt x="678" y="0"/>
                    <a:pt x="624" y="190"/>
                    <a:pt x="516" y="190"/>
                  </a:cubicBezTo>
                  <a:cubicBezTo>
                    <a:pt x="489" y="190"/>
                    <a:pt x="407" y="136"/>
                    <a:pt x="326" y="109"/>
                  </a:cubicBezTo>
                  <a:lnTo>
                    <a:pt x="0" y="434"/>
                  </a:lnTo>
                  <a:cubicBezTo>
                    <a:pt x="28" y="434"/>
                    <a:pt x="353" y="461"/>
                    <a:pt x="380" y="461"/>
                  </a:cubicBezTo>
                  <a:cubicBezTo>
                    <a:pt x="326" y="461"/>
                    <a:pt x="245" y="461"/>
                    <a:pt x="190" y="488"/>
                  </a:cubicBezTo>
                  <a:cubicBezTo>
                    <a:pt x="163" y="488"/>
                    <a:pt x="82" y="515"/>
                    <a:pt x="28" y="515"/>
                  </a:cubicBezTo>
                  <a:cubicBezTo>
                    <a:pt x="28" y="570"/>
                    <a:pt x="55" y="678"/>
                    <a:pt x="109" y="678"/>
                  </a:cubicBezTo>
                  <a:lnTo>
                    <a:pt x="299" y="678"/>
                  </a:lnTo>
                  <a:lnTo>
                    <a:pt x="814" y="81"/>
                  </a:lnTo>
                  <a:cubicBezTo>
                    <a:pt x="814" y="81"/>
                    <a:pt x="814" y="0"/>
                    <a:pt x="81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6614176" y="2096624"/>
              <a:ext cx="51181" cy="44557"/>
            </a:xfrm>
            <a:custGeom>
              <a:avLst/>
              <a:gdLst/>
              <a:ahLst/>
              <a:cxnLst/>
              <a:rect l="l" t="t" r="r" b="b"/>
              <a:pathLst>
                <a:path w="842" h="733" extrusionOk="0">
                  <a:moveTo>
                    <a:pt x="461" y="0"/>
                  </a:moveTo>
                  <a:lnTo>
                    <a:pt x="0" y="543"/>
                  </a:lnTo>
                  <a:cubicBezTo>
                    <a:pt x="54" y="624"/>
                    <a:pt x="109" y="732"/>
                    <a:pt x="217" y="732"/>
                  </a:cubicBezTo>
                  <a:cubicBezTo>
                    <a:pt x="271" y="732"/>
                    <a:pt x="299" y="732"/>
                    <a:pt x="326" y="705"/>
                  </a:cubicBezTo>
                  <a:lnTo>
                    <a:pt x="841" y="109"/>
                  </a:lnTo>
                  <a:cubicBezTo>
                    <a:pt x="787" y="81"/>
                    <a:pt x="733" y="0"/>
                    <a:pt x="67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6452610" y="2149327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6452610" y="2149327"/>
              <a:ext cx="1702" cy="61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27" y="1"/>
                  </a:moveTo>
                  <a:cubicBezTo>
                    <a:pt x="27" y="1"/>
                    <a:pt x="0" y="1"/>
                    <a:pt x="0" y="1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6447625" y="2149327"/>
              <a:ext cx="16534" cy="14954"/>
            </a:xfrm>
            <a:custGeom>
              <a:avLst/>
              <a:gdLst/>
              <a:ahLst/>
              <a:cxnLst/>
              <a:rect l="l" t="t" r="r" b="b"/>
              <a:pathLst>
                <a:path w="272" h="246" extrusionOk="0">
                  <a:moveTo>
                    <a:pt x="82" y="1"/>
                  </a:moveTo>
                  <a:lnTo>
                    <a:pt x="82" y="1"/>
                  </a:lnTo>
                  <a:cubicBezTo>
                    <a:pt x="1" y="55"/>
                    <a:pt x="82" y="164"/>
                    <a:pt x="191" y="245"/>
                  </a:cubicBezTo>
                  <a:lnTo>
                    <a:pt x="272" y="191"/>
                  </a:lnTo>
                  <a:cubicBezTo>
                    <a:pt x="218" y="109"/>
                    <a:pt x="136" y="82"/>
                    <a:pt x="8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6177254" y="2698420"/>
              <a:ext cx="39632" cy="41275"/>
            </a:xfrm>
            <a:custGeom>
              <a:avLst/>
              <a:gdLst/>
              <a:ahLst/>
              <a:cxnLst/>
              <a:rect l="l" t="t" r="r" b="b"/>
              <a:pathLst>
                <a:path w="652" h="679" extrusionOk="0">
                  <a:moveTo>
                    <a:pt x="516" y="0"/>
                  </a:moveTo>
                  <a:cubicBezTo>
                    <a:pt x="434" y="0"/>
                    <a:pt x="272" y="217"/>
                    <a:pt x="272" y="271"/>
                  </a:cubicBezTo>
                  <a:cubicBezTo>
                    <a:pt x="272" y="312"/>
                    <a:pt x="287" y="352"/>
                    <a:pt x="306" y="393"/>
                  </a:cubicBezTo>
                  <a:lnTo>
                    <a:pt x="306" y="393"/>
                  </a:lnTo>
                  <a:lnTo>
                    <a:pt x="651" y="0"/>
                  </a:lnTo>
                  <a:close/>
                  <a:moveTo>
                    <a:pt x="306" y="393"/>
                  </a:moveTo>
                  <a:lnTo>
                    <a:pt x="202" y="511"/>
                  </a:lnTo>
                  <a:lnTo>
                    <a:pt x="202" y="511"/>
                  </a:lnTo>
                  <a:cubicBezTo>
                    <a:pt x="247" y="491"/>
                    <a:pt x="298" y="462"/>
                    <a:pt x="326" y="434"/>
                  </a:cubicBezTo>
                  <a:cubicBezTo>
                    <a:pt x="319" y="420"/>
                    <a:pt x="312" y="407"/>
                    <a:pt x="306" y="393"/>
                  </a:cubicBezTo>
                  <a:close/>
                  <a:moveTo>
                    <a:pt x="202" y="511"/>
                  </a:moveTo>
                  <a:cubicBezTo>
                    <a:pt x="160" y="530"/>
                    <a:pt x="122" y="543"/>
                    <a:pt x="109" y="543"/>
                  </a:cubicBezTo>
                  <a:cubicBezTo>
                    <a:pt x="82" y="543"/>
                    <a:pt x="0" y="543"/>
                    <a:pt x="0" y="651"/>
                  </a:cubicBezTo>
                  <a:cubicBezTo>
                    <a:pt x="0" y="665"/>
                    <a:pt x="7" y="665"/>
                    <a:pt x="17" y="665"/>
                  </a:cubicBezTo>
                  <a:cubicBezTo>
                    <a:pt x="28" y="665"/>
                    <a:pt x="41" y="665"/>
                    <a:pt x="55" y="678"/>
                  </a:cubicBezTo>
                  <a:lnTo>
                    <a:pt x="202" y="51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6173971" y="2673680"/>
              <a:ext cx="112148" cy="110512"/>
            </a:xfrm>
            <a:custGeom>
              <a:avLst/>
              <a:gdLst/>
              <a:ahLst/>
              <a:cxnLst/>
              <a:rect l="l" t="t" r="r" b="b"/>
              <a:pathLst>
                <a:path w="1845" h="1818" extrusionOk="0">
                  <a:moveTo>
                    <a:pt x="1709" y="0"/>
                  </a:moveTo>
                  <a:lnTo>
                    <a:pt x="1085" y="489"/>
                  </a:lnTo>
                  <a:lnTo>
                    <a:pt x="895" y="733"/>
                  </a:lnTo>
                  <a:cubicBezTo>
                    <a:pt x="899" y="738"/>
                    <a:pt x="903" y="744"/>
                    <a:pt x="906" y="749"/>
                  </a:cubicBezTo>
                  <a:lnTo>
                    <a:pt x="906" y="749"/>
                  </a:lnTo>
                  <a:lnTo>
                    <a:pt x="0" y="1682"/>
                  </a:lnTo>
                  <a:cubicBezTo>
                    <a:pt x="0" y="1763"/>
                    <a:pt x="109" y="1818"/>
                    <a:pt x="190" y="1818"/>
                  </a:cubicBezTo>
                  <a:lnTo>
                    <a:pt x="299" y="1818"/>
                  </a:lnTo>
                  <a:lnTo>
                    <a:pt x="895" y="1248"/>
                  </a:lnTo>
                  <a:lnTo>
                    <a:pt x="1247" y="947"/>
                  </a:lnTo>
                  <a:lnTo>
                    <a:pt x="1247" y="947"/>
                  </a:lnTo>
                  <a:cubicBezTo>
                    <a:pt x="1244" y="971"/>
                    <a:pt x="1238" y="1004"/>
                    <a:pt x="1221" y="1004"/>
                  </a:cubicBezTo>
                  <a:lnTo>
                    <a:pt x="1248" y="1004"/>
                  </a:lnTo>
                  <a:cubicBezTo>
                    <a:pt x="1248" y="1004"/>
                    <a:pt x="1275" y="923"/>
                    <a:pt x="1275" y="923"/>
                  </a:cubicBezTo>
                  <a:lnTo>
                    <a:pt x="1275" y="923"/>
                  </a:lnTo>
                  <a:lnTo>
                    <a:pt x="1247" y="947"/>
                  </a:lnTo>
                  <a:lnTo>
                    <a:pt x="1247" y="947"/>
                  </a:lnTo>
                  <a:cubicBezTo>
                    <a:pt x="1248" y="933"/>
                    <a:pt x="1248" y="923"/>
                    <a:pt x="1248" y="923"/>
                  </a:cubicBezTo>
                  <a:lnTo>
                    <a:pt x="1655" y="489"/>
                  </a:lnTo>
                  <a:cubicBezTo>
                    <a:pt x="1628" y="489"/>
                    <a:pt x="1573" y="461"/>
                    <a:pt x="1546" y="461"/>
                  </a:cubicBezTo>
                  <a:cubicBezTo>
                    <a:pt x="1546" y="434"/>
                    <a:pt x="1573" y="434"/>
                    <a:pt x="1600" y="434"/>
                  </a:cubicBezTo>
                  <a:cubicBezTo>
                    <a:pt x="1600" y="272"/>
                    <a:pt x="1845" y="326"/>
                    <a:pt x="181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6213542" y="2652222"/>
              <a:ext cx="8267" cy="8328"/>
            </a:xfrm>
            <a:custGeom>
              <a:avLst/>
              <a:gdLst/>
              <a:ahLst/>
              <a:cxnLst/>
              <a:rect l="l" t="t" r="r" b="b"/>
              <a:pathLst>
                <a:path w="136" h="137" extrusionOk="0">
                  <a:moveTo>
                    <a:pt x="136" y="1"/>
                  </a:moveTo>
                  <a:lnTo>
                    <a:pt x="136" y="1"/>
                  </a:lnTo>
                  <a:cubicBezTo>
                    <a:pt x="82" y="28"/>
                    <a:pt x="0" y="55"/>
                    <a:pt x="0" y="82"/>
                  </a:cubicBezTo>
                  <a:cubicBezTo>
                    <a:pt x="0" y="109"/>
                    <a:pt x="0" y="109"/>
                    <a:pt x="0" y="136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6218466" y="2652222"/>
              <a:ext cx="47899" cy="37992"/>
            </a:xfrm>
            <a:custGeom>
              <a:avLst/>
              <a:gdLst/>
              <a:ahLst/>
              <a:cxnLst/>
              <a:rect l="l" t="t" r="r" b="b"/>
              <a:pathLst>
                <a:path w="788" h="625" extrusionOk="0">
                  <a:moveTo>
                    <a:pt x="516" y="1"/>
                  </a:moveTo>
                  <a:lnTo>
                    <a:pt x="326" y="163"/>
                  </a:lnTo>
                  <a:lnTo>
                    <a:pt x="218" y="272"/>
                  </a:lnTo>
                  <a:lnTo>
                    <a:pt x="136" y="326"/>
                  </a:lnTo>
                  <a:lnTo>
                    <a:pt x="1" y="380"/>
                  </a:lnTo>
                  <a:cubicBezTo>
                    <a:pt x="28" y="408"/>
                    <a:pt x="28" y="408"/>
                    <a:pt x="28" y="408"/>
                  </a:cubicBezTo>
                  <a:lnTo>
                    <a:pt x="28" y="462"/>
                  </a:lnTo>
                  <a:cubicBezTo>
                    <a:pt x="28" y="489"/>
                    <a:pt x="55" y="543"/>
                    <a:pt x="55" y="570"/>
                  </a:cubicBezTo>
                  <a:cubicBezTo>
                    <a:pt x="55" y="597"/>
                    <a:pt x="136" y="625"/>
                    <a:pt x="218" y="625"/>
                  </a:cubicBezTo>
                  <a:lnTo>
                    <a:pt x="570" y="272"/>
                  </a:lnTo>
                  <a:cubicBezTo>
                    <a:pt x="570" y="245"/>
                    <a:pt x="570" y="245"/>
                    <a:pt x="570" y="218"/>
                  </a:cubicBezTo>
                  <a:cubicBezTo>
                    <a:pt x="597" y="109"/>
                    <a:pt x="787" y="163"/>
                    <a:pt x="787" y="55"/>
                  </a:cubicBezTo>
                  <a:cubicBezTo>
                    <a:pt x="787" y="28"/>
                    <a:pt x="733" y="1"/>
                    <a:pt x="70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6239923" y="2711611"/>
              <a:ext cx="57746" cy="70939"/>
            </a:xfrm>
            <a:custGeom>
              <a:avLst/>
              <a:gdLst/>
              <a:ahLst/>
              <a:cxnLst/>
              <a:rect l="l" t="t" r="r" b="b"/>
              <a:pathLst>
                <a:path w="950" h="1167" extrusionOk="0">
                  <a:moveTo>
                    <a:pt x="787" y="0"/>
                  </a:moveTo>
                  <a:lnTo>
                    <a:pt x="326" y="380"/>
                  </a:lnTo>
                  <a:lnTo>
                    <a:pt x="353" y="380"/>
                  </a:lnTo>
                  <a:lnTo>
                    <a:pt x="353" y="488"/>
                  </a:lnTo>
                  <a:cubicBezTo>
                    <a:pt x="353" y="570"/>
                    <a:pt x="217" y="651"/>
                    <a:pt x="81" y="651"/>
                  </a:cubicBezTo>
                  <a:cubicBezTo>
                    <a:pt x="81" y="733"/>
                    <a:pt x="190" y="787"/>
                    <a:pt x="190" y="868"/>
                  </a:cubicBezTo>
                  <a:cubicBezTo>
                    <a:pt x="190" y="1004"/>
                    <a:pt x="0" y="1004"/>
                    <a:pt x="0" y="1112"/>
                  </a:cubicBezTo>
                  <a:cubicBezTo>
                    <a:pt x="0" y="1139"/>
                    <a:pt x="27" y="1167"/>
                    <a:pt x="27" y="1167"/>
                  </a:cubicBezTo>
                  <a:lnTo>
                    <a:pt x="949" y="244"/>
                  </a:lnTo>
                  <a:cubicBezTo>
                    <a:pt x="922" y="217"/>
                    <a:pt x="895" y="190"/>
                    <a:pt x="868" y="163"/>
                  </a:cubicBezTo>
                  <a:cubicBezTo>
                    <a:pt x="814" y="109"/>
                    <a:pt x="787" y="54"/>
                    <a:pt x="78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6304173" y="2762733"/>
              <a:ext cx="31426" cy="29907"/>
            </a:xfrm>
            <a:custGeom>
              <a:avLst/>
              <a:gdLst/>
              <a:ahLst/>
              <a:cxnLst/>
              <a:rect l="l" t="t" r="r" b="b"/>
              <a:pathLst>
                <a:path w="517" h="492" extrusionOk="0">
                  <a:moveTo>
                    <a:pt x="489" y="0"/>
                  </a:moveTo>
                  <a:lnTo>
                    <a:pt x="1" y="434"/>
                  </a:lnTo>
                  <a:lnTo>
                    <a:pt x="191" y="434"/>
                  </a:lnTo>
                  <a:cubicBezTo>
                    <a:pt x="250" y="434"/>
                    <a:pt x="338" y="491"/>
                    <a:pt x="381" y="491"/>
                  </a:cubicBezTo>
                  <a:cubicBezTo>
                    <a:pt x="398" y="491"/>
                    <a:pt x="408" y="483"/>
                    <a:pt x="408" y="461"/>
                  </a:cubicBezTo>
                  <a:lnTo>
                    <a:pt x="408" y="407"/>
                  </a:lnTo>
                  <a:cubicBezTo>
                    <a:pt x="408" y="407"/>
                    <a:pt x="326" y="407"/>
                    <a:pt x="245" y="380"/>
                  </a:cubicBezTo>
                  <a:cubicBezTo>
                    <a:pt x="326" y="271"/>
                    <a:pt x="516" y="190"/>
                    <a:pt x="516" y="54"/>
                  </a:cubicBezTo>
                  <a:cubicBezTo>
                    <a:pt x="516" y="54"/>
                    <a:pt x="516" y="0"/>
                    <a:pt x="48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6480632" y="3011658"/>
              <a:ext cx="33006" cy="14893"/>
            </a:xfrm>
            <a:custGeom>
              <a:avLst/>
              <a:gdLst/>
              <a:ahLst/>
              <a:cxnLst/>
              <a:rect l="l" t="t" r="r" b="b"/>
              <a:pathLst>
                <a:path w="543" h="245" extrusionOk="0">
                  <a:moveTo>
                    <a:pt x="109" y="1"/>
                  </a:moveTo>
                  <a:lnTo>
                    <a:pt x="0" y="109"/>
                  </a:lnTo>
                  <a:cubicBezTo>
                    <a:pt x="27" y="136"/>
                    <a:pt x="82" y="136"/>
                    <a:pt x="109" y="136"/>
                  </a:cubicBezTo>
                  <a:cubicBezTo>
                    <a:pt x="163" y="163"/>
                    <a:pt x="217" y="218"/>
                    <a:pt x="299" y="245"/>
                  </a:cubicBezTo>
                  <a:lnTo>
                    <a:pt x="543" y="1"/>
                  </a:lnTo>
                  <a:cubicBezTo>
                    <a:pt x="461" y="1"/>
                    <a:pt x="434" y="55"/>
                    <a:pt x="326" y="55"/>
                  </a:cubicBezTo>
                  <a:cubicBezTo>
                    <a:pt x="244" y="55"/>
                    <a:pt x="190" y="1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6426229" y="2934154"/>
              <a:ext cx="11549" cy="13252"/>
            </a:xfrm>
            <a:custGeom>
              <a:avLst/>
              <a:gdLst/>
              <a:ahLst/>
              <a:cxnLst/>
              <a:rect l="l" t="t" r="r" b="b"/>
              <a:pathLst>
                <a:path w="190" h="218" extrusionOk="0">
                  <a:moveTo>
                    <a:pt x="190" y="1"/>
                  </a:moveTo>
                  <a:cubicBezTo>
                    <a:pt x="136" y="1"/>
                    <a:pt x="109" y="82"/>
                    <a:pt x="54" y="82"/>
                  </a:cubicBezTo>
                  <a:cubicBezTo>
                    <a:pt x="54" y="82"/>
                    <a:pt x="27" y="109"/>
                    <a:pt x="0" y="109"/>
                  </a:cubicBezTo>
                  <a:cubicBezTo>
                    <a:pt x="27" y="109"/>
                    <a:pt x="27" y="164"/>
                    <a:pt x="54" y="218"/>
                  </a:cubicBezTo>
                  <a:lnTo>
                    <a:pt x="190" y="55"/>
                  </a:lnTo>
                  <a:cubicBezTo>
                    <a:pt x="190" y="28"/>
                    <a:pt x="190" y="28"/>
                    <a:pt x="19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6424588" y="2963879"/>
              <a:ext cx="18175" cy="34649"/>
            </a:xfrm>
            <a:custGeom>
              <a:avLst/>
              <a:gdLst/>
              <a:ahLst/>
              <a:cxnLst/>
              <a:rect l="l" t="t" r="r" b="b"/>
              <a:pathLst>
                <a:path w="299" h="570" extrusionOk="0">
                  <a:moveTo>
                    <a:pt x="190" y="0"/>
                  </a:moveTo>
                  <a:lnTo>
                    <a:pt x="27" y="163"/>
                  </a:lnTo>
                  <a:cubicBezTo>
                    <a:pt x="27" y="190"/>
                    <a:pt x="54" y="217"/>
                    <a:pt x="54" y="244"/>
                  </a:cubicBezTo>
                  <a:cubicBezTo>
                    <a:pt x="54" y="299"/>
                    <a:pt x="27" y="326"/>
                    <a:pt x="0" y="407"/>
                  </a:cubicBezTo>
                  <a:cubicBezTo>
                    <a:pt x="0" y="461"/>
                    <a:pt x="0" y="543"/>
                    <a:pt x="54" y="570"/>
                  </a:cubicBezTo>
                  <a:lnTo>
                    <a:pt x="298" y="326"/>
                  </a:lnTo>
                  <a:cubicBezTo>
                    <a:pt x="298" y="217"/>
                    <a:pt x="298" y="136"/>
                    <a:pt x="244" y="27"/>
                  </a:cubicBezTo>
                  <a:cubicBezTo>
                    <a:pt x="217" y="27"/>
                    <a:pt x="217" y="0"/>
                    <a:pt x="19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6445984" y="2703344"/>
              <a:ext cx="13251" cy="14893"/>
            </a:xfrm>
            <a:custGeom>
              <a:avLst/>
              <a:gdLst/>
              <a:ahLst/>
              <a:cxnLst/>
              <a:rect l="l" t="t" r="r" b="b"/>
              <a:pathLst>
                <a:path w="218" h="245" extrusionOk="0">
                  <a:moveTo>
                    <a:pt x="1" y="1"/>
                  </a:moveTo>
                  <a:lnTo>
                    <a:pt x="1" y="28"/>
                  </a:lnTo>
                  <a:cubicBezTo>
                    <a:pt x="1" y="55"/>
                    <a:pt x="1" y="136"/>
                    <a:pt x="1" y="136"/>
                  </a:cubicBezTo>
                  <a:cubicBezTo>
                    <a:pt x="1" y="218"/>
                    <a:pt x="55" y="245"/>
                    <a:pt x="190" y="245"/>
                  </a:cubicBezTo>
                  <a:lnTo>
                    <a:pt x="218" y="218"/>
                  </a:lnTo>
                  <a:cubicBezTo>
                    <a:pt x="218" y="218"/>
                    <a:pt x="218" y="190"/>
                    <a:pt x="218" y="190"/>
                  </a:cubicBezTo>
                  <a:cubicBezTo>
                    <a:pt x="218" y="109"/>
                    <a:pt x="136" y="82"/>
                    <a:pt x="13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6460816" y="2693436"/>
              <a:ext cx="18236" cy="18236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136" y="1"/>
                  </a:moveTo>
                  <a:cubicBezTo>
                    <a:pt x="82" y="1"/>
                    <a:pt x="1" y="218"/>
                    <a:pt x="1" y="245"/>
                  </a:cubicBezTo>
                  <a:cubicBezTo>
                    <a:pt x="1" y="272"/>
                    <a:pt x="1" y="272"/>
                    <a:pt x="28" y="299"/>
                  </a:cubicBezTo>
                  <a:lnTo>
                    <a:pt x="299" y="55"/>
                  </a:lnTo>
                  <a:cubicBezTo>
                    <a:pt x="272" y="28"/>
                    <a:pt x="218" y="1"/>
                    <a:pt x="13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6556431" y="2658848"/>
              <a:ext cx="9969" cy="9908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164" y="0"/>
                  </a:moveTo>
                  <a:cubicBezTo>
                    <a:pt x="55" y="0"/>
                    <a:pt x="1" y="109"/>
                    <a:pt x="1" y="163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6605910" y="2634107"/>
              <a:ext cx="16534" cy="21458"/>
            </a:xfrm>
            <a:custGeom>
              <a:avLst/>
              <a:gdLst/>
              <a:ahLst/>
              <a:cxnLst/>
              <a:rect l="l" t="t" r="r" b="b"/>
              <a:pathLst>
                <a:path w="272" h="353" extrusionOk="0">
                  <a:moveTo>
                    <a:pt x="190" y="0"/>
                  </a:moveTo>
                  <a:cubicBezTo>
                    <a:pt x="190" y="0"/>
                    <a:pt x="109" y="55"/>
                    <a:pt x="109" y="82"/>
                  </a:cubicBezTo>
                  <a:cubicBezTo>
                    <a:pt x="109" y="136"/>
                    <a:pt x="136" y="136"/>
                    <a:pt x="163" y="190"/>
                  </a:cubicBezTo>
                  <a:cubicBezTo>
                    <a:pt x="109" y="190"/>
                    <a:pt x="55" y="244"/>
                    <a:pt x="1" y="244"/>
                  </a:cubicBezTo>
                  <a:cubicBezTo>
                    <a:pt x="1" y="299"/>
                    <a:pt x="1" y="353"/>
                    <a:pt x="82" y="353"/>
                  </a:cubicBezTo>
                  <a:cubicBezTo>
                    <a:pt x="109" y="353"/>
                    <a:pt x="218" y="299"/>
                    <a:pt x="218" y="272"/>
                  </a:cubicBezTo>
                  <a:lnTo>
                    <a:pt x="218" y="190"/>
                  </a:lnTo>
                  <a:cubicBezTo>
                    <a:pt x="218" y="190"/>
                    <a:pt x="272" y="136"/>
                    <a:pt x="272" y="82"/>
                  </a:cubicBezTo>
                  <a:cubicBezTo>
                    <a:pt x="245" y="55"/>
                    <a:pt x="218" y="55"/>
                    <a:pt x="19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6698242" y="2399954"/>
              <a:ext cx="28083" cy="26443"/>
            </a:xfrm>
            <a:custGeom>
              <a:avLst/>
              <a:gdLst/>
              <a:ahLst/>
              <a:cxnLst/>
              <a:rect l="l" t="t" r="r" b="b"/>
              <a:pathLst>
                <a:path w="462" h="435" extrusionOk="0">
                  <a:moveTo>
                    <a:pt x="407" y="1"/>
                  </a:moveTo>
                  <a:cubicBezTo>
                    <a:pt x="299" y="82"/>
                    <a:pt x="1" y="218"/>
                    <a:pt x="1" y="408"/>
                  </a:cubicBezTo>
                  <a:cubicBezTo>
                    <a:pt x="1" y="408"/>
                    <a:pt x="28" y="408"/>
                    <a:pt x="28" y="435"/>
                  </a:cubicBezTo>
                  <a:lnTo>
                    <a:pt x="462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6620741" y="2624199"/>
              <a:ext cx="31426" cy="19878"/>
            </a:xfrm>
            <a:custGeom>
              <a:avLst/>
              <a:gdLst/>
              <a:ahLst/>
              <a:cxnLst/>
              <a:rect l="l" t="t" r="r" b="b"/>
              <a:pathLst>
                <a:path w="517" h="327" extrusionOk="0">
                  <a:moveTo>
                    <a:pt x="516" y="1"/>
                  </a:moveTo>
                  <a:lnTo>
                    <a:pt x="516" y="1"/>
                  </a:lnTo>
                  <a:cubicBezTo>
                    <a:pt x="326" y="28"/>
                    <a:pt x="1" y="163"/>
                    <a:pt x="109" y="272"/>
                  </a:cubicBezTo>
                  <a:cubicBezTo>
                    <a:pt x="136" y="299"/>
                    <a:pt x="136" y="299"/>
                    <a:pt x="163" y="326"/>
                  </a:cubicBezTo>
                  <a:lnTo>
                    <a:pt x="516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6597704" y="2660489"/>
              <a:ext cx="18175" cy="16534"/>
            </a:xfrm>
            <a:custGeom>
              <a:avLst/>
              <a:gdLst/>
              <a:ahLst/>
              <a:cxnLst/>
              <a:rect l="l" t="t" r="r" b="b"/>
              <a:pathLst>
                <a:path w="299" h="272" extrusionOk="0">
                  <a:moveTo>
                    <a:pt x="271" y="0"/>
                  </a:moveTo>
                  <a:cubicBezTo>
                    <a:pt x="163" y="0"/>
                    <a:pt x="81" y="136"/>
                    <a:pt x="0" y="272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6787292" y="2447793"/>
              <a:ext cx="80844" cy="77565"/>
            </a:xfrm>
            <a:custGeom>
              <a:avLst/>
              <a:gdLst/>
              <a:ahLst/>
              <a:cxnLst/>
              <a:rect l="l" t="t" r="r" b="b"/>
              <a:pathLst>
                <a:path w="1330" h="1276" extrusionOk="0">
                  <a:moveTo>
                    <a:pt x="1112" y="0"/>
                  </a:moveTo>
                  <a:lnTo>
                    <a:pt x="461" y="651"/>
                  </a:lnTo>
                  <a:lnTo>
                    <a:pt x="55" y="1058"/>
                  </a:lnTo>
                  <a:cubicBezTo>
                    <a:pt x="82" y="1140"/>
                    <a:pt x="0" y="1221"/>
                    <a:pt x="109" y="1275"/>
                  </a:cubicBezTo>
                  <a:lnTo>
                    <a:pt x="163" y="1058"/>
                  </a:lnTo>
                  <a:lnTo>
                    <a:pt x="163" y="1031"/>
                  </a:lnTo>
                  <a:lnTo>
                    <a:pt x="163" y="1004"/>
                  </a:lnTo>
                  <a:lnTo>
                    <a:pt x="326" y="1004"/>
                  </a:lnTo>
                  <a:lnTo>
                    <a:pt x="814" y="651"/>
                  </a:lnTo>
                  <a:lnTo>
                    <a:pt x="1329" y="163"/>
                  </a:lnTo>
                  <a:cubicBezTo>
                    <a:pt x="1275" y="82"/>
                    <a:pt x="1221" y="55"/>
                    <a:pt x="111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6902662" y="2424694"/>
              <a:ext cx="28143" cy="41275"/>
            </a:xfrm>
            <a:custGeom>
              <a:avLst/>
              <a:gdLst/>
              <a:ahLst/>
              <a:cxnLst/>
              <a:rect l="l" t="t" r="r" b="b"/>
              <a:pathLst>
                <a:path w="463" h="679" extrusionOk="0">
                  <a:moveTo>
                    <a:pt x="381" y="1"/>
                  </a:moveTo>
                  <a:lnTo>
                    <a:pt x="164" y="218"/>
                  </a:lnTo>
                  <a:cubicBezTo>
                    <a:pt x="109" y="299"/>
                    <a:pt x="82" y="408"/>
                    <a:pt x="28" y="543"/>
                  </a:cubicBezTo>
                  <a:cubicBezTo>
                    <a:pt x="1" y="597"/>
                    <a:pt x="82" y="625"/>
                    <a:pt x="109" y="679"/>
                  </a:cubicBezTo>
                  <a:lnTo>
                    <a:pt x="462" y="326"/>
                  </a:lnTo>
                  <a:cubicBezTo>
                    <a:pt x="462" y="191"/>
                    <a:pt x="435" y="28"/>
                    <a:pt x="38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6591078" y="2724802"/>
              <a:ext cx="3343" cy="61"/>
            </a:xfrm>
            <a:custGeom>
              <a:avLst/>
              <a:gdLst/>
              <a:ahLst/>
              <a:cxnLst/>
              <a:rect l="l" t="t" r="r" b="b"/>
              <a:pathLst>
                <a:path w="55" h="1" fill="none" extrusionOk="0">
                  <a:moveTo>
                    <a:pt x="1" y="0"/>
                  </a:moveTo>
                  <a:cubicBezTo>
                    <a:pt x="28" y="0"/>
                    <a:pt x="55" y="0"/>
                    <a:pt x="55" y="0"/>
                  </a:cubicBezTo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6460816" y="2770940"/>
              <a:ext cx="174818" cy="179809"/>
            </a:xfrm>
            <a:custGeom>
              <a:avLst/>
              <a:gdLst/>
              <a:ahLst/>
              <a:cxnLst/>
              <a:rect l="l" t="t" r="r" b="b"/>
              <a:pathLst>
                <a:path w="2876" h="2958" extrusionOk="0">
                  <a:moveTo>
                    <a:pt x="2740" y="1"/>
                  </a:moveTo>
                  <a:lnTo>
                    <a:pt x="652" y="2116"/>
                  </a:lnTo>
                  <a:lnTo>
                    <a:pt x="380" y="2388"/>
                  </a:lnTo>
                  <a:lnTo>
                    <a:pt x="1" y="2767"/>
                  </a:lnTo>
                  <a:lnTo>
                    <a:pt x="28" y="2767"/>
                  </a:lnTo>
                  <a:cubicBezTo>
                    <a:pt x="28" y="2822"/>
                    <a:pt x="163" y="2849"/>
                    <a:pt x="218" y="2903"/>
                  </a:cubicBezTo>
                  <a:lnTo>
                    <a:pt x="245" y="2957"/>
                  </a:lnTo>
                  <a:lnTo>
                    <a:pt x="597" y="2605"/>
                  </a:lnTo>
                  <a:lnTo>
                    <a:pt x="896" y="2279"/>
                  </a:lnTo>
                  <a:lnTo>
                    <a:pt x="2876" y="299"/>
                  </a:lnTo>
                  <a:cubicBezTo>
                    <a:pt x="2849" y="218"/>
                    <a:pt x="2767" y="109"/>
                    <a:pt x="274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6117867" y="2060334"/>
              <a:ext cx="21518" cy="19817"/>
            </a:xfrm>
            <a:custGeom>
              <a:avLst/>
              <a:gdLst/>
              <a:ahLst/>
              <a:cxnLst/>
              <a:rect l="l" t="t" r="r" b="b"/>
              <a:pathLst>
                <a:path w="354" h="326" extrusionOk="0">
                  <a:moveTo>
                    <a:pt x="326" y="0"/>
                  </a:moveTo>
                  <a:lnTo>
                    <a:pt x="1" y="326"/>
                  </a:lnTo>
                  <a:cubicBezTo>
                    <a:pt x="55" y="299"/>
                    <a:pt x="109" y="272"/>
                    <a:pt x="137" y="244"/>
                  </a:cubicBezTo>
                  <a:cubicBezTo>
                    <a:pt x="191" y="244"/>
                    <a:pt x="354" y="163"/>
                    <a:pt x="354" y="55"/>
                  </a:cubicBezTo>
                  <a:cubicBezTo>
                    <a:pt x="354" y="55"/>
                    <a:pt x="326" y="27"/>
                    <a:pt x="32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6050274" y="2253213"/>
              <a:ext cx="18236" cy="11610"/>
            </a:xfrm>
            <a:custGeom>
              <a:avLst/>
              <a:gdLst/>
              <a:ahLst/>
              <a:cxnLst/>
              <a:rect l="l" t="t" r="r" b="b"/>
              <a:pathLst>
                <a:path w="300" h="191" extrusionOk="0">
                  <a:moveTo>
                    <a:pt x="82" y="1"/>
                  </a:moveTo>
                  <a:cubicBezTo>
                    <a:pt x="55" y="1"/>
                    <a:pt x="1" y="55"/>
                    <a:pt x="1" y="82"/>
                  </a:cubicBezTo>
                  <a:cubicBezTo>
                    <a:pt x="1" y="136"/>
                    <a:pt x="55" y="191"/>
                    <a:pt x="109" y="191"/>
                  </a:cubicBezTo>
                  <a:lnTo>
                    <a:pt x="164" y="191"/>
                  </a:lnTo>
                  <a:lnTo>
                    <a:pt x="299" y="55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4113056" y="2531862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4083393" y="2536847"/>
              <a:ext cx="28083" cy="23099"/>
            </a:xfrm>
            <a:custGeom>
              <a:avLst/>
              <a:gdLst/>
              <a:ahLst/>
              <a:cxnLst/>
              <a:rect l="l" t="t" r="r" b="b"/>
              <a:pathLst>
                <a:path w="462" h="380" extrusionOk="0">
                  <a:moveTo>
                    <a:pt x="407" y="0"/>
                  </a:moveTo>
                  <a:lnTo>
                    <a:pt x="0" y="380"/>
                  </a:lnTo>
                  <a:cubicBezTo>
                    <a:pt x="190" y="326"/>
                    <a:pt x="461" y="190"/>
                    <a:pt x="461" y="136"/>
                  </a:cubicBezTo>
                  <a:cubicBezTo>
                    <a:pt x="461" y="81"/>
                    <a:pt x="434" y="54"/>
                    <a:pt x="407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4762665" y="2225189"/>
              <a:ext cx="69295" cy="57809"/>
            </a:xfrm>
            <a:custGeom>
              <a:avLst/>
              <a:gdLst/>
              <a:ahLst/>
              <a:cxnLst/>
              <a:rect l="l" t="t" r="r" b="b"/>
              <a:pathLst>
                <a:path w="1140" h="951" extrusionOk="0">
                  <a:moveTo>
                    <a:pt x="977" y="1"/>
                  </a:moveTo>
                  <a:lnTo>
                    <a:pt x="814" y="191"/>
                  </a:lnTo>
                  <a:lnTo>
                    <a:pt x="685" y="305"/>
                  </a:lnTo>
                  <a:lnTo>
                    <a:pt x="685" y="305"/>
                  </a:lnTo>
                  <a:cubicBezTo>
                    <a:pt x="683" y="303"/>
                    <a:pt x="680" y="301"/>
                    <a:pt x="678" y="299"/>
                  </a:cubicBezTo>
                  <a:lnTo>
                    <a:pt x="678" y="299"/>
                  </a:lnTo>
                  <a:cubicBezTo>
                    <a:pt x="681" y="301"/>
                    <a:pt x="683" y="303"/>
                    <a:pt x="685" y="305"/>
                  </a:cubicBezTo>
                  <a:lnTo>
                    <a:pt x="685" y="305"/>
                  </a:lnTo>
                  <a:lnTo>
                    <a:pt x="685" y="305"/>
                  </a:lnTo>
                  <a:lnTo>
                    <a:pt x="685" y="305"/>
                  </a:lnTo>
                  <a:cubicBezTo>
                    <a:pt x="710" y="326"/>
                    <a:pt x="739" y="326"/>
                    <a:pt x="814" y="326"/>
                  </a:cubicBezTo>
                  <a:cubicBezTo>
                    <a:pt x="715" y="326"/>
                    <a:pt x="706" y="326"/>
                    <a:pt x="685" y="305"/>
                  </a:cubicBezTo>
                  <a:lnTo>
                    <a:pt x="685" y="305"/>
                  </a:lnTo>
                  <a:lnTo>
                    <a:pt x="570" y="408"/>
                  </a:lnTo>
                  <a:lnTo>
                    <a:pt x="543" y="408"/>
                  </a:lnTo>
                  <a:lnTo>
                    <a:pt x="0" y="950"/>
                  </a:lnTo>
                  <a:cubicBezTo>
                    <a:pt x="136" y="923"/>
                    <a:pt x="244" y="869"/>
                    <a:pt x="326" y="842"/>
                  </a:cubicBezTo>
                  <a:cubicBezTo>
                    <a:pt x="353" y="842"/>
                    <a:pt x="461" y="814"/>
                    <a:pt x="597" y="787"/>
                  </a:cubicBezTo>
                  <a:lnTo>
                    <a:pt x="1139" y="218"/>
                  </a:lnTo>
                  <a:cubicBezTo>
                    <a:pt x="1058" y="191"/>
                    <a:pt x="1004" y="82"/>
                    <a:pt x="97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5034678" y="2096624"/>
              <a:ext cx="72638" cy="77504"/>
            </a:xfrm>
            <a:custGeom>
              <a:avLst/>
              <a:gdLst/>
              <a:ahLst/>
              <a:cxnLst/>
              <a:rect l="l" t="t" r="r" b="b"/>
              <a:pathLst>
                <a:path w="1195" h="1275" extrusionOk="0">
                  <a:moveTo>
                    <a:pt x="896" y="0"/>
                  </a:moveTo>
                  <a:lnTo>
                    <a:pt x="353" y="651"/>
                  </a:lnTo>
                  <a:lnTo>
                    <a:pt x="272" y="787"/>
                  </a:lnTo>
                  <a:lnTo>
                    <a:pt x="1" y="1058"/>
                  </a:lnTo>
                  <a:cubicBezTo>
                    <a:pt x="82" y="1085"/>
                    <a:pt x="190" y="1112"/>
                    <a:pt x="245" y="1112"/>
                  </a:cubicBezTo>
                  <a:cubicBezTo>
                    <a:pt x="218" y="1139"/>
                    <a:pt x="190" y="1166"/>
                    <a:pt x="136" y="1166"/>
                  </a:cubicBezTo>
                  <a:cubicBezTo>
                    <a:pt x="163" y="1221"/>
                    <a:pt x="190" y="1248"/>
                    <a:pt x="218" y="1275"/>
                  </a:cubicBezTo>
                  <a:lnTo>
                    <a:pt x="1183" y="202"/>
                  </a:lnTo>
                  <a:lnTo>
                    <a:pt x="1183" y="202"/>
                  </a:lnTo>
                  <a:lnTo>
                    <a:pt x="1194" y="217"/>
                  </a:lnTo>
                  <a:lnTo>
                    <a:pt x="1194" y="0"/>
                  </a:lnTo>
                  <a:lnTo>
                    <a:pt x="950" y="0"/>
                  </a:lnTo>
                  <a:cubicBezTo>
                    <a:pt x="932" y="0"/>
                    <a:pt x="926" y="24"/>
                    <a:pt x="916" y="24"/>
                  </a:cubicBezTo>
                  <a:cubicBezTo>
                    <a:pt x="911" y="24"/>
                    <a:pt x="905" y="18"/>
                    <a:pt x="89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5120446" y="2015777"/>
              <a:ext cx="186367" cy="171542"/>
            </a:xfrm>
            <a:custGeom>
              <a:avLst/>
              <a:gdLst/>
              <a:ahLst/>
              <a:cxnLst/>
              <a:rect l="l" t="t" r="r" b="b"/>
              <a:pathLst>
                <a:path w="3066" h="2822" extrusionOk="0">
                  <a:moveTo>
                    <a:pt x="3011" y="1"/>
                  </a:moveTo>
                  <a:cubicBezTo>
                    <a:pt x="2902" y="1"/>
                    <a:pt x="2875" y="109"/>
                    <a:pt x="2767" y="109"/>
                  </a:cubicBezTo>
                  <a:cubicBezTo>
                    <a:pt x="2685" y="109"/>
                    <a:pt x="2631" y="82"/>
                    <a:pt x="2577" y="55"/>
                  </a:cubicBezTo>
                  <a:lnTo>
                    <a:pt x="1248" y="1384"/>
                  </a:lnTo>
                  <a:lnTo>
                    <a:pt x="1139" y="1493"/>
                  </a:lnTo>
                  <a:lnTo>
                    <a:pt x="922" y="1710"/>
                  </a:lnTo>
                  <a:lnTo>
                    <a:pt x="868" y="1764"/>
                  </a:lnTo>
                  <a:lnTo>
                    <a:pt x="488" y="2144"/>
                  </a:lnTo>
                  <a:lnTo>
                    <a:pt x="380" y="2279"/>
                  </a:lnTo>
                  <a:lnTo>
                    <a:pt x="0" y="2686"/>
                  </a:lnTo>
                  <a:lnTo>
                    <a:pt x="136" y="2686"/>
                  </a:lnTo>
                  <a:cubicBezTo>
                    <a:pt x="136" y="2686"/>
                    <a:pt x="190" y="2768"/>
                    <a:pt x="244" y="2822"/>
                  </a:cubicBezTo>
                  <a:lnTo>
                    <a:pt x="3065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5117103" y="2014135"/>
              <a:ext cx="234205" cy="217741"/>
            </a:xfrm>
            <a:custGeom>
              <a:avLst/>
              <a:gdLst/>
              <a:ahLst/>
              <a:cxnLst/>
              <a:rect l="l" t="t" r="r" b="b"/>
              <a:pathLst>
                <a:path w="3853" h="3582" extrusionOk="0">
                  <a:moveTo>
                    <a:pt x="3418" y="1"/>
                  </a:moveTo>
                  <a:lnTo>
                    <a:pt x="516" y="2957"/>
                  </a:lnTo>
                  <a:lnTo>
                    <a:pt x="516" y="3039"/>
                  </a:lnTo>
                  <a:lnTo>
                    <a:pt x="1" y="3527"/>
                  </a:lnTo>
                  <a:cubicBezTo>
                    <a:pt x="109" y="3554"/>
                    <a:pt x="218" y="3581"/>
                    <a:pt x="326" y="3581"/>
                  </a:cubicBezTo>
                  <a:cubicBezTo>
                    <a:pt x="353" y="3581"/>
                    <a:pt x="381" y="3554"/>
                    <a:pt x="408" y="3554"/>
                  </a:cubicBezTo>
                  <a:lnTo>
                    <a:pt x="3852" y="28"/>
                  </a:lnTo>
                  <a:lnTo>
                    <a:pt x="3852" y="28"/>
                  </a:lnTo>
                  <a:cubicBezTo>
                    <a:pt x="3825" y="33"/>
                    <a:pt x="3798" y="36"/>
                    <a:pt x="3772" y="36"/>
                  </a:cubicBezTo>
                  <a:cubicBezTo>
                    <a:pt x="3666" y="36"/>
                    <a:pt x="3570" y="1"/>
                    <a:pt x="352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5056135" y="2413144"/>
              <a:ext cx="138529" cy="129113"/>
            </a:xfrm>
            <a:custGeom>
              <a:avLst/>
              <a:gdLst/>
              <a:ahLst/>
              <a:cxnLst/>
              <a:rect l="l" t="t" r="r" b="b"/>
              <a:pathLst>
                <a:path w="2279" h="2124" extrusionOk="0">
                  <a:moveTo>
                    <a:pt x="2089" y="1"/>
                  </a:moveTo>
                  <a:lnTo>
                    <a:pt x="597" y="1493"/>
                  </a:lnTo>
                  <a:lnTo>
                    <a:pt x="0" y="2116"/>
                  </a:lnTo>
                  <a:cubicBezTo>
                    <a:pt x="36" y="2116"/>
                    <a:pt x="85" y="2104"/>
                    <a:pt x="145" y="2104"/>
                  </a:cubicBezTo>
                  <a:cubicBezTo>
                    <a:pt x="175" y="2104"/>
                    <a:pt x="208" y="2107"/>
                    <a:pt x="244" y="2116"/>
                  </a:cubicBezTo>
                  <a:cubicBezTo>
                    <a:pt x="259" y="2121"/>
                    <a:pt x="272" y="2124"/>
                    <a:pt x="283" y="2124"/>
                  </a:cubicBezTo>
                  <a:cubicBezTo>
                    <a:pt x="394" y="2124"/>
                    <a:pt x="333" y="1899"/>
                    <a:pt x="407" y="1899"/>
                  </a:cubicBezTo>
                  <a:lnTo>
                    <a:pt x="516" y="1899"/>
                  </a:lnTo>
                  <a:lnTo>
                    <a:pt x="922" y="1520"/>
                  </a:lnTo>
                  <a:lnTo>
                    <a:pt x="1031" y="1465"/>
                  </a:lnTo>
                  <a:lnTo>
                    <a:pt x="1194" y="1303"/>
                  </a:lnTo>
                  <a:cubicBezTo>
                    <a:pt x="1194" y="1303"/>
                    <a:pt x="1194" y="1276"/>
                    <a:pt x="1194" y="1276"/>
                  </a:cubicBezTo>
                  <a:cubicBezTo>
                    <a:pt x="1194" y="1248"/>
                    <a:pt x="1085" y="1086"/>
                    <a:pt x="1139" y="1086"/>
                  </a:cubicBezTo>
                  <a:cubicBezTo>
                    <a:pt x="1221" y="1086"/>
                    <a:pt x="1302" y="1140"/>
                    <a:pt x="1329" y="1167"/>
                  </a:cubicBezTo>
                  <a:lnTo>
                    <a:pt x="2116" y="381"/>
                  </a:lnTo>
                  <a:lnTo>
                    <a:pt x="2197" y="326"/>
                  </a:lnTo>
                  <a:lnTo>
                    <a:pt x="2279" y="245"/>
                  </a:lnTo>
                  <a:cubicBezTo>
                    <a:pt x="2279" y="191"/>
                    <a:pt x="2279" y="191"/>
                    <a:pt x="2279" y="82"/>
                  </a:cubicBezTo>
                  <a:cubicBezTo>
                    <a:pt x="2170" y="82"/>
                    <a:pt x="2116" y="55"/>
                    <a:pt x="208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5364437" y="2040517"/>
              <a:ext cx="206122" cy="197924"/>
            </a:xfrm>
            <a:custGeom>
              <a:avLst/>
              <a:gdLst/>
              <a:ahLst/>
              <a:cxnLst/>
              <a:rect l="l" t="t" r="r" b="b"/>
              <a:pathLst>
                <a:path w="3391" h="3256" extrusionOk="0">
                  <a:moveTo>
                    <a:pt x="3174" y="1"/>
                  </a:moveTo>
                  <a:lnTo>
                    <a:pt x="624" y="2550"/>
                  </a:lnTo>
                  <a:lnTo>
                    <a:pt x="489" y="2659"/>
                  </a:lnTo>
                  <a:lnTo>
                    <a:pt x="0" y="3147"/>
                  </a:lnTo>
                  <a:cubicBezTo>
                    <a:pt x="82" y="3201"/>
                    <a:pt x="190" y="3256"/>
                    <a:pt x="299" y="3256"/>
                  </a:cubicBezTo>
                  <a:lnTo>
                    <a:pt x="3391" y="191"/>
                  </a:lnTo>
                  <a:cubicBezTo>
                    <a:pt x="3282" y="164"/>
                    <a:pt x="3255" y="28"/>
                    <a:pt x="317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4719751" y="2711611"/>
              <a:ext cx="440266" cy="435299"/>
            </a:xfrm>
            <a:custGeom>
              <a:avLst/>
              <a:gdLst/>
              <a:ahLst/>
              <a:cxnLst/>
              <a:rect l="l" t="t" r="r" b="b"/>
              <a:pathLst>
                <a:path w="7243" h="7161" extrusionOk="0">
                  <a:moveTo>
                    <a:pt x="6863" y="0"/>
                  </a:moveTo>
                  <a:lnTo>
                    <a:pt x="1" y="6835"/>
                  </a:lnTo>
                  <a:cubicBezTo>
                    <a:pt x="55" y="6917"/>
                    <a:pt x="28" y="7080"/>
                    <a:pt x="82" y="7161"/>
                  </a:cubicBezTo>
                  <a:lnTo>
                    <a:pt x="326" y="6944"/>
                  </a:lnTo>
                  <a:lnTo>
                    <a:pt x="516" y="6754"/>
                  </a:lnTo>
                  <a:lnTo>
                    <a:pt x="7243" y="54"/>
                  </a:lnTo>
                  <a:lnTo>
                    <a:pt x="6945" y="54"/>
                  </a:lnTo>
                  <a:cubicBezTo>
                    <a:pt x="6918" y="54"/>
                    <a:pt x="6890" y="0"/>
                    <a:pt x="686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4737926" y="2718176"/>
              <a:ext cx="445189" cy="455116"/>
            </a:xfrm>
            <a:custGeom>
              <a:avLst/>
              <a:gdLst/>
              <a:ahLst/>
              <a:cxnLst/>
              <a:rect l="l" t="t" r="r" b="b"/>
              <a:pathLst>
                <a:path w="7324" h="7487" extrusionOk="0">
                  <a:moveTo>
                    <a:pt x="7242" y="1"/>
                  </a:moveTo>
                  <a:lnTo>
                    <a:pt x="407" y="6836"/>
                  </a:lnTo>
                  <a:lnTo>
                    <a:pt x="163" y="7107"/>
                  </a:lnTo>
                  <a:lnTo>
                    <a:pt x="0" y="7243"/>
                  </a:lnTo>
                  <a:cubicBezTo>
                    <a:pt x="55" y="7324"/>
                    <a:pt x="136" y="7405"/>
                    <a:pt x="190" y="7487"/>
                  </a:cubicBezTo>
                  <a:lnTo>
                    <a:pt x="407" y="7270"/>
                  </a:lnTo>
                  <a:lnTo>
                    <a:pt x="543" y="7134"/>
                  </a:lnTo>
                  <a:lnTo>
                    <a:pt x="7324" y="353"/>
                  </a:lnTo>
                  <a:cubicBezTo>
                    <a:pt x="7324" y="218"/>
                    <a:pt x="7324" y="109"/>
                    <a:pt x="724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4780779" y="2761031"/>
              <a:ext cx="415526" cy="415604"/>
            </a:xfrm>
            <a:custGeom>
              <a:avLst/>
              <a:gdLst/>
              <a:ahLst/>
              <a:cxnLst/>
              <a:rect l="l" t="t" r="r" b="b"/>
              <a:pathLst>
                <a:path w="6836" h="6837" extrusionOk="0">
                  <a:moveTo>
                    <a:pt x="6673" y="1"/>
                  </a:moveTo>
                  <a:lnTo>
                    <a:pt x="5425" y="1249"/>
                  </a:lnTo>
                  <a:lnTo>
                    <a:pt x="4774" y="1900"/>
                  </a:lnTo>
                  <a:lnTo>
                    <a:pt x="0" y="6646"/>
                  </a:lnTo>
                  <a:cubicBezTo>
                    <a:pt x="55" y="6700"/>
                    <a:pt x="109" y="6755"/>
                    <a:pt x="163" y="6809"/>
                  </a:cubicBezTo>
                  <a:cubicBezTo>
                    <a:pt x="172" y="6800"/>
                    <a:pt x="175" y="6797"/>
                    <a:pt x="178" y="6797"/>
                  </a:cubicBezTo>
                  <a:cubicBezTo>
                    <a:pt x="184" y="6797"/>
                    <a:pt x="190" y="6809"/>
                    <a:pt x="245" y="6809"/>
                  </a:cubicBezTo>
                  <a:cubicBezTo>
                    <a:pt x="245" y="6836"/>
                    <a:pt x="245" y="6836"/>
                    <a:pt x="245" y="6836"/>
                  </a:cubicBezTo>
                  <a:lnTo>
                    <a:pt x="5317" y="1764"/>
                  </a:lnTo>
                  <a:lnTo>
                    <a:pt x="5724" y="1357"/>
                  </a:lnTo>
                  <a:lnTo>
                    <a:pt x="6836" y="245"/>
                  </a:lnTo>
                  <a:cubicBezTo>
                    <a:pt x="6781" y="164"/>
                    <a:pt x="6700" y="82"/>
                    <a:pt x="667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4757681" y="3166666"/>
              <a:ext cx="37991" cy="34649"/>
            </a:xfrm>
            <a:custGeom>
              <a:avLst/>
              <a:gdLst/>
              <a:ahLst/>
              <a:cxnLst/>
              <a:rect l="l" t="t" r="r" b="b"/>
              <a:pathLst>
                <a:path w="625" h="570" extrusionOk="0">
                  <a:moveTo>
                    <a:pt x="380" y="0"/>
                  </a:moveTo>
                  <a:lnTo>
                    <a:pt x="191" y="190"/>
                  </a:lnTo>
                  <a:lnTo>
                    <a:pt x="1" y="353"/>
                  </a:lnTo>
                  <a:cubicBezTo>
                    <a:pt x="55" y="380"/>
                    <a:pt x="82" y="407"/>
                    <a:pt x="82" y="407"/>
                  </a:cubicBezTo>
                  <a:cubicBezTo>
                    <a:pt x="136" y="461"/>
                    <a:pt x="191" y="516"/>
                    <a:pt x="245" y="570"/>
                  </a:cubicBezTo>
                  <a:lnTo>
                    <a:pt x="353" y="434"/>
                  </a:lnTo>
                  <a:lnTo>
                    <a:pt x="625" y="163"/>
                  </a:lnTo>
                  <a:cubicBezTo>
                    <a:pt x="625" y="163"/>
                    <a:pt x="625" y="163"/>
                    <a:pt x="625" y="136"/>
                  </a:cubicBezTo>
                  <a:cubicBezTo>
                    <a:pt x="570" y="136"/>
                    <a:pt x="564" y="124"/>
                    <a:pt x="558" y="124"/>
                  </a:cubicBezTo>
                  <a:cubicBezTo>
                    <a:pt x="555" y="124"/>
                    <a:pt x="552" y="127"/>
                    <a:pt x="543" y="136"/>
                  </a:cubicBezTo>
                  <a:cubicBezTo>
                    <a:pt x="489" y="82"/>
                    <a:pt x="435" y="27"/>
                    <a:pt x="38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4777497" y="2634107"/>
              <a:ext cx="598550" cy="598575"/>
            </a:xfrm>
            <a:custGeom>
              <a:avLst/>
              <a:gdLst/>
              <a:ahLst/>
              <a:cxnLst/>
              <a:rect l="l" t="t" r="r" b="b"/>
              <a:pathLst>
                <a:path w="9847" h="9847" extrusionOk="0">
                  <a:moveTo>
                    <a:pt x="9629" y="0"/>
                  </a:moveTo>
                  <a:lnTo>
                    <a:pt x="7486" y="2143"/>
                  </a:lnTo>
                  <a:cubicBezTo>
                    <a:pt x="7486" y="2225"/>
                    <a:pt x="7514" y="2252"/>
                    <a:pt x="7541" y="2279"/>
                  </a:cubicBezTo>
                  <a:cubicBezTo>
                    <a:pt x="7486" y="2333"/>
                    <a:pt x="7405" y="2387"/>
                    <a:pt x="7378" y="2469"/>
                  </a:cubicBezTo>
                  <a:cubicBezTo>
                    <a:pt x="7308" y="2469"/>
                    <a:pt x="7238" y="2588"/>
                    <a:pt x="7186" y="2588"/>
                  </a:cubicBezTo>
                  <a:cubicBezTo>
                    <a:pt x="7177" y="2588"/>
                    <a:pt x="7169" y="2585"/>
                    <a:pt x="7161" y="2577"/>
                  </a:cubicBezTo>
                  <a:cubicBezTo>
                    <a:pt x="7134" y="2550"/>
                    <a:pt x="7107" y="2550"/>
                    <a:pt x="7107" y="2523"/>
                  </a:cubicBezTo>
                  <a:lnTo>
                    <a:pt x="6022" y="3635"/>
                  </a:lnTo>
                  <a:lnTo>
                    <a:pt x="5588" y="4042"/>
                  </a:lnTo>
                  <a:lnTo>
                    <a:pt x="488" y="9141"/>
                  </a:lnTo>
                  <a:lnTo>
                    <a:pt x="163" y="9467"/>
                  </a:lnTo>
                  <a:lnTo>
                    <a:pt x="0" y="9629"/>
                  </a:lnTo>
                  <a:cubicBezTo>
                    <a:pt x="0" y="9684"/>
                    <a:pt x="27" y="9684"/>
                    <a:pt x="82" y="9711"/>
                  </a:cubicBezTo>
                  <a:cubicBezTo>
                    <a:pt x="109" y="9738"/>
                    <a:pt x="163" y="9792"/>
                    <a:pt x="190" y="9846"/>
                  </a:cubicBezTo>
                  <a:lnTo>
                    <a:pt x="299" y="9765"/>
                  </a:lnTo>
                  <a:lnTo>
                    <a:pt x="624" y="9412"/>
                  </a:lnTo>
                  <a:lnTo>
                    <a:pt x="5534" y="4530"/>
                  </a:lnTo>
                  <a:lnTo>
                    <a:pt x="5940" y="4123"/>
                  </a:lnTo>
                  <a:lnTo>
                    <a:pt x="6076" y="3960"/>
                  </a:lnTo>
                  <a:lnTo>
                    <a:pt x="6157" y="3906"/>
                  </a:lnTo>
                  <a:lnTo>
                    <a:pt x="9846" y="217"/>
                  </a:lnTo>
                  <a:cubicBezTo>
                    <a:pt x="9819" y="163"/>
                    <a:pt x="9792" y="136"/>
                    <a:pt x="9765" y="136"/>
                  </a:cubicBezTo>
                  <a:cubicBezTo>
                    <a:pt x="9711" y="136"/>
                    <a:pt x="9656" y="82"/>
                    <a:pt x="962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4854998" y="2647298"/>
              <a:ext cx="603473" cy="610124"/>
            </a:xfrm>
            <a:custGeom>
              <a:avLst/>
              <a:gdLst/>
              <a:ahLst/>
              <a:cxnLst/>
              <a:rect l="l" t="t" r="r" b="b"/>
              <a:pathLst>
                <a:path w="9928" h="10037" extrusionOk="0">
                  <a:moveTo>
                    <a:pt x="9792" y="0"/>
                  </a:moveTo>
                  <a:lnTo>
                    <a:pt x="5777" y="4015"/>
                  </a:lnTo>
                  <a:lnTo>
                    <a:pt x="5615" y="4177"/>
                  </a:lnTo>
                  <a:lnTo>
                    <a:pt x="5588" y="4205"/>
                  </a:lnTo>
                  <a:lnTo>
                    <a:pt x="5289" y="4503"/>
                  </a:lnTo>
                  <a:lnTo>
                    <a:pt x="0" y="9792"/>
                  </a:lnTo>
                  <a:cubicBezTo>
                    <a:pt x="54" y="9873"/>
                    <a:pt x="136" y="9955"/>
                    <a:pt x="163" y="10036"/>
                  </a:cubicBezTo>
                  <a:lnTo>
                    <a:pt x="5208" y="4991"/>
                  </a:lnTo>
                  <a:lnTo>
                    <a:pt x="5235" y="4991"/>
                  </a:lnTo>
                  <a:lnTo>
                    <a:pt x="9927" y="272"/>
                  </a:lnTo>
                  <a:cubicBezTo>
                    <a:pt x="9846" y="217"/>
                    <a:pt x="9738" y="109"/>
                    <a:pt x="979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5052792" y="2711611"/>
              <a:ext cx="448533" cy="440284"/>
            </a:xfrm>
            <a:custGeom>
              <a:avLst/>
              <a:gdLst/>
              <a:ahLst/>
              <a:cxnLst/>
              <a:rect l="l" t="t" r="r" b="b"/>
              <a:pathLst>
                <a:path w="7379" h="7243" extrusionOk="0">
                  <a:moveTo>
                    <a:pt x="7135" y="0"/>
                  </a:moveTo>
                  <a:lnTo>
                    <a:pt x="1" y="7107"/>
                  </a:lnTo>
                  <a:cubicBezTo>
                    <a:pt x="109" y="7134"/>
                    <a:pt x="191" y="7215"/>
                    <a:pt x="299" y="7242"/>
                  </a:cubicBezTo>
                  <a:lnTo>
                    <a:pt x="516" y="7025"/>
                  </a:lnTo>
                  <a:lnTo>
                    <a:pt x="571" y="6998"/>
                  </a:lnTo>
                  <a:lnTo>
                    <a:pt x="5588" y="1953"/>
                  </a:lnTo>
                  <a:lnTo>
                    <a:pt x="5968" y="1573"/>
                  </a:lnTo>
                  <a:lnTo>
                    <a:pt x="7379" y="163"/>
                  </a:lnTo>
                  <a:cubicBezTo>
                    <a:pt x="7297" y="136"/>
                    <a:pt x="7189" y="82"/>
                    <a:pt x="713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5803001" y="2322449"/>
              <a:ext cx="183084" cy="164977"/>
            </a:xfrm>
            <a:custGeom>
              <a:avLst/>
              <a:gdLst/>
              <a:ahLst/>
              <a:cxnLst/>
              <a:rect l="l" t="t" r="r" b="b"/>
              <a:pathLst>
                <a:path w="3012" h="2714" extrusionOk="0">
                  <a:moveTo>
                    <a:pt x="2794" y="1"/>
                  </a:moveTo>
                  <a:lnTo>
                    <a:pt x="0" y="2713"/>
                  </a:lnTo>
                  <a:lnTo>
                    <a:pt x="27" y="2713"/>
                  </a:lnTo>
                  <a:cubicBezTo>
                    <a:pt x="190" y="2713"/>
                    <a:pt x="461" y="2659"/>
                    <a:pt x="624" y="2523"/>
                  </a:cubicBezTo>
                  <a:cubicBezTo>
                    <a:pt x="733" y="2388"/>
                    <a:pt x="760" y="2252"/>
                    <a:pt x="895" y="2144"/>
                  </a:cubicBezTo>
                  <a:lnTo>
                    <a:pt x="1085" y="1927"/>
                  </a:lnTo>
                  <a:cubicBezTo>
                    <a:pt x="1085" y="1909"/>
                    <a:pt x="1089" y="1904"/>
                    <a:pt x="1096" y="1904"/>
                  </a:cubicBezTo>
                  <a:cubicBezTo>
                    <a:pt x="1104" y="1904"/>
                    <a:pt x="1116" y="1910"/>
                    <a:pt x="1131" y="1910"/>
                  </a:cubicBezTo>
                  <a:cubicBezTo>
                    <a:pt x="1162" y="1910"/>
                    <a:pt x="1205" y="1883"/>
                    <a:pt x="1248" y="1710"/>
                  </a:cubicBezTo>
                  <a:lnTo>
                    <a:pt x="1411" y="1710"/>
                  </a:lnTo>
                  <a:lnTo>
                    <a:pt x="2604" y="598"/>
                  </a:lnTo>
                  <a:lnTo>
                    <a:pt x="2686" y="571"/>
                  </a:lnTo>
                  <a:lnTo>
                    <a:pt x="3011" y="245"/>
                  </a:lnTo>
                  <a:cubicBezTo>
                    <a:pt x="2930" y="191"/>
                    <a:pt x="2848" y="55"/>
                    <a:pt x="279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5212717" y="3445316"/>
              <a:ext cx="16594" cy="14893"/>
            </a:xfrm>
            <a:custGeom>
              <a:avLst/>
              <a:gdLst/>
              <a:ahLst/>
              <a:cxnLst/>
              <a:rect l="l" t="t" r="r" b="b"/>
              <a:pathLst>
                <a:path w="273" h="245" extrusionOk="0">
                  <a:moveTo>
                    <a:pt x="272" y="0"/>
                  </a:moveTo>
                  <a:cubicBezTo>
                    <a:pt x="218" y="0"/>
                    <a:pt x="1" y="163"/>
                    <a:pt x="1" y="217"/>
                  </a:cubicBezTo>
                  <a:cubicBezTo>
                    <a:pt x="1" y="217"/>
                    <a:pt x="1" y="244"/>
                    <a:pt x="28" y="244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rgbClr val="882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5214419" y="3557408"/>
              <a:ext cx="3343" cy="1702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0" y="1"/>
                  </a:moveTo>
                  <a:cubicBezTo>
                    <a:pt x="0" y="1"/>
                    <a:pt x="0" y="28"/>
                    <a:pt x="0" y="28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882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5984322" y="2485725"/>
              <a:ext cx="5045" cy="1702"/>
            </a:xfrm>
            <a:custGeom>
              <a:avLst/>
              <a:gdLst/>
              <a:ahLst/>
              <a:cxnLst/>
              <a:rect l="l" t="t" r="r" b="b"/>
              <a:pathLst>
                <a:path w="83" h="28" extrusionOk="0">
                  <a:moveTo>
                    <a:pt x="1" y="0"/>
                  </a:moveTo>
                  <a:cubicBezTo>
                    <a:pt x="1" y="0"/>
                    <a:pt x="1" y="27"/>
                    <a:pt x="28" y="27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6000856" y="2521954"/>
              <a:ext cx="61" cy="1763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8"/>
                  </a:moveTo>
                  <a:lnTo>
                    <a:pt x="0" y="1"/>
                  </a:lnTo>
                  <a:cubicBezTo>
                    <a:pt x="0" y="1"/>
                    <a:pt x="0" y="28"/>
                    <a:pt x="0" y="28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990948" y="2485725"/>
              <a:ext cx="44555" cy="33008"/>
            </a:xfrm>
            <a:custGeom>
              <a:avLst/>
              <a:gdLst/>
              <a:ahLst/>
              <a:cxnLst/>
              <a:rect l="l" t="t" r="r" b="b"/>
              <a:pathLst>
                <a:path w="733" h="543" extrusionOk="0">
                  <a:moveTo>
                    <a:pt x="570" y="0"/>
                  </a:moveTo>
                  <a:cubicBezTo>
                    <a:pt x="543" y="27"/>
                    <a:pt x="570" y="27"/>
                    <a:pt x="570" y="109"/>
                  </a:cubicBezTo>
                  <a:cubicBezTo>
                    <a:pt x="543" y="109"/>
                    <a:pt x="489" y="136"/>
                    <a:pt x="434" y="136"/>
                  </a:cubicBezTo>
                  <a:cubicBezTo>
                    <a:pt x="380" y="136"/>
                    <a:pt x="326" y="82"/>
                    <a:pt x="326" y="27"/>
                  </a:cubicBezTo>
                  <a:lnTo>
                    <a:pt x="190" y="163"/>
                  </a:lnTo>
                  <a:lnTo>
                    <a:pt x="299" y="163"/>
                  </a:lnTo>
                  <a:cubicBezTo>
                    <a:pt x="299" y="190"/>
                    <a:pt x="326" y="217"/>
                    <a:pt x="326" y="244"/>
                  </a:cubicBezTo>
                  <a:cubicBezTo>
                    <a:pt x="272" y="271"/>
                    <a:pt x="163" y="299"/>
                    <a:pt x="55" y="299"/>
                  </a:cubicBezTo>
                  <a:lnTo>
                    <a:pt x="0" y="353"/>
                  </a:lnTo>
                  <a:cubicBezTo>
                    <a:pt x="55" y="353"/>
                    <a:pt x="121" y="341"/>
                    <a:pt x="183" y="341"/>
                  </a:cubicBezTo>
                  <a:cubicBezTo>
                    <a:pt x="214" y="341"/>
                    <a:pt x="245" y="344"/>
                    <a:pt x="272" y="353"/>
                  </a:cubicBezTo>
                  <a:cubicBezTo>
                    <a:pt x="245" y="407"/>
                    <a:pt x="245" y="461"/>
                    <a:pt x="217" y="543"/>
                  </a:cubicBezTo>
                  <a:lnTo>
                    <a:pt x="733" y="54"/>
                  </a:lnTo>
                  <a:lnTo>
                    <a:pt x="679" y="54"/>
                  </a:lnTo>
                  <a:cubicBezTo>
                    <a:pt x="624" y="54"/>
                    <a:pt x="597" y="27"/>
                    <a:pt x="57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6017328" y="2477458"/>
              <a:ext cx="74218" cy="59450"/>
            </a:xfrm>
            <a:custGeom>
              <a:avLst/>
              <a:gdLst/>
              <a:ahLst/>
              <a:cxnLst/>
              <a:rect l="l" t="t" r="r" b="b"/>
              <a:pathLst>
                <a:path w="1221" h="978" extrusionOk="0">
                  <a:moveTo>
                    <a:pt x="1085" y="1"/>
                  </a:moveTo>
                  <a:cubicBezTo>
                    <a:pt x="1085" y="55"/>
                    <a:pt x="1058" y="55"/>
                    <a:pt x="1058" y="136"/>
                  </a:cubicBezTo>
                  <a:cubicBezTo>
                    <a:pt x="1043" y="114"/>
                    <a:pt x="1025" y="106"/>
                    <a:pt x="1003" y="106"/>
                  </a:cubicBezTo>
                  <a:cubicBezTo>
                    <a:pt x="945" y="106"/>
                    <a:pt x="866" y="163"/>
                    <a:pt x="787" y="163"/>
                  </a:cubicBezTo>
                  <a:cubicBezTo>
                    <a:pt x="787" y="163"/>
                    <a:pt x="760" y="163"/>
                    <a:pt x="733" y="136"/>
                  </a:cubicBezTo>
                  <a:lnTo>
                    <a:pt x="0" y="869"/>
                  </a:lnTo>
                  <a:cubicBezTo>
                    <a:pt x="28" y="869"/>
                    <a:pt x="55" y="896"/>
                    <a:pt x="82" y="896"/>
                  </a:cubicBezTo>
                  <a:cubicBezTo>
                    <a:pt x="163" y="923"/>
                    <a:pt x="245" y="950"/>
                    <a:pt x="326" y="977"/>
                  </a:cubicBezTo>
                  <a:lnTo>
                    <a:pt x="1221" y="82"/>
                  </a:lnTo>
                  <a:cubicBezTo>
                    <a:pt x="1194" y="82"/>
                    <a:pt x="1194" y="55"/>
                    <a:pt x="1194" y="1"/>
                  </a:cubicBezTo>
                  <a:cubicBezTo>
                    <a:pt x="1180" y="14"/>
                    <a:pt x="1174" y="21"/>
                    <a:pt x="1160" y="21"/>
                  </a:cubicBezTo>
                  <a:cubicBezTo>
                    <a:pt x="1146" y="21"/>
                    <a:pt x="1126" y="14"/>
                    <a:pt x="108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6058541" y="2490649"/>
              <a:ext cx="62730" cy="49542"/>
            </a:xfrm>
            <a:custGeom>
              <a:avLst/>
              <a:gdLst/>
              <a:ahLst/>
              <a:cxnLst/>
              <a:rect l="l" t="t" r="r" b="b"/>
              <a:pathLst>
                <a:path w="1032" h="815" extrusionOk="0">
                  <a:moveTo>
                    <a:pt x="814" y="1"/>
                  </a:moveTo>
                  <a:lnTo>
                    <a:pt x="1" y="814"/>
                  </a:lnTo>
                  <a:lnTo>
                    <a:pt x="109" y="814"/>
                  </a:lnTo>
                  <a:cubicBezTo>
                    <a:pt x="272" y="814"/>
                    <a:pt x="407" y="760"/>
                    <a:pt x="543" y="706"/>
                  </a:cubicBezTo>
                  <a:lnTo>
                    <a:pt x="1031" y="190"/>
                  </a:lnTo>
                  <a:cubicBezTo>
                    <a:pt x="977" y="136"/>
                    <a:pt x="841" y="109"/>
                    <a:pt x="81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5151750" y="3239186"/>
              <a:ext cx="28083" cy="19878"/>
            </a:xfrm>
            <a:custGeom>
              <a:avLst/>
              <a:gdLst/>
              <a:ahLst/>
              <a:cxnLst/>
              <a:rect l="l" t="t" r="r" b="b"/>
              <a:pathLst>
                <a:path w="462" h="327" extrusionOk="0">
                  <a:moveTo>
                    <a:pt x="461" y="1"/>
                  </a:moveTo>
                  <a:lnTo>
                    <a:pt x="461" y="1"/>
                  </a:lnTo>
                  <a:cubicBezTo>
                    <a:pt x="217" y="55"/>
                    <a:pt x="109" y="326"/>
                    <a:pt x="0" y="326"/>
                  </a:cubicBezTo>
                  <a:lnTo>
                    <a:pt x="55" y="326"/>
                  </a:lnTo>
                  <a:cubicBezTo>
                    <a:pt x="109" y="326"/>
                    <a:pt x="190" y="272"/>
                    <a:pt x="272" y="245"/>
                  </a:cubicBezTo>
                  <a:lnTo>
                    <a:pt x="461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5189680" y="3244170"/>
              <a:ext cx="33006" cy="18175"/>
            </a:xfrm>
            <a:custGeom>
              <a:avLst/>
              <a:gdLst/>
              <a:ahLst/>
              <a:cxnLst/>
              <a:rect l="l" t="t" r="r" b="b"/>
              <a:pathLst>
                <a:path w="543" h="299" extrusionOk="0">
                  <a:moveTo>
                    <a:pt x="244" y="0"/>
                  </a:moveTo>
                  <a:lnTo>
                    <a:pt x="0" y="217"/>
                  </a:lnTo>
                  <a:cubicBezTo>
                    <a:pt x="0" y="217"/>
                    <a:pt x="0" y="244"/>
                    <a:pt x="0" y="244"/>
                  </a:cubicBezTo>
                  <a:lnTo>
                    <a:pt x="244" y="244"/>
                  </a:lnTo>
                  <a:cubicBezTo>
                    <a:pt x="299" y="244"/>
                    <a:pt x="326" y="271"/>
                    <a:pt x="353" y="299"/>
                  </a:cubicBezTo>
                  <a:lnTo>
                    <a:pt x="543" y="109"/>
                  </a:lnTo>
                  <a:cubicBezTo>
                    <a:pt x="461" y="82"/>
                    <a:pt x="353" y="27"/>
                    <a:pt x="24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230892" y="3255720"/>
              <a:ext cx="26441" cy="23099"/>
            </a:xfrm>
            <a:custGeom>
              <a:avLst/>
              <a:gdLst/>
              <a:ahLst/>
              <a:cxnLst/>
              <a:rect l="l" t="t" r="r" b="b"/>
              <a:pathLst>
                <a:path w="435" h="380" extrusionOk="0">
                  <a:moveTo>
                    <a:pt x="190" y="0"/>
                  </a:moveTo>
                  <a:lnTo>
                    <a:pt x="0" y="190"/>
                  </a:lnTo>
                  <a:cubicBezTo>
                    <a:pt x="27" y="190"/>
                    <a:pt x="27" y="244"/>
                    <a:pt x="82" y="244"/>
                  </a:cubicBezTo>
                  <a:cubicBezTo>
                    <a:pt x="109" y="326"/>
                    <a:pt x="163" y="353"/>
                    <a:pt x="244" y="380"/>
                  </a:cubicBezTo>
                  <a:lnTo>
                    <a:pt x="434" y="190"/>
                  </a:lnTo>
                  <a:cubicBezTo>
                    <a:pt x="353" y="163"/>
                    <a:pt x="299" y="109"/>
                    <a:pt x="244" y="81"/>
                  </a:cubicBezTo>
                  <a:cubicBezTo>
                    <a:pt x="244" y="54"/>
                    <a:pt x="217" y="27"/>
                    <a:pt x="19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258914" y="3272193"/>
              <a:ext cx="33006" cy="19817"/>
            </a:xfrm>
            <a:custGeom>
              <a:avLst/>
              <a:gdLst/>
              <a:ahLst/>
              <a:cxnLst/>
              <a:rect l="l" t="t" r="r" b="b"/>
              <a:pathLst>
                <a:path w="543" h="326" extrusionOk="0">
                  <a:moveTo>
                    <a:pt x="272" y="0"/>
                  </a:moveTo>
                  <a:lnTo>
                    <a:pt x="0" y="272"/>
                  </a:lnTo>
                  <a:cubicBezTo>
                    <a:pt x="109" y="299"/>
                    <a:pt x="190" y="326"/>
                    <a:pt x="299" y="326"/>
                  </a:cubicBezTo>
                  <a:lnTo>
                    <a:pt x="380" y="326"/>
                  </a:lnTo>
                  <a:lnTo>
                    <a:pt x="543" y="163"/>
                  </a:lnTo>
                  <a:cubicBezTo>
                    <a:pt x="489" y="136"/>
                    <a:pt x="462" y="82"/>
                    <a:pt x="407" y="55"/>
                  </a:cubicBezTo>
                  <a:lnTo>
                    <a:pt x="272" y="55"/>
                  </a:lnTo>
                  <a:cubicBezTo>
                    <a:pt x="272" y="55"/>
                    <a:pt x="272" y="27"/>
                    <a:pt x="27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5242441" y="3310125"/>
              <a:ext cx="19816" cy="9908"/>
            </a:xfrm>
            <a:custGeom>
              <a:avLst/>
              <a:gdLst/>
              <a:ahLst/>
              <a:cxnLst/>
              <a:rect l="l" t="t" r="r" b="b"/>
              <a:pathLst>
                <a:path w="326" h="163" extrusionOk="0">
                  <a:moveTo>
                    <a:pt x="82" y="0"/>
                  </a:moveTo>
                  <a:cubicBezTo>
                    <a:pt x="54" y="0"/>
                    <a:pt x="0" y="0"/>
                    <a:pt x="0" y="27"/>
                  </a:cubicBezTo>
                  <a:cubicBezTo>
                    <a:pt x="0" y="109"/>
                    <a:pt x="82" y="163"/>
                    <a:pt x="136" y="163"/>
                  </a:cubicBezTo>
                  <a:cubicBezTo>
                    <a:pt x="163" y="163"/>
                    <a:pt x="190" y="163"/>
                    <a:pt x="217" y="136"/>
                  </a:cubicBezTo>
                  <a:lnTo>
                    <a:pt x="326" y="54"/>
                  </a:lnTo>
                  <a:cubicBezTo>
                    <a:pt x="244" y="27"/>
                    <a:pt x="163" y="0"/>
                    <a:pt x="8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394100" y="3308484"/>
              <a:ext cx="18175" cy="8267"/>
            </a:xfrm>
            <a:custGeom>
              <a:avLst/>
              <a:gdLst/>
              <a:ahLst/>
              <a:cxnLst/>
              <a:rect l="l" t="t" r="r" b="b"/>
              <a:pathLst>
                <a:path w="299" h="136" extrusionOk="0">
                  <a:moveTo>
                    <a:pt x="82" y="0"/>
                  </a:moveTo>
                  <a:cubicBezTo>
                    <a:pt x="55" y="0"/>
                    <a:pt x="1" y="0"/>
                    <a:pt x="1" y="54"/>
                  </a:cubicBezTo>
                  <a:cubicBezTo>
                    <a:pt x="1" y="136"/>
                    <a:pt x="109" y="136"/>
                    <a:pt x="190" y="136"/>
                  </a:cubicBezTo>
                  <a:lnTo>
                    <a:pt x="218" y="136"/>
                  </a:lnTo>
                  <a:lnTo>
                    <a:pt x="299" y="54"/>
                  </a:lnTo>
                  <a:cubicBezTo>
                    <a:pt x="245" y="27"/>
                    <a:pt x="109" y="0"/>
                    <a:pt x="8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295203" y="3306781"/>
              <a:ext cx="21457" cy="9969"/>
            </a:xfrm>
            <a:custGeom>
              <a:avLst/>
              <a:gdLst/>
              <a:ahLst/>
              <a:cxnLst/>
              <a:rect l="l" t="t" r="r" b="b"/>
              <a:pathLst>
                <a:path w="353" h="164" extrusionOk="0">
                  <a:moveTo>
                    <a:pt x="27" y="1"/>
                  </a:moveTo>
                  <a:cubicBezTo>
                    <a:pt x="27" y="28"/>
                    <a:pt x="27" y="55"/>
                    <a:pt x="0" y="55"/>
                  </a:cubicBezTo>
                  <a:cubicBezTo>
                    <a:pt x="0" y="82"/>
                    <a:pt x="54" y="164"/>
                    <a:pt x="82" y="164"/>
                  </a:cubicBezTo>
                  <a:cubicBezTo>
                    <a:pt x="82" y="137"/>
                    <a:pt x="109" y="137"/>
                    <a:pt x="109" y="109"/>
                  </a:cubicBezTo>
                  <a:cubicBezTo>
                    <a:pt x="118" y="118"/>
                    <a:pt x="124" y="121"/>
                    <a:pt x="130" y="121"/>
                  </a:cubicBezTo>
                  <a:cubicBezTo>
                    <a:pt x="142" y="121"/>
                    <a:pt x="154" y="109"/>
                    <a:pt x="190" y="109"/>
                  </a:cubicBezTo>
                  <a:lnTo>
                    <a:pt x="271" y="109"/>
                  </a:lnTo>
                  <a:lnTo>
                    <a:pt x="353" y="28"/>
                  </a:lnTo>
                  <a:cubicBezTo>
                    <a:pt x="271" y="28"/>
                    <a:pt x="190" y="1"/>
                    <a:pt x="2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5310034" y="3288667"/>
              <a:ext cx="23098" cy="16534"/>
            </a:xfrm>
            <a:custGeom>
              <a:avLst/>
              <a:gdLst/>
              <a:ahLst/>
              <a:cxnLst/>
              <a:rect l="l" t="t" r="r" b="b"/>
              <a:pathLst>
                <a:path w="380" h="272" extrusionOk="0">
                  <a:moveTo>
                    <a:pt x="55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109"/>
                    <a:pt x="55" y="136"/>
                    <a:pt x="109" y="136"/>
                  </a:cubicBezTo>
                  <a:cubicBezTo>
                    <a:pt x="109" y="190"/>
                    <a:pt x="109" y="245"/>
                    <a:pt x="136" y="272"/>
                  </a:cubicBezTo>
                  <a:lnTo>
                    <a:pt x="380" y="28"/>
                  </a:lnTo>
                  <a:lnTo>
                    <a:pt x="380" y="28"/>
                  </a:lnTo>
                  <a:cubicBezTo>
                    <a:pt x="353" y="55"/>
                    <a:pt x="299" y="55"/>
                    <a:pt x="244" y="55"/>
                  </a:cubicBezTo>
                  <a:cubicBezTo>
                    <a:pt x="163" y="55"/>
                    <a:pt x="136" y="1"/>
                    <a:pt x="5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331431" y="3293591"/>
              <a:ext cx="37991" cy="28084"/>
            </a:xfrm>
            <a:custGeom>
              <a:avLst/>
              <a:gdLst/>
              <a:ahLst/>
              <a:cxnLst/>
              <a:rect l="l" t="t" r="r" b="b"/>
              <a:pathLst>
                <a:path w="625" h="462" extrusionOk="0">
                  <a:moveTo>
                    <a:pt x="381" y="1"/>
                  </a:moveTo>
                  <a:lnTo>
                    <a:pt x="1" y="408"/>
                  </a:lnTo>
                  <a:cubicBezTo>
                    <a:pt x="1" y="435"/>
                    <a:pt x="1" y="462"/>
                    <a:pt x="55" y="462"/>
                  </a:cubicBezTo>
                  <a:cubicBezTo>
                    <a:pt x="136" y="462"/>
                    <a:pt x="136" y="299"/>
                    <a:pt x="245" y="299"/>
                  </a:cubicBezTo>
                  <a:cubicBezTo>
                    <a:pt x="272" y="299"/>
                    <a:pt x="272" y="354"/>
                    <a:pt x="326" y="354"/>
                  </a:cubicBezTo>
                  <a:cubicBezTo>
                    <a:pt x="381" y="354"/>
                    <a:pt x="408" y="299"/>
                    <a:pt x="462" y="299"/>
                  </a:cubicBezTo>
                  <a:lnTo>
                    <a:pt x="489" y="299"/>
                  </a:lnTo>
                  <a:lnTo>
                    <a:pt x="625" y="164"/>
                  </a:lnTo>
                  <a:cubicBezTo>
                    <a:pt x="598" y="164"/>
                    <a:pt x="571" y="137"/>
                    <a:pt x="544" y="110"/>
                  </a:cubicBezTo>
                  <a:lnTo>
                    <a:pt x="544" y="110"/>
                  </a:lnTo>
                  <a:lnTo>
                    <a:pt x="570" y="137"/>
                  </a:lnTo>
                  <a:cubicBezTo>
                    <a:pt x="489" y="109"/>
                    <a:pt x="435" y="55"/>
                    <a:pt x="381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239098" y="3215600"/>
              <a:ext cx="6686" cy="10455"/>
            </a:xfrm>
            <a:custGeom>
              <a:avLst/>
              <a:gdLst/>
              <a:ahLst/>
              <a:cxnLst/>
              <a:rect l="l" t="t" r="r" b="b"/>
              <a:pathLst>
                <a:path w="110" h="172" extrusionOk="0">
                  <a:moveTo>
                    <a:pt x="2" y="0"/>
                  </a:moveTo>
                  <a:cubicBezTo>
                    <a:pt x="1" y="0"/>
                    <a:pt x="1" y="9"/>
                    <a:pt x="1" y="36"/>
                  </a:cubicBezTo>
                  <a:cubicBezTo>
                    <a:pt x="1" y="36"/>
                    <a:pt x="1" y="172"/>
                    <a:pt x="55" y="172"/>
                  </a:cubicBezTo>
                  <a:cubicBezTo>
                    <a:pt x="82" y="172"/>
                    <a:pt x="109" y="145"/>
                    <a:pt x="109" y="145"/>
                  </a:cubicBezTo>
                  <a:cubicBezTo>
                    <a:pt x="109" y="90"/>
                    <a:pt x="82" y="36"/>
                    <a:pt x="28" y="36"/>
                  </a:cubicBezTo>
                  <a:cubicBezTo>
                    <a:pt x="10" y="36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5230892" y="3189766"/>
              <a:ext cx="3343" cy="3343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55" y="0"/>
                  </a:moveTo>
                  <a:cubicBezTo>
                    <a:pt x="27" y="27"/>
                    <a:pt x="0" y="27"/>
                    <a:pt x="0" y="54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5252288" y="3194689"/>
              <a:ext cx="3404" cy="3343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1" y="0"/>
                  </a:moveTo>
                  <a:cubicBezTo>
                    <a:pt x="1" y="28"/>
                    <a:pt x="28" y="55"/>
                    <a:pt x="55" y="55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300126" y="3270552"/>
              <a:ext cx="3343" cy="3343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1" y="0"/>
                  </a:moveTo>
                  <a:lnTo>
                    <a:pt x="1" y="5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4033914" y="2426335"/>
              <a:ext cx="9969" cy="9969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82" y="1"/>
                  </a:moveTo>
                  <a:cubicBezTo>
                    <a:pt x="82" y="28"/>
                    <a:pt x="28" y="109"/>
                    <a:pt x="0" y="164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4047104" y="2381109"/>
              <a:ext cx="92393" cy="76653"/>
            </a:xfrm>
            <a:custGeom>
              <a:avLst/>
              <a:gdLst/>
              <a:ahLst/>
              <a:cxnLst/>
              <a:rect l="l" t="t" r="r" b="b"/>
              <a:pathLst>
                <a:path w="1520" h="1261" extrusionOk="0">
                  <a:moveTo>
                    <a:pt x="1377" y="0"/>
                  </a:moveTo>
                  <a:cubicBezTo>
                    <a:pt x="1354" y="0"/>
                    <a:pt x="1329" y="3"/>
                    <a:pt x="1302" y="12"/>
                  </a:cubicBezTo>
                  <a:cubicBezTo>
                    <a:pt x="1140" y="67"/>
                    <a:pt x="977" y="148"/>
                    <a:pt x="841" y="257"/>
                  </a:cubicBezTo>
                  <a:lnTo>
                    <a:pt x="0" y="1097"/>
                  </a:lnTo>
                  <a:cubicBezTo>
                    <a:pt x="82" y="1125"/>
                    <a:pt x="136" y="1125"/>
                    <a:pt x="163" y="1152"/>
                  </a:cubicBezTo>
                  <a:cubicBezTo>
                    <a:pt x="190" y="1179"/>
                    <a:pt x="217" y="1206"/>
                    <a:pt x="244" y="1260"/>
                  </a:cubicBezTo>
                  <a:lnTo>
                    <a:pt x="1519" y="12"/>
                  </a:lnTo>
                  <a:cubicBezTo>
                    <a:pt x="1465" y="12"/>
                    <a:pt x="1423" y="0"/>
                    <a:pt x="1377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4030632" y="2370289"/>
              <a:ext cx="161627" cy="158351"/>
            </a:xfrm>
            <a:custGeom>
              <a:avLst/>
              <a:gdLst/>
              <a:ahLst/>
              <a:cxnLst/>
              <a:rect l="l" t="t" r="r" b="b"/>
              <a:pathLst>
                <a:path w="2659" h="2605" extrusionOk="0">
                  <a:moveTo>
                    <a:pt x="2360" y="1"/>
                  </a:moveTo>
                  <a:lnTo>
                    <a:pt x="705" y="1655"/>
                  </a:lnTo>
                  <a:lnTo>
                    <a:pt x="461" y="1926"/>
                  </a:lnTo>
                  <a:lnTo>
                    <a:pt x="0" y="2360"/>
                  </a:lnTo>
                  <a:cubicBezTo>
                    <a:pt x="0" y="2360"/>
                    <a:pt x="0" y="2387"/>
                    <a:pt x="0" y="2387"/>
                  </a:cubicBezTo>
                  <a:cubicBezTo>
                    <a:pt x="0" y="2405"/>
                    <a:pt x="4" y="2410"/>
                    <a:pt x="11" y="2410"/>
                  </a:cubicBezTo>
                  <a:cubicBezTo>
                    <a:pt x="18" y="2410"/>
                    <a:pt x="28" y="2404"/>
                    <a:pt x="40" y="2404"/>
                  </a:cubicBezTo>
                  <a:cubicBezTo>
                    <a:pt x="65" y="2404"/>
                    <a:pt x="94" y="2432"/>
                    <a:pt x="109" y="2604"/>
                  </a:cubicBezTo>
                  <a:lnTo>
                    <a:pt x="217" y="2604"/>
                  </a:lnTo>
                  <a:lnTo>
                    <a:pt x="705" y="2116"/>
                  </a:lnTo>
                  <a:lnTo>
                    <a:pt x="977" y="1818"/>
                  </a:lnTo>
                  <a:lnTo>
                    <a:pt x="2658" y="136"/>
                  </a:lnTo>
                  <a:cubicBezTo>
                    <a:pt x="2658" y="109"/>
                    <a:pt x="2631" y="82"/>
                    <a:pt x="2577" y="82"/>
                  </a:cubicBezTo>
                  <a:cubicBezTo>
                    <a:pt x="2550" y="136"/>
                    <a:pt x="2468" y="190"/>
                    <a:pt x="2387" y="190"/>
                  </a:cubicBezTo>
                  <a:cubicBezTo>
                    <a:pt x="2414" y="136"/>
                    <a:pt x="2414" y="109"/>
                    <a:pt x="2468" y="82"/>
                  </a:cubicBezTo>
                  <a:cubicBezTo>
                    <a:pt x="2414" y="55"/>
                    <a:pt x="2387" y="28"/>
                    <a:pt x="2360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4066859" y="2385121"/>
              <a:ext cx="166612" cy="146802"/>
            </a:xfrm>
            <a:custGeom>
              <a:avLst/>
              <a:gdLst/>
              <a:ahLst/>
              <a:cxnLst/>
              <a:rect l="l" t="t" r="r" b="b"/>
              <a:pathLst>
                <a:path w="2741" h="2415" extrusionOk="0">
                  <a:moveTo>
                    <a:pt x="2442" y="1"/>
                  </a:moveTo>
                  <a:lnTo>
                    <a:pt x="1" y="2360"/>
                  </a:lnTo>
                  <a:cubicBezTo>
                    <a:pt x="82" y="2388"/>
                    <a:pt x="136" y="2415"/>
                    <a:pt x="245" y="2415"/>
                  </a:cubicBezTo>
                  <a:cubicBezTo>
                    <a:pt x="326" y="2415"/>
                    <a:pt x="353" y="2388"/>
                    <a:pt x="408" y="2360"/>
                  </a:cubicBezTo>
                  <a:lnTo>
                    <a:pt x="2740" y="55"/>
                  </a:lnTo>
                  <a:cubicBezTo>
                    <a:pt x="2686" y="28"/>
                    <a:pt x="2632" y="1"/>
                    <a:pt x="2578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4045463" y="2385121"/>
              <a:ext cx="232503" cy="230932"/>
            </a:xfrm>
            <a:custGeom>
              <a:avLst/>
              <a:gdLst/>
              <a:ahLst/>
              <a:cxnLst/>
              <a:rect l="l" t="t" r="r" b="b"/>
              <a:pathLst>
                <a:path w="3825" h="3799" extrusionOk="0">
                  <a:moveTo>
                    <a:pt x="3445" y="1"/>
                  </a:moveTo>
                  <a:lnTo>
                    <a:pt x="841" y="2415"/>
                  </a:lnTo>
                  <a:lnTo>
                    <a:pt x="977" y="2415"/>
                  </a:lnTo>
                  <a:lnTo>
                    <a:pt x="950" y="2496"/>
                  </a:lnTo>
                  <a:cubicBezTo>
                    <a:pt x="1004" y="2550"/>
                    <a:pt x="1058" y="2577"/>
                    <a:pt x="1058" y="2632"/>
                  </a:cubicBezTo>
                  <a:cubicBezTo>
                    <a:pt x="1058" y="2686"/>
                    <a:pt x="814" y="2822"/>
                    <a:pt x="624" y="2876"/>
                  </a:cubicBezTo>
                  <a:lnTo>
                    <a:pt x="0" y="3527"/>
                  </a:lnTo>
                  <a:cubicBezTo>
                    <a:pt x="82" y="3581"/>
                    <a:pt x="163" y="3635"/>
                    <a:pt x="190" y="3717"/>
                  </a:cubicBezTo>
                  <a:cubicBezTo>
                    <a:pt x="163" y="3717"/>
                    <a:pt x="109" y="3744"/>
                    <a:pt x="82" y="3744"/>
                  </a:cubicBezTo>
                  <a:cubicBezTo>
                    <a:pt x="82" y="3744"/>
                    <a:pt x="109" y="3771"/>
                    <a:pt x="136" y="3798"/>
                  </a:cubicBezTo>
                  <a:lnTo>
                    <a:pt x="3825" y="82"/>
                  </a:lnTo>
                  <a:cubicBezTo>
                    <a:pt x="3798" y="55"/>
                    <a:pt x="3798" y="1"/>
                    <a:pt x="3770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4068501" y="2398312"/>
              <a:ext cx="250677" cy="235856"/>
            </a:xfrm>
            <a:custGeom>
              <a:avLst/>
              <a:gdLst/>
              <a:ahLst/>
              <a:cxnLst/>
              <a:rect l="l" t="t" r="r" b="b"/>
              <a:pathLst>
                <a:path w="4124" h="3880" extrusionOk="0">
                  <a:moveTo>
                    <a:pt x="3744" y="1"/>
                  </a:moveTo>
                  <a:lnTo>
                    <a:pt x="1" y="3771"/>
                  </a:lnTo>
                  <a:cubicBezTo>
                    <a:pt x="82" y="3825"/>
                    <a:pt x="191" y="3879"/>
                    <a:pt x="218" y="3879"/>
                  </a:cubicBezTo>
                  <a:cubicBezTo>
                    <a:pt x="245" y="3879"/>
                    <a:pt x="354" y="3744"/>
                    <a:pt x="408" y="3744"/>
                  </a:cubicBezTo>
                  <a:lnTo>
                    <a:pt x="435" y="3744"/>
                  </a:lnTo>
                  <a:lnTo>
                    <a:pt x="4124" y="55"/>
                  </a:lnTo>
                  <a:cubicBezTo>
                    <a:pt x="4015" y="28"/>
                    <a:pt x="3880" y="28"/>
                    <a:pt x="374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4099866" y="2398312"/>
              <a:ext cx="268791" cy="257253"/>
            </a:xfrm>
            <a:custGeom>
              <a:avLst/>
              <a:gdLst/>
              <a:ahLst/>
              <a:cxnLst/>
              <a:rect l="l" t="t" r="r" b="b"/>
              <a:pathLst>
                <a:path w="4422" h="4232" extrusionOk="0">
                  <a:moveTo>
                    <a:pt x="4069" y="1"/>
                  </a:moveTo>
                  <a:lnTo>
                    <a:pt x="0" y="4069"/>
                  </a:lnTo>
                  <a:cubicBezTo>
                    <a:pt x="0" y="4151"/>
                    <a:pt x="0" y="4232"/>
                    <a:pt x="27" y="4232"/>
                  </a:cubicBezTo>
                  <a:cubicBezTo>
                    <a:pt x="82" y="4232"/>
                    <a:pt x="82" y="4178"/>
                    <a:pt x="136" y="4178"/>
                  </a:cubicBezTo>
                  <a:lnTo>
                    <a:pt x="217" y="4178"/>
                  </a:lnTo>
                  <a:cubicBezTo>
                    <a:pt x="217" y="4178"/>
                    <a:pt x="217" y="4096"/>
                    <a:pt x="217" y="4042"/>
                  </a:cubicBezTo>
                  <a:cubicBezTo>
                    <a:pt x="272" y="4096"/>
                    <a:pt x="299" y="4123"/>
                    <a:pt x="353" y="4151"/>
                  </a:cubicBezTo>
                  <a:lnTo>
                    <a:pt x="4422" y="55"/>
                  </a:lnTo>
                  <a:cubicBezTo>
                    <a:pt x="4340" y="28"/>
                    <a:pt x="4259" y="1"/>
                    <a:pt x="4150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4060295" y="2693436"/>
              <a:ext cx="67654" cy="43038"/>
            </a:xfrm>
            <a:custGeom>
              <a:avLst/>
              <a:gdLst/>
              <a:ahLst/>
              <a:cxnLst/>
              <a:rect l="l" t="t" r="r" b="b"/>
              <a:pathLst>
                <a:path w="1113" h="708" extrusionOk="0">
                  <a:moveTo>
                    <a:pt x="1112" y="1"/>
                  </a:moveTo>
                  <a:cubicBezTo>
                    <a:pt x="1058" y="28"/>
                    <a:pt x="977" y="82"/>
                    <a:pt x="950" y="136"/>
                  </a:cubicBezTo>
                  <a:cubicBezTo>
                    <a:pt x="841" y="272"/>
                    <a:pt x="706" y="191"/>
                    <a:pt x="570" y="272"/>
                  </a:cubicBezTo>
                  <a:cubicBezTo>
                    <a:pt x="461" y="299"/>
                    <a:pt x="407" y="462"/>
                    <a:pt x="299" y="516"/>
                  </a:cubicBezTo>
                  <a:cubicBezTo>
                    <a:pt x="244" y="543"/>
                    <a:pt x="163" y="570"/>
                    <a:pt x="109" y="570"/>
                  </a:cubicBezTo>
                  <a:lnTo>
                    <a:pt x="0" y="706"/>
                  </a:lnTo>
                  <a:cubicBezTo>
                    <a:pt x="12" y="707"/>
                    <a:pt x="24" y="708"/>
                    <a:pt x="35" y="708"/>
                  </a:cubicBezTo>
                  <a:cubicBezTo>
                    <a:pt x="286" y="708"/>
                    <a:pt x="446" y="434"/>
                    <a:pt x="706" y="408"/>
                  </a:cubicBezTo>
                  <a:lnTo>
                    <a:pt x="1112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4144360" y="2408221"/>
              <a:ext cx="258944" cy="247344"/>
            </a:xfrm>
            <a:custGeom>
              <a:avLst/>
              <a:gdLst/>
              <a:ahLst/>
              <a:cxnLst/>
              <a:rect l="l" t="t" r="r" b="b"/>
              <a:pathLst>
                <a:path w="4260" h="4069" extrusionOk="0">
                  <a:moveTo>
                    <a:pt x="4015" y="0"/>
                  </a:moveTo>
                  <a:lnTo>
                    <a:pt x="1" y="3988"/>
                  </a:lnTo>
                  <a:cubicBezTo>
                    <a:pt x="55" y="4015"/>
                    <a:pt x="82" y="4069"/>
                    <a:pt x="136" y="4069"/>
                  </a:cubicBezTo>
                  <a:cubicBezTo>
                    <a:pt x="272" y="4069"/>
                    <a:pt x="326" y="4015"/>
                    <a:pt x="435" y="4015"/>
                  </a:cubicBezTo>
                  <a:lnTo>
                    <a:pt x="462" y="4015"/>
                  </a:lnTo>
                  <a:lnTo>
                    <a:pt x="4259" y="190"/>
                  </a:lnTo>
                  <a:cubicBezTo>
                    <a:pt x="4205" y="163"/>
                    <a:pt x="4151" y="136"/>
                    <a:pt x="4124" y="109"/>
                  </a:cubicBezTo>
                  <a:cubicBezTo>
                    <a:pt x="4096" y="82"/>
                    <a:pt x="4015" y="28"/>
                    <a:pt x="401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4144360" y="2634107"/>
              <a:ext cx="62730" cy="66015"/>
            </a:xfrm>
            <a:custGeom>
              <a:avLst/>
              <a:gdLst/>
              <a:ahLst/>
              <a:cxnLst/>
              <a:rect l="l" t="t" r="r" b="b"/>
              <a:pathLst>
                <a:path w="1032" h="1086" extrusionOk="0">
                  <a:moveTo>
                    <a:pt x="1031" y="0"/>
                  </a:moveTo>
                  <a:lnTo>
                    <a:pt x="1" y="1085"/>
                  </a:lnTo>
                  <a:cubicBezTo>
                    <a:pt x="136" y="977"/>
                    <a:pt x="353" y="895"/>
                    <a:pt x="435" y="787"/>
                  </a:cubicBezTo>
                  <a:cubicBezTo>
                    <a:pt x="516" y="706"/>
                    <a:pt x="489" y="624"/>
                    <a:pt x="597" y="570"/>
                  </a:cubicBezTo>
                  <a:cubicBezTo>
                    <a:pt x="787" y="516"/>
                    <a:pt x="923" y="434"/>
                    <a:pt x="923" y="272"/>
                  </a:cubicBezTo>
                  <a:lnTo>
                    <a:pt x="923" y="136"/>
                  </a:lnTo>
                  <a:cubicBezTo>
                    <a:pt x="923" y="109"/>
                    <a:pt x="1004" y="55"/>
                    <a:pt x="1031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4441113" y="2414786"/>
              <a:ext cx="14953" cy="9969"/>
            </a:xfrm>
            <a:custGeom>
              <a:avLst/>
              <a:gdLst/>
              <a:ahLst/>
              <a:cxnLst/>
              <a:rect l="l" t="t" r="r" b="b"/>
              <a:pathLst>
                <a:path w="246" h="164" extrusionOk="0">
                  <a:moveTo>
                    <a:pt x="245" y="1"/>
                  </a:moveTo>
                  <a:cubicBezTo>
                    <a:pt x="1" y="28"/>
                    <a:pt x="55" y="109"/>
                    <a:pt x="82" y="164"/>
                  </a:cubicBezTo>
                  <a:lnTo>
                    <a:pt x="245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4230128" y="2424694"/>
              <a:ext cx="212747" cy="214398"/>
            </a:xfrm>
            <a:custGeom>
              <a:avLst/>
              <a:gdLst/>
              <a:ahLst/>
              <a:cxnLst/>
              <a:rect l="l" t="t" r="r" b="b"/>
              <a:pathLst>
                <a:path w="3500" h="3527" extrusionOk="0">
                  <a:moveTo>
                    <a:pt x="326" y="2740"/>
                  </a:moveTo>
                  <a:cubicBezTo>
                    <a:pt x="298" y="2740"/>
                    <a:pt x="271" y="2794"/>
                    <a:pt x="244" y="2822"/>
                  </a:cubicBezTo>
                  <a:lnTo>
                    <a:pt x="328" y="2740"/>
                  </a:lnTo>
                  <a:close/>
                  <a:moveTo>
                    <a:pt x="3146" y="1"/>
                  </a:moveTo>
                  <a:lnTo>
                    <a:pt x="328" y="2740"/>
                  </a:lnTo>
                  <a:lnTo>
                    <a:pt x="407" y="2740"/>
                  </a:lnTo>
                  <a:cubicBezTo>
                    <a:pt x="407" y="2740"/>
                    <a:pt x="407" y="2876"/>
                    <a:pt x="407" y="2903"/>
                  </a:cubicBezTo>
                  <a:cubicBezTo>
                    <a:pt x="163" y="2957"/>
                    <a:pt x="54" y="3147"/>
                    <a:pt x="54" y="3310"/>
                  </a:cubicBezTo>
                  <a:cubicBezTo>
                    <a:pt x="54" y="3364"/>
                    <a:pt x="27" y="3364"/>
                    <a:pt x="54" y="3418"/>
                  </a:cubicBezTo>
                  <a:cubicBezTo>
                    <a:pt x="54" y="3445"/>
                    <a:pt x="0" y="3445"/>
                    <a:pt x="0" y="3500"/>
                  </a:cubicBezTo>
                  <a:cubicBezTo>
                    <a:pt x="0" y="3500"/>
                    <a:pt x="0" y="3527"/>
                    <a:pt x="27" y="3527"/>
                  </a:cubicBezTo>
                  <a:lnTo>
                    <a:pt x="3499" y="55"/>
                  </a:lnTo>
                  <a:cubicBezTo>
                    <a:pt x="3418" y="28"/>
                    <a:pt x="3282" y="28"/>
                    <a:pt x="314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4291095" y="2398312"/>
              <a:ext cx="232563" cy="214398"/>
            </a:xfrm>
            <a:custGeom>
              <a:avLst/>
              <a:gdLst/>
              <a:ahLst/>
              <a:cxnLst/>
              <a:rect l="l" t="t" r="r" b="b"/>
              <a:pathLst>
                <a:path w="3826" h="3527" extrusionOk="0">
                  <a:moveTo>
                    <a:pt x="3825" y="1"/>
                  </a:moveTo>
                  <a:cubicBezTo>
                    <a:pt x="3662" y="28"/>
                    <a:pt x="3581" y="55"/>
                    <a:pt x="3418" y="109"/>
                  </a:cubicBezTo>
                  <a:cubicBezTo>
                    <a:pt x="3364" y="136"/>
                    <a:pt x="3256" y="191"/>
                    <a:pt x="3174" y="218"/>
                  </a:cubicBezTo>
                  <a:lnTo>
                    <a:pt x="1" y="3364"/>
                  </a:lnTo>
                  <a:cubicBezTo>
                    <a:pt x="55" y="3364"/>
                    <a:pt x="82" y="3364"/>
                    <a:pt x="109" y="3337"/>
                  </a:cubicBezTo>
                  <a:cubicBezTo>
                    <a:pt x="163" y="3418"/>
                    <a:pt x="218" y="3473"/>
                    <a:pt x="299" y="3527"/>
                  </a:cubicBezTo>
                  <a:lnTo>
                    <a:pt x="3825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4267997" y="2612649"/>
              <a:ext cx="14953" cy="14893"/>
            </a:xfrm>
            <a:custGeom>
              <a:avLst/>
              <a:gdLst/>
              <a:ahLst/>
              <a:cxnLst/>
              <a:rect l="l" t="t" r="r" b="b"/>
              <a:pathLst>
                <a:path w="246" h="245" extrusionOk="0">
                  <a:moveTo>
                    <a:pt x="218" y="1"/>
                  </a:moveTo>
                  <a:lnTo>
                    <a:pt x="1" y="245"/>
                  </a:lnTo>
                  <a:cubicBezTo>
                    <a:pt x="109" y="164"/>
                    <a:pt x="218" y="82"/>
                    <a:pt x="245" y="28"/>
                  </a:cubicBezTo>
                  <a:cubicBezTo>
                    <a:pt x="245" y="28"/>
                    <a:pt x="245" y="28"/>
                    <a:pt x="218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4325743" y="2388404"/>
              <a:ext cx="244052" cy="244123"/>
            </a:xfrm>
            <a:custGeom>
              <a:avLst/>
              <a:gdLst/>
              <a:ahLst/>
              <a:cxnLst/>
              <a:rect l="l" t="t" r="r" b="b"/>
              <a:pathLst>
                <a:path w="4015" h="4016" extrusionOk="0">
                  <a:moveTo>
                    <a:pt x="3798" y="1"/>
                  </a:moveTo>
                  <a:lnTo>
                    <a:pt x="3662" y="137"/>
                  </a:lnTo>
                  <a:lnTo>
                    <a:pt x="3581" y="218"/>
                  </a:lnTo>
                  <a:lnTo>
                    <a:pt x="0" y="3853"/>
                  </a:lnTo>
                  <a:cubicBezTo>
                    <a:pt x="7" y="3854"/>
                    <a:pt x="14" y="3855"/>
                    <a:pt x="20" y="3855"/>
                  </a:cubicBezTo>
                  <a:cubicBezTo>
                    <a:pt x="70" y="3855"/>
                    <a:pt x="115" y="3811"/>
                    <a:pt x="160" y="3811"/>
                  </a:cubicBezTo>
                  <a:cubicBezTo>
                    <a:pt x="204" y="3811"/>
                    <a:pt x="249" y="3852"/>
                    <a:pt x="299" y="4015"/>
                  </a:cubicBezTo>
                  <a:lnTo>
                    <a:pt x="326" y="4015"/>
                  </a:lnTo>
                  <a:lnTo>
                    <a:pt x="4015" y="272"/>
                  </a:lnTo>
                  <a:cubicBezTo>
                    <a:pt x="3906" y="164"/>
                    <a:pt x="3825" y="1"/>
                    <a:pt x="3798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4368596" y="2398312"/>
              <a:ext cx="242411" cy="235856"/>
            </a:xfrm>
            <a:custGeom>
              <a:avLst/>
              <a:gdLst/>
              <a:ahLst/>
              <a:cxnLst/>
              <a:rect l="l" t="t" r="r" b="b"/>
              <a:pathLst>
                <a:path w="3988" h="3880" extrusionOk="0">
                  <a:moveTo>
                    <a:pt x="3825" y="1"/>
                  </a:moveTo>
                  <a:cubicBezTo>
                    <a:pt x="3689" y="28"/>
                    <a:pt x="3662" y="191"/>
                    <a:pt x="3581" y="245"/>
                  </a:cubicBezTo>
                  <a:lnTo>
                    <a:pt x="1" y="3852"/>
                  </a:lnTo>
                  <a:lnTo>
                    <a:pt x="28" y="3852"/>
                  </a:lnTo>
                  <a:cubicBezTo>
                    <a:pt x="136" y="3852"/>
                    <a:pt x="245" y="3852"/>
                    <a:pt x="353" y="3879"/>
                  </a:cubicBezTo>
                  <a:lnTo>
                    <a:pt x="3988" y="218"/>
                  </a:lnTo>
                  <a:cubicBezTo>
                    <a:pt x="3906" y="191"/>
                    <a:pt x="3825" y="55"/>
                    <a:pt x="382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4406526" y="2404938"/>
              <a:ext cx="253960" cy="245703"/>
            </a:xfrm>
            <a:custGeom>
              <a:avLst/>
              <a:gdLst/>
              <a:ahLst/>
              <a:cxnLst/>
              <a:rect l="l" t="t" r="r" b="b"/>
              <a:pathLst>
                <a:path w="4178" h="4042" extrusionOk="0">
                  <a:moveTo>
                    <a:pt x="3852" y="0"/>
                  </a:moveTo>
                  <a:lnTo>
                    <a:pt x="0" y="3852"/>
                  </a:lnTo>
                  <a:cubicBezTo>
                    <a:pt x="55" y="3852"/>
                    <a:pt x="82" y="3879"/>
                    <a:pt x="109" y="3906"/>
                  </a:cubicBezTo>
                  <a:cubicBezTo>
                    <a:pt x="136" y="3933"/>
                    <a:pt x="190" y="3987"/>
                    <a:pt x="244" y="4042"/>
                  </a:cubicBezTo>
                  <a:lnTo>
                    <a:pt x="4177" y="109"/>
                  </a:lnTo>
                  <a:cubicBezTo>
                    <a:pt x="4069" y="54"/>
                    <a:pt x="3960" y="27"/>
                    <a:pt x="385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4436189" y="2653863"/>
              <a:ext cx="4984" cy="6687"/>
            </a:xfrm>
            <a:custGeom>
              <a:avLst/>
              <a:gdLst/>
              <a:ahLst/>
              <a:cxnLst/>
              <a:rect l="l" t="t" r="r" b="b"/>
              <a:pathLst>
                <a:path w="82" h="110" extrusionOk="0">
                  <a:moveTo>
                    <a:pt x="82" y="1"/>
                  </a:moveTo>
                  <a:lnTo>
                    <a:pt x="1" y="109"/>
                  </a:lnTo>
                  <a:cubicBezTo>
                    <a:pt x="28" y="109"/>
                    <a:pt x="82" y="55"/>
                    <a:pt x="8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4442815" y="2419770"/>
              <a:ext cx="252319" cy="239138"/>
            </a:xfrm>
            <a:custGeom>
              <a:avLst/>
              <a:gdLst/>
              <a:ahLst/>
              <a:cxnLst/>
              <a:rect l="l" t="t" r="r" b="b"/>
              <a:pathLst>
                <a:path w="4151" h="3934" extrusionOk="0">
                  <a:moveTo>
                    <a:pt x="3852" y="0"/>
                  </a:moveTo>
                  <a:lnTo>
                    <a:pt x="0" y="3825"/>
                  </a:lnTo>
                  <a:cubicBezTo>
                    <a:pt x="81" y="3879"/>
                    <a:pt x="136" y="3933"/>
                    <a:pt x="244" y="3933"/>
                  </a:cubicBezTo>
                  <a:cubicBezTo>
                    <a:pt x="244" y="3910"/>
                    <a:pt x="254" y="3902"/>
                    <a:pt x="267" y="3902"/>
                  </a:cubicBezTo>
                  <a:cubicBezTo>
                    <a:pt x="285" y="3902"/>
                    <a:pt x="310" y="3918"/>
                    <a:pt x="326" y="3933"/>
                  </a:cubicBezTo>
                  <a:lnTo>
                    <a:pt x="4150" y="109"/>
                  </a:lnTo>
                  <a:cubicBezTo>
                    <a:pt x="4042" y="82"/>
                    <a:pt x="3933" y="55"/>
                    <a:pt x="385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4460929" y="2424694"/>
              <a:ext cx="278699" cy="268802"/>
            </a:xfrm>
            <a:custGeom>
              <a:avLst/>
              <a:gdLst/>
              <a:ahLst/>
              <a:cxnLst/>
              <a:rect l="l" t="t" r="r" b="b"/>
              <a:pathLst>
                <a:path w="4585" h="4422" extrusionOk="0">
                  <a:moveTo>
                    <a:pt x="109" y="4069"/>
                  </a:moveTo>
                  <a:cubicBezTo>
                    <a:pt x="109" y="4096"/>
                    <a:pt x="109" y="4178"/>
                    <a:pt x="0" y="4178"/>
                  </a:cubicBezTo>
                  <a:lnTo>
                    <a:pt x="109" y="4178"/>
                  </a:lnTo>
                  <a:lnTo>
                    <a:pt x="109" y="4069"/>
                  </a:lnTo>
                  <a:close/>
                  <a:moveTo>
                    <a:pt x="4286" y="1"/>
                  </a:moveTo>
                  <a:lnTo>
                    <a:pt x="109" y="4178"/>
                  </a:lnTo>
                  <a:cubicBezTo>
                    <a:pt x="109" y="4259"/>
                    <a:pt x="109" y="4259"/>
                    <a:pt x="109" y="4313"/>
                  </a:cubicBezTo>
                  <a:cubicBezTo>
                    <a:pt x="109" y="4340"/>
                    <a:pt x="190" y="4395"/>
                    <a:pt x="245" y="4422"/>
                  </a:cubicBezTo>
                  <a:lnTo>
                    <a:pt x="4367" y="326"/>
                  </a:lnTo>
                  <a:cubicBezTo>
                    <a:pt x="4367" y="326"/>
                    <a:pt x="4395" y="326"/>
                    <a:pt x="4395" y="299"/>
                  </a:cubicBezTo>
                  <a:lnTo>
                    <a:pt x="4584" y="136"/>
                  </a:lnTo>
                  <a:cubicBezTo>
                    <a:pt x="4476" y="1"/>
                    <a:pt x="4449" y="1"/>
                    <a:pt x="428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4503782" y="2446152"/>
              <a:ext cx="268791" cy="268802"/>
            </a:xfrm>
            <a:custGeom>
              <a:avLst/>
              <a:gdLst/>
              <a:ahLst/>
              <a:cxnLst/>
              <a:rect l="l" t="t" r="r" b="b"/>
              <a:pathLst>
                <a:path w="4422" h="4422" extrusionOk="0">
                  <a:moveTo>
                    <a:pt x="4422" y="0"/>
                  </a:moveTo>
                  <a:cubicBezTo>
                    <a:pt x="4259" y="0"/>
                    <a:pt x="4151" y="82"/>
                    <a:pt x="3988" y="82"/>
                  </a:cubicBezTo>
                  <a:cubicBezTo>
                    <a:pt x="3961" y="82"/>
                    <a:pt x="3961" y="109"/>
                    <a:pt x="3934" y="109"/>
                  </a:cubicBezTo>
                  <a:lnTo>
                    <a:pt x="1" y="4123"/>
                  </a:lnTo>
                  <a:cubicBezTo>
                    <a:pt x="1" y="4150"/>
                    <a:pt x="82" y="4177"/>
                    <a:pt x="82" y="4204"/>
                  </a:cubicBezTo>
                  <a:lnTo>
                    <a:pt x="82" y="4313"/>
                  </a:lnTo>
                  <a:cubicBezTo>
                    <a:pt x="82" y="4367"/>
                    <a:pt x="55" y="4394"/>
                    <a:pt x="82" y="4421"/>
                  </a:cubicBezTo>
                  <a:lnTo>
                    <a:pt x="4422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4523598" y="2446152"/>
              <a:ext cx="291890" cy="300108"/>
            </a:xfrm>
            <a:custGeom>
              <a:avLst/>
              <a:gdLst/>
              <a:ahLst/>
              <a:cxnLst/>
              <a:rect l="l" t="t" r="r" b="b"/>
              <a:pathLst>
                <a:path w="4802" h="4937" extrusionOk="0">
                  <a:moveTo>
                    <a:pt x="4503" y="0"/>
                  </a:moveTo>
                  <a:lnTo>
                    <a:pt x="0" y="4530"/>
                  </a:lnTo>
                  <a:cubicBezTo>
                    <a:pt x="0" y="4584"/>
                    <a:pt x="27" y="4611"/>
                    <a:pt x="27" y="4666"/>
                  </a:cubicBezTo>
                  <a:cubicBezTo>
                    <a:pt x="27" y="4720"/>
                    <a:pt x="0" y="4855"/>
                    <a:pt x="27" y="4937"/>
                  </a:cubicBezTo>
                  <a:lnTo>
                    <a:pt x="4801" y="163"/>
                  </a:lnTo>
                  <a:cubicBezTo>
                    <a:pt x="4774" y="136"/>
                    <a:pt x="4747" y="82"/>
                    <a:pt x="4720" y="82"/>
                  </a:cubicBezTo>
                  <a:lnTo>
                    <a:pt x="4611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4817068" y="2424694"/>
              <a:ext cx="31365" cy="16534"/>
            </a:xfrm>
            <a:custGeom>
              <a:avLst/>
              <a:gdLst/>
              <a:ahLst/>
              <a:cxnLst/>
              <a:rect l="l" t="t" r="r" b="b"/>
              <a:pathLst>
                <a:path w="516" h="272" extrusionOk="0">
                  <a:moveTo>
                    <a:pt x="516" y="1"/>
                  </a:moveTo>
                  <a:cubicBezTo>
                    <a:pt x="299" y="28"/>
                    <a:pt x="0" y="55"/>
                    <a:pt x="0" y="191"/>
                  </a:cubicBezTo>
                  <a:cubicBezTo>
                    <a:pt x="0" y="245"/>
                    <a:pt x="54" y="272"/>
                    <a:pt x="109" y="272"/>
                  </a:cubicBezTo>
                  <a:lnTo>
                    <a:pt x="244" y="272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4540071" y="2434602"/>
              <a:ext cx="338025" cy="338039"/>
            </a:xfrm>
            <a:custGeom>
              <a:avLst/>
              <a:gdLst/>
              <a:ahLst/>
              <a:cxnLst/>
              <a:rect l="l" t="t" r="r" b="b"/>
              <a:pathLst>
                <a:path w="5561" h="5561" extrusionOk="0">
                  <a:moveTo>
                    <a:pt x="5290" y="0"/>
                  </a:moveTo>
                  <a:lnTo>
                    <a:pt x="4774" y="516"/>
                  </a:lnTo>
                  <a:lnTo>
                    <a:pt x="4747" y="543"/>
                  </a:lnTo>
                  <a:lnTo>
                    <a:pt x="28" y="5262"/>
                  </a:lnTo>
                  <a:cubicBezTo>
                    <a:pt x="82" y="5344"/>
                    <a:pt x="0" y="5452"/>
                    <a:pt x="82" y="5507"/>
                  </a:cubicBezTo>
                  <a:cubicBezTo>
                    <a:pt x="82" y="5507"/>
                    <a:pt x="109" y="5534"/>
                    <a:pt x="163" y="5561"/>
                  </a:cubicBezTo>
                  <a:lnTo>
                    <a:pt x="5561" y="163"/>
                  </a:lnTo>
                  <a:cubicBezTo>
                    <a:pt x="5452" y="109"/>
                    <a:pt x="5371" y="55"/>
                    <a:pt x="529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4559826" y="2457702"/>
              <a:ext cx="361184" cy="352871"/>
            </a:xfrm>
            <a:custGeom>
              <a:avLst/>
              <a:gdLst/>
              <a:ahLst/>
              <a:cxnLst/>
              <a:rect l="l" t="t" r="r" b="b"/>
              <a:pathLst>
                <a:path w="5942" h="5805" extrusionOk="0">
                  <a:moveTo>
                    <a:pt x="5534" y="0"/>
                  </a:moveTo>
                  <a:lnTo>
                    <a:pt x="1" y="5452"/>
                  </a:lnTo>
                  <a:cubicBezTo>
                    <a:pt x="28" y="5561"/>
                    <a:pt x="82" y="5750"/>
                    <a:pt x="191" y="5805"/>
                  </a:cubicBezTo>
                  <a:lnTo>
                    <a:pt x="5941" y="163"/>
                  </a:lnTo>
                  <a:lnTo>
                    <a:pt x="5887" y="163"/>
                  </a:lnTo>
                  <a:cubicBezTo>
                    <a:pt x="5778" y="163"/>
                    <a:pt x="5643" y="27"/>
                    <a:pt x="553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4988542" y="2352175"/>
              <a:ext cx="29724" cy="28084"/>
            </a:xfrm>
            <a:custGeom>
              <a:avLst/>
              <a:gdLst/>
              <a:ahLst/>
              <a:cxnLst/>
              <a:rect l="l" t="t" r="r" b="b"/>
              <a:pathLst>
                <a:path w="489" h="462" extrusionOk="0">
                  <a:moveTo>
                    <a:pt x="298" y="0"/>
                  </a:moveTo>
                  <a:cubicBezTo>
                    <a:pt x="136" y="0"/>
                    <a:pt x="217" y="82"/>
                    <a:pt x="217" y="163"/>
                  </a:cubicBezTo>
                  <a:cubicBezTo>
                    <a:pt x="136" y="190"/>
                    <a:pt x="0" y="163"/>
                    <a:pt x="0" y="299"/>
                  </a:cubicBezTo>
                  <a:cubicBezTo>
                    <a:pt x="0" y="353"/>
                    <a:pt x="54" y="407"/>
                    <a:pt x="54" y="461"/>
                  </a:cubicBezTo>
                  <a:lnTo>
                    <a:pt x="488" y="27"/>
                  </a:lnTo>
                  <a:cubicBezTo>
                    <a:pt x="434" y="0"/>
                    <a:pt x="380" y="0"/>
                    <a:pt x="298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4587908" y="2436244"/>
              <a:ext cx="395710" cy="382597"/>
            </a:xfrm>
            <a:custGeom>
              <a:avLst/>
              <a:gdLst/>
              <a:ahLst/>
              <a:cxnLst/>
              <a:rect l="l" t="t" r="r" b="b"/>
              <a:pathLst>
                <a:path w="6510" h="6294" extrusionOk="0">
                  <a:moveTo>
                    <a:pt x="6293" y="1"/>
                  </a:moveTo>
                  <a:cubicBezTo>
                    <a:pt x="6157" y="1"/>
                    <a:pt x="6103" y="82"/>
                    <a:pt x="6103" y="245"/>
                  </a:cubicBezTo>
                  <a:lnTo>
                    <a:pt x="5886" y="245"/>
                  </a:lnTo>
                  <a:lnTo>
                    <a:pt x="0" y="6131"/>
                  </a:lnTo>
                  <a:cubicBezTo>
                    <a:pt x="81" y="6158"/>
                    <a:pt x="190" y="6158"/>
                    <a:pt x="217" y="6293"/>
                  </a:cubicBezTo>
                  <a:lnTo>
                    <a:pt x="244" y="6293"/>
                  </a:lnTo>
                  <a:lnTo>
                    <a:pt x="6510" y="28"/>
                  </a:lnTo>
                  <a:cubicBezTo>
                    <a:pt x="6428" y="28"/>
                    <a:pt x="6347" y="1"/>
                    <a:pt x="629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4993466" y="2363724"/>
              <a:ext cx="46197" cy="44557"/>
            </a:xfrm>
            <a:custGeom>
              <a:avLst/>
              <a:gdLst/>
              <a:ahLst/>
              <a:cxnLst/>
              <a:rect l="l" t="t" r="r" b="b"/>
              <a:pathLst>
                <a:path w="760" h="733" extrusionOk="0">
                  <a:moveTo>
                    <a:pt x="651" y="0"/>
                  </a:moveTo>
                  <a:lnTo>
                    <a:pt x="0" y="624"/>
                  </a:lnTo>
                  <a:cubicBezTo>
                    <a:pt x="109" y="678"/>
                    <a:pt x="245" y="678"/>
                    <a:pt x="353" y="732"/>
                  </a:cubicBezTo>
                  <a:lnTo>
                    <a:pt x="760" y="298"/>
                  </a:lnTo>
                  <a:cubicBezTo>
                    <a:pt x="733" y="271"/>
                    <a:pt x="706" y="244"/>
                    <a:pt x="706" y="217"/>
                  </a:cubicBezTo>
                  <a:cubicBezTo>
                    <a:pt x="706" y="136"/>
                    <a:pt x="679" y="54"/>
                    <a:pt x="651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4604381" y="2846802"/>
              <a:ext cx="16534" cy="16534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09" y="0"/>
                  </a:moveTo>
                  <a:cubicBezTo>
                    <a:pt x="82" y="0"/>
                    <a:pt x="0" y="27"/>
                    <a:pt x="0" y="55"/>
                  </a:cubicBezTo>
                  <a:cubicBezTo>
                    <a:pt x="0" y="136"/>
                    <a:pt x="27" y="217"/>
                    <a:pt x="82" y="272"/>
                  </a:cubicBezTo>
                  <a:lnTo>
                    <a:pt x="271" y="55"/>
                  </a:lnTo>
                  <a:cubicBezTo>
                    <a:pt x="244" y="27"/>
                    <a:pt x="190" y="0"/>
                    <a:pt x="10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4619213" y="2406579"/>
              <a:ext cx="441907" cy="433658"/>
            </a:xfrm>
            <a:custGeom>
              <a:avLst/>
              <a:gdLst/>
              <a:ahLst/>
              <a:cxnLst/>
              <a:rect l="l" t="t" r="r" b="b"/>
              <a:pathLst>
                <a:path w="7270" h="7134" extrusionOk="0">
                  <a:moveTo>
                    <a:pt x="6917" y="0"/>
                  </a:moveTo>
                  <a:lnTo>
                    <a:pt x="6564" y="353"/>
                  </a:lnTo>
                  <a:cubicBezTo>
                    <a:pt x="6591" y="353"/>
                    <a:pt x="6646" y="326"/>
                    <a:pt x="6673" y="299"/>
                  </a:cubicBezTo>
                  <a:lnTo>
                    <a:pt x="6673" y="299"/>
                  </a:lnTo>
                  <a:cubicBezTo>
                    <a:pt x="6781" y="624"/>
                    <a:pt x="6266" y="461"/>
                    <a:pt x="6266" y="868"/>
                  </a:cubicBezTo>
                  <a:cubicBezTo>
                    <a:pt x="6241" y="873"/>
                    <a:pt x="6221" y="875"/>
                    <a:pt x="6204" y="875"/>
                  </a:cubicBezTo>
                  <a:cubicBezTo>
                    <a:pt x="6130" y="875"/>
                    <a:pt x="6130" y="831"/>
                    <a:pt x="6130" y="787"/>
                  </a:cubicBezTo>
                  <a:lnTo>
                    <a:pt x="0" y="6917"/>
                  </a:lnTo>
                  <a:cubicBezTo>
                    <a:pt x="0" y="6917"/>
                    <a:pt x="0" y="6944"/>
                    <a:pt x="27" y="6944"/>
                  </a:cubicBezTo>
                  <a:cubicBezTo>
                    <a:pt x="27" y="6944"/>
                    <a:pt x="82" y="6971"/>
                    <a:pt x="109" y="6971"/>
                  </a:cubicBezTo>
                  <a:cubicBezTo>
                    <a:pt x="136" y="7052"/>
                    <a:pt x="190" y="7080"/>
                    <a:pt x="190" y="7134"/>
                  </a:cubicBezTo>
                  <a:lnTo>
                    <a:pt x="7270" y="82"/>
                  </a:lnTo>
                  <a:cubicBezTo>
                    <a:pt x="7161" y="27"/>
                    <a:pt x="7025" y="55"/>
                    <a:pt x="6917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5046227" y="2396671"/>
              <a:ext cx="3343" cy="3343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55" y="1"/>
                  </a:moveTo>
                  <a:lnTo>
                    <a:pt x="0" y="55"/>
                  </a:lnTo>
                  <a:cubicBezTo>
                    <a:pt x="28" y="55"/>
                    <a:pt x="55" y="28"/>
                    <a:pt x="5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4607664" y="2414786"/>
              <a:ext cx="491386" cy="499673"/>
            </a:xfrm>
            <a:custGeom>
              <a:avLst/>
              <a:gdLst/>
              <a:ahLst/>
              <a:cxnLst/>
              <a:rect l="l" t="t" r="r" b="b"/>
              <a:pathLst>
                <a:path w="8084" h="8220" extrusionOk="0">
                  <a:moveTo>
                    <a:pt x="7921" y="1"/>
                  </a:moveTo>
                  <a:cubicBezTo>
                    <a:pt x="7677" y="1"/>
                    <a:pt x="7839" y="354"/>
                    <a:pt x="7595" y="354"/>
                  </a:cubicBezTo>
                  <a:cubicBezTo>
                    <a:pt x="7595" y="299"/>
                    <a:pt x="7595" y="272"/>
                    <a:pt x="7568" y="218"/>
                  </a:cubicBezTo>
                  <a:lnTo>
                    <a:pt x="136" y="7677"/>
                  </a:lnTo>
                  <a:cubicBezTo>
                    <a:pt x="109" y="7840"/>
                    <a:pt x="28" y="8030"/>
                    <a:pt x="0" y="8219"/>
                  </a:cubicBezTo>
                  <a:lnTo>
                    <a:pt x="8083" y="137"/>
                  </a:lnTo>
                  <a:cubicBezTo>
                    <a:pt x="8029" y="82"/>
                    <a:pt x="7948" y="1"/>
                    <a:pt x="7921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4609305" y="2447793"/>
              <a:ext cx="501294" cy="514505"/>
            </a:xfrm>
            <a:custGeom>
              <a:avLst/>
              <a:gdLst/>
              <a:ahLst/>
              <a:cxnLst/>
              <a:rect l="l" t="t" r="r" b="b"/>
              <a:pathLst>
                <a:path w="8247" h="8464" extrusionOk="0">
                  <a:moveTo>
                    <a:pt x="8056" y="0"/>
                  </a:moveTo>
                  <a:lnTo>
                    <a:pt x="1" y="8056"/>
                  </a:lnTo>
                  <a:cubicBezTo>
                    <a:pt x="28" y="8192"/>
                    <a:pt x="1" y="8327"/>
                    <a:pt x="28" y="8463"/>
                  </a:cubicBezTo>
                  <a:lnTo>
                    <a:pt x="8246" y="217"/>
                  </a:lnTo>
                  <a:cubicBezTo>
                    <a:pt x="8165" y="190"/>
                    <a:pt x="8084" y="82"/>
                    <a:pt x="805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138560" y="2403297"/>
              <a:ext cx="28083" cy="23099"/>
            </a:xfrm>
            <a:custGeom>
              <a:avLst/>
              <a:gdLst/>
              <a:ahLst/>
              <a:cxnLst/>
              <a:rect l="l" t="t" r="r" b="b"/>
              <a:pathLst>
                <a:path w="462" h="380" extrusionOk="0">
                  <a:moveTo>
                    <a:pt x="190" y="0"/>
                  </a:moveTo>
                  <a:cubicBezTo>
                    <a:pt x="109" y="0"/>
                    <a:pt x="0" y="54"/>
                    <a:pt x="0" y="136"/>
                  </a:cubicBezTo>
                  <a:cubicBezTo>
                    <a:pt x="0" y="244"/>
                    <a:pt x="136" y="298"/>
                    <a:pt x="136" y="353"/>
                  </a:cubicBezTo>
                  <a:cubicBezTo>
                    <a:pt x="136" y="353"/>
                    <a:pt x="136" y="354"/>
                    <a:pt x="136" y="355"/>
                  </a:cubicBezTo>
                  <a:lnTo>
                    <a:pt x="136" y="355"/>
                  </a:lnTo>
                  <a:lnTo>
                    <a:pt x="461" y="54"/>
                  </a:lnTo>
                  <a:lnTo>
                    <a:pt x="407" y="54"/>
                  </a:lnTo>
                  <a:cubicBezTo>
                    <a:pt x="326" y="27"/>
                    <a:pt x="272" y="0"/>
                    <a:pt x="190" y="0"/>
                  </a:cubicBezTo>
                  <a:close/>
                  <a:moveTo>
                    <a:pt x="136" y="355"/>
                  </a:moveTo>
                  <a:lnTo>
                    <a:pt x="109" y="380"/>
                  </a:lnTo>
                  <a:cubicBezTo>
                    <a:pt x="109" y="380"/>
                    <a:pt x="135" y="380"/>
                    <a:pt x="136" y="355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130293" y="2427977"/>
              <a:ext cx="13251" cy="14954"/>
            </a:xfrm>
            <a:custGeom>
              <a:avLst/>
              <a:gdLst/>
              <a:ahLst/>
              <a:cxnLst/>
              <a:rect l="l" t="t" r="r" b="b"/>
              <a:pathLst>
                <a:path w="218" h="246" extrusionOk="0">
                  <a:moveTo>
                    <a:pt x="218" y="1"/>
                  </a:moveTo>
                  <a:cubicBezTo>
                    <a:pt x="164" y="28"/>
                    <a:pt x="55" y="55"/>
                    <a:pt x="28" y="109"/>
                  </a:cubicBezTo>
                  <a:cubicBezTo>
                    <a:pt x="28" y="164"/>
                    <a:pt x="1" y="191"/>
                    <a:pt x="1" y="245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4610946" y="2545053"/>
              <a:ext cx="456799" cy="456757"/>
            </a:xfrm>
            <a:custGeom>
              <a:avLst/>
              <a:gdLst/>
              <a:ahLst/>
              <a:cxnLst/>
              <a:rect l="l" t="t" r="r" b="b"/>
              <a:pathLst>
                <a:path w="7515" h="7514" extrusionOk="0">
                  <a:moveTo>
                    <a:pt x="7243" y="1"/>
                  </a:moveTo>
                  <a:lnTo>
                    <a:pt x="1" y="7243"/>
                  </a:lnTo>
                  <a:cubicBezTo>
                    <a:pt x="55" y="7324"/>
                    <a:pt x="109" y="7433"/>
                    <a:pt x="163" y="7514"/>
                  </a:cubicBezTo>
                  <a:lnTo>
                    <a:pt x="6673" y="1004"/>
                  </a:lnTo>
                  <a:cubicBezTo>
                    <a:pt x="6727" y="896"/>
                    <a:pt x="6782" y="787"/>
                    <a:pt x="6890" y="706"/>
                  </a:cubicBezTo>
                  <a:cubicBezTo>
                    <a:pt x="6944" y="625"/>
                    <a:pt x="7080" y="326"/>
                    <a:pt x="7134" y="299"/>
                  </a:cubicBezTo>
                  <a:cubicBezTo>
                    <a:pt x="7175" y="285"/>
                    <a:pt x="7222" y="285"/>
                    <a:pt x="7270" y="285"/>
                  </a:cubicBezTo>
                  <a:cubicBezTo>
                    <a:pt x="7317" y="285"/>
                    <a:pt x="7365" y="285"/>
                    <a:pt x="7406" y="272"/>
                  </a:cubicBezTo>
                  <a:lnTo>
                    <a:pt x="7514" y="163"/>
                  </a:lnTo>
                  <a:cubicBezTo>
                    <a:pt x="7514" y="163"/>
                    <a:pt x="7514" y="163"/>
                    <a:pt x="7514" y="136"/>
                  </a:cubicBezTo>
                  <a:cubicBezTo>
                    <a:pt x="7514" y="55"/>
                    <a:pt x="7378" y="28"/>
                    <a:pt x="724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161658" y="2484083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27"/>
                    <a:pt x="27" y="0"/>
                    <a:pt x="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4632403" y="2634107"/>
              <a:ext cx="394069" cy="399070"/>
            </a:xfrm>
            <a:custGeom>
              <a:avLst/>
              <a:gdLst/>
              <a:ahLst/>
              <a:cxnLst/>
              <a:rect l="l" t="t" r="r" b="b"/>
              <a:pathLst>
                <a:path w="6483" h="6565" extrusionOk="0">
                  <a:moveTo>
                    <a:pt x="6266" y="0"/>
                  </a:moveTo>
                  <a:lnTo>
                    <a:pt x="0" y="6266"/>
                  </a:lnTo>
                  <a:cubicBezTo>
                    <a:pt x="27" y="6266"/>
                    <a:pt x="55" y="6293"/>
                    <a:pt x="55" y="6293"/>
                  </a:cubicBezTo>
                  <a:cubicBezTo>
                    <a:pt x="55" y="6402"/>
                    <a:pt x="82" y="6483"/>
                    <a:pt x="109" y="6564"/>
                  </a:cubicBezTo>
                  <a:lnTo>
                    <a:pt x="6483" y="190"/>
                  </a:lnTo>
                  <a:lnTo>
                    <a:pt x="6456" y="190"/>
                  </a:lnTo>
                  <a:cubicBezTo>
                    <a:pt x="6374" y="190"/>
                    <a:pt x="6320" y="272"/>
                    <a:pt x="6266" y="272"/>
                  </a:cubicBezTo>
                  <a:cubicBezTo>
                    <a:pt x="6293" y="190"/>
                    <a:pt x="6266" y="163"/>
                    <a:pt x="626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166582" y="2454358"/>
              <a:ext cx="29724" cy="28874"/>
            </a:xfrm>
            <a:custGeom>
              <a:avLst/>
              <a:gdLst/>
              <a:ahLst/>
              <a:cxnLst/>
              <a:rect l="l" t="t" r="r" b="b"/>
              <a:pathLst>
                <a:path w="489" h="475" extrusionOk="0">
                  <a:moveTo>
                    <a:pt x="407" y="1"/>
                  </a:moveTo>
                  <a:lnTo>
                    <a:pt x="0" y="435"/>
                  </a:lnTo>
                  <a:cubicBezTo>
                    <a:pt x="0" y="435"/>
                    <a:pt x="28" y="462"/>
                    <a:pt x="28" y="462"/>
                  </a:cubicBezTo>
                  <a:cubicBezTo>
                    <a:pt x="33" y="470"/>
                    <a:pt x="42" y="474"/>
                    <a:pt x="54" y="474"/>
                  </a:cubicBezTo>
                  <a:cubicBezTo>
                    <a:pt x="161" y="474"/>
                    <a:pt x="489" y="182"/>
                    <a:pt x="489" y="109"/>
                  </a:cubicBezTo>
                  <a:cubicBezTo>
                    <a:pt x="489" y="55"/>
                    <a:pt x="462" y="28"/>
                    <a:pt x="40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4648876" y="2660489"/>
              <a:ext cx="394130" cy="405635"/>
            </a:xfrm>
            <a:custGeom>
              <a:avLst/>
              <a:gdLst/>
              <a:ahLst/>
              <a:cxnLst/>
              <a:rect l="l" t="t" r="r" b="b"/>
              <a:pathLst>
                <a:path w="6484" h="6673" extrusionOk="0">
                  <a:moveTo>
                    <a:pt x="6375" y="0"/>
                  </a:moveTo>
                  <a:lnTo>
                    <a:pt x="1" y="6374"/>
                  </a:lnTo>
                  <a:cubicBezTo>
                    <a:pt x="28" y="6429"/>
                    <a:pt x="55" y="6483"/>
                    <a:pt x="82" y="6564"/>
                  </a:cubicBezTo>
                  <a:cubicBezTo>
                    <a:pt x="109" y="6591"/>
                    <a:pt x="109" y="6646"/>
                    <a:pt x="109" y="6673"/>
                  </a:cubicBezTo>
                  <a:lnTo>
                    <a:pt x="6483" y="326"/>
                  </a:lnTo>
                  <a:cubicBezTo>
                    <a:pt x="6456" y="217"/>
                    <a:pt x="6429" y="109"/>
                    <a:pt x="637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4671974" y="2678603"/>
              <a:ext cx="413885" cy="404055"/>
            </a:xfrm>
            <a:custGeom>
              <a:avLst/>
              <a:gdLst/>
              <a:ahLst/>
              <a:cxnLst/>
              <a:rect l="l" t="t" r="r" b="b"/>
              <a:pathLst>
                <a:path w="6809" h="6647" extrusionOk="0">
                  <a:moveTo>
                    <a:pt x="6510" y="1"/>
                  </a:moveTo>
                  <a:lnTo>
                    <a:pt x="0" y="6510"/>
                  </a:lnTo>
                  <a:cubicBezTo>
                    <a:pt x="109" y="6565"/>
                    <a:pt x="190" y="6619"/>
                    <a:pt x="272" y="6646"/>
                  </a:cubicBezTo>
                  <a:lnTo>
                    <a:pt x="6808" y="136"/>
                  </a:lnTo>
                  <a:cubicBezTo>
                    <a:pt x="6781" y="136"/>
                    <a:pt x="6781" y="109"/>
                    <a:pt x="6754" y="109"/>
                  </a:cubicBezTo>
                  <a:cubicBezTo>
                    <a:pt x="6700" y="109"/>
                    <a:pt x="6619" y="28"/>
                    <a:pt x="6510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235816" y="2566511"/>
              <a:ext cx="19877" cy="16534"/>
            </a:xfrm>
            <a:custGeom>
              <a:avLst/>
              <a:gdLst/>
              <a:ahLst/>
              <a:cxnLst/>
              <a:rect l="l" t="t" r="r" b="b"/>
              <a:pathLst>
                <a:path w="327" h="272" extrusionOk="0">
                  <a:moveTo>
                    <a:pt x="245" y="0"/>
                  </a:moveTo>
                  <a:cubicBezTo>
                    <a:pt x="109" y="0"/>
                    <a:pt x="1" y="55"/>
                    <a:pt x="1" y="190"/>
                  </a:cubicBezTo>
                  <a:cubicBezTo>
                    <a:pt x="1" y="217"/>
                    <a:pt x="28" y="244"/>
                    <a:pt x="55" y="272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4703278" y="2693436"/>
              <a:ext cx="418869" cy="417245"/>
            </a:xfrm>
            <a:custGeom>
              <a:avLst/>
              <a:gdLst/>
              <a:ahLst/>
              <a:cxnLst/>
              <a:rect l="l" t="t" r="r" b="b"/>
              <a:pathLst>
                <a:path w="6891" h="6864" extrusionOk="0">
                  <a:moveTo>
                    <a:pt x="6565" y="1"/>
                  </a:moveTo>
                  <a:lnTo>
                    <a:pt x="1" y="6483"/>
                  </a:lnTo>
                  <a:cubicBezTo>
                    <a:pt x="6" y="6489"/>
                    <a:pt x="12" y="6491"/>
                    <a:pt x="17" y="6491"/>
                  </a:cubicBezTo>
                  <a:cubicBezTo>
                    <a:pt x="38" y="6491"/>
                    <a:pt x="55" y="6456"/>
                    <a:pt x="55" y="6456"/>
                  </a:cubicBezTo>
                  <a:lnTo>
                    <a:pt x="191" y="6456"/>
                  </a:lnTo>
                  <a:lnTo>
                    <a:pt x="191" y="6755"/>
                  </a:lnTo>
                  <a:cubicBezTo>
                    <a:pt x="191" y="6809"/>
                    <a:pt x="191" y="6836"/>
                    <a:pt x="191" y="6863"/>
                  </a:cubicBezTo>
                  <a:lnTo>
                    <a:pt x="6890" y="136"/>
                  </a:lnTo>
                  <a:cubicBezTo>
                    <a:pt x="6782" y="109"/>
                    <a:pt x="6673" y="55"/>
                    <a:pt x="656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5239098" y="2569794"/>
              <a:ext cx="64371" cy="56107"/>
            </a:xfrm>
            <a:custGeom>
              <a:avLst/>
              <a:gdLst/>
              <a:ahLst/>
              <a:cxnLst/>
              <a:rect l="l" t="t" r="r" b="b"/>
              <a:pathLst>
                <a:path w="1059" h="923" extrusionOk="0">
                  <a:moveTo>
                    <a:pt x="1005" y="1"/>
                  </a:moveTo>
                  <a:cubicBezTo>
                    <a:pt x="896" y="1"/>
                    <a:pt x="896" y="82"/>
                    <a:pt x="788" y="82"/>
                  </a:cubicBezTo>
                  <a:cubicBezTo>
                    <a:pt x="706" y="82"/>
                    <a:pt x="652" y="55"/>
                    <a:pt x="598" y="55"/>
                  </a:cubicBezTo>
                  <a:lnTo>
                    <a:pt x="1" y="624"/>
                  </a:lnTo>
                  <a:cubicBezTo>
                    <a:pt x="55" y="706"/>
                    <a:pt x="137" y="787"/>
                    <a:pt x="137" y="841"/>
                  </a:cubicBezTo>
                  <a:cubicBezTo>
                    <a:pt x="137" y="869"/>
                    <a:pt x="137" y="896"/>
                    <a:pt x="137" y="923"/>
                  </a:cubicBezTo>
                  <a:lnTo>
                    <a:pt x="1059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5229251" y="2640672"/>
              <a:ext cx="3343" cy="1702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54" y="1"/>
                  </a:moveTo>
                  <a:cubicBezTo>
                    <a:pt x="27" y="1"/>
                    <a:pt x="0" y="1"/>
                    <a:pt x="0" y="28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240800" y="2579702"/>
              <a:ext cx="89050" cy="92397"/>
            </a:xfrm>
            <a:custGeom>
              <a:avLst/>
              <a:gdLst/>
              <a:ahLst/>
              <a:cxnLst/>
              <a:rect l="l" t="t" r="r" b="b"/>
              <a:pathLst>
                <a:path w="1465" h="1520" extrusionOk="0">
                  <a:moveTo>
                    <a:pt x="1248" y="0"/>
                  </a:moveTo>
                  <a:lnTo>
                    <a:pt x="0" y="1275"/>
                  </a:lnTo>
                  <a:cubicBezTo>
                    <a:pt x="54" y="1356"/>
                    <a:pt x="109" y="1411"/>
                    <a:pt x="163" y="1519"/>
                  </a:cubicBezTo>
                  <a:lnTo>
                    <a:pt x="1465" y="217"/>
                  </a:lnTo>
                  <a:cubicBezTo>
                    <a:pt x="1465" y="190"/>
                    <a:pt x="1465" y="163"/>
                    <a:pt x="1465" y="136"/>
                  </a:cubicBezTo>
                  <a:cubicBezTo>
                    <a:pt x="1383" y="109"/>
                    <a:pt x="1302" y="55"/>
                    <a:pt x="1248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4741208" y="3179857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0"/>
                  </a:moveTo>
                  <a:cubicBezTo>
                    <a:pt x="1" y="0"/>
                    <a:pt x="1" y="0"/>
                    <a:pt x="1" y="27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5217702" y="2601099"/>
              <a:ext cx="140170" cy="143519"/>
            </a:xfrm>
            <a:custGeom>
              <a:avLst/>
              <a:gdLst/>
              <a:ahLst/>
              <a:cxnLst/>
              <a:rect l="l" t="t" r="r" b="b"/>
              <a:pathLst>
                <a:path w="2306" h="2361" extrusionOk="0">
                  <a:moveTo>
                    <a:pt x="2116" y="1"/>
                  </a:moveTo>
                  <a:lnTo>
                    <a:pt x="624" y="1466"/>
                  </a:lnTo>
                  <a:cubicBezTo>
                    <a:pt x="651" y="1520"/>
                    <a:pt x="651" y="1547"/>
                    <a:pt x="651" y="1601"/>
                  </a:cubicBezTo>
                  <a:cubicBezTo>
                    <a:pt x="651" y="1737"/>
                    <a:pt x="163" y="2089"/>
                    <a:pt x="0" y="2117"/>
                  </a:cubicBezTo>
                  <a:cubicBezTo>
                    <a:pt x="109" y="2171"/>
                    <a:pt x="163" y="2252"/>
                    <a:pt x="190" y="2361"/>
                  </a:cubicBezTo>
                  <a:lnTo>
                    <a:pt x="2306" y="218"/>
                  </a:lnTo>
                  <a:cubicBezTo>
                    <a:pt x="2306" y="191"/>
                    <a:pt x="2306" y="164"/>
                    <a:pt x="2306" y="137"/>
                  </a:cubicBezTo>
                  <a:cubicBezTo>
                    <a:pt x="2279" y="55"/>
                    <a:pt x="2197" y="28"/>
                    <a:pt x="211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4803878" y="3237545"/>
              <a:ext cx="6626" cy="11610"/>
            </a:xfrm>
            <a:custGeom>
              <a:avLst/>
              <a:gdLst/>
              <a:ahLst/>
              <a:cxnLst/>
              <a:rect l="l" t="t" r="r" b="b"/>
              <a:pathLst>
                <a:path w="109" h="191" extrusionOk="0">
                  <a:moveTo>
                    <a:pt x="109" y="1"/>
                  </a:moveTo>
                  <a:lnTo>
                    <a:pt x="0" y="109"/>
                  </a:lnTo>
                  <a:cubicBezTo>
                    <a:pt x="27" y="163"/>
                    <a:pt x="54" y="191"/>
                    <a:pt x="54" y="191"/>
                  </a:cubicBezTo>
                  <a:cubicBezTo>
                    <a:pt x="82" y="191"/>
                    <a:pt x="109" y="109"/>
                    <a:pt x="109" y="82"/>
                  </a:cubicBezTo>
                  <a:cubicBezTo>
                    <a:pt x="109" y="55"/>
                    <a:pt x="109" y="28"/>
                    <a:pt x="10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107255" y="2619275"/>
              <a:ext cx="333102" cy="338039"/>
            </a:xfrm>
            <a:custGeom>
              <a:avLst/>
              <a:gdLst/>
              <a:ahLst/>
              <a:cxnLst/>
              <a:rect l="l" t="t" r="r" b="b"/>
              <a:pathLst>
                <a:path w="5480" h="5561" extrusionOk="0">
                  <a:moveTo>
                    <a:pt x="5289" y="0"/>
                  </a:moveTo>
                  <a:lnTo>
                    <a:pt x="4991" y="299"/>
                  </a:lnTo>
                  <a:lnTo>
                    <a:pt x="4774" y="488"/>
                  </a:lnTo>
                  <a:lnTo>
                    <a:pt x="976" y="4286"/>
                  </a:lnTo>
                  <a:lnTo>
                    <a:pt x="814" y="4476"/>
                  </a:lnTo>
                  <a:lnTo>
                    <a:pt x="353" y="4937"/>
                  </a:lnTo>
                  <a:lnTo>
                    <a:pt x="0" y="5289"/>
                  </a:lnTo>
                  <a:cubicBezTo>
                    <a:pt x="0" y="5344"/>
                    <a:pt x="0" y="5371"/>
                    <a:pt x="0" y="5425"/>
                  </a:cubicBezTo>
                  <a:cubicBezTo>
                    <a:pt x="0" y="5479"/>
                    <a:pt x="54" y="5561"/>
                    <a:pt x="136" y="5561"/>
                  </a:cubicBezTo>
                  <a:lnTo>
                    <a:pt x="326" y="5371"/>
                  </a:lnTo>
                  <a:lnTo>
                    <a:pt x="1058" y="4666"/>
                  </a:lnTo>
                  <a:cubicBezTo>
                    <a:pt x="1058" y="4638"/>
                    <a:pt x="1058" y="4638"/>
                    <a:pt x="1058" y="4638"/>
                  </a:cubicBezTo>
                  <a:lnTo>
                    <a:pt x="1329" y="4394"/>
                  </a:lnTo>
                  <a:lnTo>
                    <a:pt x="5479" y="217"/>
                  </a:lnTo>
                  <a:cubicBezTo>
                    <a:pt x="5425" y="163"/>
                    <a:pt x="5371" y="109"/>
                    <a:pt x="5371" y="27"/>
                  </a:cubicBezTo>
                  <a:cubicBezTo>
                    <a:pt x="5343" y="27"/>
                    <a:pt x="5316" y="0"/>
                    <a:pt x="528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4830258" y="2940780"/>
              <a:ext cx="285264" cy="288619"/>
            </a:xfrm>
            <a:custGeom>
              <a:avLst/>
              <a:gdLst/>
              <a:ahLst/>
              <a:cxnLst/>
              <a:rect l="l" t="t" r="r" b="b"/>
              <a:pathLst>
                <a:path w="4693" h="4748" extrusionOk="0">
                  <a:moveTo>
                    <a:pt x="4557" y="0"/>
                  </a:moveTo>
                  <a:lnTo>
                    <a:pt x="0" y="4557"/>
                  </a:lnTo>
                  <a:cubicBezTo>
                    <a:pt x="27" y="4584"/>
                    <a:pt x="54" y="4611"/>
                    <a:pt x="82" y="4611"/>
                  </a:cubicBezTo>
                  <a:cubicBezTo>
                    <a:pt x="109" y="4666"/>
                    <a:pt x="163" y="4720"/>
                    <a:pt x="217" y="4747"/>
                  </a:cubicBezTo>
                  <a:lnTo>
                    <a:pt x="4693" y="272"/>
                  </a:lnTo>
                  <a:cubicBezTo>
                    <a:pt x="4611" y="272"/>
                    <a:pt x="4557" y="190"/>
                    <a:pt x="4557" y="136"/>
                  </a:cubicBezTo>
                  <a:cubicBezTo>
                    <a:pt x="4557" y="82"/>
                    <a:pt x="4557" y="55"/>
                    <a:pt x="4557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4868188" y="2678603"/>
              <a:ext cx="606756" cy="620033"/>
            </a:xfrm>
            <a:custGeom>
              <a:avLst/>
              <a:gdLst/>
              <a:ahLst/>
              <a:cxnLst/>
              <a:rect l="l" t="t" r="r" b="b"/>
              <a:pathLst>
                <a:path w="9982" h="10200" extrusionOk="0">
                  <a:moveTo>
                    <a:pt x="9873" y="1"/>
                  </a:moveTo>
                  <a:lnTo>
                    <a:pt x="5750" y="4124"/>
                  </a:lnTo>
                  <a:lnTo>
                    <a:pt x="5506" y="4395"/>
                  </a:lnTo>
                  <a:lnTo>
                    <a:pt x="5289" y="4612"/>
                  </a:lnTo>
                  <a:lnTo>
                    <a:pt x="81" y="9820"/>
                  </a:lnTo>
                  <a:cubicBezTo>
                    <a:pt x="81" y="9901"/>
                    <a:pt x="0" y="9955"/>
                    <a:pt x="0" y="10037"/>
                  </a:cubicBezTo>
                  <a:cubicBezTo>
                    <a:pt x="0" y="10091"/>
                    <a:pt x="27" y="10199"/>
                    <a:pt x="109" y="10199"/>
                  </a:cubicBezTo>
                  <a:lnTo>
                    <a:pt x="1790" y="8518"/>
                  </a:lnTo>
                  <a:cubicBezTo>
                    <a:pt x="1763" y="8518"/>
                    <a:pt x="1763" y="8490"/>
                    <a:pt x="1763" y="8490"/>
                  </a:cubicBezTo>
                  <a:cubicBezTo>
                    <a:pt x="1763" y="8246"/>
                    <a:pt x="1872" y="8029"/>
                    <a:pt x="2034" y="7975"/>
                  </a:cubicBezTo>
                  <a:cubicBezTo>
                    <a:pt x="2055" y="7968"/>
                    <a:pt x="2075" y="7967"/>
                    <a:pt x="2095" y="7967"/>
                  </a:cubicBezTo>
                  <a:cubicBezTo>
                    <a:pt x="2115" y="7967"/>
                    <a:pt x="2134" y="7968"/>
                    <a:pt x="2153" y="7968"/>
                  </a:cubicBezTo>
                  <a:cubicBezTo>
                    <a:pt x="2190" y="7968"/>
                    <a:pt x="2224" y="7962"/>
                    <a:pt x="2251" y="7921"/>
                  </a:cubicBezTo>
                  <a:cubicBezTo>
                    <a:pt x="2360" y="7840"/>
                    <a:pt x="2441" y="7650"/>
                    <a:pt x="2658" y="7650"/>
                  </a:cubicBezTo>
                  <a:lnTo>
                    <a:pt x="6130" y="4178"/>
                  </a:lnTo>
                  <a:lnTo>
                    <a:pt x="6347" y="3961"/>
                  </a:lnTo>
                  <a:lnTo>
                    <a:pt x="9982" y="326"/>
                  </a:lnTo>
                  <a:cubicBezTo>
                    <a:pt x="9900" y="299"/>
                    <a:pt x="9819" y="245"/>
                    <a:pt x="9765" y="191"/>
                  </a:cubicBezTo>
                  <a:cubicBezTo>
                    <a:pt x="9792" y="163"/>
                    <a:pt x="9873" y="136"/>
                    <a:pt x="9873" y="55"/>
                  </a:cubicBezTo>
                  <a:cubicBezTo>
                    <a:pt x="9873" y="28"/>
                    <a:pt x="9873" y="28"/>
                    <a:pt x="987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886302" y="3221071"/>
              <a:ext cx="85768" cy="97321"/>
            </a:xfrm>
            <a:custGeom>
              <a:avLst/>
              <a:gdLst/>
              <a:ahLst/>
              <a:cxnLst/>
              <a:rect l="l" t="t" r="r" b="b"/>
              <a:pathLst>
                <a:path w="1411" h="1601" extrusionOk="0">
                  <a:moveTo>
                    <a:pt x="1411" y="0"/>
                  </a:moveTo>
                  <a:lnTo>
                    <a:pt x="1411" y="0"/>
                  </a:lnTo>
                  <a:cubicBezTo>
                    <a:pt x="1384" y="28"/>
                    <a:pt x="1248" y="55"/>
                    <a:pt x="1248" y="109"/>
                  </a:cubicBezTo>
                  <a:lnTo>
                    <a:pt x="1248" y="166"/>
                  </a:lnTo>
                  <a:lnTo>
                    <a:pt x="1411" y="0"/>
                  </a:lnTo>
                  <a:close/>
                  <a:moveTo>
                    <a:pt x="1248" y="166"/>
                  </a:moveTo>
                  <a:lnTo>
                    <a:pt x="0" y="1438"/>
                  </a:lnTo>
                  <a:cubicBezTo>
                    <a:pt x="55" y="1465"/>
                    <a:pt x="136" y="1492"/>
                    <a:pt x="163" y="1519"/>
                  </a:cubicBezTo>
                  <a:cubicBezTo>
                    <a:pt x="190" y="1546"/>
                    <a:pt x="217" y="1547"/>
                    <a:pt x="243" y="1572"/>
                  </a:cubicBezTo>
                  <a:lnTo>
                    <a:pt x="243" y="1572"/>
                  </a:lnTo>
                  <a:lnTo>
                    <a:pt x="1248" y="462"/>
                  </a:lnTo>
                  <a:lnTo>
                    <a:pt x="1248" y="166"/>
                  </a:lnTo>
                  <a:close/>
                  <a:moveTo>
                    <a:pt x="243" y="1572"/>
                  </a:moveTo>
                  <a:lnTo>
                    <a:pt x="238" y="1578"/>
                  </a:lnTo>
                  <a:lnTo>
                    <a:pt x="238" y="1578"/>
                  </a:lnTo>
                  <a:cubicBezTo>
                    <a:pt x="250" y="1574"/>
                    <a:pt x="260" y="1574"/>
                    <a:pt x="245" y="1574"/>
                  </a:cubicBezTo>
                  <a:cubicBezTo>
                    <a:pt x="244" y="1573"/>
                    <a:pt x="244" y="1573"/>
                    <a:pt x="243" y="1572"/>
                  </a:cubicBezTo>
                  <a:close/>
                  <a:moveTo>
                    <a:pt x="238" y="1578"/>
                  </a:moveTo>
                  <a:lnTo>
                    <a:pt x="238" y="1578"/>
                  </a:lnTo>
                  <a:cubicBezTo>
                    <a:pt x="228" y="1582"/>
                    <a:pt x="217" y="1589"/>
                    <a:pt x="217" y="1601"/>
                  </a:cubicBezTo>
                  <a:lnTo>
                    <a:pt x="238" y="1578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5507889" y="2724802"/>
              <a:ext cx="18175" cy="14893"/>
            </a:xfrm>
            <a:custGeom>
              <a:avLst/>
              <a:gdLst/>
              <a:ahLst/>
              <a:cxnLst/>
              <a:rect l="l" t="t" r="r" b="b"/>
              <a:pathLst>
                <a:path w="299" h="245" extrusionOk="0">
                  <a:moveTo>
                    <a:pt x="244" y="0"/>
                  </a:moveTo>
                  <a:lnTo>
                    <a:pt x="0" y="244"/>
                  </a:lnTo>
                  <a:cubicBezTo>
                    <a:pt x="136" y="190"/>
                    <a:pt x="271" y="136"/>
                    <a:pt x="298" y="54"/>
                  </a:cubicBezTo>
                  <a:cubicBezTo>
                    <a:pt x="298" y="27"/>
                    <a:pt x="271" y="27"/>
                    <a:pt x="24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4922591" y="3268911"/>
              <a:ext cx="64311" cy="64313"/>
            </a:xfrm>
            <a:custGeom>
              <a:avLst/>
              <a:gdLst/>
              <a:ahLst/>
              <a:cxnLst/>
              <a:rect l="l" t="t" r="r" b="b"/>
              <a:pathLst>
                <a:path w="1058" h="1058" extrusionOk="0">
                  <a:moveTo>
                    <a:pt x="922" y="0"/>
                  </a:moveTo>
                  <a:lnTo>
                    <a:pt x="0" y="922"/>
                  </a:lnTo>
                  <a:cubicBezTo>
                    <a:pt x="54" y="977"/>
                    <a:pt x="82" y="1031"/>
                    <a:pt x="163" y="1058"/>
                  </a:cubicBezTo>
                  <a:lnTo>
                    <a:pt x="299" y="1058"/>
                  </a:lnTo>
                  <a:lnTo>
                    <a:pt x="1058" y="271"/>
                  </a:lnTo>
                  <a:cubicBezTo>
                    <a:pt x="1031" y="217"/>
                    <a:pt x="949" y="163"/>
                    <a:pt x="922" y="109"/>
                  </a:cubicBezTo>
                  <a:cubicBezTo>
                    <a:pt x="922" y="54"/>
                    <a:pt x="922" y="27"/>
                    <a:pt x="92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5110538" y="2734650"/>
              <a:ext cx="428717" cy="405696"/>
            </a:xfrm>
            <a:custGeom>
              <a:avLst/>
              <a:gdLst/>
              <a:ahLst/>
              <a:cxnLst/>
              <a:rect l="l" t="t" r="r" b="b"/>
              <a:pathLst>
                <a:path w="7053" h="6674" extrusionOk="0">
                  <a:moveTo>
                    <a:pt x="7052" y="1"/>
                  </a:moveTo>
                  <a:lnTo>
                    <a:pt x="6998" y="57"/>
                  </a:lnTo>
                  <a:lnTo>
                    <a:pt x="6998" y="57"/>
                  </a:lnTo>
                  <a:cubicBezTo>
                    <a:pt x="7032" y="38"/>
                    <a:pt x="7052" y="19"/>
                    <a:pt x="7052" y="1"/>
                  </a:cubicBezTo>
                  <a:close/>
                  <a:moveTo>
                    <a:pt x="51" y="6595"/>
                  </a:moveTo>
                  <a:cubicBezTo>
                    <a:pt x="27" y="6612"/>
                    <a:pt x="14" y="6633"/>
                    <a:pt x="0" y="6646"/>
                  </a:cubicBezTo>
                  <a:lnTo>
                    <a:pt x="51" y="6595"/>
                  </a:lnTo>
                  <a:close/>
                  <a:moveTo>
                    <a:pt x="6998" y="57"/>
                  </a:moveTo>
                  <a:cubicBezTo>
                    <a:pt x="6875" y="126"/>
                    <a:pt x="6577" y="197"/>
                    <a:pt x="6429" y="218"/>
                  </a:cubicBezTo>
                  <a:lnTo>
                    <a:pt x="5425" y="1194"/>
                  </a:lnTo>
                  <a:lnTo>
                    <a:pt x="5289" y="1357"/>
                  </a:lnTo>
                  <a:lnTo>
                    <a:pt x="5262" y="1357"/>
                  </a:lnTo>
                  <a:lnTo>
                    <a:pt x="5100" y="1520"/>
                  </a:lnTo>
                  <a:lnTo>
                    <a:pt x="4530" y="2117"/>
                  </a:lnTo>
                  <a:lnTo>
                    <a:pt x="51" y="6595"/>
                  </a:lnTo>
                  <a:lnTo>
                    <a:pt x="51" y="6595"/>
                  </a:lnTo>
                  <a:cubicBezTo>
                    <a:pt x="75" y="6578"/>
                    <a:pt x="109" y="6565"/>
                    <a:pt x="163" y="6565"/>
                  </a:cubicBezTo>
                  <a:cubicBezTo>
                    <a:pt x="244" y="6565"/>
                    <a:pt x="326" y="6619"/>
                    <a:pt x="380" y="6673"/>
                  </a:cubicBezTo>
                  <a:lnTo>
                    <a:pt x="2577" y="4449"/>
                  </a:lnTo>
                  <a:lnTo>
                    <a:pt x="2604" y="4449"/>
                  </a:lnTo>
                  <a:lnTo>
                    <a:pt x="3065" y="3988"/>
                  </a:lnTo>
                  <a:lnTo>
                    <a:pt x="3147" y="3907"/>
                  </a:lnTo>
                  <a:lnTo>
                    <a:pt x="4584" y="2469"/>
                  </a:lnTo>
                  <a:lnTo>
                    <a:pt x="5127" y="1900"/>
                  </a:lnTo>
                  <a:lnTo>
                    <a:pt x="5534" y="1520"/>
                  </a:lnTo>
                  <a:lnTo>
                    <a:pt x="5642" y="1411"/>
                  </a:lnTo>
                  <a:lnTo>
                    <a:pt x="5832" y="1222"/>
                  </a:lnTo>
                  <a:cubicBezTo>
                    <a:pt x="5778" y="1195"/>
                    <a:pt x="5698" y="1194"/>
                    <a:pt x="5617" y="1194"/>
                  </a:cubicBezTo>
                  <a:lnTo>
                    <a:pt x="5617" y="1194"/>
                  </a:lnTo>
                  <a:cubicBezTo>
                    <a:pt x="5698" y="1194"/>
                    <a:pt x="5778" y="1195"/>
                    <a:pt x="5859" y="1222"/>
                  </a:cubicBezTo>
                  <a:lnTo>
                    <a:pt x="6998" y="57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4957177" y="3298575"/>
              <a:ext cx="56105" cy="49481"/>
            </a:xfrm>
            <a:custGeom>
              <a:avLst/>
              <a:gdLst/>
              <a:ahLst/>
              <a:cxnLst/>
              <a:rect l="l" t="t" r="r" b="b"/>
              <a:pathLst>
                <a:path w="923" h="814" extrusionOk="0">
                  <a:moveTo>
                    <a:pt x="679" y="0"/>
                  </a:moveTo>
                  <a:lnTo>
                    <a:pt x="1" y="678"/>
                  </a:lnTo>
                  <a:cubicBezTo>
                    <a:pt x="109" y="733"/>
                    <a:pt x="218" y="814"/>
                    <a:pt x="272" y="814"/>
                  </a:cubicBezTo>
                  <a:lnTo>
                    <a:pt x="326" y="814"/>
                  </a:lnTo>
                  <a:lnTo>
                    <a:pt x="923" y="190"/>
                  </a:lnTo>
                  <a:lnTo>
                    <a:pt x="896" y="190"/>
                  </a:lnTo>
                  <a:cubicBezTo>
                    <a:pt x="787" y="136"/>
                    <a:pt x="733" y="82"/>
                    <a:pt x="67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407290" y="2897925"/>
              <a:ext cx="18175" cy="18175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299" y="0"/>
                  </a:moveTo>
                  <a:lnTo>
                    <a:pt x="299" y="0"/>
                  </a:lnTo>
                  <a:cubicBezTo>
                    <a:pt x="163" y="27"/>
                    <a:pt x="1" y="136"/>
                    <a:pt x="1" y="271"/>
                  </a:cubicBezTo>
                  <a:cubicBezTo>
                    <a:pt x="1" y="271"/>
                    <a:pt x="1" y="299"/>
                    <a:pt x="1" y="299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5385833" y="2904490"/>
              <a:ext cx="8328" cy="8328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7" y="1"/>
                  </a:moveTo>
                  <a:lnTo>
                    <a:pt x="1" y="136"/>
                  </a:lnTo>
                  <a:cubicBezTo>
                    <a:pt x="55" y="109"/>
                    <a:pt x="109" y="55"/>
                    <a:pt x="13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5334774" y="2950688"/>
              <a:ext cx="33006" cy="13252"/>
            </a:xfrm>
            <a:custGeom>
              <a:avLst/>
              <a:gdLst/>
              <a:ahLst/>
              <a:cxnLst/>
              <a:rect l="l" t="t" r="r" b="b"/>
              <a:pathLst>
                <a:path w="543" h="218" extrusionOk="0">
                  <a:moveTo>
                    <a:pt x="244" y="0"/>
                  </a:moveTo>
                  <a:lnTo>
                    <a:pt x="0" y="217"/>
                  </a:lnTo>
                  <a:cubicBezTo>
                    <a:pt x="54" y="217"/>
                    <a:pt x="163" y="190"/>
                    <a:pt x="190" y="163"/>
                  </a:cubicBezTo>
                  <a:cubicBezTo>
                    <a:pt x="195" y="168"/>
                    <a:pt x="203" y="170"/>
                    <a:pt x="215" y="170"/>
                  </a:cubicBezTo>
                  <a:cubicBezTo>
                    <a:pt x="263" y="170"/>
                    <a:pt x="367" y="131"/>
                    <a:pt x="543" y="109"/>
                  </a:cubicBezTo>
                  <a:lnTo>
                    <a:pt x="543" y="54"/>
                  </a:lnTo>
                  <a:cubicBezTo>
                    <a:pt x="543" y="54"/>
                    <a:pt x="380" y="109"/>
                    <a:pt x="353" y="109"/>
                  </a:cubicBezTo>
                  <a:cubicBezTo>
                    <a:pt x="326" y="109"/>
                    <a:pt x="244" y="54"/>
                    <a:pt x="24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5158315" y="3033116"/>
              <a:ext cx="115492" cy="118779"/>
            </a:xfrm>
            <a:custGeom>
              <a:avLst/>
              <a:gdLst/>
              <a:ahLst/>
              <a:cxnLst/>
              <a:rect l="l" t="t" r="r" b="b"/>
              <a:pathLst>
                <a:path w="1900" h="1954" extrusionOk="0">
                  <a:moveTo>
                    <a:pt x="1872" y="109"/>
                  </a:moveTo>
                  <a:cubicBezTo>
                    <a:pt x="1872" y="139"/>
                    <a:pt x="1856" y="169"/>
                    <a:pt x="1836" y="190"/>
                  </a:cubicBezTo>
                  <a:lnTo>
                    <a:pt x="1872" y="190"/>
                  </a:lnTo>
                  <a:lnTo>
                    <a:pt x="1872" y="109"/>
                  </a:lnTo>
                  <a:close/>
                  <a:moveTo>
                    <a:pt x="1818" y="0"/>
                  </a:moveTo>
                  <a:lnTo>
                    <a:pt x="1" y="1791"/>
                  </a:lnTo>
                  <a:cubicBezTo>
                    <a:pt x="136" y="1791"/>
                    <a:pt x="191" y="1845"/>
                    <a:pt x="218" y="1953"/>
                  </a:cubicBezTo>
                  <a:lnTo>
                    <a:pt x="598" y="1601"/>
                  </a:lnTo>
                  <a:cubicBezTo>
                    <a:pt x="652" y="1140"/>
                    <a:pt x="1032" y="1004"/>
                    <a:pt x="1357" y="814"/>
                  </a:cubicBezTo>
                  <a:lnTo>
                    <a:pt x="1466" y="733"/>
                  </a:lnTo>
                  <a:lnTo>
                    <a:pt x="1493" y="678"/>
                  </a:lnTo>
                  <a:lnTo>
                    <a:pt x="1900" y="272"/>
                  </a:lnTo>
                  <a:cubicBezTo>
                    <a:pt x="1872" y="272"/>
                    <a:pt x="1818" y="244"/>
                    <a:pt x="1791" y="217"/>
                  </a:cubicBezTo>
                  <a:cubicBezTo>
                    <a:pt x="1803" y="217"/>
                    <a:pt x="1820" y="207"/>
                    <a:pt x="1836" y="190"/>
                  </a:cubicBezTo>
                  <a:lnTo>
                    <a:pt x="1818" y="190"/>
                  </a:lnTo>
                  <a:cubicBezTo>
                    <a:pt x="1791" y="190"/>
                    <a:pt x="1818" y="55"/>
                    <a:pt x="1818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491356" y="2752825"/>
              <a:ext cx="57807" cy="54466"/>
            </a:xfrm>
            <a:custGeom>
              <a:avLst/>
              <a:gdLst/>
              <a:ahLst/>
              <a:cxnLst/>
              <a:rect l="l" t="t" r="r" b="b"/>
              <a:pathLst>
                <a:path w="951" h="896" extrusionOk="0">
                  <a:moveTo>
                    <a:pt x="869" y="0"/>
                  </a:moveTo>
                  <a:lnTo>
                    <a:pt x="1" y="895"/>
                  </a:lnTo>
                  <a:cubicBezTo>
                    <a:pt x="55" y="868"/>
                    <a:pt x="137" y="814"/>
                    <a:pt x="191" y="733"/>
                  </a:cubicBezTo>
                  <a:cubicBezTo>
                    <a:pt x="299" y="570"/>
                    <a:pt x="950" y="543"/>
                    <a:pt x="950" y="299"/>
                  </a:cubicBezTo>
                  <a:cubicBezTo>
                    <a:pt x="950" y="163"/>
                    <a:pt x="923" y="82"/>
                    <a:pt x="86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5275387" y="3013299"/>
              <a:ext cx="9969" cy="14893"/>
            </a:xfrm>
            <a:custGeom>
              <a:avLst/>
              <a:gdLst/>
              <a:ahLst/>
              <a:cxnLst/>
              <a:rect l="l" t="t" r="r" b="b"/>
              <a:pathLst>
                <a:path w="164" h="245" extrusionOk="0">
                  <a:moveTo>
                    <a:pt x="163" y="1"/>
                  </a:moveTo>
                  <a:lnTo>
                    <a:pt x="1" y="164"/>
                  </a:lnTo>
                  <a:lnTo>
                    <a:pt x="1" y="191"/>
                  </a:lnTo>
                  <a:cubicBezTo>
                    <a:pt x="1" y="218"/>
                    <a:pt x="1" y="245"/>
                    <a:pt x="28" y="245"/>
                  </a:cubicBezTo>
                  <a:cubicBezTo>
                    <a:pt x="28" y="245"/>
                    <a:pt x="136" y="109"/>
                    <a:pt x="16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5399023" y="2871543"/>
              <a:ext cx="41334" cy="28509"/>
            </a:xfrm>
            <a:custGeom>
              <a:avLst/>
              <a:gdLst/>
              <a:ahLst/>
              <a:cxnLst/>
              <a:rect l="l" t="t" r="r" b="b"/>
              <a:pathLst>
                <a:path w="680" h="469" extrusionOk="0">
                  <a:moveTo>
                    <a:pt x="435" y="0"/>
                  </a:moveTo>
                  <a:lnTo>
                    <a:pt x="1" y="461"/>
                  </a:lnTo>
                  <a:cubicBezTo>
                    <a:pt x="28" y="461"/>
                    <a:pt x="82" y="468"/>
                    <a:pt x="140" y="468"/>
                  </a:cubicBezTo>
                  <a:cubicBezTo>
                    <a:pt x="198" y="468"/>
                    <a:pt x="259" y="461"/>
                    <a:pt x="299" y="434"/>
                  </a:cubicBezTo>
                  <a:cubicBezTo>
                    <a:pt x="354" y="380"/>
                    <a:pt x="354" y="271"/>
                    <a:pt x="489" y="271"/>
                  </a:cubicBezTo>
                  <a:cubicBezTo>
                    <a:pt x="489" y="326"/>
                    <a:pt x="489" y="353"/>
                    <a:pt x="489" y="380"/>
                  </a:cubicBezTo>
                  <a:lnTo>
                    <a:pt x="679" y="190"/>
                  </a:lnTo>
                  <a:cubicBezTo>
                    <a:pt x="598" y="136"/>
                    <a:pt x="489" y="82"/>
                    <a:pt x="43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5176490" y="3150193"/>
              <a:ext cx="29724" cy="39633"/>
            </a:xfrm>
            <a:custGeom>
              <a:avLst/>
              <a:gdLst/>
              <a:ahLst/>
              <a:cxnLst/>
              <a:rect l="l" t="t" r="r" b="b"/>
              <a:pathLst>
                <a:path w="489" h="652" extrusionOk="0">
                  <a:moveTo>
                    <a:pt x="353" y="0"/>
                  </a:moveTo>
                  <a:lnTo>
                    <a:pt x="0" y="353"/>
                  </a:lnTo>
                  <a:cubicBezTo>
                    <a:pt x="0" y="434"/>
                    <a:pt x="27" y="488"/>
                    <a:pt x="54" y="543"/>
                  </a:cubicBezTo>
                  <a:cubicBezTo>
                    <a:pt x="82" y="597"/>
                    <a:pt x="109" y="624"/>
                    <a:pt x="109" y="651"/>
                  </a:cubicBezTo>
                  <a:lnTo>
                    <a:pt x="488" y="298"/>
                  </a:lnTo>
                  <a:cubicBezTo>
                    <a:pt x="461" y="190"/>
                    <a:pt x="380" y="109"/>
                    <a:pt x="35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4995107" y="3265568"/>
              <a:ext cx="112209" cy="87473"/>
            </a:xfrm>
            <a:custGeom>
              <a:avLst/>
              <a:gdLst/>
              <a:ahLst/>
              <a:cxnLst/>
              <a:rect l="l" t="t" r="r" b="b"/>
              <a:pathLst>
                <a:path w="1846" h="1439" extrusionOk="0">
                  <a:moveTo>
                    <a:pt x="1764" y="1"/>
                  </a:moveTo>
                  <a:cubicBezTo>
                    <a:pt x="1547" y="1"/>
                    <a:pt x="1275" y="82"/>
                    <a:pt x="1275" y="326"/>
                  </a:cubicBezTo>
                  <a:cubicBezTo>
                    <a:pt x="1275" y="435"/>
                    <a:pt x="1140" y="543"/>
                    <a:pt x="1113" y="625"/>
                  </a:cubicBezTo>
                  <a:cubicBezTo>
                    <a:pt x="1113" y="679"/>
                    <a:pt x="1058" y="760"/>
                    <a:pt x="1004" y="760"/>
                  </a:cubicBezTo>
                  <a:cubicBezTo>
                    <a:pt x="977" y="760"/>
                    <a:pt x="923" y="706"/>
                    <a:pt x="841" y="706"/>
                  </a:cubicBezTo>
                  <a:cubicBezTo>
                    <a:pt x="787" y="706"/>
                    <a:pt x="733" y="733"/>
                    <a:pt x="706" y="733"/>
                  </a:cubicBezTo>
                  <a:lnTo>
                    <a:pt x="1" y="1438"/>
                  </a:lnTo>
                  <a:cubicBezTo>
                    <a:pt x="136" y="1411"/>
                    <a:pt x="163" y="1330"/>
                    <a:pt x="299" y="1330"/>
                  </a:cubicBezTo>
                  <a:cubicBezTo>
                    <a:pt x="353" y="1330"/>
                    <a:pt x="407" y="1438"/>
                    <a:pt x="462" y="1438"/>
                  </a:cubicBezTo>
                  <a:lnTo>
                    <a:pt x="516" y="1438"/>
                  </a:lnTo>
                  <a:cubicBezTo>
                    <a:pt x="516" y="1438"/>
                    <a:pt x="516" y="1384"/>
                    <a:pt x="543" y="1384"/>
                  </a:cubicBezTo>
                  <a:lnTo>
                    <a:pt x="1845" y="55"/>
                  </a:lnTo>
                  <a:cubicBezTo>
                    <a:pt x="1818" y="55"/>
                    <a:pt x="1791" y="1"/>
                    <a:pt x="176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5435312" y="2888016"/>
              <a:ext cx="37991" cy="24801"/>
            </a:xfrm>
            <a:custGeom>
              <a:avLst/>
              <a:gdLst/>
              <a:ahLst/>
              <a:cxnLst/>
              <a:rect l="l" t="t" r="r" b="b"/>
              <a:pathLst>
                <a:path w="625" h="408" extrusionOk="0">
                  <a:moveTo>
                    <a:pt x="408" y="0"/>
                  </a:moveTo>
                  <a:lnTo>
                    <a:pt x="1" y="407"/>
                  </a:lnTo>
                  <a:cubicBezTo>
                    <a:pt x="28" y="380"/>
                    <a:pt x="28" y="380"/>
                    <a:pt x="55" y="380"/>
                  </a:cubicBezTo>
                  <a:cubicBezTo>
                    <a:pt x="109" y="380"/>
                    <a:pt x="625" y="163"/>
                    <a:pt x="625" y="109"/>
                  </a:cubicBezTo>
                  <a:cubicBezTo>
                    <a:pt x="625" y="28"/>
                    <a:pt x="462" y="0"/>
                    <a:pt x="408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5039602" y="3273835"/>
              <a:ext cx="82546" cy="95680"/>
            </a:xfrm>
            <a:custGeom>
              <a:avLst/>
              <a:gdLst/>
              <a:ahLst/>
              <a:cxnLst/>
              <a:rect l="l" t="t" r="r" b="b"/>
              <a:pathLst>
                <a:path w="1358" h="1574" extrusionOk="0">
                  <a:moveTo>
                    <a:pt x="1357" y="0"/>
                  </a:moveTo>
                  <a:lnTo>
                    <a:pt x="1" y="1384"/>
                  </a:lnTo>
                  <a:cubicBezTo>
                    <a:pt x="82" y="1438"/>
                    <a:pt x="137" y="1519"/>
                    <a:pt x="245" y="1574"/>
                  </a:cubicBezTo>
                  <a:lnTo>
                    <a:pt x="1113" y="733"/>
                  </a:lnTo>
                  <a:cubicBezTo>
                    <a:pt x="1113" y="706"/>
                    <a:pt x="1113" y="706"/>
                    <a:pt x="1113" y="706"/>
                  </a:cubicBezTo>
                  <a:lnTo>
                    <a:pt x="1113" y="651"/>
                  </a:lnTo>
                  <a:cubicBezTo>
                    <a:pt x="1113" y="570"/>
                    <a:pt x="1222" y="516"/>
                    <a:pt x="1222" y="380"/>
                  </a:cubicBezTo>
                  <a:cubicBezTo>
                    <a:pt x="1222" y="245"/>
                    <a:pt x="1357" y="109"/>
                    <a:pt x="1357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5194603" y="3186422"/>
              <a:ext cx="18175" cy="28084"/>
            </a:xfrm>
            <a:custGeom>
              <a:avLst/>
              <a:gdLst/>
              <a:ahLst/>
              <a:cxnLst/>
              <a:rect l="l" t="t" r="r" b="b"/>
              <a:pathLst>
                <a:path w="299" h="462" extrusionOk="0">
                  <a:moveTo>
                    <a:pt x="299" y="1"/>
                  </a:moveTo>
                  <a:lnTo>
                    <a:pt x="1" y="272"/>
                  </a:lnTo>
                  <a:cubicBezTo>
                    <a:pt x="28" y="353"/>
                    <a:pt x="55" y="462"/>
                    <a:pt x="163" y="462"/>
                  </a:cubicBezTo>
                  <a:cubicBezTo>
                    <a:pt x="299" y="462"/>
                    <a:pt x="299" y="299"/>
                    <a:pt x="299" y="136"/>
                  </a:cubicBezTo>
                  <a:cubicBezTo>
                    <a:pt x="299" y="82"/>
                    <a:pt x="299" y="28"/>
                    <a:pt x="29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5072608" y="3346354"/>
              <a:ext cx="52822" cy="36351"/>
            </a:xfrm>
            <a:custGeom>
              <a:avLst/>
              <a:gdLst/>
              <a:ahLst/>
              <a:cxnLst/>
              <a:rect l="l" t="t" r="r" b="b"/>
              <a:pathLst>
                <a:path w="869" h="598" extrusionOk="0">
                  <a:moveTo>
                    <a:pt x="462" y="1"/>
                  </a:moveTo>
                  <a:lnTo>
                    <a:pt x="0" y="462"/>
                  </a:lnTo>
                  <a:cubicBezTo>
                    <a:pt x="55" y="489"/>
                    <a:pt x="109" y="489"/>
                    <a:pt x="163" y="516"/>
                  </a:cubicBezTo>
                  <a:cubicBezTo>
                    <a:pt x="190" y="543"/>
                    <a:pt x="245" y="570"/>
                    <a:pt x="299" y="598"/>
                  </a:cubicBezTo>
                  <a:lnTo>
                    <a:pt x="868" y="28"/>
                  </a:lnTo>
                  <a:lnTo>
                    <a:pt x="868" y="28"/>
                  </a:lnTo>
                  <a:cubicBezTo>
                    <a:pt x="760" y="55"/>
                    <a:pt x="651" y="55"/>
                    <a:pt x="516" y="55"/>
                  </a:cubicBezTo>
                  <a:cubicBezTo>
                    <a:pt x="489" y="55"/>
                    <a:pt x="462" y="55"/>
                    <a:pt x="46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5113820" y="3347995"/>
              <a:ext cx="52822" cy="51183"/>
            </a:xfrm>
            <a:custGeom>
              <a:avLst/>
              <a:gdLst/>
              <a:ahLst/>
              <a:cxnLst/>
              <a:rect l="l" t="t" r="r" b="b"/>
              <a:pathLst>
                <a:path w="869" h="842" extrusionOk="0">
                  <a:moveTo>
                    <a:pt x="597" y="1"/>
                  </a:moveTo>
                  <a:lnTo>
                    <a:pt x="1" y="598"/>
                  </a:lnTo>
                  <a:cubicBezTo>
                    <a:pt x="55" y="706"/>
                    <a:pt x="109" y="788"/>
                    <a:pt x="163" y="842"/>
                  </a:cubicBezTo>
                  <a:lnTo>
                    <a:pt x="868" y="137"/>
                  </a:lnTo>
                  <a:cubicBezTo>
                    <a:pt x="787" y="109"/>
                    <a:pt x="733" y="28"/>
                    <a:pt x="59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5136919" y="3379362"/>
              <a:ext cx="31365" cy="54466"/>
            </a:xfrm>
            <a:custGeom>
              <a:avLst/>
              <a:gdLst/>
              <a:ahLst/>
              <a:cxnLst/>
              <a:rect l="l" t="t" r="r" b="b"/>
              <a:pathLst>
                <a:path w="516" h="896" extrusionOk="0">
                  <a:moveTo>
                    <a:pt x="516" y="0"/>
                  </a:moveTo>
                  <a:lnTo>
                    <a:pt x="0" y="543"/>
                  </a:lnTo>
                  <a:cubicBezTo>
                    <a:pt x="0" y="543"/>
                    <a:pt x="27" y="570"/>
                    <a:pt x="27" y="597"/>
                  </a:cubicBezTo>
                  <a:cubicBezTo>
                    <a:pt x="55" y="706"/>
                    <a:pt x="27" y="814"/>
                    <a:pt x="55" y="895"/>
                  </a:cubicBezTo>
                  <a:lnTo>
                    <a:pt x="516" y="407"/>
                  </a:lnTo>
                  <a:lnTo>
                    <a:pt x="516" y="109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5159956" y="3425499"/>
              <a:ext cx="28143" cy="26443"/>
            </a:xfrm>
            <a:custGeom>
              <a:avLst/>
              <a:gdLst/>
              <a:ahLst/>
              <a:cxnLst/>
              <a:rect l="l" t="t" r="r" b="b"/>
              <a:pathLst>
                <a:path w="463" h="435" extrusionOk="0">
                  <a:moveTo>
                    <a:pt x="218" y="1"/>
                  </a:moveTo>
                  <a:lnTo>
                    <a:pt x="1" y="218"/>
                  </a:lnTo>
                  <a:cubicBezTo>
                    <a:pt x="55" y="245"/>
                    <a:pt x="109" y="272"/>
                    <a:pt x="109" y="299"/>
                  </a:cubicBezTo>
                  <a:cubicBezTo>
                    <a:pt x="137" y="353"/>
                    <a:pt x="137" y="408"/>
                    <a:pt x="191" y="435"/>
                  </a:cubicBezTo>
                  <a:lnTo>
                    <a:pt x="462" y="164"/>
                  </a:lnTo>
                  <a:cubicBezTo>
                    <a:pt x="462" y="164"/>
                    <a:pt x="435" y="136"/>
                    <a:pt x="435" y="136"/>
                  </a:cubicBezTo>
                  <a:cubicBezTo>
                    <a:pt x="354" y="109"/>
                    <a:pt x="272" y="55"/>
                    <a:pt x="218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4487309" y="2704985"/>
              <a:ext cx="14892" cy="21519"/>
            </a:xfrm>
            <a:custGeom>
              <a:avLst/>
              <a:gdLst/>
              <a:ahLst/>
              <a:cxnLst/>
              <a:rect l="l" t="t" r="r" b="b"/>
              <a:pathLst>
                <a:path w="245" h="354" extrusionOk="0">
                  <a:moveTo>
                    <a:pt x="55" y="1"/>
                  </a:moveTo>
                  <a:lnTo>
                    <a:pt x="0" y="55"/>
                  </a:lnTo>
                  <a:lnTo>
                    <a:pt x="28" y="55"/>
                  </a:lnTo>
                  <a:cubicBezTo>
                    <a:pt x="0" y="82"/>
                    <a:pt x="28" y="163"/>
                    <a:pt x="28" y="218"/>
                  </a:cubicBezTo>
                  <a:cubicBezTo>
                    <a:pt x="28" y="218"/>
                    <a:pt x="82" y="299"/>
                    <a:pt x="136" y="353"/>
                  </a:cubicBezTo>
                  <a:lnTo>
                    <a:pt x="245" y="245"/>
                  </a:lnTo>
                  <a:cubicBezTo>
                    <a:pt x="217" y="136"/>
                    <a:pt x="109" y="109"/>
                    <a:pt x="5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4441113" y="2660489"/>
              <a:ext cx="18236" cy="14893"/>
            </a:xfrm>
            <a:custGeom>
              <a:avLst/>
              <a:gdLst/>
              <a:ahLst/>
              <a:cxnLst/>
              <a:rect l="l" t="t" r="r" b="b"/>
              <a:pathLst>
                <a:path w="300" h="245" extrusionOk="0">
                  <a:moveTo>
                    <a:pt x="109" y="0"/>
                  </a:moveTo>
                  <a:cubicBezTo>
                    <a:pt x="82" y="0"/>
                    <a:pt x="1" y="0"/>
                    <a:pt x="1" y="55"/>
                  </a:cubicBezTo>
                  <a:cubicBezTo>
                    <a:pt x="1" y="136"/>
                    <a:pt x="28" y="190"/>
                    <a:pt x="82" y="244"/>
                  </a:cubicBezTo>
                  <a:lnTo>
                    <a:pt x="299" y="27"/>
                  </a:lnTo>
                  <a:cubicBezTo>
                    <a:pt x="299" y="27"/>
                    <a:pt x="299" y="0"/>
                    <a:pt x="299" y="0"/>
                  </a:cubicBezTo>
                  <a:cubicBezTo>
                    <a:pt x="263" y="18"/>
                    <a:pt x="245" y="24"/>
                    <a:pt x="232" y="24"/>
                  </a:cubicBezTo>
                  <a:cubicBezTo>
                    <a:pt x="206" y="24"/>
                    <a:pt x="200" y="0"/>
                    <a:pt x="10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4456005" y="2681886"/>
              <a:ext cx="9908" cy="16595"/>
            </a:xfrm>
            <a:custGeom>
              <a:avLst/>
              <a:gdLst/>
              <a:ahLst/>
              <a:cxnLst/>
              <a:rect l="l" t="t" r="r" b="b"/>
              <a:pathLst>
                <a:path w="163" h="273" extrusionOk="0">
                  <a:moveTo>
                    <a:pt x="109" y="1"/>
                  </a:moveTo>
                  <a:lnTo>
                    <a:pt x="0" y="137"/>
                  </a:lnTo>
                  <a:cubicBezTo>
                    <a:pt x="27" y="164"/>
                    <a:pt x="54" y="218"/>
                    <a:pt x="109" y="272"/>
                  </a:cubicBezTo>
                  <a:cubicBezTo>
                    <a:pt x="163" y="191"/>
                    <a:pt x="136" y="109"/>
                    <a:pt x="10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4678539" y="2330717"/>
              <a:ext cx="13251" cy="11610"/>
            </a:xfrm>
            <a:custGeom>
              <a:avLst/>
              <a:gdLst/>
              <a:ahLst/>
              <a:cxnLst/>
              <a:rect l="l" t="t" r="r" b="b"/>
              <a:pathLst>
                <a:path w="218" h="191" extrusionOk="0">
                  <a:moveTo>
                    <a:pt x="218" y="1"/>
                  </a:moveTo>
                  <a:lnTo>
                    <a:pt x="218" y="1"/>
                  </a:lnTo>
                  <a:cubicBezTo>
                    <a:pt x="109" y="55"/>
                    <a:pt x="55" y="109"/>
                    <a:pt x="1" y="190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4683523" y="2314243"/>
              <a:ext cx="59387" cy="67656"/>
            </a:xfrm>
            <a:custGeom>
              <a:avLst/>
              <a:gdLst/>
              <a:ahLst/>
              <a:cxnLst/>
              <a:rect l="l" t="t" r="r" b="b"/>
              <a:pathLst>
                <a:path w="977" h="1113" extrusionOk="0">
                  <a:moveTo>
                    <a:pt x="787" y="0"/>
                  </a:moveTo>
                  <a:lnTo>
                    <a:pt x="0" y="787"/>
                  </a:lnTo>
                  <a:cubicBezTo>
                    <a:pt x="27" y="814"/>
                    <a:pt x="82" y="814"/>
                    <a:pt x="109" y="814"/>
                  </a:cubicBezTo>
                  <a:cubicBezTo>
                    <a:pt x="149" y="814"/>
                    <a:pt x="183" y="807"/>
                    <a:pt x="224" y="807"/>
                  </a:cubicBezTo>
                  <a:cubicBezTo>
                    <a:pt x="263" y="807"/>
                    <a:pt x="309" y="814"/>
                    <a:pt x="374" y="839"/>
                  </a:cubicBezTo>
                  <a:lnTo>
                    <a:pt x="374" y="839"/>
                  </a:lnTo>
                  <a:lnTo>
                    <a:pt x="977" y="217"/>
                  </a:lnTo>
                  <a:cubicBezTo>
                    <a:pt x="977" y="136"/>
                    <a:pt x="950" y="0"/>
                    <a:pt x="868" y="0"/>
                  </a:cubicBezTo>
                  <a:close/>
                  <a:moveTo>
                    <a:pt x="374" y="839"/>
                  </a:moveTo>
                  <a:lnTo>
                    <a:pt x="363" y="850"/>
                  </a:lnTo>
                  <a:lnTo>
                    <a:pt x="363" y="850"/>
                  </a:lnTo>
                  <a:cubicBezTo>
                    <a:pt x="369" y="847"/>
                    <a:pt x="375" y="845"/>
                    <a:pt x="380" y="841"/>
                  </a:cubicBezTo>
                  <a:cubicBezTo>
                    <a:pt x="378" y="840"/>
                    <a:pt x="376" y="840"/>
                    <a:pt x="374" y="839"/>
                  </a:cubicBezTo>
                  <a:close/>
                  <a:moveTo>
                    <a:pt x="363" y="850"/>
                  </a:moveTo>
                  <a:lnTo>
                    <a:pt x="363" y="850"/>
                  </a:lnTo>
                  <a:cubicBezTo>
                    <a:pt x="269" y="890"/>
                    <a:pt x="54" y="851"/>
                    <a:pt x="54" y="1004"/>
                  </a:cubicBezTo>
                  <a:cubicBezTo>
                    <a:pt x="54" y="1058"/>
                    <a:pt x="82" y="1085"/>
                    <a:pt x="109" y="1112"/>
                  </a:cubicBezTo>
                  <a:lnTo>
                    <a:pt x="363" y="85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4698355" y="2390106"/>
              <a:ext cx="33006" cy="21458"/>
            </a:xfrm>
            <a:custGeom>
              <a:avLst/>
              <a:gdLst/>
              <a:ahLst/>
              <a:cxnLst/>
              <a:rect l="l" t="t" r="r" b="b"/>
              <a:pathLst>
                <a:path w="543" h="353" extrusionOk="0">
                  <a:moveTo>
                    <a:pt x="543" y="0"/>
                  </a:moveTo>
                  <a:cubicBezTo>
                    <a:pt x="326" y="27"/>
                    <a:pt x="163" y="54"/>
                    <a:pt x="0" y="163"/>
                  </a:cubicBezTo>
                  <a:cubicBezTo>
                    <a:pt x="55" y="217"/>
                    <a:pt x="109" y="298"/>
                    <a:pt x="190" y="353"/>
                  </a:cubicBezTo>
                  <a:lnTo>
                    <a:pt x="543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4709904" y="2324152"/>
              <a:ext cx="77501" cy="61031"/>
            </a:xfrm>
            <a:custGeom>
              <a:avLst/>
              <a:gdLst/>
              <a:ahLst/>
              <a:cxnLst/>
              <a:rect l="l" t="t" r="r" b="b"/>
              <a:pathLst>
                <a:path w="1275" h="1004" extrusionOk="0">
                  <a:moveTo>
                    <a:pt x="1004" y="0"/>
                  </a:moveTo>
                  <a:lnTo>
                    <a:pt x="0" y="1004"/>
                  </a:lnTo>
                  <a:lnTo>
                    <a:pt x="434" y="1004"/>
                  </a:lnTo>
                  <a:lnTo>
                    <a:pt x="1275" y="163"/>
                  </a:lnTo>
                  <a:cubicBezTo>
                    <a:pt x="1248" y="163"/>
                    <a:pt x="1221" y="190"/>
                    <a:pt x="1166" y="190"/>
                  </a:cubicBezTo>
                  <a:cubicBezTo>
                    <a:pt x="1139" y="109"/>
                    <a:pt x="1085" y="27"/>
                    <a:pt x="100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4792328" y="2320808"/>
              <a:ext cx="8267" cy="6687"/>
            </a:xfrm>
            <a:custGeom>
              <a:avLst/>
              <a:gdLst/>
              <a:ahLst/>
              <a:cxnLst/>
              <a:rect l="l" t="t" r="r" b="b"/>
              <a:pathLst>
                <a:path w="136" h="110" extrusionOk="0">
                  <a:moveTo>
                    <a:pt x="0" y="1"/>
                  </a:moveTo>
                  <a:cubicBezTo>
                    <a:pt x="27" y="55"/>
                    <a:pt x="27" y="82"/>
                    <a:pt x="27" y="10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4729659" y="2299411"/>
              <a:ext cx="140231" cy="122061"/>
            </a:xfrm>
            <a:custGeom>
              <a:avLst/>
              <a:gdLst/>
              <a:ahLst/>
              <a:cxnLst/>
              <a:rect l="l" t="t" r="r" b="b"/>
              <a:pathLst>
                <a:path w="2307" h="2008" extrusionOk="0">
                  <a:moveTo>
                    <a:pt x="2116" y="0"/>
                  </a:moveTo>
                  <a:cubicBezTo>
                    <a:pt x="2008" y="0"/>
                    <a:pt x="1872" y="55"/>
                    <a:pt x="1872" y="136"/>
                  </a:cubicBezTo>
                  <a:cubicBezTo>
                    <a:pt x="1872" y="163"/>
                    <a:pt x="1872" y="190"/>
                    <a:pt x="1899" y="217"/>
                  </a:cubicBezTo>
                  <a:cubicBezTo>
                    <a:pt x="1863" y="235"/>
                    <a:pt x="1842" y="241"/>
                    <a:pt x="1826" y="241"/>
                  </a:cubicBezTo>
                  <a:cubicBezTo>
                    <a:pt x="1794" y="241"/>
                    <a:pt x="1782" y="217"/>
                    <a:pt x="1709" y="217"/>
                  </a:cubicBezTo>
                  <a:lnTo>
                    <a:pt x="1547" y="380"/>
                  </a:lnTo>
                  <a:lnTo>
                    <a:pt x="1411" y="516"/>
                  </a:lnTo>
                  <a:lnTo>
                    <a:pt x="462" y="1438"/>
                  </a:lnTo>
                  <a:lnTo>
                    <a:pt x="435" y="1465"/>
                  </a:lnTo>
                  <a:lnTo>
                    <a:pt x="1" y="1926"/>
                  </a:lnTo>
                  <a:cubicBezTo>
                    <a:pt x="109" y="1926"/>
                    <a:pt x="245" y="1926"/>
                    <a:pt x="299" y="1953"/>
                  </a:cubicBezTo>
                  <a:cubicBezTo>
                    <a:pt x="326" y="1980"/>
                    <a:pt x="326" y="1980"/>
                    <a:pt x="326" y="2007"/>
                  </a:cubicBezTo>
                  <a:lnTo>
                    <a:pt x="1520" y="841"/>
                  </a:lnTo>
                  <a:lnTo>
                    <a:pt x="1628" y="705"/>
                  </a:lnTo>
                  <a:lnTo>
                    <a:pt x="2306" y="27"/>
                  </a:lnTo>
                  <a:cubicBezTo>
                    <a:pt x="2252" y="0"/>
                    <a:pt x="2198" y="0"/>
                    <a:pt x="211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4765948" y="2327434"/>
              <a:ext cx="105584" cy="98962"/>
            </a:xfrm>
            <a:custGeom>
              <a:avLst/>
              <a:gdLst/>
              <a:ahLst/>
              <a:cxnLst/>
              <a:rect l="l" t="t" r="r" b="b"/>
              <a:pathLst>
                <a:path w="1737" h="1628" extrusionOk="0">
                  <a:moveTo>
                    <a:pt x="1628" y="0"/>
                  </a:moveTo>
                  <a:lnTo>
                    <a:pt x="0" y="1628"/>
                  </a:lnTo>
                  <a:lnTo>
                    <a:pt x="407" y="1628"/>
                  </a:lnTo>
                  <a:lnTo>
                    <a:pt x="1736" y="326"/>
                  </a:lnTo>
                  <a:cubicBezTo>
                    <a:pt x="1709" y="244"/>
                    <a:pt x="1655" y="109"/>
                    <a:pt x="1628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4821991" y="2368648"/>
              <a:ext cx="67654" cy="56107"/>
            </a:xfrm>
            <a:custGeom>
              <a:avLst/>
              <a:gdLst/>
              <a:ahLst/>
              <a:cxnLst/>
              <a:rect l="l" t="t" r="r" b="b"/>
              <a:pathLst>
                <a:path w="1113" h="923" extrusionOk="0">
                  <a:moveTo>
                    <a:pt x="923" y="0"/>
                  </a:moveTo>
                  <a:lnTo>
                    <a:pt x="1" y="923"/>
                  </a:lnTo>
                  <a:cubicBezTo>
                    <a:pt x="55" y="923"/>
                    <a:pt x="136" y="896"/>
                    <a:pt x="218" y="868"/>
                  </a:cubicBezTo>
                  <a:cubicBezTo>
                    <a:pt x="326" y="814"/>
                    <a:pt x="272" y="733"/>
                    <a:pt x="407" y="733"/>
                  </a:cubicBezTo>
                  <a:cubicBezTo>
                    <a:pt x="462" y="733"/>
                    <a:pt x="516" y="733"/>
                    <a:pt x="570" y="760"/>
                  </a:cubicBezTo>
                  <a:lnTo>
                    <a:pt x="1113" y="217"/>
                  </a:lnTo>
                  <a:cubicBezTo>
                    <a:pt x="1004" y="136"/>
                    <a:pt x="923" y="82"/>
                    <a:pt x="92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4871470" y="2390106"/>
              <a:ext cx="52822" cy="37931"/>
            </a:xfrm>
            <a:custGeom>
              <a:avLst/>
              <a:gdLst/>
              <a:ahLst/>
              <a:cxnLst/>
              <a:rect l="l" t="t" r="r" b="b"/>
              <a:pathLst>
                <a:path w="869" h="624" extrusionOk="0">
                  <a:moveTo>
                    <a:pt x="570" y="0"/>
                  </a:moveTo>
                  <a:lnTo>
                    <a:pt x="0" y="570"/>
                  </a:lnTo>
                  <a:cubicBezTo>
                    <a:pt x="82" y="597"/>
                    <a:pt x="163" y="624"/>
                    <a:pt x="244" y="624"/>
                  </a:cubicBezTo>
                  <a:lnTo>
                    <a:pt x="380" y="624"/>
                  </a:lnTo>
                  <a:lnTo>
                    <a:pt x="624" y="380"/>
                  </a:lnTo>
                  <a:lnTo>
                    <a:pt x="760" y="217"/>
                  </a:lnTo>
                  <a:lnTo>
                    <a:pt x="868" y="136"/>
                  </a:lnTo>
                  <a:cubicBezTo>
                    <a:pt x="787" y="81"/>
                    <a:pt x="678" y="54"/>
                    <a:pt x="57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4586206" y="2279594"/>
              <a:ext cx="56165" cy="54466"/>
            </a:xfrm>
            <a:custGeom>
              <a:avLst/>
              <a:gdLst/>
              <a:ahLst/>
              <a:cxnLst/>
              <a:rect l="l" t="t" r="r" b="b"/>
              <a:pathLst>
                <a:path w="924" h="896" extrusionOk="0">
                  <a:moveTo>
                    <a:pt x="923" y="1"/>
                  </a:moveTo>
                  <a:cubicBezTo>
                    <a:pt x="815" y="1"/>
                    <a:pt x="760" y="55"/>
                    <a:pt x="679" y="55"/>
                  </a:cubicBezTo>
                  <a:cubicBezTo>
                    <a:pt x="598" y="55"/>
                    <a:pt x="516" y="55"/>
                    <a:pt x="462" y="28"/>
                  </a:cubicBezTo>
                  <a:lnTo>
                    <a:pt x="272" y="218"/>
                  </a:lnTo>
                  <a:cubicBezTo>
                    <a:pt x="299" y="272"/>
                    <a:pt x="326" y="299"/>
                    <a:pt x="326" y="326"/>
                  </a:cubicBezTo>
                  <a:cubicBezTo>
                    <a:pt x="326" y="543"/>
                    <a:pt x="109" y="733"/>
                    <a:pt x="1" y="896"/>
                  </a:cubicBezTo>
                  <a:lnTo>
                    <a:pt x="923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4592832" y="2286220"/>
              <a:ext cx="87409" cy="75863"/>
            </a:xfrm>
            <a:custGeom>
              <a:avLst/>
              <a:gdLst/>
              <a:ahLst/>
              <a:cxnLst/>
              <a:rect l="l" t="t" r="r" b="b"/>
              <a:pathLst>
                <a:path w="1438" h="1248" extrusionOk="0">
                  <a:moveTo>
                    <a:pt x="1112" y="0"/>
                  </a:moveTo>
                  <a:lnTo>
                    <a:pt x="0" y="1085"/>
                  </a:lnTo>
                  <a:cubicBezTo>
                    <a:pt x="82" y="1112"/>
                    <a:pt x="163" y="1112"/>
                    <a:pt x="217" y="1167"/>
                  </a:cubicBezTo>
                  <a:cubicBezTo>
                    <a:pt x="217" y="1194"/>
                    <a:pt x="244" y="1221"/>
                    <a:pt x="272" y="1248"/>
                  </a:cubicBezTo>
                  <a:lnTo>
                    <a:pt x="1438" y="82"/>
                  </a:lnTo>
                  <a:cubicBezTo>
                    <a:pt x="1411" y="82"/>
                    <a:pt x="1357" y="82"/>
                    <a:pt x="1329" y="55"/>
                  </a:cubicBezTo>
                  <a:cubicBezTo>
                    <a:pt x="1221" y="55"/>
                    <a:pt x="1167" y="27"/>
                    <a:pt x="111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4625777" y="2291144"/>
              <a:ext cx="94034" cy="79206"/>
            </a:xfrm>
            <a:custGeom>
              <a:avLst/>
              <a:gdLst/>
              <a:ahLst/>
              <a:cxnLst/>
              <a:rect l="l" t="t" r="r" b="b"/>
              <a:pathLst>
                <a:path w="1547" h="1303" extrusionOk="0">
                  <a:moveTo>
                    <a:pt x="1276" y="1"/>
                  </a:moveTo>
                  <a:lnTo>
                    <a:pt x="1" y="1303"/>
                  </a:lnTo>
                  <a:cubicBezTo>
                    <a:pt x="164" y="1248"/>
                    <a:pt x="516" y="1113"/>
                    <a:pt x="516" y="1058"/>
                  </a:cubicBezTo>
                  <a:cubicBezTo>
                    <a:pt x="516" y="869"/>
                    <a:pt x="869" y="543"/>
                    <a:pt x="1113" y="462"/>
                  </a:cubicBezTo>
                  <a:cubicBezTo>
                    <a:pt x="1140" y="462"/>
                    <a:pt x="1221" y="435"/>
                    <a:pt x="1303" y="435"/>
                  </a:cubicBezTo>
                  <a:lnTo>
                    <a:pt x="1547" y="163"/>
                  </a:lnTo>
                  <a:cubicBezTo>
                    <a:pt x="1493" y="109"/>
                    <a:pt x="1384" y="55"/>
                    <a:pt x="127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4695072" y="2223548"/>
              <a:ext cx="47838" cy="42916"/>
            </a:xfrm>
            <a:custGeom>
              <a:avLst/>
              <a:gdLst/>
              <a:ahLst/>
              <a:cxnLst/>
              <a:rect l="l" t="t" r="r" b="b"/>
              <a:pathLst>
                <a:path w="787" h="706" extrusionOk="0">
                  <a:moveTo>
                    <a:pt x="651" y="1"/>
                  </a:moveTo>
                  <a:cubicBezTo>
                    <a:pt x="597" y="1"/>
                    <a:pt x="543" y="1"/>
                    <a:pt x="434" y="28"/>
                  </a:cubicBezTo>
                  <a:lnTo>
                    <a:pt x="407" y="55"/>
                  </a:lnTo>
                  <a:cubicBezTo>
                    <a:pt x="407" y="82"/>
                    <a:pt x="434" y="109"/>
                    <a:pt x="461" y="109"/>
                  </a:cubicBezTo>
                  <a:lnTo>
                    <a:pt x="434" y="109"/>
                  </a:lnTo>
                  <a:cubicBezTo>
                    <a:pt x="380" y="109"/>
                    <a:pt x="298" y="163"/>
                    <a:pt x="271" y="190"/>
                  </a:cubicBezTo>
                  <a:cubicBezTo>
                    <a:pt x="298" y="218"/>
                    <a:pt x="353" y="218"/>
                    <a:pt x="380" y="218"/>
                  </a:cubicBezTo>
                  <a:cubicBezTo>
                    <a:pt x="353" y="218"/>
                    <a:pt x="326" y="218"/>
                    <a:pt x="326" y="245"/>
                  </a:cubicBezTo>
                  <a:lnTo>
                    <a:pt x="326" y="353"/>
                  </a:lnTo>
                  <a:cubicBezTo>
                    <a:pt x="326" y="353"/>
                    <a:pt x="326" y="380"/>
                    <a:pt x="353" y="380"/>
                  </a:cubicBezTo>
                  <a:lnTo>
                    <a:pt x="217" y="380"/>
                  </a:lnTo>
                  <a:cubicBezTo>
                    <a:pt x="136" y="380"/>
                    <a:pt x="81" y="435"/>
                    <a:pt x="0" y="462"/>
                  </a:cubicBezTo>
                  <a:cubicBezTo>
                    <a:pt x="27" y="516"/>
                    <a:pt x="0" y="489"/>
                    <a:pt x="0" y="570"/>
                  </a:cubicBezTo>
                  <a:cubicBezTo>
                    <a:pt x="0" y="624"/>
                    <a:pt x="54" y="679"/>
                    <a:pt x="109" y="679"/>
                  </a:cubicBezTo>
                  <a:cubicBezTo>
                    <a:pt x="136" y="679"/>
                    <a:pt x="136" y="706"/>
                    <a:pt x="163" y="706"/>
                  </a:cubicBezTo>
                  <a:lnTo>
                    <a:pt x="597" y="272"/>
                  </a:lnTo>
                  <a:lnTo>
                    <a:pt x="787" y="82"/>
                  </a:lnTo>
                  <a:cubicBezTo>
                    <a:pt x="760" y="28"/>
                    <a:pt x="678" y="1"/>
                    <a:pt x="651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4728018" y="2231815"/>
              <a:ext cx="51181" cy="37992"/>
            </a:xfrm>
            <a:custGeom>
              <a:avLst/>
              <a:gdLst/>
              <a:ahLst/>
              <a:cxnLst/>
              <a:rect l="l" t="t" r="r" b="b"/>
              <a:pathLst>
                <a:path w="842" h="625" extrusionOk="0">
                  <a:moveTo>
                    <a:pt x="570" y="0"/>
                  </a:moveTo>
                  <a:lnTo>
                    <a:pt x="1" y="597"/>
                  </a:lnTo>
                  <a:cubicBezTo>
                    <a:pt x="55" y="570"/>
                    <a:pt x="109" y="570"/>
                    <a:pt x="163" y="543"/>
                  </a:cubicBezTo>
                  <a:cubicBezTo>
                    <a:pt x="163" y="516"/>
                    <a:pt x="218" y="461"/>
                    <a:pt x="272" y="461"/>
                  </a:cubicBezTo>
                  <a:cubicBezTo>
                    <a:pt x="272" y="516"/>
                    <a:pt x="326" y="570"/>
                    <a:pt x="380" y="624"/>
                  </a:cubicBezTo>
                  <a:lnTo>
                    <a:pt x="841" y="163"/>
                  </a:lnTo>
                  <a:cubicBezTo>
                    <a:pt x="733" y="109"/>
                    <a:pt x="652" y="54"/>
                    <a:pt x="57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4737926" y="2269747"/>
              <a:ext cx="13251" cy="9908"/>
            </a:xfrm>
            <a:custGeom>
              <a:avLst/>
              <a:gdLst/>
              <a:ahLst/>
              <a:cxnLst/>
              <a:rect l="l" t="t" r="r" b="b"/>
              <a:pathLst>
                <a:path w="218" h="163" extrusionOk="0">
                  <a:moveTo>
                    <a:pt x="217" y="0"/>
                  </a:moveTo>
                  <a:cubicBezTo>
                    <a:pt x="109" y="0"/>
                    <a:pt x="0" y="0"/>
                    <a:pt x="0" y="109"/>
                  </a:cubicBezTo>
                  <a:cubicBezTo>
                    <a:pt x="0" y="136"/>
                    <a:pt x="27" y="136"/>
                    <a:pt x="55" y="163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4795611" y="2216983"/>
              <a:ext cx="8328" cy="8267"/>
            </a:xfrm>
            <a:custGeom>
              <a:avLst/>
              <a:gdLst/>
              <a:ahLst/>
              <a:cxnLst/>
              <a:rect l="l" t="t" r="r" b="b"/>
              <a:pathLst>
                <a:path w="137" h="136" extrusionOk="0">
                  <a:moveTo>
                    <a:pt x="136" y="0"/>
                  </a:moveTo>
                  <a:lnTo>
                    <a:pt x="136" y="0"/>
                  </a:lnTo>
                  <a:cubicBezTo>
                    <a:pt x="82" y="27"/>
                    <a:pt x="28" y="81"/>
                    <a:pt x="1" y="13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4826915" y="2236739"/>
              <a:ext cx="36349" cy="33068"/>
            </a:xfrm>
            <a:custGeom>
              <a:avLst/>
              <a:gdLst/>
              <a:ahLst/>
              <a:cxnLst/>
              <a:rect l="l" t="t" r="r" b="b"/>
              <a:pathLst>
                <a:path w="598" h="544" extrusionOk="0">
                  <a:moveTo>
                    <a:pt x="516" y="1"/>
                  </a:moveTo>
                  <a:lnTo>
                    <a:pt x="1" y="516"/>
                  </a:lnTo>
                  <a:cubicBezTo>
                    <a:pt x="137" y="516"/>
                    <a:pt x="299" y="543"/>
                    <a:pt x="326" y="543"/>
                  </a:cubicBezTo>
                  <a:cubicBezTo>
                    <a:pt x="408" y="516"/>
                    <a:pt x="598" y="272"/>
                    <a:pt x="598" y="163"/>
                  </a:cubicBezTo>
                  <a:cubicBezTo>
                    <a:pt x="598" y="109"/>
                    <a:pt x="571" y="55"/>
                    <a:pt x="51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4670333" y="2240022"/>
              <a:ext cx="11610" cy="9969"/>
            </a:xfrm>
            <a:custGeom>
              <a:avLst/>
              <a:gdLst/>
              <a:ahLst/>
              <a:cxnLst/>
              <a:rect l="l" t="t" r="r" b="b"/>
              <a:pathLst>
                <a:path w="191" h="164" extrusionOk="0">
                  <a:moveTo>
                    <a:pt x="190" y="1"/>
                  </a:moveTo>
                  <a:lnTo>
                    <a:pt x="190" y="1"/>
                  </a:lnTo>
                  <a:cubicBezTo>
                    <a:pt x="82" y="28"/>
                    <a:pt x="0" y="82"/>
                    <a:pt x="0" y="136"/>
                  </a:cubicBezTo>
                  <a:cubicBezTo>
                    <a:pt x="0" y="164"/>
                    <a:pt x="0" y="164"/>
                    <a:pt x="0" y="16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4731300" y="2216983"/>
              <a:ext cx="16594" cy="3343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" y="0"/>
                  </a:moveTo>
                  <a:cubicBezTo>
                    <a:pt x="1" y="54"/>
                    <a:pt x="55" y="54"/>
                    <a:pt x="109" y="54"/>
                  </a:cubicBezTo>
                  <a:lnTo>
                    <a:pt x="272" y="54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4622495" y="2216983"/>
              <a:ext cx="31365" cy="24741"/>
            </a:xfrm>
            <a:custGeom>
              <a:avLst/>
              <a:gdLst/>
              <a:ahLst/>
              <a:cxnLst/>
              <a:rect l="l" t="t" r="r" b="b"/>
              <a:pathLst>
                <a:path w="516" h="407" extrusionOk="0">
                  <a:moveTo>
                    <a:pt x="516" y="0"/>
                  </a:moveTo>
                  <a:cubicBezTo>
                    <a:pt x="407" y="54"/>
                    <a:pt x="299" y="81"/>
                    <a:pt x="163" y="136"/>
                  </a:cubicBezTo>
                  <a:cubicBezTo>
                    <a:pt x="136" y="163"/>
                    <a:pt x="1" y="271"/>
                    <a:pt x="1" y="298"/>
                  </a:cubicBezTo>
                  <a:cubicBezTo>
                    <a:pt x="1" y="298"/>
                    <a:pt x="55" y="353"/>
                    <a:pt x="82" y="407"/>
                  </a:cubicBezTo>
                  <a:cubicBezTo>
                    <a:pt x="109" y="407"/>
                    <a:pt x="136" y="380"/>
                    <a:pt x="163" y="353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4652158" y="2195708"/>
              <a:ext cx="66013" cy="49359"/>
            </a:xfrm>
            <a:custGeom>
              <a:avLst/>
              <a:gdLst/>
              <a:ahLst/>
              <a:cxnLst/>
              <a:rect l="l" t="t" r="r" b="b"/>
              <a:pathLst>
                <a:path w="1086" h="812" extrusionOk="0">
                  <a:moveTo>
                    <a:pt x="953" y="0"/>
                  </a:moveTo>
                  <a:cubicBezTo>
                    <a:pt x="892" y="0"/>
                    <a:pt x="821" y="12"/>
                    <a:pt x="760" y="25"/>
                  </a:cubicBezTo>
                  <a:lnTo>
                    <a:pt x="1" y="784"/>
                  </a:lnTo>
                  <a:cubicBezTo>
                    <a:pt x="28" y="784"/>
                    <a:pt x="55" y="811"/>
                    <a:pt x="82" y="811"/>
                  </a:cubicBezTo>
                  <a:cubicBezTo>
                    <a:pt x="164" y="811"/>
                    <a:pt x="218" y="730"/>
                    <a:pt x="245" y="648"/>
                  </a:cubicBezTo>
                  <a:cubicBezTo>
                    <a:pt x="381" y="648"/>
                    <a:pt x="489" y="513"/>
                    <a:pt x="516" y="377"/>
                  </a:cubicBezTo>
                  <a:cubicBezTo>
                    <a:pt x="570" y="431"/>
                    <a:pt x="570" y="513"/>
                    <a:pt x="625" y="567"/>
                  </a:cubicBezTo>
                  <a:lnTo>
                    <a:pt x="977" y="214"/>
                  </a:lnTo>
                  <a:lnTo>
                    <a:pt x="1032" y="187"/>
                  </a:lnTo>
                  <a:lnTo>
                    <a:pt x="1059" y="133"/>
                  </a:lnTo>
                  <a:cubicBezTo>
                    <a:pt x="1086" y="133"/>
                    <a:pt x="1086" y="106"/>
                    <a:pt x="1086" y="79"/>
                  </a:cubicBezTo>
                  <a:cubicBezTo>
                    <a:pt x="1086" y="19"/>
                    <a:pt x="1028" y="0"/>
                    <a:pt x="95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4752757" y="2157594"/>
              <a:ext cx="51181" cy="44557"/>
            </a:xfrm>
            <a:custGeom>
              <a:avLst/>
              <a:gdLst/>
              <a:ahLst/>
              <a:cxnLst/>
              <a:rect l="l" t="t" r="r" b="b"/>
              <a:pathLst>
                <a:path w="842" h="733" extrusionOk="0">
                  <a:moveTo>
                    <a:pt x="570" y="1"/>
                  </a:moveTo>
                  <a:lnTo>
                    <a:pt x="299" y="299"/>
                  </a:lnTo>
                  <a:lnTo>
                    <a:pt x="217" y="353"/>
                  </a:lnTo>
                  <a:lnTo>
                    <a:pt x="0" y="570"/>
                  </a:lnTo>
                  <a:cubicBezTo>
                    <a:pt x="55" y="652"/>
                    <a:pt x="136" y="733"/>
                    <a:pt x="245" y="733"/>
                  </a:cubicBezTo>
                  <a:lnTo>
                    <a:pt x="272" y="733"/>
                  </a:lnTo>
                  <a:lnTo>
                    <a:pt x="489" y="516"/>
                  </a:lnTo>
                  <a:lnTo>
                    <a:pt x="678" y="326"/>
                  </a:lnTo>
                  <a:lnTo>
                    <a:pt x="706" y="272"/>
                  </a:lnTo>
                  <a:lnTo>
                    <a:pt x="841" y="163"/>
                  </a:lnTo>
                  <a:cubicBezTo>
                    <a:pt x="787" y="82"/>
                    <a:pt x="706" y="28"/>
                    <a:pt x="570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4728018" y="2179417"/>
              <a:ext cx="11610" cy="9544"/>
            </a:xfrm>
            <a:custGeom>
              <a:avLst/>
              <a:gdLst/>
              <a:ahLst/>
              <a:cxnLst/>
              <a:rect l="l" t="t" r="r" b="b"/>
              <a:pathLst>
                <a:path w="191" h="157" extrusionOk="0">
                  <a:moveTo>
                    <a:pt x="65" y="1"/>
                  </a:moveTo>
                  <a:cubicBezTo>
                    <a:pt x="28" y="1"/>
                    <a:pt x="1" y="21"/>
                    <a:pt x="1" y="76"/>
                  </a:cubicBezTo>
                  <a:cubicBezTo>
                    <a:pt x="1" y="103"/>
                    <a:pt x="28" y="130"/>
                    <a:pt x="55" y="157"/>
                  </a:cubicBezTo>
                  <a:lnTo>
                    <a:pt x="190" y="48"/>
                  </a:lnTo>
                  <a:cubicBezTo>
                    <a:pt x="150" y="21"/>
                    <a:pt x="102" y="1"/>
                    <a:pt x="6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4912683" y="2281236"/>
              <a:ext cx="59387" cy="62733"/>
            </a:xfrm>
            <a:custGeom>
              <a:avLst/>
              <a:gdLst/>
              <a:ahLst/>
              <a:cxnLst/>
              <a:rect l="l" t="t" r="r" b="b"/>
              <a:pathLst>
                <a:path w="977" h="1032" extrusionOk="0">
                  <a:moveTo>
                    <a:pt x="651" y="1"/>
                  </a:moveTo>
                  <a:cubicBezTo>
                    <a:pt x="624" y="1"/>
                    <a:pt x="597" y="137"/>
                    <a:pt x="570" y="137"/>
                  </a:cubicBezTo>
                  <a:lnTo>
                    <a:pt x="326" y="489"/>
                  </a:lnTo>
                  <a:lnTo>
                    <a:pt x="136" y="679"/>
                  </a:lnTo>
                  <a:cubicBezTo>
                    <a:pt x="136" y="679"/>
                    <a:pt x="163" y="706"/>
                    <a:pt x="163" y="706"/>
                  </a:cubicBezTo>
                  <a:lnTo>
                    <a:pt x="136" y="706"/>
                  </a:lnTo>
                  <a:lnTo>
                    <a:pt x="0" y="869"/>
                  </a:lnTo>
                  <a:cubicBezTo>
                    <a:pt x="82" y="950"/>
                    <a:pt x="163" y="977"/>
                    <a:pt x="245" y="1032"/>
                  </a:cubicBezTo>
                  <a:lnTo>
                    <a:pt x="977" y="164"/>
                  </a:lnTo>
                  <a:cubicBezTo>
                    <a:pt x="977" y="137"/>
                    <a:pt x="977" y="1"/>
                    <a:pt x="97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4943987" y="2320808"/>
              <a:ext cx="44616" cy="42977"/>
            </a:xfrm>
            <a:custGeom>
              <a:avLst/>
              <a:gdLst/>
              <a:ahLst/>
              <a:cxnLst/>
              <a:rect l="l" t="t" r="r" b="b"/>
              <a:pathLst>
                <a:path w="734" h="707" extrusionOk="0">
                  <a:moveTo>
                    <a:pt x="516" y="1"/>
                  </a:moveTo>
                  <a:lnTo>
                    <a:pt x="1" y="516"/>
                  </a:lnTo>
                  <a:cubicBezTo>
                    <a:pt x="28" y="543"/>
                    <a:pt x="82" y="570"/>
                    <a:pt x="109" y="598"/>
                  </a:cubicBezTo>
                  <a:cubicBezTo>
                    <a:pt x="136" y="625"/>
                    <a:pt x="164" y="706"/>
                    <a:pt x="218" y="706"/>
                  </a:cubicBezTo>
                  <a:lnTo>
                    <a:pt x="733" y="218"/>
                  </a:lnTo>
                  <a:cubicBezTo>
                    <a:pt x="733" y="191"/>
                    <a:pt x="733" y="191"/>
                    <a:pt x="733" y="191"/>
                  </a:cubicBezTo>
                  <a:cubicBezTo>
                    <a:pt x="679" y="191"/>
                    <a:pt x="570" y="164"/>
                    <a:pt x="543" y="164"/>
                  </a:cubicBezTo>
                  <a:cubicBezTo>
                    <a:pt x="543" y="82"/>
                    <a:pt x="570" y="164"/>
                    <a:pt x="570" y="28"/>
                  </a:cubicBezTo>
                  <a:cubicBezTo>
                    <a:pt x="570" y="1"/>
                    <a:pt x="543" y="1"/>
                    <a:pt x="51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4876394" y="2220266"/>
              <a:ext cx="19877" cy="16534"/>
            </a:xfrm>
            <a:custGeom>
              <a:avLst/>
              <a:gdLst/>
              <a:ahLst/>
              <a:cxnLst/>
              <a:rect l="l" t="t" r="r" b="b"/>
              <a:pathLst>
                <a:path w="327" h="272" extrusionOk="0">
                  <a:moveTo>
                    <a:pt x="1" y="0"/>
                  </a:moveTo>
                  <a:cubicBezTo>
                    <a:pt x="1" y="0"/>
                    <a:pt x="82" y="82"/>
                    <a:pt x="82" y="109"/>
                  </a:cubicBezTo>
                  <a:lnTo>
                    <a:pt x="136" y="82"/>
                  </a:lnTo>
                  <a:lnTo>
                    <a:pt x="136" y="244"/>
                  </a:lnTo>
                  <a:cubicBezTo>
                    <a:pt x="136" y="244"/>
                    <a:pt x="136" y="272"/>
                    <a:pt x="136" y="272"/>
                  </a:cubicBezTo>
                  <a:lnTo>
                    <a:pt x="326" y="109"/>
                  </a:lnTo>
                  <a:cubicBezTo>
                    <a:pt x="245" y="55"/>
                    <a:pt x="163" y="0"/>
                    <a:pt x="10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4899492" y="2220266"/>
              <a:ext cx="47899" cy="29725"/>
            </a:xfrm>
            <a:custGeom>
              <a:avLst/>
              <a:gdLst/>
              <a:ahLst/>
              <a:cxnLst/>
              <a:rect l="l" t="t" r="r" b="b"/>
              <a:pathLst>
                <a:path w="788" h="489" extrusionOk="0">
                  <a:moveTo>
                    <a:pt x="434" y="0"/>
                  </a:moveTo>
                  <a:lnTo>
                    <a:pt x="380" y="55"/>
                  </a:lnTo>
                  <a:lnTo>
                    <a:pt x="299" y="136"/>
                  </a:lnTo>
                  <a:lnTo>
                    <a:pt x="272" y="190"/>
                  </a:lnTo>
                  <a:lnTo>
                    <a:pt x="163" y="299"/>
                  </a:lnTo>
                  <a:cubicBezTo>
                    <a:pt x="217" y="326"/>
                    <a:pt x="272" y="353"/>
                    <a:pt x="326" y="353"/>
                  </a:cubicBezTo>
                  <a:cubicBezTo>
                    <a:pt x="245" y="353"/>
                    <a:pt x="190" y="326"/>
                    <a:pt x="136" y="299"/>
                  </a:cubicBezTo>
                  <a:lnTo>
                    <a:pt x="0" y="434"/>
                  </a:lnTo>
                  <a:cubicBezTo>
                    <a:pt x="0" y="461"/>
                    <a:pt x="28" y="489"/>
                    <a:pt x="82" y="489"/>
                  </a:cubicBezTo>
                  <a:cubicBezTo>
                    <a:pt x="163" y="489"/>
                    <a:pt x="299" y="461"/>
                    <a:pt x="407" y="434"/>
                  </a:cubicBezTo>
                  <a:lnTo>
                    <a:pt x="570" y="272"/>
                  </a:lnTo>
                  <a:cubicBezTo>
                    <a:pt x="489" y="272"/>
                    <a:pt x="407" y="217"/>
                    <a:pt x="380" y="190"/>
                  </a:cubicBezTo>
                  <a:lnTo>
                    <a:pt x="380" y="190"/>
                  </a:lnTo>
                  <a:cubicBezTo>
                    <a:pt x="434" y="217"/>
                    <a:pt x="489" y="272"/>
                    <a:pt x="597" y="272"/>
                  </a:cubicBezTo>
                  <a:lnTo>
                    <a:pt x="651" y="244"/>
                  </a:lnTo>
                  <a:lnTo>
                    <a:pt x="787" y="82"/>
                  </a:lnTo>
                  <a:cubicBezTo>
                    <a:pt x="679" y="55"/>
                    <a:pt x="597" y="0"/>
                    <a:pt x="46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4930797" y="2228472"/>
              <a:ext cx="37991" cy="37080"/>
            </a:xfrm>
            <a:custGeom>
              <a:avLst/>
              <a:gdLst/>
              <a:ahLst/>
              <a:cxnLst/>
              <a:rect l="l" t="t" r="r" b="b"/>
              <a:pathLst>
                <a:path w="625" h="610" extrusionOk="0">
                  <a:moveTo>
                    <a:pt x="625" y="1"/>
                  </a:moveTo>
                  <a:lnTo>
                    <a:pt x="1" y="598"/>
                  </a:lnTo>
                  <a:cubicBezTo>
                    <a:pt x="19" y="607"/>
                    <a:pt x="46" y="610"/>
                    <a:pt x="76" y="610"/>
                  </a:cubicBezTo>
                  <a:cubicBezTo>
                    <a:pt x="136" y="610"/>
                    <a:pt x="209" y="598"/>
                    <a:pt x="245" y="598"/>
                  </a:cubicBezTo>
                  <a:lnTo>
                    <a:pt x="435" y="598"/>
                  </a:lnTo>
                  <a:lnTo>
                    <a:pt x="543" y="489"/>
                  </a:lnTo>
                  <a:cubicBezTo>
                    <a:pt x="543" y="326"/>
                    <a:pt x="625" y="218"/>
                    <a:pt x="625" y="82"/>
                  </a:cubicBezTo>
                  <a:cubicBezTo>
                    <a:pt x="625" y="55"/>
                    <a:pt x="625" y="28"/>
                    <a:pt x="62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4947330" y="2418129"/>
              <a:ext cx="6626" cy="3343"/>
            </a:xfrm>
            <a:custGeom>
              <a:avLst/>
              <a:gdLst/>
              <a:ahLst/>
              <a:cxnLst/>
              <a:rect l="l" t="t" r="r" b="b"/>
              <a:pathLst>
                <a:path w="109" h="55" extrusionOk="0">
                  <a:moveTo>
                    <a:pt x="109" y="0"/>
                  </a:moveTo>
                  <a:cubicBezTo>
                    <a:pt x="54" y="0"/>
                    <a:pt x="0" y="0"/>
                    <a:pt x="0" y="27"/>
                  </a:cubicBezTo>
                  <a:cubicBezTo>
                    <a:pt x="0" y="54"/>
                    <a:pt x="0" y="54"/>
                    <a:pt x="27" y="54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4962162" y="2403297"/>
              <a:ext cx="6626" cy="6626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109" y="0"/>
                  </a:moveTo>
                  <a:cubicBezTo>
                    <a:pt x="54" y="0"/>
                    <a:pt x="27" y="54"/>
                    <a:pt x="0" y="109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4967085" y="2411503"/>
              <a:ext cx="31365" cy="23160"/>
            </a:xfrm>
            <a:custGeom>
              <a:avLst/>
              <a:gdLst/>
              <a:ahLst/>
              <a:cxnLst/>
              <a:rect l="l" t="t" r="r" b="b"/>
              <a:pathLst>
                <a:path w="516" h="381" extrusionOk="0">
                  <a:moveTo>
                    <a:pt x="299" y="1"/>
                  </a:moveTo>
                  <a:lnTo>
                    <a:pt x="0" y="299"/>
                  </a:lnTo>
                  <a:cubicBezTo>
                    <a:pt x="136" y="326"/>
                    <a:pt x="272" y="380"/>
                    <a:pt x="326" y="380"/>
                  </a:cubicBezTo>
                  <a:lnTo>
                    <a:pt x="516" y="191"/>
                  </a:lnTo>
                  <a:cubicBezTo>
                    <a:pt x="462" y="136"/>
                    <a:pt x="380" y="55"/>
                    <a:pt x="29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4996748" y="2289503"/>
              <a:ext cx="34708" cy="29725"/>
            </a:xfrm>
            <a:custGeom>
              <a:avLst/>
              <a:gdLst/>
              <a:ahLst/>
              <a:cxnLst/>
              <a:rect l="l" t="t" r="r" b="b"/>
              <a:pathLst>
                <a:path w="571" h="489" extrusionOk="0">
                  <a:moveTo>
                    <a:pt x="408" y="1"/>
                  </a:moveTo>
                  <a:cubicBezTo>
                    <a:pt x="245" y="1"/>
                    <a:pt x="191" y="163"/>
                    <a:pt x="191" y="190"/>
                  </a:cubicBezTo>
                  <a:cubicBezTo>
                    <a:pt x="191" y="209"/>
                    <a:pt x="191" y="248"/>
                    <a:pt x="191" y="326"/>
                  </a:cubicBezTo>
                  <a:lnTo>
                    <a:pt x="1" y="326"/>
                  </a:lnTo>
                  <a:cubicBezTo>
                    <a:pt x="1" y="407"/>
                    <a:pt x="82" y="434"/>
                    <a:pt x="82" y="489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5005015" y="2325793"/>
              <a:ext cx="21457" cy="18175"/>
            </a:xfrm>
            <a:custGeom>
              <a:avLst/>
              <a:gdLst/>
              <a:ahLst/>
              <a:cxnLst/>
              <a:rect l="l" t="t" r="r" b="b"/>
              <a:pathLst>
                <a:path w="353" h="299" extrusionOk="0">
                  <a:moveTo>
                    <a:pt x="272" y="0"/>
                  </a:moveTo>
                  <a:cubicBezTo>
                    <a:pt x="258" y="0"/>
                    <a:pt x="251" y="7"/>
                    <a:pt x="248" y="22"/>
                  </a:cubicBezTo>
                  <a:lnTo>
                    <a:pt x="248" y="22"/>
                  </a:lnTo>
                  <a:lnTo>
                    <a:pt x="272" y="0"/>
                  </a:lnTo>
                  <a:close/>
                  <a:moveTo>
                    <a:pt x="248" y="22"/>
                  </a:moveTo>
                  <a:lnTo>
                    <a:pt x="0" y="244"/>
                  </a:lnTo>
                  <a:cubicBezTo>
                    <a:pt x="0" y="271"/>
                    <a:pt x="0" y="271"/>
                    <a:pt x="0" y="299"/>
                  </a:cubicBezTo>
                  <a:lnTo>
                    <a:pt x="163" y="299"/>
                  </a:lnTo>
                  <a:cubicBezTo>
                    <a:pt x="244" y="217"/>
                    <a:pt x="326" y="217"/>
                    <a:pt x="353" y="82"/>
                  </a:cubicBezTo>
                  <a:lnTo>
                    <a:pt x="244" y="82"/>
                  </a:lnTo>
                  <a:cubicBezTo>
                    <a:pt x="244" y="55"/>
                    <a:pt x="244" y="35"/>
                    <a:pt x="248" y="22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5023129" y="2294426"/>
              <a:ext cx="46257" cy="33068"/>
            </a:xfrm>
            <a:custGeom>
              <a:avLst/>
              <a:gdLst/>
              <a:ahLst/>
              <a:cxnLst/>
              <a:rect l="l" t="t" r="r" b="b"/>
              <a:pathLst>
                <a:path w="761" h="544" extrusionOk="0">
                  <a:moveTo>
                    <a:pt x="489" y="1"/>
                  </a:moveTo>
                  <a:lnTo>
                    <a:pt x="1" y="489"/>
                  </a:lnTo>
                  <a:cubicBezTo>
                    <a:pt x="28" y="489"/>
                    <a:pt x="55" y="543"/>
                    <a:pt x="163" y="543"/>
                  </a:cubicBezTo>
                  <a:cubicBezTo>
                    <a:pt x="408" y="543"/>
                    <a:pt x="516" y="381"/>
                    <a:pt x="625" y="245"/>
                  </a:cubicBezTo>
                  <a:cubicBezTo>
                    <a:pt x="625" y="245"/>
                    <a:pt x="760" y="137"/>
                    <a:pt x="760" y="109"/>
                  </a:cubicBezTo>
                  <a:cubicBezTo>
                    <a:pt x="760" y="82"/>
                    <a:pt x="760" y="55"/>
                    <a:pt x="760" y="1"/>
                  </a:cubicBezTo>
                  <a:cubicBezTo>
                    <a:pt x="724" y="10"/>
                    <a:pt x="691" y="13"/>
                    <a:pt x="660" y="13"/>
                  </a:cubicBezTo>
                  <a:cubicBezTo>
                    <a:pt x="597" y="13"/>
                    <a:pt x="543" y="1"/>
                    <a:pt x="48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4854998" y="2187258"/>
              <a:ext cx="18175" cy="18236"/>
            </a:xfrm>
            <a:custGeom>
              <a:avLst/>
              <a:gdLst/>
              <a:ahLst/>
              <a:cxnLst/>
              <a:rect l="l" t="t" r="r" b="b"/>
              <a:pathLst>
                <a:path w="299" h="300" extrusionOk="0">
                  <a:moveTo>
                    <a:pt x="54" y="1"/>
                  </a:moveTo>
                  <a:lnTo>
                    <a:pt x="0" y="55"/>
                  </a:lnTo>
                  <a:cubicBezTo>
                    <a:pt x="27" y="136"/>
                    <a:pt x="109" y="245"/>
                    <a:pt x="190" y="299"/>
                  </a:cubicBezTo>
                  <a:lnTo>
                    <a:pt x="298" y="191"/>
                  </a:lnTo>
                  <a:cubicBezTo>
                    <a:pt x="217" y="136"/>
                    <a:pt x="163" y="28"/>
                    <a:pt x="5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4879676" y="2261480"/>
              <a:ext cx="5045" cy="3343"/>
            </a:xfrm>
            <a:custGeom>
              <a:avLst/>
              <a:gdLst/>
              <a:ahLst/>
              <a:cxnLst/>
              <a:rect l="l" t="t" r="r" b="b"/>
              <a:pathLst>
                <a:path w="83" h="55" extrusionOk="0">
                  <a:moveTo>
                    <a:pt x="82" y="0"/>
                  </a:moveTo>
                  <a:lnTo>
                    <a:pt x="1" y="55"/>
                  </a:lnTo>
                  <a:cubicBezTo>
                    <a:pt x="55" y="55"/>
                    <a:pt x="82" y="28"/>
                    <a:pt x="8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4859921" y="2139479"/>
              <a:ext cx="21518" cy="16534"/>
            </a:xfrm>
            <a:custGeom>
              <a:avLst/>
              <a:gdLst/>
              <a:ahLst/>
              <a:cxnLst/>
              <a:rect l="l" t="t" r="r" b="b"/>
              <a:pathLst>
                <a:path w="354" h="272" extrusionOk="0">
                  <a:moveTo>
                    <a:pt x="245" y="0"/>
                  </a:moveTo>
                  <a:cubicBezTo>
                    <a:pt x="163" y="0"/>
                    <a:pt x="109" y="54"/>
                    <a:pt x="0" y="54"/>
                  </a:cubicBezTo>
                  <a:cubicBezTo>
                    <a:pt x="0" y="163"/>
                    <a:pt x="28" y="163"/>
                    <a:pt x="136" y="163"/>
                  </a:cubicBezTo>
                  <a:cubicBezTo>
                    <a:pt x="136" y="217"/>
                    <a:pt x="109" y="244"/>
                    <a:pt x="82" y="244"/>
                  </a:cubicBezTo>
                  <a:cubicBezTo>
                    <a:pt x="82" y="271"/>
                    <a:pt x="82" y="271"/>
                    <a:pt x="109" y="271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4874753" y="2144403"/>
              <a:ext cx="41273" cy="28084"/>
            </a:xfrm>
            <a:custGeom>
              <a:avLst/>
              <a:gdLst/>
              <a:ahLst/>
              <a:cxnLst/>
              <a:rect l="l" t="t" r="r" b="b"/>
              <a:pathLst>
                <a:path w="679" h="462" extrusionOk="0">
                  <a:moveTo>
                    <a:pt x="435" y="1"/>
                  </a:moveTo>
                  <a:lnTo>
                    <a:pt x="1" y="435"/>
                  </a:lnTo>
                  <a:lnTo>
                    <a:pt x="82" y="435"/>
                  </a:lnTo>
                  <a:cubicBezTo>
                    <a:pt x="159" y="435"/>
                    <a:pt x="228" y="417"/>
                    <a:pt x="278" y="417"/>
                  </a:cubicBezTo>
                  <a:cubicBezTo>
                    <a:pt x="315" y="417"/>
                    <a:pt x="342" y="427"/>
                    <a:pt x="353" y="462"/>
                  </a:cubicBezTo>
                  <a:lnTo>
                    <a:pt x="407" y="462"/>
                  </a:lnTo>
                  <a:lnTo>
                    <a:pt x="679" y="163"/>
                  </a:lnTo>
                  <a:cubicBezTo>
                    <a:pt x="624" y="136"/>
                    <a:pt x="624" y="1"/>
                    <a:pt x="46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4920949" y="2159235"/>
              <a:ext cx="24739" cy="26443"/>
            </a:xfrm>
            <a:custGeom>
              <a:avLst/>
              <a:gdLst/>
              <a:ahLst/>
              <a:cxnLst/>
              <a:rect l="l" t="t" r="r" b="b"/>
              <a:pathLst>
                <a:path w="407" h="435" extrusionOk="0">
                  <a:moveTo>
                    <a:pt x="271" y="1"/>
                  </a:moveTo>
                  <a:lnTo>
                    <a:pt x="0" y="245"/>
                  </a:lnTo>
                  <a:cubicBezTo>
                    <a:pt x="109" y="272"/>
                    <a:pt x="136" y="380"/>
                    <a:pt x="244" y="435"/>
                  </a:cubicBezTo>
                  <a:lnTo>
                    <a:pt x="407" y="272"/>
                  </a:lnTo>
                  <a:cubicBezTo>
                    <a:pt x="380" y="218"/>
                    <a:pt x="271" y="163"/>
                    <a:pt x="244" y="136"/>
                  </a:cubicBezTo>
                  <a:cubicBezTo>
                    <a:pt x="244" y="109"/>
                    <a:pt x="298" y="82"/>
                    <a:pt x="298" y="55"/>
                  </a:cubicBezTo>
                  <a:cubicBezTo>
                    <a:pt x="298" y="28"/>
                    <a:pt x="271" y="28"/>
                    <a:pt x="271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4907759" y="2180693"/>
              <a:ext cx="11549" cy="6626"/>
            </a:xfrm>
            <a:custGeom>
              <a:avLst/>
              <a:gdLst/>
              <a:ahLst/>
              <a:cxnLst/>
              <a:rect l="l" t="t" r="r" b="b"/>
              <a:pathLst>
                <a:path w="190" h="109" extrusionOk="0">
                  <a:moveTo>
                    <a:pt x="109" y="0"/>
                  </a:moveTo>
                  <a:lnTo>
                    <a:pt x="0" y="109"/>
                  </a:lnTo>
                  <a:cubicBezTo>
                    <a:pt x="81" y="109"/>
                    <a:pt x="163" y="82"/>
                    <a:pt x="190" y="55"/>
                  </a:cubicBezTo>
                  <a:cubicBezTo>
                    <a:pt x="163" y="27"/>
                    <a:pt x="136" y="27"/>
                    <a:pt x="10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4981917" y="2207075"/>
              <a:ext cx="29724" cy="18175"/>
            </a:xfrm>
            <a:custGeom>
              <a:avLst/>
              <a:gdLst/>
              <a:ahLst/>
              <a:cxnLst/>
              <a:rect l="l" t="t" r="r" b="b"/>
              <a:pathLst>
                <a:path w="489" h="299" extrusionOk="0">
                  <a:moveTo>
                    <a:pt x="245" y="0"/>
                  </a:moveTo>
                  <a:cubicBezTo>
                    <a:pt x="190" y="0"/>
                    <a:pt x="136" y="27"/>
                    <a:pt x="82" y="27"/>
                  </a:cubicBezTo>
                  <a:lnTo>
                    <a:pt x="28" y="82"/>
                  </a:lnTo>
                  <a:cubicBezTo>
                    <a:pt x="28" y="109"/>
                    <a:pt x="1" y="109"/>
                    <a:pt x="1" y="136"/>
                  </a:cubicBezTo>
                  <a:cubicBezTo>
                    <a:pt x="1" y="163"/>
                    <a:pt x="136" y="217"/>
                    <a:pt x="245" y="299"/>
                  </a:cubicBezTo>
                  <a:lnTo>
                    <a:pt x="489" y="55"/>
                  </a:lnTo>
                  <a:cubicBezTo>
                    <a:pt x="407" y="27"/>
                    <a:pt x="353" y="0"/>
                    <a:pt x="24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5014923" y="2220266"/>
              <a:ext cx="36289" cy="18175"/>
            </a:xfrm>
            <a:custGeom>
              <a:avLst/>
              <a:gdLst/>
              <a:ahLst/>
              <a:cxnLst/>
              <a:rect l="l" t="t" r="r" b="b"/>
              <a:pathLst>
                <a:path w="597" h="299" extrusionOk="0">
                  <a:moveTo>
                    <a:pt x="163" y="0"/>
                  </a:moveTo>
                  <a:lnTo>
                    <a:pt x="0" y="190"/>
                  </a:lnTo>
                  <a:lnTo>
                    <a:pt x="27" y="190"/>
                  </a:lnTo>
                  <a:cubicBezTo>
                    <a:pt x="109" y="190"/>
                    <a:pt x="163" y="163"/>
                    <a:pt x="190" y="109"/>
                  </a:cubicBezTo>
                  <a:cubicBezTo>
                    <a:pt x="244" y="163"/>
                    <a:pt x="298" y="244"/>
                    <a:pt x="326" y="299"/>
                  </a:cubicBezTo>
                  <a:lnTo>
                    <a:pt x="597" y="27"/>
                  </a:lnTo>
                  <a:lnTo>
                    <a:pt x="543" y="27"/>
                  </a:lnTo>
                  <a:cubicBezTo>
                    <a:pt x="515" y="27"/>
                    <a:pt x="461" y="82"/>
                    <a:pt x="407" y="82"/>
                  </a:cubicBezTo>
                  <a:cubicBezTo>
                    <a:pt x="298" y="82"/>
                    <a:pt x="244" y="55"/>
                    <a:pt x="16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5061059" y="2230174"/>
              <a:ext cx="18175" cy="4985"/>
            </a:xfrm>
            <a:custGeom>
              <a:avLst/>
              <a:gdLst/>
              <a:ahLst/>
              <a:cxnLst/>
              <a:rect l="l" t="t" r="r" b="b"/>
              <a:pathLst>
                <a:path w="299" h="82" extrusionOk="0">
                  <a:moveTo>
                    <a:pt x="82" y="0"/>
                  </a:moveTo>
                  <a:lnTo>
                    <a:pt x="1" y="81"/>
                  </a:lnTo>
                  <a:lnTo>
                    <a:pt x="299" y="81"/>
                  </a:lnTo>
                  <a:cubicBezTo>
                    <a:pt x="272" y="27"/>
                    <a:pt x="163" y="27"/>
                    <a:pt x="8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5039602" y="2235098"/>
              <a:ext cx="37991" cy="36351"/>
            </a:xfrm>
            <a:custGeom>
              <a:avLst/>
              <a:gdLst/>
              <a:ahLst/>
              <a:cxnLst/>
              <a:rect l="l" t="t" r="r" b="b"/>
              <a:pathLst>
                <a:path w="625" h="598" extrusionOk="0">
                  <a:moveTo>
                    <a:pt x="354" y="0"/>
                  </a:moveTo>
                  <a:lnTo>
                    <a:pt x="82" y="245"/>
                  </a:lnTo>
                  <a:cubicBezTo>
                    <a:pt x="109" y="272"/>
                    <a:pt x="109" y="272"/>
                    <a:pt x="109" y="272"/>
                  </a:cubicBezTo>
                  <a:cubicBezTo>
                    <a:pt x="82" y="299"/>
                    <a:pt x="1" y="353"/>
                    <a:pt x="1" y="407"/>
                  </a:cubicBezTo>
                  <a:cubicBezTo>
                    <a:pt x="1" y="462"/>
                    <a:pt x="82" y="543"/>
                    <a:pt x="164" y="597"/>
                  </a:cubicBezTo>
                  <a:lnTo>
                    <a:pt x="625" y="136"/>
                  </a:lnTo>
                  <a:cubicBezTo>
                    <a:pt x="598" y="136"/>
                    <a:pt x="569" y="138"/>
                    <a:pt x="540" y="138"/>
                  </a:cubicBezTo>
                  <a:cubicBezTo>
                    <a:pt x="455" y="138"/>
                    <a:pt x="374" y="122"/>
                    <a:pt x="35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5065982" y="2253213"/>
              <a:ext cx="49540" cy="33068"/>
            </a:xfrm>
            <a:custGeom>
              <a:avLst/>
              <a:gdLst/>
              <a:ahLst/>
              <a:cxnLst/>
              <a:rect l="l" t="t" r="r" b="b"/>
              <a:pathLst>
                <a:path w="815" h="544" extrusionOk="0">
                  <a:moveTo>
                    <a:pt x="462" y="1"/>
                  </a:moveTo>
                  <a:lnTo>
                    <a:pt x="1" y="462"/>
                  </a:lnTo>
                  <a:cubicBezTo>
                    <a:pt x="55" y="462"/>
                    <a:pt x="109" y="543"/>
                    <a:pt x="137" y="543"/>
                  </a:cubicBezTo>
                  <a:cubicBezTo>
                    <a:pt x="218" y="543"/>
                    <a:pt x="326" y="462"/>
                    <a:pt x="381" y="462"/>
                  </a:cubicBezTo>
                  <a:lnTo>
                    <a:pt x="462" y="462"/>
                  </a:lnTo>
                  <a:lnTo>
                    <a:pt x="815" y="82"/>
                  </a:lnTo>
                  <a:cubicBezTo>
                    <a:pt x="679" y="82"/>
                    <a:pt x="571" y="28"/>
                    <a:pt x="46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5112179" y="2243365"/>
              <a:ext cx="64371" cy="39633"/>
            </a:xfrm>
            <a:custGeom>
              <a:avLst/>
              <a:gdLst/>
              <a:ahLst/>
              <a:cxnLst/>
              <a:rect l="l" t="t" r="r" b="b"/>
              <a:pathLst>
                <a:path w="1059" h="652" extrusionOk="0">
                  <a:moveTo>
                    <a:pt x="1058" y="0"/>
                  </a:moveTo>
                  <a:cubicBezTo>
                    <a:pt x="841" y="0"/>
                    <a:pt x="678" y="81"/>
                    <a:pt x="516" y="136"/>
                  </a:cubicBezTo>
                  <a:lnTo>
                    <a:pt x="0" y="651"/>
                  </a:lnTo>
                  <a:cubicBezTo>
                    <a:pt x="28" y="651"/>
                    <a:pt x="55" y="624"/>
                    <a:pt x="109" y="624"/>
                  </a:cubicBezTo>
                  <a:lnTo>
                    <a:pt x="407" y="624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5169864" y="2246647"/>
              <a:ext cx="46257" cy="36351"/>
            </a:xfrm>
            <a:custGeom>
              <a:avLst/>
              <a:gdLst/>
              <a:ahLst/>
              <a:cxnLst/>
              <a:rect l="l" t="t" r="r" b="b"/>
              <a:pathLst>
                <a:path w="761" h="598" extrusionOk="0">
                  <a:moveTo>
                    <a:pt x="489" y="0"/>
                  </a:moveTo>
                  <a:lnTo>
                    <a:pt x="1" y="516"/>
                  </a:lnTo>
                  <a:cubicBezTo>
                    <a:pt x="1" y="543"/>
                    <a:pt x="55" y="597"/>
                    <a:pt x="136" y="597"/>
                  </a:cubicBezTo>
                  <a:cubicBezTo>
                    <a:pt x="191" y="597"/>
                    <a:pt x="272" y="570"/>
                    <a:pt x="326" y="570"/>
                  </a:cubicBezTo>
                  <a:lnTo>
                    <a:pt x="760" y="136"/>
                  </a:lnTo>
                  <a:cubicBezTo>
                    <a:pt x="706" y="55"/>
                    <a:pt x="625" y="27"/>
                    <a:pt x="48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4985199" y="2246647"/>
              <a:ext cx="34708" cy="24801"/>
            </a:xfrm>
            <a:custGeom>
              <a:avLst/>
              <a:gdLst/>
              <a:ahLst/>
              <a:cxnLst/>
              <a:rect l="l" t="t" r="r" b="b"/>
              <a:pathLst>
                <a:path w="571" h="408" extrusionOk="0">
                  <a:moveTo>
                    <a:pt x="353" y="0"/>
                  </a:moveTo>
                  <a:cubicBezTo>
                    <a:pt x="164" y="0"/>
                    <a:pt x="191" y="190"/>
                    <a:pt x="109" y="190"/>
                  </a:cubicBezTo>
                  <a:cubicBezTo>
                    <a:pt x="109" y="190"/>
                    <a:pt x="1" y="244"/>
                    <a:pt x="1" y="299"/>
                  </a:cubicBezTo>
                  <a:cubicBezTo>
                    <a:pt x="1" y="299"/>
                    <a:pt x="136" y="353"/>
                    <a:pt x="245" y="407"/>
                  </a:cubicBezTo>
                  <a:lnTo>
                    <a:pt x="570" y="82"/>
                  </a:lnTo>
                  <a:cubicBezTo>
                    <a:pt x="489" y="55"/>
                    <a:pt x="435" y="0"/>
                    <a:pt x="35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5018205" y="2269747"/>
              <a:ext cx="8267" cy="8267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136" y="0"/>
                  </a:moveTo>
                  <a:lnTo>
                    <a:pt x="0" y="136"/>
                  </a:lnTo>
                  <a:cubicBezTo>
                    <a:pt x="55" y="136"/>
                    <a:pt x="109" y="81"/>
                    <a:pt x="13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5001733" y="2187258"/>
              <a:ext cx="33006" cy="11610"/>
            </a:xfrm>
            <a:custGeom>
              <a:avLst/>
              <a:gdLst/>
              <a:ahLst/>
              <a:cxnLst/>
              <a:rect l="l" t="t" r="r" b="b"/>
              <a:pathLst>
                <a:path w="543" h="191" extrusionOk="0">
                  <a:moveTo>
                    <a:pt x="136" y="1"/>
                  </a:moveTo>
                  <a:lnTo>
                    <a:pt x="0" y="136"/>
                  </a:lnTo>
                  <a:cubicBezTo>
                    <a:pt x="136" y="164"/>
                    <a:pt x="298" y="191"/>
                    <a:pt x="326" y="191"/>
                  </a:cubicBezTo>
                  <a:cubicBezTo>
                    <a:pt x="353" y="191"/>
                    <a:pt x="407" y="191"/>
                    <a:pt x="407" y="164"/>
                  </a:cubicBezTo>
                  <a:lnTo>
                    <a:pt x="543" y="109"/>
                  </a:lnTo>
                  <a:lnTo>
                    <a:pt x="543" y="1"/>
                  </a:lnTo>
                  <a:cubicBezTo>
                    <a:pt x="470" y="10"/>
                    <a:pt x="437" y="13"/>
                    <a:pt x="422" y="13"/>
                  </a:cubicBezTo>
                  <a:cubicBezTo>
                    <a:pt x="392" y="13"/>
                    <a:pt x="434" y="1"/>
                    <a:pt x="380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4962162" y="2151029"/>
              <a:ext cx="8267" cy="8267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136" y="0"/>
                  </a:moveTo>
                  <a:lnTo>
                    <a:pt x="136" y="0"/>
                  </a:lnTo>
                  <a:cubicBezTo>
                    <a:pt x="54" y="27"/>
                    <a:pt x="0" y="54"/>
                    <a:pt x="0" y="109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4973650" y="2157594"/>
              <a:ext cx="31426" cy="27111"/>
            </a:xfrm>
            <a:custGeom>
              <a:avLst/>
              <a:gdLst/>
              <a:ahLst/>
              <a:cxnLst/>
              <a:rect l="l" t="t" r="r" b="b"/>
              <a:pathLst>
                <a:path w="517" h="446" extrusionOk="0">
                  <a:moveTo>
                    <a:pt x="218" y="1"/>
                  </a:moveTo>
                  <a:lnTo>
                    <a:pt x="1" y="245"/>
                  </a:lnTo>
                  <a:cubicBezTo>
                    <a:pt x="28" y="272"/>
                    <a:pt x="55" y="299"/>
                    <a:pt x="82" y="326"/>
                  </a:cubicBezTo>
                  <a:cubicBezTo>
                    <a:pt x="55" y="326"/>
                    <a:pt x="1" y="353"/>
                    <a:pt x="1" y="380"/>
                  </a:cubicBezTo>
                  <a:cubicBezTo>
                    <a:pt x="1" y="420"/>
                    <a:pt x="45" y="445"/>
                    <a:pt x="121" y="445"/>
                  </a:cubicBezTo>
                  <a:cubicBezTo>
                    <a:pt x="149" y="445"/>
                    <a:pt x="182" y="442"/>
                    <a:pt x="218" y="435"/>
                  </a:cubicBezTo>
                  <a:lnTo>
                    <a:pt x="516" y="136"/>
                  </a:lnTo>
                  <a:cubicBezTo>
                    <a:pt x="462" y="82"/>
                    <a:pt x="272" y="163"/>
                    <a:pt x="27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4943987" y="2119662"/>
              <a:ext cx="8328" cy="504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1" y="1"/>
                  </a:moveTo>
                  <a:cubicBezTo>
                    <a:pt x="1" y="28"/>
                    <a:pt x="28" y="55"/>
                    <a:pt x="55" y="82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5008297" y="2075166"/>
              <a:ext cx="34708" cy="23160"/>
            </a:xfrm>
            <a:custGeom>
              <a:avLst/>
              <a:gdLst/>
              <a:ahLst/>
              <a:cxnLst/>
              <a:rect l="l" t="t" r="r" b="b"/>
              <a:pathLst>
                <a:path w="571" h="381" extrusionOk="0">
                  <a:moveTo>
                    <a:pt x="190" y="0"/>
                  </a:moveTo>
                  <a:lnTo>
                    <a:pt x="190" y="28"/>
                  </a:lnTo>
                  <a:cubicBezTo>
                    <a:pt x="218" y="136"/>
                    <a:pt x="326" y="190"/>
                    <a:pt x="435" y="190"/>
                  </a:cubicBezTo>
                  <a:lnTo>
                    <a:pt x="570" y="55"/>
                  </a:lnTo>
                  <a:cubicBezTo>
                    <a:pt x="462" y="28"/>
                    <a:pt x="326" y="28"/>
                    <a:pt x="190" y="0"/>
                  </a:cubicBezTo>
                  <a:close/>
                  <a:moveTo>
                    <a:pt x="299" y="190"/>
                  </a:moveTo>
                  <a:cubicBezTo>
                    <a:pt x="136" y="190"/>
                    <a:pt x="82" y="190"/>
                    <a:pt x="1" y="245"/>
                  </a:cubicBezTo>
                  <a:cubicBezTo>
                    <a:pt x="1" y="272"/>
                    <a:pt x="55" y="380"/>
                    <a:pt x="82" y="380"/>
                  </a:cubicBezTo>
                  <a:cubicBezTo>
                    <a:pt x="136" y="380"/>
                    <a:pt x="190" y="353"/>
                    <a:pt x="272" y="353"/>
                  </a:cubicBezTo>
                  <a:lnTo>
                    <a:pt x="435" y="19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993466" y="2116380"/>
              <a:ext cx="11610" cy="8328"/>
            </a:xfrm>
            <a:custGeom>
              <a:avLst/>
              <a:gdLst/>
              <a:ahLst/>
              <a:cxnLst/>
              <a:rect l="l" t="t" r="r" b="b"/>
              <a:pathLst>
                <a:path w="191" h="137" extrusionOk="0">
                  <a:moveTo>
                    <a:pt x="0" y="1"/>
                  </a:moveTo>
                  <a:cubicBezTo>
                    <a:pt x="0" y="55"/>
                    <a:pt x="28" y="109"/>
                    <a:pt x="55" y="136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4998390" y="2099906"/>
              <a:ext cx="21518" cy="13252"/>
            </a:xfrm>
            <a:custGeom>
              <a:avLst/>
              <a:gdLst/>
              <a:ahLst/>
              <a:cxnLst/>
              <a:rect l="l" t="t" r="r" b="b"/>
              <a:pathLst>
                <a:path w="354" h="218" extrusionOk="0">
                  <a:moveTo>
                    <a:pt x="164" y="0"/>
                  </a:moveTo>
                  <a:cubicBezTo>
                    <a:pt x="109" y="0"/>
                    <a:pt x="1" y="0"/>
                    <a:pt x="1" y="82"/>
                  </a:cubicBezTo>
                  <a:cubicBezTo>
                    <a:pt x="1" y="136"/>
                    <a:pt x="82" y="163"/>
                    <a:pt x="164" y="217"/>
                  </a:cubicBezTo>
                  <a:lnTo>
                    <a:pt x="353" y="27"/>
                  </a:lnTo>
                  <a:cubicBezTo>
                    <a:pt x="299" y="27"/>
                    <a:pt x="245" y="0"/>
                    <a:pt x="16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5009939" y="2088357"/>
              <a:ext cx="59448" cy="54466"/>
            </a:xfrm>
            <a:custGeom>
              <a:avLst/>
              <a:gdLst/>
              <a:ahLst/>
              <a:cxnLst/>
              <a:rect l="l" t="t" r="r" b="b"/>
              <a:pathLst>
                <a:path w="978" h="896" extrusionOk="0">
                  <a:moveTo>
                    <a:pt x="787" y="0"/>
                  </a:moveTo>
                  <a:lnTo>
                    <a:pt x="82" y="706"/>
                  </a:lnTo>
                  <a:lnTo>
                    <a:pt x="191" y="706"/>
                  </a:lnTo>
                  <a:cubicBezTo>
                    <a:pt x="136" y="760"/>
                    <a:pt x="82" y="760"/>
                    <a:pt x="1" y="787"/>
                  </a:cubicBezTo>
                  <a:cubicBezTo>
                    <a:pt x="1" y="841"/>
                    <a:pt x="1" y="868"/>
                    <a:pt x="55" y="868"/>
                  </a:cubicBezTo>
                  <a:cubicBezTo>
                    <a:pt x="136" y="868"/>
                    <a:pt x="163" y="841"/>
                    <a:pt x="245" y="787"/>
                  </a:cubicBezTo>
                  <a:cubicBezTo>
                    <a:pt x="245" y="841"/>
                    <a:pt x="272" y="895"/>
                    <a:pt x="299" y="895"/>
                  </a:cubicBezTo>
                  <a:lnTo>
                    <a:pt x="977" y="245"/>
                  </a:lnTo>
                  <a:cubicBezTo>
                    <a:pt x="950" y="245"/>
                    <a:pt x="923" y="245"/>
                    <a:pt x="923" y="217"/>
                  </a:cubicBezTo>
                  <a:cubicBezTo>
                    <a:pt x="842" y="190"/>
                    <a:pt x="814" y="82"/>
                    <a:pt x="787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5074249" y="2137108"/>
              <a:ext cx="62730" cy="37020"/>
            </a:xfrm>
            <a:custGeom>
              <a:avLst/>
              <a:gdLst/>
              <a:ahLst/>
              <a:cxnLst/>
              <a:rect l="l" t="t" r="r" b="b"/>
              <a:pathLst>
                <a:path w="1032" h="609" extrusionOk="0">
                  <a:moveTo>
                    <a:pt x="343" y="280"/>
                  </a:moveTo>
                  <a:lnTo>
                    <a:pt x="272" y="338"/>
                  </a:lnTo>
                  <a:lnTo>
                    <a:pt x="435" y="338"/>
                  </a:lnTo>
                  <a:cubicBezTo>
                    <a:pt x="410" y="338"/>
                    <a:pt x="386" y="338"/>
                    <a:pt x="343" y="280"/>
                  </a:cubicBezTo>
                  <a:close/>
                  <a:moveTo>
                    <a:pt x="918" y="0"/>
                  </a:moveTo>
                  <a:cubicBezTo>
                    <a:pt x="841" y="0"/>
                    <a:pt x="769" y="12"/>
                    <a:pt x="733" y="12"/>
                  </a:cubicBezTo>
                  <a:lnTo>
                    <a:pt x="679" y="12"/>
                  </a:lnTo>
                  <a:lnTo>
                    <a:pt x="435" y="207"/>
                  </a:lnTo>
                  <a:lnTo>
                    <a:pt x="435" y="207"/>
                  </a:lnTo>
                  <a:cubicBezTo>
                    <a:pt x="435" y="206"/>
                    <a:pt x="435" y="204"/>
                    <a:pt x="435" y="202"/>
                  </a:cubicBezTo>
                  <a:cubicBezTo>
                    <a:pt x="380" y="229"/>
                    <a:pt x="380" y="229"/>
                    <a:pt x="326" y="256"/>
                  </a:cubicBezTo>
                  <a:cubicBezTo>
                    <a:pt x="332" y="265"/>
                    <a:pt x="338" y="273"/>
                    <a:pt x="343" y="280"/>
                  </a:cubicBezTo>
                  <a:lnTo>
                    <a:pt x="343" y="280"/>
                  </a:lnTo>
                  <a:lnTo>
                    <a:pt x="435" y="207"/>
                  </a:lnTo>
                  <a:lnTo>
                    <a:pt x="435" y="207"/>
                  </a:lnTo>
                  <a:cubicBezTo>
                    <a:pt x="435" y="287"/>
                    <a:pt x="437" y="365"/>
                    <a:pt x="543" y="365"/>
                  </a:cubicBezTo>
                  <a:cubicBezTo>
                    <a:pt x="624" y="365"/>
                    <a:pt x="706" y="229"/>
                    <a:pt x="814" y="175"/>
                  </a:cubicBezTo>
                  <a:lnTo>
                    <a:pt x="1031" y="12"/>
                  </a:lnTo>
                  <a:cubicBezTo>
                    <a:pt x="995" y="3"/>
                    <a:pt x="956" y="0"/>
                    <a:pt x="918" y="0"/>
                  </a:cubicBezTo>
                  <a:close/>
                  <a:moveTo>
                    <a:pt x="190" y="338"/>
                  </a:moveTo>
                  <a:lnTo>
                    <a:pt x="190" y="403"/>
                  </a:lnTo>
                  <a:lnTo>
                    <a:pt x="272" y="338"/>
                  </a:lnTo>
                  <a:close/>
                  <a:moveTo>
                    <a:pt x="190" y="403"/>
                  </a:moveTo>
                  <a:lnTo>
                    <a:pt x="1" y="555"/>
                  </a:lnTo>
                  <a:cubicBezTo>
                    <a:pt x="82" y="609"/>
                    <a:pt x="190" y="609"/>
                    <a:pt x="190" y="609"/>
                  </a:cubicBezTo>
                  <a:lnTo>
                    <a:pt x="190" y="403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5070967" y="2169143"/>
              <a:ext cx="4984" cy="6626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82" y="0"/>
                  </a:moveTo>
                  <a:lnTo>
                    <a:pt x="0" y="109"/>
                  </a:lnTo>
                  <a:cubicBezTo>
                    <a:pt x="27" y="82"/>
                    <a:pt x="55" y="55"/>
                    <a:pt x="8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5118744" y="2502198"/>
              <a:ext cx="42975" cy="44557"/>
            </a:xfrm>
            <a:custGeom>
              <a:avLst/>
              <a:gdLst/>
              <a:ahLst/>
              <a:cxnLst/>
              <a:rect l="l" t="t" r="r" b="b"/>
              <a:pathLst>
                <a:path w="707" h="733" extrusionOk="0">
                  <a:moveTo>
                    <a:pt x="435" y="0"/>
                  </a:moveTo>
                  <a:lnTo>
                    <a:pt x="326" y="272"/>
                  </a:lnTo>
                  <a:cubicBezTo>
                    <a:pt x="326" y="299"/>
                    <a:pt x="489" y="326"/>
                    <a:pt x="489" y="353"/>
                  </a:cubicBezTo>
                  <a:lnTo>
                    <a:pt x="489" y="364"/>
                  </a:lnTo>
                  <a:lnTo>
                    <a:pt x="706" y="136"/>
                  </a:lnTo>
                  <a:cubicBezTo>
                    <a:pt x="652" y="136"/>
                    <a:pt x="598" y="82"/>
                    <a:pt x="570" y="28"/>
                  </a:cubicBezTo>
                  <a:cubicBezTo>
                    <a:pt x="543" y="55"/>
                    <a:pt x="516" y="82"/>
                    <a:pt x="489" y="109"/>
                  </a:cubicBezTo>
                  <a:cubicBezTo>
                    <a:pt x="462" y="55"/>
                    <a:pt x="462" y="28"/>
                    <a:pt x="435" y="0"/>
                  </a:cubicBezTo>
                  <a:close/>
                  <a:moveTo>
                    <a:pt x="489" y="364"/>
                  </a:moveTo>
                  <a:lnTo>
                    <a:pt x="326" y="536"/>
                  </a:lnTo>
                  <a:lnTo>
                    <a:pt x="326" y="536"/>
                  </a:lnTo>
                  <a:cubicBezTo>
                    <a:pt x="402" y="517"/>
                    <a:pt x="489" y="494"/>
                    <a:pt x="489" y="462"/>
                  </a:cubicBezTo>
                  <a:lnTo>
                    <a:pt x="489" y="364"/>
                  </a:lnTo>
                  <a:close/>
                  <a:moveTo>
                    <a:pt x="326" y="536"/>
                  </a:moveTo>
                  <a:cubicBezTo>
                    <a:pt x="275" y="548"/>
                    <a:pt x="229" y="559"/>
                    <a:pt x="218" y="570"/>
                  </a:cubicBezTo>
                  <a:cubicBezTo>
                    <a:pt x="191" y="624"/>
                    <a:pt x="1" y="597"/>
                    <a:pt x="1" y="733"/>
                  </a:cubicBezTo>
                  <a:cubicBezTo>
                    <a:pt x="55" y="733"/>
                    <a:pt x="82" y="706"/>
                    <a:pt x="164" y="706"/>
                  </a:cubicBezTo>
                  <a:lnTo>
                    <a:pt x="326" y="536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5143483" y="2517030"/>
              <a:ext cx="46257" cy="36351"/>
            </a:xfrm>
            <a:custGeom>
              <a:avLst/>
              <a:gdLst/>
              <a:ahLst/>
              <a:cxnLst/>
              <a:rect l="l" t="t" r="r" b="b"/>
              <a:pathLst>
                <a:path w="761" h="598" extrusionOk="0">
                  <a:moveTo>
                    <a:pt x="597" y="1"/>
                  </a:moveTo>
                  <a:lnTo>
                    <a:pt x="326" y="272"/>
                  </a:lnTo>
                  <a:lnTo>
                    <a:pt x="326" y="272"/>
                  </a:lnTo>
                  <a:cubicBezTo>
                    <a:pt x="380" y="272"/>
                    <a:pt x="516" y="380"/>
                    <a:pt x="597" y="435"/>
                  </a:cubicBezTo>
                  <a:lnTo>
                    <a:pt x="760" y="245"/>
                  </a:lnTo>
                  <a:cubicBezTo>
                    <a:pt x="733" y="218"/>
                    <a:pt x="760" y="163"/>
                    <a:pt x="706" y="109"/>
                  </a:cubicBezTo>
                  <a:cubicBezTo>
                    <a:pt x="679" y="55"/>
                    <a:pt x="625" y="28"/>
                    <a:pt x="597" y="1"/>
                  </a:cubicBezTo>
                  <a:close/>
                  <a:moveTo>
                    <a:pt x="326" y="272"/>
                  </a:moveTo>
                  <a:lnTo>
                    <a:pt x="1" y="597"/>
                  </a:lnTo>
                  <a:cubicBezTo>
                    <a:pt x="136" y="597"/>
                    <a:pt x="326" y="435"/>
                    <a:pt x="326" y="272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5202870" y="2538488"/>
              <a:ext cx="8267" cy="4985"/>
            </a:xfrm>
            <a:custGeom>
              <a:avLst/>
              <a:gdLst/>
              <a:ahLst/>
              <a:cxnLst/>
              <a:rect l="l" t="t" r="r" b="b"/>
              <a:pathLst>
                <a:path w="136" h="82" extrusionOk="0">
                  <a:moveTo>
                    <a:pt x="109" y="0"/>
                  </a:moveTo>
                  <a:lnTo>
                    <a:pt x="0" y="82"/>
                  </a:lnTo>
                  <a:cubicBezTo>
                    <a:pt x="54" y="82"/>
                    <a:pt x="82" y="54"/>
                    <a:pt x="136" y="27"/>
                  </a:cubicBezTo>
                  <a:cubicBezTo>
                    <a:pt x="136" y="27"/>
                    <a:pt x="109" y="0"/>
                    <a:pt x="10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5252288" y="2439526"/>
              <a:ext cx="26441" cy="23160"/>
            </a:xfrm>
            <a:custGeom>
              <a:avLst/>
              <a:gdLst/>
              <a:ahLst/>
              <a:cxnLst/>
              <a:rect l="l" t="t" r="r" b="b"/>
              <a:pathLst>
                <a:path w="435" h="381" extrusionOk="0">
                  <a:moveTo>
                    <a:pt x="229" y="1"/>
                  </a:moveTo>
                  <a:cubicBezTo>
                    <a:pt x="112" y="1"/>
                    <a:pt x="1" y="69"/>
                    <a:pt x="1" y="218"/>
                  </a:cubicBezTo>
                  <a:cubicBezTo>
                    <a:pt x="1" y="326"/>
                    <a:pt x="28" y="381"/>
                    <a:pt x="109" y="381"/>
                  </a:cubicBezTo>
                  <a:lnTo>
                    <a:pt x="435" y="82"/>
                  </a:lnTo>
                  <a:cubicBezTo>
                    <a:pt x="382" y="29"/>
                    <a:pt x="304" y="1"/>
                    <a:pt x="22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5173146" y="2561527"/>
              <a:ext cx="14953" cy="13252"/>
            </a:xfrm>
            <a:custGeom>
              <a:avLst/>
              <a:gdLst/>
              <a:ahLst/>
              <a:cxnLst/>
              <a:rect l="l" t="t" r="r" b="b"/>
              <a:pathLst>
                <a:path w="246" h="218" extrusionOk="0">
                  <a:moveTo>
                    <a:pt x="218" y="1"/>
                  </a:moveTo>
                  <a:lnTo>
                    <a:pt x="1" y="218"/>
                  </a:lnTo>
                  <a:cubicBezTo>
                    <a:pt x="82" y="164"/>
                    <a:pt x="218" y="55"/>
                    <a:pt x="24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5201229" y="2299411"/>
              <a:ext cx="19816" cy="16534"/>
            </a:xfrm>
            <a:custGeom>
              <a:avLst/>
              <a:gdLst/>
              <a:ahLst/>
              <a:cxnLst/>
              <a:rect l="l" t="t" r="r" b="b"/>
              <a:pathLst>
                <a:path w="326" h="272" extrusionOk="0">
                  <a:moveTo>
                    <a:pt x="136" y="0"/>
                  </a:moveTo>
                  <a:cubicBezTo>
                    <a:pt x="81" y="0"/>
                    <a:pt x="0" y="55"/>
                    <a:pt x="0" y="136"/>
                  </a:cubicBezTo>
                  <a:cubicBezTo>
                    <a:pt x="0" y="190"/>
                    <a:pt x="54" y="217"/>
                    <a:pt x="109" y="271"/>
                  </a:cubicBezTo>
                  <a:lnTo>
                    <a:pt x="326" y="27"/>
                  </a:lnTo>
                  <a:cubicBezTo>
                    <a:pt x="271" y="27"/>
                    <a:pt x="217" y="0"/>
                    <a:pt x="13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5211076" y="2574718"/>
              <a:ext cx="11610" cy="13252"/>
            </a:xfrm>
            <a:custGeom>
              <a:avLst/>
              <a:gdLst/>
              <a:ahLst/>
              <a:cxnLst/>
              <a:rect l="l" t="t" r="r" b="b"/>
              <a:pathLst>
                <a:path w="191" h="218" extrusionOk="0">
                  <a:moveTo>
                    <a:pt x="164" y="1"/>
                  </a:moveTo>
                  <a:lnTo>
                    <a:pt x="1" y="164"/>
                  </a:lnTo>
                  <a:cubicBezTo>
                    <a:pt x="28" y="191"/>
                    <a:pt x="55" y="218"/>
                    <a:pt x="55" y="218"/>
                  </a:cubicBezTo>
                  <a:cubicBezTo>
                    <a:pt x="136" y="218"/>
                    <a:pt x="164" y="109"/>
                    <a:pt x="191" y="28"/>
                  </a:cubicBezTo>
                  <a:cubicBezTo>
                    <a:pt x="191" y="28"/>
                    <a:pt x="191" y="28"/>
                    <a:pt x="16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5296844" y="2446152"/>
              <a:ext cx="4984" cy="4985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55" y="0"/>
                  </a:moveTo>
                  <a:lnTo>
                    <a:pt x="0" y="82"/>
                  </a:lnTo>
                  <a:cubicBezTo>
                    <a:pt x="0" y="82"/>
                    <a:pt x="27" y="82"/>
                    <a:pt x="82" y="55"/>
                  </a:cubicBezTo>
                  <a:cubicBezTo>
                    <a:pt x="82" y="55"/>
                    <a:pt x="82" y="27"/>
                    <a:pt x="5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5222625" y="2414786"/>
              <a:ext cx="13251" cy="9969"/>
            </a:xfrm>
            <a:custGeom>
              <a:avLst/>
              <a:gdLst/>
              <a:ahLst/>
              <a:cxnLst/>
              <a:rect l="l" t="t" r="r" b="b"/>
              <a:pathLst>
                <a:path w="218" h="164" extrusionOk="0">
                  <a:moveTo>
                    <a:pt x="136" y="1"/>
                  </a:moveTo>
                  <a:lnTo>
                    <a:pt x="1" y="164"/>
                  </a:lnTo>
                  <a:lnTo>
                    <a:pt x="28" y="164"/>
                  </a:lnTo>
                  <a:cubicBezTo>
                    <a:pt x="109" y="164"/>
                    <a:pt x="191" y="82"/>
                    <a:pt x="218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5074249" y="2299411"/>
              <a:ext cx="47899" cy="47840"/>
            </a:xfrm>
            <a:custGeom>
              <a:avLst/>
              <a:gdLst/>
              <a:ahLst/>
              <a:cxnLst/>
              <a:rect l="l" t="t" r="r" b="b"/>
              <a:pathLst>
                <a:path w="788" h="787" extrusionOk="0">
                  <a:moveTo>
                    <a:pt x="787" y="0"/>
                  </a:moveTo>
                  <a:cubicBezTo>
                    <a:pt x="543" y="27"/>
                    <a:pt x="353" y="136"/>
                    <a:pt x="218" y="299"/>
                  </a:cubicBezTo>
                  <a:cubicBezTo>
                    <a:pt x="190" y="326"/>
                    <a:pt x="218" y="461"/>
                    <a:pt x="163" y="516"/>
                  </a:cubicBezTo>
                  <a:cubicBezTo>
                    <a:pt x="55" y="597"/>
                    <a:pt x="1" y="624"/>
                    <a:pt x="1" y="787"/>
                  </a:cubicBezTo>
                  <a:lnTo>
                    <a:pt x="787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5082516" y="2325793"/>
              <a:ext cx="41273" cy="42916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624" y="0"/>
                  </a:moveTo>
                  <a:lnTo>
                    <a:pt x="0" y="624"/>
                  </a:lnTo>
                  <a:cubicBezTo>
                    <a:pt x="0" y="651"/>
                    <a:pt x="0" y="651"/>
                    <a:pt x="0" y="651"/>
                  </a:cubicBezTo>
                  <a:cubicBezTo>
                    <a:pt x="0" y="651"/>
                    <a:pt x="217" y="678"/>
                    <a:pt x="353" y="705"/>
                  </a:cubicBezTo>
                  <a:lnTo>
                    <a:pt x="678" y="353"/>
                  </a:lnTo>
                  <a:cubicBezTo>
                    <a:pt x="678" y="326"/>
                    <a:pt x="678" y="299"/>
                    <a:pt x="678" y="271"/>
                  </a:cubicBezTo>
                  <a:cubicBezTo>
                    <a:pt x="678" y="271"/>
                    <a:pt x="678" y="190"/>
                    <a:pt x="678" y="136"/>
                  </a:cubicBezTo>
                  <a:cubicBezTo>
                    <a:pt x="651" y="136"/>
                    <a:pt x="624" y="109"/>
                    <a:pt x="624" y="54"/>
                  </a:cubicBezTo>
                  <a:cubicBezTo>
                    <a:pt x="624" y="27"/>
                    <a:pt x="624" y="0"/>
                    <a:pt x="62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5087440" y="2373572"/>
              <a:ext cx="9969" cy="8328"/>
            </a:xfrm>
            <a:custGeom>
              <a:avLst/>
              <a:gdLst/>
              <a:ahLst/>
              <a:cxnLst/>
              <a:rect l="l" t="t" r="r" b="b"/>
              <a:pathLst>
                <a:path w="164" h="137" extrusionOk="0">
                  <a:moveTo>
                    <a:pt x="163" y="1"/>
                  </a:moveTo>
                  <a:cubicBezTo>
                    <a:pt x="109" y="1"/>
                    <a:pt x="55" y="1"/>
                    <a:pt x="1" y="28"/>
                  </a:cubicBezTo>
                  <a:cubicBezTo>
                    <a:pt x="1" y="55"/>
                    <a:pt x="28" y="109"/>
                    <a:pt x="55" y="136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5136919" y="2305976"/>
              <a:ext cx="3343" cy="3343"/>
            </a:xfrm>
            <a:custGeom>
              <a:avLst/>
              <a:gdLst/>
              <a:ahLst/>
              <a:cxnLst/>
              <a:rect l="l" t="t" r="r" b="b"/>
              <a:pathLst>
                <a:path w="55" h="55" fill="none" extrusionOk="0">
                  <a:moveTo>
                    <a:pt x="0" y="55"/>
                  </a:moveTo>
                  <a:lnTo>
                    <a:pt x="55" y="1"/>
                  </a:lnTo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5133636" y="2305976"/>
              <a:ext cx="33006" cy="29725"/>
            </a:xfrm>
            <a:custGeom>
              <a:avLst/>
              <a:gdLst/>
              <a:ahLst/>
              <a:cxnLst/>
              <a:rect l="l" t="t" r="r" b="b"/>
              <a:pathLst>
                <a:path w="543" h="489" extrusionOk="0">
                  <a:moveTo>
                    <a:pt x="542" y="1"/>
                  </a:moveTo>
                  <a:cubicBezTo>
                    <a:pt x="271" y="28"/>
                    <a:pt x="0" y="136"/>
                    <a:pt x="0" y="353"/>
                  </a:cubicBezTo>
                  <a:cubicBezTo>
                    <a:pt x="0" y="408"/>
                    <a:pt x="27" y="435"/>
                    <a:pt x="54" y="489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5107255" y="2302694"/>
              <a:ext cx="92332" cy="90756"/>
            </a:xfrm>
            <a:custGeom>
              <a:avLst/>
              <a:gdLst/>
              <a:ahLst/>
              <a:cxnLst/>
              <a:rect l="l" t="t" r="r" b="b"/>
              <a:pathLst>
                <a:path w="1519" h="1493" extrusionOk="0">
                  <a:moveTo>
                    <a:pt x="1356" y="1"/>
                  </a:moveTo>
                  <a:lnTo>
                    <a:pt x="0" y="1357"/>
                  </a:lnTo>
                  <a:lnTo>
                    <a:pt x="217" y="1357"/>
                  </a:lnTo>
                  <a:cubicBezTo>
                    <a:pt x="217" y="1357"/>
                    <a:pt x="271" y="1465"/>
                    <a:pt x="326" y="1492"/>
                  </a:cubicBezTo>
                  <a:lnTo>
                    <a:pt x="1519" y="299"/>
                  </a:lnTo>
                  <a:cubicBezTo>
                    <a:pt x="1492" y="190"/>
                    <a:pt x="1465" y="55"/>
                    <a:pt x="135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5148468" y="2305976"/>
              <a:ext cx="110507" cy="92397"/>
            </a:xfrm>
            <a:custGeom>
              <a:avLst/>
              <a:gdLst/>
              <a:ahLst/>
              <a:cxnLst/>
              <a:rect l="l" t="t" r="r" b="b"/>
              <a:pathLst>
                <a:path w="1818" h="1520" extrusionOk="0">
                  <a:moveTo>
                    <a:pt x="1519" y="1"/>
                  </a:moveTo>
                  <a:lnTo>
                    <a:pt x="1166" y="353"/>
                  </a:lnTo>
                  <a:lnTo>
                    <a:pt x="1004" y="516"/>
                  </a:lnTo>
                  <a:lnTo>
                    <a:pt x="0" y="1520"/>
                  </a:lnTo>
                  <a:lnTo>
                    <a:pt x="407" y="1520"/>
                  </a:lnTo>
                  <a:lnTo>
                    <a:pt x="1573" y="380"/>
                  </a:lnTo>
                  <a:lnTo>
                    <a:pt x="1628" y="299"/>
                  </a:lnTo>
                  <a:lnTo>
                    <a:pt x="1817" y="136"/>
                  </a:lnTo>
                  <a:cubicBezTo>
                    <a:pt x="1736" y="82"/>
                    <a:pt x="1628" y="28"/>
                    <a:pt x="151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5197886" y="2330717"/>
              <a:ext cx="85828" cy="79206"/>
            </a:xfrm>
            <a:custGeom>
              <a:avLst/>
              <a:gdLst/>
              <a:ahLst/>
              <a:cxnLst/>
              <a:rect l="l" t="t" r="r" b="b"/>
              <a:pathLst>
                <a:path w="1412" h="1303" extrusionOk="0">
                  <a:moveTo>
                    <a:pt x="1113" y="1"/>
                  </a:moveTo>
                  <a:lnTo>
                    <a:pt x="1" y="1113"/>
                  </a:lnTo>
                  <a:lnTo>
                    <a:pt x="164" y="1113"/>
                  </a:lnTo>
                  <a:cubicBezTo>
                    <a:pt x="136" y="1167"/>
                    <a:pt x="109" y="1303"/>
                    <a:pt x="218" y="1303"/>
                  </a:cubicBezTo>
                  <a:lnTo>
                    <a:pt x="245" y="1303"/>
                  </a:lnTo>
                  <a:lnTo>
                    <a:pt x="1411" y="109"/>
                  </a:lnTo>
                  <a:cubicBezTo>
                    <a:pt x="1411" y="109"/>
                    <a:pt x="1384" y="82"/>
                    <a:pt x="1357" y="82"/>
                  </a:cubicBezTo>
                  <a:cubicBezTo>
                    <a:pt x="1330" y="28"/>
                    <a:pt x="1221" y="1"/>
                    <a:pt x="111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5247365" y="2353816"/>
              <a:ext cx="67654" cy="61031"/>
            </a:xfrm>
            <a:custGeom>
              <a:avLst/>
              <a:gdLst/>
              <a:ahLst/>
              <a:cxnLst/>
              <a:rect l="l" t="t" r="r" b="b"/>
              <a:pathLst>
                <a:path w="1113" h="1004" extrusionOk="0">
                  <a:moveTo>
                    <a:pt x="787" y="0"/>
                  </a:moveTo>
                  <a:lnTo>
                    <a:pt x="1" y="787"/>
                  </a:lnTo>
                  <a:cubicBezTo>
                    <a:pt x="82" y="841"/>
                    <a:pt x="163" y="950"/>
                    <a:pt x="245" y="1004"/>
                  </a:cubicBezTo>
                  <a:lnTo>
                    <a:pt x="1113" y="163"/>
                  </a:lnTo>
                  <a:lnTo>
                    <a:pt x="1031" y="163"/>
                  </a:lnTo>
                  <a:cubicBezTo>
                    <a:pt x="923" y="163"/>
                    <a:pt x="869" y="82"/>
                    <a:pt x="787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5270463" y="2360381"/>
              <a:ext cx="79203" cy="71000"/>
            </a:xfrm>
            <a:custGeom>
              <a:avLst/>
              <a:gdLst/>
              <a:ahLst/>
              <a:cxnLst/>
              <a:rect l="l" t="t" r="r" b="b"/>
              <a:pathLst>
                <a:path w="1303" h="1168" extrusionOk="0">
                  <a:moveTo>
                    <a:pt x="1085" y="1"/>
                  </a:moveTo>
                  <a:lnTo>
                    <a:pt x="0" y="1086"/>
                  </a:lnTo>
                  <a:cubicBezTo>
                    <a:pt x="27" y="1059"/>
                    <a:pt x="55" y="1059"/>
                    <a:pt x="109" y="1059"/>
                  </a:cubicBezTo>
                  <a:cubicBezTo>
                    <a:pt x="163" y="1059"/>
                    <a:pt x="244" y="1086"/>
                    <a:pt x="353" y="1167"/>
                  </a:cubicBezTo>
                  <a:lnTo>
                    <a:pt x="1302" y="191"/>
                  </a:lnTo>
                  <a:cubicBezTo>
                    <a:pt x="1248" y="191"/>
                    <a:pt x="1194" y="164"/>
                    <a:pt x="1139" y="136"/>
                  </a:cubicBezTo>
                  <a:cubicBezTo>
                    <a:pt x="1139" y="82"/>
                    <a:pt x="1112" y="28"/>
                    <a:pt x="108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5239098" y="2505481"/>
              <a:ext cx="29785" cy="23160"/>
            </a:xfrm>
            <a:custGeom>
              <a:avLst/>
              <a:gdLst/>
              <a:ahLst/>
              <a:cxnLst/>
              <a:rect l="l" t="t" r="r" b="b"/>
              <a:pathLst>
                <a:path w="490" h="381" extrusionOk="0">
                  <a:moveTo>
                    <a:pt x="299" y="1"/>
                  </a:moveTo>
                  <a:cubicBezTo>
                    <a:pt x="191" y="1"/>
                    <a:pt x="1" y="136"/>
                    <a:pt x="1" y="218"/>
                  </a:cubicBezTo>
                  <a:cubicBezTo>
                    <a:pt x="1" y="272"/>
                    <a:pt x="55" y="326"/>
                    <a:pt x="109" y="380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5305050" y="2380198"/>
              <a:ext cx="74279" cy="70939"/>
            </a:xfrm>
            <a:custGeom>
              <a:avLst/>
              <a:gdLst/>
              <a:ahLst/>
              <a:cxnLst/>
              <a:rect l="l" t="t" r="r" b="b"/>
              <a:pathLst>
                <a:path w="1222" h="1167" extrusionOk="0">
                  <a:moveTo>
                    <a:pt x="1004" y="0"/>
                  </a:moveTo>
                  <a:lnTo>
                    <a:pt x="1" y="1004"/>
                  </a:lnTo>
                  <a:cubicBezTo>
                    <a:pt x="82" y="1085"/>
                    <a:pt x="164" y="1085"/>
                    <a:pt x="191" y="1167"/>
                  </a:cubicBezTo>
                  <a:lnTo>
                    <a:pt x="1221" y="82"/>
                  </a:lnTo>
                  <a:lnTo>
                    <a:pt x="1140" y="82"/>
                  </a:lnTo>
                  <a:lnTo>
                    <a:pt x="1140" y="55"/>
                  </a:lnTo>
                  <a:cubicBezTo>
                    <a:pt x="815" y="55"/>
                    <a:pt x="1059" y="27"/>
                    <a:pt x="100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5272104" y="2409862"/>
              <a:ext cx="126980" cy="118779"/>
            </a:xfrm>
            <a:custGeom>
              <a:avLst/>
              <a:gdLst/>
              <a:ahLst/>
              <a:cxnLst/>
              <a:rect l="l" t="t" r="r" b="b"/>
              <a:pathLst>
                <a:path w="2089" h="1954" extrusionOk="0">
                  <a:moveTo>
                    <a:pt x="1872" y="1"/>
                  </a:moveTo>
                  <a:lnTo>
                    <a:pt x="462" y="1438"/>
                  </a:lnTo>
                  <a:lnTo>
                    <a:pt x="434" y="1465"/>
                  </a:lnTo>
                  <a:lnTo>
                    <a:pt x="0" y="1899"/>
                  </a:lnTo>
                  <a:lnTo>
                    <a:pt x="28" y="1899"/>
                  </a:lnTo>
                  <a:cubicBezTo>
                    <a:pt x="82" y="1899"/>
                    <a:pt x="82" y="1953"/>
                    <a:pt x="163" y="1953"/>
                  </a:cubicBezTo>
                  <a:cubicBezTo>
                    <a:pt x="217" y="1953"/>
                    <a:pt x="272" y="1899"/>
                    <a:pt x="326" y="1845"/>
                  </a:cubicBezTo>
                  <a:cubicBezTo>
                    <a:pt x="353" y="1845"/>
                    <a:pt x="380" y="1872"/>
                    <a:pt x="407" y="1899"/>
                  </a:cubicBezTo>
                  <a:lnTo>
                    <a:pt x="1980" y="326"/>
                  </a:lnTo>
                  <a:cubicBezTo>
                    <a:pt x="1926" y="326"/>
                    <a:pt x="1872" y="299"/>
                    <a:pt x="1818" y="272"/>
                  </a:cubicBezTo>
                  <a:cubicBezTo>
                    <a:pt x="1899" y="136"/>
                    <a:pt x="1953" y="136"/>
                    <a:pt x="2089" y="82"/>
                  </a:cubicBezTo>
                  <a:cubicBezTo>
                    <a:pt x="2062" y="28"/>
                    <a:pt x="2008" y="28"/>
                    <a:pt x="1953" y="28"/>
                  </a:cubicBezTo>
                  <a:cubicBezTo>
                    <a:pt x="1926" y="28"/>
                    <a:pt x="1899" y="28"/>
                    <a:pt x="187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5392459" y="2403297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0"/>
                  </a:moveTo>
                  <a:lnTo>
                    <a:pt x="0" y="27"/>
                  </a:lnTo>
                  <a:lnTo>
                    <a:pt x="28" y="27"/>
                  </a:ln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5311675" y="2442870"/>
              <a:ext cx="108866" cy="102245"/>
            </a:xfrm>
            <a:custGeom>
              <a:avLst/>
              <a:gdLst/>
              <a:ahLst/>
              <a:cxnLst/>
              <a:rect l="l" t="t" r="r" b="b"/>
              <a:pathLst>
                <a:path w="1791" h="1682" extrusionOk="0">
                  <a:moveTo>
                    <a:pt x="1519" y="0"/>
                  </a:moveTo>
                  <a:lnTo>
                    <a:pt x="0" y="1519"/>
                  </a:lnTo>
                  <a:cubicBezTo>
                    <a:pt x="82" y="1573"/>
                    <a:pt x="163" y="1627"/>
                    <a:pt x="272" y="1682"/>
                  </a:cubicBezTo>
                  <a:lnTo>
                    <a:pt x="1221" y="732"/>
                  </a:lnTo>
                  <a:cubicBezTo>
                    <a:pt x="1167" y="732"/>
                    <a:pt x="1167" y="732"/>
                    <a:pt x="1112" y="705"/>
                  </a:cubicBezTo>
                  <a:cubicBezTo>
                    <a:pt x="1112" y="705"/>
                    <a:pt x="1221" y="624"/>
                    <a:pt x="1275" y="624"/>
                  </a:cubicBezTo>
                  <a:lnTo>
                    <a:pt x="1329" y="624"/>
                  </a:lnTo>
                  <a:lnTo>
                    <a:pt x="1791" y="136"/>
                  </a:lnTo>
                  <a:cubicBezTo>
                    <a:pt x="1791" y="109"/>
                    <a:pt x="1791" y="81"/>
                    <a:pt x="1791" y="54"/>
                  </a:cubicBezTo>
                  <a:cubicBezTo>
                    <a:pt x="1709" y="54"/>
                    <a:pt x="1601" y="27"/>
                    <a:pt x="151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5338056" y="2507122"/>
              <a:ext cx="66013" cy="57809"/>
            </a:xfrm>
            <a:custGeom>
              <a:avLst/>
              <a:gdLst/>
              <a:ahLst/>
              <a:cxnLst/>
              <a:rect l="l" t="t" r="r" b="b"/>
              <a:pathLst>
                <a:path w="1086" h="951" extrusionOk="0">
                  <a:moveTo>
                    <a:pt x="868" y="1"/>
                  </a:moveTo>
                  <a:lnTo>
                    <a:pt x="0" y="869"/>
                  </a:lnTo>
                  <a:cubicBezTo>
                    <a:pt x="109" y="896"/>
                    <a:pt x="217" y="923"/>
                    <a:pt x="326" y="950"/>
                  </a:cubicBezTo>
                  <a:lnTo>
                    <a:pt x="597" y="706"/>
                  </a:lnTo>
                  <a:lnTo>
                    <a:pt x="651" y="706"/>
                  </a:lnTo>
                  <a:cubicBezTo>
                    <a:pt x="651" y="706"/>
                    <a:pt x="651" y="652"/>
                    <a:pt x="651" y="652"/>
                  </a:cubicBezTo>
                  <a:lnTo>
                    <a:pt x="1085" y="218"/>
                  </a:lnTo>
                  <a:cubicBezTo>
                    <a:pt x="1058" y="218"/>
                    <a:pt x="1031" y="218"/>
                    <a:pt x="1004" y="191"/>
                  </a:cubicBezTo>
                  <a:cubicBezTo>
                    <a:pt x="977" y="191"/>
                    <a:pt x="895" y="55"/>
                    <a:pt x="868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5407290" y="2461288"/>
              <a:ext cx="47899" cy="42612"/>
            </a:xfrm>
            <a:custGeom>
              <a:avLst/>
              <a:gdLst/>
              <a:ahLst/>
              <a:cxnLst/>
              <a:rect l="l" t="t" r="r" b="b"/>
              <a:pathLst>
                <a:path w="788" h="701" extrusionOk="0">
                  <a:moveTo>
                    <a:pt x="587" y="1"/>
                  </a:moveTo>
                  <a:cubicBezTo>
                    <a:pt x="555" y="1"/>
                    <a:pt x="512" y="34"/>
                    <a:pt x="435" y="50"/>
                  </a:cubicBezTo>
                  <a:lnTo>
                    <a:pt x="1" y="456"/>
                  </a:lnTo>
                  <a:cubicBezTo>
                    <a:pt x="82" y="538"/>
                    <a:pt x="136" y="619"/>
                    <a:pt x="190" y="701"/>
                  </a:cubicBezTo>
                  <a:lnTo>
                    <a:pt x="787" y="131"/>
                  </a:lnTo>
                  <a:cubicBezTo>
                    <a:pt x="733" y="104"/>
                    <a:pt x="706" y="104"/>
                    <a:pt x="652" y="77"/>
                  </a:cubicBezTo>
                  <a:cubicBezTo>
                    <a:pt x="628" y="19"/>
                    <a:pt x="610" y="1"/>
                    <a:pt x="58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5394100" y="2526939"/>
              <a:ext cx="36349" cy="33008"/>
            </a:xfrm>
            <a:custGeom>
              <a:avLst/>
              <a:gdLst/>
              <a:ahLst/>
              <a:cxnLst/>
              <a:rect l="l" t="t" r="r" b="b"/>
              <a:pathLst>
                <a:path w="598" h="543" extrusionOk="0">
                  <a:moveTo>
                    <a:pt x="435" y="0"/>
                  </a:moveTo>
                  <a:lnTo>
                    <a:pt x="1" y="434"/>
                  </a:lnTo>
                  <a:cubicBezTo>
                    <a:pt x="109" y="489"/>
                    <a:pt x="218" y="516"/>
                    <a:pt x="299" y="543"/>
                  </a:cubicBezTo>
                  <a:lnTo>
                    <a:pt x="597" y="272"/>
                  </a:lnTo>
                  <a:cubicBezTo>
                    <a:pt x="570" y="190"/>
                    <a:pt x="435" y="136"/>
                    <a:pt x="435" y="82"/>
                  </a:cubicBezTo>
                  <a:cubicBezTo>
                    <a:pt x="435" y="55"/>
                    <a:pt x="435" y="55"/>
                    <a:pt x="43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5374345" y="2558244"/>
              <a:ext cx="28083" cy="19878"/>
            </a:xfrm>
            <a:custGeom>
              <a:avLst/>
              <a:gdLst/>
              <a:ahLst/>
              <a:cxnLst/>
              <a:rect l="l" t="t" r="r" b="b"/>
              <a:pathLst>
                <a:path w="462" h="327" extrusionOk="0">
                  <a:moveTo>
                    <a:pt x="244" y="1"/>
                  </a:moveTo>
                  <a:lnTo>
                    <a:pt x="0" y="218"/>
                  </a:lnTo>
                  <a:cubicBezTo>
                    <a:pt x="109" y="245"/>
                    <a:pt x="217" y="272"/>
                    <a:pt x="353" y="326"/>
                  </a:cubicBezTo>
                  <a:lnTo>
                    <a:pt x="461" y="191"/>
                  </a:lnTo>
                  <a:cubicBezTo>
                    <a:pt x="407" y="136"/>
                    <a:pt x="326" y="55"/>
                    <a:pt x="24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5460052" y="2477458"/>
              <a:ext cx="9969" cy="9969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36" y="1"/>
                  </a:moveTo>
                  <a:lnTo>
                    <a:pt x="1" y="163"/>
                  </a:lnTo>
                  <a:cubicBezTo>
                    <a:pt x="82" y="136"/>
                    <a:pt x="163" y="109"/>
                    <a:pt x="163" y="28"/>
                  </a:cubicBezTo>
                  <a:cubicBezTo>
                    <a:pt x="163" y="28"/>
                    <a:pt x="136" y="28"/>
                    <a:pt x="13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5433671" y="2503839"/>
              <a:ext cx="9969" cy="9969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63" y="1"/>
                  </a:moveTo>
                  <a:lnTo>
                    <a:pt x="1" y="136"/>
                  </a:lnTo>
                  <a:cubicBezTo>
                    <a:pt x="28" y="163"/>
                    <a:pt x="55" y="163"/>
                    <a:pt x="55" y="163"/>
                  </a:cubicBezTo>
                  <a:cubicBezTo>
                    <a:pt x="136" y="163"/>
                    <a:pt x="163" y="82"/>
                    <a:pt x="16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5448502" y="2492290"/>
              <a:ext cx="6686" cy="6687"/>
            </a:xfrm>
            <a:custGeom>
              <a:avLst/>
              <a:gdLst/>
              <a:ahLst/>
              <a:cxnLst/>
              <a:rect l="l" t="t" r="r" b="b"/>
              <a:pathLst>
                <a:path w="110" h="110" extrusionOk="0">
                  <a:moveTo>
                    <a:pt x="109" y="1"/>
                  </a:moveTo>
                  <a:lnTo>
                    <a:pt x="1" y="109"/>
                  </a:lnTo>
                  <a:cubicBezTo>
                    <a:pt x="82" y="109"/>
                    <a:pt x="109" y="55"/>
                    <a:pt x="109" y="28"/>
                  </a:cubicBezTo>
                  <a:cubicBezTo>
                    <a:pt x="109" y="1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5244082" y="2550038"/>
              <a:ext cx="3343" cy="3343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27" y="0"/>
                  </a:moveTo>
                  <a:lnTo>
                    <a:pt x="0" y="54"/>
                  </a:lnTo>
                  <a:cubicBezTo>
                    <a:pt x="0" y="54"/>
                    <a:pt x="27" y="27"/>
                    <a:pt x="55" y="27"/>
                  </a:cubicBezTo>
                  <a:cubicBezTo>
                    <a:pt x="55" y="27"/>
                    <a:pt x="27" y="27"/>
                    <a:pt x="27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5155032" y="2491439"/>
              <a:ext cx="9969" cy="9179"/>
            </a:xfrm>
            <a:custGeom>
              <a:avLst/>
              <a:gdLst/>
              <a:ahLst/>
              <a:cxnLst/>
              <a:rect l="l" t="t" r="r" b="b"/>
              <a:pathLst>
                <a:path w="164" h="151" extrusionOk="0">
                  <a:moveTo>
                    <a:pt x="51" y="0"/>
                  </a:moveTo>
                  <a:cubicBezTo>
                    <a:pt x="37" y="0"/>
                    <a:pt x="21" y="5"/>
                    <a:pt x="1" y="15"/>
                  </a:cubicBezTo>
                  <a:cubicBezTo>
                    <a:pt x="1" y="69"/>
                    <a:pt x="55" y="123"/>
                    <a:pt x="163" y="150"/>
                  </a:cubicBezTo>
                  <a:cubicBezTo>
                    <a:pt x="119" y="84"/>
                    <a:pt x="111" y="0"/>
                    <a:pt x="51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5049510" y="2058693"/>
              <a:ext cx="13251" cy="11610"/>
            </a:xfrm>
            <a:custGeom>
              <a:avLst/>
              <a:gdLst/>
              <a:ahLst/>
              <a:cxnLst/>
              <a:rect l="l" t="t" r="r" b="b"/>
              <a:pathLst>
                <a:path w="218" h="191" extrusionOk="0">
                  <a:moveTo>
                    <a:pt x="218" y="0"/>
                  </a:moveTo>
                  <a:lnTo>
                    <a:pt x="218" y="0"/>
                  </a:lnTo>
                  <a:cubicBezTo>
                    <a:pt x="109" y="54"/>
                    <a:pt x="28" y="109"/>
                    <a:pt x="1" y="190"/>
                  </a:cubicBezTo>
                  <a:lnTo>
                    <a:pt x="28" y="19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5075890" y="2071883"/>
              <a:ext cx="23159" cy="13252"/>
            </a:xfrm>
            <a:custGeom>
              <a:avLst/>
              <a:gdLst/>
              <a:ahLst/>
              <a:cxnLst/>
              <a:rect l="l" t="t" r="r" b="b"/>
              <a:pathLst>
                <a:path w="381" h="218" extrusionOk="0">
                  <a:moveTo>
                    <a:pt x="380" y="0"/>
                  </a:moveTo>
                  <a:lnTo>
                    <a:pt x="380" y="0"/>
                  </a:lnTo>
                  <a:cubicBezTo>
                    <a:pt x="218" y="27"/>
                    <a:pt x="82" y="54"/>
                    <a:pt x="1" y="217"/>
                  </a:cubicBezTo>
                  <a:lnTo>
                    <a:pt x="163" y="217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5070967" y="2037235"/>
              <a:ext cx="62669" cy="41275"/>
            </a:xfrm>
            <a:custGeom>
              <a:avLst/>
              <a:gdLst/>
              <a:ahLst/>
              <a:cxnLst/>
              <a:rect l="l" t="t" r="r" b="b"/>
              <a:pathLst>
                <a:path w="1031" h="679" extrusionOk="0">
                  <a:moveTo>
                    <a:pt x="1004" y="1"/>
                  </a:moveTo>
                  <a:cubicBezTo>
                    <a:pt x="841" y="1"/>
                    <a:pt x="923" y="190"/>
                    <a:pt x="678" y="190"/>
                  </a:cubicBezTo>
                  <a:cubicBezTo>
                    <a:pt x="678" y="245"/>
                    <a:pt x="651" y="299"/>
                    <a:pt x="624" y="299"/>
                  </a:cubicBezTo>
                  <a:lnTo>
                    <a:pt x="434" y="299"/>
                  </a:lnTo>
                  <a:cubicBezTo>
                    <a:pt x="434" y="299"/>
                    <a:pt x="407" y="272"/>
                    <a:pt x="353" y="272"/>
                  </a:cubicBezTo>
                  <a:lnTo>
                    <a:pt x="136" y="489"/>
                  </a:lnTo>
                  <a:lnTo>
                    <a:pt x="82" y="543"/>
                  </a:lnTo>
                  <a:lnTo>
                    <a:pt x="0" y="624"/>
                  </a:lnTo>
                  <a:cubicBezTo>
                    <a:pt x="27" y="652"/>
                    <a:pt x="82" y="679"/>
                    <a:pt x="109" y="679"/>
                  </a:cubicBezTo>
                  <a:cubicBezTo>
                    <a:pt x="244" y="679"/>
                    <a:pt x="272" y="516"/>
                    <a:pt x="434" y="516"/>
                  </a:cubicBezTo>
                  <a:cubicBezTo>
                    <a:pt x="461" y="516"/>
                    <a:pt x="489" y="516"/>
                    <a:pt x="516" y="543"/>
                  </a:cubicBezTo>
                  <a:lnTo>
                    <a:pt x="1031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5098989" y="2027326"/>
              <a:ext cx="94034" cy="74282"/>
            </a:xfrm>
            <a:custGeom>
              <a:avLst/>
              <a:gdLst/>
              <a:ahLst/>
              <a:cxnLst/>
              <a:rect l="l" t="t" r="r" b="b"/>
              <a:pathLst>
                <a:path w="1547" h="1222" extrusionOk="0">
                  <a:moveTo>
                    <a:pt x="1465" y="1"/>
                  </a:moveTo>
                  <a:cubicBezTo>
                    <a:pt x="1248" y="1"/>
                    <a:pt x="1140" y="164"/>
                    <a:pt x="1058" y="353"/>
                  </a:cubicBezTo>
                  <a:cubicBezTo>
                    <a:pt x="1031" y="326"/>
                    <a:pt x="977" y="299"/>
                    <a:pt x="895" y="272"/>
                  </a:cubicBezTo>
                  <a:lnTo>
                    <a:pt x="0" y="1167"/>
                  </a:lnTo>
                  <a:cubicBezTo>
                    <a:pt x="82" y="1194"/>
                    <a:pt x="163" y="1221"/>
                    <a:pt x="217" y="1221"/>
                  </a:cubicBezTo>
                  <a:cubicBezTo>
                    <a:pt x="299" y="1221"/>
                    <a:pt x="353" y="1140"/>
                    <a:pt x="407" y="1140"/>
                  </a:cubicBezTo>
                  <a:lnTo>
                    <a:pt x="489" y="1140"/>
                  </a:lnTo>
                  <a:lnTo>
                    <a:pt x="1546" y="28"/>
                  </a:lnTo>
                  <a:cubicBezTo>
                    <a:pt x="1546" y="28"/>
                    <a:pt x="1519" y="1"/>
                    <a:pt x="146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5122087" y="2108113"/>
              <a:ext cx="37930" cy="23160"/>
            </a:xfrm>
            <a:custGeom>
              <a:avLst/>
              <a:gdLst/>
              <a:ahLst/>
              <a:cxnLst/>
              <a:rect l="l" t="t" r="r" b="b"/>
              <a:pathLst>
                <a:path w="624" h="381" extrusionOk="0">
                  <a:moveTo>
                    <a:pt x="244" y="1"/>
                  </a:moveTo>
                  <a:lnTo>
                    <a:pt x="0" y="245"/>
                  </a:lnTo>
                  <a:cubicBezTo>
                    <a:pt x="82" y="299"/>
                    <a:pt x="217" y="326"/>
                    <a:pt x="299" y="381"/>
                  </a:cubicBezTo>
                  <a:lnTo>
                    <a:pt x="624" y="55"/>
                  </a:lnTo>
                  <a:cubicBezTo>
                    <a:pt x="597" y="55"/>
                    <a:pt x="570" y="55"/>
                    <a:pt x="543" y="28"/>
                  </a:cubicBezTo>
                  <a:cubicBezTo>
                    <a:pt x="461" y="1"/>
                    <a:pt x="326" y="1"/>
                    <a:pt x="24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5141842" y="2014135"/>
              <a:ext cx="108866" cy="90756"/>
            </a:xfrm>
            <a:custGeom>
              <a:avLst/>
              <a:gdLst/>
              <a:ahLst/>
              <a:cxnLst/>
              <a:rect l="l" t="t" r="r" b="b"/>
              <a:pathLst>
                <a:path w="1791" h="1493" extrusionOk="0">
                  <a:moveTo>
                    <a:pt x="1384" y="1"/>
                  </a:moveTo>
                  <a:lnTo>
                    <a:pt x="1" y="1411"/>
                  </a:lnTo>
                  <a:cubicBezTo>
                    <a:pt x="28" y="1411"/>
                    <a:pt x="82" y="1493"/>
                    <a:pt x="109" y="1493"/>
                  </a:cubicBezTo>
                  <a:cubicBezTo>
                    <a:pt x="163" y="1493"/>
                    <a:pt x="218" y="1411"/>
                    <a:pt x="272" y="1411"/>
                  </a:cubicBezTo>
                  <a:cubicBezTo>
                    <a:pt x="308" y="1411"/>
                    <a:pt x="332" y="1399"/>
                    <a:pt x="368" y="1399"/>
                  </a:cubicBezTo>
                  <a:cubicBezTo>
                    <a:pt x="386" y="1399"/>
                    <a:pt x="407" y="1402"/>
                    <a:pt x="435" y="1411"/>
                  </a:cubicBezTo>
                  <a:lnTo>
                    <a:pt x="1791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5080875" y="2183976"/>
              <a:ext cx="49479" cy="42916"/>
            </a:xfrm>
            <a:custGeom>
              <a:avLst/>
              <a:gdLst/>
              <a:ahLst/>
              <a:cxnLst/>
              <a:rect l="l" t="t" r="r" b="b"/>
              <a:pathLst>
                <a:path w="814" h="706" extrusionOk="0">
                  <a:moveTo>
                    <a:pt x="515" y="1"/>
                  </a:moveTo>
                  <a:lnTo>
                    <a:pt x="353" y="163"/>
                  </a:lnTo>
                  <a:cubicBezTo>
                    <a:pt x="380" y="245"/>
                    <a:pt x="515" y="272"/>
                    <a:pt x="597" y="326"/>
                  </a:cubicBezTo>
                  <a:lnTo>
                    <a:pt x="814" y="109"/>
                  </a:lnTo>
                  <a:cubicBezTo>
                    <a:pt x="760" y="55"/>
                    <a:pt x="651" y="1"/>
                    <a:pt x="515" y="1"/>
                  </a:cubicBezTo>
                  <a:close/>
                  <a:moveTo>
                    <a:pt x="597" y="326"/>
                  </a:moveTo>
                  <a:cubicBezTo>
                    <a:pt x="407" y="462"/>
                    <a:pt x="0" y="326"/>
                    <a:pt x="0" y="652"/>
                  </a:cubicBezTo>
                  <a:cubicBezTo>
                    <a:pt x="0" y="679"/>
                    <a:pt x="27" y="706"/>
                    <a:pt x="81" y="706"/>
                  </a:cubicBezTo>
                  <a:cubicBezTo>
                    <a:pt x="136" y="706"/>
                    <a:pt x="163" y="679"/>
                    <a:pt x="190" y="624"/>
                  </a:cubicBezTo>
                  <a:cubicBezTo>
                    <a:pt x="217" y="652"/>
                    <a:pt x="244" y="652"/>
                    <a:pt x="271" y="652"/>
                  </a:cubicBezTo>
                  <a:lnTo>
                    <a:pt x="597" y="326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5171505" y="2017479"/>
              <a:ext cx="222655" cy="212756"/>
            </a:xfrm>
            <a:custGeom>
              <a:avLst/>
              <a:gdLst/>
              <a:ahLst/>
              <a:cxnLst/>
              <a:rect l="l" t="t" r="r" b="b"/>
              <a:pathLst>
                <a:path w="3663" h="3500" extrusionOk="0">
                  <a:moveTo>
                    <a:pt x="3364" y="0"/>
                  </a:moveTo>
                  <a:lnTo>
                    <a:pt x="1" y="3336"/>
                  </a:lnTo>
                  <a:lnTo>
                    <a:pt x="272" y="3336"/>
                  </a:lnTo>
                  <a:cubicBezTo>
                    <a:pt x="326" y="3336"/>
                    <a:pt x="353" y="3472"/>
                    <a:pt x="381" y="3499"/>
                  </a:cubicBezTo>
                  <a:lnTo>
                    <a:pt x="1655" y="2306"/>
                  </a:lnTo>
                  <a:lnTo>
                    <a:pt x="1845" y="2061"/>
                  </a:lnTo>
                  <a:lnTo>
                    <a:pt x="1927" y="1953"/>
                  </a:lnTo>
                  <a:lnTo>
                    <a:pt x="3663" y="190"/>
                  </a:lnTo>
                  <a:lnTo>
                    <a:pt x="3635" y="190"/>
                  </a:lnTo>
                  <a:cubicBezTo>
                    <a:pt x="3635" y="163"/>
                    <a:pt x="3635" y="163"/>
                    <a:pt x="3663" y="163"/>
                  </a:cubicBezTo>
                  <a:cubicBezTo>
                    <a:pt x="3608" y="109"/>
                    <a:pt x="3500" y="27"/>
                    <a:pt x="336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5262196" y="2169143"/>
              <a:ext cx="14892" cy="14893"/>
            </a:xfrm>
            <a:custGeom>
              <a:avLst/>
              <a:gdLst/>
              <a:ahLst/>
              <a:cxnLst/>
              <a:rect l="l" t="t" r="r" b="b"/>
              <a:pathLst>
                <a:path w="245" h="245" extrusionOk="0">
                  <a:moveTo>
                    <a:pt x="245" y="1"/>
                  </a:moveTo>
                  <a:lnTo>
                    <a:pt x="1" y="245"/>
                  </a:lnTo>
                  <a:lnTo>
                    <a:pt x="28" y="245"/>
                  </a:lnTo>
                  <a:cubicBezTo>
                    <a:pt x="109" y="190"/>
                    <a:pt x="163" y="82"/>
                    <a:pt x="24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5282012" y="2160876"/>
              <a:ext cx="3343" cy="3404"/>
            </a:xfrm>
            <a:custGeom>
              <a:avLst/>
              <a:gdLst/>
              <a:ahLst/>
              <a:cxnLst/>
              <a:rect l="l" t="t" r="r" b="b"/>
              <a:pathLst>
                <a:path w="55" h="56" extrusionOk="0">
                  <a:moveTo>
                    <a:pt x="54" y="1"/>
                  </a:moveTo>
                  <a:lnTo>
                    <a:pt x="0" y="55"/>
                  </a:lnTo>
                  <a:cubicBezTo>
                    <a:pt x="27" y="28"/>
                    <a:pt x="27" y="28"/>
                    <a:pt x="54" y="28"/>
                  </a:cubicBezTo>
                  <a:cubicBezTo>
                    <a:pt x="54" y="28"/>
                    <a:pt x="54" y="1"/>
                    <a:pt x="5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5316599" y="2020761"/>
              <a:ext cx="123758" cy="110086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791" y="0"/>
                  </a:moveTo>
                  <a:lnTo>
                    <a:pt x="1" y="1791"/>
                  </a:lnTo>
                  <a:cubicBezTo>
                    <a:pt x="28" y="1804"/>
                    <a:pt x="62" y="1811"/>
                    <a:pt x="96" y="1811"/>
                  </a:cubicBezTo>
                  <a:cubicBezTo>
                    <a:pt x="130" y="1811"/>
                    <a:pt x="164" y="1804"/>
                    <a:pt x="191" y="1791"/>
                  </a:cubicBezTo>
                  <a:cubicBezTo>
                    <a:pt x="408" y="1601"/>
                    <a:pt x="597" y="1302"/>
                    <a:pt x="923" y="1194"/>
                  </a:cubicBezTo>
                  <a:cubicBezTo>
                    <a:pt x="950" y="1167"/>
                    <a:pt x="1031" y="1167"/>
                    <a:pt x="1086" y="1140"/>
                  </a:cubicBezTo>
                  <a:lnTo>
                    <a:pt x="1384" y="814"/>
                  </a:lnTo>
                  <a:cubicBezTo>
                    <a:pt x="1330" y="814"/>
                    <a:pt x="1248" y="814"/>
                    <a:pt x="1221" y="787"/>
                  </a:cubicBezTo>
                  <a:cubicBezTo>
                    <a:pt x="1330" y="733"/>
                    <a:pt x="1438" y="706"/>
                    <a:pt x="1520" y="678"/>
                  </a:cubicBezTo>
                  <a:lnTo>
                    <a:pt x="2035" y="163"/>
                  </a:lnTo>
                  <a:cubicBezTo>
                    <a:pt x="1981" y="109"/>
                    <a:pt x="1981" y="55"/>
                    <a:pt x="1899" y="27"/>
                  </a:cubicBezTo>
                  <a:cubicBezTo>
                    <a:pt x="1872" y="27"/>
                    <a:pt x="1845" y="0"/>
                    <a:pt x="1791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5214419" y="2220813"/>
              <a:ext cx="28083" cy="14346"/>
            </a:xfrm>
            <a:custGeom>
              <a:avLst/>
              <a:gdLst/>
              <a:ahLst/>
              <a:cxnLst/>
              <a:rect l="l" t="t" r="r" b="b"/>
              <a:pathLst>
                <a:path w="462" h="236" extrusionOk="0">
                  <a:moveTo>
                    <a:pt x="418" y="1"/>
                  </a:moveTo>
                  <a:cubicBezTo>
                    <a:pt x="388" y="1"/>
                    <a:pt x="353" y="18"/>
                    <a:pt x="353" y="18"/>
                  </a:cubicBezTo>
                  <a:lnTo>
                    <a:pt x="244" y="18"/>
                  </a:lnTo>
                  <a:lnTo>
                    <a:pt x="0" y="235"/>
                  </a:lnTo>
                  <a:cubicBezTo>
                    <a:pt x="190" y="208"/>
                    <a:pt x="461" y="127"/>
                    <a:pt x="461" y="46"/>
                  </a:cubicBezTo>
                  <a:cubicBezTo>
                    <a:pt x="461" y="11"/>
                    <a:pt x="441" y="1"/>
                    <a:pt x="418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5423763" y="2070242"/>
              <a:ext cx="3404" cy="3343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55" y="0"/>
                  </a:moveTo>
                  <a:cubicBezTo>
                    <a:pt x="28" y="0"/>
                    <a:pt x="28" y="27"/>
                    <a:pt x="1" y="54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5436953" y="2035593"/>
              <a:ext cx="34708" cy="23160"/>
            </a:xfrm>
            <a:custGeom>
              <a:avLst/>
              <a:gdLst/>
              <a:ahLst/>
              <a:cxnLst/>
              <a:rect l="l" t="t" r="r" b="b"/>
              <a:pathLst>
                <a:path w="571" h="381" extrusionOk="0">
                  <a:moveTo>
                    <a:pt x="381" y="0"/>
                  </a:moveTo>
                  <a:lnTo>
                    <a:pt x="1" y="380"/>
                  </a:lnTo>
                  <a:cubicBezTo>
                    <a:pt x="136" y="353"/>
                    <a:pt x="272" y="326"/>
                    <a:pt x="381" y="245"/>
                  </a:cubicBezTo>
                  <a:cubicBezTo>
                    <a:pt x="435" y="190"/>
                    <a:pt x="570" y="217"/>
                    <a:pt x="570" y="109"/>
                  </a:cubicBezTo>
                  <a:cubicBezTo>
                    <a:pt x="570" y="55"/>
                    <a:pt x="489" y="28"/>
                    <a:pt x="381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5318240" y="2147685"/>
              <a:ext cx="56165" cy="37992"/>
            </a:xfrm>
            <a:custGeom>
              <a:avLst/>
              <a:gdLst/>
              <a:ahLst/>
              <a:cxnLst/>
              <a:rect l="l" t="t" r="r" b="b"/>
              <a:pathLst>
                <a:path w="924" h="625" extrusionOk="0">
                  <a:moveTo>
                    <a:pt x="923" y="1"/>
                  </a:moveTo>
                  <a:cubicBezTo>
                    <a:pt x="869" y="1"/>
                    <a:pt x="815" y="1"/>
                    <a:pt x="760" y="28"/>
                  </a:cubicBezTo>
                  <a:cubicBezTo>
                    <a:pt x="625" y="55"/>
                    <a:pt x="543" y="164"/>
                    <a:pt x="381" y="191"/>
                  </a:cubicBezTo>
                  <a:cubicBezTo>
                    <a:pt x="353" y="218"/>
                    <a:pt x="326" y="218"/>
                    <a:pt x="272" y="218"/>
                  </a:cubicBezTo>
                  <a:lnTo>
                    <a:pt x="1" y="489"/>
                  </a:lnTo>
                  <a:cubicBezTo>
                    <a:pt x="82" y="543"/>
                    <a:pt x="191" y="570"/>
                    <a:pt x="299" y="625"/>
                  </a:cubicBezTo>
                  <a:lnTo>
                    <a:pt x="923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5384192" y="2076807"/>
              <a:ext cx="59448" cy="41275"/>
            </a:xfrm>
            <a:custGeom>
              <a:avLst/>
              <a:gdLst/>
              <a:ahLst/>
              <a:cxnLst/>
              <a:rect l="l" t="t" r="r" b="b"/>
              <a:pathLst>
                <a:path w="978" h="679" extrusionOk="0">
                  <a:moveTo>
                    <a:pt x="923" y="1"/>
                  </a:moveTo>
                  <a:cubicBezTo>
                    <a:pt x="760" y="163"/>
                    <a:pt x="435" y="326"/>
                    <a:pt x="164" y="435"/>
                  </a:cubicBezTo>
                  <a:lnTo>
                    <a:pt x="1" y="597"/>
                  </a:lnTo>
                  <a:cubicBezTo>
                    <a:pt x="28" y="652"/>
                    <a:pt x="191" y="679"/>
                    <a:pt x="326" y="679"/>
                  </a:cubicBezTo>
                  <a:lnTo>
                    <a:pt x="977" y="28"/>
                  </a:lnTo>
                  <a:cubicBezTo>
                    <a:pt x="950" y="28"/>
                    <a:pt x="923" y="1"/>
                    <a:pt x="92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5334774" y="2045502"/>
              <a:ext cx="191290" cy="168199"/>
            </a:xfrm>
            <a:custGeom>
              <a:avLst/>
              <a:gdLst/>
              <a:ahLst/>
              <a:cxnLst/>
              <a:rect l="l" t="t" r="r" b="b"/>
              <a:pathLst>
                <a:path w="3147" h="2767" extrusionOk="0">
                  <a:moveTo>
                    <a:pt x="3146" y="0"/>
                  </a:moveTo>
                  <a:lnTo>
                    <a:pt x="3146" y="0"/>
                  </a:lnTo>
                  <a:cubicBezTo>
                    <a:pt x="3092" y="27"/>
                    <a:pt x="3038" y="54"/>
                    <a:pt x="2984" y="54"/>
                  </a:cubicBezTo>
                  <a:cubicBezTo>
                    <a:pt x="2848" y="54"/>
                    <a:pt x="2740" y="82"/>
                    <a:pt x="2631" y="109"/>
                  </a:cubicBezTo>
                  <a:lnTo>
                    <a:pt x="1356" y="1384"/>
                  </a:lnTo>
                  <a:cubicBezTo>
                    <a:pt x="1329" y="1492"/>
                    <a:pt x="1248" y="1573"/>
                    <a:pt x="1166" y="1655"/>
                  </a:cubicBezTo>
                  <a:cubicBezTo>
                    <a:pt x="1139" y="1655"/>
                    <a:pt x="1085" y="1682"/>
                    <a:pt x="1058" y="1682"/>
                  </a:cubicBezTo>
                  <a:lnTo>
                    <a:pt x="326" y="2414"/>
                  </a:lnTo>
                  <a:lnTo>
                    <a:pt x="109" y="2604"/>
                  </a:lnTo>
                  <a:lnTo>
                    <a:pt x="0" y="2740"/>
                  </a:lnTo>
                  <a:cubicBezTo>
                    <a:pt x="45" y="2758"/>
                    <a:pt x="72" y="2764"/>
                    <a:pt x="95" y="2764"/>
                  </a:cubicBezTo>
                  <a:cubicBezTo>
                    <a:pt x="139" y="2764"/>
                    <a:pt x="163" y="2740"/>
                    <a:pt x="271" y="2740"/>
                  </a:cubicBezTo>
                  <a:cubicBezTo>
                    <a:pt x="298" y="2740"/>
                    <a:pt x="353" y="2767"/>
                    <a:pt x="380" y="2767"/>
                  </a:cubicBezTo>
                  <a:lnTo>
                    <a:pt x="570" y="2577"/>
                  </a:lnTo>
                  <a:lnTo>
                    <a:pt x="732" y="2441"/>
                  </a:lnTo>
                  <a:lnTo>
                    <a:pt x="3146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5570498" y="2038876"/>
              <a:ext cx="8328" cy="11610"/>
            </a:xfrm>
            <a:custGeom>
              <a:avLst/>
              <a:gdLst/>
              <a:ahLst/>
              <a:cxnLst/>
              <a:rect l="l" t="t" r="r" b="b"/>
              <a:pathLst>
                <a:path w="137" h="191" extrusionOk="0">
                  <a:moveTo>
                    <a:pt x="82" y="1"/>
                  </a:moveTo>
                  <a:lnTo>
                    <a:pt x="1" y="82"/>
                  </a:lnTo>
                  <a:cubicBezTo>
                    <a:pt x="1" y="109"/>
                    <a:pt x="28" y="163"/>
                    <a:pt x="28" y="191"/>
                  </a:cubicBezTo>
                  <a:lnTo>
                    <a:pt x="136" y="82"/>
                  </a:lnTo>
                  <a:cubicBezTo>
                    <a:pt x="109" y="55"/>
                    <a:pt x="82" y="28"/>
                    <a:pt x="8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5412214" y="2035593"/>
              <a:ext cx="222655" cy="206130"/>
            </a:xfrm>
            <a:custGeom>
              <a:avLst/>
              <a:gdLst/>
              <a:ahLst/>
              <a:cxnLst/>
              <a:rect l="l" t="t" r="r" b="b"/>
              <a:pathLst>
                <a:path w="3663" h="3391" extrusionOk="0">
                  <a:moveTo>
                    <a:pt x="3283" y="0"/>
                  </a:moveTo>
                  <a:lnTo>
                    <a:pt x="3120" y="163"/>
                  </a:lnTo>
                  <a:lnTo>
                    <a:pt x="3012" y="272"/>
                  </a:lnTo>
                  <a:lnTo>
                    <a:pt x="1" y="3337"/>
                  </a:lnTo>
                  <a:cubicBezTo>
                    <a:pt x="28" y="3337"/>
                    <a:pt x="55" y="3391"/>
                    <a:pt x="82" y="3391"/>
                  </a:cubicBezTo>
                  <a:cubicBezTo>
                    <a:pt x="191" y="3391"/>
                    <a:pt x="245" y="3364"/>
                    <a:pt x="354" y="3364"/>
                  </a:cubicBezTo>
                  <a:lnTo>
                    <a:pt x="489" y="3364"/>
                  </a:lnTo>
                  <a:lnTo>
                    <a:pt x="3663" y="136"/>
                  </a:lnTo>
                  <a:cubicBezTo>
                    <a:pt x="3554" y="82"/>
                    <a:pt x="3446" y="28"/>
                    <a:pt x="3310" y="28"/>
                  </a:cubicBezTo>
                  <a:cubicBezTo>
                    <a:pt x="3310" y="28"/>
                    <a:pt x="3310" y="0"/>
                    <a:pt x="328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5464975" y="2007570"/>
              <a:ext cx="249036" cy="229230"/>
            </a:xfrm>
            <a:custGeom>
              <a:avLst/>
              <a:gdLst/>
              <a:ahLst/>
              <a:cxnLst/>
              <a:rect l="l" t="t" r="r" b="b"/>
              <a:pathLst>
                <a:path w="4097" h="3771" extrusionOk="0">
                  <a:moveTo>
                    <a:pt x="3880" y="0"/>
                  </a:moveTo>
                  <a:cubicBezTo>
                    <a:pt x="3798" y="0"/>
                    <a:pt x="3744" y="27"/>
                    <a:pt x="3663" y="27"/>
                  </a:cubicBezTo>
                  <a:lnTo>
                    <a:pt x="3147" y="543"/>
                  </a:lnTo>
                  <a:lnTo>
                    <a:pt x="3039" y="651"/>
                  </a:lnTo>
                  <a:lnTo>
                    <a:pt x="1" y="3689"/>
                  </a:lnTo>
                  <a:cubicBezTo>
                    <a:pt x="109" y="3716"/>
                    <a:pt x="218" y="3743"/>
                    <a:pt x="326" y="3771"/>
                  </a:cubicBezTo>
                  <a:lnTo>
                    <a:pt x="3364" y="733"/>
                  </a:lnTo>
                  <a:lnTo>
                    <a:pt x="3419" y="678"/>
                  </a:lnTo>
                  <a:lnTo>
                    <a:pt x="4097" y="27"/>
                  </a:lnTo>
                  <a:cubicBezTo>
                    <a:pt x="4015" y="27"/>
                    <a:pt x="3961" y="0"/>
                    <a:pt x="388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5501264" y="2005200"/>
              <a:ext cx="265509" cy="251417"/>
            </a:xfrm>
            <a:custGeom>
              <a:avLst/>
              <a:gdLst/>
              <a:ahLst/>
              <a:cxnLst/>
              <a:rect l="l" t="t" r="r" b="b"/>
              <a:pathLst>
                <a:path w="4368" h="4136" extrusionOk="0">
                  <a:moveTo>
                    <a:pt x="4061" y="0"/>
                  </a:moveTo>
                  <a:cubicBezTo>
                    <a:pt x="4033" y="0"/>
                    <a:pt x="4015" y="3"/>
                    <a:pt x="4015" y="12"/>
                  </a:cubicBezTo>
                  <a:lnTo>
                    <a:pt x="4015" y="148"/>
                  </a:lnTo>
                  <a:lnTo>
                    <a:pt x="3852" y="148"/>
                  </a:lnTo>
                  <a:lnTo>
                    <a:pt x="1" y="3972"/>
                  </a:lnTo>
                  <a:cubicBezTo>
                    <a:pt x="82" y="4027"/>
                    <a:pt x="163" y="4081"/>
                    <a:pt x="245" y="4135"/>
                  </a:cubicBezTo>
                  <a:lnTo>
                    <a:pt x="4368" y="12"/>
                  </a:lnTo>
                  <a:lnTo>
                    <a:pt x="4286" y="12"/>
                  </a:lnTo>
                  <a:cubicBezTo>
                    <a:pt x="4214" y="12"/>
                    <a:pt x="4117" y="0"/>
                    <a:pt x="4061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5527645" y="1992738"/>
              <a:ext cx="301798" cy="291902"/>
            </a:xfrm>
            <a:custGeom>
              <a:avLst/>
              <a:gdLst/>
              <a:ahLst/>
              <a:cxnLst/>
              <a:rect l="l" t="t" r="r" b="b"/>
              <a:pathLst>
                <a:path w="4965" h="4802" extrusionOk="0">
                  <a:moveTo>
                    <a:pt x="4910" y="0"/>
                  </a:moveTo>
                  <a:cubicBezTo>
                    <a:pt x="4747" y="0"/>
                    <a:pt x="4612" y="54"/>
                    <a:pt x="4476" y="82"/>
                  </a:cubicBezTo>
                  <a:lnTo>
                    <a:pt x="1" y="4557"/>
                  </a:lnTo>
                  <a:cubicBezTo>
                    <a:pt x="55" y="4638"/>
                    <a:pt x="109" y="4720"/>
                    <a:pt x="163" y="4801"/>
                  </a:cubicBezTo>
                  <a:lnTo>
                    <a:pt x="4964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5552384" y="2319167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1"/>
                  </a:moveTo>
                  <a:lnTo>
                    <a:pt x="0" y="28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5539194" y="1992738"/>
              <a:ext cx="339667" cy="326490"/>
            </a:xfrm>
            <a:custGeom>
              <a:avLst/>
              <a:gdLst/>
              <a:ahLst/>
              <a:cxnLst/>
              <a:rect l="l" t="t" r="r" b="b"/>
              <a:pathLst>
                <a:path w="5588" h="5371" extrusionOk="0">
                  <a:moveTo>
                    <a:pt x="5181" y="0"/>
                  </a:moveTo>
                  <a:lnTo>
                    <a:pt x="28" y="5072"/>
                  </a:lnTo>
                  <a:cubicBezTo>
                    <a:pt x="55" y="5127"/>
                    <a:pt x="0" y="5208"/>
                    <a:pt x="0" y="5289"/>
                  </a:cubicBezTo>
                  <a:lnTo>
                    <a:pt x="0" y="5371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5550743" y="1994379"/>
              <a:ext cx="372673" cy="362780"/>
            </a:xfrm>
            <a:custGeom>
              <a:avLst/>
              <a:gdLst/>
              <a:ahLst/>
              <a:cxnLst/>
              <a:rect l="l" t="t" r="r" b="b"/>
              <a:pathLst>
                <a:path w="6131" h="5968" extrusionOk="0">
                  <a:moveTo>
                    <a:pt x="5805" y="0"/>
                  </a:moveTo>
                  <a:lnTo>
                    <a:pt x="27" y="5778"/>
                  </a:lnTo>
                  <a:cubicBezTo>
                    <a:pt x="0" y="5805"/>
                    <a:pt x="0" y="5805"/>
                    <a:pt x="0" y="5859"/>
                  </a:cubicBezTo>
                  <a:cubicBezTo>
                    <a:pt x="0" y="5968"/>
                    <a:pt x="55" y="5968"/>
                    <a:pt x="217" y="5968"/>
                  </a:cubicBezTo>
                  <a:lnTo>
                    <a:pt x="244" y="5968"/>
                  </a:lnTo>
                  <a:lnTo>
                    <a:pt x="5262" y="950"/>
                  </a:lnTo>
                  <a:cubicBezTo>
                    <a:pt x="5154" y="950"/>
                    <a:pt x="5045" y="950"/>
                    <a:pt x="5018" y="923"/>
                  </a:cubicBezTo>
                  <a:lnTo>
                    <a:pt x="5317" y="895"/>
                  </a:lnTo>
                  <a:lnTo>
                    <a:pt x="6130" y="82"/>
                  </a:lnTo>
                  <a:cubicBezTo>
                    <a:pt x="6022" y="27"/>
                    <a:pt x="5913" y="0"/>
                    <a:pt x="580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5568857" y="2050425"/>
              <a:ext cx="354559" cy="338039"/>
            </a:xfrm>
            <a:custGeom>
              <a:avLst/>
              <a:gdLst/>
              <a:ahLst/>
              <a:cxnLst/>
              <a:rect l="l" t="t" r="r" b="b"/>
              <a:pathLst>
                <a:path w="5833" h="5561" extrusionOk="0">
                  <a:moveTo>
                    <a:pt x="5832" y="1"/>
                  </a:moveTo>
                  <a:cubicBezTo>
                    <a:pt x="5670" y="1"/>
                    <a:pt x="5534" y="28"/>
                    <a:pt x="5371" y="28"/>
                  </a:cubicBezTo>
                  <a:lnTo>
                    <a:pt x="353" y="5046"/>
                  </a:lnTo>
                  <a:lnTo>
                    <a:pt x="28" y="5371"/>
                  </a:lnTo>
                  <a:lnTo>
                    <a:pt x="1" y="5398"/>
                  </a:lnTo>
                  <a:cubicBezTo>
                    <a:pt x="28" y="5480"/>
                    <a:pt x="109" y="5534"/>
                    <a:pt x="245" y="5561"/>
                  </a:cubicBezTo>
                  <a:lnTo>
                    <a:pt x="380" y="5452"/>
                  </a:lnTo>
                  <a:lnTo>
                    <a:pt x="543" y="5290"/>
                  </a:lnTo>
                  <a:lnTo>
                    <a:pt x="5832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5898615" y="2005929"/>
              <a:ext cx="59387" cy="41275"/>
            </a:xfrm>
            <a:custGeom>
              <a:avLst/>
              <a:gdLst/>
              <a:ahLst/>
              <a:cxnLst/>
              <a:rect l="l" t="t" r="r" b="b"/>
              <a:pathLst>
                <a:path w="977" h="679" extrusionOk="0">
                  <a:moveTo>
                    <a:pt x="679" y="0"/>
                  </a:moveTo>
                  <a:lnTo>
                    <a:pt x="0" y="678"/>
                  </a:lnTo>
                  <a:lnTo>
                    <a:pt x="462" y="651"/>
                  </a:lnTo>
                  <a:lnTo>
                    <a:pt x="977" y="163"/>
                  </a:lnTo>
                  <a:cubicBezTo>
                    <a:pt x="868" y="109"/>
                    <a:pt x="787" y="54"/>
                    <a:pt x="67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5577123" y="2429679"/>
              <a:ext cx="18175" cy="16534"/>
            </a:xfrm>
            <a:custGeom>
              <a:avLst/>
              <a:gdLst/>
              <a:ahLst/>
              <a:cxnLst/>
              <a:rect l="l" t="t" r="r" b="b"/>
              <a:pathLst>
                <a:path w="299" h="272" extrusionOk="0">
                  <a:moveTo>
                    <a:pt x="299" y="0"/>
                  </a:moveTo>
                  <a:cubicBezTo>
                    <a:pt x="272" y="0"/>
                    <a:pt x="217" y="27"/>
                    <a:pt x="217" y="27"/>
                  </a:cubicBezTo>
                  <a:lnTo>
                    <a:pt x="217" y="54"/>
                  </a:lnTo>
                  <a:cubicBezTo>
                    <a:pt x="55" y="109"/>
                    <a:pt x="55" y="190"/>
                    <a:pt x="0" y="271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5953018" y="2022402"/>
              <a:ext cx="46257" cy="23160"/>
            </a:xfrm>
            <a:custGeom>
              <a:avLst/>
              <a:gdLst/>
              <a:ahLst/>
              <a:cxnLst/>
              <a:rect l="l" t="t" r="r" b="b"/>
              <a:pathLst>
                <a:path w="761" h="381" extrusionOk="0">
                  <a:moveTo>
                    <a:pt x="353" y="0"/>
                  </a:moveTo>
                  <a:lnTo>
                    <a:pt x="1" y="380"/>
                  </a:lnTo>
                  <a:lnTo>
                    <a:pt x="136" y="353"/>
                  </a:lnTo>
                  <a:cubicBezTo>
                    <a:pt x="218" y="326"/>
                    <a:pt x="353" y="326"/>
                    <a:pt x="489" y="299"/>
                  </a:cubicBezTo>
                  <a:lnTo>
                    <a:pt x="760" y="28"/>
                  </a:lnTo>
                  <a:cubicBezTo>
                    <a:pt x="624" y="28"/>
                    <a:pt x="489" y="28"/>
                    <a:pt x="35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5603504" y="2048784"/>
              <a:ext cx="359482" cy="359497"/>
            </a:xfrm>
            <a:custGeom>
              <a:avLst/>
              <a:gdLst/>
              <a:ahLst/>
              <a:cxnLst/>
              <a:rect l="l" t="t" r="r" b="b"/>
              <a:pathLst>
                <a:path w="5914" h="5914" extrusionOk="0">
                  <a:moveTo>
                    <a:pt x="5669" y="0"/>
                  </a:moveTo>
                  <a:lnTo>
                    <a:pt x="0" y="5669"/>
                  </a:lnTo>
                  <a:cubicBezTo>
                    <a:pt x="109" y="5696"/>
                    <a:pt x="190" y="5724"/>
                    <a:pt x="272" y="5751"/>
                  </a:cubicBezTo>
                  <a:cubicBezTo>
                    <a:pt x="244" y="5805"/>
                    <a:pt x="217" y="5859"/>
                    <a:pt x="190" y="5913"/>
                  </a:cubicBezTo>
                  <a:lnTo>
                    <a:pt x="5913" y="190"/>
                  </a:lnTo>
                  <a:lnTo>
                    <a:pt x="5913" y="190"/>
                  </a:lnTo>
                  <a:cubicBezTo>
                    <a:pt x="5723" y="299"/>
                    <a:pt x="5561" y="407"/>
                    <a:pt x="5479" y="407"/>
                  </a:cubicBezTo>
                  <a:cubicBezTo>
                    <a:pt x="5398" y="407"/>
                    <a:pt x="5751" y="82"/>
                    <a:pt x="5751" y="28"/>
                  </a:cubicBezTo>
                  <a:cubicBezTo>
                    <a:pt x="5751" y="28"/>
                    <a:pt x="5723" y="0"/>
                    <a:pt x="566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5577123" y="2048784"/>
              <a:ext cx="427075" cy="443566"/>
            </a:xfrm>
            <a:custGeom>
              <a:avLst/>
              <a:gdLst/>
              <a:ahLst/>
              <a:cxnLst/>
              <a:rect l="l" t="t" r="r" b="b"/>
              <a:pathLst>
                <a:path w="7026" h="7297" extrusionOk="0">
                  <a:moveTo>
                    <a:pt x="6944" y="0"/>
                  </a:moveTo>
                  <a:lnTo>
                    <a:pt x="27" y="6917"/>
                  </a:lnTo>
                  <a:lnTo>
                    <a:pt x="55" y="6917"/>
                  </a:lnTo>
                  <a:cubicBezTo>
                    <a:pt x="27" y="6998"/>
                    <a:pt x="0" y="7053"/>
                    <a:pt x="0" y="7134"/>
                  </a:cubicBezTo>
                  <a:cubicBezTo>
                    <a:pt x="0" y="7188"/>
                    <a:pt x="27" y="7242"/>
                    <a:pt x="55" y="7297"/>
                  </a:cubicBezTo>
                  <a:lnTo>
                    <a:pt x="6537" y="814"/>
                  </a:lnTo>
                  <a:cubicBezTo>
                    <a:pt x="6646" y="651"/>
                    <a:pt x="7025" y="272"/>
                    <a:pt x="7025" y="190"/>
                  </a:cubicBezTo>
                  <a:cubicBezTo>
                    <a:pt x="7025" y="109"/>
                    <a:pt x="6998" y="28"/>
                    <a:pt x="694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5591955" y="2061975"/>
              <a:ext cx="469929" cy="463383"/>
            </a:xfrm>
            <a:custGeom>
              <a:avLst/>
              <a:gdLst/>
              <a:ahLst/>
              <a:cxnLst/>
              <a:rect l="l" t="t" r="r" b="b"/>
              <a:pathLst>
                <a:path w="7731" h="7623" extrusionOk="0">
                  <a:moveTo>
                    <a:pt x="7731" y="0"/>
                  </a:moveTo>
                  <a:cubicBezTo>
                    <a:pt x="7725" y="0"/>
                    <a:pt x="7720" y="6"/>
                    <a:pt x="7716" y="15"/>
                  </a:cubicBezTo>
                  <a:lnTo>
                    <a:pt x="7716" y="15"/>
                  </a:lnTo>
                  <a:lnTo>
                    <a:pt x="7731" y="0"/>
                  </a:lnTo>
                  <a:close/>
                  <a:moveTo>
                    <a:pt x="7716" y="15"/>
                  </a:moveTo>
                  <a:lnTo>
                    <a:pt x="7514" y="217"/>
                  </a:lnTo>
                  <a:cubicBezTo>
                    <a:pt x="7514" y="217"/>
                    <a:pt x="7649" y="136"/>
                    <a:pt x="7704" y="136"/>
                  </a:cubicBezTo>
                  <a:cubicBezTo>
                    <a:pt x="7704" y="115"/>
                    <a:pt x="7704" y="46"/>
                    <a:pt x="7716" y="15"/>
                  </a:cubicBezTo>
                  <a:close/>
                  <a:moveTo>
                    <a:pt x="7297" y="217"/>
                  </a:moveTo>
                  <a:lnTo>
                    <a:pt x="30" y="7403"/>
                  </a:lnTo>
                  <a:lnTo>
                    <a:pt x="30" y="7403"/>
                  </a:lnTo>
                  <a:cubicBezTo>
                    <a:pt x="28" y="7384"/>
                    <a:pt x="28" y="7366"/>
                    <a:pt x="28" y="7351"/>
                  </a:cubicBezTo>
                  <a:cubicBezTo>
                    <a:pt x="0" y="7351"/>
                    <a:pt x="0" y="7432"/>
                    <a:pt x="0" y="7432"/>
                  </a:cubicBezTo>
                  <a:lnTo>
                    <a:pt x="30" y="7403"/>
                  </a:lnTo>
                  <a:lnTo>
                    <a:pt x="30" y="7403"/>
                  </a:lnTo>
                  <a:cubicBezTo>
                    <a:pt x="38" y="7488"/>
                    <a:pt x="65" y="7600"/>
                    <a:pt x="109" y="7622"/>
                  </a:cubicBezTo>
                  <a:lnTo>
                    <a:pt x="7514" y="217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5608428" y="2048784"/>
              <a:ext cx="514484" cy="507880"/>
            </a:xfrm>
            <a:custGeom>
              <a:avLst/>
              <a:gdLst/>
              <a:ahLst/>
              <a:cxnLst/>
              <a:rect l="l" t="t" r="r" b="b"/>
              <a:pathLst>
                <a:path w="8464" h="8355" extrusionOk="0">
                  <a:moveTo>
                    <a:pt x="8246" y="0"/>
                  </a:moveTo>
                  <a:cubicBezTo>
                    <a:pt x="8165" y="0"/>
                    <a:pt x="8111" y="109"/>
                    <a:pt x="8084" y="109"/>
                  </a:cubicBezTo>
                  <a:lnTo>
                    <a:pt x="8002" y="109"/>
                  </a:lnTo>
                  <a:lnTo>
                    <a:pt x="1" y="8083"/>
                  </a:lnTo>
                  <a:cubicBezTo>
                    <a:pt x="28" y="8165"/>
                    <a:pt x="82" y="8246"/>
                    <a:pt x="136" y="8355"/>
                  </a:cubicBezTo>
                  <a:lnTo>
                    <a:pt x="8463" y="28"/>
                  </a:lnTo>
                  <a:cubicBezTo>
                    <a:pt x="8382" y="0"/>
                    <a:pt x="8301" y="0"/>
                    <a:pt x="824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5628244" y="2177411"/>
              <a:ext cx="415526" cy="407276"/>
            </a:xfrm>
            <a:custGeom>
              <a:avLst/>
              <a:gdLst/>
              <a:ahLst/>
              <a:cxnLst/>
              <a:rect l="l" t="t" r="r" b="b"/>
              <a:pathLst>
                <a:path w="6836" h="6700" extrusionOk="0">
                  <a:moveTo>
                    <a:pt x="6456" y="0"/>
                  </a:moveTo>
                  <a:lnTo>
                    <a:pt x="0" y="6456"/>
                  </a:lnTo>
                  <a:cubicBezTo>
                    <a:pt x="54" y="6510"/>
                    <a:pt x="82" y="6564"/>
                    <a:pt x="136" y="6618"/>
                  </a:cubicBezTo>
                  <a:cubicBezTo>
                    <a:pt x="163" y="6618"/>
                    <a:pt x="163" y="6673"/>
                    <a:pt x="163" y="6700"/>
                  </a:cubicBezTo>
                  <a:lnTo>
                    <a:pt x="6835" y="27"/>
                  </a:lnTo>
                  <a:cubicBezTo>
                    <a:pt x="6781" y="0"/>
                    <a:pt x="6727" y="0"/>
                    <a:pt x="6673" y="0"/>
                  </a:cubicBezTo>
                  <a:cubicBezTo>
                    <a:pt x="6618" y="0"/>
                    <a:pt x="6576" y="12"/>
                    <a:pt x="6530" y="12"/>
                  </a:cubicBezTo>
                  <a:cubicBezTo>
                    <a:pt x="6507" y="12"/>
                    <a:pt x="6483" y="9"/>
                    <a:pt x="645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6035442" y="2195525"/>
              <a:ext cx="29724" cy="18297"/>
            </a:xfrm>
            <a:custGeom>
              <a:avLst/>
              <a:gdLst/>
              <a:ahLst/>
              <a:cxnLst/>
              <a:rect l="l" t="t" r="r" b="b"/>
              <a:pathLst>
                <a:path w="489" h="301" extrusionOk="0">
                  <a:moveTo>
                    <a:pt x="299" y="0"/>
                  </a:moveTo>
                  <a:lnTo>
                    <a:pt x="1" y="299"/>
                  </a:lnTo>
                  <a:cubicBezTo>
                    <a:pt x="41" y="299"/>
                    <a:pt x="92" y="301"/>
                    <a:pt x="146" y="301"/>
                  </a:cubicBezTo>
                  <a:cubicBezTo>
                    <a:pt x="306" y="301"/>
                    <a:pt x="489" y="285"/>
                    <a:pt x="489" y="163"/>
                  </a:cubicBezTo>
                  <a:cubicBezTo>
                    <a:pt x="489" y="55"/>
                    <a:pt x="381" y="28"/>
                    <a:pt x="29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5652983" y="2225189"/>
              <a:ext cx="385863" cy="377673"/>
            </a:xfrm>
            <a:custGeom>
              <a:avLst/>
              <a:gdLst/>
              <a:ahLst/>
              <a:cxnLst/>
              <a:rect l="l" t="t" r="r" b="b"/>
              <a:pathLst>
                <a:path w="6348" h="6213" extrusionOk="0">
                  <a:moveTo>
                    <a:pt x="6076" y="1"/>
                  </a:moveTo>
                  <a:lnTo>
                    <a:pt x="0" y="6104"/>
                  </a:lnTo>
                  <a:cubicBezTo>
                    <a:pt x="0" y="6104"/>
                    <a:pt x="27" y="6158"/>
                    <a:pt x="54" y="6212"/>
                  </a:cubicBezTo>
                  <a:cubicBezTo>
                    <a:pt x="136" y="6185"/>
                    <a:pt x="271" y="6104"/>
                    <a:pt x="380" y="6104"/>
                  </a:cubicBezTo>
                  <a:lnTo>
                    <a:pt x="407" y="6104"/>
                  </a:lnTo>
                  <a:lnTo>
                    <a:pt x="1627" y="4883"/>
                  </a:lnTo>
                  <a:cubicBezTo>
                    <a:pt x="1627" y="4883"/>
                    <a:pt x="1627" y="4856"/>
                    <a:pt x="1655" y="4856"/>
                  </a:cubicBezTo>
                  <a:cubicBezTo>
                    <a:pt x="1655" y="4829"/>
                    <a:pt x="1627" y="4802"/>
                    <a:pt x="1627" y="4774"/>
                  </a:cubicBezTo>
                  <a:cubicBezTo>
                    <a:pt x="1627" y="4612"/>
                    <a:pt x="1790" y="4585"/>
                    <a:pt x="1980" y="4530"/>
                  </a:cubicBezTo>
                  <a:lnTo>
                    <a:pt x="6347" y="163"/>
                  </a:lnTo>
                  <a:cubicBezTo>
                    <a:pt x="6320" y="136"/>
                    <a:pt x="6320" y="109"/>
                    <a:pt x="6320" y="55"/>
                  </a:cubicBezTo>
                  <a:cubicBezTo>
                    <a:pt x="6239" y="55"/>
                    <a:pt x="6130" y="55"/>
                    <a:pt x="607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6038786" y="2254854"/>
              <a:ext cx="4984" cy="504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54" y="1"/>
                  </a:moveTo>
                  <a:lnTo>
                    <a:pt x="0" y="82"/>
                  </a:lnTo>
                  <a:lnTo>
                    <a:pt x="81" y="82"/>
                  </a:lnTo>
                  <a:cubicBezTo>
                    <a:pt x="54" y="55"/>
                    <a:pt x="54" y="28"/>
                    <a:pt x="5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5992589" y="2268045"/>
              <a:ext cx="54463" cy="46259"/>
            </a:xfrm>
            <a:custGeom>
              <a:avLst/>
              <a:gdLst/>
              <a:ahLst/>
              <a:cxnLst/>
              <a:rect l="l" t="t" r="r" b="b"/>
              <a:pathLst>
                <a:path w="896" h="761" extrusionOk="0">
                  <a:moveTo>
                    <a:pt x="597" y="1"/>
                  </a:moveTo>
                  <a:lnTo>
                    <a:pt x="1" y="625"/>
                  </a:lnTo>
                  <a:cubicBezTo>
                    <a:pt x="55" y="679"/>
                    <a:pt x="136" y="706"/>
                    <a:pt x="190" y="760"/>
                  </a:cubicBezTo>
                  <a:cubicBezTo>
                    <a:pt x="218" y="679"/>
                    <a:pt x="326" y="652"/>
                    <a:pt x="407" y="625"/>
                  </a:cubicBezTo>
                  <a:lnTo>
                    <a:pt x="597" y="435"/>
                  </a:lnTo>
                  <a:cubicBezTo>
                    <a:pt x="570" y="408"/>
                    <a:pt x="543" y="381"/>
                    <a:pt x="543" y="326"/>
                  </a:cubicBezTo>
                  <a:cubicBezTo>
                    <a:pt x="624" y="326"/>
                    <a:pt x="706" y="299"/>
                    <a:pt x="787" y="245"/>
                  </a:cubicBezTo>
                  <a:lnTo>
                    <a:pt x="896" y="137"/>
                  </a:lnTo>
                  <a:cubicBezTo>
                    <a:pt x="896" y="137"/>
                    <a:pt x="896" y="137"/>
                    <a:pt x="896" y="109"/>
                  </a:cubicBezTo>
                  <a:cubicBezTo>
                    <a:pt x="814" y="82"/>
                    <a:pt x="652" y="82"/>
                    <a:pt x="59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5977757" y="2309259"/>
              <a:ext cx="28083" cy="23160"/>
            </a:xfrm>
            <a:custGeom>
              <a:avLst/>
              <a:gdLst/>
              <a:ahLst/>
              <a:cxnLst/>
              <a:rect l="l" t="t" r="r" b="b"/>
              <a:pathLst>
                <a:path w="462" h="381" extrusionOk="0">
                  <a:moveTo>
                    <a:pt x="163" y="1"/>
                  </a:moveTo>
                  <a:lnTo>
                    <a:pt x="0" y="164"/>
                  </a:lnTo>
                  <a:cubicBezTo>
                    <a:pt x="55" y="245"/>
                    <a:pt x="136" y="326"/>
                    <a:pt x="217" y="381"/>
                  </a:cubicBezTo>
                  <a:lnTo>
                    <a:pt x="462" y="137"/>
                  </a:lnTo>
                  <a:cubicBezTo>
                    <a:pt x="380" y="82"/>
                    <a:pt x="272" y="55"/>
                    <a:pt x="16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5689211" y="2564870"/>
              <a:ext cx="42914" cy="52824"/>
            </a:xfrm>
            <a:custGeom>
              <a:avLst/>
              <a:gdLst/>
              <a:ahLst/>
              <a:cxnLst/>
              <a:rect l="l" t="t" r="r" b="b"/>
              <a:pathLst>
                <a:path w="706" h="869" extrusionOk="0">
                  <a:moveTo>
                    <a:pt x="706" y="0"/>
                  </a:moveTo>
                  <a:lnTo>
                    <a:pt x="1" y="733"/>
                  </a:lnTo>
                  <a:cubicBezTo>
                    <a:pt x="28" y="814"/>
                    <a:pt x="82" y="868"/>
                    <a:pt x="163" y="868"/>
                  </a:cubicBezTo>
                  <a:cubicBezTo>
                    <a:pt x="218" y="868"/>
                    <a:pt x="218" y="814"/>
                    <a:pt x="326" y="814"/>
                  </a:cubicBezTo>
                  <a:lnTo>
                    <a:pt x="625" y="543"/>
                  </a:lnTo>
                  <a:cubicBezTo>
                    <a:pt x="625" y="461"/>
                    <a:pt x="652" y="407"/>
                    <a:pt x="706" y="380"/>
                  </a:cubicBezTo>
                  <a:cubicBezTo>
                    <a:pt x="706" y="326"/>
                    <a:pt x="706" y="136"/>
                    <a:pt x="70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5981040" y="2347190"/>
              <a:ext cx="33067" cy="33068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326" y="1"/>
                  </a:moveTo>
                  <a:lnTo>
                    <a:pt x="1" y="299"/>
                  </a:lnTo>
                  <a:cubicBezTo>
                    <a:pt x="82" y="381"/>
                    <a:pt x="109" y="489"/>
                    <a:pt x="218" y="543"/>
                  </a:cubicBezTo>
                  <a:lnTo>
                    <a:pt x="543" y="218"/>
                  </a:lnTo>
                  <a:cubicBezTo>
                    <a:pt x="489" y="136"/>
                    <a:pt x="408" y="55"/>
                    <a:pt x="32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5918370" y="2385121"/>
              <a:ext cx="66013" cy="44618"/>
            </a:xfrm>
            <a:custGeom>
              <a:avLst/>
              <a:gdLst/>
              <a:ahLst/>
              <a:cxnLst/>
              <a:rect l="l" t="t" r="r" b="b"/>
              <a:pathLst>
                <a:path w="1086" h="734" extrusionOk="0">
                  <a:moveTo>
                    <a:pt x="733" y="1"/>
                  </a:moveTo>
                  <a:lnTo>
                    <a:pt x="1" y="733"/>
                  </a:lnTo>
                  <a:cubicBezTo>
                    <a:pt x="164" y="706"/>
                    <a:pt x="326" y="706"/>
                    <a:pt x="516" y="652"/>
                  </a:cubicBezTo>
                  <a:lnTo>
                    <a:pt x="1086" y="55"/>
                  </a:lnTo>
                  <a:cubicBezTo>
                    <a:pt x="950" y="55"/>
                    <a:pt x="842" y="28"/>
                    <a:pt x="73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6004138" y="2391747"/>
              <a:ext cx="3343" cy="1702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28" y="0"/>
                  </a:moveTo>
                  <a:lnTo>
                    <a:pt x="0" y="27"/>
                  </a:lnTo>
                  <a:cubicBezTo>
                    <a:pt x="28" y="27"/>
                    <a:pt x="28" y="0"/>
                    <a:pt x="5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5558949" y="2386763"/>
              <a:ext cx="23159" cy="21519"/>
            </a:xfrm>
            <a:custGeom>
              <a:avLst/>
              <a:gdLst/>
              <a:ahLst/>
              <a:cxnLst/>
              <a:rect l="l" t="t" r="r" b="b"/>
              <a:pathLst>
                <a:path w="381" h="354" extrusionOk="0">
                  <a:moveTo>
                    <a:pt x="191" y="1"/>
                  </a:moveTo>
                  <a:cubicBezTo>
                    <a:pt x="109" y="1"/>
                    <a:pt x="1" y="28"/>
                    <a:pt x="1" y="136"/>
                  </a:cubicBezTo>
                  <a:cubicBezTo>
                    <a:pt x="1" y="218"/>
                    <a:pt x="55" y="299"/>
                    <a:pt x="82" y="353"/>
                  </a:cubicBezTo>
                  <a:lnTo>
                    <a:pt x="381" y="82"/>
                  </a:lnTo>
                  <a:cubicBezTo>
                    <a:pt x="326" y="28"/>
                    <a:pt x="272" y="1"/>
                    <a:pt x="191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5585329" y="2401595"/>
              <a:ext cx="13251" cy="9969"/>
            </a:xfrm>
            <a:custGeom>
              <a:avLst/>
              <a:gdLst/>
              <a:ahLst/>
              <a:cxnLst/>
              <a:rect l="l" t="t" r="r" b="b"/>
              <a:pathLst>
                <a:path w="218" h="164" extrusionOk="0">
                  <a:moveTo>
                    <a:pt x="164" y="1"/>
                  </a:moveTo>
                  <a:lnTo>
                    <a:pt x="1" y="164"/>
                  </a:lnTo>
                  <a:cubicBezTo>
                    <a:pt x="109" y="164"/>
                    <a:pt x="218" y="137"/>
                    <a:pt x="218" y="28"/>
                  </a:cubicBezTo>
                  <a:cubicBezTo>
                    <a:pt x="218" y="28"/>
                    <a:pt x="191" y="1"/>
                    <a:pt x="16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5504546" y="2802306"/>
              <a:ext cx="42975" cy="54466"/>
            </a:xfrm>
            <a:custGeom>
              <a:avLst/>
              <a:gdLst/>
              <a:ahLst/>
              <a:cxnLst/>
              <a:rect l="l" t="t" r="r" b="b"/>
              <a:pathLst>
                <a:path w="707" h="896" extrusionOk="0">
                  <a:moveTo>
                    <a:pt x="706" y="0"/>
                  </a:moveTo>
                  <a:cubicBezTo>
                    <a:pt x="665" y="41"/>
                    <a:pt x="609" y="82"/>
                    <a:pt x="584" y="134"/>
                  </a:cubicBezTo>
                  <a:lnTo>
                    <a:pt x="584" y="134"/>
                  </a:lnTo>
                  <a:lnTo>
                    <a:pt x="706" y="0"/>
                  </a:lnTo>
                  <a:close/>
                  <a:moveTo>
                    <a:pt x="625" y="190"/>
                  </a:moveTo>
                  <a:cubicBezTo>
                    <a:pt x="570" y="190"/>
                    <a:pt x="570" y="244"/>
                    <a:pt x="570" y="271"/>
                  </a:cubicBezTo>
                  <a:lnTo>
                    <a:pt x="679" y="244"/>
                  </a:lnTo>
                  <a:cubicBezTo>
                    <a:pt x="652" y="190"/>
                    <a:pt x="679" y="190"/>
                    <a:pt x="625" y="190"/>
                  </a:cubicBezTo>
                  <a:close/>
                  <a:moveTo>
                    <a:pt x="584" y="134"/>
                  </a:moveTo>
                  <a:lnTo>
                    <a:pt x="137" y="624"/>
                  </a:lnTo>
                  <a:lnTo>
                    <a:pt x="245" y="624"/>
                  </a:lnTo>
                  <a:lnTo>
                    <a:pt x="245" y="678"/>
                  </a:lnTo>
                  <a:cubicBezTo>
                    <a:pt x="245" y="678"/>
                    <a:pt x="28" y="787"/>
                    <a:pt x="28" y="841"/>
                  </a:cubicBezTo>
                  <a:cubicBezTo>
                    <a:pt x="28" y="841"/>
                    <a:pt x="1" y="895"/>
                    <a:pt x="28" y="895"/>
                  </a:cubicBezTo>
                  <a:cubicBezTo>
                    <a:pt x="109" y="895"/>
                    <a:pt x="55" y="868"/>
                    <a:pt x="137" y="868"/>
                  </a:cubicBezTo>
                  <a:lnTo>
                    <a:pt x="570" y="325"/>
                  </a:lnTo>
                  <a:lnTo>
                    <a:pt x="570" y="271"/>
                  </a:lnTo>
                  <a:lnTo>
                    <a:pt x="570" y="190"/>
                  </a:lnTo>
                  <a:cubicBezTo>
                    <a:pt x="570" y="170"/>
                    <a:pt x="575" y="151"/>
                    <a:pt x="584" y="134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5540835" y="2823703"/>
              <a:ext cx="41273" cy="39633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597" y="1"/>
                  </a:moveTo>
                  <a:cubicBezTo>
                    <a:pt x="570" y="1"/>
                    <a:pt x="570" y="28"/>
                    <a:pt x="543" y="28"/>
                  </a:cubicBezTo>
                  <a:lnTo>
                    <a:pt x="1" y="543"/>
                  </a:lnTo>
                  <a:cubicBezTo>
                    <a:pt x="28" y="543"/>
                    <a:pt x="28" y="543"/>
                    <a:pt x="55" y="516"/>
                  </a:cubicBezTo>
                  <a:cubicBezTo>
                    <a:pt x="70" y="538"/>
                    <a:pt x="86" y="546"/>
                    <a:pt x="105" y="546"/>
                  </a:cubicBezTo>
                  <a:cubicBezTo>
                    <a:pt x="153" y="546"/>
                    <a:pt x="213" y="489"/>
                    <a:pt x="272" y="489"/>
                  </a:cubicBezTo>
                  <a:cubicBezTo>
                    <a:pt x="245" y="543"/>
                    <a:pt x="190" y="570"/>
                    <a:pt x="190" y="570"/>
                  </a:cubicBezTo>
                  <a:lnTo>
                    <a:pt x="245" y="570"/>
                  </a:lnTo>
                  <a:cubicBezTo>
                    <a:pt x="245" y="570"/>
                    <a:pt x="245" y="652"/>
                    <a:pt x="245" y="652"/>
                  </a:cubicBezTo>
                  <a:lnTo>
                    <a:pt x="435" y="516"/>
                  </a:lnTo>
                  <a:lnTo>
                    <a:pt x="489" y="489"/>
                  </a:lnTo>
                  <a:lnTo>
                    <a:pt x="597" y="380"/>
                  </a:lnTo>
                  <a:cubicBezTo>
                    <a:pt x="597" y="353"/>
                    <a:pt x="597" y="353"/>
                    <a:pt x="597" y="353"/>
                  </a:cubicBezTo>
                  <a:cubicBezTo>
                    <a:pt x="597" y="326"/>
                    <a:pt x="652" y="299"/>
                    <a:pt x="679" y="245"/>
                  </a:cubicBezTo>
                  <a:cubicBezTo>
                    <a:pt x="652" y="245"/>
                    <a:pt x="597" y="245"/>
                    <a:pt x="597" y="272"/>
                  </a:cubicBezTo>
                  <a:cubicBezTo>
                    <a:pt x="597" y="136"/>
                    <a:pt x="597" y="82"/>
                    <a:pt x="59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5578765" y="2858352"/>
              <a:ext cx="11610" cy="13252"/>
            </a:xfrm>
            <a:custGeom>
              <a:avLst/>
              <a:gdLst/>
              <a:ahLst/>
              <a:cxnLst/>
              <a:rect l="l" t="t" r="r" b="b"/>
              <a:pathLst>
                <a:path w="191" h="218" extrusionOk="0">
                  <a:moveTo>
                    <a:pt x="190" y="0"/>
                  </a:moveTo>
                  <a:lnTo>
                    <a:pt x="0" y="190"/>
                  </a:lnTo>
                  <a:cubicBezTo>
                    <a:pt x="0" y="217"/>
                    <a:pt x="28" y="217"/>
                    <a:pt x="55" y="217"/>
                  </a:cubicBezTo>
                  <a:cubicBezTo>
                    <a:pt x="136" y="217"/>
                    <a:pt x="190" y="136"/>
                    <a:pt x="190" y="27"/>
                  </a:cubicBezTo>
                  <a:cubicBezTo>
                    <a:pt x="190" y="27"/>
                    <a:pt x="190" y="0"/>
                    <a:pt x="19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5188039" y="2757749"/>
              <a:ext cx="16534" cy="9969"/>
            </a:xfrm>
            <a:custGeom>
              <a:avLst/>
              <a:gdLst/>
              <a:ahLst/>
              <a:cxnLst/>
              <a:rect l="l" t="t" r="r" b="b"/>
              <a:pathLst>
                <a:path w="272" h="164" extrusionOk="0">
                  <a:moveTo>
                    <a:pt x="27" y="1"/>
                  </a:moveTo>
                  <a:lnTo>
                    <a:pt x="0" y="28"/>
                  </a:lnTo>
                  <a:cubicBezTo>
                    <a:pt x="27" y="28"/>
                    <a:pt x="0" y="55"/>
                    <a:pt x="0" y="82"/>
                  </a:cubicBezTo>
                  <a:cubicBezTo>
                    <a:pt x="54" y="109"/>
                    <a:pt x="163" y="163"/>
                    <a:pt x="244" y="163"/>
                  </a:cubicBezTo>
                  <a:lnTo>
                    <a:pt x="271" y="163"/>
                  </a:lnTo>
                  <a:cubicBezTo>
                    <a:pt x="271" y="1"/>
                    <a:pt x="136" y="1"/>
                    <a:pt x="2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4553261" y="2802306"/>
              <a:ext cx="13251" cy="11550"/>
            </a:xfrm>
            <a:custGeom>
              <a:avLst/>
              <a:gdLst/>
              <a:ahLst/>
              <a:cxnLst/>
              <a:rect l="l" t="t" r="r" b="b"/>
              <a:pathLst>
                <a:path w="218" h="190" extrusionOk="0">
                  <a:moveTo>
                    <a:pt x="109" y="0"/>
                  </a:moveTo>
                  <a:cubicBezTo>
                    <a:pt x="82" y="0"/>
                    <a:pt x="28" y="27"/>
                    <a:pt x="0" y="27"/>
                  </a:cubicBezTo>
                  <a:lnTo>
                    <a:pt x="28" y="27"/>
                  </a:lnTo>
                  <a:cubicBezTo>
                    <a:pt x="28" y="27"/>
                    <a:pt x="109" y="54"/>
                    <a:pt x="163" y="54"/>
                  </a:cubicBezTo>
                  <a:cubicBezTo>
                    <a:pt x="136" y="81"/>
                    <a:pt x="109" y="136"/>
                    <a:pt x="82" y="136"/>
                  </a:cubicBezTo>
                  <a:cubicBezTo>
                    <a:pt x="82" y="163"/>
                    <a:pt x="82" y="163"/>
                    <a:pt x="82" y="190"/>
                  </a:cubicBezTo>
                  <a:lnTo>
                    <a:pt x="217" y="54"/>
                  </a:lnTo>
                  <a:cubicBezTo>
                    <a:pt x="190" y="27"/>
                    <a:pt x="163" y="0"/>
                    <a:pt x="10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4574718" y="2813795"/>
              <a:ext cx="24739" cy="19878"/>
            </a:xfrm>
            <a:custGeom>
              <a:avLst/>
              <a:gdLst/>
              <a:ahLst/>
              <a:cxnLst/>
              <a:rect l="l" t="t" r="r" b="b"/>
              <a:pathLst>
                <a:path w="407" h="327" extrusionOk="0">
                  <a:moveTo>
                    <a:pt x="136" y="1"/>
                  </a:moveTo>
                  <a:lnTo>
                    <a:pt x="0" y="109"/>
                  </a:lnTo>
                  <a:cubicBezTo>
                    <a:pt x="54" y="136"/>
                    <a:pt x="81" y="136"/>
                    <a:pt x="136" y="136"/>
                  </a:cubicBezTo>
                  <a:cubicBezTo>
                    <a:pt x="109" y="164"/>
                    <a:pt x="81" y="164"/>
                    <a:pt x="54" y="218"/>
                  </a:cubicBezTo>
                  <a:cubicBezTo>
                    <a:pt x="81" y="245"/>
                    <a:pt x="163" y="272"/>
                    <a:pt x="217" y="326"/>
                  </a:cubicBezTo>
                  <a:lnTo>
                    <a:pt x="407" y="136"/>
                  </a:lnTo>
                  <a:cubicBezTo>
                    <a:pt x="325" y="82"/>
                    <a:pt x="244" y="28"/>
                    <a:pt x="13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4604381" y="2833612"/>
              <a:ext cx="16534" cy="11610"/>
            </a:xfrm>
            <a:custGeom>
              <a:avLst/>
              <a:gdLst/>
              <a:ahLst/>
              <a:cxnLst/>
              <a:rect l="l" t="t" r="r" b="b"/>
              <a:pathLst>
                <a:path w="272" h="191" extrusionOk="0">
                  <a:moveTo>
                    <a:pt x="163" y="0"/>
                  </a:moveTo>
                  <a:lnTo>
                    <a:pt x="0" y="136"/>
                  </a:lnTo>
                  <a:cubicBezTo>
                    <a:pt x="54" y="163"/>
                    <a:pt x="109" y="190"/>
                    <a:pt x="136" y="190"/>
                  </a:cubicBezTo>
                  <a:lnTo>
                    <a:pt x="271" y="190"/>
                  </a:lnTo>
                  <a:lnTo>
                    <a:pt x="271" y="109"/>
                  </a:lnTo>
                  <a:cubicBezTo>
                    <a:pt x="190" y="82"/>
                    <a:pt x="190" y="27"/>
                    <a:pt x="16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4493874" y="2744558"/>
              <a:ext cx="11610" cy="24801"/>
            </a:xfrm>
            <a:custGeom>
              <a:avLst/>
              <a:gdLst/>
              <a:ahLst/>
              <a:cxnLst/>
              <a:rect l="l" t="t" r="r" b="b"/>
              <a:pathLst>
                <a:path w="191" h="408" extrusionOk="0">
                  <a:moveTo>
                    <a:pt x="164" y="1"/>
                  </a:moveTo>
                  <a:cubicBezTo>
                    <a:pt x="137" y="55"/>
                    <a:pt x="109" y="109"/>
                    <a:pt x="55" y="109"/>
                  </a:cubicBezTo>
                  <a:cubicBezTo>
                    <a:pt x="1" y="109"/>
                    <a:pt x="109" y="28"/>
                    <a:pt x="109" y="1"/>
                  </a:cubicBezTo>
                  <a:lnTo>
                    <a:pt x="109" y="1"/>
                  </a:lnTo>
                  <a:lnTo>
                    <a:pt x="1" y="109"/>
                  </a:lnTo>
                  <a:cubicBezTo>
                    <a:pt x="1" y="136"/>
                    <a:pt x="28" y="163"/>
                    <a:pt x="28" y="163"/>
                  </a:cubicBezTo>
                  <a:cubicBezTo>
                    <a:pt x="82" y="163"/>
                    <a:pt x="82" y="245"/>
                    <a:pt x="137" y="272"/>
                  </a:cubicBezTo>
                  <a:cubicBezTo>
                    <a:pt x="137" y="272"/>
                    <a:pt x="109" y="299"/>
                    <a:pt x="109" y="353"/>
                  </a:cubicBezTo>
                  <a:cubicBezTo>
                    <a:pt x="109" y="380"/>
                    <a:pt x="109" y="408"/>
                    <a:pt x="137" y="408"/>
                  </a:cubicBezTo>
                  <a:lnTo>
                    <a:pt x="164" y="380"/>
                  </a:lnTo>
                  <a:cubicBezTo>
                    <a:pt x="164" y="380"/>
                    <a:pt x="164" y="353"/>
                    <a:pt x="164" y="353"/>
                  </a:cubicBezTo>
                  <a:cubicBezTo>
                    <a:pt x="164" y="326"/>
                    <a:pt x="191" y="299"/>
                    <a:pt x="191" y="272"/>
                  </a:cubicBezTo>
                  <a:cubicBezTo>
                    <a:pt x="191" y="245"/>
                    <a:pt x="164" y="218"/>
                    <a:pt x="164" y="191"/>
                  </a:cubicBezTo>
                  <a:cubicBezTo>
                    <a:pt x="164" y="109"/>
                    <a:pt x="164" y="55"/>
                    <a:pt x="16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4208671" y="2672038"/>
              <a:ext cx="19816" cy="16534"/>
            </a:xfrm>
            <a:custGeom>
              <a:avLst/>
              <a:gdLst/>
              <a:ahLst/>
              <a:cxnLst/>
              <a:rect l="l" t="t" r="r" b="b"/>
              <a:pathLst>
                <a:path w="326" h="272" extrusionOk="0">
                  <a:moveTo>
                    <a:pt x="245" y="0"/>
                  </a:moveTo>
                  <a:lnTo>
                    <a:pt x="1" y="271"/>
                  </a:lnTo>
                  <a:cubicBezTo>
                    <a:pt x="109" y="163"/>
                    <a:pt x="190" y="109"/>
                    <a:pt x="326" y="54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5432030" y="2871543"/>
              <a:ext cx="11610" cy="9908"/>
            </a:xfrm>
            <a:custGeom>
              <a:avLst/>
              <a:gdLst/>
              <a:ahLst/>
              <a:cxnLst/>
              <a:rect l="l" t="t" r="r" b="b"/>
              <a:pathLst>
                <a:path w="191" h="163" extrusionOk="0">
                  <a:moveTo>
                    <a:pt x="55" y="0"/>
                  </a:moveTo>
                  <a:cubicBezTo>
                    <a:pt x="28" y="0"/>
                    <a:pt x="0" y="0"/>
                    <a:pt x="0" y="27"/>
                  </a:cubicBezTo>
                  <a:cubicBezTo>
                    <a:pt x="0" y="54"/>
                    <a:pt x="82" y="109"/>
                    <a:pt x="190" y="163"/>
                  </a:cubicBezTo>
                  <a:lnTo>
                    <a:pt x="190" y="136"/>
                  </a:lnTo>
                  <a:cubicBezTo>
                    <a:pt x="136" y="82"/>
                    <a:pt x="82" y="54"/>
                    <a:pt x="5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5471601" y="2868200"/>
              <a:ext cx="18175" cy="23160"/>
            </a:xfrm>
            <a:custGeom>
              <a:avLst/>
              <a:gdLst/>
              <a:ahLst/>
              <a:cxnLst/>
              <a:rect l="l" t="t" r="r" b="b"/>
              <a:pathLst>
                <a:path w="299" h="381" extrusionOk="0">
                  <a:moveTo>
                    <a:pt x="190" y="1"/>
                  </a:moveTo>
                  <a:cubicBezTo>
                    <a:pt x="109" y="28"/>
                    <a:pt x="0" y="245"/>
                    <a:pt x="0" y="272"/>
                  </a:cubicBezTo>
                  <a:cubicBezTo>
                    <a:pt x="0" y="326"/>
                    <a:pt x="28" y="381"/>
                    <a:pt x="109" y="381"/>
                  </a:cubicBezTo>
                  <a:cubicBezTo>
                    <a:pt x="163" y="381"/>
                    <a:pt x="190" y="354"/>
                    <a:pt x="217" y="354"/>
                  </a:cubicBezTo>
                  <a:lnTo>
                    <a:pt x="272" y="299"/>
                  </a:lnTo>
                  <a:cubicBezTo>
                    <a:pt x="299" y="272"/>
                    <a:pt x="299" y="272"/>
                    <a:pt x="299" y="272"/>
                  </a:cubicBezTo>
                  <a:lnTo>
                    <a:pt x="299" y="218"/>
                  </a:lnTo>
                  <a:cubicBezTo>
                    <a:pt x="163" y="218"/>
                    <a:pt x="245" y="164"/>
                    <a:pt x="245" y="82"/>
                  </a:cubicBezTo>
                  <a:cubicBezTo>
                    <a:pt x="245" y="55"/>
                    <a:pt x="190" y="55"/>
                    <a:pt x="190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4024006" y="2617634"/>
              <a:ext cx="21518" cy="8267"/>
            </a:xfrm>
            <a:custGeom>
              <a:avLst/>
              <a:gdLst/>
              <a:ahLst/>
              <a:cxnLst/>
              <a:rect l="l" t="t" r="r" b="b"/>
              <a:pathLst>
                <a:path w="354" h="136" extrusionOk="0">
                  <a:moveTo>
                    <a:pt x="218" y="0"/>
                  </a:moveTo>
                  <a:cubicBezTo>
                    <a:pt x="163" y="0"/>
                    <a:pt x="136" y="0"/>
                    <a:pt x="109" y="54"/>
                  </a:cubicBezTo>
                  <a:lnTo>
                    <a:pt x="1" y="54"/>
                  </a:lnTo>
                  <a:cubicBezTo>
                    <a:pt x="1" y="54"/>
                    <a:pt x="55" y="136"/>
                    <a:pt x="82" y="136"/>
                  </a:cubicBezTo>
                  <a:lnTo>
                    <a:pt x="353" y="136"/>
                  </a:lnTo>
                  <a:cubicBezTo>
                    <a:pt x="326" y="54"/>
                    <a:pt x="326" y="0"/>
                    <a:pt x="218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4187214" y="3303499"/>
              <a:ext cx="8328" cy="504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109" y="1"/>
                  </a:moveTo>
                  <a:lnTo>
                    <a:pt x="1" y="82"/>
                  </a:lnTo>
                  <a:cubicBezTo>
                    <a:pt x="28" y="82"/>
                    <a:pt x="55" y="82"/>
                    <a:pt x="137" y="55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4174023" y="3282102"/>
              <a:ext cx="5045" cy="4985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28" y="27"/>
                    <a:pt x="28" y="81"/>
                    <a:pt x="55" y="81"/>
                  </a:cubicBezTo>
                  <a:lnTo>
                    <a:pt x="82" y="81"/>
                  </a:lnTo>
                  <a:cubicBezTo>
                    <a:pt x="82" y="54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4165817" y="3277117"/>
              <a:ext cx="4984" cy="504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55" y="1"/>
                  </a:moveTo>
                  <a:lnTo>
                    <a:pt x="0" y="82"/>
                  </a:lnTo>
                  <a:cubicBezTo>
                    <a:pt x="27" y="82"/>
                    <a:pt x="55" y="55"/>
                    <a:pt x="8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4131170" y="3262285"/>
              <a:ext cx="6686" cy="4985"/>
            </a:xfrm>
            <a:custGeom>
              <a:avLst/>
              <a:gdLst/>
              <a:ahLst/>
              <a:cxnLst/>
              <a:rect l="l" t="t" r="r" b="b"/>
              <a:pathLst>
                <a:path w="110" h="82" extrusionOk="0">
                  <a:moveTo>
                    <a:pt x="55" y="1"/>
                  </a:moveTo>
                  <a:lnTo>
                    <a:pt x="1" y="55"/>
                  </a:lnTo>
                  <a:cubicBezTo>
                    <a:pt x="1" y="82"/>
                    <a:pt x="28" y="82"/>
                    <a:pt x="55" y="82"/>
                  </a:cubicBezTo>
                  <a:lnTo>
                    <a:pt x="109" y="82"/>
                  </a:lnTo>
                  <a:cubicBezTo>
                    <a:pt x="109" y="55"/>
                    <a:pt x="109" y="55"/>
                    <a:pt x="109" y="28"/>
                  </a:cubicBezTo>
                  <a:cubicBezTo>
                    <a:pt x="82" y="28"/>
                    <a:pt x="55" y="28"/>
                    <a:pt x="5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49"/>
          <p:cNvSpPr/>
          <p:nvPr/>
        </p:nvSpPr>
        <p:spPr>
          <a:xfrm rot="10800000">
            <a:off x="1776043" y="1791344"/>
            <a:ext cx="945407" cy="446031"/>
          </a:xfrm>
          <a:custGeom>
            <a:avLst/>
            <a:gdLst/>
            <a:ahLst/>
            <a:cxnLst/>
            <a:rect l="l" t="t" r="r" b="b"/>
            <a:pathLst>
              <a:path w="9415" h="14343" extrusionOk="0">
                <a:moveTo>
                  <a:pt x="4709" y="0"/>
                </a:moveTo>
                <a:cubicBezTo>
                  <a:pt x="4655" y="0"/>
                  <a:pt x="4603" y="25"/>
                  <a:pt x="4572" y="74"/>
                </a:cubicBezTo>
                <a:lnTo>
                  <a:pt x="3155" y="2033"/>
                </a:lnTo>
                <a:lnTo>
                  <a:pt x="728" y="2033"/>
                </a:lnTo>
                <a:cubicBezTo>
                  <a:pt x="721" y="2033"/>
                  <a:pt x="714" y="2033"/>
                  <a:pt x="707" y="2033"/>
                </a:cubicBezTo>
                <a:cubicBezTo>
                  <a:pt x="322" y="2033"/>
                  <a:pt x="1" y="2361"/>
                  <a:pt x="1" y="2748"/>
                </a:cubicBezTo>
                <a:lnTo>
                  <a:pt x="1" y="13628"/>
                </a:lnTo>
                <a:cubicBezTo>
                  <a:pt x="1" y="14022"/>
                  <a:pt x="334" y="14343"/>
                  <a:pt x="728" y="14343"/>
                </a:cubicBezTo>
                <a:lnTo>
                  <a:pt x="8700" y="14343"/>
                </a:lnTo>
                <a:cubicBezTo>
                  <a:pt x="9094" y="14343"/>
                  <a:pt x="9414" y="14022"/>
                  <a:pt x="9414" y="13628"/>
                </a:cubicBezTo>
                <a:lnTo>
                  <a:pt x="9414" y="2748"/>
                </a:lnTo>
                <a:cubicBezTo>
                  <a:pt x="9414" y="2361"/>
                  <a:pt x="9105" y="2033"/>
                  <a:pt x="8721" y="2033"/>
                </a:cubicBezTo>
                <a:cubicBezTo>
                  <a:pt x="8714" y="2033"/>
                  <a:pt x="8707" y="2033"/>
                  <a:pt x="8700" y="2033"/>
                </a:cubicBezTo>
                <a:lnTo>
                  <a:pt x="6272" y="2033"/>
                </a:lnTo>
                <a:lnTo>
                  <a:pt x="4855" y="74"/>
                </a:lnTo>
                <a:cubicBezTo>
                  <a:pt x="4819" y="25"/>
                  <a:pt x="4763" y="0"/>
                  <a:pt x="4709" y="0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49"/>
          <p:cNvSpPr/>
          <p:nvPr/>
        </p:nvSpPr>
        <p:spPr>
          <a:xfrm>
            <a:off x="6851875" y="3445725"/>
            <a:ext cx="318300" cy="318300"/>
          </a:xfrm>
          <a:prstGeom prst="ellipse">
            <a:avLst/>
          </a:prstGeom>
          <a:solidFill>
            <a:srgbClr val="F090AB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49"/>
          <p:cNvSpPr txBox="1">
            <a:spLocks noGrp="1"/>
          </p:cNvSpPr>
          <p:nvPr>
            <p:ph type="body" idx="4294967295"/>
          </p:nvPr>
        </p:nvSpPr>
        <p:spPr>
          <a:xfrm>
            <a:off x="1827550" y="1747025"/>
            <a:ext cx="8424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000">
                <a:solidFill>
                  <a:srgbClr val="FFFFFF"/>
                </a:solidFill>
              </a:rPr>
              <a:t>With some important 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073" name="Google Shape;1073;p49"/>
          <p:cNvSpPr/>
          <p:nvPr/>
        </p:nvSpPr>
        <p:spPr>
          <a:xfrm rot="10800000">
            <a:off x="5560543" y="1608919"/>
            <a:ext cx="945407" cy="446031"/>
          </a:xfrm>
          <a:custGeom>
            <a:avLst/>
            <a:gdLst/>
            <a:ahLst/>
            <a:cxnLst/>
            <a:rect l="l" t="t" r="r" b="b"/>
            <a:pathLst>
              <a:path w="9415" h="14343" extrusionOk="0">
                <a:moveTo>
                  <a:pt x="4709" y="0"/>
                </a:moveTo>
                <a:cubicBezTo>
                  <a:pt x="4655" y="0"/>
                  <a:pt x="4603" y="25"/>
                  <a:pt x="4572" y="74"/>
                </a:cubicBezTo>
                <a:lnTo>
                  <a:pt x="3155" y="2033"/>
                </a:lnTo>
                <a:lnTo>
                  <a:pt x="728" y="2033"/>
                </a:lnTo>
                <a:cubicBezTo>
                  <a:pt x="721" y="2033"/>
                  <a:pt x="714" y="2033"/>
                  <a:pt x="707" y="2033"/>
                </a:cubicBezTo>
                <a:cubicBezTo>
                  <a:pt x="322" y="2033"/>
                  <a:pt x="1" y="2361"/>
                  <a:pt x="1" y="2748"/>
                </a:cubicBezTo>
                <a:lnTo>
                  <a:pt x="1" y="13628"/>
                </a:lnTo>
                <a:cubicBezTo>
                  <a:pt x="1" y="14022"/>
                  <a:pt x="334" y="14343"/>
                  <a:pt x="728" y="14343"/>
                </a:cubicBezTo>
                <a:lnTo>
                  <a:pt x="8700" y="14343"/>
                </a:lnTo>
                <a:cubicBezTo>
                  <a:pt x="9094" y="14343"/>
                  <a:pt x="9414" y="14022"/>
                  <a:pt x="9414" y="13628"/>
                </a:cubicBezTo>
                <a:lnTo>
                  <a:pt x="9414" y="2748"/>
                </a:lnTo>
                <a:cubicBezTo>
                  <a:pt x="9414" y="2361"/>
                  <a:pt x="9105" y="2033"/>
                  <a:pt x="8721" y="2033"/>
                </a:cubicBezTo>
                <a:cubicBezTo>
                  <a:pt x="8714" y="2033"/>
                  <a:pt x="8707" y="2033"/>
                  <a:pt x="8700" y="2033"/>
                </a:cubicBezTo>
                <a:lnTo>
                  <a:pt x="6272" y="2033"/>
                </a:lnTo>
                <a:lnTo>
                  <a:pt x="4855" y="74"/>
                </a:lnTo>
                <a:cubicBezTo>
                  <a:pt x="4819" y="25"/>
                  <a:pt x="4763" y="0"/>
                  <a:pt x="4709" y="0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49"/>
          <p:cNvSpPr txBox="1">
            <a:spLocks noGrp="1"/>
          </p:cNvSpPr>
          <p:nvPr>
            <p:ph type="body" idx="4294967295"/>
          </p:nvPr>
        </p:nvSpPr>
        <p:spPr>
          <a:xfrm>
            <a:off x="5560750" y="1564600"/>
            <a:ext cx="9453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000">
                <a:solidFill>
                  <a:srgbClr val="FFFFFF"/>
                </a:solidFill>
              </a:rPr>
              <a:t>more interesting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075" name="Google Shape;1075;p49"/>
          <p:cNvSpPr/>
          <p:nvPr/>
        </p:nvSpPr>
        <p:spPr>
          <a:xfrm rot="10800000">
            <a:off x="4469268" y="2550569"/>
            <a:ext cx="945407" cy="446031"/>
          </a:xfrm>
          <a:custGeom>
            <a:avLst/>
            <a:gdLst/>
            <a:ahLst/>
            <a:cxnLst/>
            <a:rect l="l" t="t" r="r" b="b"/>
            <a:pathLst>
              <a:path w="9415" h="14343" extrusionOk="0">
                <a:moveTo>
                  <a:pt x="4709" y="0"/>
                </a:moveTo>
                <a:cubicBezTo>
                  <a:pt x="4655" y="0"/>
                  <a:pt x="4603" y="25"/>
                  <a:pt x="4572" y="74"/>
                </a:cubicBezTo>
                <a:lnTo>
                  <a:pt x="3155" y="2033"/>
                </a:lnTo>
                <a:lnTo>
                  <a:pt x="728" y="2033"/>
                </a:lnTo>
                <a:cubicBezTo>
                  <a:pt x="721" y="2033"/>
                  <a:pt x="714" y="2033"/>
                  <a:pt x="707" y="2033"/>
                </a:cubicBezTo>
                <a:cubicBezTo>
                  <a:pt x="322" y="2033"/>
                  <a:pt x="1" y="2361"/>
                  <a:pt x="1" y="2748"/>
                </a:cubicBezTo>
                <a:lnTo>
                  <a:pt x="1" y="13628"/>
                </a:lnTo>
                <a:cubicBezTo>
                  <a:pt x="1" y="14022"/>
                  <a:pt x="334" y="14343"/>
                  <a:pt x="728" y="14343"/>
                </a:cubicBezTo>
                <a:lnTo>
                  <a:pt x="8700" y="14343"/>
                </a:lnTo>
                <a:cubicBezTo>
                  <a:pt x="9094" y="14343"/>
                  <a:pt x="9414" y="14022"/>
                  <a:pt x="9414" y="13628"/>
                </a:cubicBezTo>
                <a:lnTo>
                  <a:pt x="9414" y="2748"/>
                </a:lnTo>
                <a:cubicBezTo>
                  <a:pt x="9414" y="2361"/>
                  <a:pt x="9105" y="2033"/>
                  <a:pt x="8721" y="2033"/>
                </a:cubicBezTo>
                <a:cubicBezTo>
                  <a:pt x="8714" y="2033"/>
                  <a:pt x="8707" y="2033"/>
                  <a:pt x="8700" y="2033"/>
                </a:cubicBezTo>
                <a:lnTo>
                  <a:pt x="6272" y="2033"/>
                </a:lnTo>
                <a:lnTo>
                  <a:pt x="4855" y="74"/>
                </a:lnTo>
                <a:cubicBezTo>
                  <a:pt x="4819" y="25"/>
                  <a:pt x="4763" y="0"/>
                  <a:pt x="4709" y="0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49"/>
          <p:cNvSpPr txBox="1">
            <a:spLocks noGrp="1"/>
          </p:cNvSpPr>
          <p:nvPr>
            <p:ph type="body" idx="4294967295"/>
          </p:nvPr>
        </p:nvSpPr>
        <p:spPr>
          <a:xfrm>
            <a:off x="4469275" y="2506250"/>
            <a:ext cx="9453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000">
                <a:solidFill>
                  <a:srgbClr val="FFFFFF"/>
                </a:solidFill>
              </a:rPr>
              <a:t>to make this presentation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077" name="Google Shape;1077;p49"/>
          <p:cNvSpPr/>
          <p:nvPr/>
        </p:nvSpPr>
        <p:spPr>
          <a:xfrm rot="10800000">
            <a:off x="2859843" y="3317994"/>
            <a:ext cx="945407" cy="446031"/>
          </a:xfrm>
          <a:custGeom>
            <a:avLst/>
            <a:gdLst/>
            <a:ahLst/>
            <a:cxnLst/>
            <a:rect l="l" t="t" r="r" b="b"/>
            <a:pathLst>
              <a:path w="9415" h="14343" extrusionOk="0">
                <a:moveTo>
                  <a:pt x="4709" y="0"/>
                </a:moveTo>
                <a:cubicBezTo>
                  <a:pt x="4655" y="0"/>
                  <a:pt x="4603" y="25"/>
                  <a:pt x="4572" y="74"/>
                </a:cubicBezTo>
                <a:lnTo>
                  <a:pt x="3155" y="2033"/>
                </a:lnTo>
                <a:lnTo>
                  <a:pt x="728" y="2033"/>
                </a:lnTo>
                <a:cubicBezTo>
                  <a:pt x="721" y="2033"/>
                  <a:pt x="714" y="2033"/>
                  <a:pt x="707" y="2033"/>
                </a:cubicBezTo>
                <a:cubicBezTo>
                  <a:pt x="322" y="2033"/>
                  <a:pt x="1" y="2361"/>
                  <a:pt x="1" y="2748"/>
                </a:cubicBezTo>
                <a:lnTo>
                  <a:pt x="1" y="13628"/>
                </a:lnTo>
                <a:cubicBezTo>
                  <a:pt x="1" y="14022"/>
                  <a:pt x="334" y="14343"/>
                  <a:pt x="728" y="14343"/>
                </a:cubicBezTo>
                <a:lnTo>
                  <a:pt x="8700" y="14343"/>
                </a:lnTo>
                <a:cubicBezTo>
                  <a:pt x="9094" y="14343"/>
                  <a:pt x="9414" y="14022"/>
                  <a:pt x="9414" y="13628"/>
                </a:cubicBezTo>
                <a:lnTo>
                  <a:pt x="9414" y="2748"/>
                </a:lnTo>
                <a:cubicBezTo>
                  <a:pt x="9414" y="2361"/>
                  <a:pt x="9105" y="2033"/>
                  <a:pt x="8721" y="2033"/>
                </a:cubicBezTo>
                <a:cubicBezTo>
                  <a:pt x="8714" y="2033"/>
                  <a:pt x="8707" y="2033"/>
                  <a:pt x="8700" y="2033"/>
                </a:cubicBezTo>
                <a:lnTo>
                  <a:pt x="6272" y="2033"/>
                </a:lnTo>
                <a:lnTo>
                  <a:pt x="4855" y="74"/>
                </a:lnTo>
                <a:cubicBezTo>
                  <a:pt x="4819" y="25"/>
                  <a:pt x="4763" y="0"/>
                  <a:pt x="4709" y="0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49"/>
          <p:cNvSpPr txBox="1">
            <a:spLocks noGrp="1"/>
          </p:cNvSpPr>
          <p:nvPr>
            <p:ph type="body" idx="4294967295"/>
          </p:nvPr>
        </p:nvSpPr>
        <p:spPr>
          <a:xfrm>
            <a:off x="2859950" y="3260250"/>
            <a:ext cx="945300" cy="446100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000">
                <a:solidFill>
                  <a:srgbClr val="FFFFFF"/>
                </a:solidFill>
              </a:rPr>
              <a:t>facts you can highlight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079" name="Google Shape;1079;p49"/>
          <p:cNvSpPr/>
          <p:nvPr/>
        </p:nvSpPr>
        <p:spPr>
          <a:xfrm>
            <a:off x="3563450" y="1323100"/>
            <a:ext cx="241800" cy="241500"/>
          </a:xfrm>
          <a:prstGeom prst="ellipse">
            <a:avLst/>
          </a:prstGeom>
          <a:solidFill>
            <a:srgbClr val="6ACECE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49"/>
          <p:cNvSpPr/>
          <p:nvPr/>
        </p:nvSpPr>
        <p:spPr>
          <a:xfrm>
            <a:off x="2312750" y="2601800"/>
            <a:ext cx="174600" cy="174300"/>
          </a:xfrm>
          <a:prstGeom prst="ellipse">
            <a:avLst/>
          </a:prstGeom>
          <a:solidFill>
            <a:srgbClr val="6ACECE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9" y="4272407"/>
            <a:ext cx="752696" cy="737880"/>
          </a:xfrm>
          <a:prstGeom prst="rect">
            <a:avLst/>
          </a:prstGeom>
        </p:spPr>
      </p:pic>
      <p:pic>
        <p:nvPicPr>
          <p:cNvPr id="1081" name="Imagen 10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872" y="132883"/>
            <a:ext cx="752696" cy="7378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84000">
                <a:schemeClr val="bg1"/>
              </a:gs>
              <a:gs pos="22000">
                <a:schemeClr val="bg1"/>
              </a:gs>
              <a:gs pos="0">
                <a:srgbClr val="6ACECE"/>
              </a:gs>
              <a:gs pos="100000">
                <a:srgbClr val="FCBCD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85" name="Google Shape;1085;p50"/>
          <p:cNvSpPr txBox="1">
            <a:spLocks noGrp="1"/>
          </p:cNvSpPr>
          <p:nvPr>
            <p:ph type="title"/>
          </p:nvPr>
        </p:nvSpPr>
        <p:spPr>
          <a:xfrm>
            <a:off x="311700" y="10029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dirty="0">
                <a:solidFill>
                  <a:srgbClr val="FCBCD4"/>
                </a:solidFill>
              </a:rPr>
              <a:t>7,598,125,478</a:t>
            </a:r>
            <a:endParaRPr dirty="0">
              <a:solidFill>
                <a:srgbClr val="FCBCD4"/>
              </a:solidFill>
            </a:endParaRPr>
          </a:p>
        </p:txBody>
      </p:sp>
      <p:sp>
        <p:nvSpPr>
          <p:cNvPr id="1086" name="Google Shape;1086;p50"/>
          <p:cNvSpPr txBox="1">
            <a:spLocks noGrp="1"/>
          </p:cNvSpPr>
          <p:nvPr>
            <p:ph type="subTitle" idx="1"/>
          </p:nvPr>
        </p:nvSpPr>
        <p:spPr>
          <a:xfrm>
            <a:off x="747550" y="3291350"/>
            <a:ext cx="76668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Big numbers catch your audience’s attention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976" y="2978295"/>
            <a:ext cx="1599324" cy="18082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51"/>
          <p:cNvSpPr txBox="1">
            <a:spLocks noGrp="1"/>
          </p:cNvSpPr>
          <p:nvPr>
            <p:ph type="title"/>
          </p:nvPr>
        </p:nvSpPr>
        <p:spPr>
          <a:xfrm>
            <a:off x="1952325" y="1002800"/>
            <a:ext cx="52392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333,000.000</a:t>
            </a:r>
            <a:endParaRPr/>
          </a:p>
        </p:txBody>
      </p:sp>
      <p:sp>
        <p:nvSpPr>
          <p:cNvPr id="1092" name="Google Shape;1092;p51"/>
          <p:cNvSpPr txBox="1">
            <a:spLocks noGrp="1"/>
          </p:cNvSpPr>
          <p:nvPr>
            <p:ph type="title" idx="2"/>
          </p:nvPr>
        </p:nvSpPr>
        <p:spPr>
          <a:xfrm>
            <a:off x="1952325" y="1869575"/>
            <a:ext cx="52392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23h 57m 15s</a:t>
            </a:r>
            <a:endParaRPr/>
          </a:p>
        </p:txBody>
      </p:sp>
      <p:sp>
        <p:nvSpPr>
          <p:cNvPr id="1093" name="Google Shape;1093;p51"/>
          <p:cNvSpPr txBox="1">
            <a:spLocks noGrp="1"/>
          </p:cNvSpPr>
          <p:nvPr>
            <p:ph type="title" idx="3"/>
          </p:nvPr>
        </p:nvSpPr>
        <p:spPr>
          <a:xfrm>
            <a:off x="1952325" y="2736350"/>
            <a:ext cx="52392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386,000km</a:t>
            </a:r>
            <a:endParaRPr/>
          </a:p>
        </p:txBody>
      </p:sp>
      <p:sp>
        <p:nvSpPr>
          <p:cNvPr id="1094" name="Google Shape;1094;p51"/>
          <p:cNvSpPr txBox="1">
            <a:spLocks noGrp="1"/>
          </p:cNvSpPr>
          <p:nvPr>
            <p:ph type="subTitle" idx="1"/>
          </p:nvPr>
        </p:nvSpPr>
        <p:spPr>
          <a:xfrm>
            <a:off x="2403150" y="1859950"/>
            <a:ext cx="43377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earths is the Sun’s mass</a:t>
            </a:r>
            <a:endParaRPr/>
          </a:p>
        </p:txBody>
      </p:sp>
      <p:sp>
        <p:nvSpPr>
          <p:cNvPr id="1095" name="Google Shape;1095;p51"/>
          <p:cNvSpPr txBox="1">
            <a:spLocks noGrp="1"/>
          </p:cNvSpPr>
          <p:nvPr>
            <p:ph type="subTitle" idx="4"/>
          </p:nvPr>
        </p:nvSpPr>
        <p:spPr>
          <a:xfrm>
            <a:off x="2403150" y="2726725"/>
            <a:ext cx="43377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is Jupiter’s rotation period</a:t>
            </a:r>
            <a:endParaRPr/>
          </a:p>
        </p:txBody>
      </p:sp>
      <p:sp>
        <p:nvSpPr>
          <p:cNvPr id="1096" name="Google Shape;1096;p51"/>
          <p:cNvSpPr txBox="1">
            <a:spLocks noGrp="1"/>
          </p:cNvSpPr>
          <p:nvPr>
            <p:ph type="subTitle" idx="5"/>
          </p:nvPr>
        </p:nvSpPr>
        <p:spPr>
          <a:xfrm>
            <a:off x="2719975" y="3593500"/>
            <a:ext cx="3704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is the distance between the Earth and the Moon</a:t>
            </a:r>
            <a:endParaRPr/>
          </a:p>
        </p:txBody>
      </p:sp>
      <p:grpSp>
        <p:nvGrpSpPr>
          <p:cNvPr id="7" name="Grupo 6"/>
          <p:cNvGrpSpPr/>
          <p:nvPr/>
        </p:nvGrpSpPr>
        <p:grpSpPr>
          <a:xfrm>
            <a:off x="5973825" y="773655"/>
            <a:ext cx="2886075" cy="1790701"/>
            <a:chOff x="6083300" y="1477962"/>
            <a:chExt cx="2886075" cy="1790701"/>
          </a:xfrm>
          <a:solidFill>
            <a:srgbClr val="6ACECE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083300" y="1477962"/>
              <a:ext cx="1749425" cy="1790701"/>
            </a:xfrm>
            <a:custGeom>
              <a:avLst/>
              <a:gdLst>
                <a:gd name="T0" fmla="*/ 0 w 97"/>
                <a:gd name="T1" fmla="*/ 47 h 98"/>
                <a:gd name="T2" fmla="*/ 3 w 97"/>
                <a:gd name="T3" fmla="*/ 40 h 98"/>
                <a:gd name="T4" fmla="*/ 19 w 97"/>
                <a:gd name="T5" fmla="*/ 31 h 98"/>
                <a:gd name="T6" fmla="*/ 21 w 97"/>
                <a:gd name="T7" fmla="*/ 31 h 98"/>
                <a:gd name="T8" fmla="*/ 22 w 97"/>
                <a:gd name="T9" fmla="*/ 10 h 98"/>
                <a:gd name="T10" fmla="*/ 33 w 97"/>
                <a:gd name="T11" fmla="*/ 2 h 98"/>
                <a:gd name="T12" fmla="*/ 57 w 97"/>
                <a:gd name="T13" fmla="*/ 16 h 98"/>
                <a:gd name="T14" fmla="*/ 86 w 97"/>
                <a:gd name="T15" fmla="*/ 15 h 98"/>
                <a:gd name="T16" fmla="*/ 83 w 97"/>
                <a:gd name="T17" fmla="*/ 45 h 98"/>
                <a:gd name="T18" fmla="*/ 91 w 97"/>
                <a:gd name="T19" fmla="*/ 74 h 98"/>
                <a:gd name="T20" fmla="*/ 62 w 97"/>
                <a:gd name="T21" fmla="*/ 78 h 98"/>
                <a:gd name="T22" fmla="*/ 57 w 97"/>
                <a:gd name="T23" fmla="*/ 87 h 98"/>
                <a:gd name="T24" fmla="*/ 35 w 97"/>
                <a:gd name="T25" fmla="*/ 95 h 98"/>
                <a:gd name="T26" fmla="*/ 23 w 97"/>
                <a:gd name="T27" fmla="*/ 75 h 98"/>
                <a:gd name="T28" fmla="*/ 24 w 97"/>
                <a:gd name="T29" fmla="*/ 69 h 98"/>
                <a:gd name="T30" fmla="*/ 18 w 97"/>
                <a:gd name="T31" fmla="*/ 69 h 98"/>
                <a:gd name="T32" fmla="*/ 0 w 97"/>
                <a:gd name="T33" fmla="*/ 53 h 98"/>
                <a:gd name="T34" fmla="*/ 0 w 97"/>
                <a:gd name="T35" fmla="*/ 47 h 98"/>
                <a:gd name="T36" fmla="*/ 37 w 97"/>
                <a:gd name="T37" fmla="*/ 41 h 98"/>
                <a:gd name="T38" fmla="*/ 39 w 97"/>
                <a:gd name="T39" fmla="*/ 39 h 98"/>
                <a:gd name="T40" fmla="*/ 55 w 97"/>
                <a:gd name="T41" fmla="*/ 36 h 98"/>
                <a:gd name="T42" fmla="*/ 62 w 97"/>
                <a:gd name="T43" fmla="*/ 51 h 98"/>
                <a:gd name="T44" fmla="*/ 54 w 97"/>
                <a:gd name="T45" fmla="*/ 59 h 98"/>
                <a:gd name="T46" fmla="*/ 60 w 97"/>
                <a:gd name="T47" fmla="*/ 68 h 98"/>
                <a:gd name="T48" fmla="*/ 72 w 97"/>
                <a:gd name="T49" fmla="*/ 76 h 98"/>
                <a:gd name="T50" fmla="*/ 85 w 97"/>
                <a:gd name="T51" fmla="*/ 72 h 98"/>
                <a:gd name="T52" fmla="*/ 87 w 97"/>
                <a:gd name="T53" fmla="*/ 58 h 98"/>
                <a:gd name="T54" fmla="*/ 75 w 97"/>
                <a:gd name="T55" fmla="*/ 49 h 98"/>
                <a:gd name="T56" fmla="*/ 66 w 97"/>
                <a:gd name="T57" fmla="*/ 47 h 98"/>
                <a:gd name="T58" fmla="*/ 74 w 97"/>
                <a:gd name="T59" fmla="*/ 43 h 98"/>
                <a:gd name="T60" fmla="*/ 85 w 97"/>
                <a:gd name="T61" fmla="*/ 30 h 98"/>
                <a:gd name="T62" fmla="*/ 71 w 97"/>
                <a:gd name="T63" fmla="*/ 15 h 98"/>
                <a:gd name="T64" fmla="*/ 58 w 97"/>
                <a:gd name="T65" fmla="*/ 25 h 98"/>
                <a:gd name="T66" fmla="*/ 53 w 97"/>
                <a:gd name="T67" fmla="*/ 34 h 98"/>
                <a:gd name="T68" fmla="*/ 53 w 97"/>
                <a:gd name="T69" fmla="*/ 34 h 98"/>
                <a:gd name="T70" fmla="*/ 53 w 97"/>
                <a:gd name="T71" fmla="*/ 24 h 98"/>
                <a:gd name="T72" fmla="*/ 46 w 97"/>
                <a:gd name="T73" fmla="*/ 10 h 98"/>
                <a:gd name="T74" fmla="*/ 34 w 97"/>
                <a:gd name="T75" fmla="*/ 8 h 98"/>
                <a:gd name="T76" fmla="*/ 25 w 97"/>
                <a:gd name="T77" fmla="*/ 18 h 98"/>
                <a:gd name="T78" fmla="*/ 32 w 97"/>
                <a:gd name="T79" fmla="*/ 35 h 98"/>
                <a:gd name="T80" fmla="*/ 37 w 97"/>
                <a:gd name="T81" fmla="*/ 41 h 98"/>
                <a:gd name="T82" fmla="*/ 31 w 97"/>
                <a:gd name="T83" fmla="*/ 39 h 98"/>
                <a:gd name="T84" fmla="*/ 17 w 97"/>
                <a:gd name="T85" fmla="*/ 37 h 98"/>
                <a:gd name="T86" fmla="*/ 6 w 97"/>
                <a:gd name="T87" fmla="*/ 47 h 98"/>
                <a:gd name="T88" fmla="*/ 13 w 97"/>
                <a:gd name="T89" fmla="*/ 61 h 98"/>
                <a:gd name="T90" fmla="*/ 28 w 97"/>
                <a:gd name="T91" fmla="*/ 62 h 98"/>
                <a:gd name="T92" fmla="*/ 36 w 97"/>
                <a:gd name="T93" fmla="*/ 59 h 98"/>
                <a:gd name="T94" fmla="*/ 33 w 97"/>
                <a:gd name="T95" fmla="*/ 65 h 98"/>
                <a:gd name="T96" fmla="*/ 29 w 97"/>
                <a:gd name="T97" fmla="*/ 74 h 98"/>
                <a:gd name="T98" fmla="*/ 42 w 97"/>
                <a:gd name="T99" fmla="*/ 90 h 98"/>
                <a:gd name="T100" fmla="*/ 56 w 97"/>
                <a:gd name="T101" fmla="*/ 75 h 98"/>
                <a:gd name="T102" fmla="*/ 54 w 97"/>
                <a:gd name="T103" fmla="*/ 60 h 98"/>
                <a:gd name="T104" fmla="*/ 52 w 97"/>
                <a:gd name="T105" fmla="*/ 60 h 98"/>
                <a:gd name="T106" fmla="*/ 37 w 97"/>
                <a:gd name="T107" fmla="*/ 43 h 98"/>
                <a:gd name="T108" fmla="*/ 37 w 97"/>
                <a:gd name="T109" fmla="*/ 4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98">
                  <a:moveTo>
                    <a:pt x="0" y="47"/>
                  </a:moveTo>
                  <a:cubicBezTo>
                    <a:pt x="1" y="45"/>
                    <a:pt x="1" y="42"/>
                    <a:pt x="3" y="40"/>
                  </a:cubicBezTo>
                  <a:cubicBezTo>
                    <a:pt x="6" y="34"/>
                    <a:pt x="12" y="32"/>
                    <a:pt x="19" y="31"/>
                  </a:cubicBezTo>
                  <a:cubicBezTo>
                    <a:pt x="19" y="31"/>
                    <a:pt x="20" y="31"/>
                    <a:pt x="21" y="31"/>
                  </a:cubicBezTo>
                  <a:cubicBezTo>
                    <a:pt x="19" y="24"/>
                    <a:pt x="18" y="16"/>
                    <a:pt x="22" y="10"/>
                  </a:cubicBezTo>
                  <a:cubicBezTo>
                    <a:pt x="25" y="6"/>
                    <a:pt x="29" y="4"/>
                    <a:pt x="33" y="2"/>
                  </a:cubicBezTo>
                  <a:cubicBezTo>
                    <a:pt x="41" y="0"/>
                    <a:pt x="50" y="2"/>
                    <a:pt x="57" y="16"/>
                  </a:cubicBezTo>
                  <a:cubicBezTo>
                    <a:pt x="70" y="7"/>
                    <a:pt x="78" y="7"/>
                    <a:pt x="86" y="15"/>
                  </a:cubicBezTo>
                  <a:cubicBezTo>
                    <a:pt x="94" y="24"/>
                    <a:pt x="93" y="32"/>
                    <a:pt x="83" y="45"/>
                  </a:cubicBezTo>
                  <a:cubicBezTo>
                    <a:pt x="95" y="55"/>
                    <a:pt x="97" y="63"/>
                    <a:pt x="91" y="74"/>
                  </a:cubicBezTo>
                  <a:cubicBezTo>
                    <a:pt x="85" y="83"/>
                    <a:pt x="75" y="85"/>
                    <a:pt x="62" y="78"/>
                  </a:cubicBezTo>
                  <a:cubicBezTo>
                    <a:pt x="60" y="81"/>
                    <a:pt x="59" y="84"/>
                    <a:pt x="57" y="87"/>
                  </a:cubicBezTo>
                  <a:cubicBezTo>
                    <a:pt x="52" y="95"/>
                    <a:pt x="43" y="98"/>
                    <a:pt x="35" y="95"/>
                  </a:cubicBezTo>
                  <a:cubicBezTo>
                    <a:pt x="26" y="91"/>
                    <a:pt x="21" y="84"/>
                    <a:pt x="23" y="75"/>
                  </a:cubicBezTo>
                  <a:cubicBezTo>
                    <a:pt x="23" y="73"/>
                    <a:pt x="23" y="71"/>
                    <a:pt x="24" y="69"/>
                  </a:cubicBezTo>
                  <a:cubicBezTo>
                    <a:pt x="22" y="69"/>
                    <a:pt x="20" y="69"/>
                    <a:pt x="18" y="69"/>
                  </a:cubicBezTo>
                  <a:cubicBezTo>
                    <a:pt x="8" y="67"/>
                    <a:pt x="2" y="63"/>
                    <a:pt x="0" y="53"/>
                  </a:cubicBezTo>
                  <a:cubicBezTo>
                    <a:pt x="0" y="51"/>
                    <a:pt x="0" y="49"/>
                    <a:pt x="0" y="47"/>
                  </a:cubicBezTo>
                  <a:close/>
                  <a:moveTo>
                    <a:pt x="37" y="41"/>
                  </a:moveTo>
                  <a:cubicBezTo>
                    <a:pt x="38" y="40"/>
                    <a:pt x="39" y="40"/>
                    <a:pt x="39" y="39"/>
                  </a:cubicBezTo>
                  <a:cubicBezTo>
                    <a:pt x="43" y="35"/>
                    <a:pt x="50" y="33"/>
                    <a:pt x="55" y="36"/>
                  </a:cubicBezTo>
                  <a:cubicBezTo>
                    <a:pt x="60" y="39"/>
                    <a:pt x="63" y="45"/>
                    <a:pt x="62" y="51"/>
                  </a:cubicBezTo>
                  <a:cubicBezTo>
                    <a:pt x="61" y="55"/>
                    <a:pt x="58" y="57"/>
                    <a:pt x="54" y="59"/>
                  </a:cubicBezTo>
                  <a:cubicBezTo>
                    <a:pt x="56" y="62"/>
                    <a:pt x="59" y="65"/>
                    <a:pt x="60" y="68"/>
                  </a:cubicBezTo>
                  <a:cubicBezTo>
                    <a:pt x="63" y="72"/>
                    <a:pt x="67" y="75"/>
                    <a:pt x="72" y="76"/>
                  </a:cubicBezTo>
                  <a:cubicBezTo>
                    <a:pt x="77" y="77"/>
                    <a:pt x="82" y="76"/>
                    <a:pt x="85" y="72"/>
                  </a:cubicBezTo>
                  <a:cubicBezTo>
                    <a:pt x="88" y="68"/>
                    <a:pt x="90" y="63"/>
                    <a:pt x="87" y="58"/>
                  </a:cubicBezTo>
                  <a:cubicBezTo>
                    <a:pt x="84" y="53"/>
                    <a:pt x="80" y="50"/>
                    <a:pt x="75" y="49"/>
                  </a:cubicBezTo>
                  <a:cubicBezTo>
                    <a:pt x="72" y="48"/>
                    <a:pt x="69" y="48"/>
                    <a:pt x="66" y="47"/>
                  </a:cubicBezTo>
                  <a:cubicBezTo>
                    <a:pt x="69" y="45"/>
                    <a:pt x="71" y="44"/>
                    <a:pt x="74" y="43"/>
                  </a:cubicBezTo>
                  <a:cubicBezTo>
                    <a:pt x="80" y="41"/>
                    <a:pt x="83" y="36"/>
                    <a:pt x="85" y="30"/>
                  </a:cubicBezTo>
                  <a:cubicBezTo>
                    <a:pt x="87" y="22"/>
                    <a:pt x="79" y="14"/>
                    <a:pt x="71" y="15"/>
                  </a:cubicBezTo>
                  <a:cubicBezTo>
                    <a:pt x="65" y="16"/>
                    <a:pt x="61" y="20"/>
                    <a:pt x="58" y="25"/>
                  </a:cubicBezTo>
                  <a:cubicBezTo>
                    <a:pt x="56" y="28"/>
                    <a:pt x="55" y="31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1"/>
                    <a:pt x="53" y="27"/>
                    <a:pt x="53" y="24"/>
                  </a:cubicBezTo>
                  <a:cubicBezTo>
                    <a:pt x="52" y="18"/>
                    <a:pt x="50" y="14"/>
                    <a:pt x="46" y="10"/>
                  </a:cubicBezTo>
                  <a:cubicBezTo>
                    <a:pt x="43" y="7"/>
                    <a:pt x="38" y="6"/>
                    <a:pt x="34" y="8"/>
                  </a:cubicBezTo>
                  <a:cubicBezTo>
                    <a:pt x="29" y="10"/>
                    <a:pt x="26" y="13"/>
                    <a:pt x="25" y="18"/>
                  </a:cubicBezTo>
                  <a:cubicBezTo>
                    <a:pt x="24" y="25"/>
                    <a:pt x="27" y="30"/>
                    <a:pt x="32" y="35"/>
                  </a:cubicBezTo>
                  <a:cubicBezTo>
                    <a:pt x="34" y="37"/>
                    <a:pt x="35" y="39"/>
                    <a:pt x="37" y="41"/>
                  </a:cubicBezTo>
                  <a:cubicBezTo>
                    <a:pt x="35" y="40"/>
                    <a:pt x="33" y="40"/>
                    <a:pt x="31" y="39"/>
                  </a:cubicBezTo>
                  <a:cubicBezTo>
                    <a:pt x="27" y="37"/>
                    <a:pt x="22" y="36"/>
                    <a:pt x="17" y="37"/>
                  </a:cubicBezTo>
                  <a:cubicBezTo>
                    <a:pt x="11" y="38"/>
                    <a:pt x="7" y="42"/>
                    <a:pt x="6" y="47"/>
                  </a:cubicBezTo>
                  <a:cubicBezTo>
                    <a:pt x="5" y="54"/>
                    <a:pt x="7" y="59"/>
                    <a:pt x="13" y="61"/>
                  </a:cubicBezTo>
                  <a:cubicBezTo>
                    <a:pt x="18" y="64"/>
                    <a:pt x="23" y="64"/>
                    <a:pt x="28" y="62"/>
                  </a:cubicBezTo>
                  <a:cubicBezTo>
                    <a:pt x="31" y="61"/>
                    <a:pt x="33" y="60"/>
                    <a:pt x="36" y="59"/>
                  </a:cubicBezTo>
                  <a:cubicBezTo>
                    <a:pt x="35" y="61"/>
                    <a:pt x="34" y="63"/>
                    <a:pt x="33" y="65"/>
                  </a:cubicBezTo>
                  <a:cubicBezTo>
                    <a:pt x="31" y="68"/>
                    <a:pt x="29" y="71"/>
                    <a:pt x="29" y="74"/>
                  </a:cubicBezTo>
                  <a:cubicBezTo>
                    <a:pt x="27" y="83"/>
                    <a:pt x="33" y="91"/>
                    <a:pt x="42" y="90"/>
                  </a:cubicBezTo>
                  <a:cubicBezTo>
                    <a:pt x="49" y="90"/>
                    <a:pt x="56" y="83"/>
                    <a:pt x="56" y="75"/>
                  </a:cubicBezTo>
                  <a:cubicBezTo>
                    <a:pt x="55" y="70"/>
                    <a:pt x="54" y="65"/>
                    <a:pt x="54" y="60"/>
                  </a:cubicBezTo>
                  <a:cubicBezTo>
                    <a:pt x="53" y="60"/>
                    <a:pt x="53" y="60"/>
                    <a:pt x="52" y="60"/>
                  </a:cubicBezTo>
                  <a:cubicBezTo>
                    <a:pt x="43" y="63"/>
                    <a:pt x="33" y="54"/>
                    <a:pt x="37" y="43"/>
                  </a:cubicBezTo>
                  <a:cubicBezTo>
                    <a:pt x="37" y="42"/>
                    <a:pt x="37" y="41"/>
                    <a:pt x="3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7616825" y="1497013"/>
              <a:ext cx="1352550" cy="1698625"/>
            </a:xfrm>
            <a:custGeom>
              <a:avLst/>
              <a:gdLst>
                <a:gd name="T0" fmla="*/ 51 w 75"/>
                <a:gd name="T1" fmla="*/ 30 h 93"/>
                <a:gd name="T2" fmla="*/ 70 w 75"/>
                <a:gd name="T3" fmla="*/ 36 h 93"/>
                <a:gd name="T4" fmla="*/ 74 w 75"/>
                <a:gd name="T5" fmla="*/ 48 h 93"/>
                <a:gd name="T6" fmla="*/ 50 w 75"/>
                <a:gd name="T7" fmla="*/ 64 h 93"/>
                <a:gd name="T8" fmla="*/ 49 w 75"/>
                <a:gd name="T9" fmla="*/ 85 h 93"/>
                <a:gd name="T10" fmla="*/ 37 w 75"/>
                <a:gd name="T11" fmla="*/ 92 h 93"/>
                <a:gd name="T12" fmla="*/ 17 w 75"/>
                <a:gd name="T13" fmla="*/ 73 h 93"/>
                <a:gd name="T14" fmla="*/ 7 w 75"/>
                <a:gd name="T15" fmla="*/ 78 h 93"/>
                <a:gd name="T16" fmla="*/ 6 w 75"/>
                <a:gd name="T17" fmla="*/ 78 h 93"/>
                <a:gd name="T18" fmla="*/ 12 w 75"/>
                <a:gd name="T19" fmla="*/ 60 h 93"/>
                <a:gd name="T20" fmla="*/ 2 w 75"/>
                <a:gd name="T21" fmla="*/ 44 h 93"/>
                <a:gd name="T22" fmla="*/ 0 w 75"/>
                <a:gd name="T23" fmla="*/ 9 h 93"/>
                <a:gd name="T24" fmla="*/ 19 w 75"/>
                <a:gd name="T25" fmla="*/ 17 h 93"/>
                <a:gd name="T26" fmla="*/ 31 w 75"/>
                <a:gd name="T27" fmla="*/ 2 h 93"/>
                <a:gd name="T28" fmla="*/ 43 w 75"/>
                <a:gd name="T29" fmla="*/ 2 h 93"/>
                <a:gd name="T30" fmla="*/ 54 w 75"/>
                <a:gd name="T31" fmla="*/ 13 h 93"/>
                <a:gd name="T32" fmla="*/ 51 w 75"/>
                <a:gd name="T33" fmla="*/ 30 h 93"/>
                <a:gd name="T34" fmla="*/ 27 w 75"/>
                <a:gd name="T35" fmla="*/ 60 h 93"/>
                <a:gd name="T36" fmla="*/ 41 w 75"/>
                <a:gd name="T37" fmla="*/ 45 h 93"/>
                <a:gd name="T38" fmla="*/ 27 w 75"/>
                <a:gd name="T39" fmla="*/ 31 h 93"/>
                <a:gd name="T40" fmla="*/ 13 w 75"/>
                <a:gd name="T41" fmla="*/ 45 h 93"/>
                <a:gd name="T42" fmla="*/ 27 w 75"/>
                <a:gd name="T43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93">
                  <a:moveTo>
                    <a:pt x="51" y="30"/>
                  </a:moveTo>
                  <a:cubicBezTo>
                    <a:pt x="59" y="29"/>
                    <a:pt x="65" y="30"/>
                    <a:pt x="70" y="36"/>
                  </a:cubicBezTo>
                  <a:cubicBezTo>
                    <a:pt x="74" y="39"/>
                    <a:pt x="75" y="44"/>
                    <a:pt x="74" y="48"/>
                  </a:cubicBezTo>
                  <a:cubicBezTo>
                    <a:pt x="73" y="59"/>
                    <a:pt x="64" y="66"/>
                    <a:pt x="50" y="64"/>
                  </a:cubicBezTo>
                  <a:cubicBezTo>
                    <a:pt x="53" y="72"/>
                    <a:pt x="54" y="79"/>
                    <a:pt x="49" y="85"/>
                  </a:cubicBezTo>
                  <a:cubicBezTo>
                    <a:pt x="46" y="89"/>
                    <a:pt x="42" y="91"/>
                    <a:pt x="37" y="92"/>
                  </a:cubicBezTo>
                  <a:cubicBezTo>
                    <a:pt x="28" y="93"/>
                    <a:pt x="21" y="87"/>
                    <a:pt x="17" y="73"/>
                  </a:cubicBezTo>
                  <a:cubicBezTo>
                    <a:pt x="13" y="74"/>
                    <a:pt x="10" y="76"/>
                    <a:pt x="7" y="78"/>
                  </a:cubicBezTo>
                  <a:cubicBezTo>
                    <a:pt x="7" y="78"/>
                    <a:pt x="6" y="78"/>
                    <a:pt x="6" y="78"/>
                  </a:cubicBezTo>
                  <a:cubicBezTo>
                    <a:pt x="10" y="72"/>
                    <a:pt x="13" y="67"/>
                    <a:pt x="12" y="60"/>
                  </a:cubicBezTo>
                  <a:cubicBezTo>
                    <a:pt x="11" y="53"/>
                    <a:pt x="7" y="48"/>
                    <a:pt x="2" y="44"/>
                  </a:cubicBezTo>
                  <a:cubicBezTo>
                    <a:pt x="11" y="32"/>
                    <a:pt x="13" y="20"/>
                    <a:pt x="0" y="9"/>
                  </a:cubicBezTo>
                  <a:cubicBezTo>
                    <a:pt x="8" y="8"/>
                    <a:pt x="14" y="12"/>
                    <a:pt x="19" y="17"/>
                  </a:cubicBezTo>
                  <a:cubicBezTo>
                    <a:pt x="21" y="11"/>
                    <a:pt x="24" y="5"/>
                    <a:pt x="31" y="2"/>
                  </a:cubicBezTo>
                  <a:cubicBezTo>
                    <a:pt x="35" y="0"/>
                    <a:pt x="39" y="0"/>
                    <a:pt x="43" y="2"/>
                  </a:cubicBezTo>
                  <a:cubicBezTo>
                    <a:pt x="48" y="4"/>
                    <a:pt x="53" y="7"/>
                    <a:pt x="54" y="13"/>
                  </a:cubicBezTo>
                  <a:cubicBezTo>
                    <a:pt x="55" y="19"/>
                    <a:pt x="54" y="24"/>
                    <a:pt x="51" y="30"/>
                  </a:cubicBezTo>
                  <a:close/>
                  <a:moveTo>
                    <a:pt x="27" y="60"/>
                  </a:moveTo>
                  <a:cubicBezTo>
                    <a:pt x="35" y="60"/>
                    <a:pt x="41" y="53"/>
                    <a:pt x="41" y="45"/>
                  </a:cubicBezTo>
                  <a:cubicBezTo>
                    <a:pt x="42" y="38"/>
                    <a:pt x="35" y="31"/>
                    <a:pt x="27" y="31"/>
                  </a:cubicBezTo>
                  <a:cubicBezTo>
                    <a:pt x="19" y="31"/>
                    <a:pt x="13" y="37"/>
                    <a:pt x="13" y="45"/>
                  </a:cubicBezTo>
                  <a:cubicBezTo>
                    <a:pt x="12" y="53"/>
                    <a:pt x="19" y="60"/>
                    <a:pt x="2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3987" y="2373312"/>
            <a:ext cx="2886075" cy="1790701"/>
            <a:chOff x="6083300" y="1477962"/>
            <a:chExt cx="2886075" cy="1790701"/>
          </a:xfrm>
          <a:solidFill>
            <a:srgbClr val="FCBCD4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6083300" y="1477962"/>
              <a:ext cx="1749425" cy="1790701"/>
            </a:xfrm>
            <a:custGeom>
              <a:avLst/>
              <a:gdLst>
                <a:gd name="T0" fmla="*/ 0 w 97"/>
                <a:gd name="T1" fmla="*/ 47 h 98"/>
                <a:gd name="T2" fmla="*/ 3 w 97"/>
                <a:gd name="T3" fmla="*/ 40 h 98"/>
                <a:gd name="T4" fmla="*/ 19 w 97"/>
                <a:gd name="T5" fmla="*/ 31 h 98"/>
                <a:gd name="T6" fmla="*/ 21 w 97"/>
                <a:gd name="T7" fmla="*/ 31 h 98"/>
                <a:gd name="T8" fmla="*/ 22 w 97"/>
                <a:gd name="T9" fmla="*/ 10 h 98"/>
                <a:gd name="T10" fmla="*/ 33 w 97"/>
                <a:gd name="T11" fmla="*/ 2 h 98"/>
                <a:gd name="T12" fmla="*/ 57 w 97"/>
                <a:gd name="T13" fmla="*/ 16 h 98"/>
                <a:gd name="T14" fmla="*/ 86 w 97"/>
                <a:gd name="T15" fmla="*/ 15 h 98"/>
                <a:gd name="T16" fmla="*/ 83 w 97"/>
                <a:gd name="T17" fmla="*/ 45 h 98"/>
                <a:gd name="T18" fmla="*/ 91 w 97"/>
                <a:gd name="T19" fmla="*/ 74 h 98"/>
                <a:gd name="T20" fmla="*/ 62 w 97"/>
                <a:gd name="T21" fmla="*/ 78 h 98"/>
                <a:gd name="T22" fmla="*/ 57 w 97"/>
                <a:gd name="T23" fmla="*/ 87 h 98"/>
                <a:gd name="T24" fmla="*/ 35 w 97"/>
                <a:gd name="T25" fmla="*/ 95 h 98"/>
                <a:gd name="T26" fmla="*/ 23 w 97"/>
                <a:gd name="T27" fmla="*/ 75 h 98"/>
                <a:gd name="T28" fmla="*/ 24 w 97"/>
                <a:gd name="T29" fmla="*/ 69 h 98"/>
                <a:gd name="T30" fmla="*/ 18 w 97"/>
                <a:gd name="T31" fmla="*/ 69 h 98"/>
                <a:gd name="T32" fmla="*/ 0 w 97"/>
                <a:gd name="T33" fmla="*/ 53 h 98"/>
                <a:gd name="T34" fmla="*/ 0 w 97"/>
                <a:gd name="T35" fmla="*/ 47 h 98"/>
                <a:gd name="T36" fmla="*/ 37 w 97"/>
                <a:gd name="T37" fmla="*/ 41 h 98"/>
                <a:gd name="T38" fmla="*/ 39 w 97"/>
                <a:gd name="T39" fmla="*/ 39 h 98"/>
                <a:gd name="T40" fmla="*/ 55 w 97"/>
                <a:gd name="T41" fmla="*/ 36 h 98"/>
                <a:gd name="T42" fmla="*/ 62 w 97"/>
                <a:gd name="T43" fmla="*/ 51 h 98"/>
                <a:gd name="T44" fmla="*/ 54 w 97"/>
                <a:gd name="T45" fmla="*/ 59 h 98"/>
                <a:gd name="T46" fmla="*/ 60 w 97"/>
                <a:gd name="T47" fmla="*/ 68 h 98"/>
                <a:gd name="T48" fmla="*/ 72 w 97"/>
                <a:gd name="T49" fmla="*/ 76 h 98"/>
                <a:gd name="T50" fmla="*/ 85 w 97"/>
                <a:gd name="T51" fmla="*/ 72 h 98"/>
                <a:gd name="T52" fmla="*/ 87 w 97"/>
                <a:gd name="T53" fmla="*/ 58 h 98"/>
                <a:gd name="T54" fmla="*/ 75 w 97"/>
                <a:gd name="T55" fmla="*/ 49 h 98"/>
                <a:gd name="T56" fmla="*/ 66 w 97"/>
                <a:gd name="T57" fmla="*/ 47 h 98"/>
                <a:gd name="T58" fmla="*/ 74 w 97"/>
                <a:gd name="T59" fmla="*/ 43 h 98"/>
                <a:gd name="T60" fmla="*/ 85 w 97"/>
                <a:gd name="T61" fmla="*/ 30 h 98"/>
                <a:gd name="T62" fmla="*/ 71 w 97"/>
                <a:gd name="T63" fmla="*/ 15 h 98"/>
                <a:gd name="T64" fmla="*/ 58 w 97"/>
                <a:gd name="T65" fmla="*/ 25 h 98"/>
                <a:gd name="T66" fmla="*/ 53 w 97"/>
                <a:gd name="T67" fmla="*/ 34 h 98"/>
                <a:gd name="T68" fmla="*/ 53 w 97"/>
                <a:gd name="T69" fmla="*/ 34 h 98"/>
                <a:gd name="T70" fmla="*/ 53 w 97"/>
                <a:gd name="T71" fmla="*/ 24 h 98"/>
                <a:gd name="T72" fmla="*/ 46 w 97"/>
                <a:gd name="T73" fmla="*/ 10 h 98"/>
                <a:gd name="T74" fmla="*/ 34 w 97"/>
                <a:gd name="T75" fmla="*/ 8 h 98"/>
                <a:gd name="T76" fmla="*/ 25 w 97"/>
                <a:gd name="T77" fmla="*/ 18 h 98"/>
                <a:gd name="T78" fmla="*/ 32 w 97"/>
                <a:gd name="T79" fmla="*/ 35 h 98"/>
                <a:gd name="T80" fmla="*/ 37 w 97"/>
                <a:gd name="T81" fmla="*/ 41 h 98"/>
                <a:gd name="T82" fmla="*/ 31 w 97"/>
                <a:gd name="T83" fmla="*/ 39 h 98"/>
                <a:gd name="T84" fmla="*/ 17 w 97"/>
                <a:gd name="T85" fmla="*/ 37 h 98"/>
                <a:gd name="T86" fmla="*/ 6 w 97"/>
                <a:gd name="T87" fmla="*/ 47 h 98"/>
                <a:gd name="T88" fmla="*/ 13 w 97"/>
                <a:gd name="T89" fmla="*/ 61 h 98"/>
                <a:gd name="T90" fmla="*/ 28 w 97"/>
                <a:gd name="T91" fmla="*/ 62 h 98"/>
                <a:gd name="T92" fmla="*/ 36 w 97"/>
                <a:gd name="T93" fmla="*/ 59 h 98"/>
                <a:gd name="T94" fmla="*/ 33 w 97"/>
                <a:gd name="T95" fmla="*/ 65 h 98"/>
                <a:gd name="T96" fmla="*/ 29 w 97"/>
                <a:gd name="T97" fmla="*/ 74 h 98"/>
                <a:gd name="T98" fmla="*/ 42 w 97"/>
                <a:gd name="T99" fmla="*/ 90 h 98"/>
                <a:gd name="T100" fmla="*/ 56 w 97"/>
                <a:gd name="T101" fmla="*/ 75 h 98"/>
                <a:gd name="T102" fmla="*/ 54 w 97"/>
                <a:gd name="T103" fmla="*/ 60 h 98"/>
                <a:gd name="T104" fmla="*/ 52 w 97"/>
                <a:gd name="T105" fmla="*/ 60 h 98"/>
                <a:gd name="T106" fmla="*/ 37 w 97"/>
                <a:gd name="T107" fmla="*/ 43 h 98"/>
                <a:gd name="T108" fmla="*/ 37 w 97"/>
                <a:gd name="T109" fmla="*/ 4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98">
                  <a:moveTo>
                    <a:pt x="0" y="47"/>
                  </a:moveTo>
                  <a:cubicBezTo>
                    <a:pt x="1" y="45"/>
                    <a:pt x="1" y="42"/>
                    <a:pt x="3" y="40"/>
                  </a:cubicBezTo>
                  <a:cubicBezTo>
                    <a:pt x="6" y="34"/>
                    <a:pt x="12" y="32"/>
                    <a:pt x="19" y="31"/>
                  </a:cubicBezTo>
                  <a:cubicBezTo>
                    <a:pt x="19" y="31"/>
                    <a:pt x="20" y="31"/>
                    <a:pt x="21" y="31"/>
                  </a:cubicBezTo>
                  <a:cubicBezTo>
                    <a:pt x="19" y="24"/>
                    <a:pt x="18" y="16"/>
                    <a:pt x="22" y="10"/>
                  </a:cubicBezTo>
                  <a:cubicBezTo>
                    <a:pt x="25" y="6"/>
                    <a:pt x="29" y="4"/>
                    <a:pt x="33" y="2"/>
                  </a:cubicBezTo>
                  <a:cubicBezTo>
                    <a:pt x="41" y="0"/>
                    <a:pt x="50" y="2"/>
                    <a:pt x="57" y="16"/>
                  </a:cubicBezTo>
                  <a:cubicBezTo>
                    <a:pt x="70" y="7"/>
                    <a:pt x="78" y="7"/>
                    <a:pt x="86" y="15"/>
                  </a:cubicBezTo>
                  <a:cubicBezTo>
                    <a:pt x="94" y="24"/>
                    <a:pt x="93" y="32"/>
                    <a:pt x="83" y="45"/>
                  </a:cubicBezTo>
                  <a:cubicBezTo>
                    <a:pt x="95" y="55"/>
                    <a:pt x="97" y="63"/>
                    <a:pt x="91" y="74"/>
                  </a:cubicBezTo>
                  <a:cubicBezTo>
                    <a:pt x="85" y="83"/>
                    <a:pt x="75" y="85"/>
                    <a:pt x="62" y="78"/>
                  </a:cubicBezTo>
                  <a:cubicBezTo>
                    <a:pt x="60" y="81"/>
                    <a:pt x="59" y="84"/>
                    <a:pt x="57" y="87"/>
                  </a:cubicBezTo>
                  <a:cubicBezTo>
                    <a:pt x="52" y="95"/>
                    <a:pt x="43" y="98"/>
                    <a:pt x="35" y="95"/>
                  </a:cubicBezTo>
                  <a:cubicBezTo>
                    <a:pt x="26" y="91"/>
                    <a:pt x="21" y="84"/>
                    <a:pt x="23" y="75"/>
                  </a:cubicBezTo>
                  <a:cubicBezTo>
                    <a:pt x="23" y="73"/>
                    <a:pt x="23" y="71"/>
                    <a:pt x="24" y="69"/>
                  </a:cubicBezTo>
                  <a:cubicBezTo>
                    <a:pt x="22" y="69"/>
                    <a:pt x="20" y="69"/>
                    <a:pt x="18" y="69"/>
                  </a:cubicBezTo>
                  <a:cubicBezTo>
                    <a:pt x="8" y="67"/>
                    <a:pt x="2" y="63"/>
                    <a:pt x="0" y="53"/>
                  </a:cubicBezTo>
                  <a:cubicBezTo>
                    <a:pt x="0" y="51"/>
                    <a:pt x="0" y="49"/>
                    <a:pt x="0" y="47"/>
                  </a:cubicBezTo>
                  <a:close/>
                  <a:moveTo>
                    <a:pt x="37" y="41"/>
                  </a:moveTo>
                  <a:cubicBezTo>
                    <a:pt x="38" y="40"/>
                    <a:pt x="39" y="40"/>
                    <a:pt x="39" y="39"/>
                  </a:cubicBezTo>
                  <a:cubicBezTo>
                    <a:pt x="43" y="35"/>
                    <a:pt x="50" y="33"/>
                    <a:pt x="55" y="36"/>
                  </a:cubicBezTo>
                  <a:cubicBezTo>
                    <a:pt x="60" y="39"/>
                    <a:pt x="63" y="45"/>
                    <a:pt x="62" y="51"/>
                  </a:cubicBezTo>
                  <a:cubicBezTo>
                    <a:pt x="61" y="55"/>
                    <a:pt x="58" y="57"/>
                    <a:pt x="54" y="59"/>
                  </a:cubicBezTo>
                  <a:cubicBezTo>
                    <a:pt x="56" y="62"/>
                    <a:pt x="59" y="65"/>
                    <a:pt x="60" y="68"/>
                  </a:cubicBezTo>
                  <a:cubicBezTo>
                    <a:pt x="63" y="72"/>
                    <a:pt x="67" y="75"/>
                    <a:pt x="72" y="76"/>
                  </a:cubicBezTo>
                  <a:cubicBezTo>
                    <a:pt x="77" y="77"/>
                    <a:pt x="82" y="76"/>
                    <a:pt x="85" y="72"/>
                  </a:cubicBezTo>
                  <a:cubicBezTo>
                    <a:pt x="88" y="68"/>
                    <a:pt x="90" y="63"/>
                    <a:pt x="87" y="58"/>
                  </a:cubicBezTo>
                  <a:cubicBezTo>
                    <a:pt x="84" y="53"/>
                    <a:pt x="80" y="50"/>
                    <a:pt x="75" y="49"/>
                  </a:cubicBezTo>
                  <a:cubicBezTo>
                    <a:pt x="72" y="48"/>
                    <a:pt x="69" y="48"/>
                    <a:pt x="66" y="47"/>
                  </a:cubicBezTo>
                  <a:cubicBezTo>
                    <a:pt x="69" y="45"/>
                    <a:pt x="71" y="44"/>
                    <a:pt x="74" y="43"/>
                  </a:cubicBezTo>
                  <a:cubicBezTo>
                    <a:pt x="80" y="41"/>
                    <a:pt x="83" y="36"/>
                    <a:pt x="85" y="30"/>
                  </a:cubicBezTo>
                  <a:cubicBezTo>
                    <a:pt x="87" y="22"/>
                    <a:pt x="79" y="14"/>
                    <a:pt x="71" y="15"/>
                  </a:cubicBezTo>
                  <a:cubicBezTo>
                    <a:pt x="65" y="16"/>
                    <a:pt x="61" y="20"/>
                    <a:pt x="58" y="25"/>
                  </a:cubicBezTo>
                  <a:cubicBezTo>
                    <a:pt x="56" y="28"/>
                    <a:pt x="55" y="31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1"/>
                    <a:pt x="53" y="27"/>
                    <a:pt x="53" y="24"/>
                  </a:cubicBezTo>
                  <a:cubicBezTo>
                    <a:pt x="52" y="18"/>
                    <a:pt x="50" y="14"/>
                    <a:pt x="46" y="10"/>
                  </a:cubicBezTo>
                  <a:cubicBezTo>
                    <a:pt x="43" y="7"/>
                    <a:pt x="38" y="6"/>
                    <a:pt x="34" y="8"/>
                  </a:cubicBezTo>
                  <a:cubicBezTo>
                    <a:pt x="29" y="10"/>
                    <a:pt x="26" y="13"/>
                    <a:pt x="25" y="18"/>
                  </a:cubicBezTo>
                  <a:cubicBezTo>
                    <a:pt x="24" y="25"/>
                    <a:pt x="27" y="30"/>
                    <a:pt x="32" y="35"/>
                  </a:cubicBezTo>
                  <a:cubicBezTo>
                    <a:pt x="34" y="37"/>
                    <a:pt x="35" y="39"/>
                    <a:pt x="37" y="41"/>
                  </a:cubicBezTo>
                  <a:cubicBezTo>
                    <a:pt x="35" y="40"/>
                    <a:pt x="33" y="40"/>
                    <a:pt x="31" y="39"/>
                  </a:cubicBezTo>
                  <a:cubicBezTo>
                    <a:pt x="27" y="37"/>
                    <a:pt x="22" y="36"/>
                    <a:pt x="17" y="37"/>
                  </a:cubicBezTo>
                  <a:cubicBezTo>
                    <a:pt x="11" y="38"/>
                    <a:pt x="7" y="42"/>
                    <a:pt x="6" y="47"/>
                  </a:cubicBezTo>
                  <a:cubicBezTo>
                    <a:pt x="5" y="54"/>
                    <a:pt x="7" y="59"/>
                    <a:pt x="13" y="61"/>
                  </a:cubicBezTo>
                  <a:cubicBezTo>
                    <a:pt x="18" y="64"/>
                    <a:pt x="23" y="64"/>
                    <a:pt x="28" y="62"/>
                  </a:cubicBezTo>
                  <a:cubicBezTo>
                    <a:pt x="31" y="61"/>
                    <a:pt x="33" y="60"/>
                    <a:pt x="36" y="59"/>
                  </a:cubicBezTo>
                  <a:cubicBezTo>
                    <a:pt x="35" y="61"/>
                    <a:pt x="34" y="63"/>
                    <a:pt x="33" y="65"/>
                  </a:cubicBezTo>
                  <a:cubicBezTo>
                    <a:pt x="31" y="68"/>
                    <a:pt x="29" y="71"/>
                    <a:pt x="29" y="74"/>
                  </a:cubicBezTo>
                  <a:cubicBezTo>
                    <a:pt x="27" y="83"/>
                    <a:pt x="33" y="91"/>
                    <a:pt x="42" y="90"/>
                  </a:cubicBezTo>
                  <a:cubicBezTo>
                    <a:pt x="49" y="90"/>
                    <a:pt x="56" y="83"/>
                    <a:pt x="56" y="75"/>
                  </a:cubicBezTo>
                  <a:cubicBezTo>
                    <a:pt x="55" y="70"/>
                    <a:pt x="54" y="65"/>
                    <a:pt x="54" y="60"/>
                  </a:cubicBezTo>
                  <a:cubicBezTo>
                    <a:pt x="53" y="60"/>
                    <a:pt x="53" y="60"/>
                    <a:pt x="52" y="60"/>
                  </a:cubicBezTo>
                  <a:cubicBezTo>
                    <a:pt x="43" y="63"/>
                    <a:pt x="33" y="54"/>
                    <a:pt x="37" y="43"/>
                  </a:cubicBezTo>
                  <a:cubicBezTo>
                    <a:pt x="37" y="42"/>
                    <a:pt x="37" y="41"/>
                    <a:pt x="3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7616825" y="1497013"/>
              <a:ext cx="1352550" cy="1698625"/>
            </a:xfrm>
            <a:custGeom>
              <a:avLst/>
              <a:gdLst>
                <a:gd name="T0" fmla="*/ 51 w 75"/>
                <a:gd name="T1" fmla="*/ 30 h 93"/>
                <a:gd name="T2" fmla="*/ 70 w 75"/>
                <a:gd name="T3" fmla="*/ 36 h 93"/>
                <a:gd name="T4" fmla="*/ 74 w 75"/>
                <a:gd name="T5" fmla="*/ 48 h 93"/>
                <a:gd name="T6" fmla="*/ 50 w 75"/>
                <a:gd name="T7" fmla="*/ 64 h 93"/>
                <a:gd name="T8" fmla="*/ 49 w 75"/>
                <a:gd name="T9" fmla="*/ 85 h 93"/>
                <a:gd name="T10" fmla="*/ 37 w 75"/>
                <a:gd name="T11" fmla="*/ 92 h 93"/>
                <a:gd name="T12" fmla="*/ 17 w 75"/>
                <a:gd name="T13" fmla="*/ 73 h 93"/>
                <a:gd name="T14" fmla="*/ 7 w 75"/>
                <a:gd name="T15" fmla="*/ 78 h 93"/>
                <a:gd name="T16" fmla="*/ 6 w 75"/>
                <a:gd name="T17" fmla="*/ 78 h 93"/>
                <a:gd name="T18" fmla="*/ 12 w 75"/>
                <a:gd name="T19" fmla="*/ 60 h 93"/>
                <a:gd name="T20" fmla="*/ 2 w 75"/>
                <a:gd name="T21" fmla="*/ 44 h 93"/>
                <a:gd name="T22" fmla="*/ 0 w 75"/>
                <a:gd name="T23" fmla="*/ 9 h 93"/>
                <a:gd name="T24" fmla="*/ 19 w 75"/>
                <a:gd name="T25" fmla="*/ 17 h 93"/>
                <a:gd name="T26" fmla="*/ 31 w 75"/>
                <a:gd name="T27" fmla="*/ 2 h 93"/>
                <a:gd name="T28" fmla="*/ 43 w 75"/>
                <a:gd name="T29" fmla="*/ 2 h 93"/>
                <a:gd name="T30" fmla="*/ 54 w 75"/>
                <a:gd name="T31" fmla="*/ 13 h 93"/>
                <a:gd name="T32" fmla="*/ 51 w 75"/>
                <a:gd name="T33" fmla="*/ 30 h 93"/>
                <a:gd name="T34" fmla="*/ 27 w 75"/>
                <a:gd name="T35" fmla="*/ 60 h 93"/>
                <a:gd name="T36" fmla="*/ 41 w 75"/>
                <a:gd name="T37" fmla="*/ 45 h 93"/>
                <a:gd name="T38" fmla="*/ 27 w 75"/>
                <a:gd name="T39" fmla="*/ 31 h 93"/>
                <a:gd name="T40" fmla="*/ 13 w 75"/>
                <a:gd name="T41" fmla="*/ 45 h 93"/>
                <a:gd name="T42" fmla="*/ 27 w 75"/>
                <a:gd name="T43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93">
                  <a:moveTo>
                    <a:pt x="51" y="30"/>
                  </a:moveTo>
                  <a:cubicBezTo>
                    <a:pt x="59" y="29"/>
                    <a:pt x="65" y="30"/>
                    <a:pt x="70" y="36"/>
                  </a:cubicBezTo>
                  <a:cubicBezTo>
                    <a:pt x="74" y="39"/>
                    <a:pt x="75" y="44"/>
                    <a:pt x="74" y="48"/>
                  </a:cubicBezTo>
                  <a:cubicBezTo>
                    <a:pt x="73" y="59"/>
                    <a:pt x="64" y="66"/>
                    <a:pt x="50" y="64"/>
                  </a:cubicBezTo>
                  <a:cubicBezTo>
                    <a:pt x="53" y="72"/>
                    <a:pt x="54" y="79"/>
                    <a:pt x="49" y="85"/>
                  </a:cubicBezTo>
                  <a:cubicBezTo>
                    <a:pt x="46" y="89"/>
                    <a:pt x="42" y="91"/>
                    <a:pt x="37" y="92"/>
                  </a:cubicBezTo>
                  <a:cubicBezTo>
                    <a:pt x="28" y="93"/>
                    <a:pt x="21" y="87"/>
                    <a:pt x="17" y="73"/>
                  </a:cubicBezTo>
                  <a:cubicBezTo>
                    <a:pt x="13" y="74"/>
                    <a:pt x="10" y="76"/>
                    <a:pt x="7" y="78"/>
                  </a:cubicBezTo>
                  <a:cubicBezTo>
                    <a:pt x="7" y="78"/>
                    <a:pt x="6" y="78"/>
                    <a:pt x="6" y="78"/>
                  </a:cubicBezTo>
                  <a:cubicBezTo>
                    <a:pt x="10" y="72"/>
                    <a:pt x="13" y="67"/>
                    <a:pt x="12" y="60"/>
                  </a:cubicBezTo>
                  <a:cubicBezTo>
                    <a:pt x="11" y="53"/>
                    <a:pt x="7" y="48"/>
                    <a:pt x="2" y="44"/>
                  </a:cubicBezTo>
                  <a:cubicBezTo>
                    <a:pt x="11" y="32"/>
                    <a:pt x="13" y="20"/>
                    <a:pt x="0" y="9"/>
                  </a:cubicBezTo>
                  <a:cubicBezTo>
                    <a:pt x="8" y="8"/>
                    <a:pt x="14" y="12"/>
                    <a:pt x="19" y="17"/>
                  </a:cubicBezTo>
                  <a:cubicBezTo>
                    <a:pt x="21" y="11"/>
                    <a:pt x="24" y="5"/>
                    <a:pt x="31" y="2"/>
                  </a:cubicBezTo>
                  <a:cubicBezTo>
                    <a:pt x="35" y="0"/>
                    <a:pt x="39" y="0"/>
                    <a:pt x="43" y="2"/>
                  </a:cubicBezTo>
                  <a:cubicBezTo>
                    <a:pt x="48" y="4"/>
                    <a:pt x="53" y="7"/>
                    <a:pt x="54" y="13"/>
                  </a:cubicBezTo>
                  <a:cubicBezTo>
                    <a:pt x="55" y="19"/>
                    <a:pt x="54" y="24"/>
                    <a:pt x="51" y="30"/>
                  </a:cubicBezTo>
                  <a:close/>
                  <a:moveTo>
                    <a:pt x="27" y="60"/>
                  </a:moveTo>
                  <a:cubicBezTo>
                    <a:pt x="35" y="60"/>
                    <a:pt x="41" y="53"/>
                    <a:pt x="41" y="45"/>
                  </a:cubicBezTo>
                  <a:cubicBezTo>
                    <a:pt x="42" y="38"/>
                    <a:pt x="35" y="31"/>
                    <a:pt x="27" y="31"/>
                  </a:cubicBezTo>
                  <a:cubicBezTo>
                    <a:pt x="19" y="31"/>
                    <a:pt x="13" y="37"/>
                    <a:pt x="13" y="45"/>
                  </a:cubicBezTo>
                  <a:cubicBezTo>
                    <a:pt x="12" y="53"/>
                    <a:pt x="19" y="60"/>
                    <a:pt x="2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53"/>
          <p:cNvSpPr txBox="1">
            <a:spLocks noGrp="1"/>
          </p:cNvSpPr>
          <p:nvPr>
            <p:ph type="title"/>
          </p:nvPr>
        </p:nvSpPr>
        <p:spPr>
          <a:xfrm>
            <a:off x="61502" y="550475"/>
            <a:ext cx="9021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And here comes the </a:t>
            </a:r>
            <a:r>
              <a:rPr lang="es" sz="2800">
                <a:solidFill>
                  <a:srgbClr val="E4809B"/>
                </a:solidFill>
              </a:rPr>
              <a:t>slide title</a:t>
            </a:r>
            <a:r>
              <a:rPr lang="es" sz="2800"/>
              <a:t>!</a:t>
            </a:r>
            <a:endParaRPr/>
          </a:p>
        </p:txBody>
      </p:sp>
      <p:sp>
        <p:nvSpPr>
          <p:cNvPr id="1110" name="Google Shape;1110;p53"/>
          <p:cNvSpPr/>
          <p:nvPr/>
        </p:nvSpPr>
        <p:spPr>
          <a:xfrm>
            <a:off x="-79725" y="1398625"/>
            <a:ext cx="9303460" cy="3744874"/>
          </a:xfrm>
          <a:custGeom>
            <a:avLst/>
            <a:gdLst/>
            <a:ahLst/>
            <a:cxnLst/>
            <a:rect l="l" t="t" r="r" b="b"/>
            <a:pathLst>
              <a:path w="68136" h="29431" extrusionOk="0">
                <a:moveTo>
                  <a:pt x="68136" y="1"/>
                </a:moveTo>
                <a:cubicBezTo>
                  <a:pt x="53570" y="13617"/>
                  <a:pt x="31247" y="15733"/>
                  <a:pt x="12966" y="21537"/>
                </a:cubicBezTo>
                <a:cubicBezTo>
                  <a:pt x="10470" y="22351"/>
                  <a:pt x="3716" y="23978"/>
                  <a:pt x="0" y="26881"/>
                </a:cubicBezTo>
                <a:lnTo>
                  <a:pt x="0" y="29430"/>
                </a:lnTo>
                <a:lnTo>
                  <a:pt x="68136" y="29430"/>
                </a:lnTo>
                <a:lnTo>
                  <a:pt x="68136" y="1"/>
                </a:lnTo>
                <a:close/>
              </a:path>
            </a:pathLst>
          </a:custGeom>
          <a:solidFill>
            <a:srgbClr val="23A7B4">
              <a:alpha val="7411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1" name="Google Shape;1111;p53"/>
          <p:cNvGrpSpPr/>
          <p:nvPr/>
        </p:nvGrpSpPr>
        <p:grpSpPr>
          <a:xfrm>
            <a:off x="8439628" y="3969838"/>
            <a:ext cx="337600" cy="293047"/>
            <a:chOff x="-28462125" y="3199700"/>
            <a:chExt cx="298550" cy="259150"/>
          </a:xfrm>
        </p:grpSpPr>
        <p:sp>
          <p:nvSpPr>
            <p:cNvPr id="1112" name="Google Shape;1112;p53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53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53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5" name="Google Shape;1115;p53"/>
          <p:cNvGrpSpPr/>
          <p:nvPr/>
        </p:nvGrpSpPr>
        <p:grpSpPr>
          <a:xfrm>
            <a:off x="8436950" y="4583437"/>
            <a:ext cx="342943" cy="334886"/>
            <a:chOff x="-28463700" y="3914875"/>
            <a:chExt cx="303275" cy="296150"/>
          </a:xfrm>
        </p:grpSpPr>
        <p:sp>
          <p:nvSpPr>
            <p:cNvPr id="1116" name="Google Shape;1116;p53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53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53"/>
          <p:cNvGrpSpPr/>
          <p:nvPr/>
        </p:nvGrpSpPr>
        <p:grpSpPr>
          <a:xfrm>
            <a:off x="5282442" y="4605593"/>
            <a:ext cx="332229" cy="330448"/>
            <a:chOff x="-24353075" y="3891250"/>
            <a:chExt cx="293800" cy="292225"/>
          </a:xfrm>
        </p:grpSpPr>
        <p:sp>
          <p:nvSpPr>
            <p:cNvPr id="1119" name="Google Shape;1119;p53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53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53"/>
          <p:cNvGrpSpPr/>
          <p:nvPr/>
        </p:nvGrpSpPr>
        <p:grpSpPr>
          <a:xfrm>
            <a:off x="5281110" y="3936930"/>
            <a:ext cx="334915" cy="315324"/>
            <a:chOff x="-23615075" y="3906200"/>
            <a:chExt cx="296175" cy="278850"/>
          </a:xfrm>
        </p:grpSpPr>
        <p:sp>
          <p:nvSpPr>
            <p:cNvPr id="1122" name="Google Shape;1122;p53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53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53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5" name="Google Shape;1125;p53"/>
          <p:cNvSpPr txBox="1">
            <a:spLocks noGrp="1"/>
          </p:cNvSpPr>
          <p:nvPr>
            <p:ph type="body" idx="4294967295"/>
          </p:nvPr>
        </p:nvSpPr>
        <p:spPr>
          <a:xfrm>
            <a:off x="2438675" y="4574971"/>
            <a:ext cx="26430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FFFFFF"/>
                </a:solidFill>
              </a:rPr>
              <a:t>It gives cohesion to your information</a:t>
            </a:r>
            <a:endParaRPr/>
          </a:p>
        </p:txBody>
      </p:sp>
      <p:sp>
        <p:nvSpPr>
          <p:cNvPr id="1126" name="Google Shape;1126;p53"/>
          <p:cNvSpPr txBox="1">
            <a:spLocks noGrp="1"/>
          </p:cNvSpPr>
          <p:nvPr>
            <p:ph type="body" idx="4294967295"/>
          </p:nvPr>
        </p:nvSpPr>
        <p:spPr>
          <a:xfrm>
            <a:off x="5859475" y="3838000"/>
            <a:ext cx="24243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FFFFFF"/>
                </a:solidFill>
              </a:rPr>
              <a:t>The audience won’t miss the point of  your presentation</a:t>
            </a:r>
            <a:endParaRPr/>
          </a:p>
        </p:txBody>
      </p:sp>
      <p:sp>
        <p:nvSpPr>
          <p:cNvPr id="1127" name="Google Shape;1127;p53"/>
          <p:cNvSpPr txBox="1">
            <a:spLocks noGrp="1"/>
          </p:cNvSpPr>
          <p:nvPr>
            <p:ph type="body" idx="4294967295"/>
          </p:nvPr>
        </p:nvSpPr>
        <p:spPr>
          <a:xfrm>
            <a:off x="5859475" y="4577952"/>
            <a:ext cx="24243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FFFFFF"/>
                </a:solidFill>
              </a:rPr>
              <a:t>You can organize your ideas</a:t>
            </a:r>
            <a:endParaRPr/>
          </a:p>
        </p:txBody>
      </p:sp>
      <p:sp>
        <p:nvSpPr>
          <p:cNvPr id="1128" name="Google Shape;1128;p53"/>
          <p:cNvSpPr txBox="1">
            <a:spLocks noGrp="1"/>
          </p:cNvSpPr>
          <p:nvPr>
            <p:ph type="body" idx="4294967295"/>
          </p:nvPr>
        </p:nvSpPr>
        <p:spPr>
          <a:xfrm>
            <a:off x="6355600" y="3278075"/>
            <a:ext cx="24243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>
                <a:solidFill>
                  <a:srgbClr val="FFFFFF"/>
                </a:solidFill>
              </a:rPr>
              <a:t>THIS IS A LIST</a:t>
            </a:r>
            <a:endParaRPr/>
          </a:p>
        </p:txBody>
      </p:sp>
      <p:sp>
        <p:nvSpPr>
          <p:cNvPr id="1129" name="Google Shape;1129;p53"/>
          <p:cNvSpPr txBox="1">
            <a:spLocks noGrp="1"/>
          </p:cNvSpPr>
          <p:nvPr>
            <p:ph type="body" idx="4294967295"/>
          </p:nvPr>
        </p:nvSpPr>
        <p:spPr>
          <a:xfrm>
            <a:off x="2657375" y="3838000"/>
            <a:ext cx="24243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FFFFFF"/>
                </a:solidFill>
              </a:rPr>
              <a:t>It helps you make your point clear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304" name="Google Shape;304;p18"/>
          <p:cNvSpPr txBox="1"/>
          <p:nvPr/>
        </p:nvSpPr>
        <p:spPr>
          <a:xfrm>
            <a:off x="3678363" y="3677638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86850" y="3672863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634750" y="4032688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3226268" y="4033777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6269863" y="367419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18"/>
          <p:cNvSpPr txBox="1"/>
          <p:nvPr/>
        </p:nvSpPr>
        <p:spPr>
          <a:xfrm>
            <a:off x="5817774" y="4033483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267075" y="2292551"/>
            <a:ext cx="1428750" cy="1062039"/>
            <a:chOff x="909638" y="1290637"/>
            <a:chExt cx="1428750" cy="10620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306513" y="1290637"/>
              <a:ext cx="1009650" cy="906463"/>
            </a:xfrm>
            <a:custGeom>
              <a:avLst/>
              <a:gdLst>
                <a:gd name="T0" fmla="*/ 143 w 267"/>
                <a:gd name="T1" fmla="*/ 113 h 239"/>
                <a:gd name="T2" fmla="*/ 204 w 267"/>
                <a:gd name="T3" fmla="*/ 101 h 239"/>
                <a:gd name="T4" fmla="*/ 260 w 267"/>
                <a:gd name="T5" fmla="*/ 162 h 239"/>
                <a:gd name="T6" fmla="*/ 247 w 267"/>
                <a:gd name="T7" fmla="*/ 177 h 239"/>
                <a:gd name="T8" fmla="*/ 197 w 267"/>
                <a:gd name="T9" fmla="*/ 196 h 239"/>
                <a:gd name="T10" fmla="*/ 153 w 267"/>
                <a:gd name="T11" fmla="*/ 222 h 239"/>
                <a:gd name="T12" fmla="*/ 82 w 267"/>
                <a:gd name="T13" fmla="*/ 225 h 239"/>
                <a:gd name="T14" fmla="*/ 60 w 267"/>
                <a:gd name="T15" fmla="*/ 158 h 239"/>
                <a:gd name="T16" fmla="*/ 71 w 267"/>
                <a:gd name="T17" fmla="*/ 135 h 239"/>
                <a:gd name="T18" fmla="*/ 56 w 267"/>
                <a:gd name="T19" fmla="*/ 134 h 239"/>
                <a:gd name="T20" fmla="*/ 2 w 267"/>
                <a:gd name="T21" fmla="*/ 79 h 239"/>
                <a:gd name="T22" fmla="*/ 46 w 267"/>
                <a:gd name="T23" fmla="*/ 18 h 239"/>
                <a:gd name="T24" fmla="*/ 96 w 267"/>
                <a:gd name="T25" fmla="*/ 47 h 239"/>
                <a:gd name="T26" fmla="*/ 70 w 267"/>
                <a:gd name="T27" fmla="*/ 96 h 239"/>
                <a:gd name="T28" fmla="*/ 66 w 267"/>
                <a:gd name="T29" fmla="*/ 96 h 239"/>
                <a:gd name="T30" fmla="*/ 39 w 267"/>
                <a:gd name="T31" fmla="*/ 78 h 239"/>
                <a:gd name="T32" fmla="*/ 47 w 267"/>
                <a:gd name="T33" fmla="*/ 59 h 239"/>
                <a:gd name="T34" fmla="*/ 77 w 267"/>
                <a:gd name="T35" fmla="*/ 69 h 239"/>
                <a:gd name="T36" fmla="*/ 77 w 267"/>
                <a:gd name="T37" fmla="*/ 57 h 239"/>
                <a:gd name="T38" fmla="*/ 48 w 267"/>
                <a:gd name="T39" fmla="*/ 45 h 239"/>
                <a:gd name="T40" fmla="*/ 25 w 267"/>
                <a:gd name="T41" fmla="*/ 76 h 239"/>
                <a:gd name="T42" fmla="*/ 53 w 267"/>
                <a:gd name="T43" fmla="*/ 109 h 239"/>
                <a:gd name="T44" fmla="*/ 101 w 267"/>
                <a:gd name="T45" fmla="*/ 92 h 239"/>
                <a:gd name="T46" fmla="*/ 88 w 267"/>
                <a:gd name="T47" fmla="*/ 10 h 239"/>
                <a:gd name="T48" fmla="*/ 163 w 267"/>
                <a:gd name="T49" fmla="*/ 2 h 239"/>
                <a:gd name="T50" fmla="*/ 200 w 267"/>
                <a:gd name="T51" fmla="*/ 84 h 239"/>
                <a:gd name="T52" fmla="*/ 188 w 267"/>
                <a:gd name="T53" fmla="*/ 90 h 239"/>
                <a:gd name="T54" fmla="*/ 129 w 267"/>
                <a:gd name="T55" fmla="*/ 102 h 239"/>
                <a:gd name="T56" fmla="*/ 111 w 267"/>
                <a:gd name="T57" fmla="*/ 108 h 239"/>
                <a:gd name="T58" fmla="*/ 111 w 267"/>
                <a:gd name="T59" fmla="*/ 113 h 239"/>
                <a:gd name="T60" fmla="*/ 130 w 267"/>
                <a:gd name="T61" fmla="*/ 123 h 239"/>
                <a:gd name="T62" fmla="*/ 151 w 267"/>
                <a:gd name="T63" fmla="*/ 168 h 239"/>
                <a:gd name="T64" fmla="*/ 123 w 267"/>
                <a:gd name="T65" fmla="*/ 196 h 239"/>
                <a:gd name="T66" fmla="*/ 97 w 267"/>
                <a:gd name="T67" fmla="*/ 184 h 239"/>
                <a:gd name="T68" fmla="*/ 101 w 267"/>
                <a:gd name="T69" fmla="*/ 161 h 239"/>
                <a:gd name="T70" fmla="*/ 123 w 267"/>
                <a:gd name="T71" fmla="*/ 169 h 239"/>
                <a:gd name="T72" fmla="*/ 126 w 267"/>
                <a:gd name="T73" fmla="*/ 177 h 239"/>
                <a:gd name="T74" fmla="*/ 119 w 267"/>
                <a:gd name="T75" fmla="*/ 146 h 239"/>
                <a:gd name="T76" fmla="*/ 90 w 267"/>
                <a:gd name="T77" fmla="*/ 152 h 239"/>
                <a:gd name="T78" fmla="*/ 80 w 267"/>
                <a:gd name="T79" fmla="*/ 180 h 239"/>
                <a:gd name="T80" fmla="*/ 120 w 267"/>
                <a:gd name="T81" fmla="*/ 212 h 239"/>
                <a:gd name="T82" fmla="*/ 165 w 267"/>
                <a:gd name="T83" fmla="*/ 170 h 239"/>
                <a:gd name="T84" fmla="*/ 143 w 267"/>
                <a:gd name="T85" fmla="*/ 11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7" h="239">
                  <a:moveTo>
                    <a:pt x="143" y="113"/>
                  </a:moveTo>
                  <a:cubicBezTo>
                    <a:pt x="167" y="108"/>
                    <a:pt x="185" y="103"/>
                    <a:pt x="204" y="101"/>
                  </a:cubicBezTo>
                  <a:cubicBezTo>
                    <a:pt x="239" y="98"/>
                    <a:pt x="267" y="129"/>
                    <a:pt x="260" y="162"/>
                  </a:cubicBezTo>
                  <a:cubicBezTo>
                    <a:pt x="259" y="168"/>
                    <a:pt x="253" y="175"/>
                    <a:pt x="247" y="177"/>
                  </a:cubicBezTo>
                  <a:cubicBezTo>
                    <a:pt x="231" y="184"/>
                    <a:pt x="213" y="189"/>
                    <a:pt x="197" y="196"/>
                  </a:cubicBezTo>
                  <a:cubicBezTo>
                    <a:pt x="182" y="203"/>
                    <a:pt x="167" y="211"/>
                    <a:pt x="153" y="222"/>
                  </a:cubicBezTo>
                  <a:cubicBezTo>
                    <a:pt x="133" y="237"/>
                    <a:pt x="103" y="239"/>
                    <a:pt x="82" y="225"/>
                  </a:cubicBezTo>
                  <a:cubicBezTo>
                    <a:pt x="61" y="210"/>
                    <a:pt x="51" y="183"/>
                    <a:pt x="60" y="158"/>
                  </a:cubicBezTo>
                  <a:cubicBezTo>
                    <a:pt x="63" y="150"/>
                    <a:pt x="67" y="144"/>
                    <a:pt x="71" y="135"/>
                  </a:cubicBezTo>
                  <a:cubicBezTo>
                    <a:pt x="65" y="134"/>
                    <a:pt x="60" y="134"/>
                    <a:pt x="56" y="134"/>
                  </a:cubicBezTo>
                  <a:cubicBezTo>
                    <a:pt x="26" y="131"/>
                    <a:pt x="4" y="109"/>
                    <a:pt x="2" y="79"/>
                  </a:cubicBezTo>
                  <a:cubicBezTo>
                    <a:pt x="0" y="51"/>
                    <a:pt x="19" y="25"/>
                    <a:pt x="46" y="18"/>
                  </a:cubicBezTo>
                  <a:cubicBezTo>
                    <a:pt x="68" y="13"/>
                    <a:pt x="91" y="26"/>
                    <a:pt x="96" y="47"/>
                  </a:cubicBezTo>
                  <a:cubicBezTo>
                    <a:pt x="102" y="71"/>
                    <a:pt x="90" y="92"/>
                    <a:pt x="70" y="96"/>
                  </a:cubicBezTo>
                  <a:cubicBezTo>
                    <a:pt x="69" y="96"/>
                    <a:pt x="67" y="96"/>
                    <a:pt x="66" y="96"/>
                  </a:cubicBezTo>
                  <a:cubicBezTo>
                    <a:pt x="52" y="97"/>
                    <a:pt x="42" y="91"/>
                    <a:pt x="39" y="78"/>
                  </a:cubicBezTo>
                  <a:cubicBezTo>
                    <a:pt x="38" y="72"/>
                    <a:pt x="45" y="59"/>
                    <a:pt x="47" y="59"/>
                  </a:cubicBezTo>
                  <a:cubicBezTo>
                    <a:pt x="56" y="59"/>
                    <a:pt x="64" y="65"/>
                    <a:pt x="77" y="69"/>
                  </a:cubicBezTo>
                  <a:cubicBezTo>
                    <a:pt x="77" y="67"/>
                    <a:pt x="80" y="59"/>
                    <a:pt x="77" y="57"/>
                  </a:cubicBezTo>
                  <a:cubicBezTo>
                    <a:pt x="68" y="52"/>
                    <a:pt x="57" y="44"/>
                    <a:pt x="48" y="45"/>
                  </a:cubicBezTo>
                  <a:cubicBezTo>
                    <a:pt x="31" y="46"/>
                    <a:pt x="23" y="59"/>
                    <a:pt x="25" y="76"/>
                  </a:cubicBezTo>
                  <a:cubicBezTo>
                    <a:pt x="26" y="93"/>
                    <a:pt x="36" y="105"/>
                    <a:pt x="53" y="109"/>
                  </a:cubicBezTo>
                  <a:cubicBezTo>
                    <a:pt x="72" y="113"/>
                    <a:pt x="89" y="108"/>
                    <a:pt x="101" y="92"/>
                  </a:cubicBezTo>
                  <a:cubicBezTo>
                    <a:pt x="117" y="69"/>
                    <a:pt x="114" y="40"/>
                    <a:pt x="88" y="10"/>
                  </a:cubicBezTo>
                  <a:cubicBezTo>
                    <a:pt x="115" y="7"/>
                    <a:pt x="139" y="0"/>
                    <a:pt x="163" y="2"/>
                  </a:cubicBezTo>
                  <a:cubicBezTo>
                    <a:pt x="198" y="4"/>
                    <a:pt x="220" y="57"/>
                    <a:pt x="200" y="84"/>
                  </a:cubicBezTo>
                  <a:cubicBezTo>
                    <a:pt x="197" y="87"/>
                    <a:pt x="192" y="89"/>
                    <a:pt x="188" y="90"/>
                  </a:cubicBezTo>
                  <a:cubicBezTo>
                    <a:pt x="168" y="94"/>
                    <a:pt x="149" y="98"/>
                    <a:pt x="129" y="102"/>
                  </a:cubicBezTo>
                  <a:cubicBezTo>
                    <a:pt x="123" y="103"/>
                    <a:pt x="117" y="106"/>
                    <a:pt x="111" y="108"/>
                  </a:cubicBezTo>
                  <a:cubicBezTo>
                    <a:pt x="111" y="110"/>
                    <a:pt x="111" y="111"/>
                    <a:pt x="111" y="113"/>
                  </a:cubicBezTo>
                  <a:cubicBezTo>
                    <a:pt x="117" y="116"/>
                    <a:pt x="124" y="120"/>
                    <a:pt x="130" y="123"/>
                  </a:cubicBezTo>
                  <a:cubicBezTo>
                    <a:pt x="148" y="131"/>
                    <a:pt x="154" y="145"/>
                    <a:pt x="151" y="168"/>
                  </a:cubicBezTo>
                  <a:cubicBezTo>
                    <a:pt x="149" y="185"/>
                    <a:pt x="140" y="196"/>
                    <a:pt x="123" y="196"/>
                  </a:cubicBezTo>
                  <a:cubicBezTo>
                    <a:pt x="114" y="197"/>
                    <a:pt x="103" y="191"/>
                    <a:pt x="97" y="184"/>
                  </a:cubicBezTo>
                  <a:cubicBezTo>
                    <a:pt x="94" y="180"/>
                    <a:pt x="96" y="166"/>
                    <a:pt x="101" y="161"/>
                  </a:cubicBezTo>
                  <a:cubicBezTo>
                    <a:pt x="109" y="153"/>
                    <a:pt x="119" y="157"/>
                    <a:pt x="123" y="169"/>
                  </a:cubicBezTo>
                  <a:cubicBezTo>
                    <a:pt x="123" y="171"/>
                    <a:pt x="125" y="174"/>
                    <a:pt x="126" y="177"/>
                  </a:cubicBezTo>
                  <a:cubicBezTo>
                    <a:pt x="137" y="162"/>
                    <a:pt x="134" y="149"/>
                    <a:pt x="119" y="146"/>
                  </a:cubicBezTo>
                  <a:cubicBezTo>
                    <a:pt x="110" y="145"/>
                    <a:pt x="97" y="146"/>
                    <a:pt x="90" y="152"/>
                  </a:cubicBezTo>
                  <a:cubicBezTo>
                    <a:pt x="84" y="158"/>
                    <a:pt x="80" y="171"/>
                    <a:pt x="80" y="180"/>
                  </a:cubicBezTo>
                  <a:cubicBezTo>
                    <a:pt x="82" y="199"/>
                    <a:pt x="101" y="213"/>
                    <a:pt x="120" y="212"/>
                  </a:cubicBezTo>
                  <a:cubicBezTo>
                    <a:pt x="143" y="210"/>
                    <a:pt x="162" y="193"/>
                    <a:pt x="165" y="170"/>
                  </a:cubicBezTo>
                  <a:cubicBezTo>
                    <a:pt x="168" y="148"/>
                    <a:pt x="163" y="129"/>
                    <a:pt x="143" y="113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09638" y="2014538"/>
              <a:ext cx="1428750" cy="338138"/>
            </a:xfrm>
            <a:custGeom>
              <a:avLst/>
              <a:gdLst>
                <a:gd name="T0" fmla="*/ 378 w 378"/>
                <a:gd name="T1" fmla="*/ 0 h 89"/>
                <a:gd name="T2" fmla="*/ 333 w 378"/>
                <a:gd name="T3" fmla="*/ 58 h 89"/>
                <a:gd name="T4" fmla="*/ 196 w 378"/>
                <a:gd name="T5" fmla="*/ 86 h 89"/>
                <a:gd name="T6" fmla="*/ 72 w 378"/>
                <a:gd name="T7" fmla="*/ 85 h 89"/>
                <a:gd name="T8" fmla="*/ 1 w 378"/>
                <a:gd name="T9" fmla="*/ 38 h 89"/>
                <a:gd name="T10" fmla="*/ 2 w 378"/>
                <a:gd name="T11" fmla="*/ 30 h 89"/>
                <a:gd name="T12" fmla="*/ 12 w 378"/>
                <a:gd name="T13" fmla="*/ 26 h 89"/>
                <a:gd name="T14" fmla="*/ 23 w 378"/>
                <a:gd name="T15" fmla="*/ 34 h 89"/>
                <a:gd name="T16" fmla="*/ 98 w 378"/>
                <a:gd name="T17" fmla="*/ 62 h 89"/>
                <a:gd name="T18" fmla="*/ 236 w 378"/>
                <a:gd name="T19" fmla="*/ 60 h 89"/>
                <a:gd name="T20" fmla="*/ 274 w 378"/>
                <a:gd name="T21" fmla="*/ 45 h 89"/>
                <a:gd name="T22" fmla="*/ 378 w 378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89">
                  <a:moveTo>
                    <a:pt x="378" y="0"/>
                  </a:moveTo>
                  <a:cubicBezTo>
                    <a:pt x="367" y="23"/>
                    <a:pt x="358" y="47"/>
                    <a:pt x="333" y="58"/>
                  </a:cubicBezTo>
                  <a:cubicBezTo>
                    <a:pt x="289" y="77"/>
                    <a:pt x="244" y="89"/>
                    <a:pt x="196" y="86"/>
                  </a:cubicBezTo>
                  <a:cubicBezTo>
                    <a:pt x="154" y="83"/>
                    <a:pt x="113" y="85"/>
                    <a:pt x="72" y="85"/>
                  </a:cubicBezTo>
                  <a:cubicBezTo>
                    <a:pt x="37" y="86"/>
                    <a:pt x="22" y="58"/>
                    <a:pt x="1" y="38"/>
                  </a:cubicBezTo>
                  <a:cubicBezTo>
                    <a:pt x="0" y="37"/>
                    <a:pt x="0" y="31"/>
                    <a:pt x="2" y="30"/>
                  </a:cubicBezTo>
                  <a:cubicBezTo>
                    <a:pt x="4" y="27"/>
                    <a:pt x="9" y="25"/>
                    <a:pt x="12" y="26"/>
                  </a:cubicBezTo>
                  <a:cubicBezTo>
                    <a:pt x="16" y="27"/>
                    <a:pt x="20" y="30"/>
                    <a:pt x="23" y="34"/>
                  </a:cubicBezTo>
                  <a:cubicBezTo>
                    <a:pt x="43" y="58"/>
                    <a:pt x="68" y="63"/>
                    <a:pt x="98" y="62"/>
                  </a:cubicBezTo>
                  <a:cubicBezTo>
                    <a:pt x="144" y="60"/>
                    <a:pt x="190" y="62"/>
                    <a:pt x="236" y="60"/>
                  </a:cubicBezTo>
                  <a:cubicBezTo>
                    <a:pt x="249" y="60"/>
                    <a:pt x="266" y="55"/>
                    <a:pt x="274" y="45"/>
                  </a:cubicBezTo>
                  <a:cubicBezTo>
                    <a:pt x="303" y="14"/>
                    <a:pt x="341" y="11"/>
                    <a:pt x="378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049338" y="1735138"/>
              <a:ext cx="473075" cy="442913"/>
            </a:xfrm>
            <a:custGeom>
              <a:avLst/>
              <a:gdLst>
                <a:gd name="T0" fmla="*/ 72 w 125"/>
                <a:gd name="T1" fmla="*/ 59 h 117"/>
                <a:gd name="T2" fmla="*/ 57 w 125"/>
                <a:gd name="T3" fmla="*/ 28 h 117"/>
                <a:gd name="T4" fmla="*/ 28 w 125"/>
                <a:gd name="T5" fmla="*/ 41 h 117"/>
                <a:gd name="T6" fmla="*/ 29 w 125"/>
                <a:gd name="T7" fmla="*/ 75 h 117"/>
                <a:gd name="T8" fmla="*/ 65 w 125"/>
                <a:gd name="T9" fmla="*/ 93 h 117"/>
                <a:gd name="T10" fmla="*/ 109 w 125"/>
                <a:gd name="T11" fmla="*/ 69 h 117"/>
                <a:gd name="T12" fmla="*/ 125 w 125"/>
                <a:gd name="T13" fmla="*/ 106 h 117"/>
                <a:gd name="T14" fmla="*/ 51 w 125"/>
                <a:gd name="T15" fmla="*/ 116 h 117"/>
                <a:gd name="T16" fmla="*/ 0 w 125"/>
                <a:gd name="T17" fmla="*/ 58 h 117"/>
                <a:gd name="T18" fmla="*/ 51 w 125"/>
                <a:gd name="T19" fmla="*/ 1 h 117"/>
                <a:gd name="T20" fmla="*/ 94 w 125"/>
                <a:gd name="T21" fmla="*/ 34 h 117"/>
                <a:gd name="T22" fmla="*/ 67 w 125"/>
                <a:gd name="T23" fmla="*/ 80 h 117"/>
                <a:gd name="T24" fmla="*/ 37 w 125"/>
                <a:gd name="T25" fmla="*/ 61 h 117"/>
                <a:gd name="T26" fmla="*/ 47 w 125"/>
                <a:gd name="T27" fmla="*/ 43 h 117"/>
                <a:gd name="T28" fmla="*/ 64 w 125"/>
                <a:gd name="T29" fmla="*/ 50 h 117"/>
                <a:gd name="T30" fmla="*/ 72 w 125"/>
                <a:gd name="T3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17">
                  <a:moveTo>
                    <a:pt x="72" y="59"/>
                  </a:moveTo>
                  <a:cubicBezTo>
                    <a:pt x="79" y="41"/>
                    <a:pt x="73" y="28"/>
                    <a:pt x="57" y="28"/>
                  </a:cubicBezTo>
                  <a:cubicBezTo>
                    <a:pt x="47" y="28"/>
                    <a:pt x="32" y="33"/>
                    <a:pt x="28" y="41"/>
                  </a:cubicBezTo>
                  <a:cubicBezTo>
                    <a:pt x="23" y="50"/>
                    <a:pt x="23" y="68"/>
                    <a:pt x="29" y="75"/>
                  </a:cubicBezTo>
                  <a:cubicBezTo>
                    <a:pt x="37" y="85"/>
                    <a:pt x="54" y="94"/>
                    <a:pt x="65" y="93"/>
                  </a:cubicBezTo>
                  <a:cubicBezTo>
                    <a:pt x="81" y="90"/>
                    <a:pt x="95" y="78"/>
                    <a:pt x="109" y="69"/>
                  </a:cubicBezTo>
                  <a:cubicBezTo>
                    <a:pt x="113" y="77"/>
                    <a:pt x="118" y="90"/>
                    <a:pt x="125" y="106"/>
                  </a:cubicBezTo>
                  <a:cubicBezTo>
                    <a:pt x="100" y="110"/>
                    <a:pt x="75" y="116"/>
                    <a:pt x="51" y="116"/>
                  </a:cubicBezTo>
                  <a:cubicBezTo>
                    <a:pt x="21" y="117"/>
                    <a:pt x="0" y="90"/>
                    <a:pt x="0" y="58"/>
                  </a:cubicBezTo>
                  <a:cubicBezTo>
                    <a:pt x="0" y="25"/>
                    <a:pt x="20" y="3"/>
                    <a:pt x="51" y="1"/>
                  </a:cubicBezTo>
                  <a:cubicBezTo>
                    <a:pt x="73" y="0"/>
                    <a:pt x="92" y="15"/>
                    <a:pt x="94" y="34"/>
                  </a:cubicBezTo>
                  <a:cubicBezTo>
                    <a:pt x="97" y="60"/>
                    <a:pt x="87" y="77"/>
                    <a:pt x="67" y="80"/>
                  </a:cubicBezTo>
                  <a:cubicBezTo>
                    <a:pt x="52" y="82"/>
                    <a:pt x="39" y="77"/>
                    <a:pt x="37" y="61"/>
                  </a:cubicBezTo>
                  <a:cubicBezTo>
                    <a:pt x="37" y="55"/>
                    <a:pt x="42" y="46"/>
                    <a:pt x="47" y="43"/>
                  </a:cubicBezTo>
                  <a:cubicBezTo>
                    <a:pt x="50" y="41"/>
                    <a:pt x="59" y="47"/>
                    <a:pt x="64" y="50"/>
                  </a:cubicBezTo>
                  <a:cubicBezTo>
                    <a:pt x="67" y="51"/>
                    <a:pt x="68" y="54"/>
                    <a:pt x="72" y="59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857614" y="2292551"/>
            <a:ext cx="1428750" cy="1062039"/>
            <a:chOff x="909638" y="1290637"/>
            <a:chExt cx="1428750" cy="1062039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306513" y="1290637"/>
              <a:ext cx="1009650" cy="906463"/>
            </a:xfrm>
            <a:custGeom>
              <a:avLst/>
              <a:gdLst>
                <a:gd name="T0" fmla="*/ 143 w 267"/>
                <a:gd name="T1" fmla="*/ 113 h 239"/>
                <a:gd name="T2" fmla="*/ 204 w 267"/>
                <a:gd name="T3" fmla="*/ 101 h 239"/>
                <a:gd name="T4" fmla="*/ 260 w 267"/>
                <a:gd name="T5" fmla="*/ 162 h 239"/>
                <a:gd name="T6" fmla="*/ 247 w 267"/>
                <a:gd name="T7" fmla="*/ 177 h 239"/>
                <a:gd name="T8" fmla="*/ 197 w 267"/>
                <a:gd name="T9" fmla="*/ 196 h 239"/>
                <a:gd name="T10" fmla="*/ 153 w 267"/>
                <a:gd name="T11" fmla="*/ 222 h 239"/>
                <a:gd name="T12" fmla="*/ 82 w 267"/>
                <a:gd name="T13" fmla="*/ 225 h 239"/>
                <a:gd name="T14" fmla="*/ 60 w 267"/>
                <a:gd name="T15" fmla="*/ 158 h 239"/>
                <a:gd name="T16" fmla="*/ 71 w 267"/>
                <a:gd name="T17" fmla="*/ 135 h 239"/>
                <a:gd name="T18" fmla="*/ 56 w 267"/>
                <a:gd name="T19" fmla="*/ 134 h 239"/>
                <a:gd name="T20" fmla="*/ 2 w 267"/>
                <a:gd name="T21" fmla="*/ 79 h 239"/>
                <a:gd name="T22" fmla="*/ 46 w 267"/>
                <a:gd name="T23" fmla="*/ 18 h 239"/>
                <a:gd name="T24" fmla="*/ 96 w 267"/>
                <a:gd name="T25" fmla="*/ 47 h 239"/>
                <a:gd name="T26" fmla="*/ 70 w 267"/>
                <a:gd name="T27" fmla="*/ 96 h 239"/>
                <a:gd name="T28" fmla="*/ 66 w 267"/>
                <a:gd name="T29" fmla="*/ 96 h 239"/>
                <a:gd name="T30" fmla="*/ 39 w 267"/>
                <a:gd name="T31" fmla="*/ 78 h 239"/>
                <a:gd name="T32" fmla="*/ 47 w 267"/>
                <a:gd name="T33" fmla="*/ 59 h 239"/>
                <a:gd name="T34" fmla="*/ 77 w 267"/>
                <a:gd name="T35" fmla="*/ 69 h 239"/>
                <a:gd name="T36" fmla="*/ 77 w 267"/>
                <a:gd name="T37" fmla="*/ 57 h 239"/>
                <a:gd name="T38" fmla="*/ 48 w 267"/>
                <a:gd name="T39" fmla="*/ 45 h 239"/>
                <a:gd name="T40" fmla="*/ 25 w 267"/>
                <a:gd name="T41" fmla="*/ 76 h 239"/>
                <a:gd name="T42" fmla="*/ 53 w 267"/>
                <a:gd name="T43" fmla="*/ 109 h 239"/>
                <a:gd name="T44" fmla="*/ 101 w 267"/>
                <a:gd name="T45" fmla="*/ 92 h 239"/>
                <a:gd name="T46" fmla="*/ 88 w 267"/>
                <a:gd name="T47" fmla="*/ 10 h 239"/>
                <a:gd name="T48" fmla="*/ 163 w 267"/>
                <a:gd name="T49" fmla="*/ 2 h 239"/>
                <a:gd name="T50" fmla="*/ 200 w 267"/>
                <a:gd name="T51" fmla="*/ 84 h 239"/>
                <a:gd name="T52" fmla="*/ 188 w 267"/>
                <a:gd name="T53" fmla="*/ 90 h 239"/>
                <a:gd name="T54" fmla="*/ 129 w 267"/>
                <a:gd name="T55" fmla="*/ 102 h 239"/>
                <a:gd name="T56" fmla="*/ 111 w 267"/>
                <a:gd name="T57" fmla="*/ 108 h 239"/>
                <a:gd name="T58" fmla="*/ 111 w 267"/>
                <a:gd name="T59" fmla="*/ 113 h 239"/>
                <a:gd name="T60" fmla="*/ 130 w 267"/>
                <a:gd name="T61" fmla="*/ 123 h 239"/>
                <a:gd name="T62" fmla="*/ 151 w 267"/>
                <a:gd name="T63" fmla="*/ 168 h 239"/>
                <a:gd name="T64" fmla="*/ 123 w 267"/>
                <a:gd name="T65" fmla="*/ 196 h 239"/>
                <a:gd name="T66" fmla="*/ 97 w 267"/>
                <a:gd name="T67" fmla="*/ 184 h 239"/>
                <a:gd name="T68" fmla="*/ 101 w 267"/>
                <a:gd name="T69" fmla="*/ 161 h 239"/>
                <a:gd name="T70" fmla="*/ 123 w 267"/>
                <a:gd name="T71" fmla="*/ 169 h 239"/>
                <a:gd name="T72" fmla="*/ 126 w 267"/>
                <a:gd name="T73" fmla="*/ 177 h 239"/>
                <a:gd name="T74" fmla="*/ 119 w 267"/>
                <a:gd name="T75" fmla="*/ 146 h 239"/>
                <a:gd name="T76" fmla="*/ 90 w 267"/>
                <a:gd name="T77" fmla="*/ 152 h 239"/>
                <a:gd name="T78" fmla="*/ 80 w 267"/>
                <a:gd name="T79" fmla="*/ 180 h 239"/>
                <a:gd name="T80" fmla="*/ 120 w 267"/>
                <a:gd name="T81" fmla="*/ 212 h 239"/>
                <a:gd name="T82" fmla="*/ 165 w 267"/>
                <a:gd name="T83" fmla="*/ 170 h 239"/>
                <a:gd name="T84" fmla="*/ 143 w 267"/>
                <a:gd name="T85" fmla="*/ 11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7" h="239">
                  <a:moveTo>
                    <a:pt x="143" y="113"/>
                  </a:moveTo>
                  <a:cubicBezTo>
                    <a:pt x="167" y="108"/>
                    <a:pt x="185" y="103"/>
                    <a:pt x="204" y="101"/>
                  </a:cubicBezTo>
                  <a:cubicBezTo>
                    <a:pt x="239" y="98"/>
                    <a:pt x="267" y="129"/>
                    <a:pt x="260" y="162"/>
                  </a:cubicBezTo>
                  <a:cubicBezTo>
                    <a:pt x="259" y="168"/>
                    <a:pt x="253" y="175"/>
                    <a:pt x="247" y="177"/>
                  </a:cubicBezTo>
                  <a:cubicBezTo>
                    <a:pt x="231" y="184"/>
                    <a:pt x="213" y="189"/>
                    <a:pt x="197" y="196"/>
                  </a:cubicBezTo>
                  <a:cubicBezTo>
                    <a:pt x="182" y="203"/>
                    <a:pt x="167" y="211"/>
                    <a:pt x="153" y="222"/>
                  </a:cubicBezTo>
                  <a:cubicBezTo>
                    <a:pt x="133" y="237"/>
                    <a:pt x="103" y="239"/>
                    <a:pt x="82" y="225"/>
                  </a:cubicBezTo>
                  <a:cubicBezTo>
                    <a:pt x="61" y="210"/>
                    <a:pt x="51" y="183"/>
                    <a:pt x="60" y="158"/>
                  </a:cubicBezTo>
                  <a:cubicBezTo>
                    <a:pt x="63" y="150"/>
                    <a:pt x="67" y="144"/>
                    <a:pt x="71" y="135"/>
                  </a:cubicBezTo>
                  <a:cubicBezTo>
                    <a:pt x="65" y="134"/>
                    <a:pt x="60" y="134"/>
                    <a:pt x="56" y="134"/>
                  </a:cubicBezTo>
                  <a:cubicBezTo>
                    <a:pt x="26" y="131"/>
                    <a:pt x="4" y="109"/>
                    <a:pt x="2" y="79"/>
                  </a:cubicBezTo>
                  <a:cubicBezTo>
                    <a:pt x="0" y="51"/>
                    <a:pt x="19" y="25"/>
                    <a:pt x="46" y="18"/>
                  </a:cubicBezTo>
                  <a:cubicBezTo>
                    <a:pt x="68" y="13"/>
                    <a:pt x="91" y="26"/>
                    <a:pt x="96" y="47"/>
                  </a:cubicBezTo>
                  <a:cubicBezTo>
                    <a:pt x="102" y="71"/>
                    <a:pt x="90" y="92"/>
                    <a:pt x="70" y="96"/>
                  </a:cubicBezTo>
                  <a:cubicBezTo>
                    <a:pt x="69" y="96"/>
                    <a:pt x="67" y="96"/>
                    <a:pt x="66" y="96"/>
                  </a:cubicBezTo>
                  <a:cubicBezTo>
                    <a:pt x="52" y="97"/>
                    <a:pt x="42" y="91"/>
                    <a:pt x="39" y="78"/>
                  </a:cubicBezTo>
                  <a:cubicBezTo>
                    <a:pt x="38" y="72"/>
                    <a:pt x="45" y="59"/>
                    <a:pt x="47" y="59"/>
                  </a:cubicBezTo>
                  <a:cubicBezTo>
                    <a:pt x="56" y="59"/>
                    <a:pt x="64" y="65"/>
                    <a:pt x="77" y="69"/>
                  </a:cubicBezTo>
                  <a:cubicBezTo>
                    <a:pt x="77" y="67"/>
                    <a:pt x="80" y="59"/>
                    <a:pt x="77" y="57"/>
                  </a:cubicBezTo>
                  <a:cubicBezTo>
                    <a:pt x="68" y="52"/>
                    <a:pt x="57" y="44"/>
                    <a:pt x="48" y="45"/>
                  </a:cubicBezTo>
                  <a:cubicBezTo>
                    <a:pt x="31" y="46"/>
                    <a:pt x="23" y="59"/>
                    <a:pt x="25" y="76"/>
                  </a:cubicBezTo>
                  <a:cubicBezTo>
                    <a:pt x="26" y="93"/>
                    <a:pt x="36" y="105"/>
                    <a:pt x="53" y="109"/>
                  </a:cubicBezTo>
                  <a:cubicBezTo>
                    <a:pt x="72" y="113"/>
                    <a:pt x="89" y="108"/>
                    <a:pt x="101" y="92"/>
                  </a:cubicBezTo>
                  <a:cubicBezTo>
                    <a:pt x="117" y="69"/>
                    <a:pt x="114" y="40"/>
                    <a:pt x="88" y="10"/>
                  </a:cubicBezTo>
                  <a:cubicBezTo>
                    <a:pt x="115" y="7"/>
                    <a:pt x="139" y="0"/>
                    <a:pt x="163" y="2"/>
                  </a:cubicBezTo>
                  <a:cubicBezTo>
                    <a:pt x="198" y="4"/>
                    <a:pt x="220" y="57"/>
                    <a:pt x="200" y="84"/>
                  </a:cubicBezTo>
                  <a:cubicBezTo>
                    <a:pt x="197" y="87"/>
                    <a:pt x="192" y="89"/>
                    <a:pt x="188" y="90"/>
                  </a:cubicBezTo>
                  <a:cubicBezTo>
                    <a:pt x="168" y="94"/>
                    <a:pt x="149" y="98"/>
                    <a:pt x="129" y="102"/>
                  </a:cubicBezTo>
                  <a:cubicBezTo>
                    <a:pt x="123" y="103"/>
                    <a:pt x="117" y="106"/>
                    <a:pt x="111" y="108"/>
                  </a:cubicBezTo>
                  <a:cubicBezTo>
                    <a:pt x="111" y="110"/>
                    <a:pt x="111" y="111"/>
                    <a:pt x="111" y="113"/>
                  </a:cubicBezTo>
                  <a:cubicBezTo>
                    <a:pt x="117" y="116"/>
                    <a:pt x="124" y="120"/>
                    <a:pt x="130" y="123"/>
                  </a:cubicBezTo>
                  <a:cubicBezTo>
                    <a:pt x="148" y="131"/>
                    <a:pt x="154" y="145"/>
                    <a:pt x="151" y="168"/>
                  </a:cubicBezTo>
                  <a:cubicBezTo>
                    <a:pt x="149" y="185"/>
                    <a:pt x="140" y="196"/>
                    <a:pt x="123" y="196"/>
                  </a:cubicBezTo>
                  <a:cubicBezTo>
                    <a:pt x="114" y="197"/>
                    <a:pt x="103" y="191"/>
                    <a:pt x="97" y="184"/>
                  </a:cubicBezTo>
                  <a:cubicBezTo>
                    <a:pt x="94" y="180"/>
                    <a:pt x="96" y="166"/>
                    <a:pt x="101" y="161"/>
                  </a:cubicBezTo>
                  <a:cubicBezTo>
                    <a:pt x="109" y="153"/>
                    <a:pt x="119" y="157"/>
                    <a:pt x="123" y="169"/>
                  </a:cubicBezTo>
                  <a:cubicBezTo>
                    <a:pt x="123" y="171"/>
                    <a:pt x="125" y="174"/>
                    <a:pt x="126" y="177"/>
                  </a:cubicBezTo>
                  <a:cubicBezTo>
                    <a:pt x="137" y="162"/>
                    <a:pt x="134" y="149"/>
                    <a:pt x="119" y="146"/>
                  </a:cubicBezTo>
                  <a:cubicBezTo>
                    <a:pt x="110" y="145"/>
                    <a:pt x="97" y="146"/>
                    <a:pt x="90" y="152"/>
                  </a:cubicBezTo>
                  <a:cubicBezTo>
                    <a:pt x="84" y="158"/>
                    <a:pt x="80" y="171"/>
                    <a:pt x="80" y="180"/>
                  </a:cubicBezTo>
                  <a:cubicBezTo>
                    <a:pt x="82" y="199"/>
                    <a:pt x="101" y="213"/>
                    <a:pt x="120" y="212"/>
                  </a:cubicBezTo>
                  <a:cubicBezTo>
                    <a:pt x="143" y="210"/>
                    <a:pt x="162" y="193"/>
                    <a:pt x="165" y="170"/>
                  </a:cubicBezTo>
                  <a:cubicBezTo>
                    <a:pt x="168" y="148"/>
                    <a:pt x="163" y="129"/>
                    <a:pt x="143" y="113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909638" y="2014538"/>
              <a:ext cx="1428750" cy="338138"/>
            </a:xfrm>
            <a:custGeom>
              <a:avLst/>
              <a:gdLst>
                <a:gd name="T0" fmla="*/ 378 w 378"/>
                <a:gd name="T1" fmla="*/ 0 h 89"/>
                <a:gd name="T2" fmla="*/ 333 w 378"/>
                <a:gd name="T3" fmla="*/ 58 h 89"/>
                <a:gd name="T4" fmla="*/ 196 w 378"/>
                <a:gd name="T5" fmla="*/ 86 h 89"/>
                <a:gd name="T6" fmla="*/ 72 w 378"/>
                <a:gd name="T7" fmla="*/ 85 h 89"/>
                <a:gd name="T8" fmla="*/ 1 w 378"/>
                <a:gd name="T9" fmla="*/ 38 h 89"/>
                <a:gd name="T10" fmla="*/ 2 w 378"/>
                <a:gd name="T11" fmla="*/ 30 h 89"/>
                <a:gd name="T12" fmla="*/ 12 w 378"/>
                <a:gd name="T13" fmla="*/ 26 h 89"/>
                <a:gd name="T14" fmla="*/ 23 w 378"/>
                <a:gd name="T15" fmla="*/ 34 h 89"/>
                <a:gd name="T16" fmla="*/ 98 w 378"/>
                <a:gd name="T17" fmla="*/ 62 h 89"/>
                <a:gd name="T18" fmla="*/ 236 w 378"/>
                <a:gd name="T19" fmla="*/ 60 h 89"/>
                <a:gd name="T20" fmla="*/ 274 w 378"/>
                <a:gd name="T21" fmla="*/ 45 h 89"/>
                <a:gd name="T22" fmla="*/ 378 w 378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89">
                  <a:moveTo>
                    <a:pt x="378" y="0"/>
                  </a:moveTo>
                  <a:cubicBezTo>
                    <a:pt x="367" y="23"/>
                    <a:pt x="358" y="47"/>
                    <a:pt x="333" y="58"/>
                  </a:cubicBezTo>
                  <a:cubicBezTo>
                    <a:pt x="289" y="77"/>
                    <a:pt x="244" y="89"/>
                    <a:pt x="196" y="86"/>
                  </a:cubicBezTo>
                  <a:cubicBezTo>
                    <a:pt x="154" y="83"/>
                    <a:pt x="113" y="85"/>
                    <a:pt x="72" y="85"/>
                  </a:cubicBezTo>
                  <a:cubicBezTo>
                    <a:pt x="37" y="86"/>
                    <a:pt x="22" y="58"/>
                    <a:pt x="1" y="38"/>
                  </a:cubicBezTo>
                  <a:cubicBezTo>
                    <a:pt x="0" y="37"/>
                    <a:pt x="0" y="31"/>
                    <a:pt x="2" y="30"/>
                  </a:cubicBezTo>
                  <a:cubicBezTo>
                    <a:pt x="4" y="27"/>
                    <a:pt x="9" y="25"/>
                    <a:pt x="12" y="26"/>
                  </a:cubicBezTo>
                  <a:cubicBezTo>
                    <a:pt x="16" y="27"/>
                    <a:pt x="20" y="30"/>
                    <a:pt x="23" y="34"/>
                  </a:cubicBezTo>
                  <a:cubicBezTo>
                    <a:pt x="43" y="58"/>
                    <a:pt x="68" y="63"/>
                    <a:pt x="98" y="62"/>
                  </a:cubicBezTo>
                  <a:cubicBezTo>
                    <a:pt x="144" y="60"/>
                    <a:pt x="190" y="62"/>
                    <a:pt x="236" y="60"/>
                  </a:cubicBezTo>
                  <a:cubicBezTo>
                    <a:pt x="249" y="60"/>
                    <a:pt x="266" y="55"/>
                    <a:pt x="274" y="45"/>
                  </a:cubicBezTo>
                  <a:cubicBezTo>
                    <a:pt x="303" y="14"/>
                    <a:pt x="341" y="11"/>
                    <a:pt x="378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1049338" y="1735138"/>
              <a:ext cx="473075" cy="442913"/>
            </a:xfrm>
            <a:custGeom>
              <a:avLst/>
              <a:gdLst>
                <a:gd name="T0" fmla="*/ 72 w 125"/>
                <a:gd name="T1" fmla="*/ 59 h 117"/>
                <a:gd name="T2" fmla="*/ 57 w 125"/>
                <a:gd name="T3" fmla="*/ 28 h 117"/>
                <a:gd name="T4" fmla="*/ 28 w 125"/>
                <a:gd name="T5" fmla="*/ 41 h 117"/>
                <a:gd name="T6" fmla="*/ 29 w 125"/>
                <a:gd name="T7" fmla="*/ 75 h 117"/>
                <a:gd name="T8" fmla="*/ 65 w 125"/>
                <a:gd name="T9" fmla="*/ 93 h 117"/>
                <a:gd name="T10" fmla="*/ 109 w 125"/>
                <a:gd name="T11" fmla="*/ 69 h 117"/>
                <a:gd name="T12" fmla="*/ 125 w 125"/>
                <a:gd name="T13" fmla="*/ 106 h 117"/>
                <a:gd name="T14" fmla="*/ 51 w 125"/>
                <a:gd name="T15" fmla="*/ 116 h 117"/>
                <a:gd name="T16" fmla="*/ 0 w 125"/>
                <a:gd name="T17" fmla="*/ 58 h 117"/>
                <a:gd name="T18" fmla="*/ 51 w 125"/>
                <a:gd name="T19" fmla="*/ 1 h 117"/>
                <a:gd name="T20" fmla="*/ 94 w 125"/>
                <a:gd name="T21" fmla="*/ 34 h 117"/>
                <a:gd name="T22" fmla="*/ 67 w 125"/>
                <a:gd name="T23" fmla="*/ 80 h 117"/>
                <a:gd name="T24" fmla="*/ 37 w 125"/>
                <a:gd name="T25" fmla="*/ 61 h 117"/>
                <a:gd name="T26" fmla="*/ 47 w 125"/>
                <a:gd name="T27" fmla="*/ 43 h 117"/>
                <a:gd name="T28" fmla="*/ 64 w 125"/>
                <a:gd name="T29" fmla="*/ 50 h 117"/>
                <a:gd name="T30" fmla="*/ 72 w 125"/>
                <a:gd name="T3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17">
                  <a:moveTo>
                    <a:pt x="72" y="59"/>
                  </a:moveTo>
                  <a:cubicBezTo>
                    <a:pt x="79" y="41"/>
                    <a:pt x="73" y="28"/>
                    <a:pt x="57" y="28"/>
                  </a:cubicBezTo>
                  <a:cubicBezTo>
                    <a:pt x="47" y="28"/>
                    <a:pt x="32" y="33"/>
                    <a:pt x="28" y="41"/>
                  </a:cubicBezTo>
                  <a:cubicBezTo>
                    <a:pt x="23" y="50"/>
                    <a:pt x="23" y="68"/>
                    <a:pt x="29" y="75"/>
                  </a:cubicBezTo>
                  <a:cubicBezTo>
                    <a:pt x="37" y="85"/>
                    <a:pt x="54" y="94"/>
                    <a:pt x="65" y="93"/>
                  </a:cubicBezTo>
                  <a:cubicBezTo>
                    <a:pt x="81" y="90"/>
                    <a:pt x="95" y="78"/>
                    <a:pt x="109" y="69"/>
                  </a:cubicBezTo>
                  <a:cubicBezTo>
                    <a:pt x="113" y="77"/>
                    <a:pt x="118" y="90"/>
                    <a:pt x="125" y="106"/>
                  </a:cubicBezTo>
                  <a:cubicBezTo>
                    <a:pt x="100" y="110"/>
                    <a:pt x="75" y="116"/>
                    <a:pt x="51" y="116"/>
                  </a:cubicBezTo>
                  <a:cubicBezTo>
                    <a:pt x="21" y="117"/>
                    <a:pt x="0" y="90"/>
                    <a:pt x="0" y="58"/>
                  </a:cubicBezTo>
                  <a:cubicBezTo>
                    <a:pt x="0" y="25"/>
                    <a:pt x="20" y="3"/>
                    <a:pt x="51" y="1"/>
                  </a:cubicBezTo>
                  <a:cubicBezTo>
                    <a:pt x="73" y="0"/>
                    <a:pt x="92" y="15"/>
                    <a:pt x="94" y="34"/>
                  </a:cubicBezTo>
                  <a:cubicBezTo>
                    <a:pt x="97" y="60"/>
                    <a:pt x="87" y="77"/>
                    <a:pt x="67" y="80"/>
                  </a:cubicBezTo>
                  <a:cubicBezTo>
                    <a:pt x="52" y="82"/>
                    <a:pt x="39" y="77"/>
                    <a:pt x="37" y="61"/>
                  </a:cubicBezTo>
                  <a:cubicBezTo>
                    <a:pt x="37" y="55"/>
                    <a:pt x="42" y="46"/>
                    <a:pt x="47" y="43"/>
                  </a:cubicBezTo>
                  <a:cubicBezTo>
                    <a:pt x="50" y="41"/>
                    <a:pt x="59" y="47"/>
                    <a:pt x="64" y="50"/>
                  </a:cubicBezTo>
                  <a:cubicBezTo>
                    <a:pt x="67" y="51"/>
                    <a:pt x="68" y="54"/>
                    <a:pt x="72" y="59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450088" y="2292551"/>
            <a:ext cx="1428750" cy="1062039"/>
            <a:chOff x="909638" y="1290637"/>
            <a:chExt cx="1428750" cy="1062039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1306513" y="1290637"/>
              <a:ext cx="1009650" cy="906463"/>
            </a:xfrm>
            <a:custGeom>
              <a:avLst/>
              <a:gdLst>
                <a:gd name="T0" fmla="*/ 143 w 267"/>
                <a:gd name="T1" fmla="*/ 113 h 239"/>
                <a:gd name="T2" fmla="*/ 204 w 267"/>
                <a:gd name="T3" fmla="*/ 101 h 239"/>
                <a:gd name="T4" fmla="*/ 260 w 267"/>
                <a:gd name="T5" fmla="*/ 162 h 239"/>
                <a:gd name="T6" fmla="*/ 247 w 267"/>
                <a:gd name="T7" fmla="*/ 177 h 239"/>
                <a:gd name="T8" fmla="*/ 197 w 267"/>
                <a:gd name="T9" fmla="*/ 196 h 239"/>
                <a:gd name="T10" fmla="*/ 153 w 267"/>
                <a:gd name="T11" fmla="*/ 222 h 239"/>
                <a:gd name="T12" fmla="*/ 82 w 267"/>
                <a:gd name="T13" fmla="*/ 225 h 239"/>
                <a:gd name="T14" fmla="*/ 60 w 267"/>
                <a:gd name="T15" fmla="*/ 158 h 239"/>
                <a:gd name="T16" fmla="*/ 71 w 267"/>
                <a:gd name="T17" fmla="*/ 135 h 239"/>
                <a:gd name="T18" fmla="*/ 56 w 267"/>
                <a:gd name="T19" fmla="*/ 134 h 239"/>
                <a:gd name="T20" fmla="*/ 2 w 267"/>
                <a:gd name="T21" fmla="*/ 79 h 239"/>
                <a:gd name="T22" fmla="*/ 46 w 267"/>
                <a:gd name="T23" fmla="*/ 18 h 239"/>
                <a:gd name="T24" fmla="*/ 96 w 267"/>
                <a:gd name="T25" fmla="*/ 47 h 239"/>
                <a:gd name="T26" fmla="*/ 70 w 267"/>
                <a:gd name="T27" fmla="*/ 96 h 239"/>
                <a:gd name="T28" fmla="*/ 66 w 267"/>
                <a:gd name="T29" fmla="*/ 96 h 239"/>
                <a:gd name="T30" fmla="*/ 39 w 267"/>
                <a:gd name="T31" fmla="*/ 78 h 239"/>
                <a:gd name="T32" fmla="*/ 47 w 267"/>
                <a:gd name="T33" fmla="*/ 59 h 239"/>
                <a:gd name="T34" fmla="*/ 77 w 267"/>
                <a:gd name="T35" fmla="*/ 69 h 239"/>
                <a:gd name="T36" fmla="*/ 77 w 267"/>
                <a:gd name="T37" fmla="*/ 57 h 239"/>
                <a:gd name="T38" fmla="*/ 48 w 267"/>
                <a:gd name="T39" fmla="*/ 45 h 239"/>
                <a:gd name="T40" fmla="*/ 25 w 267"/>
                <a:gd name="T41" fmla="*/ 76 h 239"/>
                <a:gd name="T42" fmla="*/ 53 w 267"/>
                <a:gd name="T43" fmla="*/ 109 h 239"/>
                <a:gd name="T44" fmla="*/ 101 w 267"/>
                <a:gd name="T45" fmla="*/ 92 h 239"/>
                <a:gd name="T46" fmla="*/ 88 w 267"/>
                <a:gd name="T47" fmla="*/ 10 h 239"/>
                <a:gd name="T48" fmla="*/ 163 w 267"/>
                <a:gd name="T49" fmla="*/ 2 h 239"/>
                <a:gd name="T50" fmla="*/ 200 w 267"/>
                <a:gd name="T51" fmla="*/ 84 h 239"/>
                <a:gd name="T52" fmla="*/ 188 w 267"/>
                <a:gd name="T53" fmla="*/ 90 h 239"/>
                <a:gd name="T54" fmla="*/ 129 w 267"/>
                <a:gd name="T55" fmla="*/ 102 h 239"/>
                <a:gd name="T56" fmla="*/ 111 w 267"/>
                <a:gd name="T57" fmla="*/ 108 h 239"/>
                <a:gd name="T58" fmla="*/ 111 w 267"/>
                <a:gd name="T59" fmla="*/ 113 h 239"/>
                <a:gd name="T60" fmla="*/ 130 w 267"/>
                <a:gd name="T61" fmla="*/ 123 h 239"/>
                <a:gd name="T62" fmla="*/ 151 w 267"/>
                <a:gd name="T63" fmla="*/ 168 h 239"/>
                <a:gd name="T64" fmla="*/ 123 w 267"/>
                <a:gd name="T65" fmla="*/ 196 h 239"/>
                <a:gd name="T66" fmla="*/ 97 w 267"/>
                <a:gd name="T67" fmla="*/ 184 h 239"/>
                <a:gd name="T68" fmla="*/ 101 w 267"/>
                <a:gd name="T69" fmla="*/ 161 h 239"/>
                <a:gd name="T70" fmla="*/ 123 w 267"/>
                <a:gd name="T71" fmla="*/ 169 h 239"/>
                <a:gd name="T72" fmla="*/ 126 w 267"/>
                <a:gd name="T73" fmla="*/ 177 h 239"/>
                <a:gd name="T74" fmla="*/ 119 w 267"/>
                <a:gd name="T75" fmla="*/ 146 h 239"/>
                <a:gd name="T76" fmla="*/ 90 w 267"/>
                <a:gd name="T77" fmla="*/ 152 h 239"/>
                <a:gd name="T78" fmla="*/ 80 w 267"/>
                <a:gd name="T79" fmla="*/ 180 h 239"/>
                <a:gd name="T80" fmla="*/ 120 w 267"/>
                <a:gd name="T81" fmla="*/ 212 h 239"/>
                <a:gd name="T82" fmla="*/ 165 w 267"/>
                <a:gd name="T83" fmla="*/ 170 h 239"/>
                <a:gd name="T84" fmla="*/ 143 w 267"/>
                <a:gd name="T85" fmla="*/ 11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7" h="239">
                  <a:moveTo>
                    <a:pt x="143" y="113"/>
                  </a:moveTo>
                  <a:cubicBezTo>
                    <a:pt x="167" y="108"/>
                    <a:pt x="185" y="103"/>
                    <a:pt x="204" y="101"/>
                  </a:cubicBezTo>
                  <a:cubicBezTo>
                    <a:pt x="239" y="98"/>
                    <a:pt x="267" y="129"/>
                    <a:pt x="260" y="162"/>
                  </a:cubicBezTo>
                  <a:cubicBezTo>
                    <a:pt x="259" y="168"/>
                    <a:pt x="253" y="175"/>
                    <a:pt x="247" y="177"/>
                  </a:cubicBezTo>
                  <a:cubicBezTo>
                    <a:pt x="231" y="184"/>
                    <a:pt x="213" y="189"/>
                    <a:pt x="197" y="196"/>
                  </a:cubicBezTo>
                  <a:cubicBezTo>
                    <a:pt x="182" y="203"/>
                    <a:pt x="167" y="211"/>
                    <a:pt x="153" y="222"/>
                  </a:cubicBezTo>
                  <a:cubicBezTo>
                    <a:pt x="133" y="237"/>
                    <a:pt x="103" y="239"/>
                    <a:pt x="82" y="225"/>
                  </a:cubicBezTo>
                  <a:cubicBezTo>
                    <a:pt x="61" y="210"/>
                    <a:pt x="51" y="183"/>
                    <a:pt x="60" y="158"/>
                  </a:cubicBezTo>
                  <a:cubicBezTo>
                    <a:pt x="63" y="150"/>
                    <a:pt x="67" y="144"/>
                    <a:pt x="71" y="135"/>
                  </a:cubicBezTo>
                  <a:cubicBezTo>
                    <a:pt x="65" y="134"/>
                    <a:pt x="60" y="134"/>
                    <a:pt x="56" y="134"/>
                  </a:cubicBezTo>
                  <a:cubicBezTo>
                    <a:pt x="26" y="131"/>
                    <a:pt x="4" y="109"/>
                    <a:pt x="2" y="79"/>
                  </a:cubicBezTo>
                  <a:cubicBezTo>
                    <a:pt x="0" y="51"/>
                    <a:pt x="19" y="25"/>
                    <a:pt x="46" y="18"/>
                  </a:cubicBezTo>
                  <a:cubicBezTo>
                    <a:pt x="68" y="13"/>
                    <a:pt x="91" y="26"/>
                    <a:pt x="96" y="47"/>
                  </a:cubicBezTo>
                  <a:cubicBezTo>
                    <a:pt x="102" y="71"/>
                    <a:pt x="90" y="92"/>
                    <a:pt x="70" y="96"/>
                  </a:cubicBezTo>
                  <a:cubicBezTo>
                    <a:pt x="69" y="96"/>
                    <a:pt x="67" y="96"/>
                    <a:pt x="66" y="96"/>
                  </a:cubicBezTo>
                  <a:cubicBezTo>
                    <a:pt x="52" y="97"/>
                    <a:pt x="42" y="91"/>
                    <a:pt x="39" y="78"/>
                  </a:cubicBezTo>
                  <a:cubicBezTo>
                    <a:pt x="38" y="72"/>
                    <a:pt x="45" y="59"/>
                    <a:pt x="47" y="59"/>
                  </a:cubicBezTo>
                  <a:cubicBezTo>
                    <a:pt x="56" y="59"/>
                    <a:pt x="64" y="65"/>
                    <a:pt x="77" y="69"/>
                  </a:cubicBezTo>
                  <a:cubicBezTo>
                    <a:pt x="77" y="67"/>
                    <a:pt x="80" y="59"/>
                    <a:pt x="77" y="57"/>
                  </a:cubicBezTo>
                  <a:cubicBezTo>
                    <a:pt x="68" y="52"/>
                    <a:pt x="57" y="44"/>
                    <a:pt x="48" y="45"/>
                  </a:cubicBezTo>
                  <a:cubicBezTo>
                    <a:pt x="31" y="46"/>
                    <a:pt x="23" y="59"/>
                    <a:pt x="25" y="76"/>
                  </a:cubicBezTo>
                  <a:cubicBezTo>
                    <a:pt x="26" y="93"/>
                    <a:pt x="36" y="105"/>
                    <a:pt x="53" y="109"/>
                  </a:cubicBezTo>
                  <a:cubicBezTo>
                    <a:pt x="72" y="113"/>
                    <a:pt x="89" y="108"/>
                    <a:pt x="101" y="92"/>
                  </a:cubicBezTo>
                  <a:cubicBezTo>
                    <a:pt x="117" y="69"/>
                    <a:pt x="114" y="40"/>
                    <a:pt x="88" y="10"/>
                  </a:cubicBezTo>
                  <a:cubicBezTo>
                    <a:pt x="115" y="7"/>
                    <a:pt x="139" y="0"/>
                    <a:pt x="163" y="2"/>
                  </a:cubicBezTo>
                  <a:cubicBezTo>
                    <a:pt x="198" y="4"/>
                    <a:pt x="220" y="57"/>
                    <a:pt x="200" y="84"/>
                  </a:cubicBezTo>
                  <a:cubicBezTo>
                    <a:pt x="197" y="87"/>
                    <a:pt x="192" y="89"/>
                    <a:pt x="188" y="90"/>
                  </a:cubicBezTo>
                  <a:cubicBezTo>
                    <a:pt x="168" y="94"/>
                    <a:pt x="149" y="98"/>
                    <a:pt x="129" y="102"/>
                  </a:cubicBezTo>
                  <a:cubicBezTo>
                    <a:pt x="123" y="103"/>
                    <a:pt x="117" y="106"/>
                    <a:pt x="111" y="108"/>
                  </a:cubicBezTo>
                  <a:cubicBezTo>
                    <a:pt x="111" y="110"/>
                    <a:pt x="111" y="111"/>
                    <a:pt x="111" y="113"/>
                  </a:cubicBezTo>
                  <a:cubicBezTo>
                    <a:pt x="117" y="116"/>
                    <a:pt x="124" y="120"/>
                    <a:pt x="130" y="123"/>
                  </a:cubicBezTo>
                  <a:cubicBezTo>
                    <a:pt x="148" y="131"/>
                    <a:pt x="154" y="145"/>
                    <a:pt x="151" y="168"/>
                  </a:cubicBezTo>
                  <a:cubicBezTo>
                    <a:pt x="149" y="185"/>
                    <a:pt x="140" y="196"/>
                    <a:pt x="123" y="196"/>
                  </a:cubicBezTo>
                  <a:cubicBezTo>
                    <a:pt x="114" y="197"/>
                    <a:pt x="103" y="191"/>
                    <a:pt x="97" y="184"/>
                  </a:cubicBezTo>
                  <a:cubicBezTo>
                    <a:pt x="94" y="180"/>
                    <a:pt x="96" y="166"/>
                    <a:pt x="101" y="161"/>
                  </a:cubicBezTo>
                  <a:cubicBezTo>
                    <a:pt x="109" y="153"/>
                    <a:pt x="119" y="157"/>
                    <a:pt x="123" y="169"/>
                  </a:cubicBezTo>
                  <a:cubicBezTo>
                    <a:pt x="123" y="171"/>
                    <a:pt x="125" y="174"/>
                    <a:pt x="126" y="177"/>
                  </a:cubicBezTo>
                  <a:cubicBezTo>
                    <a:pt x="137" y="162"/>
                    <a:pt x="134" y="149"/>
                    <a:pt x="119" y="146"/>
                  </a:cubicBezTo>
                  <a:cubicBezTo>
                    <a:pt x="110" y="145"/>
                    <a:pt x="97" y="146"/>
                    <a:pt x="90" y="152"/>
                  </a:cubicBezTo>
                  <a:cubicBezTo>
                    <a:pt x="84" y="158"/>
                    <a:pt x="80" y="171"/>
                    <a:pt x="80" y="180"/>
                  </a:cubicBezTo>
                  <a:cubicBezTo>
                    <a:pt x="82" y="199"/>
                    <a:pt x="101" y="213"/>
                    <a:pt x="120" y="212"/>
                  </a:cubicBezTo>
                  <a:cubicBezTo>
                    <a:pt x="143" y="210"/>
                    <a:pt x="162" y="193"/>
                    <a:pt x="165" y="170"/>
                  </a:cubicBezTo>
                  <a:cubicBezTo>
                    <a:pt x="168" y="148"/>
                    <a:pt x="163" y="129"/>
                    <a:pt x="143" y="113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909638" y="2014538"/>
              <a:ext cx="1428750" cy="338138"/>
            </a:xfrm>
            <a:custGeom>
              <a:avLst/>
              <a:gdLst>
                <a:gd name="T0" fmla="*/ 378 w 378"/>
                <a:gd name="T1" fmla="*/ 0 h 89"/>
                <a:gd name="T2" fmla="*/ 333 w 378"/>
                <a:gd name="T3" fmla="*/ 58 h 89"/>
                <a:gd name="T4" fmla="*/ 196 w 378"/>
                <a:gd name="T5" fmla="*/ 86 h 89"/>
                <a:gd name="T6" fmla="*/ 72 w 378"/>
                <a:gd name="T7" fmla="*/ 85 h 89"/>
                <a:gd name="T8" fmla="*/ 1 w 378"/>
                <a:gd name="T9" fmla="*/ 38 h 89"/>
                <a:gd name="T10" fmla="*/ 2 w 378"/>
                <a:gd name="T11" fmla="*/ 30 h 89"/>
                <a:gd name="T12" fmla="*/ 12 w 378"/>
                <a:gd name="T13" fmla="*/ 26 h 89"/>
                <a:gd name="T14" fmla="*/ 23 w 378"/>
                <a:gd name="T15" fmla="*/ 34 h 89"/>
                <a:gd name="T16" fmla="*/ 98 w 378"/>
                <a:gd name="T17" fmla="*/ 62 h 89"/>
                <a:gd name="T18" fmla="*/ 236 w 378"/>
                <a:gd name="T19" fmla="*/ 60 h 89"/>
                <a:gd name="T20" fmla="*/ 274 w 378"/>
                <a:gd name="T21" fmla="*/ 45 h 89"/>
                <a:gd name="T22" fmla="*/ 378 w 378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89">
                  <a:moveTo>
                    <a:pt x="378" y="0"/>
                  </a:moveTo>
                  <a:cubicBezTo>
                    <a:pt x="367" y="23"/>
                    <a:pt x="358" y="47"/>
                    <a:pt x="333" y="58"/>
                  </a:cubicBezTo>
                  <a:cubicBezTo>
                    <a:pt x="289" y="77"/>
                    <a:pt x="244" y="89"/>
                    <a:pt x="196" y="86"/>
                  </a:cubicBezTo>
                  <a:cubicBezTo>
                    <a:pt x="154" y="83"/>
                    <a:pt x="113" y="85"/>
                    <a:pt x="72" y="85"/>
                  </a:cubicBezTo>
                  <a:cubicBezTo>
                    <a:pt x="37" y="86"/>
                    <a:pt x="22" y="58"/>
                    <a:pt x="1" y="38"/>
                  </a:cubicBezTo>
                  <a:cubicBezTo>
                    <a:pt x="0" y="37"/>
                    <a:pt x="0" y="31"/>
                    <a:pt x="2" y="30"/>
                  </a:cubicBezTo>
                  <a:cubicBezTo>
                    <a:pt x="4" y="27"/>
                    <a:pt x="9" y="25"/>
                    <a:pt x="12" y="26"/>
                  </a:cubicBezTo>
                  <a:cubicBezTo>
                    <a:pt x="16" y="27"/>
                    <a:pt x="20" y="30"/>
                    <a:pt x="23" y="34"/>
                  </a:cubicBezTo>
                  <a:cubicBezTo>
                    <a:pt x="43" y="58"/>
                    <a:pt x="68" y="63"/>
                    <a:pt x="98" y="62"/>
                  </a:cubicBezTo>
                  <a:cubicBezTo>
                    <a:pt x="144" y="60"/>
                    <a:pt x="190" y="62"/>
                    <a:pt x="236" y="60"/>
                  </a:cubicBezTo>
                  <a:cubicBezTo>
                    <a:pt x="249" y="60"/>
                    <a:pt x="266" y="55"/>
                    <a:pt x="274" y="45"/>
                  </a:cubicBezTo>
                  <a:cubicBezTo>
                    <a:pt x="303" y="14"/>
                    <a:pt x="341" y="11"/>
                    <a:pt x="378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1049338" y="1735138"/>
              <a:ext cx="473075" cy="442913"/>
            </a:xfrm>
            <a:custGeom>
              <a:avLst/>
              <a:gdLst>
                <a:gd name="T0" fmla="*/ 72 w 125"/>
                <a:gd name="T1" fmla="*/ 59 h 117"/>
                <a:gd name="T2" fmla="*/ 57 w 125"/>
                <a:gd name="T3" fmla="*/ 28 h 117"/>
                <a:gd name="T4" fmla="*/ 28 w 125"/>
                <a:gd name="T5" fmla="*/ 41 h 117"/>
                <a:gd name="T6" fmla="*/ 29 w 125"/>
                <a:gd name="T7" fmla="*/ 75 h 117"/>
                <a:gd name="T8" fmla="*/ 65 w 125"/>
                <a:gd name="T9" fmla="*/ 93 h 117"/>
                <a:gd name="T10" fmla="*/ 109 w 125"/>
                <a:gd name="T11" fmla="*/ 69 h 117"/>
                <a:gd name="T12" fmla="*/ 125 w 125"/>
                <a:gd name="T13" fmla="*/ 106 h 117"/>
                <a:gd name="T14" fmla="*/ 51 w 125"/>
                <a:gd name="T15" fmla="*/ 116 h 117"/>
                <a:gd name="T16" fmla="*/ 0 w 125"/>
                <a:gd name="T17" fmla="*/ 58 h 117"/>
                <a:gd name="T18" fmla="*/ 51 w 125"/>
                <a:gd name="T19" fmla="*/ 1 h 117"/>
                <a:gd name="T20" fmla="*/ 94 w 125"/>
                <a:gd name="T21" fmla="*/ 34 h 117"/>
                <a:gd name="T22" fmla="*/ 67 w 125"/>
                <a:gd name="T23" fmla="*/ 80 h 117"/>
                <a:gd name="T24" fmla="*/ 37 w 125"/>
                <a:gd name="T25" fmla="*/ 61 h 117"/>
                <a:gd name="T26" fmla="*/ 47 w 125"/>
                <a:gd name="T27" fmla="*/ 43 h 117"/>
                <a:gd name="T28" fmla="*/ 64 w 125"/>
                <a:gd name="T29" fmla="*/ 50 h 117"/>
                <a:gd name="T30" fmla="*/ 72 w 125"/>
                <a:gd name="T3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17">
                  <a:moveTo>
                    <a:pt x="72" y="59"/>
                  </a:moveTo>
                  <a:cubicBezTo>
                    <a:pt x="79" y="41"/>
                    <a:pt x="73" y="28"/>
                    <a:pt x="57" y="28"/>
                  </a:cubicBezTo>
                  <a:cubicBezTo>
                    <a:pt x="47" y="28"/>
                    <a:pt x="32" y="33"/>
                    <a:pt x="28" y="41"/>
                  </a:cubicBezTo>
                  <a:cubicBezTo>
                    <a:pt x="23" y="50"/>
                    <a:pt x="23" y="68"/>
                    <a:pt x="29" y="75"/>
                  </a:cubicBezTo>
                  <a:cubicBezTo>
                    <a:pt x="37" y="85"/>
                    <a:pt x="54" y="94"/>
                    <a:pt x="65" y="93"/>
                  </a:cubicBezTo>
                  <a:cubicBezTo>
                    <a:pt x="81" y="90"/>
                    <a:pt x="95" y="78"/>
                    <a:pt x="109" y="69"/>
                  </a:cubicBezTo>
                  <a:cubicBezTo>
                    <a:pt x="113" y="77"/>
                    <a:pt x="118" y="90"/>
                    <a:pt x="125" y="106"/>
                  </a:cubicBezTo>
                  <a:cubicBezTo>
                    <a:pt x="100" y="110"/>
                    <a:pt x="75" y="116"/>
                    <a:pt x="51" y="116"/>
                  </a:cubicBezTo>
                  <a:cubicBezTo>
                    <a:pt x="21" y="117"/>
                    <a:pt x="0" y="90"/>
                    <a:pt x="0" y="58"/>
                  </a:cubicBezTo>
                  <a:cubicBezTo>
                    <a:pt x="0" y="25"/>
                    <a:pt x="20" y="3"/>
                    <a:pt x="51" y="1"/>
                  </a:cubicBezTo>
                  <a:cubicBezTo>
                    <a:pt x="73" y="0"/>
                    <a:pt x="92" y="15"/>
                    <a:pt x="94" y="34"/>
                  </a:cubicBezTo>
                  <a:cubicBezTo>
                    <a:pt x="97" y="60"/>
                    <a:pt x="87" y="77"/>
                    <a:pt x="67" y="80"/>
                  </a:cubicBezTo>
                  <a:cubicBezTo>
                    <a:pt x="52" y="82"/>
                    <a:pt x="39" y="77"/>
                    <a:pt x="37" y="61"/>
                  </a:cubicBezTo>
                  <a:cubicBezTo>
                    <a:pt x="37" y="55"/>
                    <a:pt x="42" y="46"/>
                    <a:pt x="47" y="43"/>
                  </a:cubicBezTo>
                  <a:cubicBezTo>
                    <a:pt x="50" y="41"/>
                    <a:pt x="59" y="47"/>
                    <a:pt x="64" y="50"/>
                  </a:cubicBezTo>
                  <a:cubicBezTo>
                    <a:pt x="67" y="51"/>
                    <a:pt x="68" y="54"/>
                    <a:pt x="72" y="59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grpSp>
        <p:nvGrpSpPr>
          <p:cNvPr id="327" name="Google Shape;327;p19"/>
          <p:cNvGrpSpPr/>
          <p:nvPr/>
        </p:nvGrpSpPr>
        <p:grpSpPr>
          <a:xfrm>
            <a:off x="2649647" y="2184799"/>
            <a:ext cx="3846672" cy="1678303"/>
            <a:chOff x="2812947" y="2184794"/>
            <a:chExt cx="3519693" cy="1678303"/>
          </a:xfrm>
        </p:grpSpPr>
        <p:sp>
          <p:nvSpPr>
            <p:cNvPr id="328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5151712" y="2208475"/>
              <a:ext cx="1148670" cy="190973"/>
            </a:xfrm>
            <a:custGeom>
              <a:avLst/>
              <a:gdLst/>
              <a:ahLst/>
              <a:cxnLst/>
              <a:rect l="l" t="t" r="r" b="b"/>
              <a:pathLst>
                <a:path w="73187" h="11475" fill="none" extrusionOk="0">
                  <a:moveTo>
                    <a:pt x="73186" y="0"/>
                  </a:moveTo>
                  <a:lnTo>
                    <a:pt x="10241" y="0"/>
                  </a:lnTo>
                  <a:lnTo>
                    <a:pt x="0" y="11475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824681" y="3008826"/>
              <a:ext cx="1197514" cy="832175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5625216" y="3841988"/>
              <a:ext cx="682457" cy="17"/>
            </a:xfrm>
            <a:custGeom>
              <a:avLst/>
              <a:gdLst/>
              <a:ahLst/>
              <a:cxnLst/>
              <a:rect l="l" t="t" r="r" b="b"/>
              <a:pathLst>
                <a:path w="73620" h="1" fill="none" extrusionOk="0">
                  <a:moveTo>
                    <a:pt x="73619" y="1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6896784" y="345406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6896784" y="182198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400560" y="175765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396260" y="339051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443735" y="2203275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46585" y="3841006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 and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6893934" y="2266792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6896785" y="390454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374027" y="1547192"/>
            <a:ext cx="2659232" cy="2642366"/>
            <a:chOff x="7639050" y="-258762"/>
            <a:chExt cx="1501775" cy="1492250"/>
          </a:xfrm>
          <a:solidFill>
            <a:schemeClr val="accent5">
              <a:lumMod val="75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8048625" y="-258762"/>
              <a:ext cx="684213" cy="1489075"/>
            </a:xfrm>
            <a:custGeom>
              <a:avLst/>
              <a:gdLst>
                <a:gd name="T0" fmla="*/ 23 w 181"/>
                <a:gd name="T1" fmla="*/ 177 h 394"/>
                <a:gd name="T2" fmla="*/ 2 w 181"/>
                <a:gd name="T3" fmla="*/ 126 h 394"/>
                <a:gd name="T4" fmla="*/ 2 w 181"/>
                <a:gd name="T5" fmla="*/ 32 h 394"/>
                <a:gd name="T6" fmla="*/ 22 w 181"/>
                <a:gd name="T7" fmla="*/ 0 h 394"/>
                <a:gd name="T8" fmla="*/ 41 w 181"/>
                <a:gd name="T9" fmla="*/ 30 h 394"/>
                <a:gd name="T10" fmla="*/ 44 w 181"/>
                <a:gd name="T11" fmla="*/ 52 h 394"/>
                <a:gd name="T12" fmla="*/ 52 w 181"/>
                <a:gd name="T13" fmla="*/ 52 h 394"/>
                <a:gd name="T14" fmla="*/ 56 w 181"/>
                <a:gd name="T15" fmla="*/ 30 h 394"/>
                <a:gd name="T16" fmla="*/ 66 w 181"/>
                <a:gd name="T17" fmla="*/ 17 h 394"/>
                <a:gd name="T18" fmla="*/ 76 w 181"/>
                <a:gd name="T19" fmla="*/ 30 h 394"/>
                <a:gd name="T20" fmla="*/ 79 w 181"/>
                <a:gd name="T21" fmla="*/ 60 h 394"/>
                <a:gd name="T22" fmla="*/ 87 w 181"/>
                <a:gd name="T23" fmla="*/ 60 h 394"/>
                <a:gd name="T24" fmla="*/ 92 w 181"/>
                <a:gd name="T25" fmla="*/ 40 h 394"/>
                <a:gd name="T26" fmla="*/ 101 w 181"/>
                <a:gd name="T27" fmla="*/ 25 h 394"/>
                <a:gd name="T28" fmla="*/ 112 w 181"/>
                <a:gd name="T29" fmla="*/ 41 h 394"/>
                <a:gd name="T30" fmla="*/ 115 w 181"/>
                <a:gd name="T31" fmla="*/ 62 h 394"/>
                <a:gd name="T32" fmla="*/ 121 w 181"/>
                <a:gd name="T33" fmla="*/ 63 h 394"/>
                <a:gd name="T34" fmla="*/ 126 w 181"/>
                <a:gd name="T35" fmla="*/ 44 h 394"/>
                <a:gd name="T36" fmla="*/ 137 w 181"/>
                <a:gd name="T37" fmla="*/ 34 h 394"/>
                <a:gd name="T38" fmla="*/ 146 w 181"/>
                <a:gd name="T39" fmla="*/ 45 h 394"/>
                <a:gd name="T40" fmla="*/ 150 w 181"/>
                <a:gd name="T41" fmla="*/ 69 h 394"/>
                <a:gd name="T42" fmla="*/ 158 w 181"/>
                <a:gd name="T43" fmla="*/ 69 h 394"/>
                <a:gd name="T44" fmla="*/ 161 w 181"/>
                <a:gd name="T45" fmla="*/ 52 h 394"/>
                <a:gd name="T46" fmla="*/ 170 w 181"/>
                <a:gd name="T47" fmla="*/ 42 h 394"/>
                <a:gd name="T48" fmla="*/ 181 w 181"/>
                <a:gd name="T49" fmla="*/ 50 h 394"/>
                <a:gd name="T50" fmla="*/ 178 w 181"/>
                <a:gd name="T51" fmla="*/ 141 h 394"/>
                <a:gd name="T52" fmla="*/ 157 w 181"/>
                <a:gd name="T53" fmla="*/ 174 h 394"/>
                <a:gd name="T54" fmla="*/ 138 w 181"/>
                <a:gd name="T55" fmla="*/ 166 h 394"/>
                <a:gd name="T56" fmla="*/ 117 w 181"/>
                <a:gd name="T57" fmla="*/ 172 h 394"/>
                <a:gd name="T58" fmla="*/ 113 w 181"/>
                <a:gd name="T59" fmla="*/ 194 h 394"/>
                <a:gd name="T60" fmla="*/ 117 w 181"/>
                <a:gd name="T61" fmla="*/ 201 h 394"/>
                <a:gd name="T62" fmla="*/ 148 w 181"/>
                <a:gd name="T63" fmla="*/ 345 h 394"/>
                <a:gd name="T64" fmla="*/ 90 w 181"/>
                <a:gd name="T65" fmla="*/ 394 h 394"/>
                <a:gd name="T66" fmla="*/ 32 w 181"/>
                <a:gd name="T67" fmla="*/ 344 h 394"/>
                <a:gd name="T68" fmla="*/ 37 w 181"/>
                <a:gd name="T69" fmla="*/ 240 h 394"/>
                <a:gd name="T70" fmla="*/ 55 w 181"/>
                <a:gd name="T71" fmla="*/ 212 h 394"/>
                <a:gd name="T72" fmla="*/ 64 w 181"/>
                <a:gd name="T73" fmla="*/ 172 h 394"/>
                <a:gd name="T74" fmla="*/ 23 w 181"/>
                <a:gd name="T75" fmla="*/ 17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1" h="394">
                  <a:moveTo>
                    <a:pt x="23" y="177"/>
                  </a:moveTo>
                  <a:cubicBezTo>
                    <a:pt x="7" y="162"/>
                    <a:pt x="2" y="146"/>
                    <a:pt x="2" y="126"/>
                  </a:cubicBezTo>
                  <a:cubicBezTo>
                    <a:pt x="3" y="94"/>
                    <a:pt x="2" y="63"/>
                    <a:pt x="2" y="32"/>
                  </a:cubicBezTo>
                  <a:cubicBezTo>
                    <a:pt x="2" y="17"/>
                    <a:pt x="0" y="0"/>
                    <a:pt x="22" y="0"/>
                  </a:cubicBezTo>
                  <a:cubicBezTo>
                    <a:pt x="42" y="0"/>
                    <a:pt x="41" y="16"/>
                    <a:pt x="41" y="30"/>
                  </a:cubicBezTo>
                  <a:cubicBezTo>
                    <a:pt x="41" y="38"/>
                    <a:pt x="43" y="45"/>
                    <a:pt x="44" y="52"/>
                  </a:cubicBezTo>
                  <a:cubicBezTo>
                    <a:pt x="47" y="52"/>
                    <a:pt x="50" y="52"/>
                    <a:pt x="52" y="52"/>
                  </a:cubicBezTo>
                  <a:cubicBezTo>
                    <a:pt x="53" y="45"/>
                    <a:pt x="54" y="37"/>
                    <a:pt x="56" y="30"/>
                  </a:cubicBezTo>
                  <a:cubicBezTo>
                    <a:pt x="58" y="25"/>
                    <a:pt x="62" y="21"/>
                    <a:pt x="66" y="17"/>
                  </a:cubicBezTo>
                  <a:cubicBezTo>
                    <a:pt x="69" y="21"/>
                    <a:pt x="75" y="25"/>
                    <a:pt x="76" y="30"/>
                  </a:cubicBezTo>
                  <a:cubicBezTo>
                    <a:pt x="79" y="40"/>
                    <a:pt x="78" y="50"/>
                    <a:pt x="79" y="60"/>
                  </a:cubicBezTo>
                  <a:cubicBezTo>
                    <a:pt x="81" y="60"/>
                    <a:pt x="84" y="60"/>
                    <a:pt x="87" y="60"/>
                  </a:cubicBezTo>
                  <a:cubicBezTo>
                    <a:pt x="88" y="54"/>
                    <a:pt x="89" y="46"/>
                    <a:pt x="92" y="40"/>
                  </a:cubicBezTo>
                  <a:cubicBezTo>
                    <a:pt x="94" y="35"/>
                    <a:pt x="98" y="30"/>
                    <a:pt x="101" y="25"/>
                  </a:cubicBezTo>
                  <a:cubicBezTo>
                    <a:pt x="105" y="30"/>
                    <a:pt x="110" y="35"/>
                    <a:pt x="112" y="41"/>
                  </a:cubicBezTo>
                  <a:cubicBezTo>
                    <a:pt x="114" y="47"/>
                    <a:pt x="114" y="55"/>
                    <a:pt x="115" y="62"/>
                  </a:cubicBezTo>
                  <a:cubicBezTo>
                    <a:pt x="117" y="63"/>
                    <a:pt x="119" y="63"/>
                    <a:pt x="121" y="63"/>
                  </a:cubicBezTo>
                  <a:cubicBezTo>
                    <a:pt x="123" y="57"/>
                    <a:pt x="124" y="50"/>
                    <a:pt x="126" y="44"/>
                  </a:cubicBezTo>
                  <a:cubicBezTo>
                    <a:pt x="128" y="40"/>
                    <a:pt x="133" y="38"/>
                    <a:pt x="137" y="34"/>
                  </a:cubicBezTo>
                  <a:cubicBezTo>
                    <a:pt x="140" y="38"/>
                    <a:pt x="145" y="41"/>
                    <a:pt x="146" y="45"/>
                  </a:cubicBezTo>
                  <a:cubicBezTo>
                    <a:pt x="148" y="53"/>
                    <a:pt x="148" y="61"/>
                    <a:pt x="150" y="69"/>
                  </a:cubicBezTo>
                  <a:cubicBezTo>
                    <a:pt x="152" y="69"/>
                    <a:pt x="155" y="69"/>
                    <a:pt x="158" y="69"/>
                  </a:cubicBezTo>
                  <a:cubicBezTo>
                    <a:pt x="159" y="63"/>
                    <a:pt x="159" y="57"/>
                    <a:pt x="161" y="52"/>
                  </a:cubicBezTo>
                  <a:cubicBezTo>
                    <a:pt x="162" y="48"/>
                    <a:pt x="167" y="42"/>
                    <a:pt x="170" y="42"/>
                  </a:cubicBezTo>
                  <a:cubicBezTo>
                    <a:pt x="173" y="41"/>
                    <a:pt x="181" y="47"/>
                    <a:pt x="181" y="50"/>
                  </a:cubicBezTo>
                  <a:cubicBezTo>
                    <a:pt x="181" y="80"/>
                    <a:pt x="181" y="111"/>
                    <a:pt x="178" y="141"/>
                  </a:cubicBezTo>
                  <a:cubicBezTo>
                    <a:pt x="177" y="153"/>
                    <a:pt x="164" y="163"/>
                    <a:pt x="157" y="174"/>
                  </a:cubicBezTo>
                  <a:cubicBezTo>
                    <a:pt x="149" y="170"/>
                    <a:pt x="143" y="165"/>
                    <a:pt x="138" y="166"/>
                  </a:cubicBezTo>
                  <a:cubicBezTo>
                    <a:pt x="131" y="166"/>
                    <a:pt x="122" y="168"/>
                    <a:pt x="117" y="172"/>
                  </a:cubicBezTo>
                  <a:cubicBezTo>
                    <a:pt x="113" y="177"/>
                    <a:pt x="114" y="187"/>
                    <a:pt x="113" y="194"/>
                  </a:cubicBezTo>
                  <a:cubicBezTo>
                    <a:pt x="113" y="196"/>
                    <a:pt x="115" y="199"/>
                    <a:pt x="117" y="201"/>
                  </a:cubicBezTo>
                  <a:cubicBezTo>
                    <a:pt x="160" y="242"/>
                    <a:pt x="148" y="296"/>
                    <a:pt x="148" y="345"/>
                  </a:cubicBezTo>
                  <a:cubicBezTo>
                    <a:pt x="149" y="374"/>
                    <a:pt x="120" y="394"/>
                    <a:pt x="90" y="394"/>
                  </a:cubicBezTo>
                  <a:cubicBezTo>
                    <a:pt x="60" y="393"/>
                    <a:pt x="33" y="372"/>
                    <a:pt x="32" y="344"/>
                  </a:cubicBezTo>
                  <a:cubicBezTo>
                    <a:pt x="32" y="309"/>
                    <a:pt x="34" y="274"/>
                    <a:pt x="37" y="240"/>
                  </a:cubicBezTo>
                  <a:cubicBezTo>
                    <a:pt x="38" y="230"/>
                    <a:pt x="49" y="221"/>
                    <a:pt x="55" y="212"/>
                  </a:cubicBezTo>
                  <a:cubicBezTo>
                    <a:pt x="63" y="200"/>
                    <a:pt x="77" y="188"/>
                    <a:pt x="64" y="172"/>
                  </a:cubicBezTo>
                  <a:cubicBezTo>
                    <a:pt x="55" y="161"/>
                    <a:pt x="45" y="162"/>
                    <a:pt x="23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528050" y="228600"/>
              <a:ext cx="612775" cy="1004888"/>
            </a:xfrm>
            <a:custGeom>
              <a:avLst/>
              <a:gdLst>
                <a:gd name="T0" fmla="*/ 162 w 162"/>
                <a:gd name="T1" fmla="*/ 266 h 266"/>
                <a:gd name="T2" fmla="*/ 77 w 162"/>
                <a:gd name="T3" fmla="*/ 266 h 266"/>
                <a:gd name="T4" fmla="*/ 47 w 162"/>
                <a:gd name="T5" fmla="*/ 215 h 266"/>
                <a:gd name="T6" fmla="*/ 38 w 162"/>
                <a:gd name="T7" fmla="*/ 202 h 266"/>
                <a:gd name="T8" fmla="*/ 37 w 162"/>
                <a:gd name="T9" fmla="*/ 135 h 266"/>
                <a:gd name="T10" fmla="*/ 42 w 162"/>
                <a:gd name="T11" fmla="*/ 153 h 266"/>
                <a:gd name="T12" fmla="*/ 86 w 162"/>
                <a:gd name="T13" fmla="*/ 204 h 266"/>
                <a:gd name="T14" fmla="*/ 101 w 162"/>
                <a:gd name="T15" fmla="*/ 203 h 266"/>
                <a:gd name="T16" fmla="*/ 93 w 162"/>
                <a:gd name="T17" fmla="*/ 193 h 266"/>
                <a:gd name="T18" fmla="*/ 54 w 162"/>
                <a:gd name="T19" fmla="*/ 145 h 266"/>
                <a:gd name="T20" fmla="*/ 11 w 162"/>
                <a:gd name="T21" fmla="*/ 77 h 266"/>
                <a:gd name="T22" fmla="*/ 0 w 162"/>
                <a:gd name="T23" fmla="*/ 52 h 266"/>
                <a:gd name="T24" fmla="*/ 25 w 162"/>
                <a:gd name="T25" fmla="*/ 61 h 266"/>
                <a:gd name="T26" fmla="*/ 54 w 162"/>
                <a:gd name="T27" fmla="*/ 83 h 266"/>
                <a:gd name="T28" fmla="*/ 65 w 162"/>
                <a:gd name="T29" fmla="*/ 84 h 266"/>
                <a:gd name="T30" fmla="*/ 62 w 162"/>
                <a:gd name="T31" fmla="*/ 73 h 266"/>
                <a:gd name="T32" fmla="*/ 41 w 162"/>
                <a:gd name="T33" fmla="*/ 56 h 266"/>
                <a:gd name="T34" fmla="*/ 74 w 162"/>
                <a:gd name="T35" fmla="*/ 0 h 266"/>
                <a:gd name="T36" fmla="*/ 80 w 162"/>
                <a:gd name="T37" fmla="*/ 16 h 266"/>
                <a:gd name="T38" fmla="*/ 122 w 162"/>
                <a:gd name="T39" fmla="*/ 102 h 266"/>
                <a:gd name="T40" fmla="*/ 158 w 162"/>
                <a:gd name="T41" fmla="*/ 212 h 266"/>
                <a:gd name="T42" fmla="*/ 162 w 162"/>
                <a:gd name="T43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2" h="266">
                  <a:moveTo>
                    <a:pt x="162" y="266"/>
                  </a:moveTo>
                  <a:cubicBezTo>
                    <a:pt x="132" y="266"/>
                    <a:pt x="106" y="266"/>
                    <a:pt x="77" y="266"/>
                  </a:cubicBezTo>
                  <a:cubicBezTo>
                    <a:pt x="83" y="239"/>
                    <a:pt x="64" y="228"/>
                    <a:pt x="47" y="215"/>
                  </a:cubicBezTo>
                  <a:cubicBezTo>
                    <a:pt x="43" y="212"/>
                    <a:pt x="38" y="206"/>
                    <a:pt x="38" y="202"/>
                  </a:cubicBezTo>
                  <a:cubicBezTo>
                    <a:pt x="35" y="180"/>
                    <a:pt x="35" y="158"/>
                    <a:pt x="37" y="135"/>
                  </a:cubicBezTo>
                  <a:cubicBezTo>
                    <a:pt x="39" y="141"/>
                    <a:pt x="41" y="147"/>
                    <a:pt x="42" y="153"/>
                  </a:cubicBezTo>
                  <a:cubicBezTo>
                    <a:pt x="49" y="177"/>
                    <a:pt x="63" y="194"/>
                    <a:pt x="86" y="204"/>
                  </a:cubicBezTo>
                  <a:cubicBezTo>
                    <a:pt x="90" y="205"/>
                    <a:pt x="96" y="204"/>
                    <a:pt x="101" y="203"/>
                  </a:cubicBezTo>
                  <a:cubicBezTo>
                    <a:pt x="98" y="200"/>
                    <a:pt x="96" y="194"/>
                    <a:pt x="93" y="193"/>
                  </a:cubicBezTo>
                  <a:cubicBezTo>
                    <a:pt x="71" y="184"/>
                    <a:pt x="63" y="166"/>
                    <a:pt x="54" y="145"/>
                  </a:cubicBezTo>
                  <a:cubicBezTo>
                    <a:pt x="43" y="121"/>
                    <a:pt x="25" y="100"/>
                    <a:pt x="11" y="77"/>
                  </a:cubicBezTo>
                  <a:cubicBezTo>
                    <a:pt x="6" y="69"/>
                    <a:pt x="4" y="60"/>
                    <a:pt x="0" y="52"/>
                  </a:cubicBezTo>
                  <a:cubicBezTo>
                    <a:pt x="8" y="55"/>
                    <a:pt x="18" y="57"/>
                    <a:pt x="25" y="61"/>
                  </a:cubicBezTo>
                  <a:cubicBezTo>
                    <a:pt x="35" y="68"/>
                    <a:pt x="44" y="76"/>
                    <a:pt x="54" y="83"/>
                  </a:cubicBezTo>
                  <a:cubicBezTo>
                    <a:pt x="57" y="85"/>
                    <a:pt x="61" y="84"/>
                    <a:pt x="65" y="84"/>
                  </a:cubicBezTo>
                  <a:cubicBezTo>
                    <a:pt x="64" y="80"/>
                    <a:pt x="64" y="75"/>
                    <a:pt x="62" y="73"/>
                  </a:cubicBezTo>
                  <a:cubicBezTo>
                    <a:pt x="55" y="66"/>
                    <a:pt x="47" y="61"/>
                    <a:pt x="41" y="56"/>
                  </a:cubicBezTo>
                  <a:cubicBezTo>
                    <a:pt x="52" y="37"/>
                    <a:pt x="62" y="19"/>
                    <a:pt x="74" y="0"/>
                  </a:cubicBezTo>
                  <a:cubicBezTo>
                    <a:pt x="76" y="4"/>
                    <a:pt x="79" y="10"/>
                    <a:pt x="80" y="16"/>
                  </a:cubicBezTo>
                  <a:cubicBezTo>
                    <a:pt x="88" y="48"/>
                    <a:pt x="101" y="77"/>
                    <a:pt x="122" y="102"/>
                  </a:cubicBezTo>
                  <a:cubicBezTo>
                    <a:pt x="150" y="133"/>
                    <a:pt x="151" y="174"/>
                    <a:pt x="158" y="212"/>
                  </a:cubicBezTo>
                  <a:cubicBezTo>
                    <a:pt x="161" y="229"/>
                    <a:pt x="161" y="246"/>
                    <a:pt x="162" y="2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639050" y="209550"/>
              <a:ext cx="609600" cy="1020763"/>
            </a:xfrm>
            <a:custGeom>
              <a:avLst/>
              <a:gdLst>
                <a:gd name="T0" fmla="*/ 92 w 161"/>
                <a:gd name="T1" fmla="*/ 0 h 270"/>
                <a:gd name="T2" fmla="*/ 116 w 161"/>
                <a:gd name="T3" fmla="*/ 64 h 270"/>
                <a:gd name="T4" fmla="*/ 100 w 161"/>
                <a:gd name="T5" fmla="*/ 77 h 270"/>
                <a:gd name="T6" fmla="*/ 96 w 161"/>
                <a:gd name="T7" fmla="*/ 88 h 270"/>
                <a:gd name="T8" fmla="*/ 108 w 161"/>
                <a:gd name="T9" fmla="*/ 87 h 270"/>
                <a:gd name="T10" fmla="*/ 146 w 161"/>
                <a:gd name="T11" fmla="*/ 59 h 270"/>
                <a:gd name="T12" fmla="*/ 160 w 161"/>
                <a:gd name="T13" fmla="*/ 56 h 270"/>
                <a:gd name="T14" fmla="*/ 158 w 161"/>
                <a:gd name="T15" fmla="*/ 71 h 270"/>
                <a:gd name="T16" fmla="*/ 129 w 161"/>
                <a:gd name="T17" fmla="*/ 111 h 270"/>
                <a:gd name="T18" fmla="*/ 105 w 161"/>
                <a:gd name="T19" fmla="*/ 158 h 270"/>
                <a:gd name="T20" fmla="*/ 70 w 161"/>
                <a:gd name="T21" fmla="*/ 197 h 270"/>
                <a:gd name="T22" fmla="*/ 61 w 161"/>
                <a:gd name="T23" fmla="*/ 207 h 270"/>
                <a:gd name="T24" fmla="*/ 76 w 161"/>
                <a:gd name="T25" fmla="*/ 209 h 270"/>
                <a:gd name="T26" fmla="*/ 119 w 161"/>
                <a:gd name="T27" fmla="*/ 157 h 270"/>
                <a:gd name="T28" fmla="*/ 128 w 161"/>
                <a:gd name="T29" fmla="*/ 139 h 270"/>
                <a:gd name="T30" fmla="*/ 124 w 161"/>
                <a:gd name="T31" fmla="*/ 210 h 270"/>
                <a:gd name="T32" fmla="*/ 109 w 161"/>
                <a:gd name="T33" fmla="*/ 225 h 270"/>
                <a:gd name="T34" fmla="*/ 86 w 161"/>
                <a:gd name="T35" fmla="*/ 270 h 270"/>
                <a:gd name="T36" fmla="*/ 0 w 161"/>
                <a:gd name="T37" fmla="*/ 270 h 270"/>
                <a:gd name="T38" fmla="*/ 4 w 161"/>
                <a:gd name="T39" fmla="*/ 216 h 270"/>
                <a:gd name="T40" fmla="*/ 55 w 161"/>
                <a:gd name="T41" fmla="*/ 82 h 270"/>
                <a:gd name="T42" fmla="*/ 80 w 161"/>
                <a:gd name="T43" fmla="*/ 24 h 270"/>
                <a:gd name="T44" fmla="*/ 92 w 161"/>
                <a:gd name="T4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70">
                  <a:moveTo>
                    <a:pt x="92" y="0"/>
                  </a:moveTo>
                  <a:cubicBezTo>
                    <a:pt x="100" y="22"/>
                    <a:pt x="108" y="42"/>
                    <a:pt x="116" y="64"/>
                  </a:cubicBezTo>
                  <a:cubicBezTo>
                    <a:pt x="112" y="67"/>
                    <a:pt x="106" y="72"/>
                    <a:pt x="100" y="77"/>
                  </a:cubicBezTo>
                  <a:cubicBezTo>
                    <a:pt x="98" y="80"/>
                    <a:pt x="97" y="85"/>
                    <a:pt x="96" y="88"/>
                  </a:cubicBezTo>
                  <a:cubicBezTo>
                    <a:pt x="100" y="88"/>
                    <a:pt x="105" y="89"/>
                    <a:pt x="108" y="87"/>
                  </a:cubicBezTo>
                  <a:cubicBezTo>
                    <a:pt x="121" y="78"/>
                    <a:pt x="133" y="68"/>
                    <a:pt x="146" y="59"/>
                  </a:cubicBezTo>
                  <a:cubicBezTo>
                    <a:pt x="150" y="56"/>
                    <a:pt x="156" y="57"/>
                    <a:pt x="160" y="56"/>
                  </a:cubicBezTo>
                  <a:cubicBezTo>
                    <a:pt x="160" y="61"/>
                    <a:pt x="161" y="67"/>
                    <a:pt x="158" y="71"/>
                  </a:cubicBezTo>
                  <a:cubicBezTo>
                    <a:pt x="149" y="85"/>
                    <a:pt x="138" y="97"/>
                    <a:pt x="129" y="111"/>
                  </a:cubicBezTo>
                  <a:cubicBezTo>
                    <a:pt x="120" y="126"/>
                    <a:pt x="111" y="142"/>
                    <a:pt x="105" y="158"/>
                  </a:cubicBezTo>
                  <a:cubicBezTo>
                    <a:pt x="98" y="176"/>
                    <a:pt x="87" y="189"/>
                    <a:pt x="70" y="197"/>
                  </a:cubicBezTo>
                  <a:cubicBezTo>
                    <a:pt x="66" y="199"/>
                    <a:pt x="64" y="204"/>
                    <a:pt x="61" y="207"/>
                  </a:cubicBezTo>
                  <a:cubicBezTo>
                    <a:pt x="66" y="208"/>
                    <a:pt x="72" y="210"/>
                    <a:pt x="76" y="209"/>
                  </a:cubicBezTo>
                  <a:cubicBezTo>
                    <a:pt x="99" y="199"/>
                    <a:pt x="113" y="181"/>
                    <a:pt x="119" y="157"/>
                  </a:cubicBezTo>
                  <a:cubicBezTo>
                    <a:pt x="121" y="151"/>
                    <a:pt x="123" y="145"/>
                    <a:pt x="128" y="139"/>
                  </a:cubicBezTo>
                  <a:cubicBezTo>
                    <a:pt x="127" y="163"/>
                    <a:pt x="126" y="187"/>
                    <a:pt x="124" y="210"/>
                  </a:cubicBezTo>
                  <a:cubicBezTo>
                    <a:pt x="123" y="216"/>
                    <a:pt x="114" y="221"/>
                    <a:pt x="109" y="225"/>
                  </a:cubicBezTo>
                  <a:cubicBezTo>
                    <a:pt x="93" y="236"/>
                    <a:pt x="79" y="247"/>
                    <a:pt x="86" y="270"/>
                  </a:cubicBezTo>
                  <a:cubicBezTo>
                    <a:pt x="57" y="270"/>
                    <a:pt x="30" y="270"/>
                    <a:pt x="0" y="270"/>
                  </a:cubicBezTo>
                  <a:cubicBezTo>
                    <a:pt x="1" y="252"/>
                    <a:pt x="2" y="234"/>
                    <a:pt x="4" y="216"/>
                  </a:cubicBezTo>
                  <a:cubicBezTo>
                    <a:pt x="8" y="166"/>
                    <a:pt x="24" y="122"/>
                    <a:pt x="55" y="82"/>
                  </a:cubicBezTo>
                  <a:cubicBezTo>
                    <a:pt x="68" y="66"/>
                    <a:pt x="72" y="44"/>
                    <a:pt x="80" y="24"/>
                  </a:cubicBezTo>
                  <a:cubicBezTo>
                    <a:pt x="84" y="16"/>
                    <a:pt x="88" y="7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532297" y="2065646"/>
            <a:ext cx="2281239" cy="2160588"/>
            <a:chOff x="9917112" y="1093788"/>
            <a:chExt cx="2281239" cy="21605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9917112" y="1093788"/>
              <a:ext cx="1087438" cy="2160588"/>
            </a:xfrm>
            <a:custGeom>
              <a:avLst/>
              <a:gdLst>
                <a:gd name="T0" fmla="*/ 35 w 71"/>
                <a:gd name="T1" fmla="*/ 140 h 141"/>
                <a:gd name="T2" fmla="*/ 15 w 71"/>
                <a:gd name="T3" fmla="*/ 135 h 141"/>
                <a:gd name="T4" fmla="*/ 8 w 71"/>
                <a:gd name="T5" fmla="*/ 117 h 141"/>
                <a:gd name="T6" fmla="*/ 13 w 71"/>
                <a:gd name="T7" fmla="*/ 96 h 141"/>
                <a:gd name="T8" fmla="*/ 12 w 71"/>
                <a:gd name="T9" fmla="*/ 92 h 141"/>
                <a:gd name="T10" fmla="*/ 3 w 71"/>
                <a:gd name="T11" fmla="*/ 73 h 141"/>
                <a:gd name="T12" fmla="*/ 4 w 71"/>
                <a:gd name="T13" fmla="*/ 56 h 141"/>
                <a:gd name="T14" fmla="*/ 4 w 71"/>
                <a:gd name="T15" fmla="*/ 50 h 141"/>
                <a:gd name="T16" fmla="*/ 3 w 71"/>
                <a:gd name="T17" fmla="*/ 25 h 141"/>
                <a:gd name="T18" fmla="*/ 29 w 71"/>
                <a:gd name="T19" fmla="*/ 2 h 141"/>
                <a:gd name="T20" fmla="*/ 63 w 71"/>
                <a:gd name="T21" fmla="*/ 16 h 141"/>
                <a:gd name="T22" fmla="*/ 68 w 71"/>
                <a:gd name="T23" fmla="*/ 40 h 141"/>
                <a:gd name="T24" fmla="*/ 66 w 71"/>
                <a:gd name="T25" fmla="*/ 51 h 141"/>
                <a:gd name="T26" fmla="*/ 66 w 71"/>
                <a:gd name="T27" fmla="*/ 54 h 141"/>
                <a:gd name="T28" fmla="*/ 62 w 71"/>
                <a:gd name="T29" fmla="*/ 88 h 141"/>
                <a:gd name="T30" fmla="*/ 59 w 71"/>
                <a:gd name="T31" fmla="*/ 107 h 141"/>
                <a:gd name="T32" fmla="*/ 62 w 71"/>
                <a:gd name="T33" fmla="*/ 116 h 141"/>
                <a:gd name="T34" fmla="*/ 55 w 71"/>
                <a:gd name="T35" fmla="*/ 135 h 141"/>
                <a:gd name="T36" fmla="*/ 35 w 71"/>
                <a:gd name="T37" fmla="*/ 140 h 141"/>
                <a:gd name="T38" fmla="*/ 50 w 71"/>
                <a:gd name="T39" fmla="*/ 104 h 141"/>
                <a:gd name="T40" fmla="*/ 49 w 71"/>
                <a:gd name="T41" fmla="*/ 106 h 141"/>
                <a:gd name="T42" fmla="*/ 42 w 71"/>
                <a:gd name="T43" fmla="*/ 107 h 141"/>
                <a:gd name="T44" fmla="*/ 42 w 71"/>
                <a:gd name="T45" fmla="*/ 101 h 141"/>
                <a:gd name="T46" fmla="*/ 48 w 71"/>
                <a:gd name="T47" fmla="*/ 95 h 141"/>
                <a:gd name="T48" fmla="*/ 49 w 71"/>
                <a:gd name="T49" fmla="*/ 91 h 141"/>
                <a:gd name="T50" fmla="*/ 55 w 71"/>
                <a:gd name="T51" fmla="*/ 56 h 141"/>
                <a:gd name="T52" fmla="*/ 55 w 71"/>
                <a:gd name="T53" fmla="*/ 51 h 141"/>
                <a:gd name="T54" fmla="*/ 37 w 71"/>
                <a:gd name="T55" fmla="*/ 35 h 141"/>
                <a:gd name="T56" fmla="*/ 34 w 71"/>
                <a:gd name="T57" fmla="*/ 35 h 141"/>
                <a:gd name="T58" fmla="*/ 15 w 71"/>
                <a:gd name="T59" fmla="*/ 52 h 141"/>
                <a:gd name="T60" fmla="*/ 15 w 71"/>
                <a:gd name="T61" fmla="*/ 56 h 141"/>
                <a:gd name="T62" fmla="*/ 21 w 71"/>
                <a:gd name="T63" fmla="*/ 89 h 141"/>
                <a:gd name="T64" fmla="*/ 23 w 71"/>
                <a:gd name="T65" fmla="*/ 93 h 141"/>
                <a:gd name="T66" fmla="*/ 30 w 71"/>
                <a:gd name="T67" fmla="*/ 100 h 141"/>
                <a:gd name="T68" fmla="*/ 32 w 71"/>
                <a:gd name="T69" fmla="*/ 106 h 141"/>
                <a:gd name="T70" fmla="*/ 25 w 71"/>
                <a:gd name="T71" fmla="*/ 106 h 141"/>
                <a:gd name="T72" fmla="*/ 20 w 71"/>
                <a:gd name="T73" fmla="*/ 102 h 141"/>
                <a:gd name="T74" fmla="*/ 16 w 71"/>
                <a:gd name="T75" fmla="*/ 118 h 141"/>
                <a:gd name="T76" fmla="*/ 21 w 71"/>
                <a:gd name="T77" fmla="*/ 129 h 141"/>
                <a:gd name="T78" fmla="*/ 34 w 71"/>
                <a:gd name="T79" fmla="*/ 132 h 141"/>
                <a:gd name="T80" fmla="*/ 51 w 71"/>
                <a:gd name="T81" fmla="*/ 128 h 141"/>
                <a:gd name="T82" fmla="*/ 54 w 71"/>
                <a:gd name="T83" fmla="*/ 121 h 141"/>
                <a:gd name="T84" fmla="*/ 50 w 71"/>
                <a:gd name="T85" fmla="*/ 104 h 141"/>
                <a:gd name="T86" fmla="*/ 59 w 71"/>
                <a:gd name="T87" fmla="*/ 43 h 141"/>
                <a:gd name="T88" fmla="*/ 50 w 71"/>
                <a:gd name="T89" fmla="*/ 14 h 141"/>
                <a:gd name="T90" fmla="*/ 18 w 71"/>
                <a:gd name="T91" fmla="*/ 16 h 141"/>
                <a:gd name="T92" fmla="*/ 11 w 71"/>
                <a:gd name="T93" fmla="*/ 44 h 141"/>
                <a:gd name="T94" fmla="*/ 12 w 71"/>
                <a:gd name="T95" fmla="*/ 43 h 141"/>
                <a:gd name="T96" fmla="*/ 34 w 71"/>
                <a:gd name="T97" fmla="*/ 26 h 141"/>
                <a:gd name="T98" fmla="*/ 37 w 71"/>
                <a:gd name="T99" fmla="*/ 26 h 141"/>
                <a:gd name="T100" fmla="*/ 53 w 71"/>
                <a:gd name="T101" fmla="*/ 37 h 141"/>
                <a:gd name="T102" fmla="*/ 59 w 71"/>
                <a:gd name="T103" fmla="*/ 43 h 141"/>
                <a:gd name="T104" fmla="*/ 57 w 71"/>
                <a:gd name="T105" fmla="*/ 78 h 141"/>
                <a:gd name="T106" fmla="*/ 58 w 71"/>
                <a:gd name="T107" fmla="*/ 79 h 141"/>
                <a:gd name="T108" fmla="*/ 60 w 71"/>
                <a:gd name="T109" fmla="*/ 67 h 141"/>
                <a:gd name="T110" fmla="*/ 59 w 71"/>
                <a:gd name="T111" fmla="*/ 67 h 141"/>
                <a:gd name="T112" fmla="*/ 57 w 71"/>
                <a:gd name="T113" fmla="*/ 78 h 141"/>
                <a:gd name="T114" fmla="*/ 11 w 71"/>
                <a:gd name="T115" fmla="*/ 67 h 141"/>
                <a:gd name="T116" fmla="*/ 10 w 71"/>
                <a:gd name="T117" fmla="*/ 67 h 141"/>
                <a:gd name="T118" fmla="*/ 12 w 71"/>
                <a:gd name="T119" fmla="*/ 78 h 141"/>
                <a:gd name="T120" fmla="*/ 13 w 71"/>
                <a:gd name="T121" fmla="*/ 78 h 141"/>
                <a:gd name="T122" fmla="*/ 11 w 71"/>
                <a:gd name="T123" fmla="*/ 6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" h="141">
                  <a:moveTo>
                    <a:pt x="35" y="140"/>
                  </a:moveTo>
                  <a:cubicBezTo>
                    <a:pt x="28" y="141"/>
                    <a:pt x="21" y="139"/>
                    <a:pt x="15" y="135"/>
                  </a:cubicBezTo>
                  <a:cubicBezTo>
                    <a:pt x="9" y="131"/>
                    <a:pt x="6" y="124"/>
                    <a:pt x="8" y="117"/>
                  </a:cubicBezTo>
                  <a:cubicBezTo>
                    <a:pt x="10" y="110"/>
                    <a:pt x="11" y="103"/>
                    <a:pt x="13" y="96"/>
                  </a:cubicBezTo>
                  <a:cubicBezTo>
                    <a:pt x="13" y="95"/>
                    <a:pt x="12" y="93"/>
                    <a:pt x="12" y="92"/>
                  </a:cubicBezTo>
                  <a:cubicBezTo>
                    <a:pt x="7" y="87"/>
                    <a:pt x="4" y="80"/>
                    <a:pt x="3" y="73"/>
                  </a:cubicBezTo>
                  <a:cubicBezTo>
                    <a:pt x="1" y="67"/>
                    <a:pt x="2" y="62"/>
                    <a:pt x="4" y="56"/>
                  </a:cubicBezTo>
                  <a:cubicBezTo>
                    <a:pt x="5" y="54"/>
                    <a:pt x="5" y="52"/>
                    <a:pt x="4" y="50"/>
                  </a:cubicBezTo>
                  <a:cubicBezTo>
                    <a:pt x="2" y="42"/>
                    <a:pt x="0" y="34"/>
                    <a:pt x="3" y="25"/>
                  </a:cubicBezTo>
                  <a:cubicBezTo>
                    <a:pt x="7" y="12"/>
                    <a:pt x="16" y="4"/>
                    <a:pt x="29" y="2"/>
                  </a:cubicBezTo>
                  <a:cubicBezTo>
                    <a:pt x="43" y="0"/>
                    <a:pt x="55" y="4"/>
                    <a:pt x="63" y="16"/>
                  </a:cubicBezTo>
                  <a:cubicBezTo>
                    <a:pt x="68" y="23"/>
                    <a:pt x="69" y="31"/>
                    <a:pt x="68" y="40"/>
                  </a:cubicBezTo>
                  <a:cubicBezTo>
                    <a:pt x="68" y="44"/>
                    <a:pt x="67" y="48"/>
                    <a:pt x="66" y="51"/>
                  </a:cubicBezTo>
                  <a:cubicBezTo>
                    <a:pt x="66" y="52"/>
                    <a:pt x="66" y="53"/>
                    <a:pt x="66" y="54"/>
                  </a:cubicBezTo>
                  <a:cubicBezTo>
                    <a:pt x="71" y="66"/>
                    <a:pt x="69" y="78"/>
                    <a:pt x="62" y="88"/>
                  </a:cubicBezTo>
                  <a:cubicBezTo>
                    <a:pt x="58" y="94"/>
                    <a:pt x="58" y="100"/>
                    <a:pt x="59" y="107"/>
                  </a:cubicBezTo>
                  <a:cubicBezTo>
                    <a:pt x="60" y="110"/>
                    <a:pt x="61" y="113"/>
                    <a:pt x="62" y="116"/>
                  </a:cubicBezTo>
                  <a:cubicBezTo>
                    <a:pt x="64" y="124"/>
                    <a:pt x="62" y="131"/>
                    <a:pt x="55" y="135"/>
                  </a:cubicBezTo>
                  <a:cubicBezTo>
                    <a:pt x="49" y="139"/>
                    <a:pt x="42" y="141"/>
                    <a:pt x="35" y="140"/>
                  </a:cubicBezTo>
                  <a:close/>
                  <a:moveTo>
                    <a:pt x="50" y="104"/>
                  </a:moveTo>
                  <a:cubicBezTo>
                    <a:pt x="50" y="105"/>
                    <a:pt x="49" y="106"/>
                    <a:pt x="49" y="106"/>
                  </a:cubicBezTo>
                  <a:cubicBezTo>
                    <a:pt x="46" y="109"/>
                    <a:pt x="44" y="109"/>
                    <a:pt x="42" y="107"/>
                  </a:cubicBezTo>
                  <a:cubicBezTo>
                    <a:pt x="40" y="106"/>
                    <a:pt x="41" y="103"/>
                    <a:pt x="42" y="101"/>
                  </a:cubicBezTo>
                  <a:cubicBezTo>
                    <a:pt x="44" y="99"/>
                    <a:pt x="46" y="97"/>
                    <a:pt x="48" y="95"/>
                  </a:cubicBezTo>
                  <a:cubicBezTo>
                    <a:pt x="48" y="94"/>
                    <a:pt x="49" y="92"/>
                    <a:pt x="49" y="91"/>
                  </a:cubicBezTo>
                  <a:cubicBezTo>
                    <a:pt x="48" y="79"/>
                    <a:pt x="49" y="67"/>
                    <a:pt x="55" y="56"/>
                  </a:cubicBezTo>
                  <a:cubicBezTo>
                    <a:pt x="56" y="54"/>
                    <a:pt x="56" y="52"/>
                    <a:pt x="55" y="51"/>
                  </a:cubicBezTo>
                  <a:cubicBezTo>
                    <a:pt x="50" y="44"/>
                    <a:pt x="44" y="39"/>
                    <a:pt x="37" y="35"/>
                  </a:cubicBezTo>
                  <a:cubicBezTo>
                    <a:pt x="36" y="35"/>
                    <a:pt x="35" y="35"/>
                    <a:pt x="34" y="35"/>
                  </a:cubicBezTo>
                  <a:cubicBezTo>
                    <a:pt x="27" y="40"/>
                    <a:pt x="20" y="45"/>
                    <a:pt x="15" y="52"/>
                  </a:cubicBezTo>
                  <a:cubicBezTo>
                    <a:pt x="15" y="53"/>
                    <a:pt x="15" y="55"/>
                    <a:pt x="15" y="56"/>
                  </a:cubicBezTo>
                  <a:cubicBezTo>
                    <a:pt x="20" y="66"/>
                    <a:pt x="22" y="78"/>
                    <a:pt x="21" y="89"/>
                  </a:cubicBezTo>
                  <a:cubicBezTo>
                    <a:pt x="21" y="90"/>
                    <a:pt x="22" y="92"/>
                    <a:pt x="23" y="93"/>
                  </a:cubicBezTo>
                  <a:cubicBezTo>
                    <a:pt x="25" y="95"/>
                    <a:pt x="28" y="98"/>
                    <a:pt x="30" y="100"/>
                  </a:cubicBezTo>
                  <a:cubicBezTo>
                    <a:pt x="33" y="102"/>
                    <a:pt x="33" y="104"/>
                    <a:pt x="32" y="106"/>
                  </a:cubicBezTo>
                  <a:cubicBezTo>
                    <a:pt x="30" y="108"/>
                    <a:pt x="28" y="108"/>
                    <a:pt x="25" y="106"/>
                  </a:cubicBezTo>
                  <a:cubicBezTo>
                    <a:pt x="23" y="105"/>
                    <a:pt x="22" y="103"/>
                    <a:pt x="20" y="102"/>
                  </a:cubicBezTo>
                  <a:cubicBezTo>
                    <a:pt x="19" y="108"/>
                    <a:pt x="18" y="113"/>
                    <a:pt x="16" y="118"/>
                  </a:cubicBezTo>
                  <a:cubicBezTo>
                    <a:pt x="15" y="123"/>
                    <a:pt x="16" y="127"/>
                    <a:pt x="21" y="129"/>
                  </a:cubicBezTo>
                  <a:cubicBezTo>
                    <a:pt x="25" y="131"/>
                    <a:pt x="29" y="132"/>
                    <a:pt x="34" y="132"/>
                  </a:cubicBezTo>
                  <a:cubicBezTo>
                    <a:pt x="40" y="133"/>
                    <a:pt x="46" y="131"/>
                    <a:pt x="51" y="128"/>
                  </a:cubicBezTo>
                  <a:cubicBezTo>
                    <a:pt x="53" y="126"/>
                    <a:pt x="55" y="124"/>
                    <a:pt x="54" y="121"/>
                  </a:cubicBezTo>
                  <a:cubicBezTo>
                    <a:pt x="53" y="115"/>
                    <a:pt x="52" y="110"/>
                    <a:pt x="50" y="104"/>
                  </a:cubicBezTo>
                  <a:close/>
                  <a:moveTo>
                    <a:pt x="59" y="43"/>
                  </a:moveTo>
                  <a:cubicBezTo>
                    <a:pt x="63" y="32"/>
                    <a:pt x="59" y="20"/>
                    <a:pt x="50" y="14"/>
                  </a:cubicBezTo>
                  <a:cubicBezTo>
                    <a:pt x="41" y="8"/>
                    <a:pt x="27" y="8"/>
                    <a:pt x="18" y="16"/>
                  </a:cubicBezTo>
                  <a:cubicBezTo>
                    <a:pt x="11" y="22"/>
                    <a:pt x="7" y="35"/>
                    <a:pt x="11" y="44"/>
                  </a:cubicBezTo>
                  <a:cubicBezTo>
                    <a:pt x="11" y="44"/>
                    <a:pt x="12" y="44"/>
                    <a:pt x="12" y="43"/>
                  </a:cubicBezTo>
                  <a:cubicBezTo>
                    <a:pt x="18" y="36"/>
                    <a:pt x="26" y="31"/>
                    <a:pt x="34" y="26"/>
                  </a:cubicBezTo>
                  <a:cubicBezTo>
                    <a:pt x="34" y="25"/>
                    <a:pt x="36" y="25"/>
                    <a:pt x="37" y="26"/>
                  </a:cubicBezTo>
                  <a:cubicBezTo>
                    <a:pt x="42" y="29"/>
                    <a:pt x="48" y="33"/>
                    <a:pt x="53" y="37"/>
                  </a:cubicBezTo>
                  <a:cubicBezTo>
                    <a:pt x="56" y="39"/>
                    <a:pt x="57" y="41"/>
                    <a:pt x="59" y="43"/>
                  </a:cubicBezTo>
                  <a:close/>
                  <a:moveTo>
                    <a:pt x="57" y="78"/>
                  </a:moveTo>
                  <a:cubicBezTo>
                    <a:pt x="57" y="79"/>
                    <a:pt x="58" y="79"/>
                    <a:pt x="58" y="79"/>
                  </a:cubicBezTo>
                  <a:cubicBezTo>
                    <a:pt x="59" y="75"/>
                    <a:pt x="60" y="71"/>
                    <a:pt x="60" y="67"/>
                  </a:cubicBezTo>
                  <a:cubicBezTo>
                    <a:pt x="60" y="67"/>
                    <a:pt x="60" y="67"/>
                    <a:pt x="59" y="67"/>
                  </a:cubicBezTo>
                  <a:cubicBezTo>
                    <a:pt x="59" y="71"/>
                    <a:pt x="58" y="75"/>
                    <a:pt x="57" y="78"/>
                  </a:cubicBezTo>
                  <a:close/>
                  <a:moveTo>
                    <a:pt x="11" y="67"/>
                  </a:moveTo>
                  <a:cubicBezTo>
                    <a:pt x="11" y="67"/>
                    <a:pt x="10" y="67"/>
                    <a:pt x="10" y="67"/>
                  </a:cubicBezTo>
                  <a:cubicBezTo>
                    <a:pt x="11" y="71"/>
                    <a:pt x="11" y="74"/>
                    <a:pt x="12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74"/>
                    <a:pt x="12" y="71"/>
                    <a:pt x="11" y="67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1126788" y="1093788"/>
              <a:ext cx="1071563" cy="2160588"/>
            </a:xfrm>
            <a:custGeom>
              <a:avLst/>
              <a:gdLst>
                <a:gd name="T0" fmla="*/ 37 w 70"/>
                <a:gd name="T1" fmla="*/ 140 h 141"/>
                <a:gd name="T2" fmla="*/ 15 w 70"/>
                <a:gd name="T3" fmla="*/ 135 h 141"/>
                <a:gd name="T4" fmla="*/ 8 w 70"/>
                <a:gd name="T5" fmla="*/ 116 h 141"/>
                <a:gd name="T6" fmla="*/ 12 w 70"/>
                <a:gd name="T7" fmla="*/ 97 h 141"/>
                <a:gd name="T8" fmla="*/ 11 w 70"/>
                <a:gd name="T9" fmla="*/ 93 h 141"/>
                <a:gd name="T10" fmla="*/ 2 w 70"/>
                <a:gd name="T11" fmla="*/ 74 h 141"/>
                <a:gd name="T12" fmla="*/ 3 w 70"/>
                <a:gd name="T13" fmla="*/ 55 h 141"/>
                <a:gd name="T14" fmla="*/ 4 w 70"/>
                <a:gd name="T15" fmla="*/ 51 h 141"/>
                <a:gd name="T16" fmla="*/ 2 w 70"/>
                <a:gd name="T17" fmla="*/ 26 h 141"/>
                <a:gd name="T18" fmla="*/ 29 w 70"/>
                <a:gd name="T19" fmla="*/ 2 h 141"/>
                <a:gd name="T20" fmla="*/ 63 w 70"/>
                <a:gd name="T21" fmla="*/ 16 h 141"/>
                <a:gd name="T22" fmla="*/ 67 w 70"/>
                <a:gd name="T23" fmla="*/ 43 h 141"/>
                <a:gd name="T24" fmla="*/ 67 w 70"/>
                <a:gd name="T25" fmla="*/ 61 h 141"/>
                <a:gd name="T26" fmla="*/ 63 w 70"/>
                <a:gd name="T27" fmla="*/ 84 h 141"/>
                <a:gd name="T28" fmla="*/ 59 w 70"/>
                <a:gd name="T29" fmla="*/ 91 h 141"/>
                <a:gd name="T30" fmla="*/ 57 w 70"/>
                <a:gd name="T31" fmla="*/ 98 h 141"/>
                <a:gd name="T32" fmla="*/ 61 w 70"/>
                <a:gd name="T33" fmla="*/ 116 h 141"/>
                <a:gd name="T34" fmla="*/ 52 w 70"/>
                <a:gd name="T35" fmla="*/ 137 h 141"/>
                <a:gd name="T36" fmla="*/ 37 w 70"/>
                <a:gd name="T37" fmla="*/ 140 h 141"/>
                <a:gd name="T38" fmla="*/ 49 w 70"/>
                <a:gd name="T39" fmla="*/ 102 h 141"/>
                <a:gd name="T40" fmla="*/ 44 w 70"/>
                <a:gd name="T41" fmla="*/ 106 h 141"/>
                <a:gd name="T42" fmla="*/ 38 w 70"/>
                <a:gd name="T43" fmla="*/ 107 h 141"/>
                <a:gd name="T44" fmla="*/ 39 w 70"/>
                <a:gd name="T45" fmla="*/ 100 h 141"/>
                <a:gd name="T46" fmla="*/ 46 w 70"/>
                <a:gd name="T47" fmla="*/ 93 h 141"/>
                <a:gd name="T48" fmla="*/ 48 w 70"/>
                <a:gd name="T49" fmla="*/ 88 h 141"/>
                <a:gd name="T50" fmla="*/ 54 w 70"/>
                <a:gd name="T51" fmla="*/ 57 h 141"/>
                <a:gd name="T52" fmla="*/ 54 w 70"/>
                <a:gd name="T53" fmla="*/ 51 h 141"/>
                <a:gd name="T54" fmla="*/ 35 w 70"/>
                <a:gd name="T55" fmla="*/ 35 h 141"/>
                <a:gd name="T56" fmla="*/ 33 w 70"/>
                <a:gd name="T57" fmla="*/ 35 h 141"/>
                <a:gd name="T58" fmla="*/ 16 w 70"/>
                <a:gd name="T59" fmla="*/ 50 h 141"/>
                <a:gd name="T60" fmla="*/ 15 w 70"/>
                <a:gd name="T61" fmla="*/ 57 h 141"/>
                <a:gd name="T62" fmla="*/ 21 w 70"/>
                <a:gd name="T63" fmla="*/ 82 h 141"/>
                <a:gd name="T64" fmla="*/ 28 w 70"/>
                <a:gd name="T65" fmla="*/ 102 h 141"/>
                <a:gd name="T66" fmla="*/ 27 w 70"/>
                <a:gd name="T67" fmla="*/ 107 h 141"/>
                <a:gd name="T68" fmla="*/ 21 w 70"/>
                <a:gd name="T69" fmla="*/ 107 h 141"/>
                <a:gd name="T70" fmla="*/ 19 w 70"/>
                <a:gd name="T71" fmla="*/ 104 h 141"/>
                <a:gd name="T72" fmla="*/ 16 w 70"/>
                <a:gd name="T73" fmla="*/ 118 h 141"/>
                <a:gd name="T74" fmla="*/ 19 w 70"/>
                <a:gd name="T75" fmla="*/ 128 h 141"/>
                <a:gd name="T76" fmla="*/ 49 w 70"/>
                <a:gd name="T77" fmla="*/ 129 h 141"/>
                <a:gd name="T78" fmla="*/ 54 w 70"/>
                <a:gd name="T79" fmla="*/ 120 h 141"/>
                <a:gd name="T80" fmla="*/ 49 w 70"/>
                <a:gd name="T81" fmla="*/ 102 h 141"/>
                <a:gd name="T82" fmla="*/ 10 w 70"/>
                <a:gd name="T83" fmla="*/ 43 h 141"/>
                <a:gd name="T84" fmla="*/ 11 w 70"/>
                <a:gd name="T85" fmla="*/ 42 h 141"/>
                <a:gd name="T86" fmla="*/ 33 w 70"/>
                <a:gd name="T87" fmla="*/ 26 h 141"/>
                <a:gd name="T88" fmla="*/ 36 w 70"/>
                <a:gd name="T89" fmla="*/ 26 h 141"/>
                <a:gd name="T90" fmla="*/ 50 w 70"/>
                <a:gd name="T91" fmla="*/ 36 h 141"/>
                <a:gd name="T92" fmla="*/ 59 w 70"/>
                <a:gd name="T93" fmla="*/ 45 h 141"/>
                <a:gd name="T94" fmla="*/ 49 w 70"/>
                <a:gd name="T95" fmla="*/ 14 h 141"/>
                <a:gd name="T96" fmla="*/ 19 w 70"/>
                <a:gd name="T97" fmla="*/ 14 h 141"/>
                <a:gd name="T98" fmla="*/ 10 w 70"/>
                <a:gd name="T99" fmla="*/ 43 h 141"/>
                <a:gd name="T100" fmla="*/ 12 w 70"/>
                <a:gd name="T101" fmla="*/ 79 h 141"/>
                <a:gd name="T102" fmla="*/ 13 w 70"/>
                <a:gd name="T103" fmla="*/ 79 h 141"/>
                <a:gd name="T104" fmla="*/ 10 w 70"/>
                <a:gd name="T105" fmla="*/ 67 h 141"/>
                <a:gd name="T106" fmla="*/ 9 w 70"/>
                <a:gd name="T107" fmla="*/ 67 h 141"/>
                <a:gd name="T108" fmla="*/ 12 w 70"/>
                <a:gd name="T109" fmla="*/ 79 h 141"/>
                <a:gd name="T110" fmla="*/ 56 w 70"/>
                <a:gd name="T111" fmla="*/ 78 h 141"/>
                <a:gd name="T112" fmla="*/ 58 w 70"/>
                <a:gd name="T113" fmla="*/ 78 h 141"/>
                <a:gd name="T114" fmla="*/ 60 w 70"/>
                <a:gd name="T115" fmla="*/ 67 h 141"/>
                <a:gd name="T116" fmla="*/ 59 w 70"/>
                <a:gd name="T117" fmla="*/ 67 h 141"/>
                <a:gd name="T118" fmla="*/ 56 w 70"/>
                <a:gd name="T119" fmla="*/ 7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" h="141">
                  <a:moveTo>
                    <a:pt x="37" y="140"/>
                  </a:moveTo>
                  <a:cubicBezTo>
                    <a:pt x="28" y="140"/>
                    <a:pt x="21" y="139"/>
                    <a:pt x="15" y="135"/>
                  </a:cubicBezTo>
                  <a:cubicBezTo>
                    <a:pt x="8" y="130"/>
                    <a:pt x="6" y="124"/>
                    <a:pt x="8" y="116"/>
                  </a:cubicBezTo>
                  <a:cubicBezTo>
                    <a:pt x="9" y="110"/>
                    <a:pt x="11" y="103"/>
                    <a:pt x="12" y="97"/>
                  </a:cubicBezTo>
                  <a:cubicBezTo>
                    <a:pt x="12" y="96"/>
                    <a:pt x="11" y="94"/>
                    <a:pt x="11" y="93"/>
                  </a:cubicBezTo>
                  <a:cubicBezTo>
                    <a:pt x="7" y="88"/>
                    <a:pt x="4" y="81"/>
                    <a:pt x="2" y="74"/>
                  </a:cubicBezTo>
                  <a:cubicBezTo>
                    <a:pt x="1" y="68"/>
                    <a:pt x="1" y="61"/>
                    <a:pt x="3" y="55"/>
                  </a:cubicBezTo>
                  <a:cubicBezTo>
                    <a:pt x="4" y="53"/>
                    <a:pt x="4" y="52"/>
                    <a:pt x="4" y="51"/>
                  </a:cubicBezTo>
                  <a:cubicBezTo>
                    <a:pt x="1" y="43"/>
                    <a:pt x="0" y="34"/>
                    <a:pt x="2" y="26"/>
                  </a:cubicBezTo>
                  <a:cubicBezTo>
                    <a:pt x="5" y="13"/>
                    <a:pt x="15" y="4"/>
                    <a:pt x="29" y="2"/>
                  </a:cubicBezTo>
                  <a:cubicBezTo>
                    <a:pt x="43" y="0"/>
                    <a:pt x="55" y="4"/>
                    <a:pt x="63" y="16"/>
                  </a:cubicBezTo>
                  <a:cubicBezTo>
                    <a:pt x="68" y="24"/>
                    <a:pt x="69" y="34"/>
                    <a:pt x="67" y="43"/>
                  </a:cubicBezTo>
                  <a:cubicBezTo>
                    <a:pt x="66" y="49"/>
                    <a:pt x="65" y="54"/>
                    <a:pt x="67" y="61"/>
                  </a:cubicBezTo>
                  <a:cubicBezTo>
                    <a:pt x="70" y="68"/>
                    <a:pt x="67" y="77"/>
                    <a:pt x="63" y="84"/>
                  </a:cubicBezTo>
                  <a:cubicBezTo>
                    <a:pt x="62" y="86"/>
                    <a:pt x="61" y="89"/>
                    <a:pt x="59" y="91"/>
                  </a:cubicBezTo>
                  <a:cubicBezTo>
                    <a:pt x="57" y="93"/>
                    <a:pt x="57" y="95"/>
                    <a:pt x="57" y="98"/>
                  </a:cubicBezTo>
                  <a:cubicBezTo>
                    <a:pt x="59" y="104"/>
                    <a:pt x="59" y="110"/>
                    <a:pt x="61" y="116"/>
                  </a:cubicBezTo>
                  <a:cubicBezTo>
                    <a:pt x="64" y="124"/>
                    <a:pt x="60" y="133"/>
                    <a:pt x="52" y="137"/>
                  </a:cubicBezTo>
                  <a:cubicBezTo>
                    <a:pt x="47" y="139"/>
                    <a:pt x="41" y="141"/>
                    <a:pt x="37" y="140"/>
                  </a:cubicBezTo>
                  <a:close/>
                  <a:moveTo>
                    <a:pt x="49" y="102"/>
                  </a:moveTo>
                  <a:cubicBezTo>
                    <a:pt x="48" y="104"/>
                    <a:pt x="46" y="105"/>
                    <a:pt x="44" y="106"/>
                  </a:cubicBezTo>
                  <a:cubicBezTo>
                    <a:pt x="42" y="108"/>
                    <a:pt x="40" y="108"/>
                    <a:pt x="38" y="107"/>
                  </a:cubicBezTo>
                  <a:cubicBezTo>
                    <a:pt x="36" y="105"/>
                    <a:pt x="37" y="102"/>
                    <a:pt x="39" y="100"/>
                  </a:cubicBezTo>
                  <a:cubicBezTo>
                    <a:pt x="41" y="98"/>
                    <a:pt x="44" y="96"/>
                    <a:pt x="46" y="93"/>
                  </a:cubicBezTo>
                  <a:cubicBezTo>
                    <a:pt x="48" y="92"/>
                    <a:pt x="48" y="90"/>
                    <a:pt x="48" y="88"/>
                  </a:cubicBezTo>
                  <a:cubicBezTo>
                    <a:pt x="48" y="77"/>
                    <a:pt x="49" y="67"/>
                    <a:pt x="54" y="57"/>
                  </a:cubicBezTo>
                  <a:cubicBezTo>
                    <a:pt x="56" y="55"/>
                    <a:pt x="55" y="53"/>
                    <a:pt x="54" y="51"/>
                  </a:cubicBezTo>
                  <a:cubicBezTo>
                    <a:pt x="49" y="45"/>
                    <a:pt x="43" y="39"/>
                    <a:pt x="35" y="35"/>
                  </a:cubicBezTo>
                  <a:cubicBezTo>
                    <a:pt x="35" y="35"/>
                    <a:pt x="34" y="35"/>
                    <a:pt x="33" y="35"/>
                  </a:cubicBezTo>
                  <a:cubicBezTo>
                    <a:pt x="26" y="39"/>
                    <a:pt x="21" y="44"/>
                    <a:pt x="16" y="50"/>
                  </a:cubicBezTo>
                  <a:cubicBezTo>
                    <a:pt x="14" y="52"/>
                    <a:pt x="13" y="54"/>
                    <a:pt x="15" y="57"/>
                  </a:cubicBezTo>
                  <a:cubicBezTo>
                    <a:pt x="19" y="65"/>
                    <a:pt x="21" y="73"/>
                    <a:pt x="21" y="82"/>
                  </a:cubicBezTo>
                  <a:cubicBezTo>
                    <a:pt x="20" y="90"/>
                    <a:pt x="21" y="96"/>
                    <a:pt x="28" y="102"/>
                  </a:cubicBezTo>
                  <a:cubicBezTo>
                    <a:pt x="30" y="103"/>
                    <a:pt x="29" y="106"/>
                    <a:pt x="27" y="107"/>
                  </a:cubicBezTo>
                  <a:cubicBezTo>
                    <a:pt x="26" y="109"/>
                    <a:pt x="23" y="109"/>
                    <a:pt x="21" y="107"/>
                  </a:cubicBezTo>
                  <a:cubicBezTo>
                    <a:pt x="21" y="106"/>
                    <a:pt x="20" y="105"/>
                    <a:pt x="19" y="104"/>
                  </a:cubicBezTo>
                  <a:cubicBezTo>
                    <a:pt x="18" y="109"/>
                    <a:pt x="17" y="114"/>
                    <a:pt x="16" y="118"/>
                  </a:cubicBezTo>
                  <a:cubicBezTo>
                    <a:pt x="15" y="123"/>
                    <a:pt x="15" y="125"/>
                    <a:pt x="19" y="128"/>
                  </a:cubicBezTo>
                  <a:cubicBezTo>
                    <a:pt x="27" y="133"/>
                    <a:pt x="42" y="134"/>
                    <a:pt x="49" y="129"/>
                  </a:cubicBezTo>
                  <a:cubicBezTo>
                    <a:pt x="53" y="127"/>
                    <a:pt x="55" y="124"/>
                    <a:pt x="54" y="120"/>
                  </a:cubicBezTo>
                  <a:cubicBezTo>
                    <a:pt x="53" y="114"/>
                    <a:pt x="51" y="108"/>
                    <a:pt x="49" y="102"/>
                  </a:cubicBezTo>
                  <a:close/>
                  <a:moveTo>
                    <a:pt x="10" y="43"/>
                  </a:moveTo>
                  <a:cubicBezTo>
                    <a:pt x="11" y="43"/>
                    <a:pt x="11" y="42"/>
                    <a:pt x="11" y="42"/>
                  </a:cubicBezTo>
                  <a:cubicBezTo>
                    <a:pt x="18" y="35"/>
                    <a:pt x="25" y="30"/>
                    <a:pt x="33" y="26"/>
                  </a:cubicBezTo>
                  <a:cubicBezTo>
                    <a:pt x="34" y="25"/>
                    <a:pt x="35" y="25"/>
                    <a:pt x="36" y="26"/>
                  </a:cubicBezTo>
                  <a:cubicBezTo>
                    <a:pt x="41" y="29"/>
                    <a:pt x="46" y="32"/>
                    <a:pt x="50" y="36"/>
                  </a:cubicBezTo>
                  <a:cubicBezTo>
                    <a:pt x="53" y="38"/>
                    <a:pt x="56" y="42"/>
                    <a:pt x="59" y="45"/>
                  </a:cubicBezTo>
                  <a:cubicBezTo>
                    <a:pt x="61" y="32"/>
                    <a:pt x="60" y="21"/>
                    <a:pt x="49" y="14"/>
                  </a:cubicBezTo>
                  <a:cubicBezTo>
                    <a:pt x="39" y="8"/>
                    <a:pt x="29" y="8"/>
                    <a:pt x="19" y="14"/>
                  </a:cubicBezTo>
                  <a:cubicBezTo>
                    <a:pt x="9" y="21"/>
                    <a:pt x="8" y="32"/>
                    <a:pt x="10" y="43"/>
                  </a:cubicBezTo>
                  <a:close/>
                  <a:moveTo>
                    <a:pt x="12" y="79"/>
                  </a:moveTo>
                  <a:cubicBezTo>
                    <a:pt x="12" y="79"/>
                    <a:pt x="12" y="79"/>
                    <a:pt x="13" y="79"/>
                  </a:cubicBezTo>
                  <a:cubicBezTo>
                    <a:pt x="12" y="75"/>
                    <a:pt x="11" y="71"/>
                    <a:pt x="10" y="67"/>
                  </a:cubicBezTo>
                  <a:cubicBezTo>
                    <a:pt x="10" y="67"/>
                    <a:pt x="10" y="67"/>
                    <a:pt x="9" y="67"/>
                  </a:cubicBezTo>
                  <a:cubicBezTo>
                    <a:pt x="10" y="71"/>
                    <a:pt x="11" y="75"/>
                    <a:pt x="12" y="79"/>
                  </a:cubicBezTo>
                  <a:close/>
                  <a:moveTo>
                    <a:pt x="56" y="78"/>
                  </a:moveTo>
                  <a:cubicBezTo>
                    <a:pt x="57" y="78"/>
                    <a:pt x="57" y="78"/>
                    <a:pt x="58" y="78"/>
                  </a:cubicBezTo>
                  <a:cubicBezTo>
                    <a:pt x="58" y="74"/>
                    <a:pt x="59" y="71"/>
                    <a:pt x="60" y="67"/>
                  </a:cubicBezTo>
                  <a:cubicBezTo>
                    <a:pt x="60" y="67"/>
                    <a:pt x="59" y="67"/>
                    <a:pt x="59" y="67"/>
                  </a:cubicBezTo>
                  <a:cubicBezTo>
                    <a:pt x="58" y="71"/>
                    <a:pt x="57" y="74"/>
                    <a:pt x="56" y="78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923" name="Google Shape;1923;p56"/>
          <p:cNvSpPr txBox="1">
            <a:spLocks noGrp="1"/>
          </p:cNvSpPr>
          <p:nvPr>
            <p:ph type="title"/>
          </p:nvPr>
        </p:nvSpPr>
        <p:spPr>
          <a:xfrm>
            <a:off x="1160595" y="518944"/>
            <a:ext cx="77175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can donate?</a:t>
            </a:r>
            <a:endParaRPr dirty="0"/>
          </a:p>
        </p:txBody>
      </p:sp>
      <p:sp>
        <p:nvSpPr>
          <p:cNvPr id="1924" name="Google Shape;1924;p56"/>
          <p:cNvSpPr txBox="1">
            <a:spLocks noGrp="1"/>
          </p:cNvSpPr>
          <p:nvPr>
            <p:ph type="subTitle" idx="4294967295"/>
          </p:nvPr>
        </p:nvSpPr>
        <p:spPr>
          <a:xfrm>
            <a:off x="353879" y="2618676"/>
            <a:ext cx="28536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Mercury the smallest planet</a:t>
            </a:r>
            <a:endParaRPr/>
          </a:p>
        </p:txBody>
      </p:sp>
      <p:sp>
        <p:nvSpPr>
          <p:cNvPr id="1925" name="Google Shape;1925;p56"/>
          <p:cNvSpPr txBox="1">
            <a:spLocks noGrp="1"/>
          </p:cNvSpPr>
          <p:nvPr>
            <p:ph type="subTitle" idx="4294967295"/>
          </p:nvPr>
        </p:nvSpPr>
        <p:spPr>
          <a:xfrm>
            <a:off x="5883634" y="2562307"/>
            <a:ext cx="28545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Mars is actually cold</a:t>
            </a:r>
            <a:endParaRPr/>
          </a:p>
        </p:txBody>
      </p:sp>
      <p:sp>
        <p:nvSpPr>
          <p:cNvPr id="1926" name="Google Shape;1926;p56"/>
          <p:cNvSpPr txBox="1">
            <a:spLocks noGrp="1"/>
          </p:cNvSpPr>
          <p:nvPr>
            <p:ph type="subTitle" idx="4294967295"/>
          </p:nvPr>
        </p:nvSpPr>
        <p:spPr>
          <a:xfrm>
            <a:off x="353879" y="3898849"/>
            <a:ext cx="28536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Saturn is the ringed one</a:t>
            </a:r>
            <a:endParaRPr/>
          </a:p>
        </p:txBody>
      </p:sp>
      <p:sp>
        <p:nvSpPr>
          <p:cNvPr id="1927" name="Google Shape;1927;p56"/>
          <p:cNvSpPr txBox="1">
            <a:spLocks noGrp="1"/>
          </p:cNvSpPr>
          <p:nvPr>
            <p:ph type="subTitle" idx="4294967295"/>
          </p:nvPr>
        </p:nvSpPr>
        <p:spPr>
          <a:xfrm>
            <a:off x="5884105" y="3842480"/>
            <a:ext cx="28545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Jupiter is the biggest planet </a:t>
            </a:r>
            <a:endParaRPr/>
          </a:p>
        </p:txBody>
      </p:sp>
      <p:sp>
        <p:nvSpPr>
          <p:cNvPr id="1928" name="Google Shape;1928;p56"/>
          <p:cNvSpPr txBox="1">
            <a:spLocks noGrp="1"/>
          </p:cNvSpPr>
          <p:nvPr>
            <p:ph type="subTitle" idx="4294967295"/>
          </p:nvPr>
        </p:nvSpPr>
        <p:spPr>
          <a:xfrm>
            <a:off x="354019" y="2047624"/>
            <a:ext cx="28545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Health condition</a:t>
            </a:r>
            <a:endParaRPr sz="2400" b="1" dirty="0">
              <a:solidFill>
                <a:schemeClr val="dk2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929" name="Google Shape;1929;p56"/>
          <p:cNvSpPr txBox="1">
            <a:spLocks noGrp="1"/>
          </p:cNvSpPr>
          <p:nvPr>
            <p:ph type="subTitle" idx="4294967295"/>
          </p:nvPr>
        </p:nvSpPr>
        <p:spPr>
          <a:xfrm>
            <a:off x="5886529" y="1991255"/>
            <a:ext cx="28554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Be a living donor</a:t>
            </a:r>
            <a:endParaRPr sz="2400" b="1">
              <a:solidFill>
                <a:schemeClr val="dk2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930" name="Google Shape;1930;p56"/>
          <p:cNvSpPr txBox="1">
            <a:spLocks noGrp="1"/>
          </p:cNvSpPr>
          <p:nvPr>
            <p:ph type="subTitle" idx="4294967295"/>
          </p:nvPr>
        </p:nvSpPr>
        <p:spPr>
          <a:xfrm>
            <a:off x="354019" y="3330949"/>
            <a:ext cx="28545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Age</a:t>
            </a:r>
            <a:endParaRPr sz="2400" b="1">
              <a:solidFill>
                <a:schemeClr val="dk2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931" name="Google Shape;1931;p56"/>
          <p:cNvSpPr txBox="1">
            <a:spLocks noGrp="1"/>
          </p:cNvSpPr>
          <p:nvPr>
            <p:ph type="subTitle" idx="4294967295"/>
          </p:nvPr>
        </p:nvSpPr>
        <p:spPr>
          <a:xfrm>
            <a:off x="5886992" y="3274580"/>
            <a:ext cx="28554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Sign up as a donor</a:t>
            </a:r>
            <a:endParaRPr sz="2400" b="1">
              <a:solidFill>
                <a:schemeClr val="dk2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grpSp>
        <p:nvGrpSpPr>
          <p:cNvPr id="1932" name="Google Shape;1932;p56"/>
          <p:cNvGrpSpPr/>
          <p:nvPr/>
        </p:nvGrpSpPr>
        <p:grpSpPr>
          <a:xfrm>
            <a:off x="3920290" y="2446145"/>
            <a:ext cx="344901" cy="339824"/>
            <a:chOff x="2845300" y="588150"/>
            <a:chExt cx="166450" cy="164000"/>
          </a:xfrm>
        </p:grpSpPr>
        <p:sp>
          <p:nvSpPr>
            <p:cNvPr id="1933" name="Google Shape;1933;p56"/>
            <p:cNvSpPr/>
            <p:nvPr/>
          </p:nvSpPr>
          <p:spPr>
            <a:xfrm>
              <a:off x="2871900" y="588150"/>
              <a:ext cx="113250" cy="164000"/>
            </a:xfrm>
            <a:custGeom>
              <a:avLst/>
              <a:gdLst/>
              <a:ahLst/>
              <a:cxnLst/>
              <a:rect l="l" t="t" r="r" b="b"/>
              <a:pathLst>
                <a:path w="4530" h="6560" extrusionOk="0">
                  <a:moveTo>
                    <a:pt x="4246" y="1"/>
                  </a:moveTo>
                  <a:cubicBezTo>
                    <a:pt x="3954" y="1"/>
                    <a:pt x="2862" y="1292"/>
                    <a:pt x="1824" y="3021"/>
                  </a:cubicBezTo>
                  <a:cubicBezTo>
                    <a:pt x="700" y="4815"/>
                    <a:pt x="1" y="6395"/>
                    <a:pt x="244" y="6547"/>
                  </a:cubicBezTo>
                  <a:cubicBezTo>
                    <a:pt x="255" y="6555"/>
                    <a:pt x="268" y="6559"/>
                    <a:pt x="284" y="6559"/>
                  </a:cubicBezTo>
                  <a:cubicBezTo>
                    <a:pt x="570" y="6559"/>
                    <a:pt x="1611" y="5267"/>
                    <a:pt x="2706" y="3538"/>
                  </a:cubicBezTo>
                  <a:cubicBezTo>
                    <a:pt x="3830" y="1775"/>
                    <a:pt x="4529" y="164"/>
                    <a:pt x="4286" y="12"/>
                  </a:cubicBezTo>
                  <a:cubicBezTo>
                    <a:pt x="4275" y="4"/>
                    <a:pt x="4262" y="1"/>
                    <a:pt x="4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6"/>
            <p:cNvSpPr/>
            <p:nvPr/>
          </p:nvSpPr>
          <p:spPr>
            <a:xfrm>
              <a:off x="2874175" y="633900"/>
              <a:ext cx="137575" cy="103950"/>
            </a:xfrm>
            <a:custGeom>
              <a:avLst/>
              <a:gdLst/>
              <a:ahLst/>
              <a:cxnLst/>
              <a:rect l="l" t="t" r="r" b="b"/>
              <a:pathLst>
                <a:path w="5503" h="4158" extrusionOk="0">
                  <a:moveTo>
                    <a:pt x="286" y="1"/>
                  </a:moveTo>
                  <a:cubicBezTo>
                    <a:pt x="239" y="1"/>
                    <a:pt x="204" y="12"/>
                    <a:pt x="183" y="36"/>
                  </a:cubicBezTo>
                  <a:cubicBezTo>
                    <a:pt x="1" y="249"/>
                    <a:pt x="943" y="1374"/>
                    <a:pt x="2402" y="2529"/>
                  </a:cubicBezTo>
                  <a:cubicBezTo>
                    <a:pt x="3613" y="3503"/>
                    <a:pt x="4801" y="4158"/>
                    <a:pt x="5196" y="4158"/>
                  </a:cubicBezTo>
                  <a:cubicBezTo>
                    <a:pt x="5257" y="4158"/>
                    <a:pt x="5300" y="4142"/>
                    <a:pt x="5320" y="4109"/>
                  </a:cubicBezTo>
                  <a:cubicBezTo>
                    <a:pt x="5502" y="3897"/>
                    <a:pt x="4438" y="2863"/>
                    <a:pt x="3040" y="1708"/>
                  </a:cubicBezTo>
                  <a:cubicBezTo>
                    <a:pt x="1801" y="711"/>
                    <a:pt x="657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6"/>
            <p:cNvSpPr/>
            <p:nvPr/>
          </p:nvSpPr>
          <p:spPr>
            <a:xfrm>
              <a:off x="2845300" y="660100"/>
              <a:ext cx="158850" cy="46200"/>
            </a:xfrm>
            <a:custGeom>
              <a:avLst/>
              <a:gdLst/>
              <a:ahLst/>
              <a:cxnLst/>
              <a:rect l="l" t="t" r="r" b="b"/>
              <a:pathLst>
                <a:path w="6354" h="1848" extrusionOk="0">
                  <a:moveTo>
                    <a:pt x="5815" y="0"/>
                  </a:moveTo>
                  <a:cubicBezTo>
                    <a:pt x="5240" y="0"/>
                    <a:pt x="4209" y="191"/>
                    <a:pt x="3040" y="478"/>
                  </a:cubicBezTo>
                  <a:cubicBezTo>
                    <a:pt x="1368" y="903"/>
                    <a:pt x="1" y="1329"/>
                    <a:pt x="31" y="1633"/>
                  </a:cubicBezTo>
                  <a:cubicBezTo>
                    <a:pt x="73" y="1772"/>
                    <a:pt x="395" y="1848"/>
                    <a:pt x="902" y="1848"/>
                  </a:cubicBezTo>
                  <a:cubicBezTo>
                    <a:pt x="1501" y="1848"/>
                    <a:pt x="2358" y="1742"/>
                    <a:pt x="3314" y="1511"/>
                  </a:cubicBezTo>
                  <a:cubicBezTo>
                    <a:pt x="5077" y="1086"/>
                    <a:pt x="6353" y="417"/>
                    <a:pt x="6293" y="143"/>
                  </a:cubicBezTo>
                  <a:cubicBezTo>
                    <a:pt x="6263" y="45"/>
                    <a:pt x="6092" y="0"/>
                    <a:pt x="5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36" name="Google Shape;1936;p56"/>
          <p:cNvCxnSpPr/>
          <p:nvPr/>
        </p:nvCxnSpPr>
        <p:spPr>
          <a:xfrm>
            <a:off x="3189279" y="2643099"/>
            <a:ext cx="924000" cy="96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37" name="Google Shape;1937;p56"/>
          <p:cNvGrpSpPr/>
          <p:nvPr/>
        </p:nvGrpSpPr>
        <p:grpSpPr>
          <a:xfrm>
            <a:off x="5271620" y="1951626"/>
            <a:ext cx="344901" cy="339824"/>
            <a:chOff x="2845300" y="588150"/>
            <a:chExt cx="166450" cy="164000"/>
          </a:xfrm>
        </p:grpSpPr>
        <p:sp>
          <p:nvSpPr>
            <p:cNvPr id="1938" name="Google Shape;1938;p56"/>
            <p:cNvSpPr/>
            <p:nvPr/>
          </p:nvSpPr>
          <p:spPr>
            <a:xfrm>
              <a:off x="2871900" y="588150"/>
              <a:ext cx="113250" cy="164000"/>
            </a:xfrm>
            <a:custGeom>
              <a:avLst/>
              <a:gdLst/>
              <a:ahLst/>
              <a:cxnLst/>
              <a:rect l="l" t="t" r="r" b="b"/>
              <a:pathLst>
                <a:path w="4530" h="6560" extrusionOk="0">
                  <a:moveTo>
                    <a:pt x="4246" y="1"/>
                  </a:moveTo>
                  <a:cubicBezTo>
                    <a:pt x="3954" y="1"/>
                    <a:pt x="2862" y="1292"/>
                    <a:pt x="1824" y="3021"/>
                  </a:cubicBezTo>
                  <a:cubicBezTo>
                    <a:pt x="700" y="4815"/>
                    <a:pt x="1" y="6395"/>
                    <a:pt x="244" y="6547"/>
                  </a:cubicBezTo>
                  <a:cubicBezTo>
                    <a:pt x="255" y="6555"/>
                    <a:pt x="268" y="6559"/>
                    <a:pt x="284" y="6559"/>
                  </a:cubicBezTo>
                  <a:cubicBezTo>
                    <a:pt x="570" y="6559"/>
                    <a:pt x="1611" y="5267"/>
                    <a:pt x="2706" y="3538"/>
                  </a:cubicBezTo>
                  <a:cubicBezTo>
                    <a:pt x="3830" y="1775"/>
                    <a:pt x="4529" y="164"/>
                    <a:pt x="4286" y="12"/>
                  </a:cubicBezTo>
                  <a:cubicBezTo>
                    <a:pt x="4275" y="4"/>
                    <a:pt x="4262" y="1"/>
                    <a:pt x="4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6"/>
            <p:cNvSpPr/>
            <p:nvPr/>
          </p:nvSpPr>
          <p:spPr>
            <a:xfrm>
              <a:off x="2874175" y="633900"/>
              <a:ext cx="137575" cy="103950"/>
            </a:xfrm>
            <a:custGeom>
              <a:avLst/>
              <a:gdLst/>
              <a:ahLst/>
              <a:cxnLst/>
              <a:rect l="l" t="t" r="r" b="b"/>
              <a:pathLst>
                <a:path w="5503" h="4158" extrusionOk="0">
                  <a:moveTo>
                    <a:pt x="286" y="1"/>
                  </a:moveTo>
                  <a:cubicBezTo>
                    <a:pt x="239" y="1"/>
                    <a:pt x="204" y="12"/>
                    <a:pt x="183" y="36"/>
                  </a:cubicBezTo>
                  <a:cubicBezTo>
                    <a:pt x="1" y="249"/>
                    <a:pt x="943" y="1374"/>
                    <a:pt x="2402" y="2529"/>
                  </a:cubicBezTo>
                  <a:cubicBezTo>
                    <a:pt x="3613" y="3503"/>
                    <a:pt x="4801" y="4158"/>
                    <a:pt x="5196" y="4158"/>
                  </a:cubicBezTo>
                  <a:cubicBezTo>
                    <a:pt x="5257" y="4158"/>
                    <a:pt x="5300" y="4142"/>
                    <a:pt x="5320" y="4109"/>
                  </a:cubicBezTo>
                  <a:cubicBezTo>
                    <a:pt x="5502" y="3897"/>
                    <a:pt x="4438" y="2863"/>
                    <a:pt x="3040" y="1708"/>
                  </a:cubicBezTo>
                  <a:cubicBezTo>
                    <a:pt x="1801" y="711"/>
                    <a:pt x="657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6"/>
            <p:cNvSpPr/>
            <p:nvPr/>
          </p:nvSpPr>
          <p:spPr>
            <a:xfrm>
              <a:off x="2845300" y="660100"/>
              <a:ext cx="158850" cy="46200"/>
            </a:xfrm>
            <a:custGeom>
              <a:avLst/>
              <a:gdLst/>
              <a:ahLst/>
              <a:cxnLst/>
              <a:rect l="l" t="t" r="r" b="b"/>
              <a:pathLst>
                <a:path w="6354" h="1848" extrusionOk="0">
                  <a:moveTo>
                    <a:pt x="5815" y="0"/>
                  </a:moveTo>
                  <a:cubicBezTo>
                    <a:pt x="5240" y="0"/>
                    <a:pt x="4209" y="191"/>
                    <a:pt x="3040" y="478"/>
                  </a:cubicBezTo>
                  <a:cubicBezTo>
                    <a:pt x="1368" y="903"/>
                    <a:pt x="1" y="1329"/>
                    <a:pt x="31" y="1633"/>
                  </a:cubicBezTo>
                  <a:cubicBezTo>
                    <a:pt x="73" y="1772"/>
                    <a:pt x="395" y="1848"/>
                    <a:pt x="902" y="1848"/>
                  </a:cubicBezTo>
                  <a:cubicBezTo>
                    <a:pt x="1501" y="1848"/>
                    <a:pt x="2358" y="1742"/>
                    <a:pt x="3314" y="1511"/>
                  </a:cubicBezTo>
                  <a:cubicBezTo>
                    <a:pt x="5077" y="1086"/>
                    <a:pt x="6353" y="417"/>
                    <a:pt x="6293" y="143"/>
                  </a:cubicBezTo>
                  <a:cubicBezTo>
                    <a:pt x="6263" y="45"/>
                    <a:pt x="6092" y="0"/>
                    <a:pt x="5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41" name="Google Shape;1941;p56"/>
          <p:cNvCxnSpPr/>
          <p:nvPr/>
        </p:nvCxnSpPr>
        <p:spPr>
          <a:xfrm rot="-5400000" flipH="1">
            <a:off x="5445559" y="2167555"/>
            <a:ext cx="447600" cy="4287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42" name="Google Shape;1942;p56"/>
          <p:cNvGrpSpPr/>
          <p:nvPr/>
        </p:nvGrpSpPr>
        <p:grpSpPr>
          <a:xfrm>
            <a:off x="3768390" y="3808220"/>
            <a:ext cx="344901" cy="339824"/>
            <a:chOff x="2845300" y="588150"/>
            <a:chExt cx="166450" cy="164000"/>
          </a:xfrm>
        </p:grpSpPr>
        <p:sp>
          <p:nvSpPr>
            <p:cNvPr id="1943" name="Google Shape;1943;p56"/>
            <p:cNvSpPr/>
            <p:nvPr/>
          </p:nvSpPr>
          <p:spPr>
            <a:xfrm>
              <a:off x="2871900" y="588150"/>
              <a:ext cx="113250" cy="164000"/>
            </a:xfrm>
            <a:custGeom>
              <a:avLst/>
              <a:gdLst/>
              <a:ahLst/>
              <a:cxnLst/>
              <a:rect l="l" t="t" r="r" b="b"/>
              <a:pathLst>
                <a:path w="4530" h="6560" extrusionOk="0">
                  <a:moveTo>
                    <a:pt x="4246" y="1"/>
                  </a:moveTo>
                  <a:cubicBezTo>
                    <a:pt x="3954" y="1"/>
                    <a:pt x="2862" y="1292"/>
                    <a:pt x="1824" y="3021"/>
                  </a:cubicBezTo>
                  <a:cubicBezTo>
                    <a:pt x="700" y="4815"/>
                    <a:pt x="1" y="6395"/>
                    <a:pt x="244" y="6547"/>
                  </a:cubicBezTo>
                  <a:cubicBezTo>
                    <a:pt x="255" y="6555"/>
                    <a:pt x="268" y="6559"/>
                    <a:pt x="284" y="6559"/>
                  </a:cubicBezTo>
                  <a:cubicBezTo>
                    <a:pt x="570" y="6559"/>
                    <a:pt x="1611" y="5267"/>
                    <a:pt x="2706" y="3538"/>
                  </a:cubicBezTo>
                  <a:cubicBezTo>
                    <a:pt x="3830" y="1775"/>
                    <a:pt x="4529" y="164"/>
                    <a:pt x="4286" y="12"/>
                  </a:cubicBezTo>
                  <a:cubicBezTo>
                    <a:pt x="4275" y="4"/>
                    <a:pt x="4262" y="1"/>
                    <a:pt x="4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6"/>
            <p:cNvSpPr/>
            <p:nvPr/>
          </p:nvSpPr>
          <p:spPr>
            <a:xfrm>
              <a:off x="2874175" y="633900"/>
              <a:ext cx="137575" cy="103950"/>
            </a:xfrm>
            <a:custGeom>
              <a:avLst/>
              <a:gdLst/>
              <a:ahLst/>
              <a:cxnLst/>
              <a:rect l="l" t="t" r="r" b="b"/>
              <a:pathLst>
                <a:path w="5503" h="4158" extrusionOk="0">
                  <a:moveTo>
                    <a:pt x="286" y="1"/>
                  </a:moveTo>
                  <a:cubicBezTo>
                    <a:pt x="239" y="1"/>
                    <a:pt x="204" y="12"/>
                    <a:pt x="183" y="36"/>
                  </a:cubicBezTo>
                  <a:cubicBezTo>
                    <a:pt x="1" y="249"/>
                    <a:pt x="943" y="1374"/>
                    <a:pt x="2402" y="2529"/>
                  </a:cubicBezTo>
                  <a:cubicBezTo>
                    <a:pt x="3613" y="3503"/>
                    <a:pt x="4801" y="4158"/>
                    <a:pt x="5196" y="4158"/>
                  </a:cubicBezTo>
                  <a:cubicBezTo>
                    <a:pt x="5257" y="4158"/>
                    <a:pt x="5300" y="4142"/>
                    <a:pt x="5320" y="4109"/>
                  </a:cubicBezTo>
                  <a:cubicBezTo>
                    <a:pt x="5502" y="3897"/>
                    <a:pt x="4438" y="2863"/>
                    <a:pt x="3040" y="1708"/>
                  </a:cubicBezTo>
                  <a:cubicBezTo>
                    <a:pt x="1801" y="711"/>
                    <a:pt x="657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6"/>
            <p:cNvSpPr/>
            <p:nvPr/>
          </p:nvSpPr>
          <p:spPr>
            <a:xfrm>
              <a:off x="2845300" y="660100"/>
              <a:ext cx="158850" cy="46200"/>
            </a:xfrm>
            <a:custGeom>
              <a:avLst/>
              <a:gdLst/>
              <a:ahLst/>
              <a:cxnLst/>
              <a:rect l="l" t="t" r="r" b="b"/>
              <a:pathLst>
                <a:path w="6354" h="1848" extrusionOk="0">
                  <a:moveTo>
                    <a:pt x="5815" y="0"/>
                  </a:moveTo>
                  <a:cubicBezTo>
                    <a:pt x="5240" y="0"/>
                    <a:pt x="4209" y="191"/>
                    <a:pt x="3040" y="478"/>
                  </a:cubicBezTo>
                  <a:cubicBezTo>
                    <a:pt x="1368" y="903"/>
                    <a:pt x="1" y="1329"/>
                    <a:pt x="31" y="1633"/>
                  </a:cubicBezTo>
                  <a:cubicBezTo>
                    <a:pt x="73" y="1772"/>
                    <a:pt x="395" y="1848"/>
                    <a:pt x="902" y="1848"/>
                  </a:cubicBezTo>
                  <a:cubicBezTo>
                    <a:pt x="1501" y="1848"/>
                    <a:pt x="2358" y="1742"/>
                    <a:pt x="3314" y="1511"/>
                  </a:cubicBezTo>
                  <a:cubicBezTo>
                    <a:pt x="5077" y="1086"/>
                    <a:pt x="6353" y="417"/>
                    <a:pt x="6293" y="143"/>
                  </a:cubicBezTo>
                  <a:cubicBezTo>
                    <a:pt x="6263" y="45"/>
                    <a:pt x="6092" y="0"/>
                    <a:pt x="5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56"/>
          <p:cNvGrpSpPr/>
          <p:nvPr/>
        </p:nvGrpSpPr>
        <p:grpSpPr>
          <a:xfrm>
            <a:off x="5271620" y="3079651"/>
            <a:ext cx="344901" cy="339824"/>
            <a:chOff x="2845300" y="588150"/>
            <a:chExt cx="166450" cy="164000"/>
          </a:xfrm>
        </p:grpSpPr>
        <p:sp>
          <p:nvSpPr>
            <p:cNvPr id="1947" name="Google Shape;1947;p56"/>
            <p:cNvSpPr/>
            <p:nvPr/>
          </p:nvSpPr>
          <p:spPr>
            <a:xfrm>
              <a:off x="2871900" y="588150"/>
              <a:ext cx="113250" cy="164000"/>
            </a:xfrm>
            <a:custGeom>
              <a:avLst/>
              <a:gdLst/>
              <a:ahLst/>
              <a:cxnLst/>
              <a:rect l="l" t="t" r="r" b="b"/>
              <a:pathLst>
                <a:path w="4530" h="6560" extrusionOk="0">
                  <a:moveTo>
                    <a:pt x="4246" y="1"/>
                  </a:moveTo>
                  <a:cubicBezTo>
                    <a:pt x="3954" y="1"/>
                    <a:pt x="2862" y="1292"/>
                    <a:pt x="1824" y="3021"/>
                  </a:cubicBezTo>
                  <a:cubicBezTo>
                    <a:pt x="700" y="4815"/>
                    <a:pt x="1" y="6395"/>
                    <a:pt x="244" y="6547"/>
                  </a:cubicBezTo>
                  <a:cubicBezTo>
                    <a:pt x="255" y="6555"/>
                    <a:pt x="268" y="6559"/>
                    <a:pt x="284" y="6559"/>
                  </a:cubicBezTo>
                  <a:cubicBezTo>
                    <a:pt x="570" y="6559"/>
                    <a:pt x="1611" y="5267"/>
                    <a:pt x="2706" y="3538"/>
                  </a:cubicBezTo>
                  <a:cubicBezTo>
                    <a:pt x="3830" y="1775"/>
                    <a:pt x="4529" y="164"/>
                    <a:pt x="4286" y="12"/>
                  </a:cubicBezTo>
                  <a:cubicBezTo>
                    <a:pt x="4275" y="4"/>
                    <a:pt x="4262" y="1"/>
                    <a:pt x="4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6"/>
            <p:cNvSpPr/>
            <p:nvPr/>
          </p:nvSpPr>
          <p:spPr>
            <a:xfrm>
              <a:off x="2874175" y="633900"/>
              <a:ext cx="137575" cy="103950"/>
            </a:xfrm>
            <a:custGeom>
              <a:avLst/>
              <a:gdLst/>
              <a:ahLst/>
              <a:cxnLst/>
              <a:rect l="l" t="t" r="r" b="b"/>
              <a:pathLst>
                <a:path w="5503" h="4158" extrusionOk="0">
                  <a:moveTo>
                    <a:pt x="286" y="1"/>
                  </a:moveTo>
                  <a:cubicBezTo>
                    <a:pt x="239" y="1"/>
                    <a:pt x="204" y="12"/>
                    <a:pt x="183" y="36"/>
                  </a:cubicBezTo>
                  <a:cubicBezTo>
                    <a:pt x="1" y="249"/>
                    <a:pt x="943" y="1374"/>
                    <a:pt x="2402" y="2529"/>
                  </a:cubicBezTo>
                  <a:cubicBezTo>
                    <a:pt x="3613" y="3503"/>
                    <a:pt x="4801" y="4158"/>
                    <a:pt x="5196" y="4158"/>
                  </a:cubicBezTo>
                  <a:cubicBezTo>
                    <a:pt x="5257" y="4158"/>
                    <a:pt x="5300" y="4142"/>
                    <a:pt x="5320" y="4109"/>
                  </a:cubicBezTo>
                  <a:cubicBezTo>
                    <a:pt x="5502" y="3897"/>
                    <a:pt x="4438" y="2863"/>
                    <a:pt x="3040" y="1708"/>
                  </a:cubicBezTo>
                  <a:cubicBezTo>
                    <a:pt x="1801" y="711"/>
                    <a:pt x="657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6"/>
            <p:cNvSpPr/>
            <p:nvPr/>
          </p:nvSpPr>
          <p:spPr>
            <a:xfrm>
              <a:off x="2845300" y="660100"/>
              <a:ext cx="158850" cy="46200"/>
            </a:xfrm>
            <a:custGeom>
              <a:avLst/>
              <a:gdLst/>
              <a:ahLst/>
              <a:cxnLst/>
              <a:rect l="l" t="t" r="r" b="b"/>
              <a:pathLst>
                <a:path w="6354" h="1848" extrusionOk="0">
                  <a:moveTo>
                    <a:pt x="5815" y="0"/>
                  </a:moveTo>
                  <a:cubicBezTo>
                    <a:pt x="5240" y="0"/>
                    <a:pt x="4209" y="191"/>
                    <a:pt x="3040" y="478"/>
                  </a:cubicBezTo>
                  <a:cubicBezTo>
                    <a:pt x="1368" y="903"/>
                    <a:pt x="1" y="1329"/>
                    <a:pt x="31" y="1633"/>
                  </a:cubicBezTo>
                  <a:cubicBezTo>
                    <a:pt x="73" y="1772"/>
                    <a:pt x="395" y="1848"/>
                    <a:pt x="902" y="1848"/>
                  </a:cubicBezTo>
                  <a:cubicBezTo>
                    <a:pt x="1501" y="1848"/>
                    <a:pt x="2358" y="1742"/>
                    <a:pt x="3314" y="1511"/>
                  </a:cubicBezTo>
                  <a:cubicBezTo>
                    <a:pt x="5077" y="1086"/>
                    <a:pt x="6353" y="417"/>
                    <a:pt x="6293" y="143"/>
                  </a:cubicBezTo>
                  <a:cubicBezTo>
                    <a:pt x="6263" y="45"/>
                    <a:pt x="6092" y="0"/>
                    <a:pt x="5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50" name="Google Shape;1950;p56"/>
          <p:cNvCxnSpPr/>
          <p:nvPr/>
        </p:nvCxnSpPr>
        <p:spPr>
          <a:xfrm rot="-5400000" flipH="1">
            <a:off x="5357809" y="3341155"/>
            <a:ext cx="604200" cy="4479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1" name="Google Shape;1951;p56"/>
          <p:cNvCxnSpPr/>
          <p:nvPr/>
        </p:nvCxnSpPr>
        <p:spPr>
          <a:xfrm>
            <a:off x="3208529" y="3908774"/>
            <a:ext cx="752400" cy="963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Rectángulo 33"/>
          <p:cNvSpPr/>
          <p:nvPr/>
        </p:nvSpPr>
        <p:spPr>
          <a:xfrm>
            <a:off x="1302623" y="1097775"/>
            <a:ext cx="7841377" cy="45719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B698CB4-2BA9-4139-B1C8-B444161D203E}"/>
              </a:ext>
            </a:extLst>
          </p:cNvPr>
          <p:cNvSpPr txBox="1"/>
          <p:nvPr/>
        </p:nvSpPr>
        <p:spPr>
          <a:xfrm>
            <a:off x="281193" y="714347"/>
            <a:ext cx="392031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rgbClr val="7F7F7F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600" b="1" dirty="0">
                <a:solidFill>
                  <a:srgbClr val="7F7F7F"/>
                </a:solidFill>
                <a:cs typeface="Arial" pitchFamily="34" charset="0"/>
              </a:rPr>
              <a:t>P</a:t>
            </a:r>
            <a:r>
              <a:rPr lang="en-US" altLang="ko-KR" sz="3600" b="1" dirty="0">
                <a:solidFill>
                  <a:srgbClr val="7F7F7F"/>
                </a:solidFill>
                <a:cs typeface="Arial" pitchFamily="34" charset="0"/>
              </a:rPr>
              <a:t>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BB9EC0D-5AB9-4BF1-9F6D-69C041ED6DC8}"/>
              </a:ext>
            </a:extLst>
          </p:cNvPr>
          <p:cNvSpPr txBox="1"/>
          <p:nvPr/>
        </p:nvSpPr>
        <p:spPr>
          <a:xfrm>
            <a:off x="5363987" y="3333622"/>
            <a:ext cx="325840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050" dirty="0">
                <a:solidFill>
                  <a:srgbClr val="7F7F7F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  <a:p>
            <a:endParaRPr lang="en-GB" altLang="ko-KR" sz="1050" dirty="0">
              <a:solidFill>
                <a:srgbClr val="7F7F7F"/>
              </a:solidFill>
              <a:cs typeface="Arial" pitchFamily="34" charset="0"/>
            </a:endParaRPr>
          </a:p>
          <a:p>
            <a:r>
              <a:rPr lang="en-GB" altLang="ko-KR" sz="1050" dirty="0">
                <a:solidFill>
                  <a:srgbClr val="7F7F7F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  <a:endParaRPr lang="ko-KR" altLang="en-US" sz="1050" dirty="0">
              <a:solidFill>
                <a:srgbClr val="7F7F7F"/>
              </a:solidFill>
              <a:cs typeface="Arial" pitchFamily="34" charset="0"/>
            </a:endParaRPr>
          </a:p>
          <a:p>
            <a:endParaRPr lang="ko-KR" altLang="en-US" sz="1050" dirty="0">
              <a:solidFill>
                <a:srgbClr val="7F7F7F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EB2D805-4CC4-4B58-BEB8-D4017F953322}"/>
              </a:ext>
            </a:extLst>
          </p:cNvPr>
          <p:cNvGrpSpPr/>
          <p:nvPr/>
        </p:nvGrpSpPr>
        <p:grpSpPr>
          <a:xfrm>
            <a:off x="5731748" y="-39189"/>
            <a:ext cx="3664737" cy="2588143"/>
            <a:chOff x="5276092" y="-488918"/>
            <a:chExt cx="5943835" cy="419770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" name="Isosceles Triangle 10">
              <a:extLst>
                <a:ext uri="{FF2B5EF4-FFF2-40B4-BE49-F238E27FC236}">
                  <a16:creationId xmlns="" xmlns:a16="http://schemas.microsoft.com/office/drawing/2014/main" id="{157E0EA4-AE85-4545-8D5C-AA86B96CE1AD}"/>
                </a:ext>
              </a:extLst>
            </p:cNvPr>
            <p:cNvSpPr/>
            <p:nvPr/>
          </p:nvSpPr>
          <p:spPr>
            <a:xfrm rot="19800000">
              <a:off x="6591869" y="261709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="" xmlns:a16="http://schemas.microsoft.com/office/drawing/2014/main" id="{F3E73571-79F6-4EE4-999D-1EA55E760F4E}"/>
                </a:ext>
              </a:extLst>
            </p:cNvPr>
            <p:cNvSpPr/>
            <p:nvPr/>
          </p:nvSpPr>
          <p:spPr>
            <a:xfrm rot="1800000" flipH="1">
              <a:off x="8485979" y="261709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="" xmlns:a16="http://schemas.microsoft.com/office/drawing/2014/main" id="{130CFF77-22C0-4B44-A4D7-3606D1122DEC}"/>
                </a:ext>
              </a:extLst>
            </p:cNvPr>
            <p:cNvSpPr/>
            <p:nvPr/>
          </p:nvSpPr>
          <p:spPr>
            <a:xfrm rot="19800000">
              <a:off x="6591867" y="1737941"/>
              <a:ext cx="1460309" cy="12588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="" xmlns:a16="http://schemas.microsoft.com/office/drawing/2014/main" id="{13731432-DAD8-4FED-A769-B726C26783F6}"/>
                </a:ext>
              </a:extLst>
            </p:cNvPr>
            <p:cNvSpPr/>
            <p:nvPr/>
          </p:nvSpPr>
          <p:spPr>
            <a:xfrm rot="1800000" flipH="1">
              <a:off x="8485978" y="1710646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F4AFB499-4FC5-4591-A975-F4FA7ADEE1DA}"/>
                </a:ext>
              </a:extLst>
            </p:cNvPr>
            <p:cNvSpPr/>
            <p:nvPr/>
          </p:nvSpPr>
          <p:spPr>
            <a:xfrm rot="1800000" flipH="1">
              <a:off x="9759616" y="973668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="" xmlns:a16="http://schemas.microsoft.com/office/drawing/2014/main" id="{2290C1D4-0DDC-4080-9E49-A4D159BB2F88}"/>
                </a:ext>
              </a:extLst>
            </p:cNvPr>
            <p:cNvSpPr/>
            <p:nvPr/>
          </p:nvSpPr>
          <p:spPr>
            <a:xfrm rot="1800000" flipH="1">
              <a:off x="9759615" y="2449901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3731DC66-ABF1-4ECE-B569-B726B1D6C586}"/>
                </a:ext>
              </a:extLst>
            </p:cNvPr>
            <p:cNvSpPr/>
            <p:nvPr/>
          </p:nvSpPr>
          <p:spPr>
            <a:xfrm rot="19800000">
              <a:off x="5276092" y="987317"/>
              <a:ext cx="1460311" cy="12588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D41186CD-279E-4AF0-82EA-EAF9E3E3A916}"/>
                </a:ext>
              </a:extLst>
            </p:cNvPr>
            <p:cNvSpPr/>
            <p:nvPr/>
          </p:nvSpPr>
          <p:spPr>
            <a:xfrm rot="1800000" flipH="1">
              <a:off x="9759618" y="-488918"/>
              <a:ext cx="1460309" cy="12588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5E9D03B8-5977-486B-B0D5-3B159E9AC106}"/>
              </a:ext>
            </a:extLst>
          </p:cNvPr>
          <p:cNvGrpSpPr/>
          <p:nvPr/>
        </p:nvGrpSpPr>
        <p:grpSpPr>
          <a:xfrm rot="10800000">
            <a:off x="-213558" y="1987527"/>
            <a:ext cx="2855224" cy="2731090"/>
            <a:chOff x="5745523" y="-488918"/>
            <a:chExt cx="5474404" cy="523639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" name="Isosceles Triangle 23">
              <a:extLst>
                <a:ext uri="{FF2B5EF4-FFF2-40B4-BE49-F238E27FC236}">
                  <a16:creationId xmlns="" xmlns:a16="http://schemas.microsoft.com/office/drawing/2014/main" id="{71B92FA9-6C45-4D80-B5B7-4A64A652AB02}"/>
                </a:ext>
              </a:extLst>
            </p:cNvPr>
            <p:cNvSpPr/>
            <p:nvPr/>
          </p:nvSpPr>
          <p:spPr>
            <a:xfrm rot="19800000">
              <a:off x="6591869" y="261709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="" xmlns:a16="http://schemas.microsoft.com/office/drawing/2014/main" id="{AFE4F60A-3861-4481-91EA-E95F43F5C91E}"/>
                </a:ext>
              </a:extLst>
            </p:cNvPr>
            <p:cNvSpPr/>
            <p:nvPr/>
          </p:nvSpPr>
          <p:spPr>
            <a:xfrm rot="19800000">
              <a:off x="6591867" y="1737941"/>
              <a:ext cx="1460309" cy="12588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7F7F7F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="" xmlns:a16="http://schemas.microsoft.com/office/drawing/2014/main" id="{BD3EA69E-2D7D-4001-8D53-300716978A5A}"/>
                </a:ext>
              </a:extLst>
            </p:cNvPr>
            <p:cNvSpPr/>
            <p:nvPr/>
          </p:nvSpPr>
          <p:spPr>
            <a:xfrm rot="19800000">
              <a:off x="7851858" y="987316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C58EA27A-255B-48FC-96DB-58499C14520C}"/>
                </a:ext>
              </a:extLst>
            </p:cNvPr>
            <p:cNvSpPr/>
            <p:nvPr/>
          </p:nvSpPr>
          <p:spPr>
            <a:xfrm rot="1800000" flipH="1">
              <a:off x="9759616" y="973668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="" xmlns:a16="http://schemas.microsoft.com/office/drawing/2014/main" id="{CC70C0CF-2CE0-47AC-894B-DB1632A6A579}"/>
                </a:ext>
              </a:extLst>
            </p:cNvPr>
            <p:cNvSpPr/>
            <p:nvPr/>
          </p:nvSpPr>
          <p:spPr>
            <a:xfrm rot="19800000">
              <a:off x="7865505" y="2449901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="" xmlns:a16="http://schemas.microsoft.com/office/drawing/2014/main" id="{B2FDB2AD-9F29-4457-8CE1-077BC6708904}"/>
                </a:ext>
              </a:extLst>
            </p:cNvPr>
            <p:cNvSpPr/>
            <p:nvPr/>
          </p:nvSpPr>
          <p:spPr>
            <a:xfrm rot="1800000" flipH="1">
              <a:off x="9759615" y="2449901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="" xmlns:a16="http://schemas.microsoft.com/office/drawing/2014/main" id="{871176F6-7310-4383-B3E0-ADDEFC6389C1}"/>
                </a:ext>
              </a:extLst>
            </p:cNvPr>
            <p:cNvSpPr/>
            <p:nvPr/>
          </p:nvSpPr>
          <p:spPr>
            <a:xfrm rot="16200000">
              <a:off x="5644812" y="3387879"/>
              <a:ext cx="1460312" cy="12588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B274AFBF-D0AB-4AE3-AE1B-76737849CA51}"/>
                </a:ext>
              </a:extLst>
            </p:cNvPr>
            <p:cNvSpPr/>
            <p:nvPr/>
          </p:nvSpPr>
          <p:spPr>
            <a:xfrm rot="1800000" flipH="1">
              <a:off x="9759618" y="-488918"/>
              <a:ext cx="1460309" cy="12588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</p:grp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2" y="167951"/>
            <a:ext cx="9084697" cy="354563"/>
          </a:xfrm>
          <a:prstGeom prst="rect">
            <a:avLst/>
          </a:prstGeom>
        </p:spPr>
      </p:pic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454275" y="2798763"/>
            <a:ext cx="2732088" cy="1733550"/>
          </a:xfrm>
          <a:custGeom>
            <a:avLst/>
            <a:gdLst>
              <a:gd name="T0" fmla="*/ 183 w 199"/>
              <a:gd name="T1" fmla="*/ 83 h 125"/>
              <a:gd name="T2" fmla="*/ 197 w 199"/>
              <a:gd name="T3" fmla="*/ 90 h 125"/>
              <a:gd name="T4" fmla="*/ 171 w 199"/>
              <a:gd name="T5" fmla="*/ 122 h 125"/>
              <a:gd name="T6" fmla="*/ 154 w 199"/>
              <a:gd name="T7" fmla="*/ 122 h 125"/>
              <a:gd name="T8" fmla="*/ 22 w 199"/>
              <a:gd name="T9" fmla="*/ 117 h 125"/>
              <a:gd name="T10" fmla="*/ 150 w 199"/>
              <a:gd name="T11" fmla="*/ 116 h 125"/>
              <a:gd name="T12" fmla="*/ 134 w 199"/>
              <a:gd name="T13" fmla="*/ 105 h 125"/>
              <a:gd name="T14" fmla="*/ 100 w 199"/>
              <a:gd name="T15" fmla="*/ 105 h 125"/>
              <a:gd name="T16" fmla="*/ 94 w 199"/>
              <a:gd name="T17" fmla="*/ 113 h 125"/>
              <a:gd name="T18" fmla="*/ 48 w 199"/>
              <a:gd name="T19" fmla="*/ 108 h 125"/>
              <a:gd name="T20" fmla="*/ 5 w 199"/>
              <a:gd name="T21" fmla="*/ 105 h 125"/>
              <a:gd name="T22" fmla="*/ 10 w 199"/>
              <a:gd name="T23" fmla="*/ 117 h 125"/>
              <a:gd name="T24" fmla="*/ 16 w 199"/>
              <a:gd name="T25" fmla="*/ 118 h 125"/>
              <a:gd name="T26" fmla="*/ 18 w 199"/>
              <a:gd name="T27" fmla="*/ 119 h 125"/>
              <a:gd name="T28" fmla="*/ 5 w 199"/>
              <a:gd name="T29" fmla="*/ 122 h 125"/>
              <a:gd name="T30" fmla="*/ 0 w 199"/>
              <a:gd name="T31" fmla="*/ 105 h 125"/>
              <a:gd name="T32" fmla="*/ 10 w 199"/>
              <a:gd name="T33" fmla="*/ 100 h 125"/>
              <a:gd name="T34" fmla="*/ 20 w 199"/>
              <a:gd name="T35" fmla="*/ 79 h 125"/>
              <a:gd name="T36" fmla="*/ 49 w 199"/>
              <a:gd name="T37" fmla="*/ 75 h 125"/>
              <a:gd name="T38" fmla="*/ 59 w 199"/>
              <a:gd name="T39" fmla="*/ 68 h 125"/>
              <a:gd name="T40" fmla="*/ 84 w 199"/>
              <a:gd name="T41" fmla="*/ 31 h 125"/>
              <a:gd name="T42" fmla="*/ 95 w 199"/>
              <a:gd name="T43" fmla="*/ 4 h 125"/>
              <a:gd name="T44" fmla="*/ 120 w 199"/>
              <a:gd name="T45" fmla="*/ 32 h 125"/>
              <a:gd name="T46" fmla="*/ 117 w 199"/>
              <a:gd name="T47" fmla="*/ 14 h 125"/>
              <a:gd name="T48" fmla="*/ 90 w 199"/>
              <a:gd name="T49" fmla="*/ 28 h 125"/>
              <a:gd name="T50" fmla="*/ 115 w 199"/>
              <a:gd name="T51" fmla="*/ 32 h 125"/>
              <a:gd name="T52" fmla="*/ 117 w 199"/>
              <a:gd name="T53" fmla="*/ 34 h 125"/>
              <a:gd name="T54" fmla="*/ 112 w 199"/>
              <a:gd name="T55" fmla="*/ 42 h 125"/>
              <a:gd name="T56" fmla="*/ 121 w 199"/>
              <a:gd name="T57" fmla="*/ 47 h 125"/>
              <a:gd name="T58" fmla="*/ 144 w 199"/>
              <a:gd name="T59" fmla="*/ 76 h 125"/>
              <a:gd name="T60" fmla="*/ 104 w 199"/>
              <a:gd name="T61" fmla="*/ 100 h 125"/>
              <a:gd name="T62" fmla="*/ 141 w 199"/>
              <a:gd name="T63" fmla="*/ 102 h 125"/>
              <a:gd name="T64" fmla="*/ 169 w 199"/>
              <a:gd name="T65" fmla="*/ 117 h 125"/>
              <a:gd name="T66" fmla="*/ 191 w 199"/>
              <a:gd name="T67" fmla="*/ 89 h 125"/>
              <a:gd name="T68" fmla="*/ 167 w 199"/>
              <a:gd name="T69" fmla="*/ 104 h 125"/>
              <a:gd name="T70" fmla="*/ 146 w 199"/>
              <a:gd name="T71" fmla="*/ 83 h 125"/>
              <a:gd name="T72" fmla="*/ 114 w 199"/>
              <a:gd name="T73" fmla="*/ 78 h 125"/>
              <a:gd name="T74" fmla="*/ 100 w 199"/>
              <a:gd name="T75" fmla="*/ 100 h 125"/>
              <a:gd name="T76" fmla="*/ 135 w 199"/>
              <a:gd name="T77" fmla="*/ 71 h 125"/>
              <a:gd name="T78" fmla="*/ 108 w 199"/>
              <a:gd name="T79" fmla="*/ 42 h 125"/>
              <a:gd name="T80" fmla="*/ 90 w 199"/>
              <a:gd name="T81" fmla="*/ 36 h 125"/>
              <a:gd name="T82" fmla="*/ 64 w 199"/>
              <a:gd name="T83" fmla="*/ 71 h 125"/>
              <a:gd name="T84" fmla="*/ 88 w 199"/>
              <a:gd name="T85" fmla="*/ 72 h 125"/>
              <a:gd name="T86" fmla="*/ 103 w 199"/>
              <a:gd name="T87" fmla="*/ 59 h 125"/>
              <a:gd name="T88" fmla="*/ 108 w 199"/>
              <a:gd name="T89" fmla="*/ 57 h 125"/>
              <a:gd name="T90" fmla="*/ 125 w 199"/>
              <a:gd name="T91" fmla="*/ 72 h 125"/>
              <a:gd name="T92" fmla="*/ 94 w 199"/>
              <a:gd name="T93" fmla="*/ 77 h 125"/>
              <a:gd name="T94" fmla="*/ 54 w 199"/>
              <a:gd name="T95" fmla="*/ 108 h 125"/>
              <a:gd name="T96" fmla="*/ 94 w 199"/>
              <a:gd name="T97" fmla="*/ 77 h 125"/>
              <a:gd name="T98" fmla="*/ 21 w 199"/>
              <a:gd name="T99" fmla="*/ 84 h 125"/>
              <a:gd name="T100" fmla="*/ 21 w 199"/>
              <a:gd name="T101" fmla="*/ 100 h 125"/>
              <a:gd name="T102" fmla="*/ 48 w 199"/>
              <a:gd name="T103" fmla="*/ 100 h 125"/>
              <a:gd name="T104" fmla="*/ 165 w 199"/>
              <a:gd name="T105" fmla="*/ 99 h 125"/>
              <a:gd name="T106" fmla="*/ 177 w 199"/>
              <a:gd name="T107" fmla="*/ 86 h 125"/>
              <a:gd name="T108" fmla="*/ 150 w 199"/>
              <a:gd name="T109" fmla="*/ 77 h 125"/>
              <a:gd name="T110" fmla="*/ 165 w 199"/>
              <a:gd name="T111" fmla="*/ 99 h 125"/>
              <a:gd name="T112" fmla="*/ 107 w 199"/>
              <a:gd name="T113" fmla="*/ 73 h 125"/>
              <a:gd name="T114" fmla="*/ 108 w 199"/>
              <a:gd name="T115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9" h="125">
                <a:moveTo>
                  <a:pt x="144" y="76"/>
                </a:moveTo>
                <a:cubicBezTo>
                  <a:pt x="157" y="59"/>
                  <a:pt x="180" y="65"/>
                  <a:pt x="183" y="83"/>
                </a:cubicBezTo>
                <a:cubicBezTo>
                  <a:pt x="185" y="83"/>
                  <a:pt x="187" y="82"/>
                  <a:pt x="189" y="83"/>
                </a:cubicBezTo>
                <a:cubicBezTo>
                  <a:pt x="193" y="83"/>
                  <a:pt x="196" y="86"/>
                  <a:pt x="197" y="90"/>
                </a:cubicBezTo>
                <a:cubicBezTo>
                  <a:pt x="199" y="94"/>
                  <a:pt x="198" y="98"/>
                  <a:pt x="195" y="101"/>
                </a:cubicBezTo>
                <a:cubicBezTo>
                  <a:pt x="187" y="108"/>
                  <a:pt x="179" y="115"/>
                  <a:pt x="171" y="122"/>
                </a:cubicBezTo>
                <a:cubicBezTo>
                  <a:pt x="168" y="125"/>
                  <a:pt x="163" y="125"/>
                  <a:pt x="159" y="123"/>
                </a:cubicBezTo>
                <a:cubicBezTo>
                  <a:pt x="158" y="122"/>
                  <a:pt x="156" y="122"/>
                  <a:pt x="154" y="122"/>
                </a:cubicBezTo>
                <a:cubicBezTo>
                  <a:pt x="111" y="122"/>
                  <a:pt x="69" y="122"/>
                  <a:pt x="26" y="122"/>
                </a:cubicBezTo>
                <a:cubicBezTo>
                  <a:pt x="21" y="122"/>
                  <a:pt x="21" y="122"/>
                  <a:pt x="22" y="117"/>
                </a:cubicBezTo>
                <a:cubicBezTo>
                  <a:pt x="64" y="117"/>
                  <a:pt x="107" y="117"/>
                  <a:pt x="150" y="117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5" y="112"/>
                  <a:pt x="141" y="109"/>
                  <a:pt x="137" y="106"/>
                </a:cubicBezTo>
                <a:cubicBezTo>
                  <a:pt x="136" y="105"/>
                  <a:pt x="135" y="105"/>
                  <a:pt x="134" y="105"/>
                </a:cubicBezTo>
                <a:cubicBezTo>
                  <a:pt x="123" y="105"/>
                  <a:pt x="112" y="105"/>
                  <a:pt x="101" y="105"/>
                </a:cubicBezTo>
                <a:cubicBezTo>
                  <a:pt x="101" y="105"/>
                  <a:pt x="100" y="105"/>
                  <a:pt x="100" y="105"/>
                </a:cubicBezTo>
                <a:cubicBezTo>
                  <a:pt x="100" y="106"/>
                  <a:pt x="100" y="107"/>
                  <a:pt x="100" y="108"/>
                </a:cubicBezTo>
                <a:cubicBezTo>
                  <a:pt x="100" y="113"/>
                  <a:pt x="100" y="113"/>
                  <a:pt x="94" y="113"/>
                </a:cubicBezTo>
                <a:cubicBezTo>
                  <a:pt x="81" y="113"/>
                  <a:pt x="67" y="113"/>
                  <a:pt x="54" y="113"/>
                </a:cubicBezTo>
                <a:cubicBezTo>
                  <a:pt x="48" y="113"/>
                  <a:pt x="48" y="113"/>
                  <a:pt x="48" y="108"/>
                </a:cubicBezTo>
                <a:cubicBezTo>
                  <a:pt x="48" y="107"/>
                  <a:pt x="48" y="106"/>
                  <a:pt x="48" y="105"/>
                </a:cubicBezTo>
                <a:cubicBezTo>
                  <a:pt x="34" y="105"/>
                  <a:pt x="20" y="105"/>
                  <a:pt x="5" y="105"/>
                </a:cubicBezTo>
                <a:cubicBezTo>
                  <a:pt x="5" y="109"/>
                  <a:pt x="5" y="112"/>
                  <a:pt x="5" y="117"/>
                </a:cubicBezTo>
                <a:cubicBezTo>
                  <a:pt x="7" y="117"/>
                  <a:pt x="8" y="116"/>
                  <a:pt x="10" y="117"/>
                </a:cubicBezTo>
                <a:cubicBezTo>
                  <a:pt x="11" y="117"/>
                  <a:pt x="13" y="116"/>
                  <a:pt x="13" y="118"/>
                </a:cubicBezTo>
                <a:cubicBezTo>
                  <a:pt x="14" y="118"/>
                  <a:pt x="15" y="118"/>
                  <a:pt x="16" y="118"/>
                </a:cubicBezTo>
                <a:cubicBezTo>
                  <a:pt x="17" y="118"/>
                  <a:pt x="17" y="118"/>
                  <a:pt x="18" y="117"/>
                </a:cubicBezTo>
                <a:cubicBezTo>
                  <a:pt x="18" y="118"/>
                  <a:pt x="18" y="119"/>
                  <a:pt x="18" y="119"/>
                </a:cubicBezTo>
                <a:cubicBezTo>
                  <a:pt x="17" y="120"/>
                  <a:pt x="15" y="121"/>
                  <a:pt x="13" y="122"/>
                </a:cubicBezTo>
                <a:cubicBezTo>
                  <a:pt x="11" y="122"/>
                  <a:pt x="8" y="122"/>
                  <a:pt x="5" y="122"/>
                </a:cubicBezTo>
                <a:cubicBezTo>
                  <a:pt x="2" y="122"/>
                  <a:pt x="0" y="120"/>
                  <a:pt x="0" y="117"/>
                </a:cubicBezTo>
                <a:cubicBezTo>
                  <a:pt x="0" y="113"/>
                  <a:pt x="0" y="109"/>
                  <a:pt x="0" y="105"/>
                </a:cubicBezTo>
                <a:cubicBezTo>
                  <a:pt x="0" y="102"/>
                  <a:pt x="2" y="100"/>
                  <a:pt x="5" y="100"/>
                </a:cubicBezTo>
                <a:cubicBezTo>
                  <a:pt x="7" y="100"/>
                  <a:pt x="8" y="100"/>
                  <a:pt x="10" y="100"/>
                </a:cubicBezTo>
                <a:cubicBezTo>
                  <a:pt x="9" y="98"/>
                  <a:pt x="8" y="96"/>
                  <a:pt x="8" y="95"/>
                </a:cubicBezTo>
                <a:cubicBezTo>
                  <a:pt x="6" y="87"/>
                  <a:pt x="12" y="79"/>
                  <a:pt x="20" y="79"/>
                </a:cubicBezTo>
                <a:cubicBezTo>
                  <a:pt x="28" y="78"/>
                  <a:pt x="37" y="78"/>
                  <a:pt x="45" y="77"/>
                </a:cubicBezTo>
                <a:cubicBezTo>
                  <a:pt x="47" y="77"/>
                  <a:pt x="48" y="77"/>
                  <a:pt x="49" y="75"/>
                </a:cubicBezTo>
                <a:cubicBezTo>
                  <a:pt x="49" y="74"/>
                  <a:pt x="51" y="74"/>
                  <a:pt x="52" y="74"/>
                </a:cubicBezTo>
                <a:cubicBezTo>
                  <a:pt x="59" y="73"/>
                  <a:pt x="57" y="75"/>
                  <a:pt x="59" y="68"/>
                </a:cubicBezTo>
                <a:cubicBezTo>
                  <a:pt x="62" y="61"/>
                  <a:pt x="64" y="54"/>
                  <a:pt x="66" y="47"/>
                </a:cubicBezTo>
                <a:cubicBezTo>
                  <a:pt x="69" y="37"/>
                  <a:pt x="75" y="32"/>
                  <a:pt x="84" y="31"/>
                </a:cubicBezTo>
                <a:cubicBezTo>
                  <a:pt x="85" y="31"/>
                  <a:pt x="85" y="31"/>
                  <a:pt x="86" y="31"/>
                </a:cubicBezTo>
                <a:cubicBezTo>
                  <a:pt x="83" y="16"/>
                  <a:pt x="86" y="8"/>
                  <a:pt x="95" y="4"/>
                </a:cubicBezTo>
                <a:cubicBezTo>
                  <a:pt x="104" y="0"/>
                  <a:pt x="114" y="2"/>
                  <a:pt x="119" y="9"/>
                </a:cubicBezTo>
                <a:cubicBezTo>
                  <a:pt x="125" y="16"/>
                  <a:pt x="125" y="26"/>
                  <a:pt x="120" y="32"/>
                </a:cubicBezTo>
                <a:cubicBezTo>
                  <a:pt x="119" y="31"/>
                  <a:pt x="118" y="30"/>
                  <a:pt x="117" y="28"/>
                </a:cubicBezTo>
                <a:cubicBezTo>
                  <a:pt x="119" y="24"/>
                  <a:pt x="119" y="19"/>
                  <a:pt x="117" y="14"/>
                </a:cubicBezTo>
                <a:cubicBezTo>
                  <a:pt x="113" y="7"/>
                  <a:pt x="104" y="5"/>
                  <a:pt x="97" y="8"/>
                </a:cubicBezTo>
                <a:cubicBezTo>
                  <a:pt x="90" y="12"/>
                  <a:pt x="87" y="21"/>
                  <a:pt x="90" y="28"/>
                </a:cubicBezTo>
                <a:cubicBezTo>
                  <a:pt x="94" y="35"/>
                  <a:pt x="103" y="38"/>
                  <a:pt x="110" y="35"/>
                </a:cubicBezTo>
                <a:cubicBezTo>
                  <a:pt x="112" y="34"/>
                  <a:pt x="113" y="33"/>
                  <a:pt x="115" y="32"/>
                </a:cubicBezTo>
                <a:cubicBezTo>
                  <a:pt x="115" y="32"/>
                  <a:pt x="116" y="32"/>
                  <a:pt x="116" y="32"/>
                </a:cubicBezTo>
                <a:cubicBezTo>
                  <a:pt x="117" y="33"/>
                  <a:pt x="117" y="33"/>
                  <a:pt x="117" y="34"/>
                </a:cubicBezTo>
                <a:cubicBezTo>
                  <a:pt x="116" y="35"/>
                  <a:pt x="115" y="35"/>
                  <a:pt x="114" y="36"/>
                </a:cubicBezTo>
                <a:cubicBezTo>
                  <a:pt x="112" y="37"/>
                  <a:pt x="111" y="40"/>
                  <a:pt x="112" y="42"/>
                </a:cubicBezTo>
                <a:cubicBezTo>
                  <a:pt x="112" y="43"/>
                  <a:pt x="114" y="44"/>
                  <a:pt x="115" y="44"/>
                </a:cubicBezTo>
                <a:cubicBezTo>
                  <a:pt x="118" y="43"/>
                  <a:pt x="120" y="45"/>
                  <a:pt x="121" y="47"/>
                </a:cubicBezTo>
                <a:cubicBezTo>
                  <a:pt x="128" y="55"/>
                  <a:pt x="135" y="63"/>
                  <a:pt x="142" y="72"/>
                </a:cubicBezTo>
                <a:cubicBezTo>
                  <a:pt x="143" y="73"/>
                  <a:pt x="143" y="75"/>
                  <a:pt x="144" y="76"/>
                </a:cubicBezTo>
                <a:close/>
                <a:moveTo>
                  <a:pt x="100" y="100"/>
                </a:moveTo>
                <a:cubicBezTo>
                  <a:pt x="101" y="100"/>
                  <a:pt x="103" y="100"/>
                  <a:pt x="104" y="100"/>
                </a:cubicBezTo>
                <a:cubicBezTo>
                  <a:pt x="114" y="100"/>
                  <a:pt x="124" y="100"/>
                  <a:pt x="134" y="100"/>
                </a:cubicBezTo>
                <a:cubicBezTo>
                  <a:pt x="136" y="100"/>
                  <a:pt x="139" y="101"/>
                  <a:pt x="141" y="102"/>
                </a:cubicBezTo>
                <a:cubicBezTo>
                  <a:pt x="147" y="107"/>
                  <a:pt x="153" y="112"/>
                  <a:pt x="160" y="117"/>
                </a:cubicBezTo>
                <a:cubicBezTo>
                  <a:pt x="164" y="120"/>
                  <a:pt x="165" y="120"/>
                  <a:pt x="169" y="117"/>
                </a:cubicBezTo>
                <a:cubicBezTo>
                  <a:pt x="176" y="110"/>
                  <a:pt x="183" y="104"/>
                  <a:pt x="190" y="98"/>
                </a:cubicBezTo>
                <a:cubicBezTo>
                  <a:pt x="193" y="95"/>
                  <a:pt x="194" y="92"/>
                  <a:pt x="191" y="89"/>
                </a:cubicBezTo>
                <a:cubicBezTo>
                  <a:pt x="189" y="87"/>
                  <a:pt x="186" y="87"/>
                  <a:pt x="183" y="90"/>
                </a:cubicBezTo>
                <a:cubicBezTo>
                  <a:pt x="178" y="95"/>
                  <a:pt x="172" y="99"/>
                  <a:pt x="167" y="104"/>
                </a:cubicBezTo>
                <a:cubicBezTo>
                  <a:pt x="164" y="107"/>
                  <a:pt x="163" y="106"/>
                  <a:pt x="161" y="103"/>
                </a:cubicBezTo>
                <a:cubicBezTo>
                  <a:pt x="156" y="96"/>
                  <a:pt x="151" y="89"/>
                  <a:pt x="146" y="83"/>
                </a:cubicBezTo>
                <a:cubicBezTo>
                  <a:pt x="143" y="78"/>
                  <a:pt x="138" y="77"/>
                  <a:pt x="133" y="77"/>
                </a:cubicBezTo>
                <a:cubicBezTo>
                  <a:pt x="127" y="77"/>
                  <a:pt x="120" y="78"/>
                  <a:pt x="114" y="78"/>
                </a:cubicBezTo>
                <a:cubicBezTo>
                  <a:pt x="109" y="78"/>
                  <a:pt x="105" y="79"/>
                  <a:pt x="100" y="79"/>
                </a:cubicBezTo>
                <a:cubicBezTo>
                  <a:pt x="100" y="86"/>
                  <a:pt x="100" y="93"/>
                  <a:pt x="100" y="100"/>
                </a:cubicBezTo>
                <a:close/>
                <a:moveTo>
                  <a:pt x="134" y="72"/>
                </a:moveTo>
                <a:cubicBezTo>
                  <a:pt x="135" y="71"/>
                  <a:pt x="135" y="71"/>
                  <a:pt x="135" y="71"/>
                </a:cubicBezTo>
                <a:cubicBezTo>
                  <a:pt x="128" y="62"/>
                  <a:pt x="120" y="54"/>
                  <a:pt x="113" y="45"/>
                </a:cubicBezTo>
                <a:cubicBezTo>
                  <a:pt x="111" y="44"/>
                  <a:pt x="109" y="42"/>
                  <a:pt x="108" y="42"/>
                </a:cubicBezTo>
                <a:cubicBezTo>
                  <a:pt x="101" y="42"/>
                  <a:pt x="95" y="41"/>
                  <a:pt x="90" y="36"/>
                </a:cubicBezTo>
                <a:cubicBezTo>
                  <a:pt x="90" y="36"/>
                  <a:pt x="90" y="36"/>
                  <a:pt x="90" y="36"/>
                </a:cubicBezTo>
                <a:cubicBezTo>
                  <a:pt x="82" y="35"/>
                  <a:pt x="74" y="39"/>
                  <a:pt x="71" y="47"/>
                </a:cubicBezTo>
                <a:cubicBezTo>
                  <a:pt x="69" y="55"/>
                  <a:pt x="66" y="63"/>
                  <a:pt x="64" y="71"/>
                </a:cubicBezTo>
                <a:cubicBezTo>
                  <a:pt x="64" y="72"/>
                  <a:pt x="64" y="72"/>
                  <a:pt x="63" y="73"/>
                </a:cubicBezTo>
                <a:cubicBezTo>
                  <a:pt x="72" y="73"/>
                  <a:pt x="80" y="72"/>
                  <a:pt x="88" y="72"/>
                </a:cubicBezTo>
                <a:cubicBezTo>
                  <a:pt x="92" y="72"/>
                  <a:pt x="97" y="70"/>
                  <a:pt x="101" y="74"/>
                </a:cubicBezTo>
                <a:cubicBezTo>
                  <a:pt x="102" y="69"/>
                  <a:pt x="102" y="64"/>
                  <a:pt x="103" y="59"/>
                </a:cubicBezTo>
                <a:cubicBezTo>
                  <a:pt x="103" y="57"/>
                  <a:pt x="104" y="56"/>
                  <a:pt x="105" y="55"/>
                </a:cubicBezTo>
                <a:cubicBezTo>
                  <a:pt x="106" y="55"/>
                  <a:pt x="107" y="56"/>
                  <a:pt x="108" y="57"/>
                </a:cubicBezTo>
                <a:cubicBezTo>
                  <a:pt x="113" y="61"/>
                  <a:pt x="118" y="66"/>
                  <a:pt x="122" y="71"/>
                </a:cubicBezTo>
                <a:cubicBezTo>
                  <a:pt x="123" y="71"/>
                  <a:pt x="124" y="72"/>
                  <a:pt x="125" y="72"/>
                </a:cubicBezTo>
                <a:cubicBezTo>
                  <a:pt x="128" y="72"/>
                  <a:pt x="131" y="72"/>
                  <a:pt x="134" y="72"/>
                </a:cubicBezTo>
                <a:close/>
                <a:moveTo>
                  <a:pt x="94" y="77"/>
                </a:moveTo>
                <a:cubicBezTo>
                  <a:pt x="81" y="78"/>
                  <a:pt x="67" y="78"/>
                  <a:pt x="54" y="79"/>
                </a:cubicBezTo>
                <a:cubicBezTo>
                  <a:pt x="54" y="89"/>
                  <a:pt x="54" y="98"/>
                  <a:pt x="54" y="108"/>
                </a:cubicBezTo>
                <a:cubicBezTo>
                  <a:pt x="67" y="108"/>
                  <a:pt x="81" y="108"/>
                  <a:pt x="94" y="108"/>
                </a:cubicBezTo>
                <a:cubicBezTo>
                  <a:pt x="94" y="98"/>
                  <a:pt x="94" y="87"/>
                  <a:pt x="94" y="77"/>
                </a:cubicBezTo>
                <a:close/>
                <a:moveTo>
                  <a:pt x="48" y="82"/>
                </a:moveTo>
                <a:cubicBezTo>
                  <a:pt x="39" y="83"/>
                  <a:pt x="30" y="83"/>
                  <a:pt x="21" y="84"/>
                </a:cubicBezTo>
                <a:cubicBezTo>
                  <a:pt x="16" y="84"/>
                  <a:pt x="13" y="87"/>
                  <a:pt x="13" y="92"/>
                </a:cubicBezTo>
                <a:cubicBezTo>
                  <a:pt x="13" y="96"/>
                  <a:pt x="16" y="100"/>
                  <a:pt x="21" y="100"/>
                </a:cubicBezTo>
                <a:cubicBezTo>
                  <a:pt x="29" y="100"/>
                  <a:pt x="36" y="100"/>
                  <a:pt x="43" y="100"/>
                </a:cubicBezTo>
                <a:cubicBezTo>
                  <a:pt x="45" y="100"/>
                  <a:pt x="46" y="100"/>
                  <a:pt x="48" y="100"/>
                </a:cubicBezTo>
                <a:cubicBezTo>
                  <a:pt x="48" y="94"/>
                  <a:pt x="48" y="88"/>
                  <a:pt x="48" y="82"/>
                </a:cubicBezTo>
                <a:close/>
                <a:moveTo>
                  <a:pt x="165" y="99"/>
                </a:moveTo>
                <a:cubicBezTo>
                  <a:pt x="169" y="96"/>
                  <a:pt x="172" y="92"/>
                  <a:pt x="176" y="89"/>
                </a:cubicBezTo>
                <a:cubicBezTo>
                  <a:pt x="177" y="88"/>
                  <a:pt x="177" y="87"/>
                  <a:pt x="177" y="86"/>
                </a:cubicBezTo>
                <a:cubicBezTo>
                  <a:pt x="178" y="80"/>
                  <a:pt x="174" y="73"/>
                  <a:pt x="167" y="71"/>
                </a:cubicBezTo>
                <a:cubicBezTo>
                  <a:pt x="161" y="69"/>
                  <a:pt x="153" y="72"/>
                  <a:pt x="150" y="77"/>
                </a:cubicBezTo>
                <a:cubicBezTo>
                  <a:pt x="150" y="78"/>
                  <a:pt x="150" y="79"/>
                  <a:pt x="150" y="79"/>
                </a:cubicBezTo>
                <a:cubicBezTo>
                  <a:pt x="155" y="86"/>
                  <a:pt x="160" y="92"/>
                  <a:pt x="165" y="99"/>
                </a:cubicBezTo>
                <a:close/>
                <a:moveTo>
                  <a:pt x="108" y="63"/>
                </a:moveTo>
                <a:cubicBezTo>
                  <a:pt x="107" y="67"/>
                  <a:pt x="107" y="70"/>
                  <a:pt x="107" y="73"/>
                </a:cubicBezTo>
                <a:cubicBezTo>
                  <a:pt x="110" y="73"/>
                  <a:pt x="113" y="73"/>
                  <a:pt x="117" y="73"/>
                </a:cubicBezTo>
                <a:cubicBezTo>
                  <a:pt x="113" y="69"/>
                  <a:pt x="111" y="67"/>
                  <a:pt x="108" y="63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339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neficios del Spa: Cuida tu cuerpo y tu mente | AR Hotels &amp; Resort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53;p1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4809B">
              <a:alpha val="82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54"/>
          <p:cNvSpPr txBox="1">
            <a:spLocks noGrp="1"/>
          </p:cNvSpPr>
          <p:nvPr>
            <p:ph type="title"/>
          </p:nvPr>
        </p:nvSpPr>
        <p:spPr>
          <a:xfrm>
            <a:off x="5261250" y="-761425"/>
            <a:ext cx="4260300" cy="19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Awesome words</a:t>
            </a:r>
            <a:endParaRPr/>
          </a:p>
        </p:txBody>
      </p:sp>
      <p:sp>
        <p:nvSpPr>
          <p:cNvPr id="1135" name="Google Shape;1135;p54"/>
          <p:cNvSpPr txBox="1">
            <a:spLocks noGrp="1"/>
          </p:cNvSpPr>
          <p:nvPr>
            <p:ph type="body" idx="4294967295"/>
          </p:nvPr>
        </p:nvSpPr>
        <p:spPr>
          <a:xfrm>
            <a:off x="5285500" y="1359900"/>
            <a:ext cx="3380100" cy="3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b="1">
                <a:solidFill>
                  <a:srgbClr val="FFFFFF"/>
                </a:solidFill>
              </a:rPr>
              <a:t>Day 1</a:t>
            </a:r>
            <a:endParaRPr sz="14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Mercury is the closest planet to the Sun</a:t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 b="1">
                <a:solidFill>
                  <a:srgbClr val="FFFFFF"/>
                </a:solidFill>
              </a:rPr>
              <a:t>Day 2</a:t>
            </a:r>
            <a:endParaRPr sz="14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Venus has a beautiful name, but it’s terribly hot</a:t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 b="1">
                <a:solidFill>
                  <a:srgbClr val="FFFFFF"/>
                </a:solidFill>
              </a:rPr>
              <a:t>Day 3</a:t>
            </a:r>
            <a:endParaRPr sz="14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Despite being red, Mars is a cold place.</a:t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 b="1">
                <a:solidFill>
                  <a:srgbClr val="FFFFFF"/>
                </a:solidFill>
              </a:rPr>
              <a:t>Day 4</a:t>
            </a:r>
            <a:endParaRPr sz="14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Jupiter is the biggest planet in our Solar System</a:t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55"/>
          <p:cNvSpPr txBox="1">
            <a:spLocks noGrp="1"/>
          </p:cNvSpPr>
          <p:nvPr>
            <p:ph type="body" idx="4294967295"/>
          </p:nvPr>
        </p:nvSpPr>
        <p:spPr>
          <a:xfrm>
            <a:off x="3419700" y="3257573"/>
            <a:ext cx="5431800" cy="1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b="1">
                <a:solidFill>
                  <a:srgbClr val="4BBFBF"/>
                </a:solidFill>
              </a:rPr>
              <a:t>Day 1:</a:t>
            </a:r>
            <a:r>
              <a:rPr lang="es" sz="1400" b="1"/>
              <a:t> </a:t>
            </a:r>
            <a:r>
              <a:rPr lang="es" sz="1400">
                <a:latin typeface="Lato Light"/>
                <a:ea typeface="Lato Light"/>
                <a:cs typeface="Lato Light"/>
                <a:sym typeface="Lato Light"/>
              </a:rPr>
              <a:t>Mercury is the closest planet to the Sun</a:t>
            </a: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 b="1">
                <a:solidFill>
                  <a:srgbClr val="4BBFBF"/>
                </a:solidFill>
              </a:rPr>
              <a:t>Day 2: </a:t>
            </a:r>
            <a:r>
              <a:rPr lang="es" sz="1400">
                <a:latin typeface="Lato Light"/>
                <a:ea typeface="Lato Light"/>
                <a:cs typeface="Lato Light"/>
                <a:sym typeface="Lato Light"/>
              </a:rPr>
              <a:t>Venus has a beautiful name, but it’s terribly hot</a:t>
            </a: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8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 b="1">
                <a:solidFill>
                  <a:srgbClr val="4BBFBF"/>
                </a:solidFill>
              </a:rPr>
              <a:t>Day 3:</a:t>
            </a:r>
            <a:r>
              <a:rPr lang="es" sz="1400" b="1"/>
              <a:t> </a:t>
            </a:r>
            <a:r>
              <a:rPr lang="es" sz="1400">
                <a:latin typeface="Lato Light"/>
                <a:ea typeface="Lato Light"/>
                <a:cs typeface="Lato Light"/>
                <a:sym typeface="Lato Light"/>
              </a:rPr>
              <a:t>Despite being red, Mars is a cold place</a:t>
            </a: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8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 b="1">
                <a:solidFill>
                  <a:srgbClr val="4BBFBF"/>
                </a:solidFill>
              </a:rPr>
              <a:t>Day 4: </a:t>
            </a:r>
            <a:r>
              <a:rPr lang="es" sz="1400">
                <a:latin typeface="Lato Light"/>
                <a:ea typeface="Lato Light"/>
                <a:cs typeface="Lato Light"/>
                <a:sym typeface="Lato Light"/>
              </a:rPr>
              <a:t>Jupiter is the biggest planet in our Solar System</a:t>
            </a: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8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</p:txBody>
      </p:sp>
      <p:grpSp>
        <p:nvGrpSpPr>
          <p:cNvPr id="1141" name="Google Shape;1141;p55"/>
          <p:cNvGrpSpPr/>
          <p:nvPr/>
        </p:nvGrpSpPr>
        <p:grpSpPr>
          <a:xfrm>
            <a:off x="-1228446" y="1931011"/>
            <a:ext cx="1228446" cy="1216196"/>
            <a:chOff x="-49031025" y="3920175"/>
            <a:chExt cx="303350" cy="300325"/>
          </a:xfrm>
        </p:grpSpPr>
        <p:sp>
          <p:nvSpPr>
            <p:cNvPr id="1142" name="Google Shape;1142;p55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55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55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55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55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55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grpSp>
        <p:nvGrpSpPr>
          <p:cNvPr id="10" name="Grupo 9"/>
          <p:cNvGrpSpPr/>
          <p:nvPr/>
        </p:nvGrpSpPr>
        <p:grpSpPr>
          <a:xfrm>
            <a:off x="4285343" y="284710"/>
            <a:ext cx="4088699" cy="2773029"/>
            <a:chOff x="3719513" y="488950"/>
            <a:chExt cx="3527424" cy="2392362"/>
          </a:xfrm>
          <a:solidFill>
            <a:srgbClr val="76F2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719513" y="1327150"/>
              <a:ext cx="3527424" cy="1554162"/>
            </a:xfrm>
            <a:custGeom>
              <a:avLst/>
              <a:gdLst>
                <a:gd name="T0" fmla="*/ 156 w 199"/>
                <a:gd name="T1" fmla="*/ 10 h 87"/>
                <a:gd name="T2" fmla="*/ 162 w 199"/>
                <a:gd name="T3" fmla="*/ 56 h 87"/>
                <a:gd name="T4" fmla="*/ 198 w 199"/>
                <a:gd name="T5" fmla="*/ 72 h 87"/>
                <a:gd name="T6" fmla="*/ 5 w 199"/>
                <a:gd name="T7" fmla="*/ 86 h 87"/>
                <a:gd name="T8" fmla="*/ 1 w 199"/>
                <a:gd name="T9" fmla="*/ 84 h 87"/>
                <a:gd name="T10" fmla="*/ 6 w 199"/>
                <a:gd name="T11" fmla="*/ 81 h 87"/>
                <a:gd name="T12" fmla="*/ 123 w 199"/>
                <a:gd name="T13" fmla="*/ 81 h 87"/>
                <a:gd name="T14" fmla="*/ 6 w 199"/>
                <a:gd name="T15" fmla="*/ 77 h 87"/>
                <a:gd name="T16" fmla="*/ 6 w 199"/>
                <a:gd name="T17" fmla="*/ 71 h 87"/>
                <a:gd name="T18" fmla="*/ 111 w 199"/>
                <a:gd name="T19" fmla="*/ 71 h 87"/>
                <a:gd name="T20" fmla="*/ 6 w 199"/>
                <a:gd name="T21" fmla="*/ 64 h 87"/>
                <a:gd name="T22" fmla="*/ 0 w 199"/>
                <a:gd name="T23" fmla="*/ 61 h 87"/>
                <a:gd name="T24" fmla="*/ 90 w 199"/>
                <a:gd name="T25" fmla="*/ 58 h 87"/>
                <a:gd name="T26" fmla="*/ 94 w 199"/>
                <a:gd name="T27" fmla="*/ 57 h 87"/>
                <a:gd name="T28" fmla="*/ 78 w 199"/>
                <a:gd name="T29" fmla="*/ 45 h 87"/>
                <a:gd name="T30" fmla="*/ 82 w 199"/>
                <a:gd name="T31" fmla="*/ 41 h 87"/>
                <a:gd name="T32" fmla="*/ 140 w 199"/>
                <a:gd name="T33" fmla="*/ 81 h 87"/>
                <a:gd name="T34" fmla="*/ 192 w 199"/>
                <a:gd name="T35" fmla="*/ 74 h 87"/>
                <a:gd name="T36" fmla="*/ 182 w 199"/>
                <a:gd name="T37" fmla="*/ 63 h 87"/>
                <a:gd name="T38" fmla="*/ 137 w 199"/>
                <a:gd name="T39" fmla="*/ 59 h 87"/>
                <a:gd name="T40" fmla="*/ 102 w 199"/>
                <a:gd name="T41" fmla="*/ 19 h 87"/>
                <a:gd name="T42" fmla="*/ 70 w 199"/>
                <a:gd name="T43" fmla="*/ 18 h 87"/>
                <a:gd name="T44" fmla="*/ 38 w 199"/>
                <a:gd name="T45" fmla="*/ 18 h 87"/>
                <a:gd name="T46" fmla="*/ 5 w 199"/>
                <a:gd name="T47" fmla="*/ 19 h 87"/>
                <a:gd name="T48" fmla="*/ 1 w 199"/>
                <a:gd name="T49" fmla="*/ 14 h 87"/>
                <a:gd name="T50" fmla="*/ 5 w 199"/>
                <a:gd name="T51" fmla="*/ 10 h 87"/>
                <a:gd name="T52" fmla="*/ 38 w 199"/>
                <a:gd name="T53" fmla="*/ 10 h 87"/>
                <a:gd name="T54" fmla="*/ 70 w 199"/>
                <a:gd name="T55" fmla="*/ 10 h 87"/>
                <a:gd name="T56" fmla="*/ 102 w 199"/>
                <a:gd name="T57" fmla="*/ 13 h 87"/>
                <a:gd name="T58" fmla="*/ 148 w 199"/>
                <a:gd name="T59" fmla="*/ 55 h 87"/>
                <a:gd name="T60" fmla="*/ 155 w 199"/>
                <a:gd name="T61" fmla="*/ 54 h 87"/>
                <a:gd name="T62" fmla="*/ 143 w 199"/>
                <a:gd name="T63" fmla="*/ 11 h 87"/>
                <a:gd name="T64" fmla="*/ 119 w 199"/>
                <a:gd name="T65" fmla="*/ 27 h 87"/>
                <a:gd name="T66" fmla="*/ 148 w 199"/>
                <a:gd name="T67" fmla="*/ 55 h 87"/>
                <a:gd name="T68" fmla="*/ 93 w 199"/>
                <a:gd name="T69" fmla="*/ 17 h 87"/>
                <a:gd name="T70" fmla="*/ 76 w 199"/>
                <a:gd name="T71" fmla="*/ 11 h 87"/>
                <a:gd name="T72" fmla="*/ 85 w 199"/>
                <a:gd name="T73" fmla="*/ 20 h 87"/>
                <a:gd name="T74" fmla="*/ 28 w 199"/>
                <a:gd name="T75" fmla="*/ 17 h 87"/>
                <a:gd name="T76" fmla="*/ 12 w 199"/>
                <a:gd name="T77" fmla="*/ 11 h 87"/>
                <a:gd name="T78" fmla="*/ 20 w 199"/>
                <a:gd name="T79" fmla="*/ 20 h 87"/>
                <a:gd name="T80" fmla="*/ 44 w 199"/>
                <a:gd name="T81" fmla="*/ 11 h 87"/>
                <a:gd name="T82" fmla="*/ 60 w 199"/>
                <a:gd name="T83" fmla="*/ 17 h 87"/>
                <a:gd name="T84" fmla="*/ 52 w 199"/>
                <a:gd name="T85" fmla="*/ 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9" h="87">
                  <a:moveTo>
                    <a:pt x="113" y="19"/>
                  </a:moveTo>
                  <a:cubicBezTo>
                    <a:pt x="126" y="2"/>
                    <a:pt x="145" y="3"/>
                    <a:pt x="156" y="10"/>
                  </a:cubicBezTo>
                  <a:cubicBezTo>
                    <a:pt x="164" y="16"/>
                    <a:pt x="168" y="23"/>
                    <a:pt x="169" y="32"/>
                  </a:cubicBezTo>
                  <a:cubicBezTo>
                    <a:pt x="171" y="39"/>
                    <a:pt x="169" y="43"/>
                    <a:pt x="162" y="56"/>
                  </a:cubicBezTo>
                  <a:cubicBezTo>
                    <a:pt x="170" y="57"/>
                    <a:pt x="177" y="57"/>
                    <a:pt x="184" y="57"/>
                  </a:cubicBezTo>
                  <a:cubicBezTo>
                    <a:pt x="193" y="58"/>
                    <a:pt x="199" y="64"/>
                    <a:pt x="198" y="72"/>
                  </a:cubicBezTo>
                  <a:cubicBezTo>
                    <a:pt x="198" y="80"/>
                    <a:pt x="192" y="86"/>
                    <a:pt x="183" y="86"/>
                  </a:cubicBezTo>
                  <a:cubicBezTo>
                    <a:pt x="124" y="86"/>
                    <a:pt x="64" y="86"/>
                    <a:pt x="5" y="86"/>
                  </a:cubicBezTo>
                  <a:cubicBezTo>
                    <a:pt x="4" y="86"/>
                    <a:pt x="4" y="87"/>
                    <a:pt x="3" y="86"/>
                  </a:cubicBezTo>
                  <a:cubicBezTo>
                    <a:pt x="2" y="86"/>
                    <a:pt x="1" y="85"/>
                    <a:pt x="1" y="84"/>
                  </a:cubicBezTo>
                  <a:cubicBezTo>
                    <a:pt x="1" y="83"/>
                    <a:pt x="2" y="81"/>
                    <a:pt x="3" y="81"/>
                  </a:cubicBezTo>
                  <a:cubicBezTo>
                    <a:pt x="4" y="80"/>
                    <a:pt x="5" y="81"/>
                    <a:pt x="6" y="81"/>
                  </a:cubicBezTo>
                  <a:cubicBezTo>
                    <a:pt x="44" y="81"/>
                    <a:pt x="82" y="81"/>
                    <a:pt x="120" y="81"/>
                  </a:cubicBezTo>
                  <a:cubicBezTo>
                    <a:pt x="121" y="81"/>
                    <a:pt x="122" y="81"/>
                    <a:pt x="123" y="81"/>
                  </a:cubicBezTo>
                  <a:cubicBezTo>
                    <a:pt x="121" y="78"/>
                    <a:pt x="119" y="77"/>
                    <a:pt x="117" y="77"/>
                  </a:cubicBezTo>
                  <a:cubicBezTo>
                    <a:pt x="80" y="77"/>
                    <a:pt x="43" y="77"/>
                    <a:pt x="6" y="77"/>
                  </a:cubicBezTo>
                  <a:cubicBezTo>
                    <a:pt x="4" y="77"/>
                    <a:pt x="1" y="78"/>
                    <a:pt x="1" y="74"/>
                  </a:cubicBezTo>
                  <a:cubicBezTo>
                    <a:pt x="0" y="70"/>
                    <a:pt x="4" y="71"/>
                    <a:pt x="6" y="71"/>
                  </a:cubicBezTo>
                  <a:cubicBezTo>
                    <a:pt x="40" y="71"/>
                    <a:pt x="73" y="71"/>
                    <a:pt x="107" y="71"/>
                  </a:cubicBezTo>
                  <a:cubicBezTo>
                    <a:pt x="108" y="71"/>
                    <a:pt x="109" y="71"/>
                    <a:pt x="111" y="71"/>
                  </a:cubicBezTo>
                  <a:cubicBezTo>
                    <a:pt x="107" y="68"/>
                    <a:pt x="104" y="64"/>
                    <a:pt x="98" y="64"/>
                  </a:cubicBezTo>
                  <a:cubicBezTo>
                    <a:pt x="68" y="64"/>
                    <a:pt x="37" y="64"/>
                    <a:pt x="6" y="64"/>
                  </a:cubicBezTo>
                  <a:cubicBezTo>
                    <a:pt x="6" y="64"/>
                    <a:pt x="5" y="64"/>
                    <a:pt x="5" y="64"/>
                  </a:cubicBezTo>
                  <a:cubicBezTo>
                    <a:pt x="3" y="64"/>
                    <a:pt x="0" y="64"/>
                    <a:pt x="0" y="61"/>
                  </a:cubicBezTo>
                  <a:cubicBezTo>
                    <a:pt x="1" y="58"/>
                    <a:pt x="3" y="58"/>
                    <a:pt x="5" y="58"/>
                  </a:cubicBezTo>
                  <a:cubicBezTo>
                    <a:pt x="33" y="58"/>
                    <a:pt x="62" y="58"/>
                    <a:pt x="90" y="58"/>
                  </a:cubicBezTo>
                  <a:cubicBezTo>
                    <a:pt x="91" y="58"/>
                    <a:pt x="92" y="58"/>
                    <a:pt x="94" y="58"/>
                  </a:cubicBezTo>
                  <a:cubicBezTo>
                    <a:pt x="94" y="58"/>
                    <a:pt x="94" y="58"/>
                    <a:pt x="94" y="57"/>
                  </a:cubicBezTo>
                  <a:cubicBezTo>
                    <a:pt x="91" y="55"/>
                    <a:pt x="88" y="53"/>
                    <a:pt x="85" y="50"/>
                  </a:cubicBezTo>
                  <a:cubicBezTo>
                    <a:pt x="83" y="49"/>
                    <a:pt x="81" y="47"/>
                    <a:pt x="78" y="45"/>
                  </a:cubicBezTo>
                  <a:cubicBezTo>
                    <a:pt x="77" y="44"/>
                    <a:pt x="75" y="43"/>
                    <a:pt x="77" y="40"/>
                  </a:cubicBezTo>
                  <a:cubicBezTo>
                    <a:pt x="78" y="38"/>
                    <a:pt x="80" y="39"/>
                    <a:pt x="82" y="41"/>
                  </a:cubicBezTo>
                  <a:cubicBezTo>
                    <a:pt x="97" y="53"/>
                    <a:pt x="112" y="64"/>
                    <a:pt x="128" y="76"/>
                  </a:cubicBezTo>
                  <a:cubicBezTo>
                    <a:pt x="131" y="79"/>
                    <a:pt x="135" y="81"/>
                    <a:pt x="140" y="81"/>
                  </a:cubicBezTo>
                  <a:cubicBezTo>
                    <a:pt x="154" y="80"/>
                    <a:pt x="169" y="81"/>
                    <a:pt x="184" y="81"/>
                  </a:cubicBezTo>
                  <a:cubicBezTo>
                    <a:pt x="188" y="81"/>
                    <a:pt x="192" y="78"/>
                    <a:pt x="192" y="74"/>
                  </a:cubicBezTo>
                  <a:cubicBezTo>
                    <a:pt x="193" y="70"/>
                    <a:pt x="191" y="65"/>
                    <a:pt x="187" y="64"/>
                  </a:cubicBezTo>
                  <a:cubicBezTo>
                    <a:pt x="186" y="63"/>
                    <a:pt x="184" y="63"/>
                    <a:pt x="182" y="63"/>
                  </a:cubicBezTo>
                  <a:cubicBezTo>
                    <a:pt x="168" y="62"/>
                    <a:pt x="155" y="62"/>
                    <a:pt x="141" y="61"/>
                  </a:cubicBezTo>
                  <a:cubicBezTo>
                    <a:pt x="140" y="61"/>
                    <a:pt x="138" y="60"/>
                    <a:pt x="137" y="59"/>
                  </a:cubicBezTo>
                  <a:cubicBezTo>
                    <a:pt x="129" y="49"/>
                    <a:pt x="121" y="39"/>
                    <a:pt x="114" y="29"/>
                  </a:cubicBezTo>
                  <a:cubicBezTo>
                    <a:pt x="111" y="25"/>
                    <a:pt x="107" y="21"/>
                    <a:pt x="102" y="19"/>
                  </a:cubicBezTo>
                  <a:cubicBezTo>
                    <a:pt x="101" y="19"/>
                    <a:pt x="99" y="19"/>
                    <a:pt x="98" y="20"/>
                  </a:cubicBezTo>
                  <a:cubicBezTo>
                    <a:pt x="93" y="28"/>
                    <a:pt x="75" y="28"/>
                    <a:pt x="70" y="18"/>
                  </a:cubicBezTo>
                  <a:cubicBezTo>
                    <a:pt x="69" y="17"/>
                    <a:pt x="68" y="17"/>
                    <a:pt x="67" y="19"/>
                  </a:cubicBezTo>
                  <a:cubicBezTo>
                    <a:pt x="62" y="28"/>
                    <a:pt x="43" y="28"/>
                    <a:pt x="38" y="18"/>
                  </a:cubicBezTo>
                  <a:cubicBezTo>
                    <a:pt x="36" y="16"/>
                    <a:pt x="36" y="17"/>
                    <a:pt x="34" y="19"/>
                  </a:cubicBezTo>
                  <a:cubicBezTo>
                    <a:pt x="28" y="28"/>
                    <a:pt x="12" y="28"/>
                    <a:pt x="5" y="19"/>
                  </a:cubicBezTo>
                  <a:cubicBezTo>
                    <a:pt x="5" y="18"/>
                    <a:pt x="4" y="18"/>
                    <a:pt x="3" y="17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2" y="12"/>
                    <a:pt x="3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12" y="1"/>
                    <a:pt x="28" y="1"/>
                    <a:pt x="34" y="10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45" y="1"/>
                    <a:pt x="60" y="1"/>
                    <a:pt x="67" y="10"/>
                  </a:cubicBezTo>
                  <a:cubicBezTo>
                    <a:pt x="68" y="12"/>
                    <a:pt x="69" y="12"/>
                    <a:pt x="70" y="10"/>
                  </a:cubicBezTo>
                  <a:cubicBezTo>
                    <a:pt x="78" y="0"/>
                    <a:pt x="93" y="1"/>
                    <a:pt x="100" y="12"/>
                  </a:cubicBezTo>
                  <a:cubicBezTo>
                    <a:pt x="100" y="12"/>
                    <a:pt x="101" y="13"/>
                    <a:pt x="102" y="13"/>
                  </a:cubicBezTo>
                  <a:cubicBezTo>
                    <a:pt x="106" y="15"/>
                    <a:pt x="109" y="17"/>
                    <a:pt x="113" y="19"/>
                  </a:cubicBezTo>
                  <a:close/>
                  <a:moveTo>
                    <a:pt x="148" y="55"/>
                  </a:moveTo>
                  <a:cubicBezTo>
                    <a:pt x="148" y="56"/>
                    <a:pt x="148" y="56"/>
                    <a:pt x="148" y="56"/>
                  </a:cubicBezTo>
                  <a:cubicBezTo>
                    <a:pt x="151" y="56"/>
                    <a:pt x="154" y="56"/>
                    <a:pt x="155" y="54"/>
                  </a:cubicBezTo>
                  <a:cubicBezTo>
                    <a:pt x="163" y="48"/>
                    <a:pt x="166" y="39"/>
                    <a:pt x="163" y="29"/>
                  </a:cubicBezTo>
                  <a:cubicBezTo>
                    <a:pt x="160" y="19"/>
                    <a:pt x="153" y="13"/>
                    <a:pt x="143" y="11"/>
                  </a:cubicBezTo>
                  <a:cubicBezTo>
                    <a:pt x="133" y="10"/>
                    <a:pt x="125" y="13"/>
                    <a:pt x="119" y="21"/>
                  </a:cubicBezTo>
                  <a:cubicBezTo>
                    <a:pt x="118" y="23"/>
                    <a:pt x="118" y="25"/>
                    <a:pt x="119" y="27"/>
                  </a:cubicBezTo>
                  <a:cubicBezTo>
                    <a:pt x="125" y="34"/>
                    <a:pt x="132" y="42"/>
                    <a:pt x="137" y="50"/>
                  </a:cubicBezTo>
                  <a:cubicBezTo>
                    <a:pt x="140" y="54"/>
                    <a:pt x="143" y="57"/>
                    <a:pt x="148" y="55"/>
                  </a:cubicBezTo>
                  <a:close/>
                  <a:moveTo>
                    <a:pt x="85" y="20"/>
                  </a:moveTo>
                  <a:cubicBezTo>
                    <a:pt x="87" y="19"/>
                    <a:pt x="90" y="19"/>
                    <a:pt x="93" y="17"/>
                  </a:cubicBezTo>
                  <a:cubicBezTo>
                    <a:pt x="95" y="16"/>
                    <a:pt x="95" y="13"/>
                    <a:pt x="93" y="11"/>
                  </a:cubicBezTo>
                  <a:cubicBezTo>
                    <a:pt x="89" y="8"/>
                    <a:pt x="80" y="8"/>
                    <a:pt x="76" y="11"/>
                  </a:cubicBezTo>
                  <a:cubicBezTo>
                    <a:pt x="74" y="13"/>
                    <a:pt x="74" y="16"/>
                    <a:pt x="77" y="17"/>
                  </a:cubicBezTo>
                  <a:cubicBezTo>
                    <a:pt x="79" y="19"/>
                    <a:pt x="82" y="19"/>
                    <a:pt x="85" y="20"/>
                  </a:cubicBezTo>
                  <a:close/>
                  <a:moveTo>
                    <a:pt x="20" y="20"/>
                  </a:moveTo>
                  <a:cubicBezTo>
                    <a:pt x="23" y="19"/>
                    <a:pt x="26" y="19"/>
                    <a:pt x="28" y="17"/>
                  </a:cubicBezTo>
                  <a:cubicBezTo>
                    <a:pt x="31" y="16"/>
                    <a:pt x="30" y="13"/>
                    <a:pt x="28" y="11"/>
                  </a:cubicBezTo>
                  <a:cubicBezTo>
                    <a:pt x="24" y="8"/>
                    <a:pt x="16" y="8"/>
                    <a:pt x="12" y="11"/>
                  </a:cubicBezTo>
                  <a:cubicBezTo>
                    <a:pt x="9" y="13"/>
                    <a:pt x="9" y="16"/>
                    <a:pt x="12" y="17"/>
                  </a:cubicBezTo>
                  <a:cubicBezTo>
                    <a:pt x="14" y="19"/>
                    <a:pt x="17" y="19"/>
                    <a:pt x="20" y="20"/>
                  </a:cubicBezTo>
                  <a:close/>
                  <a:moveTo>
                    <a:pt x="52" y="8"/>
                  </a:moveTo>
                  <a:cubicBezTo>
                    <a:pt x="49" y="9"/>
                    <a:pt x="47" y="10"/>
                    <a:pt x="44" y="11"/>
                  </a:cubicBezTo>
                  <a:cubicBezTo>
                    <a:pt x="42" y="13"/>
                    <a:pt x="42" y="15"/>
                    <a:pt x="44" y="17"/>
                  </a:cubicBezTo>
                  <a:cubicBezTo>
                    <a:pt x="48" y="20"/>
                    <a:pt x="57" y="21"/>
                    <a:pt x="60" y="17"/>
                  </a:cubicBezTo>
                  <a:cubicBezTo>
                    <a:pt x="63" y="15"/>
                    <a:pt x="63" y="13"/>
                    <a:pt x="60" y="11"/>
                  </a:cubicBezTo>
                  <a:cubicBezTo>
                    <a:pt x="58" y="10"/>
                    <a:pt x="55" y="9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552950" y="488950"/>
              <a:ext cx="176212" cy="660400"/>
            </a:xfrm>
            <a:custGeom>
              <a:avLst/>
              <a:gdLst>
                <a:gd name="T0" fmla="*/ 0 w 10"/>
                <a:gd name="T1" fmla="*/ 25 h 37"/>
                <a:gd name="T2" fmla="*/ 3 w 10"/>
                <a:gd name="T3" fmla="*/ 15 h 37"/>
                <a:gd name="T4" fmla="*/ 3 w 10"/>
                <a:gd name="T5" fmla="*/ 4 h 37"/>
                <a:gd name="T6" fmla="*/ 4 w 10"/>
                <a:gd name="T7" fmla="*/ 0 h 37"/>
                <a:gd name="T8" fmla="*/ 8 w 10"/>
                <a:gd name="T9" fmla="*/ 2 h 37"/>
                <a:gd name="T10" fmla="*/ 10 w 10"/>
                <a:gd name="T11" fmla="*/ 13 h 37"/>
                <a:gd name="T12" fmla="*/ 7 w 10"/>
                <a:gd name="T13" fmla="*/ 21 h 37"/>
                <a:gd name="T14" fmla="*/ 8 w 10"/>
                <a:gd name="T15" fmla="*/ 32 h 37"/>
                <a:gd name="T16" fmla="*/ 7 w 10"/>
                <a:gd name="T17" fmla="*/ 36 h 37"/>
                <a:gd name="T18" fmla="*/ 3 w 10"/>
                <a:gd name="T19" fmla="*/ 34 h 37"/>
                <a:gd name="T20" fmla="*/ 0 w 10"/>
                <a:gd name="T2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7">
                  <a:moveTo>
                    <a:pt x="0" y="25"/>
                  </a:moveTo>
                  <a:cubicBezTo>
                    <a:pt x="1" y="22"/>
                    <a:pt x="2" y="19"/>
                    <a:pt x="3" y="15"/>
                  </a:cubicBezTo>
                  <a:cubicBezTo>
                    <a:pt x="4" y="12"/>
                    <a:pt x="5" y="8"/>
                    <a:pt x="3" y="4"/>
                  </a:cubicBezTo>
                  <a:cubicBezTo>
                    <a:pt x="2" y="3"/>
                    <a:pt x="4" y="1"/>
                    <a:pt x="4" y="0"/>
                  </a:cubicBezTo>
                  <a:cubicBezTo>
                    <a:pt x="5" y="1"/>
                    <a:pt x="7" y="1"/>
                    <a:pt x="8" y="2"/>
                  </a:cubicBezTo>
                  <a:cubicBezTo>
                    <a:pt x="10" y="5"/>
                    <a:pt x="10" y="9"/>
                    <a:pt x="10" y="13"/>
                  </a:cubicBezTo>
                  <a:cubicBezTo>
                    <a:pt x="9" y="16"/>
                    <a:pt x="8" y="18"/>
                    <a:pt x="7" y="21"/>
                  </a:cubicBezTo>
                  <a:cubicBezTo>
                    <a:pt x="6" y="25"/>
                    <a:pt x="6" y="28"/>
                    <a:pt x="8" y="32"/>
                  </a:cubicBezTo>
                  <a:cubicBezTo>
                    <a:pt x="9" y="33"/>
                    <a:pt x="9" y="35"/>
                    <a:pt x="7" y="36"/>
                  </a:cubicBezTo>
                  <a:cubicBezTo>
                    <a:pt x="5" y="37"/>
                    <a:pt x="3" y="36"/>
                    <a:pt x="3" y="34"/>
                  </a:cubicBezTo>
                  <a:cubicBezTo>
                    <a:pt x="2" y="31"/>
                    <a:pt x="1" y="28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03675" y="649288"/>
              <a:ext cx="176212" cy="660400"/>
            </a:xfrm>
            <a:custGeom>
              <a:avLst/>
              <a:gdLst>
                <a:gd name="T0" fmla="*/ 0 w 10"/>
                <a:gd name="T1" fmla="*/ 26 h 37"/>
                <a:gd name="T2" fmla="*/ 2 w 10"/>
                <a:gd name="T3" fmla="*/ 16 h 37"/>
                <a:gd name="T4" fmla="*/ 2 w 10"/>
                <a:gd name="T5" fmla="*/ 4 h 37"/>
                <a:gd name="T6" fmla="*/ 3 w 10"/>
                <a:gd name="T7" fmla="*/ 0 h 37"/>
                <a:gd name="T8" fmla="*/ 7 w 10"/>
                <a:gd name="T9" fmla="*/ 2 h 37"/>
                <a:gd name="T10" fmla="*/ 9 w 10"/>
                <a:gd name="T11" fmla="*/ 13 h 37"/>
                <a:gd name="T12" fmla="*/ 7 w 10"/>
                <a:gd name="T13" fmla="*/ 20 h 37"/>
                <a:gd name="T14" fmla="*/ 7 w 10"/>
                <a:gd name="T15" fmla="*/ 32 h 37"/>
                <a:gd name="T16" fmla="*/ 6 w 10"/>
                <a:gd name="T17" fmla="*/ 36 h 37"/>
                <a:gd name="T18" fmla="*/ 2 w 10"/>
                <a:gd name="T19" fmla="*/ 34 h 37"/>
                <a:gd name="T20" fmla="*/ 0 w 10"/>
                <a:gd name="T21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7">
                  <a:moveTo>
                    <a:pt x="0" y="26"/>
                  </a:moveTo>
                  <a:cubicBezTo>
                    <a:pt x="1" y="22"/>
                    <a:pt x="1" y="19"/>
                    <a:pt x="2" y="16"/>
                  </a:cubicBezTo>
                  <a:cubicBezTo>
                    <a:pt x="4" y="12"/>
                    <a:pt x="4" y="8"/>
                    <a:pt x="2" y="4"/>
                  </a:cubicBezTo>
                  <a:cubicBezTo>
                    <a:pt x="2" y="3"/>
                    <a:pt x="3" y="2"/>
                    <a:pt x="3" y="0"/>
                  </a:cubicBezTo>
                  <a:cubicBezTo>
                    <a:pt x="5" y="1"/>
                    <a:pt x="7" y="1"/>
                    <a:pt x="7" y="2"/>
                  </a:cubicBezTo>
                  <a:cubicBezTo>
                    <a:pt x="10" y="5"/>
                    <a:pt x="10" y="9"/>
                    <a:pt x="9" y="13"/>
                  </a:cubicBezTo>
                  <a:cubicBezTo>
                    <a:pt x="9" y="15"/>
                    <a:pt x="8" y="18"/>
                    <a:pt x="7" y="20"/>
                  </a:cubicBezTo>
                  <a:cubicBezTo>
                    <a:pt x="6" y="24"/>
                    <a:pt x="5" y="28"/>
                    <a:pt x="7" y="32"/>
                  </a:cubicBezTo>
                  <a:cubicBezTo>
                    <a:pt x="8" y="33"/>
                    <a:pt x="8" y="35"/>
                    <a:pt x="6" y="36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1" y="31"/>
                    <a:pt x="0" y="2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119688" y="649288"/>
              <a:ext cx="177800" cy="660400"/>
            </a:xfrm>
            <a:custGeom>
              <a:avLst/>
              <a:gdLst>
                <a:gd name="T0" fmla="*/ 0 w 10"/>
                <a:gd name="T1" fmla="*/ 26 h 37"/>
                <a:gd name="T2" fmla="*/ 2 w 10"/>
                <a:gd name="T3" fmla="*/ 16 h 37"/>
                <a:gd name="T4" fmla="*/ 2 w 10"/>
                <a:gd name="T5" fmla="*/ 4 h 37"/>
                <a:gd name="T6" fmla="*/ 4 w 10"/>
                <a:gd name="T7" fmla="*/ 0 h 37"/>
                <a:gd name="T8" fmla="*/ 7 w 10"/>
                <a:gd name="T9" fmla="*/ 2 h 37"/>
                <a:gd name="T10" fmla="*/ 9 w 10"/>
                <a:gd name="T11" fmla="*/ 13 h 37"/>
                <a:gd name="T12" fmla="*/ 7 w 10"/>
                <a:gd name="T13" fmla="*/ 21 h 37"/>
                <a:gd name="T14" fmla="*/ 7 w 10"/>
                <a:gd name="T15" fmla="*/ 31 h 37"/>
                <a:gd name="T16" fmla="*/ 6 w 10"/>
                <a:gd name="T17" fmla="*/ 36 h 37"/>
                <a:gd name="T18" fmla="*/ 2 w 10"/>
                <a:gd name="T19" fmla="*/ 34 h 37"/>
                <a:gd name="T20" fmla="*/ 0 w 10"/>
                <a:gd name="T21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7">
                  <a:moveTo>
                    <a:pt x="0" y="26"/>
                  </a:moveTo>
                  <a:cubicBezTo>
                    <a:pt x="1" y="22"/>
                    <a:pt x="1" y="19"/>
                    <a:pt x="2" y="16"/>
                  </a:cubicBezTo>
                  <a:cubicBezTo>
                    <a:pt x="4" y="12"/>
                    <a:pt x="4" y="8"/>
                    <a:pt x="2" y="4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1"/>
                    <a:pt x="7" y="1"/>
                    <a:pt x="7" y="2"/>
                  </a:cubicBezTo>
                  <a:cubicBezTo>
                    <a:pt x="10" y="5"/>
                    <a:pt x="10" y="9"/>
                    <a:pt x="9" y="13"/>
                  </a:cubicBezTo>
                  <a:cubicBezTo>
                    <a:pt x="8" y="16"/>
                    <a:pt x="7" y="18"/>
                    <a:pt x="7" y="21"/>
                  </a:cubicBezTo>
                  <a:cubicBezTo>
                    <a:pt x="6" y="25"/>
                    <a:pt x="5" y="28"/>
                    <a:pt x="7" y="31"/>
                  </a:cubicBezTo>
                  <a:cubicBezTo>
                    <a:pt x="8" y="33"/>
                    <a:pt x="8" y="35"/>
                    <a:pt x="6" y="36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1" y="31"/>
                    <a:pt x="0" y="28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37" y="3584467"/>
            <a:ext cx="1722626" cy="89931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56"/>
          <p:cNvSpPr txBox="1">
            <a:spLocks noGrp="1"/>
          </p:cNvSpPr>
          <p:nvPr>
            <p:ph type="title"/>
          </p:nvPr>
        </p:nvSpPr>
        <p:spPr>
          <a:xfrm>
            <a:off x="303600" y="363875"/>
            <a:ext cx="853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You could use four columns and icons, why not?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154" name="Google Shape;1154;p56"/>
          <p:cNvSpPr txBox="1">
            <a:spLocks noGrp="1"/>
          </p:cNvSpPr>
          <p:nvPr>
            <p:ph type="body" idx="4294967295"/>
          </p:nvPr>
        </p:nvSpPr>
        <p:spPr>
          <a:xfrm>
            <a:off x="4574675" y="2595856"/>
            <a:ext cx="20745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1">
                <a:solidFill>
                  <a:srgbClr val="4BBFBF"/>
                </a:solidFill>
              </a:rPr>
              <a:t>Day 3</a:t>
            </a:r>
            <a:endParaRPr sz="1800" b="1">
              <a:solidFill>
                <a:srgbClr val="4BBFBF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 Despite being red, Mars is a cold place</a:t>
            </a:r>
            <a:endParaRPr/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5" name="Google Shape;1155;p56"/>
          <p:cNvSpPr txBox="1">
            <a:spLocks noGrp="1"/>
          </p:cNvSpPr>
          <p:nvPr>
            <p:ph type="body" idx="4294967295"/>
          </p:nvPr>
        </p:nvSpPr>
        <p:spPr>
          <a:xfrm>
            <a:off x="408425" y="2595856"/>
            <a:ext cx="21015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1800" b="1">
                <a:solidFill>
                  <a:srgbClr val="4BBFBF"/>
                </a:solidFill>
              </a:rPr>
              <a:t>Day 1</a:t>
            </a:r>
            <a:endParaRPr sz="1800" b="1">
              <a:solidFill>
                <a:srgbClr val="4BBFBF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4BBFBF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Mercury is the closest planet to the Sun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4BBFBF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4BBFBF"/>
              </a:solidFill>
            </a:endParaRPr>
          </a:p>
        </p:txBody>
      </p:sp>
      <p:sp>
        <p:nvSpPr>
          <p:cNvPr id="1156" name="Google Shape;1156;p56"/>
          <p:cNvSpPr txBox="1">
            <a:spLocks noGrp="1"/>
          </p:cNvSpPr>
          <p:nvPr>
            <p:ph type="body" idx="4294967295"/>
          </p:nvPr>
        </p:nvSpPr>
        <p:spPr>
          <a:xfrm>
            <a:off x="2505600" y="2595856"/>
            <a:ext cx="20745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1800" b="1">
                <a:solidFill>
                  <a:srgbClr val="4BBFBF"/>
                </a:solidFill>
              </a:rPr>
              <a:t>Day 2</a:t>
            </a:r>
            <a:endParaRPr sz="1800" b="1">
              <a:solidFill>
                <a:srgbClr val="4BBFBF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 Venus has a beautiful name, but it’s terribly hot</a:t>
            </a:r>
            <a:endParaRPr/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7" name="Google Shape;1157;p56"/>
          <p:cNvSpPr txBox="1">
            <a:spLocks noGrp="1"/>
          </p:cNvSpPr>
          <p:nvPr>
            <p:ph type="body" idx="4294967295"/>
          </p:nvPr>
        </p:nvSpPr>
        <p:spPr>
          <a:xfrm>
            <a:off x="6661075" y="2595856"/>
            <a:ext cx="20745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1">
                <a:solidFill>
                  <a:srgbClr val="4BBFBF"/>
                </a:solidFill>
              </a:rPr>
              <a:t>Day 4</a:t>
            </a:r>
            <a:endParaRPr sz="1800" b="1">
              <a:solidFill>
                <a:srgbClr val="4BBFBF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 Jupiter is the biggest planet in our Solar System</a:t>
            </a:r>
            <a:endParaRPr/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1158" name="Google Shape;1158;p56"/>
          <p:cNvGrpSpPr/>
          <p:nvPr/>
        </p:nvGrpSpPr>
        <p:grpSpPr>
          <a:xfrm>
            <a:off x="1145924" y="1552000"/>
            <a:ext cx="626530" cy="626960"/>
            <a:chOff x="-35839800" y="3561025"/>
            <a:chExt cx="291450" cy="291650"/>
          </a:xfrm>
        </p:grpSpPr>
        <p:sp>
          <p:nvSpPr>
            <p:cNvPr id="1159" name="Google Shape;1159;p56"/>
            <p:cNvSpPr/>
            <p:nvPr/>
          </p:nvSpPr>
          <p:spPr>
            <a:xfrm>
              <a:off x="-35772850" y="3612425"/>
              <a:ext cx="155200" cy="142575"/>
            </a:xfrm>
            <a:custGeom>
              <a:avLst/>
              <a:gdLst/>
              <a:ahLst/>
              <a:cxnLst/>
              <a:rect l="l" t="t" r="r" b="b"/>
              <a:pathLst>
                <a:path w="6208" h="5703" extrusionOk="0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56"/>
            <p:cNvSpPr/>
            <p:nvPr/>
          </p:nvSpPr>
          <p:spPr>
            <a:xfrm>
              <a:off x="-35621625" y="3694325"/>
              <a:ext cx="73275" cy="143375"/>
            </a:xfrm>
            <a:custGeom>
              <a:avLst/>
              <a:gdLst/>
              <a:ahLst/>
              <a:cxnLst/>
              <a:rect l="l" t="t" r="r" b="b"/>
              <a:pathLst>
                <a:path w="2931" h="5735" extrusionOk="0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56"/>
            <p:cNvSpPr/>
            <p:nvPr/>
          </p:nvSpPr>
          <p:spPr>
            <a:xfrm>
              <a:off x="-35827200" y="3748675"/>
              <a:ext cx="263100" cy="104000"/>
            </a:xfrm>
            <a:custGeom>
              <a:avLst/>
              <a:gdLst/>
              <a:ahLst/>
              <a:cxnLst/>
              <a:rect l="l" t="t" r="r" b="b"/>
              <a:pathLst>
                <a:path w="10524" h="4160" extrusionOk="0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56"/>
            <p:cNvSpPr/>
            <p:nvPr/>
          </p:nvSpPr>
          <p:spPr>
            <a:xfrm>
              <a:off x="-35831925" y="3635275"/>
              <a:ext cx="41775" cy="85075"/>
            </a:xfrm>
            <a:custGeom>
              <a:avLst/>
              <a:gdLst/>
              <a:ahLst/>
              <a:cxnLst/>
              <a:rect l="l" t="t" r="r" b="b"/>
              <a:pathLst>
                <a:path w="1671" h="3403" extrusionOk="0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56"/>
            <p:cNvSpPr/>
            <p:nvPr/>
          </p:nvSpPr>
          <p:spPr>
            <a:xfrm>
              <a:off x="-35601150" y="3635275"/>
              <a:ext cx="43350" cy="85075"/>
            </a:xfrm>
            <a:custGeom>
              <a:avLst/>
              <a:gdLst/>
              <a:ahLst/>
              <a:cxnLst/>
              <a:rect l="l" t="t" r="r" b="b"/>
              <a:pathLst>
                <a:path w="1734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56"/>
            <p:cNvSpPr/>
            <p:nvPr/>
          </p:nvSpPr>
          <p:spPr>
            <a:xfrm>
              <a:off x="-35750000" y="3561025"/>
              <a:ext cx="111075" cy="35675"/>
            </a:xfrm>
            <a:custGeom>
              <a:avLst/>
              <a:gdLst/>
              <a:ahLst/>
              <a:cxnLst/>
              <a:rect l="l" t="t" r="r" b="b"/>
              <a:pathLst>
                <a:path w="4443" h="1427" extrusionOk="0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56"/>
            <p:cNvSpPr/>
            <p:nvPr/>
          </p:nvSpPr>
          <p:spPr>
            <a:xfrm>
              <a:off x="-35839800" y="3694325"/>
              <a:ext cx="72500" cy="143375"/>
            </a:xfrm>
            <a:custGeom>
              <a:avLst/>
              <a:gdLst/>
              <a:ahLst/>
              <a:cxnLst/>
              <a:rect l="l" t="t" r="r" b="b"/>
              <a:pathLst>
                <a:path w="2900" h="5735" extrusionOk="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6" name="Google Shape;1166;p56"/>
          <p:cNvSpPr/>
          <p:nvPr/>
        </p:nvSpPr>
        <p:spPr>
          <a:xfrm>
            <a:off x="3227916" y="1552204"/>
            <a:ext cx="629916" cy="626530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rgbClr val="E480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7" name="Google Shape;1167;p56"/>
          <p:cNvGrpSpPr/>
          <p:nvPr/>
        </p:nvGrpSpPr>
        <p:grpSpPr>
          <a:xfrm>
            <a:off x="7395329" y="1551357"/>
            <a:ext cx="629916" cy="628250"/>
            <a:chOff x="-34005425" y="3945575"/>
            <a:chExt cx="293025" cy="292250"/>
          </a:xfrm>
        </p:grpSpPr>
        <p:sp>
          <p:nvSpPr>
            <p:cNvPr id="1168" name="Google Shape;1168;p56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56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56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1" name="Google Shape;1171;p56"/>
          <p:cNvGrpSpPr/>
          <p:nvPr/>
        </p:nvGrpSpPr>
        <p:grpSpPr>
          <a:xfrm>
            <a:off x="5328546" y="1551775"/>
            <a:ext cx="596058" cy="627390"/>
            <a:chOff x="-33277650" y="3226875"/>
            <a:chExt cx="277275" cy="291850"/>
          </a:xfrm>
        </p:grpSpPr>
        <p:sp>
          <p:nvSpPr>
            <p:cNvPr id="1172" name="Google Shape;1172;p56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56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56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56"/>
          <p:cNvSpPr/>
          <p:nvPr/>
        </p:nvSpPr>
        <p:spPr>
          <a:xfrm>
            <a:off x="1321475" y="3091536"/>
            <a:ext cx="275400" cy="35100"/>
          </a:xfrm>
          <a:prstGeom prst="rect">
            <a:avLst/>
          </a:pr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56"/>
          <p:cNvSpPr/>
          <p:nvPr/>
        </p:nvSpPr>
        <p:spPr>
          <a:xfrm>
            <a:off x="3405163" y="3091536"/>
            <a:ext cx="275400" cy="35100"/>
          </a:xfrm>
          <a:prstGeom prst="rect">
            <a:avLst/>
          </a:pr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56"/>
          <p:cNvSpPr/>
          <p:nvPr/>
        </p:nvSpPr>
        <p:spPr>
          <a:xfrm>
            <a:off x="5488875" y="3091536"/>
            <a:ext cx="275400" cy="35100"/>
          </a:xfrm>
          <a:prstGeom prst="rect">
            <a:avLst/>
          </a:pr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56"/>
          <p:cNvSpPr/>
          <p:nvPr/>
        </p:nvSpPr>
        <p:spPr>
          <a:xfrm>
            <a:off x="7572575" y="3091536"/>
            <a:ext cx="275400" cy="35100"/>
          </a:xfrm>
          <a:prstGeom prst="rect">
            <a:avLst/>
          </a:pr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Google Shape;744;p25"/>
          <p:cNvGrpSpPr/>
          <p:nvPr/>
        </p:nvGrpSpPr>
        <p:grpSpPr>
          <a:xfrm>
            <a:off x="2596100" y="2124100"/>
            <a:ext cx="3951901" cy="1460775"/>
            <a:chOff x="2596100" y="2124100"/>
            <a:chExt cx="3951901" cy="1460775"/>
          </a:xfrm>
        </p:grpSpPr>
        <p:cxnSp>
          <p:nvCxnSpPr>
            <p:cNvPr id="745" name="Google Shape;745;p25"/>
            <p:cNvCxnSpPr/>
            <p:nvPr/>
          </p:nvCxnSpPr>
          <p:spPr>
            <a:xfrm flipH="1" flipV="1">
              <a:off x="2596100" y="2124100"/>
              <a:ext cx="1336138" cy="1649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5"/>
            <p:cNvCxnSpPr/>
            <p:nvPr/>
          </p:nvCxnSpPr>
          <p:spPr>
            <a:xfrm rot="10800000">
              <a:off x="5793801" y="3584875"/>
              <a:ext cx="754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5"/>
            <p:cNvCxnSpPr/>
            <p:nvPr/>
          </p:nvCxnSpPr>
          <p:spPr>
            <a:xfrm rot="10800000">
              <a:off x="2596200" y="3584875"/>
              <a:ext cx="765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5"/>
            <p:cNvCxnSpPr/>
            <p:nvPr/>
          </p:nvCxnSpPr>
          <p:spPr>
            <a:xfrm rot="10800000">
              <a:off x="5307501" y="2133575"/>
              <a:ext cx="1240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9" name="Google Shape;749;p25"/>
          <p:cNvSpPr txBox="1">
            <a:spLocks noGrp="1"/>
          </p:cNvSpPr>
          <p:nvPr>
            <p:ph type="title"/>
          </p:nvPr>
        </p:nvSpPr>
        <p:spPr>
          <a:xfrm>
            <a:off x="869867" y="537281"/>
            <a:ext cx="4983866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CBCD4"/>
                </a:solidFill>
              </a:rPr>
              <a:t>Real Estate Infographics</a:t>
            </a:r>
            <a:endParaRPr dirty="0">
              <a:solidFill>
                <a:srgbClr val="FCBCD4"/>
              </a:solidFill>
            </a:endParaRPr>
          </a:p>
        </p:txBody>
      </p:sp>
      <p:sp>
        <p:nvSpPr>
          <p:cNvPr id="759" name="Google Shape;759;p25"/>
          <p:cNvSpPr/>
          <p:nvPr/>
        </p:nvSpPr>
        <p:spPr>
          <a:xfrm rot="-30554">
            <a:off x="2733466" y="4055224"/>
            <a:ext cx="3677063" cy="625780"/>
          </a:xfrm>
          <a:custGeom>
            <a:avLst/>
            <a:gdLst/>
            <a:ahLst/>
            <a:cxnLst/>
            <a:rect l="l" t="t" r="r" b="b"/>
            <a:pathLst>
              <a:path w="278133" h="47334" extrusionOk="0">
                <a:moveTo>
                  <a:pt x="0" y="6471"/>
                </a:moveTo>
                <a:lnTo>
                  <a:pt x="160515" y="47334"/>
                </a:lnTo>
                <a:lnTo>
                  <a:pt x="278132" y="167"/>
                </a:lnTo>
                <a:lnTo>
                  <a:pt x="249779" y="0"/>
                </a:lnTo>
                <a:lnTo>
                  <a:pt x="220291" y="7606"/>
                </a:lnTo>
                <a:lnTo>
                  <a:pt x="196741" y="4170"/>
                </a:lnTo>
                <a:lnTo>
                  <a:pt x="172657" y="11108"/>
                </a:lnTo>
                <a:lnTo>
                  <a:pt x="157013" y="9007"/>
                </a:lnTo>
                <a:lnTo>
                  <a:pt x="134330" y="14811"/>
                </a:lnTo>
                <a:lnTo>
                  <a:pt x="91099" y="7772"/>
                </a:lnTo>
                <a:lnTo>
                  <a:pt x="60477" y="12342"/>
                </a:lnTo>
                <a:lnTo>
                  <a:pt x="37661" y="647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5"/>
          <p:cNvSpPr txBox="1"/>
          <p:nvPr/>
        </p:nvSpPr>
        <p:spPr>
          <a:xfrm>
            <a:off x="599250" y="2133625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1" name="Google Shape;761;p25"/>
          <p:cNvSpPr txBox="1"/>
          <p:nvPr/>
        </p:nvSpPr>
        <p:spPr>
          <a:xfrm>
            <a:off x="6659375" y="3557525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 and is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2" name="Google Shape;762;p25"/>
          <p:cNvSpPr txBox="1"/>
          <p:nvPr/>
        </p:nvSpPr>
        <p:spPr>
          <a:xfrm>
            <a:off x="6645142" y="2133620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the ringed one. It’s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3" name="Google Shape;763;p25"/>
          <p:cNvSpPr txBox="1"/>
          <p:nvPr/>
        </p:nvSpPr>
        <p:spPr>
          <a:xfrm>
            <a:off x="611975" y="3557586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4" name="Google Shape;764;p25"/>
          <p:cNvSpPr txBox="1"/>
          <p:nvPr/>
        </p:nvSpPr>
        <p:spPr>
          <a:xfrm>
            <a:off x="1053263" y="31952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5" name="Google Shape;765;p25"/>
          <p:cNvSpPr txBox="1"/>
          <p:nvPr/>
        </p:nvSpPr>
        <p:spPr>
          <a:xfrm>
            <a:off x="6663488" y="31952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6" name="Google Shape;766;p25"/>
          <p:cNvSpPr txBox="1"/>
          <p:nvPr/>
        </p:nvSpPr>
        <p:spPr>
          <a:xfrm>
            <a:off x="1040561" y="17617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7" name="Google Shape;767;p25"/>
          <p:cNvSpPr txBox="1"/>
          <p:nvPr/>
        </p:nvSpPr>
        <p:spPr>
          <a:xfrm>
            <a:off x="6645140" y="17617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878263" y="3487738"/>
            <a:ext cx="1479550" cy="593725"/>
          </a:xfrm>
          <a:custGeom>
            <a:avLst/>
            <a:gdLst>
              <a:gd name="T0" fmla="*/ 8 w 651"/>
              <a:gd name="T1" fmla="*/ 0 h 261"/>
              <a:gd name="T2" fmla="*/ 69 w 651"/>
              <a:gd name="T3" fmla="*/ 16 h 261"/>
              <a:gd name="T4" fmla="*/ 247 w 651"/>
              <a:gd name="T5" fmla="*/ 30 h 261"/>
              <a:gd name="T6" fmla="*/ 547 w 651"/>
              <a:gd name="T7" fmla="*/ 23 h 261"/>
              <a:gd name="T8" fmla="*/ 642 w 651"/>
              <a:gd name="T9" fmla="*/ 7 h 261"/>
              <a:gd name="T10" fmla="*/ 645 w 651"/>
              <a:gd name="T11" fmla="*/ 75 h 261"/>
              <a:gd name="T12" fmla="*/ 545 w 651"/>
              <a:gd name="T13" fmla="*/ 248 h 261"/>
              <a:gd name="T14" fmla="*/ 514 w 651"/>
              <a:gd name="T15" fmla="*/ 260 h 261"/>
              <a:gd name="T16" fmla="*/ 134 w 651"/>
              <a:gd name="T17" fmla="*/ 260 h 261"/>
              <a:gd name="T18" fmla="*/ 111 w 651"/>
              <a:gd name="T19" fmla="*/ 253 h 261"/>
              <a:gd name="T20" fmla="*/ 4 w 651"/>
              <a:gd name="T21" fmla="*/ 33 h 261"/>
              <a:gd name="T22" fmla="*/ 8 w 651"/>
              <a:gd name="T23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1" h="261">
                <a:moveTo>
                  <a:pt x="8" y="0"/>
                </a:moveTo>
                <a:cubicBezTo>
                  <a:pt x="31" y="6"/>
                  <a:pt x="49" y="14"/>
                  <a:pt x="69" y="16"/>
                </a:cubicBezTo>
                <a:cubicBezTo>
                  <a:pt x="128" y="22"/>
                  <a:pt x="188" y="29"/>
                  <a:pt x="247" y="30"/>
                </a:cubicBezTo>
                <a:cubicBezTo>
                  <a:pt x="347" y="30"/>
                  <a:pt x="447" y="27"/>
                  <a:pt x="547" y="23"/>
                </a:cubicBezTo>
                <a:cubicBezTo>
                  <a:pt x="577" y="22"/>
                  <a:pt x="608" y="13"/>
                  <a:pt x="642" y="7"/>
                </a:cubicBezTo>
                <a:cubicBezTo>
                  <a:pt x="651" y="25"/>
                  <a:pt x="649" y="50"/>
                  <a:pt x="645" y="75"/>
                </a:cubicBezTo>
                <a:cubicBezTo>
                  <a:pt x="636" y="146"/>
                  <a:pt x="598" y="202"/>
                  <a:pt x="545" y="248"/>
                </a:cubicBezTo>
                <a:cubicBezTo>
                  <a:pt x="537" y="255"/>
                  <a:pt x="524" y="260"/>
                  <a:pt x="514" y="260"/>
                </a:cubicBezTo>
                <a:cubicBezTo>
                  <a:pt x="387" y="261"/>
                  <a:pt x="261" y="261"/>
                  <a:pt x="134" y="260"/>
                </a:cubicBezTo>
                <a:cubicBezTo>
                  <a:pt x="126" y="260"/>
                  <a:pt x="116" y="258"/>
                  <a:pt x="111" y="253"/>
                </a:cubicBezTo>
                <a:cubicBezTo>
                  <a:pt x="43" y="196"/>
                  <a:pt x="0" y="126"/>
                  <a:pt x="4" y="33"/>
                </a:cubicBezTo>
                <a:cubicBezTo>
                  <a:pt x="4" y="23"/>
                  <a:pt x="7" y="12"/>
                  <a:pt x="8" y="0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641726" y="2773363"/>
            <a:ext cx="1966913" cy="1541463"/>
          </a:xfrm>
          <a:custGeom>
            <a:avLst/>
            <a:gdLst>
              <a:gd name="T0" fmla="*/ 539 w 865"/>
              <a:gd name="T1" fmla="*/ 3 h 678"/>
              <a:gd name="T2" fmla="*/ 636 w 865"/>
              <a:gd name="T3" fmla="*/ 3 h 678"/>
              <a:gd name="T4" fmla="*/ 715 w 865"/>
              <a:gd name="T5" fmla="*/ 39 h 678"/>
              <a:gd name="T6" fmla="*/ 838 w 865"/>
              <a:gd name="T7" fmla="*/ 262 h 678"/>
              <a:gd name="T8" fmla="*/ 811 w 865"/>
              <a:gd name="T9" fmla="*/ 513 h 678"/>
              <a:gd name="T10" fmla="*/ 656 w 865"/>
              <a:gd name="T11" fmla="*/ 672 h 678"/>
              <a:gd name="T12" fmla="*/ 629 w 865"/>
              <a:gd name="T13" fmla="*/ 678 h 678"/>
              <a:gd name="T14" fmla="*/ 229 w 865"/>
              <a:gd name="T15" fmla="*/ 678 h 678"/>
              <a:gd name="T16" fmla="*/ 198 w 865"/>
              <a:gd name="T17" fmla="*/ 669 h 678"/>
              <a:gd name="T18" fmla="*/ 30 w 865"/>
              <a:gd name="T19" fmla="*/ 475 h 678"/>
              <a:gd name="T20" fmla="*/ 21 w 865"/>
              <a:gd name="T21" fmla="*/ 266 h 678"/>
              <a:gd name="T22" fmla="*/ 158 w 865"/>
              <a:gd name="T23" fmla="*/ 22 h 678"/>
              <a:gd name="T24" fmla="*/ 197 w 865"/>
              <a:gd name="T25" fmla="*/ 3 h 678"/>
              <a:gd name="T26" fmla="*/ 275 w 865"/>
              <a:gd name="T27" fmla="*/ 3 h 678"/>
              <a:gd name="T28" fmla="*/ 289 w 865"/>
              <a:gd name="T29" fmla="*/ 19 h 678"/>
              <a:gd name="T30" fmla="*/ 245 w 865"/>
              <a:gd name="T31" fmla="*/ 57 h 678"/>
              <a:gd name="T32" fmla="*/ 174 w 865"/>
              <a:gd name="T33" fmla="*/ 88 h 678"/>
              <a:gd name="T34" fmla="*/ 76 w 865"/>
              <a:gd name="T35" fmla="*/ 271 h 678"/>
              <a:gd name="T36" fmla="*/ 183 w 865"/>
              <a:gd name="T37" fmla="*/ 591 h 678"/>
              <a:gd name="T38" fmla="*/ 212 w 865"/>
              <a:gd name="T39" fmla="*/ 612 h 678"/>
              <a:gd name="T40" fmla="*/ 254 w 865"/>
              <a:gd name="T41" fmla="*/ 626 h 678"/>
              <a:gd name="T42" fmla="*/ 606 w 865"/>
              <a:gd name="T43" fmla="*/ 625 h 678"/>
              <a:gd name="T44" fmla="*/ 643 w 865"/>
              <a:gd name="T45" fmla="*/ 614 h 678"/>
              <a:gd name="T46" fmla="*/ 776 w 865"/>
              <a:gd name="T47" fmla="*/ 459 h 678"/>
              <a:gd name="T48" fmla="*/ 785 w 865"/>
              <a:gd name="T49" fmla="*/ 283 h 678"/>
              <a:gd name="T50" fmla="*/ 667 w 865"/>
              <a:gd name="T51" fmla="*/ 69 h 678"/>
              <a:gd name="T52" fmla="*/ 643 w 865"/>
              <a:gd name="T53" fmla="*/ 58 h 678"/>
              <a:gd name="T54" fmla="*/ 565 w 865"/>
              <a:gd name="T55" fmla="*/ 58 h 678"/>
              <a:gd name="T56" fmla="*/ 544 w 865"/>
              <a:gd name="T57" fmla="*/ 39 h 678"/>
              <a:gd name="T58" fmla="*/ 539 w 865"/>
              <a:gd name="T59" fmla="*/ 3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5" h="678">
                <a:moveTo>
                  <a:pt x="539" y="3"/>
                </a:moveTo>
                <a:cubicBezTo>
                  <a:pt x="572" y="3"/>
                  <a:pt x="604" y="6"/>
                  <a:pt x="636" y="3"/>
                </a:cubicBezTo>
                <a:cubicBezTo>
                  <a:pt x="670" y="0"/>
                  <a:pt x="693" y="11"/>
                  <a:pt x="715" y="39"/>
                </a:cubicBezTo>
                <a:cubicBezTo>
                  <a:pt x="767" y="107"/>
                  <a:pt x="812" y="180"/>
                  <a:pt x="838" y="262"/>
                </a:cubicBezTo>
                <a:cubicBezTo>
                  <a:pt x="865" y="349"/>
                  <a:pt x="852" y="433"/>
                  <a:pt x="811" y="513"/>
                </a:cubicBezTo>
                <a:cubicBezTo>
                  <a:pt x="776" y="582"/>
                  <a:pt x="719" y="630"/>
                  <a:pt x="656" y="672"/>
                </a:cubicBezTo>
                <a:cubicBezTo>
                  <a:pt x="649" y="677"/>
                  <a:pt x="638" y="678"/>
                  <a:pt x="629" y="678"/>
                </a:cubicBezTo>
                <a:cubicBezTo>
                  <a:pt x="496" y="678"/>
                  <a:pt x="363" y="678"/>
                  <a:pt x="229" y="678"/>
                </a:cubicBezTo>
                <a:cubicBezTo>
                  <a:pt x="219" y="678"/>
                  <a:pt x="207" y="674"/>
                  <a:pt x="198" y="669"/>
                </a:cubicBezTo>
                <a:cubicBezTo>
                  <a:pt x="123" y="621"/>
                  <a:pt x="62" y="560"/>
                  <a:pt x="30" y="475"/>
                </a:cubicBezTo>
                <a:cubicBezTo>
                  <a:pt x="4" y="406"/>
                  <a:pt x="0" y="337"/>
                  <a:pt x="21" y="266"/>
                </a:cubicBezTo>
                <a:cubicBezTo>
                  <a:pt x="48" y="174"/>
                  <a:pt x="99" y="95"/>
                  <a:pt x="158" y="22"/>
                </a:cubicBezTo>
                <a:cubicBezTo>
                  <a:pt x="168" y="9"/>
                  <a:pt x="179" y="2"/>
                  <a:pt x="197" y="3"/>
                </a:cubicBezTo>
                <a:cubicBezTo>
                  <a:pt x="223" y="5"/>
                  <a:pt x="249" y="4"/>
                  <a:pt x="275" y="3"/>
                </a:cubicBezTo>
                <a:cubicBezTo>
                  <a:pt x="286" y="3"/>
                  <a:pt x="292" y="5"/>
                  <a:pt x="289" y="19"/>
                </a:cubicBezTo>
                <a:cubicBezTo>
                  <a:pt x="284" y="57"/>
                  <a:pt x="284" y="59"/>
                  <a:pt x="245" y="57"/>
                </a:cubicBezTo>
                <a:cubicBezTo>
                  <a:pt x="215" y="56"/>
                  <a:pt x="193" y="61"/>
                  <a:pt x="174" y="88"/>
                </a:cubicBezTo>
                <a:cubicBezTo>
                  <a:pt x="135" y="146"/>
                  <a:pt x="98" y="204"/>
                  <a:pt x="76" y="271"/>
                </a:cubicBezTo>
                <a:cubicBezTo>
                  <a:pt x="36" y="390"/>
                  <a:pt x="86" y="515"/>
                  <a:pt x="183" y="591"/>
                </a:cubicBezTo>
                <a:cubicBezTo>
                  <a:pt x="193" y="598"/>
                  <a:pt x="202" y="605"/>
                  <a:pt x="212" y="612"/>
                </a:cubicBezTo>
                <a:cubicBezTo>
                  <a:pt x="224" y="622"/>
                  <a:pt x="238" y="626"/>
                  <a:pt x="254" y="626"/>
                </a:cubicBezTo>
                <a:cubicBezTo>
                  <a:pt x="371" y="625"/>
                  <a:pt x="489" y="625"/>
                  <a:pt x="606" y="625"/>
                </a:cubicBezTo>
                <a:cubicBezTo>
                  <a:pt x="618" y="625"/>
                  <a:pt x="632" y="621"/>
                  <a:pt x="643" y="614"/>
                </a:cubicBezTo>
                <a:cubicBezTo>
                  <a:pt x="702" y="575"/>
                  <a:pt x="749" y="526"/>
                  <a:pt x="776" y="459"/>
                </a:cubicBezTo>
                <a:cubicBezTo>
                  <a:pt x="798" y="401"/>
                  <a:pt x="803" y="342"/>
                  <a:pt x="785" y="283"/>
                </a:cubicBezTo>
                <a:cubicBezTo>
                  <a:pt x="762" y="202"/>
                  <a:pt x="718" y="133"/>
                  <a:pt x="667" y="69"/>
                </a:cubicBezTo>
                <a:cubicBezTo>
                  <a:pt x="662" y="62"/>
                  <a:pt x="651" y="58"/>
                  <a:pt x="643" y="58"/>
                </a:cubicBezTo>
                <a:cubicBezTo>
                  <a:pt x="617" y="57"/>
                  <a:pt x="591" y="57"/>
                  <a:pt x="565" y="58"/>
                </a:cubicBezTo>
                <a:cubicBezTo>
                  <a:pt x="551" y="58"/>
                  <a:pt x="544" y="55"/>
                  <a:pt x="544" y="39"/>
                </a:cubicBezTo>
                <a:cubicBezTo>
                  <a:pt x="544" y="28"/>
                  <a:pt x="541" y="17"/>
                  <a:pt x="539" y="3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932238" y="3062288"/>
            <a:ext cx="1366838" cy="420688"/>
          </a:xfrm>
          <a:custGeom>
            <a:avLst/>
            <a:gdLst>
              <a:gd name="T0" fmla="*/ 601 w 601"/>
              <a:gd name="T1" fmla="*/ 149 h 185"/>
              <a:gd name="T2" fmla="*/ 0 w 601"/>
              <a:gd name="T3" fmla="*/ 141 h 185"/>
              <a:gd name="T4" fmla="*/ 82 w 601"/>
              <a:gd name="T5" fmla="*/ 117 h 185"/>
              <a:gd name="T6" fmla="*/ 234 w 601"/>
              <a:gd name="T7" fmla="*/ 101 h 185"/>
              <a:gd name="T8" fmla="*/ 259 w 601"/>
              <a:gd name="T9" fmla="*/ 78 h 185"/>
              <a:gd name="T10" fmla="*/ 270 w 601"/>
              <a:gd name="T11" fmla="*/ 26 h 185"/>
              <a:gd name="T12" fmla="*/ 283 w 601"/>
              <a:gd name="T13" fmla="*/ 0 h 185"/>
              <a:gd name="T14" fmla="*/ 315 w 601"/>
              <a:gd name="T15" fmla="*/ 69 h 185"/>
              <a:gd name="T16" fmla="*/ 349 w 601"/>
              <a:gd name="T17" fmla="*/ 100 h 185"/>
              <a:gd name="T18" fmla="*/ 526 w 601"/>
              <a:gd name="T19" fmla="*/ 117 h 185"/>
              <a:gd name="T20" fmla="*/ 595 w 601"/>
              <a:gd name="T21" fmla="*/ 141 h 185"/>
              <a:gd name="T22" fmla="*/ 601 w 601"/>
              <a:gd name="T23" fmla="*/ 14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1" h="185">
                <a:moveTo>
                  <a:pt x="601" y="149"/>
                </a:moveTo>
                <a:cubicBezTo>
                  <a:pt x="513" y="185"/>
                  <a:pt x="53" y="182"/>
                  <a:pt x="0" y="141"/>
                </a:cubicBezTo>
                <a:cubicBezTo>
                  <a:pt x="30" y="132"/>
                  <a:pt x="55" y="121"/>
                  <a:pt x="82" y="117"/>
                </a:cubicBezTo>
                <a:cubicBezTo>
                  <a:pt x="132" y="109"/>
                  <a:pt x="183" y="105"/>
                  <a:pt x="234" y="101"/>
                </a:cubicBezTo>
                <a:cubicBezTo>
                  <a:pt x="250" y="100"/>
                  <a:pt x="258" y="96"/>
                  <a:pt x="259" y="78"/>
                </a:cubicBezTo>
                <a:cubicBezTo>
                  <a:pt x="260" y="61"/>
                  <a:pt x="265" y="43"/>
                  <a:pt x="270" y="26"/>
                </a:cubicBezTo>
                <a:cubicBezTo>
                  <a:pt x="272" y="17"/>
                  <a:pt x="277" y="10"/>
                  <a:pt x="283" y="0"/>
                </a:cubicBezTo>
                <a:cubicBezTo>
                  <a:pt x="306" y="19"/>
                  <a:pt x="310" y="45"/>
                  <a:pt x="315" y="69"/>
                </a:cubicBezTo>
                <a:cubicBezTo>
                  <a:pt x="321" y="98"/>
                  <a:pt x="319" y="97"/>
                  <a:pt x="349" y="100"/>
                </a:cubicBezTo>
                <a:cubicBezTo>
                  <a:pt x="408" y="105"/>
                  <a:pt x="467" y="109"/>
                  <a:pt x="526" y="117"/>
                </a:cubicBezTo>
                <a:cubicBezTo>
                  <a:pt x="549" y="121"/>
                  <a:pt x="572" y="133"/>
                  <a:pt x="595" y="141"/>
                </a:cubicBezTo>
                <a:cubicBezTo>
                  <a:pt x="597" y="142"/>
                  <a:pt x="599" y="146"/>
                  <a:pt x="601" y="149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352926" y="2424113"/>
            <a:ext cx="492125" cy="714375"/>
          </a:xfrm>
          <a:custGeom>
            <a:avLst/>
            <a:gdLst>
              <a:gd name="T0" fmla="*/ 154 w 216"/>
              <a:gd name="T1" fmla="*/ 306 h 314"/>
              <a:gd name="T2" fmla="*/ 154 w 216"/>
              <a:gd name="T3" fmla="*/ 288 h 314"/>
              <a:gd name="T4" fmla="*/ 133 w 216"/>
              <a:gd name="T5" fmla="*/ 188 h 314"/>
              <a:gd name="T6" fmla="*/ 91 w 216"/>
              <a:gd name="T7" fmla="*/ 151 h 314"/>
              <a:gd name="T8" fmla="*/ 60 w 216"/>
              <a:gd name="T9" fmla="*/ 200 h 314"/>
              <a:gd name="T10" fmla="*/ 51 w 216"/>
              <a:gd name="T11" fmla="*/ 290 h 314"/>
              <a:gd name="T12" fmla="*/ 51 w 216"/>
              <a:gd name="T13" fmla="*/ 314 h 314"/>
              <a:gd name="T14" fmla="*/ 10 w 216"/>
              <a:gd name="T15" fmla="*/ 241 h 314"/>
              <a:gd name="T16" fmla="*/ 32 w 216"/>
              <a:gd name="T17" fmla="*/ 124 h 314"/>
              <a:gd name="T18" fmla="*/ 141 w 216"/>
              <a:gd name="T19" fmla="*/ 0 h 314"/>
              <a:gd name="T20" fmla="*/ 142 w 216"/>
              <a:gd name="T21" fmla="*/ 15 h 314"/>
              <a:gd name="T22" fmla="*/ 174 w 216"/>
              <a:gd name="T23" fmla="*/ 133 h 314"/>
              <a:gd name="T24" fmla="*/ 192 w 216"/>
              <a:gd name="T25" fmla="*/ 264 h 314"/>
              <a:gd name="T26" fmla="*/ 159 w 216"/>
              <a:gd name="T27" fmla="*/ 309 h 314"/>
              <a:gd name="T28" fmla="*/ 154 w 216"/>
              <a:gd name="T29" fmla="*/ 306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6" h="314">
                <a:moveTo>
                  <a:pt x="154" y="306"/>
                </a:moveTo>
                <a:cubicBezTo>
                  <a:pt x="154" y="300"/>
                  <a:pt x="153" y="294"/>
                  <a:pt x="154" y="288"/>
                </a:cubicBezTo>
                <a:cubicBezTo>
                  <a:pt x="156" y="252"/>
                  <a:pt x="153" y="217"/>
                  <a:pt x="133" y="188"/>
                </a:cubicBezTo>
                <a:cubicBezTo>
                  <a:pt x="123" y="173"/>
                  <a:pt x="106" y="163"/>
                  <a:pt x="91" y="151"/>
                </a:cubicBezTo>
                <a:cubicBezTo>
                  <a:pt x="81" y="167"/>
                  <a:pt x="64" y="182"/>
                  <a:pt x="60" y="200"/>
                </a:cubicBezTo>
                <a:cubicBezTo>
                  <a:pt x="53" y="229"/>
                  <a:pt x="54" y="260"/>
                  <a:pt x="51" y="290"/>
                </a:cubicBezTo>
                <a:cubicBezTo>
                  <a:pt x="51" y="296"/>
                  <a:pt x="51" y="303"/>
                  <a:pt x="51" y="314"/>
                </a:cubicBezTo>
                <a:cubicBezTo>
                  <a:pt x="28" y="291"/>
                  <a:pt x="17" y="268"/>
                  <a:pt x="10" y="241"/>
                </a:cubicBezTo>
                <a:cubicBezTo>
                  <a:pt x="0" y="199"/>
                  <a:pt x="9" y="160"/>
                  <a:pt x="32" y="124"/>
                </a:cubicBezTo>
                <a:cubicBezTo>
                  <a:pt x="61" y="78"/>
                  <a:pt x="97" y="38"/>
                  <a:pt x="141" y="0"/>
                </a:cubicBezTo>
                <a:cubicBezTo>
                  <a:pt x="141" y="6"/>
                  <a:pt x="143" y="11"/>
                  <a:pt x="142" y="15"/>
                </a:cubicBezTo>
                <a:cubicBezTo>
                  <a:pt x="137" y="58"/>
                  <a:pt x="149" y="96"/>
                  <a:pt x="174" y="133"/>
                </a:cubicBezTo>
                <a:cubicBezTo>
                  <a:pt x="202" y="172"/>
                  <a:pt x="216" y="217"/>
                  <a:pt x="192" y="264"/>
                </a:cubicBezTo>
                <a:cubicBezTo>
                  <a:pt x="183" y="280"/>
                  <a:pt x="170" y="294"/>
                  <a:pt x="159" y="309"/>
                </a:cubicBezTo>
                <a:cubicBezTo>
                  <a:pt x="157" y="308"/>
                  <a:pt x="156" y="307"/>
                  <a:pt x="154" y="306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Rectángulo 20"/>
          <p:cNvSpPr/>
          <p:nvPr/>
        </p:nvSpPr>
        <p:spPr>
          <a:xfrm>
            <a:off x="1302623" y="1097775"/>
            <a:ext cx="7841377" cy="45719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767" y="286207"/>
            <a:ext cx="941328" cy="77979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57"/>
          <p:cNvSpPr txBox="1">
            <a:spLocks noGrp="1"/>
          </p:cNvSpPr>
          <p:nvPr>
            <p:ph type="title"/>
          </p:nvPr>
        </p:nvSpPr>
        <p:spPr>
          <a:xfrm flipH="1">
            <a:off x="5059150" y="1561975"/>
            <a:ext cx="32463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Icons make your idea understandable</a:t>
            </a:r>
            <a:endParaRPr/>
          </a:p>
        </p:txBody>
      </p:sp>
      <p:sp>
        <p:nvSpPr>
          <p:cNvPr id="1188" name="Google Shape;1188;p57"/>
          <p:cNvSpPr txBox="1">
            <a:spLocks noGrp="1"/>
          </p:cNvSpPr>
          <p:nvPr>
            <p:ph type="subTitle" idx="1"/>
          </p:nvPr>
        </p:nvSpPr>
        <p:spPr>
          <a:xfrm flipH="1">
            <a:off x="5059375" y="2529600"/>
            <a:ext cx="3324900" cy="1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/>
              <a:t>Icons reveal large amounts of data quickly, so remember: use an icon instead of long texts. Your audience will appreciate that</a:t>
            </a:r>
            <a:endParaRPr/>
          </a:p>
        </p:txBody>
      </p:sp>
      <p:grpSp>
        <p:nvGrpSpPr>
          <p:cNvPr id="1189" name="Google Shape;1189;p57"/>
          <p:cNvGrpSpPr/>
          <p:nvPr/>
        </p:nvGrpSpPr>
        <p:grpSpPr>
          <a:xfrm>
            <a:off x="5418567" y="4072504"/>
            <a:ext cx="359086" cy="358092"/>
            <a:chOff x="944600" y="3981825"/>
            <a:chExt cx="297750" cy="296950"/>
          </a:xfrm>
        </p:grpSpPr>
        <p:sp>
          <p:nvSpPr>
            <p:cNvPr id="1190" name="Google Shape;1190;p57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57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57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57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4" name="Google Shape;1194;p57"/>
          <p:cNvGrpSpPr/>
          <p:nvPr/>
        </p:nvGrpSpPr>
        <p:grpSpPr>
          <a:xfrm>
            <a:off x="3738607" y="4073455"/>
            <a:ext cx="355257" cy="356193"/>
            <a:chOff x="1674750" y="3254050"/>
            <a:chExt cx="294575" cy="295375"/>
          </a:xfrm>
        </p:grpSpPr>
        <p:sp>
          <p:nvSpPr>
            <p:cNvPr id="1195" name="Google Shape;1195;p57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57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57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8" name="Google Shape;1198;p57"/>
          <p:cNvGrpSpPr/>
          <p:nvPr/>
        </p:nvGrpSpPr>
        <p:grpSpPr>
          <a:xfrm>
            <a:off x="4574787" y="4073455"/>
            <a:ext cx="362885" cy="356193"/>
            <a:chOff x="5716825" y="3235950"/>
            <a:chExt cx="300900" cy="295375"/>
          </a:xfrm>
        </p:grpSpPr>
        <p:sp>
          <p:nvSpPr>
            <p:cNvPr id="1199" name="Google Shape;1199;p57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57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57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57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6" name="Google Shape;1206;p57"/>
          <p:cNvGrpSpPr/>
          <p:nvPr/>
        </p:nvGrpSpPr>
        <p:grpSpPr>
          <a:xfrm>
            <a:off x="6258561" y="4105083"/>
            <a:ext cx="255529" cy="292939"/>
            <a:chOff x="3895050" y="3806775"/>
            <a:chExt cx="419725" cy="481175"/>
          </a:xfrm>
        </p:grpSpPr>
        <p:sp>
          <p:nvSpPr>
            <p:cNvPr id="1207" name="Google Shape;1207;p57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57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57"/>
          <p:cNvGrpSpPr/>
          <p:nvPr/>
        </p:nvGrpSpPr>
        <p:grpSpPr>
          <a:xfrm>
            <a:off x="6994995" y="4086581"/>
            <a:ext cx="251660" cy="329934"/>
            <a:chOff x="3167275" y="3227275"/>
            <a:chExt cx="225300" cy="295375"/>
          </a:xfrm>
        </p:grpSpPr>
        <p:sp>
          <p:nvSpPr>
            <p:cNvPr id="1210" name="Google Shape;1210;p57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57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57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57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57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5" name="Google Shape;1215;p57"/>
          <p:cNvGrpSpPr/>
          <p:nvPr/>
        </p:nvGrpSpPr>
        <p:grpSpPr>
          <a:xfrm>
            <a:off x="7727550" y="4086851"/>
            <a:ext cx="291230" cy="329403"/>
            <a:chOff x="2786075" y="3591800"/>
            <a:chExt cx="260725" cy="294900"/>
          </a:xfrm>
        </p:grpSpPr>
        <p:sp>
          <p:nvSpPr>
            <p:cNvPr id="1216" name="Google Shape;1216;p57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57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57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7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57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1" y="672748"/>
            <a:ext cx="2940674" cy="328316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7" name="Google Shape;1227;p58"/>
          <p:cNvGrpSpPr/>
          <p:nvPr/>
        </p:nvGrpSpPr>
        <p:grpSpPr>
          <a:xfrm>
            <a:off x="761990" y="1565538"/>
            <a:ext cx="3582102" cy="2724569"/>
            <a:chOff x="3422350" y="731675"/>
            <a:chExt cx="4831537" cy="3674898"/>
          </a:xfrm>
        </p:grpSpPr>
        <p:sp>
          <p:nvSpPr>
            <p:cNvPr id="1228" name="Google Shape;1228;p58"/>
            <p:cNvSpPr/>
            <p:nvPr/>
          </p:nvSpPr>
          <p:spPr>
            <a:xfrm>
              <a:off x="5352325" y="4031650"/>
              <a:ext cx="958800" cy="2553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58"/>
            <p:cNvSpPr/>
            <p:nvPr/>
          </p:nvSpPr>
          <p:spPr>
            <a:xfrm flipH="1">
              <a:off x="6230475" y="3891500"/>
              <a:ext cx="399775" cy="489077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58"/>
            <p:cNvSpPr/>
            <p:nvPr/>
          </p:nvSpPr>
          <p:spPr>
            <a:xfrm>
              <a:off x="5043518" y="3915067"/>
              <a:ext cx="399775" cy="459875"/>
            </a:xfrm>
            <a:custGeom>
              <a:avLst/>
              <a:gdLst/>
              <a:ahLst/>
              <a:cxnLst/>
              <a:rect l="l" t="t" r="r" b="b"/>
              <a:pathLst>
                <a:path w="15991" h="18395" extrusionOk="0">
                  <a:moveTo>
                    <a:pt x="1325" y="15800"/>
                  </a:moveTo>
                  <a:cubicBezTo>
                    <a:pt x="2082" y="15098"/>
                    <a:pt x="4341" y="13522"/>
                    <a:pt x="5354" y="12612"/>
                  </a:cubicBezTo>
                  <a:cubicBezTo>
                    <a:pt x="6368" y="11702"/>
                    <a:pt x="6856" y="11031"/>
                    <a:pt x="7406" y="10341"/>
                  </a:cubicBezTo>
                  <a:cubicBezTo>
                    <a:pt x="7956" y="9651"/>
                    <a:pt x="8176" y="9340"/>
                    <a:pt x="8652" y="8473"/>
                  </a:cubicBezTo>
                  <a:cubicBezTo>
                    <a:pt x="9128" y="7606"/>
                    <a:pt x="9849" y="6220"/>
                    <a:pt x="10264" y="5139"/>
                  </a:cubicBezTo>
                  <a:cubicBezTo>
                    <a:pt x="10679" y="4058"/>
                    <a:pt x="10948" y="2702"/>
                    <a:pt x="11143" y="1988"/>
                  </a:cubicBezTo>
                  <a:cubicBezTo>
                    <a:pt x="11338" y="1274"/>
                    <a:pt x="11241" y="1067"/>
                    <a:pt x="11436" y="853"/>
                  </a:cubicBezTo>
                  <a:cubicBezTo>
                    <a:pt x="11631" y="639"/>
                    <a:pt x="11558" y="-845"/>
                    <a:pt x="12315" y="706"/>
                  </a:cubicBezTo>
                  <a:cubicBezTo>
                    <a:pt x="13072" y="2257"/>
                    <a:pt x="16162" y="7838"/>
                    <a:pt x="15979" y="10158"/>
                  </a:cubicBezTo>
                  <a:cubicBezTo>
                    <a:pt x="15796" y="12478"/>
                    <a:pt x="13756" y="13577"/>
                    <a:pt x="11216" y="14627"/>
                  </a:cubicBezTo>
                  <a:cubicBezTo>
                    <a:pt x="8676" y="15677"/>
                    <a:pt x="2461" y="15836"/>
                    <a:pt x="739" y="16459"/>
                  </a:cubicBezTo>
                  <a:cubicBezTo>
                    <a:pt x="-983" y="17082"/>
                    <a:pt x="873" y="18303"/>
                    <a:pt x="885" y="18364"/>
                  </a:cubicBezTo>
                  <a:cubicBezTo>
                    <a:pt x="897" y="18425"/>
                    <a:pt x="739" y="17252"/>
                    <a:pt x="812" y="16825"/>
                  </a:cubicBezTo>
                  <a:cubicBezTo>
                    <a:pt x="885" y="16398"/>
                    <a:pt x="568" y="16502"/>
                    <a:pt x="1325" y="1580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58"/>
            <p:cNvSpPr/>
            <p:nvPr/>
          </p:nvSpPr>
          <p:spPr>
            <a:xfrm>
              <a:off x="5183975" y="3763900"/>
              <a:ext cx="87000" cy="252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58"/>
            <p:cNvSpPr/>
            <p:nvPr/>
          </p:nvSpPr>
          <p:spPr>
            <a:xfrm>
              <a:off x="5348300" y="3810000"/>
              <a:ext cx="981000" cy="185400"/>
            </a:xfrm>
            <a:prstGeom prst="rect">
              <a:avLst/>
            </a:prstGeom>
            <a:solidFill>
              <a:srgbClr val="A0A0A0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58"/>
            <p:cNvSpPr/>
            <p:nvPr/>
          </p:nvSpPr>
          <p:spPr>
            <a:xfrm>
              <a:off x="5258919" y="412980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1" y="8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58"/>
            <p:cNvSpPr/>
            <p:nvPr/>
          </p:nvSpPr>
          <p:spPr>
            <a:xfrm>
              <a:off x="5223962" y="4174089"/>
              <a:ext cx="2369" cy="7020"/>
            </a:xfrm>
            <a:custGeom>
              <a:avLst/>
              <a:gdLst/>
              <a:ahLst/>
              <a:cxnLst/>
              <a:rect l="l" t="t" r="r" b="b"/>
              <a:pathLst>
                <a:path w="82" h="243" extrusionOk="0">
                  <a:moveTo>
                    <a:pt x="1" y="243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58"/>
            <p:cNvSpPr/>
            <p:nvPr/>
          </p:nvSpPr>
          <p:spPr>
            <a:xfrm>
              <a:off x="6447569" y="4174089"/>
              <a:ext cx="4709" cy="4680"/>
            </a:xfrm>
            <a:custGeom>
              <a:avLst/>
              <a:gdLst/>
              <a:ahLst/>
              <a:cxnLst/>
              <a:rect l="l" t="t" r="r" b="b"/>
              <a:pathLst>
                <a:path w="163" h="162" extrusionOk="0">
                  <a:moveTo>
                    <a:pt x="1" y="1"/>
                  </a:moveTo>
                  <a:lnTo>
                    <a:pt x="162" y="162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58"/>
            <p:cNvSpPr/>
            <p:nvPr/>
          </p:nvSpPr>
          <p:spPr>
            <a:xfrm>
              <a:off x="6417292" y="4132140"/>
              <a:ext cx="29" cy="2369"/>
            </a:xfrm>
            <a:custGeom>
              <a:avLst/>
              <a:gdLst/>
              <a:ahLst/>
              <a:cxnLst/>
              <a:rect l="l" t="t" r="r" b="b"/>
              <a:pathLst>
                <a:path w="1" h="82" extrusionOk="0">
                  <a:moveTo>
                    <a:pt x="0" y="0"/>
                  </a:moveTo>
                  <a:lnTo>
                    <a:pt x="0" y="8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58"/>
            <p:cNvSpPr/>
            <p:nvPr/>
          </p:nvSpPr>
          <p:spPr>
            <a:xfrm>
              <a:off x="5028174" y="4248712"/>
              <a:ext cx="1619862" cy="97879"/>
            </a:xfrm>
            <a:custGeom>
              <a:avLst/>
              <a:gdLst/>
              <a:ahLst/>
              <a:cxnLst/>
              <a:rect l="l" t="t" r="r" b="b"/>
              <a:pathLst>
                <a:path w="56070" h="3388" extrusionOk="0">
                  <a:moveTo>
                    <a:pt x="4435" y="1"/>
                  </a:moveTo>
                  <a:lnTo>
                    <a:pt x="4196" y="160"/>
                  </a:lnTo>
                  <a:lnTo>
                    <a:pt x="4200" y="160"/>
                  </a:lnTo>
                  <a:cubicBezTo>
                    <a:pt x="4279" y="105"/>
                    <a:pt x="4357" y="53"/>
                    <a:pt x="4435" y="1"/>
                  </a:cubicBezTo>
                  <a:close/>
                  <a:moveTo>
                    <a:pt x="51636" y="1"/>
                  </a:moveTo>
                  <a:cubicBezTo>
                    <a:pt x="51714" y="53"/>
                    <a:pt x="51792" y="105"/>
                    <a:pt x="51868" y="160"/>
                  </a:cubicBezTo>
                  <a:lnTo>
                    <a:pt x="51875" y="160"/>
                  </a:lnTo>
                  <a:lnTo>
                    <a:pt x="51636" y="1"/>
                  </a:lnTo>
                  <a:close/>
                  <a:moveTo>
                    <a:pt x="4200" y="160"/>
                  </a:moveTo>
                  <a:cubicBezTo>
                    <a:pt x="4037" y="275"/>
                    <a:pt x="3875" y="401"/>
                    <a:pt x="3712" y="564"/>
                  </a:cubicBezTo>
                  <a:lnTo>
                    <a:pt x="82" y="3226"/>
                  </a:lnTo>
                  <a:cubicBezTo>
                    <a:pt x="82" y="3307"/>
                    <a:pt x="1" y="3307"/>
                    <a:pt x="1" y="3387"/>
                  </a:cubicBezTo>
                  <a:lnTo>
                    <a:pt x="56070" y="3387"/>
                  </a:lnTo>
                  <a:lnTo>
                    <a:pt x="55909" y="3226"/>
                  </a:lnTo>
                  <a:lnTo>
                    <a:pt x="52278" y="564"/>
                  </a:lnTo>
                  <a:cubicBezTo>
                    <a:pt x="52170" y="401"/>
                    <a:pt x="52025" y="275"/>
                    <a:pt x="51868" y="16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58"/>
            <p:cNvSpPr/>
            <p:nvPr/>
          </p:nvSpPr>
          <p:spPr>
            <a:xfrm>
              <a:off x="5282233" y="3789534"/>
              <a:ext cx="1109434" cy="300687"/>
            </a:xfrm>
            <a:custGeom>
              <a:avLst/>
              <a:gdLst/>
              <a:ahLst/>
              <a:cxnLst/>
              <a:rect l="l" t="t" r="r" b="b"/>
              <a:pathLst>
                <a:path w="38402" h="10408" extrusionOk="0">
                  <a:moveTo>
                    <a:pt x="2017" y="0"/>
                  </a:moveTo>
                  <a:lnTo>
                    <a:pt x="1291" y="6616"/>
                  </a:lnTo>
                  <a:cubicBezTo>
                    <a:pt x="1049" y="7906"/>
                    <a:pt x="565" y="9197"/>
                    <a:pt x="0" y="10407"/>
                  </a:cubicBezTo>
                  <a:lnTo>
                    <a:pt x="81" y="10246"/>
                  </a:lnTo>
                  <a:lnTo>
                    <a:pt x="38327" y="10246"/>
                  </a:lnTo>
                  <a:cubicBezTo>
                    <a:pt x="37794" y="9083"/>
                    <a:pt x="37342" y="7849"/>
                    <a:pt x="37111" y="6616"/>
                  </a:cubicBezTo>
                  <a:lnTo>
                    <a:pt x="36465" y="565"/>
                  </a:lnTo>
                  <a:cubicBezTo>
                    <a:pt x="32270" y="3066"/>
                    <a:pt x="27591" y="4679"/>
                    <a:pt x="22670" y="5244"/>
                  </a:cubicBezTo>
                  <a:cubicBezTo>
                    <a:pt x="21500" y="5345"/>
                    <a:pt x="20331" y="5395"/>
                    <a:pt x="19163" y="5395"/>
                  </a:cubicBezTo>
                  <a:cubicBezTo>
                    <a:pt x="15661" y="5395"/>
                    <a:pt x="12182" y="4942"/>
                    <a:pt x="8794" y="4034"/>
                  </a:cubicBezTo>
                  <a:cubicBezTo>
                    <a:pt x="6777" y="3631"/>
                    <a:pt x="4841" y="2905"/>
                    <a:pt x="2985" y="1936"/>
                  </a:cubicBezTo>
                  <a:cubicBezTo>
                    <a:pt x="2824" y="1856"/>
                    <a:pt x="2743" y="1694"/>
                    <a:pt x="2582" y="1533"/>
                  </a:cubicBezTo>
                  <a:cubicBezTo>
                    <a:pt x="2421" y="1372"/>
                    <a:pt x="2098" y="1049"/>
                    <a:pt x="1937" y="807"/>
                  </a:cubicBezTo>
                  <a:lnTo>
                    <a:pt x="2017" y="0"/>
                  </a:lnTo>
                  <a:close/>
                  <a:moveTo>
                    <a:pt x="38327" y="10246"/>
                  </a:moveTo>
                  <a:cubicBezTo>
                    <a:pt x="38352" y="10300"/>
                    <a:pt x="38377" y="10354"/>
                    <a:pt x="38402" y="10407"/>
                  </a:cubicBezTo>
                  <a:cubicBezTo>
                    <a:pt x="38402" y="10327"/>
                    <a:pt x="38402" y="10246"/>
                    <a:pt x="38402" y="1024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58"/>
            <p:cNvSpPr/>
            <p:nvPr/>
          </p:nvSpPr>
          <p:spPr>
            <a:xfrm>
              <a:off x="6482526" y="4213697"/>
              <a:ext cx="9360" cy="9360"/>
            </a:xfrm>
            <a:custGeom>
              <a:avLst/>
              <a:gdLst/>
              <a:ahLst/>
              <a:cxnLst/>
              <a:rect l="l" t="t" r="r" b="b"/>
              <a:pathLst>
                <a:path w="324" h="324" extrusionOk="0">
                  <a:moveTo>
                    <a:pt x="324" y="32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58"/>
            <p:cNvSpPr/>
            <p:nvPr/>
          </p:nvSpPr>
          <p:spPr>
            <a:xfrm>
              <a:off x="5184353" y="4213697"/>
              <a:ext cx="9331" cy="936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323" y="1"/>
                  </a:moveTo>
                  <a:lnTo>
                    <a:pt x="0" y="324"/>
                  </a:ln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58"/>
            <p:cNvSpPr/>
            <p:nvPr/>
          </p:nvSpPr>
          <p:spPr>
            <a:xfrm>
              <a:off x="5151708" y="4085512"/>
              <a:ext cx="1377475" cy="167851"/>
            </a:xfrm>
            <a:custGeom>
              <a:avLst/>
              <a:gdLst/>
              <a:ahLst/>
              <a:cxnLst/>
              <a:rect l="l" t="t" r="r" b="b"/>
              <a:pathLst>
                <a:path w="47680" h="5810" extrusionOk="0">
                  <a:moveTo>
                    <a:pt x="4599" y="1"/>
                  </a:moveTo>
                  <a:lnTo>
                    <a:pt x="4518" y="162"/>
                  </a:lnTo>
                  <a:cubicBezTo>
                    <a:pt x="4276" y="646"/>
                    <a:pt x="3954" y="1130"/>
                    <a:pt x="3712" y="1614"/>
                  </a:cubicBezTo>
                  <a:cubicBezTo>
                    <a:pt x="3389" y="2179"/>
                    <a:pt x="2986" y="2663"/>
                    <a:pt x="2663" y="3067"/>
                  </a:cubicBezTo>
                  <a:lnTo>
                    <a:pt x="2502" y="3309"/>
                  </a:lnTo>
                  <a:cubicBezTo>
                    <a:pt x="2260" y="3631"/>
                    <a:pt x="1856" y="4035"/>
                    <a:pt x="1533" y="4438"/>
                  </a:cubicBezTo>
                  <a:lnTo>
                    <a:pt x="1211" y="4761"/>
                  </a:lnTo>
                  <a:cubicBezTo>
                    <a:pt x="888" y="5003"/>
                    <a:pt x="565" y="5325"/>
                    <a:pt x="162" y="5648"/>
                  </a:cubicBezTo>
                  <a:lnTo>
                    <a:pt x="1" y="5809"/>
                  </a:lnTo>
                  <a:lnTo>
                    <a:pt x="47679" y="5809"/>
                  </a:lnTo>
                  <a:lnTo>
                    <a:pt x="47437" y="5648"/>
                  </a:lnTo>
                  <a:cubicBezTo>
                    <a:pt x="47115" y="5325"/>
                    <a:pt x="46711" y="5003"/>
                    <a:pt x="46389" y="4761"/>
                  </a:cubicBezTo>
                  <a:lnTo>
                    <a:pt x="46066" y="4438"/>
                  </a:lnTo>
                  <a:cubicBezTo>
                    <a:pt x="45743" y="4035"/>
                    <a:pt x="45421" y="3631"/>
                    <a:pt x="45098" y="3228"/>
                  </a:cubicBezTo>
                  <a:lnTo>
                    <a:pt x="44937" y="3067"/>
                  </a:lnTo>
                  <a:cubicBezTo>
                    <a:pt x="44533" y="2663"/>
                    <a:pt x="44210" y="2098"/>
                    <a:pt x="43888" y="1614"/>
                  </a:cubicBezTo>
                  <a:cubicBezTo>
                    <a:pt x="43646" y="1130"/>
                    <a:pt x="43404" y="646"/>
                    <a:pt x="43081" y="162"/>
                  </a:cubicBezTo>
                  <a:cubicBezTo>
                    <a:pt x="43081" y="162"/>
                    <a:pt x="43081" y="82"/>
                    <a:pt x="43081" y="1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58"/>
            <p:cNvSpPr/>
            <p:nvPr/>
          </p:nvSpPr>
          <p:spPr>
            <a:xfrm>
              <a:off x="5016531" y="4343477"/>
              <a:ext cx="1645401" cy="63096"/>
            </a:xfrm>
            <a:custGeom>
              <a:avLst/>
              <a:gdLst/>
              <a:ahLst/>
              <a:cxnLst/>
              <a:rect l="l" t="t" r="r" b="b"/>
              <a:pathLst>
                <a:path w="56954" h="2184" extrusionOk="0">
                  <a:moveTo>
                    <a:pt x="404" y="0"/>
                  </a:moveTo>
                  <a:cubicBezTo>
                    <a:pt x="162" y="161"/>
                    <a:pt x="81" y="323"/>
                    <a:pt x="1" y="565"/>
                  </a:cubicBezTo>
                  <a:cubicBezTo>
                    <a:pt x="1" y="645"/>
                    <a:pt x="1" y="726"/>
                    <a:pt x="1" y="887"/>
                  </a:cubicBezTo>
                  <a:cubicBezTo>
                    <a:pt x="81" y="1614"/>
                    <a:pt x="727" y="2178"/>
                    <a:pt x="1533" y="2178"/>
                  </a:cubicBezTo>
                  <a:lnTo>
                    <a:pt x="55424" y="2178"/>
                  </a:lnTo>
                  <a:cubicBezTo>
                    <a:pt x="55465" y="2182"/>
                    <a:pt x="55506" y="2184"/>
                    <a:pt x="55546" y="2184"/>
                  </a:cubicBezTo>
                  <a:cubicBezTo>
                    <a:pt x="56370" y="2184"/>
                    <a:pt x="56953" y="1411"/>
                    <a:pt x="56876" y="565"/>
                  </a:cubicBezTo>
                  <a:cubicBezTo>
                    <a:pt x="56796" y="323"/>
                    <a:pt x="56634" y="161"/>
                    <a:pt x="56473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58"/>
            <p:cNvSpPr/>
            <p:nvPr/>
          </p:nvSpPr>
          <p:spPr>
            <a:xfrm>
              <a:off x="5230953" y="785292"/>
              <a:ext cx="3022934" cy="3160162"/>
            </a:xfrm>
            <a:custGeom>
              <a:avLst/>
              <a:gdLst/>
              <a:ahLst/>
              <a:cxnLst/>
              <a:rect l="l" t="t" r="r" b="b"/>
              <a:pathLst>
                <a:path w="104636" h="109386" extrusionOk="0">
                  <a:moveTo>
                    <a:pt x="103990" y="0"/>
                  </a:moveTo>
                  <a:lnTo>
                    <a:pt x="103264" y="726"/>
                  </a:lnTo>
                  <a:cubicBezTo>
                    <a:pt x="103506" y="1130"/>
                    <a:pt x="103668" y="1694"/>
                    <a:pt x="103668" y="2178"/>
                  </a:cubicBezTo>
                  <a:lnTo>
                    <a:pt x="103668" y="100036"/>
                  </a:lnTo>
                  <a:cubicBezTo>
                    <a:pt x="103668" y="101730"/>
                    <a:pt x="102296" y="103102"/>
                    <a:pt x="100602" y="103102"/>
                  </a:cubicBezTo>
                  <a:lnTo>
                    <a:pt x="969" y="103102"/>
                  </a:lnTo>
                  <a:lnTo>
                    <a:pt x="1" y="103989"/>
                  </a:lnTo>
                  <a:lnTo>
                    <a:pt x="3792" y="103989"/>
                  </a:lnTo>
                  <a:lnTo>
                    <a:pt x="3712" y="104796"/>
                  </a:lnTo>
                  <a:cubicBezTo>
                    <a:pt x="3873" y="105038"/>
                    <a:pt x="4115" y="105280"/>
                    <a:pt x="4357" y="105522"/>
                  </a:cubicBezTo>
                  <a:lnTo>
                    <a:pt x="4760" y="106006"/>
                  </a:lnTo>
                  <a:cubicBezTo>
                    <a:pt x="6616" y="106894"/>
                    <a:pt x="8552" y="107620"/>
                    <a:pt x="10569" y="108104"/>
                  </a:cubicBezTo>
                  <a:cubicBezTo>
                    <a:pt x="13943" y="108947"/>
                    <a:pt x="17407" y="109386"/>
                    <a:pt x="20893" y="109386"/>
                  </a:cubicBezTo>
                  <a:cubicBezTo>
                    <a:pt x="22076" y="109386"/>
                    <a:pt x="23260" y="109335"/>
                    <a:pt x="24445" y="109233"/>
                  </a:cubicBezTo>
                  <a:cubicBezTo>
                    <a:pt x="29366" y="108668"/>
                    <a:pt x="34045" y="107136"/>
                    <a:pt x="38321" y="104635"/>
                  </a:cubicBezTo>
                  <a:lnTo>
                    <a:pt x="38240" y="103989"/>
                  </a:lnTo>
                  <a:lnTo>
                    <a:pt x="100602" y="103989"/>
                  </a:lnTo>
                  <a:cubicBezTo>
                    <a:pt x="102780" y="103989"/>
                    <a:pt x="104636" y="102214"/>
                    <a:pt x="104636" y="99956"/>
                  </a:cubicBezTo>
                  <a:lnTo>
                    <a:pt x="104636" y="2178"/>
                  </a:lnTo>
                  <a:cubicBezTo>
                    <a:pt x="104636" y="1372"/>
                    <a:pt x="104394" y="646"/>
                    <a:pt x="103990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58"/>
            <p:cNvSpPr/>
            <p:nvPr/>
          </p:nvSpPr>
          <p:spPr>
            <a:xfrm>
              <a:off x="5258919" y="803926"/>
              <a:ext cx="2967003" cy="2959983"/>
            </a:xfrm>
            <a:custGeom>
              <a:avLst/>
              <a:gdLst/>
              <a:ahLst/>
              <a:cxnLst/>
              <a:rect l="l" t="t" r="r" b="b"/>
              <a:pathLst>
                <a:path w="102700" h="102457" extrusionOk="0">
                  <a:moveTo>
                    <a:pt x="102377" y="1"/>
                  </a:moveTo>
                  <a:lnTo>
                    <a:pt x="98101" y="4276"/>
                  </a:lnTo>
                  <a:lnTo>
                    <a:pt x="98101" y="97858"/>
                  </a:lnTo>
                  <a:lnTo>
                    <a:pt x="4519" y="97858"/>
                  </a:lnTo>
                  <a:lnTo>
                    <a:pt x="1" y="102457"/>
                  </a:lnTo>
                  <a:lnTo>
                    <a:pt x="99634" y="102457"/>
                  </a:lnTo>
                  <a:cubicBezTo>
                    <a:pt x="101328" y="102457"/>
                    <a:pt x="102700" y="101005"/>
                    <a:pt x="102700" y="99311"/>
                  </a:cubicBezTo>
                  <a:lnTo>
                    <a:pt x="102700" y="1533"/>
                  </a:lnTo>
                  <a:cubicBezTo>
                    <a:pt x="102700" y="969"/>
                    <a:pt x="102619" y="485"/>
                    <a:pt x="102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58"/>
            <p:cNvSpPr/>
            <p:nvPr/>
          </p:nvSpPr>
          <p:spPr>
            <a:xfrm>
              <a:off x="3422350" y="731675"/>
              <a:ext cx="4812901" cy="3057819"/>
            </a:xfrm>
            <a:custGeom>
              <a:avLst/>
              <a:gdLst/>
              <a:ahLst/>
              <a:cxnLst/>
              <a:rect l="l" t="t" r="r" b="b"/>
              <a:pathLst>
                <a:path w="166594" h="105926" extrusionOk="0">
                  <a:moveTo>
                    <a:pt x="4034" y="1"/>
                  </a:moveTo>
                  <a:cubicBezTo>
                    <a:pt x="1775" y="1"/>
                    <a:pt x="0" y="1856"/>
                    <a:pt x="0" y="4034"/>
                  </a:cubicBezTo>
                  <a:lnTo>
                    <a:pt x="0" y="101892"/>
                  </a:lnTo>
                  <a:cubicBezTo>
                    <a:pt x="0" y="104070"/>
                    <a:pt x="1775" y="105926"/>
                    <a:pt x="4034" y="105926"/>
                  </a:cubicBezTo>
                  <a:lnTo>
                    <a:pt x="62604" y="105926"/>
                  </a:lnTo>
                  <a:lnTo>
                    <a:pt x="63491" y="105039"/>
                  </a:lnTo>
                  <a:lnTo>
                    <a:pt x="4034" y="104958"/>
                  </a:lnTo>
                  <a:cubicBezTo>
                    <a:pt x="2340" y="104958"/>
                    <a:pt x="968" y="103506"/>
                    <a:pt x="968" y="101812"/>
                  </a:cubicBezTo>
                  <a:lnTo>
                    <a:pt x="968" y="4034"/>
                  </a:lnTo>
                  <a:cubicBezTo>
                    <a:pt x="968" y="2340"/>
                    <a:pt x="2340" y="969"/>
                    <a:pt x="4034" y="969"/>
                  </a:cubicBezTo>
                  <a:lnTo>
                    <a:pt x="163205" y="969"/>
                  </a:lnTo>
                  <a:cubicBezTo>
                    <a:pt x="164334" y="969"/>
                    <a:pt x="165383" y="1534"/>
                    <a:pt x="165867" y="2582"/>
                  </a:cubicBezTo>
                  <a:lnTo>
                    <a:pt x="166593" y="1856"/>
                  </a:lnTo>
                  <a:cubicBezTo>
                    <a:pt x="165787" y="727"/>
                    <a:pt x="164577" y="1"/>
                    <a:pt x="163205" y="1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58"/>
            <p:cNvSpPr/>
            <p:nvPr/>
          </p:nvSpPr>
          <p:spPr>
            <a:xfrm>
              <a:off x="8071400" y="760800"/>
              <a:ext cx="153000" cy="153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58"/>
            <p:cNvSpPr/>
            <p:nvPr/>
          </p:nvSpPr>
          <p:spPr>
            <a:xfrm>
              <a:off x="3447978" y="759551"/>
              <a:ext cx="4766301" cy="3004358"/>
            </a:xfrm>
            <a:custGeom>
              <a:avLst/>
              <a:gdLst/>
              <a:ahLst/>
              <a:cxnLst/>
              <a:rect l="l" t="t" r="r" b="b"/>
              <a:pathLst>
                <a:path w="164981" h="103993" extrusionOk="0">
                  <a:moveTo>
                    <a:pt x="82691" y="1273"/>
                  </a:moveTo>
                  <a:cubicBezTo>
                    <a:pt x="83178" y="1273"/>
                    <a:pt x="83660" y="1635"/>
                    <a:pt x="83660" y="2182"/>
                  </a:cubicBezTo>
                  <a:cubicBezTo>
                    <a:pt x="83660" y="2666"/>
                    <a:pt x="83257" y="3150"/>
                    <a:pt x="82692" y="3150"/>
                  </a:cubicBezTo>
                  <a:cubicBezTo>
                    <a:pt x="81885" y="3069"/>
                    <a:pt x="81482" y="2101"/>
                    <a:pt x="82047" y="1537"/>
                  </a:cubicBezTo>
                  <a:cubicBezTo>
                    <a:pt x="82228" y="1355"/>
                    <a:pt x="82460" y="1273"/>
                    <a:pt x="82691" y="1273"/>
                  </a:cubicBezTo>
                  <a:close/>
                  <a:moveTo>
                    <a:pt x="3012" y="1"/>
                  </a:moveTo>
                  <a:cubicBezTo>
                    <a:pt x="1376" y="1"/>
                    <a:pt x="0" y="1420"/>
                    <a:pt x="0" y="3069"/>
                  </a:cubicBezTo>
                  <a:lnTo>
                    <a:pt x="0" y="100927"/>
                  </a:lnTo>
                  <a:cubicBezTo>
                    <a:pt x="81" y="102621"/>
                    <a:pt x="1453" y="103993"/>
                    <a:pt x="3147" y="103993"/>
                  </a:cubicBezTo>
                  <a:lnTo>
                    <a:pt x="62685" y="103993"/>
                  </a:lnTo>
                  <a:lnTo>
                    <a:pt x="67203" y="99394"/>
                  </a:lnTo>
                  <a:lnTo>
                    <a:pt x="4599" y="99394"/>
                  </a:lnTo>
                  <a:lnTo>
                    <a:pt x="4599" y="4602"/>
                  </a:lnTo>
                  <a:lnTo>
                    <a:pt x="160785" y="4602"/>
                  </a:lnTo>
                  <a:lnTo>
                    <a:pt x="160785" y="5812"/>
                  </a:lnTo>
                  <a:lnTo>
                    <a:pt x="164980" y="1617"/>
                  </a:lnTo>
                  <a:cubicBezTo>
                    <a:pt x="164496" y="649"/>
                    <a:pt x="163447" y="4"/>
                    <a:pt x="162318" y="4"/>
                  </a:cubicBezTo>
                  <a:lnTo>
                    <a:pt x="3147" y="4"/>
                  </a:lnTo>
                  <a:cubicBezTo>
                    <a:pt x="3102" y="2"/>
                    <a:pt x="3057" y="1"/>
                    <a:pt x="3012" y="1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58"/>
            <p:cNvSpPr/>
            <p:nvPr/>
          </p:nvSpPr>
          <p:spPr>
            <a:xfrm>
              <a:off x="5801964" y="796934"/>
              <a:ext cx="62980" cy="51915"/>
            </a:xfrm>
            <a:custGeom>
              <a:avLst/>
              <a:gdLst/>
              <a:ahLst/>
              <a:cxnLst/>
              <a:rect l="l" t="t" r="r" b="b"/>
              <a:pathLst>
                <a:path w="2180" h="1797" extrusionOk="0">
                  <a:moveTo>
                    <a:pt x="1256" y="171"/>
                  </a:moveTo>
                  <a:cubicBezTo>
                    <a:pt x="1614" y="171"/>
                    <a:pt x="1937" y="458"/>
                    <a:pt x="1937" y="888"/>
                  </a:cubicBezTo>
                  <a:cubicBezTo>
                    <a:pt x="1937" y="1291"/>
                    <a:pt x="1614" y="1614"/>
                    <a:pt x="1211" y="1614"/>
                  </a:cubicBezTo>
                  <a:cubicBezTo>
                    <a:pt x="566" y="1614"/>
                    <a:pt x="324" y="807"/>
                    <a:pt x="727" y="404"/>
                  </a:cubicBezTo>
                  <a:cubicBezTo>
                    <a:pt x="888" y="243"/>
                    <a:pt x="1077" y="171"/>
                    <a:pt x="1256" y="171"/>
                  </a:cubicBezTo>
                  <a:close/>
                  <a:moveTo>
                    <a:pt x="1211" y="1"/>
                  </a:moveTo>
                  <a:cubicBezTo>
                    <a:pt x="404" y="1"/>
                    <a:pt x="1" y="969"/>
                    <a:pt x="566" y="1533"/>
                  </a:cubicBezTo>
                  <a:cubicBezTo>
                    <a:pt x="747" y="1715"/>
                    <a:pt x="979" y="1797"/>
                    <a:pt x="1210" y="1797"/>
                  </a:cubicBezTo>
                  <a:cubicBezTo>
                    <a:pt x="1697" y="1797"/>
                    <a:pt x="2179" y="1435"/>
                    <a:pt x="2179" y="888"/>
                  </a:cubicBezTo>
                  <a:cubicBezTo>
                    <a:pt x="2179" y="404"/>
                    <a:pt x="1776" y="1"/>
                    <a:pt x="1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58"/>
            <p:cNvSpPr/>
            <p:nvPr/>
          </p:nvSpPr>
          <p:spPr>
            <a:xfrm>
              <a:off x="5818287" y="801615"/>
              <a:ext cx="39666" cy="41977"/>
            </a:xfrm>
            <a:custGeom>
              <a:avLst/>
              <a:gdLst/>
              <a:ahLst/>
              <a:cxnLst/>
              <a:rect l="l" t="t" r="r" b="b"/>
              <a:pathLst>
                <a:path w="1373" h="1453" extrusionOk="0">
                  <a:moveTo>
                    <a:pt x="646" y="0"/>
                  </a:moveTo>
                  <a:cubicBezTo>
                    <a:pt x="243" y="0"/>
                    <a:pt x="1" y="323"/>
                    <a:pt x="1" y="726"/>
                  </a:cubicBezTo>
                  <a:cubicBezTo>
                    <a:pt x="1" y="1129"/>
                    <a:pt x="243" y="1452"/>
                    <a:pt x="646" y="1452"/>
                  </a:cubicBezTo>
                  <a:cubicBezTo>
                    <a:pt x="1049" y="1452"/>
                    <a:pt x="1372" y="1129"/>
                    <a:pt x="1372" y="726"/>
                  </a:cubicBezTo>
                  <a:cubicBezTo>
                    <a:pt x="1372" y="323"/>
                    <a:pt x="1049" y="0"/>
                    <a:pt x="646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58"/>
            <p:cNvSpPr/>
            <p:nvPr/>
          </p:nvSpPr>
          <p:spPr>
            <a:xfrm>
              <a:off x="5338300" y="3789525"/>
              <a:ext cx="1000500" cy="185400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1" name="Google Shape;1251;p58"/>
          <p:cNvSpPr txBox="1">
            <a:spLocks noGrp="1"/>
          </p:cNvSpPr>
          <p:nvPr>
            <p:ph type="title"/>
          </p:nvPr>
        </p:nvSpPr>
        <p:spPr>
          <a:xfrm flipH="1">
            <a:off x="5059150" y="1561975"/>
            <a:ext cx="32463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Desktop Software</a:t>
            </a:r>
            <a:endParaRPr/>
          </a:p>
        </p:txBody>
      </p:sp>
      <p:sp>
        <p:nvSpPr>
          <p:cNvPr id="1252" name="Google Shape;1252;p58"/>
          <p:cNvSpPr txBox="1">
            <a:spLocks noGrp="1"/>
          </p:cNvSpPr>
          <p:nvPr>
            <p:ph type="subTitle" idx="1"/>
          </p:nvPr>
        </p:nvSpPr>
        <p:spPr>
          <a:xfrm flipH="1">
            <a:off x="5059199" y="2529605"/>
            <a:ext cx="3202500" cy="1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You can replace the image on the screen with your own work. Just delete this one, add yours and send it to the back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43" y="1648514"/>
            <a:ext cx="3335651" cy="206095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6061504" y="397957"/>
            <a:ext cx="2723700" cy="694800"/>
          </a:xfrm>
        </p:spPr>
        <p:txBody>
          <a:bodyPr>
            <a:noAutofit/>
          </a:bodyPr>
          <a:lstStyle/>
          <a:p>
            <a:pPr algn="l"/>
            <a:r>
              <a:rPr lang="en-US" altLang="ko-KR" sz="4400" dirty="0">
                <a:solidFill>
                  <a:schemeClr val="tx1"/>
                </a:solidFill>
              </a:rPr>
              <a:t>Columns Layout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7249" y="949088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 flipH="1">
            <a:off x="5840067" y="3598207"/>
            <a:ext cx="3312234" cy="1455631"/>
          </a:xfrm>
          <a:custGeom>
            <a:avLst/>
            <a:gdLst>
              <a:gd name="T0" fmla="*/ 357 w 571"/>
              <a:gd name="T1" fmla="*/ 158 h 251"/>
              <a:gd name="T2" fmla="*/ 429 w 571"/>
              <a:gd name="T3" fmla="*/ 180 h 251"/>
              <a:gd name="T4" fmla="*/ 532 w 571"/>
              <a:gd name="T5" fmla="*/ 188 h 251"/>
              <a:gd name="T6" fmla="*/ 560 w 571"/>
              <a:gd name="T7" fmla="*/ 234 h 251"/>
              <a:gd name="T8" fmla="*/ 533 w 571"/>
              <a:gd name="T9" fmla="*/ 251 h 251"/>
              <a:gd name="T10" fmla="*/ 362 w 571"/>
              <a:gd name="T11" fmla="*/ 229 h 251"/>
              <a:gd name="T12" fmla="*/ 323 w 571"/>
              <a:gd name="T13" fmla="*/ 212 h 251"/>
              <a:gd name="T14" fmla="*/ 308 w 571"/>
              <a:gd name="T15" fmla="*/ 211 h 251"/>
              <a:gd name="T16" fmla="*/ 277 w 571"/>
              <a:gd name="T17" fmla="*/ 218 h 251"/>
              <a:gd name="T18" fmla="*/ 5 w 571"/>
              <a:gd name="T19" fmla="*/ 219 h 251"/>
              <a:gd name="T20" fmla="*/ 0 w 571"/>
              <a:gd name="T21" fmla="*/ 218 h 251"/>
              <a:gd name="T22" fmla="*/ 0 w 571"/>
              <a:gd name="T23" fmla="*/ 81 h 251"/>
              <a:gd name="T24" fmla="*/ 291 w 571"/>
              <a:gd name="T25" fmla="*/ 81 h 251"/>
              <a:gd name="T26" fmla="*/ 332 w 571"/>
              <a:gd name="T27" fmla="*/ 12 h 251"/>
              <a:gd name="T28" fmla="*/ 385 w 571"/>
              <a:gd name="T29" fmla="*/ 4 h 251"/>
              <a:gd name="T30" fmla="*/ 446 w 571"/>
              <a:gd name="T31" fmla="*/ 92 h 251"/>
              <a:gd name="T32" fmla="*/ 357 w 571"/>
              <a:gd name="T33" fmla="*/ 15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71" h="251">
                <a:moveTo>
                  <a:pt x="357" y="158"/>
                </a:moveTo>
                <a:cubicBezTo>
                  <a:pt x="381" y="173"/>
                  <a:pt x="405" y="177"/>
                  <a:pt x="429" y="180"/>
                </a:cubicBezTo>
                <a:cubicBezTo>
                  <a:pt x="463" y="184"/>
                  <a:pt x="497" y="185"/>
                  <a:pt x="532" y="188"/>
                </a:cubicBezTo>
                <a:cubicBezTo>
                  <a:pt x="557" y="190"/>
                  <a:pt x="571" y="213"/>
                  <a:pt x="560" y="234"/>
                </a:cubicBezTo>
                <a:cubicBezTo>
                  <a:pt x="554" y="245"/>
                  <a:pt x="545" y="251"/>
                  <a:pt x="533" y="251"/>
                </a:cubicBezTo>
                <a:cubicBezTo>
                  <a:pt x="475" y="250"/>
                  <a:pt x="417" y="248"/>
                  <a:pt x="362" y="229"/>
                </a:cubicBezTo>
                <a:cubicBezTo>
                  <a:pt x="348" y="225"/>
                  <a:pt x="336" y="218"/>
                  <a:pt x="323" y="212"/>
                </a:cubicBezTo>
                <a:cubicBezTo>
                  <a:pt x="318" y="211"/>
                  <a:pt x="313" y="210"/>
                  <a:pt x="308" y="211"/>
                </a:cubicBezTo>
                <a:cubicBezTo>
                  <a:pt x="297" y="213"/>
                  <a:pt x="288" y="218"/>
                  <a:pt x="277" y="218"/>
                </a:cubicBezTo>
                <a:cubicBezTo>
                  <a:pt x="187" y="219"/>
                  <a:pt x="96" y="219"/>
                  <a:pt x="5" y="219"/>
                </a:cubicBezTo>
                <a:cubicBezTo>
                  <a:pt x="4" y="219"/>
                  <a:pt x="3" y="218"/>
                  <a:pt x="0" y="218"/>
                </a:cubicBezTo>
                <a:cubicBezTo>
                  <a:pt x="0" y="173"/>
                  <a:pt x="0" y="127"/>
                  <a:pt x="0" y="81"/>
                </a:cubicBezTo>
                <a:cubicBezTo>
                  <a:pt x="97" y="81"/>
                  <a:pt x="193" y="81"/>
                  <a:pt x="291" y="81"/>
                </a:cubicBezTo>
                <a:cubicBezTo>
                  <a:pt x="293" y="51"/>
                  <a:pt x="306" y="27"/>
                  <a:pt x="332" y="12"/>
                </a:cubicBezTo>
                <a:cubicBezTo>
                  <a:pt x="349" y="3"/>
                  <a:pt x="367" y="0"/>
                  <a:pt x="385" y="4"/>
                </a:cubicBezTo>
                <a:cubicBezTo>
                  <a:pt x="426" y="13"/>
                  <a:pt x="451" y="49"/>
                  <a:pt x="446" y="92"/>
                </a:cubicBezTo>
                <a:cubicBezTo>
                  <a:pt x="442" y="126"/>
                  <a:pt x="412" y="159"/>
                  <a:pt x="357" y="158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 flipH="1">
            <a:off x="7421019" y="1643888"/>
            <a:ext cx="1699921" cy="2279478"/>
          </a:xfrm>
          <a:custGeom>
            <a:avLst/>
            <a:gdLst>
              <a:gd name="T0" fmla="*/ 179 w 293"/>
              <a:gd name="T1" fmla="*/ 301 h 393"/>
              <a:gd name="T2" fmla="*/ 179 w 293"/>
              <a:gd name="T3" fmla="*/ 346 h 393"/>
              <a:gd name="T4" fmla="*/ 179 w 293"/>
              <a:gd name="T5" fmla="*/ 393 h 393"/>
              <a:gd name="T6" fmla="*/ 0 w 293"/>
              <a:gd name="T7" fmla="*/ 393 h 393"/>
              <a:gd name="T8" fmla="*/ 0 w 293"/>
              <a:gd name="T9" fmla="*/ 349 h 393"/>
              <a:gd name="T10" fmla="*/ 0 w 293"/>
              <a:gd name="T11" fmla="*/ 252 h 393"/>
              <a:gd name="T12" fmla="*/ 53 w 293"/>
              <a:gd name="T13" fmla="*/ 164 h 393"/>
              <a:gd name="T14" fmla="*/ 58 w 293"/>
              <a:gd name="T15" fmla="*/ 161 h 393"/>
              <a:gd name="T16" fmla="*/ 33 w 293"/>
              <a:gd name="T17" fmla="*/ 54 h 393"/>
              <a:gd name="T18" fmla="*/ 14 w 293"/>
              <a:gd name="T19" fmla="*/ 18 h 393"/>
              <a:gd name="T20" fmla="*/ 39 w 293"/>
              <a:gd name="T21" fmla="*/ 1 h 393"/>
              <a:gd name="T22" fmla="*/ 66 w 293"/>
              <a:gd name="T23" fmla="*/ 29 h 393"/>
              <a:gd name="T24" fmla="*/ 154 w 293"/>
              <a:gd name="T25" fmla="*/ 70 h 393"/>
              <a:gd name="T26" fmla="*/ 121 w 293"/>
              <a:gd name="T27" fmla="*/ 160 h 393"/>
              <a:gd name="T28" fmla="*/ 223 w 293"/>
              <a:gd name="T29" fmla="*/ 269 h 393"/>
              <a:gd name="T30" fmla="*/ 282 w 293"/>
              <a:gd name="T31" fmla="*/ 339 h 393"/>
              <a:gd name="T32" fmla="*/ 282 w 293"/>
              <a:gd name="T33" fmla="*/ 377 h 393"/>
              <a:gd name="T34" fmla="*/ 242 w 293"/>
              <a:gd name="T35" fmla="*/ 371 h 393"/>
              <a:gd name="T36" fmla="*/ 183 w 293"/>
              <a:gd name="T37" fmla="*/ 300 h 393"/>
              <a:gd name="T38" fmla="*/ 179 w 293"/>
              <a:gd name="T39" fmla="*/ 301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3" h="393">
                <a:moveTo>
                  <a:pt x="179" y="301"/>
                </a:moveTo>
                <a:cubicBezTo>
                  <a:pt x="179" y="316"/>
                  <a:pt x="179" y="331"/>
                  <a:pt x="179" y="346"/>
                </a:cubicBezTo>
                <a:cubicBezTo>
                  <a:pt x="179" y="362"/>
                  <a:pt x="179" y="377"/>
                  <a:pt x="179" y="393"/>
                </a:cubicBezTo>
                <a:cubicBezTo>
                  <a:pt x="119" y="393"/>
                  <a:pt x="61" y="393"/>
                  <a:pt x="0" y="393"/>
                </a:cubicBezTo>
                <a:cubicBezTo>
                  <a:pt x="0" y="378"/>
                  <a:pt x="0" y="364"/>
                  <a:pt x="0" y="349"/>
                </a:cubicBezTo>
                <a:cubicBezTo>
                  <a:pt x="0" y="316"/>
                  <a:pt x="1" y="284"/>
                  <a:pt x="0" y="252"/>
                </a:cubicBezTo>
                <a:cubicBezTo>
                  <a:pt x="0" y="211"/>
                  <a:pt x="17" y="182"/>
                  <a:pt x="53" y="164"/>
                </a:cubicBezTo>
                <a:cubicBezTo>
                  <a:pt x="55" y="163"/>
                  <a:pt x="56" y="162"/>
                  <a:pt x="58" y="161"/>
                </a:cubicBezTo>
                <a:cubicBezTo>
                  <a:pt x="16" y="124"/>
                  <a:pt x="9" y="97"/>
                  <a:pt x="33" y="54"/>
                </a:cubicBezTo>
                <a:cubicBezTo>
                  <a:pt x="14" y="40"/>
                  <a:pt x="10" y="32"/>
                  <a:pt x="14" y="18"/>
                </a:cubicBezTo>
                <a:cubicBezTo>
                  <a:pt x="18" y="6"/>
                  <a:pt x="27" y="1"/>
                  <a:pt x="39" y="1"/>
                </a:cubicBezTo>
                <a:cubicBezTo>
                  <a:pt x="53" y="0"/>
                  <a:pt x="60" y="8"/>
                  <a:pt x="66" y="29"/>
                </a:cubicBezTo>
                <a:cubicBezTo>
                  <a:pt x="114" y="25"/>
                  <a:pt x="142" y="38"/>
                  <a:pt x="154" y="70"/>
                </a:cubicBezTo>
                <a:cubicBezTo>
                  <a:pt x="168" y="103"/>
                  <a:pt x="157" y="132"/>
                  <a:pt x="121" y="160"/>
                </a:cubicBezTo>
                <a:cubicBezTo>
                  <a:pt x="168" y="185"/>
                  <a:pt x="188" y="233"/>
                  <a:pt x="223" y="269"/>
                </a:cubicBezTo>
                <a:cubicBezTo>
                  <a:pt x="244" y="290"/>
                  <a:pt x="262" y="315"/>
                  <a:pt x="282" y="339"/>
                </a:cubicBezTo>
                <a:cubicBezTo>
                  <a:pt x="293" y="352"/>
                  <a:pt x="293" y="368"/>
                  <a:pt x="282" y="377"/>
                </a:cubicBezTo>
                <a:cubicBezTo>
                  <a:pt x="270" y="387"/>
                  <a:pt x="254" y="385"/>
                  <a:pt x="242" y="371"/>
                </a:cubicBezTo>
                <a:cubicBezTo>
                  <a:pt x="222" y="347"/>
                  <a:pt x="203" y="323"/>
                  <a:pt x="183" y="300"/>
                </a:cubicBezTo>
                <a:cubicBezTo>
                  <a:pt x="182" y="300"/>
                  <a:pt x="180" y="300"/>
                  <a:pt x="179" y="301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subTitle" idx="1"/>
          </p:nvPr>
        </p:nvSpPr>
        <p:spPr>
          <a:xfrm>
            <a:off x="930650" y="2529600"/>
            <a:ext cx="3154800" cy="1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"/>
              <a:t>It could be the </a:t>
            </a:r>
            <a:r>
              <a:rPr lang="es">
                <a:solidFill>
                  <a:srgbClr val="FCBCD4"/>
                </a:solidFill>
              </a:rPr>
              <a:t>part of the presentation</a:t>
            </a:r>
            <a:r>
              <a:rPr lang="es">
                <a:solidFill>
                  <a:srgbClr val="E4809B"/>
                </a:solidFill>
              </a:rPr>
              <a:t> </a:t>
            </a:r>
            <a:r>
              <a:rPr lang="es"/>
              <a:t>where you can introduce yourself, write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"/>
              <a:t>your email…</a:t>
            </a:r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930650" y="1296975"/>
            <a:ext cx="8213400" cy="11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/>
              <a:t>Whoa!</a:t>
            </a:r>
            <a:endParaRPr/>
          </a:p>
        </p:txBody>
      </p:sp>
      <p:grpSp>
        <p:nvGrpSpPr>
          <p:cNvPr id="8" name="Grupo 7"/>
          <p:cNvGrpSpPr/>
          <p:nvPr/>
        </p:nvGrpSpPr>
        <p:grpSpPr>
          <a:xfrm>
            <a:off x="4642260" y="1296975"/>
            <a:ext cx="3710935" cy="3746499"/>
            <a:chOff x="5645150" y="1739901"/>
            <a:chExt cx="1490663" cy="1504949"/>
          </a:xfrm>
          <a:solidFill>
            <a:srgbClr val="FFDBE5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645150" y="2220913"/>
              <a:ext cx="1381125" cy="930275"/>
            </a:xfrm>
            <a:custGeom>
              <a:avLst/>
              <a:gdLst>
                <a:gd name="T0" fmla="*/ 364 w 365"/>
                <a:gd name="T1" fmla="*/ 78 h 246"/>
                <a:gd name="T2" fmla="*/ 332 w 365"/>
                <a:gd name="T3" fmla="*/ 80 h 246"/>
                <a:gd name="T4" fmla="*/ 319 w 365"/>
                <a:gd name="T5" fmla="*/ 72 h 246"/>
                <a:gd name="T6" fmla="*/ 267 w 365"/>
                <a:gd name="T7" fmla="*/ 35 h 246"/>
                <a:gd name="T8" fmla="*/ 221 w 365"/>
                <a:gd name="T9" fmla="*/ 86 h 246"/>
                <a:gd name="T10" fmla="*/ 219 w 365"/>
                <a:gd name="T11" fmla="*/ 88 h 246"/>
                <a:gd name="T12" fmla="*/ 152 w 365"/>
                <a:gd name="T13" fmla="*/ 128 h 246"/>
                <a:gd name="T14" fmla="*/ 192 w 365"/>
                <a:gd name="T15" fmla="*/ 195 h 246"/>
                <a:gd name="T16" fmla="*/ 184 w 365"/>
                <a:gd name="T17" fmla="*/ 245 h 246"/>
                <a:gd name="T18" fmla="*/ 94 w 365"/>
                <a:gd name="T19" fmla="*/ 245 h 246"/>
                <a:gd name="T20" fmla="*/ 78 w 365"/>
                <a:gd name="T21" fmla="*/ 227 h 246"/>
                <a:gd name="T22" fmla="*/ 83 w 365"/>
                <a:gd name="T23" fmla="*/ 220 h 246"/>
                <a:gd name="T24" fmla="*/ 136 w 365"/>
                <a:gd name="T25" fmla="*/ 220 h 246"/>
                <a:gd name="T26" fmla="*/ 137 w 365"/>
                <a:gd name="T27" fmla="*/ 212 h 246"/>
                <a:gd name="T28" fmla="*/ 102 w 365"/>
                <a:gd name="T29" fmla="*/ 211 h 246"/>
                <a:gd name="T30" fmla="*/ 4 w 365"/>
                <a:gd name="T31" fmla="*/ 132 h 246"/>
                <a:gd name="T32" fmla="*/ 2 w 365"/>
                <a:gd name="T33" fmla="*/ 18 h 246"/>
                <a:gd name="T34" fmla="*/ 30 w 365"/>
                <a:gd name="T35" fmla="*/ 0 h 246"/>
                <a:gd name="T36" fmla="*/ 266 w 365"/>
                <a:gd name="T37" fmla="*/ 0 h 246"/>
                <a:gd name="T38" fmla="*/ 336 w 365"/>
                <a:gd name="T39" fmla="*/ 0 h 246"/>
                <a:gd name="T40" fmla="*/ 364 w 365"/>
                <a:gd name="T41" fmla="*/ 29 h 246"/>
                <a:gd name="T42" fmla="*/ 364 w 365"/>
                <a:gd name="T43" fmla="*/ 69 h 246"/>
                <a:gd name="T44" fmla="*/ 364 w 365"/>
                <a:gd name="T45" fmla="*/ 7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5" h="246">
                  <a:moveTo>
                    <a:pt x="364" y="78"/>
                  </a:moveTo>
                  <a:cubicBezTo>
                    <a:pt x="352" y="79"/>
                    <a:pt x="342" y="81"/>
                    <a:pt x="332" y="80"/>
                  </a:cubicBezTo>
                  <a:cubicBezTo>
                    <a:pt x="328" y="80"/>
                    <a:pt x="322" y="76"/>
                    <a:pt x="319" y="72"/>
                  </a:cubicBezTo>
                  <a:cubicBezTo>
                    <a:pt x="307" y="52"/>
                    <a:pt x="294" y="32"/>
                    <a:pt x="267" y="35"/>
                  </a:cubicBezTo>
                  <a:cubicBezTo>
                    <a:pt x="238" y="38"/>
                    <a:pt x="228" y="61"/>
                    <a:pt x="221" y="86"/>
                  </a:cubicBezTo>
                  <a:cubicBezTo>
                    <a:pt x="221" y="86"/>
                    <a:pt x="220" y="87"/>
                    <a:pt x="219" y="88"/>
                  </a:cubicBezTo>
                  <a:cubicBezTo>
                    <a:pt x="191" y="91"/>
                    <a:pt x="160" y="93"/>
                    <a:pt x="152" y="128"/>
                  </a:cubicBezTo>
                  <a:cubicBezTo>
                    <a:pt x="144" y="161"/>
                    <a:pt x="173" y="176"/>
                    <a:pt x="192" y="195"/>
                  </a:cubicBezTo>
                  <a:cubicBezTo>
                    <a:pt x="190" y="211"/>
                    <a:pt x="187" y="227"/>
                    <a:pt x="184" y="245"/>
                  </a:cubicBezTo>
                  <a:cubicBezTo>
                    <a:pt x="154" y="245"/>
                    <a:pt x="124" y="246"/>
                    <a:pt x="94" y="245"/>
                  </a:cubicBezTo>
                  <a:cubicBezTo>
                    <a:pt x="88" y="244"/>
                    <a:pt x="83" y="233"/>
                    <a:pt x="78" y="227"/>
                  </a:cubicBezTo>
                  <a:cubicBezTo>
                    <a:pt x="80" y="225"/>
                    <a:pt x="81" y="222"/>
                    <a:pt x="83" y="220"/>
                  </a:cubicBezTo>
                  <a:cubicBezTo>
                    <a:pt x="101" y="220"/>
                    <a:pt x="118" y="220"/>
                    <a:pt x="136" y="220"/>
                  </a:cubicBezTo>
                  <a:cubicBezTo>
                    <a:pt x="136" y="217"/>
                    <a:pt x="136" y="215"/>
                    <a:pt x="137" y="212"/>
                  </a:cubicBezTo>
                  <a:cubicBezTo>
                    <a:pt x="125" y="211"/>
                    <a:pt x="113" y="209"/>
                    <a:pt x="102" y="211"/>
                  </a:cubicBezTo>
                  <a:cubicBezTo>
                    <a:pt x="51" y="216"/>
                    <a:pt x="8" y="172"/>
                    <a:pt x="4" y="132"/>
                  </a:cubicBezTo>
                  <a:cubicBezTo>
                    <a:pt x="0" y="94"/>
                    <a:pt x="1" y="56"/>
                    <a:pt x="2" y="18"/>
                  </a:cubicBezTo>
                  <a:cubicBezTo>
                    <a:pt x="2" y="3"/>
                    <a:pt x="16" y="0"/>
                    <a:pt x="30" y="0"/>
                  </a:cubicBezTo>
                  <a:cubicBezTo>
                    <a:pt x="109" y="0"/>
                    <a:pt x="187" y="0"/>
                    <a:pt x="266" y="0"/>
                  </a:cubicBezTo>
                  <a:cubicBezTo>
                    <a:pt x="289" y="0"/>
                    <a:pt x="312" y="0"/>
                    <a:pt x="336" y="0"/>
                  </a:cubicBezTo>
                  <a:cubicBezTo>
                    <a:pt x="358" y="0"/>
                    <a:pt x="364" y="6"/>
                    <a:pt x="364" y="29"/>
                  </a:cubicBezTo>
                  <a:cubicBezTo>
                    <a:pt x="365" y="42"/>
                    <a:pt x="364" y="55"/>
                    <a:pt x="364" y="69"/>
                  </a:cubicBezTo>
                  <a:cubicBezTo>
                    <a:pt x="364" y="71"/>
                    <a:pt x="364" y="74"/>
                    <a:pt x="36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6249988" y="2393950"/>
              <a:ext cx="885825" cy="850900"/>
            </a:xfrm>
            <a:custGeom>
              <a:avLst/>
              <a:gdLst>
                <a:gd name="T0" fmla="*/ 66 w 234"/>
                <a:gd name="T1" fmla="*/ 70 h 225"/>
                <a:gd name="T2" fmla="*/ 36 w 234"/>
                <a:gd name="T3" fmla="*/ 75 h 225"/>
                <a:gd name="T4" fmla="*/ 27 w 234"/>
                <a:gd name="T5" fmla="*/ 105 h 225"/>
                <a:gd name="T6" fmla="*/ 85 w 234"/>
                <a:gd name="T7" fmla="*/ 125 h 225"/>
                <a:gd name="T8" fmla="*/ 92 w 234"/>
                <a:gd name="T9" fmla="*/ 99 h 225"/>
                <a:gd name="T10" fmla="*/ 85 w 234"/>
                <a:gd name="T11" fmla="*/ 26 h 225"/>
                <a:gd name="T12" fmla="*/ 135 w 234"/>
                <a:gd name="T13" fmla="*/ 22 h 225"/>
                <a:gd name="T14" fmla="*/ 155 w 234"/>
                <a:gd name="T15" fmla="*/ 57 h 225"/>
                <a:gd name="T16" fmla="*/ 221 w 234"/>
                <a:gd name="T17" fmla="*/ 68 h 225"/>
                <a:gd name="T18" fmla="*/ 187 w 234"/>
                <a:gd name="T19" fmla="*/ 130 h 225"/>
                <a:gd name="T20" fmla="*/ 204 w 234"/>
                <a:gd name="T21" fmla="*/ 170 h 225"/>
                <a:gd name="T22" fmla="*/ 167 w 234"/>
                <a:gd name="T23" fmla="*/ 206 h 225"/>
                <a:gd name="T24" fmla="*/ 126 w 234"/>
                <a:gd name="T25" fmla="*/ 186 h 225"/>
                <a:gd name="T26" fmla="*/ 86 w 234"/>
                <a:gd name="T27" fmla="*/ 213 h 225"/>
                <a:gd name="T28" fmla="*/ 46 w 234"/>
                <a:gd name="T29" fmla="*/ 188 h 225"/>
                <a:gd name="T30" fmla="*/ 55 w 234"/>
                <a:gd name="T31" fmla="*/ 142 h 225"/>
                <a:gd name="T32" fmla="*/ 19 w 234"/>
                <a:gd name="T33" fmla="*/ 113 h 225"/>
                <a:gd name="T34" fmla="*/ 36 w 234"/>
                <a:gd name="T35" fmla="*/ 64 h 225"/>
                <a:gd name="T36" fmla="*/ 65 w 234"/>
                <a:gd name="T37" fmla="*/ 63 h 225"/>
                <a:gd name="T38" fmla="*/ 66 w 234"/>
                <a:gd name="T39" fmla="*/ 70 h 225"/>
                <a:gd name="T40" fmla="*/ 195 w 234"/>
                <a:gd name="T41" fmla="*/ 63 h 225"/>
                <a:gd name="T42" fmla="*/ 143 w 234"/>
                <a:gd name="T43" fmla="*/ 87 h 225"/>
                <a:gd name="T44" fmla="*/ 141 w 234"/>
                <a:gd name="T45" fmla="*/ 109 h 225"/>
                <a:gd name="T46" fmla="*/ 160 w 234"/>
                <a:gd name="T47" fmla="*/ 122 h 225"/>
                <a:gd name="T48" fmla="*/ 205 w 234"/>
                <a:gd name="T49" fmla="*/ 95 h 225"/>
                <a:gd name="T50" fmla="*/ 211 w 234"/>
                <a:gd name="T51" fmla="*/ 72 h 225"/>
                <a:gd name="T52" fmla="*/ 195 w 234"/>
                <a:gd name="T53" fmla="*/ 63 h 225"/>
                <a:gd name="T54" fmla="*/ 194 w 234"/>
                <a:gd name="T55" fmla="*/ 186 h 225"/>
                <a:gd name="T56" fmla="*/ 153 w 234"/>
                <a:gd name="T57" fmla="*/ 133 h 225"/>
                <a:gd name="T58" fmla="*/ 128 w 234"/>
                <a:gd name="T59" fmla="*/ 162 h 225"/>
                <a:gd name="T60" fmla="*/ 179 w 234"/>
                <a:gd name="T61" fmla="*/ 198 h 225"/>
                <a:gd name="T62" fmla="*/ 194 w 234"/>
                <a:gd name="T63" fmla="*/ 186 h 225"/>
                <a:gd name="T64" fmla="*/ 53 w 234"/>
                <a:gd name="T65" fmla="*/ 180 h 225"/>
                <a:gd name="T66" fmla="*/ 75 w 234"/>
                <a:gd name="T67" fmla="*/ 205 h 225"/>
                <a:gd name="T68" fmla="*/ 113 w 234"/>
                <a:gd name="T69" fmla="*/ 176 h 225"/>
                <a:gd name="T70" fmla="*/ 108 w 234"/>
                <a:gd name="T71" fmla="*/ 141 h 225"/>
                <a:gd name="T72" fmla="*/ 76 w 234"/>
                <a:gd name="T73" fmla="*/ 144 h 225"/>
                <a:gd name="T74" fmla="*/ 53 w 234"/>
                <a:gd name="T75" fmla="*/ 180 h 225"/>
                <a:gd name="T76" fmla="*/ 85 w 234"/>
                <a:gd name="T77" fmla="*/ 53 h 225"/>
                <a:gd name="T78" fmla="*/ 97 w 234"/>
                <a:gd name="T79" fmla="*/ 87 h 225"/>
                <a:gd name="T80" fmla="*/ 125 w 234"/>
                <a:gd name="T81" fmla="*/ 93 h 225"/>
                <a:gd name="T82" fmla="*/ 140 w 234"/>
                <a:gd name="T83" fmla="*/ 70 h 225"/>
                <a:gd name="T84" fmla="*/ 122 w 234"/>
                <a:gd name="T85" fmla="*/ 24 h 225"/>
                <a:gd name="T86" fmla="*/ 107 w 234"/>
                <a:gd name="T87" fmla="*/ 20 h 225"/>
                <a:gd name="T88" fmla="*/ 85 w 234"/>
                <a:gd name="T89" fmla="*/ 53 h 225"/>
                <a:gd name="T90" fmla="*/ 135 w 234"/>
                <a:gd name="T91" fmla="*/ 118 h 225"/>
                <a:gd name="T92" fmla="*/ 119 w 234"/>
                <a:gd name="T93" fmla="*/ 108 h 225"/>
                <a:gd name="T94" fmla="*/ 107 w 234"/>
                <a:gd name="T95" fmla="*/ 120 h 225"/>
                <a:gd name="T96" fmla="*/ 120 w 234"/>
                <a:gd name="T97" fmla="*/ 130 h 225"/>
                <a:gd name="T98" fmla="*/ 135 w 234"/>
                <a:gd name="T99" fmla="*/ 11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4" h="225">
                  <a:moveTo>
                    <a:pt x="66" y="70"/>
                  </a:moveTo>
                  <a:cubicBezTo>
                    <a:pt x="56" y="72"/>
                    <a:pt x="46" y="73"/>
                    <a:pt x="36" y="75"/>
                  </a:cubicBezTo>
                  <a:cubicBezTo>
                    <a:pt x="18" y="80"/>
                    <a:pt x="15" y="90"/>
                    <a:pt x="27" y="105"/>
                  </a:cubicBezTo>
                  <a:cubicBezTo>
                    <a:pt x="45" y="128"/>
                    <a:pt x="65" y="134"/>
                    <a:pt x="85" y="125"/>
                  </a:cubicBezTo>
                  <a:cubicBezTo>
                    <a:pt x="99" y="118"/>
                    <a:pt x="101" y="111"/>
                    <a:pt x="92" y="99"/>
                  </a:cubicBezTo>
                  <a:cubicBezTo>
                    <a:pt x="75" y="76"/>
                    <a:pt x="72" y="51"/>
                    <a:pt x="85" y="26"/>
                  </a:cubicBezTo>
                  <a:cubicBezTo>
                    <a:pt x="98" y="1"/>
                    <a:pt x="119" y="0"/>
                    <a:pt x="135" y="22"/>
                  </a:cubicBezTo>
                  <a:cubicBezTo>
                    <a:pt x="143" y="33"/>
                    <a:pt x="148" y="45"/>
                    <a:pt x="155" y="57"/>
                  </a:cubicBezTo>
                  <a:cubicBezTo>
                    <a:pt x="178" y="53"/>
                    <a:pt x="208" y="38"/>
                    <a:pt x="221" y="68"/>
                  </a:cubicBezTo>
                  <a:cubicBezTo>
                    <a:pt x="234" y="98"/>
                    <a:pt x="204" y="114"/>
                    <a:pt x="187" y="130"/>
                  </a:cubicBezTo>
                  <a:cubicBezTo>
                    <a:pt x="193" y="144"/>
                    <a:pt x="201" y="156"/>
                    <a:pt x="204" y="170"/>
                  </a:cubicBezTo>
                  <a:cubicBezTo>
                    <a:pt x="212" y="198"/>
                    <a:pt x="195" y="215"/>
                    <a:pt x="167" y="206"/>
                  </a:cubicBezTo>
                  <a:cubicBezTo>
                    <a:pt x="152" y="201"/>
                    <a:pt x="139" y="193"/>
                    <a:pt x="126" y="186"/>
                  </a:cubicBezTo>
                  <a:cubicBezTo>
                    <a:pt x="113" y="195"/>
                    <a:pt x="100" y="206"/>
                    <a:pt x="86" y="213"/>
                  </a:cubicBezTo>
                  <a:cubicBezTo>
                    <a:pt x="63" y="225"/>
                    <a:pt x="45" y="213"/>
                    <a:pt x="46" y="188"/>
                  </a:cubicBezTo>
                  <a:cubicBezTo>
                    <a:pt x="46" y="173"/>
                    <a:pt x="52" y="157"/>
                    <a:pt x="55" y="142"/>
                  </a:cubicBezTo>
                  <a:cubicBezTo>
                    <a:pt x="44" y="134"/>
                    <a:pt x="30" y="125"/>
                    <a:pt x="19" y="113"/>
                  </a:cubicBezTo>
                  <a:cubicBezTo>
                    <a:pt x="0" y="91"/>
                    <a:pt x="8" y="69"/>
                    <a:pt x="36" y="64"/>
                  </a:cubicBezTo>
                  <a:cubicBezTo>
                    <a:pt x="46" y="62"/>
                    <a:pt x="55" y="63"/>
                    <a:pt x="65" y="63"/>
                  </a:cubicBezTo>
                  <a:cubicBezTo>
                    <a:pt x="65" y="66"/>
                    <a:pt x="65" y="68"/>
                    <a:pt x="66" y="70"/>
                  </a:cubicBezTo>
                  <a:close/>
                  <a:moveTo>
                    <a:pt x="195" y="63"/>
                  </a:moveTo>
                  <a:cubicBezTo>
                    <a:pt x="169" y="62"/>
                    <a:pt x="153" y="71"/>
                    <a:pt x="143" y="87"/>
                  </a:cubicBezTo>
                  <a:cubicBezTo>
                    <a:pt x="140" y="93"/>
                    <a:pt x="138" y="104"/>
                    <a:pt x="141" y="109"/>
                  </a:cubicBezTo>
                  <a:cubicBezTo>
                    <a:pt x="144" y="116"/>
                    <a:pt x="153" y="121"/>
                    <a:pt x="160" y="122"/>
                  </a:cubicBezTo>
                  <a:cubicBezTo>
                    <a:pt x="182" y="125"/>
                    <a:pt x="195" y="111"/>
                    <a:pt x="205" y="95"/>
                  </a:cubicBezTo>
                  <a:cubicBezTo>
                    <a:pt x="209" y="88"/>
                    <a:pt x="213" y="77"/>
                    <a:pt x="211" y="72"/>
                  </a:cubicBezTo>
                  <a:cubicBezTo>
                    <a:pt x="208" y="66"/>
                    <a:pt x="197" y="64"/>
                    <a:pt x="195" y="63"/>
                  </a:cubicBezTo>
                  <a:close/>
                  <a:moveTo>
                    <a:pt x="194" y="186"/>
                  </a:moveTo>
                  <a:cubicBezTo>
                    <a:pt x="195" y="157"/>
                    <a:pt x="178" y="137"/>
                    <a:pt x="153" y="133"/>
                  </a:cubicBezTo>
                  <a:cubicBezTo>
                    <a:pt x="133" y="129"/>
                    <a:pt x="121" y="142"/>
                    <a:pt x="128" y="162"/>
                  </a:cubicBezTo>
                  <a:cubicBezTo>
                    <a:pt x="134" y="179"/>
                    <a:pt x="162" y="200"/>
                    <a:pt x="179" y="198"/>
                  </a:cubicBezTo>
                  <a:cubicBezTo>
                    <a:pt x="186" y="197"/>
                    <a:pt x="191" y="189"/>
                    <a:pt x="194" y="186"/>
                  </a:cubicBezTo>
                  <a:close/>
                  <a:moveTo>
                    <a:pt x="53" y="180"/>
                  </a:moveTo>
                  <a:cubicBezTo>
                    <a:pt x="57" y="195"/>
                    <a:pt x="58" y="211"/>
                    <a:pt x="75" y="205"/>
                  </a:cubicBezTo>
                  <a:cubicBezTo>
                    <a:pt x="89" y="200"/>
                    <a:pt x="104" y="189"/>
                    <a:pt x="113" y="176"/>
                  </a:cubicBezTo>
                  <a:cubicBezTo>
                    <a:pt x="118" y="168"/>
                    <a:pt x="115" y="150"/>
                    <a:pt x="108" y="141"/>
                  </a:cubicBezTo>
                  <a:cubicBezTo>
                    <a:pt x="98" y="125"/>
                    <a:pt x="84" y="134"/>
                    <a:pt x="76" y="144"/>
                  </a:cubicBezTo>
                  <a:cubicBezTo>
                    <a:pt x="66" y="155"/>
                    <a:pt x="60" y="168"/>
                    <a:pt x="53" y="180"/>
                  </a:cubicBezTo>
                  <a:close/>
                  <a:moveTo>
                    <a:pt x="85" y="53"/>
                  </a:moveTo>
                  <a:cubicBezTo>
                    <a:pt x="90" y="66"/>
                    <a:pt x="93" y="77"/>
                    <a:pt x="97" y="87"/>
                  </a:cubicBezTo>
                  <a:cubicBezTo>
                    <a:pt x="104" y="101"/>
                    <a:pt x="116" y="99"/>
                    <a:pt x="125" y="93"/>
                  </a:cubicBezTo>
                  <a:cubicBezTo>
                    <a:pt x="132" y="88"/>
                    <a:pt x="141" y="77"/>
                    <a:pt x="140" y="70"/>
                  </a:cubicBezTo>
                  <a:cubicBezTo>
                    <a:pt x="137" y="54"/>
                    <a:pt x="129" y="39"/>
                    <a:pt x="122" y="24"/>
                  </a:cubicBezTo>
                  <a:cubicBezTo>
                    <a:pt x="120" y="21"/>
                    <a:pt x="108" y="18"/>
                    <a:pt x="107" y="20"/>
                  </a:cubicBezTo>
                  <a:cubicBezTo>
                    <a:pt x="99" y="30"/>
                    <a:pt x="92" y="42"/>
                    <a:pt x="85" y="53"/>
                  </a:cubicBezTo>
                  <a:close/>
                  <a:moveTo>
                    <a:pt x="135" y="118"/>
                  </a:moveTo>
                  <a:cubicBezTo>
                    <a:pt x="128" y="113"/>
                    <a:pt x="122" y="107"/>
                    <a:pt x="119" y="108"/>
                  </a:cubicBezTo>
                  <a:cubicBezTo>
                    <a:pt x="114" y="110"/>
                    <a:pt x="111" y="116"/>
                    <a:pt x="107" y="120"/>
                  </a:cubicBezTo>
                  <a:cubicBezTo>
                    <a:pt x="111" y="124"/>
                    <a:pt x="116" y="130"/>
                    <a:pt x="120" y="130"/>
                  </a:cubicBezTo>
                  <a:cubicBezTo>
                    <a:pt x="124" y="130"/>
                    <a:pt x="128" y="124"/>
                    <a:pt x="135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408738" y="1739901"/>
              <a:ext cx="530225" cy="428625"/>
            </a:xfrm>
            <a:custGeom>
              <a:avLst/>
              <a:gdLst>
                <a:gd name="T0" fmla="*/ 0 w 140"/>
                <a:gd name="T1" fmla="*/ 113 h 113"/>
                <a:gd name="T2" fmla="*/ 104 w 140"/>
                <a:gd name="T3" fmla="*/ 6 h 113"/>
                <a:gd name="T4" fmla="*/ 134 w 140"/>
                <a:gd name="T5" fmla="*/ 1 h 113"/>
                <a:gd name="T6" fmla="*/ 136 w 140"/>
                <a:gd name="T7" fmla="*/ 30 h 113"/>
                <a:gd name="T8" fmla="*/ 96 w 140"/>
                <a:gd name="T9" fmla="*/ 103 h 113"/>
                <a:gd name="T10" fmla="*/ 83 w 140"/>
                <a:gd name="T11" fmla="*/ 112 h 113"/>
                <a:gd name="T12" fmla="*/ 0 w 14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13">
                  <a:moveTo>
                    <a:pt x="0" y="113"/>
                  </a:moveTo>
                  <a:cubicBezTo>
                    <a:pt x="37" y="74"/>
                    <a:pt x="70" y="39"/>
                    <a:pt x="104" y="6"/>
                  </a:cubicBezTo>
                  <a:cubicBezTo>
                    <a:pt x="110" y="0"/>
                    <a:pt x="124" y="3"/>
                    <a:pt x="134" y="1"/>
                  </a:cubicBezTo>
                  <a:cubicBezTo>
                    <a:pt x="135" y="11"/>
                    <a:pt x="140" y="22"/>
                    <a:pt x="136" y="30"/>
                  </a:cubicBezTo>
                  <a:cubicBezTo>
                    <a:pt x="125" y="55"/>
                    <a:pt x="110" y="79"/>
                    <a:pt x="96" y="103"/>
                  </a:cubicBezTo>
                  <a:cubicBezTo>
                    <a:pt x="93" y="107"/>
                    <a:pt x="88" y="112"/>
                    <a:pt x="83" y="112"/>
                  </a:cubicBezTo>
                  <a:cubicBezTo>
                    <a:pt x="57" y="113"/>
                    <a:pt x="32" y="113"/>
                    <a:pt x="0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348043" y="3195808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1210190" y="552834"/>
            <a:ext cx="9370723" cy="369332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400" b="1" dirty="0">
                <a:solidFill>
                  <a:srgbClr val="FCBCD4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400" b="1" dirty="0">
              <a:solidFill>
                <a:srgbClr val="FCBCD4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348043" y="1840843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456238" y="1817687"/>
            <a:ext cx="2990849" cy="3325813"/>
          </a:xfrm>
          <a:custGeom>
            <a:avLst/>
            <a:gdLst>
              <a:gd name="T0" fmla="*/ 493 w 754"/>
              <a:gd name="T1" fmla="*/ 205 h 839"/>
              <a:gd name="T2" fmla="*/ 592 w 754"/>
              <a:gd name="T3" fmla="*/ 240 h 839"/>
              <a:gd name="T4" fmla="*/ 655 w 754"/>
              <a:gd name="T5" fmla="*/ 394 h 839"/>
              <a:gd name="T6" fmla="*/ 567 w 754"/>
              <a:gd name="T7" fmla="*/ 468 h 839"/>
              <a:gd name="T8" fmla="*/ 545 w 754"/>
              <a:gd name="T9" fmla="*/ 481 h 839"/>
              <a:gd name="T10" fmla="*/ 634 w 754"/>
              <a:gd name="T11" fmla="*/ 514 h 839"/>
              <a:gd name="T12" fmla="*/ 698 w 754"/>
              <a:gd name="T13" fmla="*/ 725 h 839"/>
              <a:gd name="T14" fmla="*/ 563 w 754"/>
              <a:gd name="T15" fmla="*/ 817 h 839"/>
              <a:gd name="T16" fmla="*/ 359 w 754"/>
              <a:gd name="T17" fmla="*/ 835 h 839"/>
              <a:gd name="T18" fmla="*/ 103 w 754"/>
              <a:gd name="T19" fmla="*/ 779 h 839"/>
              <a:gd name="T20" fmla="*/ 20 w 754"/>
              <a:gd name="T21" fmla="*/ 623 h 839"/>
              <a:gd name="T22" fmla="*/ 119 w 754"/>
              <a:gd name="T23" fmla="*/ 516 h 839"/>
              <a:gd name="T24" fmla="*/ 187 w 754"/>
              <a:gd name="T25" fmla="*/ 512 h 839"/>
              <a:gd name="T26" fmla="*/ 462 w 754"/>
              <a:gd name="T27" fmla="*/ 513 h 839"/>
              <a:gd name="T28" fmla="*/ 492 w 754"/>
              <a:gd name="T29" fmla="*/ 501 h 839"/>
              <a:gd name="T30" fmla="*/ 487 w 754"/>
              <a:gd name="T31" fmla="*/ 496 h 839"/>
              <a:gd name="T32" fmla="*/ 254 w 754"/>
              <a:gd name="T33" fmla="*/ 494 h 839"/>
              <a:gd name="T34" fmla="*/ 116 w 754"/>
              <a:gd name="T35" fmla="*/ 440 h 839"/>
              <a:gd name="T36" fmla="*/ 94 w 754"/>
              <a:gd name="T37" fmla="*/ 306 h 839"/>
              <a:gd name="T38" fmla="*/ 177 w 754"/>
              <a:gd name="T39" fmla="*/ 237 h 839"/>
              <a:gd name="T40" fmla="*/ 225 w 754"/>
              <a:gd name="T41" fmla="*/ 243 h 839"/>
              <a:gd name="T42" fmla="*/ 373 w 754"/>
              <a:gd name="T43" fmla="*/ 244 h 839"/>
              <a:gd name="T44" fmla="*/ 382 w 754"/>
              <a:gd name="T45" fmla="*/ 241 h 839"/>
              <a:gd name="T46" fmla="*/ 391 w 754"/>
              <a:gd name="T47" fmla="*/ 232 h 839"/>
              <a:gd name="T48" fmla="*/ 380 w 754"/>
              <a:gd name="T49" fmla="*/ 226 h 839"/>
              <a:gd name="T50" fmla="*/ 273 w 754"/>
              <a:gd name="T51" fmla="*/ 215 h 839"/>
              <a:gd name="T52" fmla="*/ 186 w 754"/>
              <a:gd name="T53" fmla="*/ 145 h 839"/>
              <a:gd name="T54" fmla="*/ 235 w 754"/>
              <a:gd name="T55" fmla="*/ 38 h 839"/>
              <a:gd name="T56" fmla="*/ 448 w 754"/>
              <a:gd name="T57" fmla="*/ 9 h 839"/>
              <a:gd name="T58" fmla="*/ 518 w 754"/>
              <a:gd name="T59" fmla="*/ 28 h 839"/>
              <a:gd name="T60" fmla="*/ 531 w 754"/>
              <a:gd name="T61" fmla="*/ 179 h 839"/>
              <a:gd name="T62" fmla="*/ 493 w 754"/>
              <a:gd name="T63" fmla="*/ 205 h 839"/>
              <a:gd name="T64" fmla="*/ 124 w 754"/>
              <a:gd name="T65" fmla="*/ 366 h 839"/>
              <a:gd name="T66" fmla="*/ 139 w 754"/>
              <a:gd name="T67" fmla="*/ 382 h 839"/>
              <a:gd name="T68" fmla="*/ 161 w 754"/>
              <a:gd name="T69" fmla="*/ 364 h 839"/>
              <a:gd name="T70" fmla="*/ 212 w 754"/>
              <a:gd name="T71" fmla="*/ 310 h 839"/>
              <a:gd name="T72" fmla="*/ 222 w 754"/>
              <a:gd name="T73" fmla="*/ 288 h 839"/>
              <a:gd name="T74" fmla="*/ 200 w 754"/>
              <a:gd name="T75" fmla="*/ 277 h 839"/>
              <a:gd name="T76" fmla="*/ 177 w 754"/>
              <a:gd name="T77" fmla="*/ 288 h 839"/>
              <a:gd name="T78" fmla="*/ 124 w 754"/>
              <a:gd name="T79" fmla="*/ 366 h 839"/>
              <a:gd name="T80" fmla="*/ 69 w 754"/>
              <a:gd name="T81" fmla="*/ 665 h 839"/>
              <a:gd name="T82" fmla="*/ 84 w 754"/>
              <a:gd name="T83" fmla="*/ 678 h 839"/>
              <a:gd name="T84" fmla="*/ 103 w 754"/>
              <a:gd name="T85" fmla="*/ 669 h 839"/>
              <a:gd name="T86" fmla="*/ 159 w 754"/>
              <a:gd name="T87" fmla="*/ 606 h 839"/>
              <a:gd name="T88" fmla="*/ 166 w 754"/>
              <a:gd name="T89" fmla="*/ 585 h 839"/>
              <a:gd name="T90" fmla="*/ 147 w 754"/>
              <a:gd name="T91" fmla="*/ 576 h 839"/>
              <a:gd name="T92" fmla="*/ 120 w 754"/>
              <a:gd name="T93" fmla="*/ 588 h 839"/>
              <a:gd name="T94" fmla="*/ 69 w 754"/>
              <a:gd name="T95" fmla="*/ 665 h 839"/>
              <a:gd name="T96" fmla="*/ 322 w 754"/>
              <a:gd name="T97" fmla="*/ 54 h 839"/>
              <a:gd name="T98" fmla="*/ 238 w 754"/>
              <a:gd name="T99" fmla="*/ 110 h 839"/>
              <a:gd name="T100" fmla="*/ 244 w 754"/>
              <a:gd name="T101" fmla="*/ 136 h 839"/>
              <a:gd name="T102" fmla="*/ 267 w 754"/>
              <a:gd name="T103" fmla="*/ 128 h 839"/>
              <a:gd name="T104" fmla="*/ 322 w 754"/>
              <a:gd name="T105" fmla="*/ 88 h 839"/>
              <a:gd name="T106" fmla="*/ 335 w 754"/>
              <a:gd name="T107" fmla="*/ 69 h 839"/>
              <a:gd name="T108" fmla="*/ 322 w 754"/>
              <a:gd name="T109" fmla="*/ 5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54" h="839">
                <a:moveTo>
                  <a:pt x="493" y="205"/>
                </a:moveTo>
                <a:cubicBezTo>
                  <a:pt x="526" y="217"/>
                  <a:pt x="560" y="226"/>
                  <a:pt x="592" y="240"/>
                </a:cubicBezTo>
                <a:cubicBezTo>
                  <a:pt x="652" y="267"/>
                  <a:pt x="682" y="340"/>
                  <a:pt x="655" y="394"/>
                </a:cubicBezTo>
                <a:cubicBezTo>
                  <a:pt x="636" y="430"/>
                  <a:pt x="602" y="450"/>
                  <a:pt x="567" y="468"/>
                </a:cubicBezTo>
                <a:cubicBezTo>
                  <a:pt x="560" y="472"/>
                  <a:pt x="553" y="476"/>
                  <a:pt x="545" y="481"/>
                </a:cubicBezTo>
                <a:cubicBezTo>
                  <a:pt x="577" y="492"/>
                  <a:pt x="606" y="502"/>
                  <a:pt x="634" y="514"/>
                </a:cubicBezTo>
                <a:cubicBezTo>
                  <a:pt x="704" y="546"/>
                  <a:pt x="754" y="636"/>
                  <a:pt x="698" y="725"/>
                </a:cubicBezTo>
                <a:cubicBezTo>
                  <a:pt x="666" y="776"/>
                  <a:pt x="619" y="802"/>
                  <a:pt x="563" y="817"/>
                </a:cubicBezTo>
                <a:cubicBezTo>
                  <a:pt x="496" y="834"/>
                  <a:pt x="427" y="839"/>
                  <a:pt x="359" y="835"/>
                </a:cubicBezTo>
                <a:cubicBezTo>
                  <a:pt x="271" y="829"/>
                  <a:pt x="184" y="819"/>
                  <a:pt x="103" y="779"/>
                </a:cubicBezTo>
                <a:cubicBezTo>
                  <a:pt x="37" y="747"/>
                  <a:pt x="0" y="696"/>
                  <a:pt x="20" y="623"/>
                </a:cubicBezTo>
                <a:cubicBezTo>
                  <a:pt x="34" y="571"/>
                  <a:pt x="69" y="536"/>
                  <a:pt x="119" y="516"/>
                </a:cubicBezTo>
                <a:cubicBezTo>
                  <a:pt x="141" y="506"/>
                  <a:pt x="162" y="506"/>
                  <a:pt x="187" y="512"/>
                </a:cubicBezTo>
                <a:cubicBezTo>
                  <a:pt x="278" y="536"/>
                  <a:pt x="371" y="534"/>
                  <a:pt x="462" y="513"/>
                </a:cubicBezTo>
                <a:cubicBezTo>
                  <a:pt x="472" y="511"/>
                  <a:pt x="482" y="505"/>
                  <a:pt x="492" y="501"/>
                </a:cubicBezTo>
                <a:cubicBezTo>
                  <a:pt x="490" y="498"/>
                  <a:pt x="488" y="496"/>
                  <a:pt x="487" y="496"/>
                </a:cubicBezTo>
                <a:cubicBezTo>
                  <a:pt x="409" y="505"/>
                  <a:pt x="331" y="498"/>
                  <a:pt x="254" y="494"/>
                </a:cubicBezTo>
                <a:cubicBezTo>
                  <a:pt x="200" y="491"/>
                  <a:pt x="158" y="468"/>
                  <a:pt x="116" y="440"/>
                </a:cubicBezTo>
                <a:cubicBezTo>
                  <a:pt x="69" y="409"/>
                  <a:pt x="61" y="357"/>
                  <a:pt x="94" y="306"/>
                </a:cubicBezTo>
                <a:cubicBezTo>
                  <a:pt x="114" y="274"/>
                  <a:pt x="138" y="245"/>
                  <a:pt x="177" y="237"/>
                </a:cubicBezTo>
                <a:cubicBezTo>
                  <a:pt x="192" y="235"/>
                  <a:pt x="210" y="238"/>
                  <a:pt x="225" y="243"/>
                </a:cubicBezTo>
                <a:cubicBezTo>
                  <a:pt x="274" y="257"/>
                  <a:pt x="324" y="255"/>
                  <a:pt x="373" y="244"/>
                </a:cubicBezTo>
                <a:cubicBezTo>
                  <a:pt x="376" y="244"/>
                  <a:pt x="380" y="243"/>
                  <a:pt x="382" y="241"/>
                </a:cubicBezTo>
                <a:cubicBezTo>
                  <a:pt x="386" y="238"/>
                  <a:pt x="388" y="235"/>
                  <a:pt x="391" y="232"/>
                </a:cubicBezTo>
                <a:cubicBezTo>
                  <a:pt x="387" y="230"/>
                  <a:pt x="384" y="227"/>
                  <a:pt x="380" y="226"/>
                </a:cubicBezTo>
                <a:cubicBezTo>
                  <a:pt x="344" y="223"/>
                  <a:pt x="308" y="222"/>
                  <a:pt x="273" y="215"/>
                </a:cubicBezTo>
                <a:cubicBezTo>
                  <a:pt x="232" y="208"/>
                  <a:pt x="202" y="185"/>
                  <a:pt x="186" y="145"/>
                </a:cubicBezTo>
                <a:cubicBezTo>
                  <a:pt x="167" y="95"/>
                  <a:pt x="196" y="56"/>
                  <a:pt x="235" y="38"/>
                </a:cubicBezTo>
                <a:cubicBezTo>
                  <a:pt x="303" y="6"/>
                  <a:pt x="375" y="0"/>
                  <a:pt x="448" y="9"/>
                </a:cubicBezTo>
                <a:cubicBezTo>
                  <a:pt x="472" y="12"/>
                  <a:pt x="497" y="17"/>
                  <a:pt x="518" y="28"/>
                </a:cubicBezTo>
                <a:cubicBezTo>
                  <a:pt x="576" y="59"/>
                  <a:pt x="581" y="136"/>
                  <a:pt x="531" y="179"/>
                </a:cubicBezTo>
                <a:cubicBezTo>
                  <a:pt x="519" y="189"/>
                  <a:pt x="505" y="197"/>
                  <a:pt x="493" y="205"/>
                </a:cubicBezTo>
                <a:close/>
                <a:moveTo>
                  <a:pt x="124" y="366"/>
                </a:moveTo>
                <a:cubicBezTo>
                  <a:pt x="129" y="371"/>
                  <a:pt x="136" y="383"/>
                  <a:pt x="139" y="382"/>
                </a:cubicBezTo>
                <a:cubicBezTo>
                  <a:pt x="147" y="378"/>
                  <a:pt x="157" y="372"/>
                  <a:pt x="161" y="364"/>
                </a:cubicBezTo>
                <a:cubicBezTo>
                  <a:pt x="172" y="340"/>
                  <a:pt x="186" y="320"/>
                  <a:pt x="212" y="310"/>
                </a:cubicBezTo>
                <a:cubicBezTo>
                  <a:pt x="218" y="308"/>
                  <a:pt x="224" y="294"/>
                  <a:pt x="222" y="288"/>
                </a:cubicBezTo>
                <a:cubicBezTo>
                  <a:pt x="220" y="282"/>
                  <a:pt x="208" y="277"/>
                  <a:pt x="200" y="277"/>
                </a:cubicBezTo>
                <a:cubicBezTo>
                  <a:pt x="193" y="278"/>
                  <a:pt x="185" y="284"/>
                  <a:pt x="177" y="288"/>
                </a:cubicBezTo>
                <a:cubicBezTo>
                  <a:pt x="150" y="306"/>
                  <a:pt x="133" y="331"/>
                  <a:pt x="124" y="366"/>
                </a:cubicBezTo>
                <a:close/>
                <a:moveTo>
                  <a:pt x="69" y="665"/>
                </a:moveTo>
                <a:cubicBezTo>
                  <a:pt x="73" y="669"/>
                  <a:pt x="78" y="678"/>
                  <a:pt x="84" y="678"/>
                </a:cubicBezTo>
                <a:cubicBezTo>
                  <a:pt x="90" y="679"/>
                  <a:pt x="100" y="674"/>
                  <a:pt x="103" y="669"/>
                </a:cubicBezTo>
                <a:cubicBezTo>
                  <a:pt x="114" y="641"/>
                  <a:pt x="130" y="618"/>
                  <a:pt x="159" y="606"/>
                </a:cubicBezTo>
                <a:cubicBezTo>
                  <a:pt x="164" y="604"/>
                  <a:pt x="168" y="591"/>
                  <a:pt x="166" y="585"/>
                </a:cubicBezTo>
                <a:cubicBezTo>
                  <a:pt x="164" y="580"/>
                  <a:pt x="153" y="575"/>
                  <a:pt x="147" y="576"/>
                </a:cubicBezTo>
                <a:cubicBezTo>
                  <a:pt x="137" y="577"/>
                  <a:pt x="128" y="582"/>
                  <a:pt x="120" y="588"/>
                </a:cubicBezTo>
                <a:cubicBezTo>
                  <a:pt x="94" y="606"/>
                  <a:pt x="77" y="631"/>
                  <a:pt x="69" y="665"/>
                </a:cubicBezTo>
                <a:close/>
                <a:moveTo>
                  <a:pt x="322" y="54"/>
                </a:moveTo>
                <a:cubicBezTo>
                  <a:pt x="286" y="55"/>
                  <a:pt x="246" y="82"/>
                  <a:pt x="238" y="110"/>
                </a:cubicBezTo>
                <a:cubicBezTo>
                  <a:pt x="236" y="117"/>
                  <a:pt x="242" y="127"/>
                  <a:pt x="244" y="136"/>
                </a:cubicBezTo>
                <a:cubicBezTo>
                  <a:pt x="252" y="133"/>
                  <a:pt x="265" y="133"/>
                  <a:pt x="267" y="128"/>
                </a:cubicBezTo>
                <a:cubicBezTo>
                  <a:pt x="278" y="103"/>
                  <a:pt x="297" y="93"/>
                  <a:pt x="322" y="88"/>
                </a:cubicBezTo>
                <a:cubicBezTo>
                  <a:pt x="328" y="86"/>
                  <a:pt x="336" y="75"/>
                  <a:pt x="335" y="69"/>
                </a:cubicBezTo>
                <a:cubicBezTo>
                  <a:pt x="334" y="63"/>
                  <a:pt x="325" y="57"/>
                  <a:pt x="322" y="54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9" name="Grupo 8"/>
          <p:cNvGrpSpPr/>
          <p:nvPr/>
        </p:nvGrpSpPr>
        <p:grpSpPr>
          <a:xfrm>
            <a:off x="8334260" y="46422"/>
            <a:ext cx="666048" cy="1046056"/>
            <a:chOff x="5805487" y="528638"/>
            <a:chExt cx="2813051" cy="4418012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805487" y="528638"/>
              <a:ext cx="2813051" cy="4418012"/>
            </a:xfrm>
            <a:custGeom>
              <a:avLst/>
              <a:gdLst>
                <a:gd name="T0" fmla="*/ 433 w 747"/>
                <a:gd name="T1" fmla="*/ 0 h 1175"/>
                <a:gd name="T2" fmla="*/ 534 w 747"/>
                <a:gd name="T3" fmla="*/ 23 h 1175"/>
                <a:gd name="T4" fmla="*/ 604 w 747"/>
                <a:gd name="T5" fmla="*/ 101 h 1175"/>
                <a:gd name="T6" fmla="*/ 614 w 747"/>
                <a:gd name="T7" fmla="*/ 247 h 1175"/>
                <a:gd name="T8" fmla="*/ 621 w 747"/>
                <a:gd name="T9" fmla="*/ 267 h 1175"/>
                <a:gd name="T10" fmla="*/ 723 w 747"/>
                <a:gd name="T11" fmla="*/ 446 h 1175"/>
                <a:gd name="T12" fmla="*/ 732 w 747"/>
                <a:gd name="T13" fmla="*/ 601 h 1175"/>
                <a:gd name="T14" fmla="*/ 735 w 747"/>
                <a:gd name="T15" fmla="*/ 638 h 1175"/>
                <a:gd name="T16" fmla="*/ 710 w 747"/>
                <a:gd name="T17" fmla="*/ 850 h 1175"/>
                <a:gd name="T18" fmla="*/ 478 w 747"/>
                <a:gd name="T19" fmla="*/ 1144 h 1175"/>
                <a:gd name="T20" fmla="*/ 283 w 747"/>
                <a:gd name="T21" fmla="*/ 1130 h 1175"/>
                <a:gd name="T22" fmla="*/ 89 w 747"/>
                <a:gd name="T23" fmla="*/ 892 h 1175"/>
                <a:gd name="T24" fmla="*/ 76 w 747"/>
                <a:gd name="T25" fmla="*/ 848 h 1175"/>
                <a:gd name="T26" fmla="*/ 41 w 747"/>
                <a:gd name="T27" fmla="*/ 766 h 1175"/>
                <a:gd name="T28" fmla="*/ 1 w 747"/>
                <a:gd name="T29" fmla="*/ 564 h 1175"/>
                <a:gd name="T30" fmla="*/ 8 w 747"/>
                <a:gd name="T31" fmla="*/ 353 h 1175"/>
                <a:gd name="T32" fmla="*/ 165 w 747"/>
                <a:gd name="T33" fmla="*/ 165 h 1175"/>
                <a:gd name="T34" fmla="*/ 211 w 747"/>
                <a:gd name="T35" fmla="*/ 147 h 1175"/>
                <a:gd name="T36" fmla="*/ 230 w 747"/>
                <a:gd name="T37" fmla="*/ 122 h 1175"/>
                <a:gd name="T38" fmla="*/ 288 w 747"/>
                <a:gd name="T39" fmla="*/ 43 h 1175"/>
                <a:gd name="T40" fmla="*/ 433 w 747"/>
                <a:gd name="T41" fmla="*/ 0 h 1175"/>
                <a:gd name="T42" fmla="*/ 272 w 747"/>
                <a:gd name="T43" fmla="*/ 127 h 1175"/>
                <a:gd name="T44" fmla="*/ 287 w 747"/>
                <a:gd name="T45" fmla="*/ 127 h 1175"/>
                <a:gd name="T46" fmla="*/ 373 w 747"/>
                <a:gd name="T47" fmla="*/ 103 h 1175"/>
                <a:gd name="T48" fmla="*/ 401 w 747"/>
                <a:gd name="T49" fmla="*/ 116 h 1175"/>
                <a:gd name="T50" fmla="*/ 383 w 747"/>
                <a:gd name="T51" fmla="*/ 141 h 1175"/>
                <a:gd name="T52" fmla="*/ 252 w 747"/>
                <a:gd name="T53" fmla="*/ 178 h 1175"/>
                <a:gd name="T54" fmla="*/ 126 w 747"/>
                <a:gd name="T55" fmla="*/ 230 h 1175"/>
                <a:gd name="T56" fmla="*/ 44 w 747"/>
                <a:gd name="T57" fmla="*/ 384 h 1175"/>
                <a:gd name="T58" fmla="*/ 41 w 747"/>
                <a:gd name="T59" fmla="*/ 528 h 1175"/>
                <a:gd name="T60" fmla="*/ 55 w 747"/>
                <a:gd name="T61" fmla="*/ 680 h 1175"/>
                <a:gd name="T62" fmla="*/ 60 w 747"/>
                <a:gd name="T63" fmla="*/ 691 h 1175"/>
                <a:gd name="T64" fmla="*/ 125 w 747"/>
                <a:gd name="T65" fmla="*/ 587 h 1175"/>
                <a:gd name="T66" fmla="*/ 364 w 747"/>
                <a:gd name="T67" fmla="*/ 405 h 1175"/>
                <a:gd name="T68" fmla="*/ 487 w 747"/>
                <a:gd name="T69" fmla="*/ 345 h 1175"/>
                <a:gd name="T70" fmla="*/ 580 w 747"/>
                <a:gd name="T71" fmla="*/ 179 h 1175"/>
                <a:gd name="T72" fmla="*/ 448 w 747"/>
                <a:gd name="T73" fmla="*/ 46 h 1175"/>
                <a:gd name="T74" fmla="*/ 355 w 747"/>
                <a:gd name="T75" fmla="*/ 57 h 1175"/>
                <a:gd name="T76" fmla="*/ 272 w 747"/>
                <a:gd name="T77" fmla="*/ 127 h 1175"/>
                <a:gd name="T78" fmla="*/ 687 w 747"/>
                <a:gd name="T79" fmla="*/ 724 h 1175"/>
                <a:gd name="T80" fmla="*/ 612 w 747"/>
                <a:gd name="T81" fmla="*/ 526 h 1175"/>
                <a:gd name="T82" fmla="*/ 462 w 747"/>
                <a:gd name="T83" fmla="*/ 430 h 1175"/>
                <a:gd name="T84" fmla="*/ 415 w 747"/>
                <a:gd name="T85" fmla="*/ 426 h 1175"/>
                <a:gd name="T86" fmla="*/ 298 w 747"/>
                <a:gd name="T87" fmla="*/ 489 h 1175"/>
                <a:gd name="T88" fmla="*/ 143 w 747"/>
                <a:gd name="T89" fmla="*/ 631 h 1175"/>
                <a:gd name="T90" fmla="*/ 104 w 747"/>
                <a:gd name="T91" fmla="*/ 716 h 1175"/>
                <a:gd name="T92" fmla="*/ 118 w 747"/>
                <a:gd name="T93" fmla="*/ 850 h 1175"/>
                <a:gd name="T94" fmla="*/ 268 w 747"/>
                <a:gd name="T95" fmla="*/ 1072 h 1175"/>
                <a:gd name="T96" fmla="*/ 509 w 747"/>
                <a:gd name="T97" fmla="*/ 1080 h 1175"/>
                <a:gd name="T98" fmla="*/ 687 w 747"/>
                <a:gd name="T99" fmla="*/ 724 h 1175"/>
                <a:gd name="T100" fmla="*/ 694 w 747"/>
                <a:gd name="T101" fmla="*/ 577 h 1175"/>
                <a:gd name="T102" fmla="*/ 596 w 747"/>
                <a:gd name="T103" fmla="*/ 302 h 1175"/>
                <a:gd name="T104" fmla="*/ 490 w 747"/>
                <a:gd name="T105" fmla="*/ 397 h 1175"/>
                <a:gd name="T106" fmla="*/ 694 w 747"/>
                <a:gd name="T107" fmla="*/ 57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7" h="1175">
                  <a:moveTo>
                    <a:pt x="433" y="0"/>
                  </a:moveTo>
                  <a:cubicBezTo>
                    <a:pt x="467" y="7"/>
                    <a:pt x="501" y="12"/>
                    <a:pt x="534" y="23"/>
                  </a:cubicBezTo>
                  <a:cubicBezTo>
                    <a:pt x="571" y="35"/>
                    <a:pt x="589" y="67"/>
                    <a:pt x="604" y="101"/>
                  </a:cubicBezTo>
                  <a:cubicBezTo>
                    <a:pt x="623" y="149"/>
                    <a:pt x="624" y="197"/>
                    <a:pt x="614" y="247"/>
                  </a:cubicBezTo>
                  <a:cubicBezTo>
                    <a:pt x="613" y="253"/>
                    <a:pt x="616" y="263"/>
                    <a:pt x="621" y="267"/>
                  </a:cubicBezTo>
                  <a:cubicBezTo>
                    <a:pt x="672" y="317"/>
                    <a:pt x="704" y="378"/>
                    <a:pt x="723" y="446"/>
                  </a:cubicBezTo>
                  <a:cubicBezTo>
                    <a:pt x="737" y="496"/>
                    <a:pt x="747" y="548"/>
                    <a:pt x="732" y="601"/>
                  </a:cubicBezTo>
                  <a:cubicBezTo>
                    <a:pt x="729" y="613"/>
                    <a:pt x="736" y="626"/>
                    <a:pt x="735" y="638"/>
                  </a:cubicBezTo>
                  <a:cubicBezTo>
                    <a:pt x="728" y="709"/>
                    <a:pt x="727" y="781"/>
                    <a:pt x="710" y="850"/>
                  </a:cubicBezTo>
                  <a:cubicBezTo>
                    <a:pt x="678" y="982"/>
                    <a:pt x="602" y="1085"/>
                    <a:pt x="478" y="1144"/>
                  </a:cubicBezTo>
                  <a:cubicBezTo>
                    <a:pt x="412" y="1175"/>
                    <a:pt x="345" y="1166"/>
                    <a:pt x="283" y="1130"/>
                  </a:cubicBezTo>
                  <a:cubicBezTo>
                    <a:pt x="188" y="1076"/>
                    <a:pt x="127" y="993"/>
                    <a:pt x="89" y="892"/>
                  </a:cubicBezTo>
                  <a:cubicBezTo>
                    <a:pt x="84" y="878"/>
                    <a:pt x="82" y="862"/>
                    <a:pt x="76" y="848"/>
                  </a:cubicBezTo>
                  <a:cubicBezTo>
                    <a:pt x="65" y="820"/>
                    <a:pt x="53" y="793"/>
                    <a:pt x="41" y="766"/>
                  </a:cubicBezTo>
                  <a:cubicBezTo>
                    <a:pt x="13" y="702"/>
                    <a:pt x="1" y="634"/>
                    <a:pt x="1" y="564"/>
                  </a:cubicBezTo>
                  <a:cubicBezTo>
                    <a:pt x="0" y="494"/>
                    <a:pt x="0" y="422"/>
                    <a:pt x="8" y="353"/>
                  </a:cubicBezTo>
                  <a:cubicBezTo>
                    <a:pt x="20" y="259"/>
                    <a:pt x="76" y="197"/>
                    <a:pt x="165" y="165"/>
                  </a:cubicBezTo>
                  <a:cubicBezTo>
                    <a:pt x="180" y="159"/>
                    <a:pt x="197" y="155"/>
                    <a:pt x="211" y="147"/>
                  </a:cubicBezTo>
                  <a:cubicBezTo>
                    <a:pt x="219" y="142"/>
                    <a:pt x="226" y="131"/>
                    <a:pt x="230" y="122"/>
                  </a:cubicBezTo>
                  <a:cubicBezTo>
                    <a:pt x="243" y="90"/>
                    <a:pt x="261" y="63"/>
                    <a:pt x="288" y="43"/>
                  </a:cubicBezTo>
                  <a:cubicBezTo>
                    <a:pt x="321" y="19"/>
                    <a:pt x="374" y="4"/>
                    <a:pt x="433" y="0"/>
                  </a:cubicBezTo>
                  <a:close/>
                  <a:moveTo>
                    <a:pt x="272" y="127"/>
                  </a:moveTo>
                  <a:cubicBezTo>
                    <a:pt x="279" y="127"/>
                    <a:pt x="283" y="128"/>
                    <a:pt x="287" y="127"/>
                  </a:cubicBezTo>
                  <a:cubicBezTo>
                    <a:pt x="315" y="119"/>
                    <a:pt x="344" y="112"/>
                    <a:pt x="373" y="103"/>
                  </a:cubicBezTo>
                  <a:cubicBezTo>
                    <a:pt x="387" y="98"/>
                    <a:pt x="397" y="103"/>
                    <a:pt x="401" y="116"/>
                  </a:cubicBezTo>
                  <a:cubicBezTo>
                    <a:pt x="405" y="131"/>
                    <a:pt x="396" y="138"/>
                    <a:pt x="383" y="141"/>
                  </a:cubicBezTo>
                  <a:cubicBezTo>
                    <a:pt x="339" y="153"/>
                    <a:pt x="295" y="163"/>
                    <a:pt x="252" y="178"/>
                  </a:cubicBezTo>
                  <a:cubicBezTo>
                    <a:pt x="209" y="192"/>
                    <a:pt x="165" y="207"/>
                    <a:pt x="126" y="230"/>
                  </a:cubicBezTo>
                  <a:cubicBezTo>
                    <a:pt x="70" y="263"/>
                    <a:pt x="49" y="321"/>
                    <a:pt x="44" y="384"/>
                  </a:cubicBezTo>
                  <a:cubicBezTo>
                    <a:pt x="40" y="432"/>
                    <a:pt x="39" y="480"/>
                    <a:pt x="41" y="528"/>
                  </a:cubicBezTo>
                  <a:cubicBezTo>
                    <a:pt x="43" y="579"/>
                    <a:pt x="50" y="630"/>
                    <a:pt x="55" y="680"/>
                  </a:cubicBezTo>
                  <a:cubicBezTo>
                    <a:pt x="56" y="685"/>
                    <a:pt x="59" y="690"/>
                    <a:pt x="60" y="691"/>
                  </a:cubicBezTo>
                  <a:cubicBezTo>
                    <a:pt x="82" y="656"/>
                    <a:pt x="100" y="619"/>
                    <a:pt x="125" y="587"/>
                  </a:cubicBezTo>
                  <a:cubicBezTo>
                    <a:pt x="188" y="505"/>
                    <a:pt x="273" y="451"/>
                    <a:pt x="364" y="405"/>
                  </a:cubicBezTo>
                  <a:cubicBezTo>
                    <a:pt x="405" y="385"/>
                    <a:pt x="448" y="368"/>
                    <a:pt x="487" y="345"/>
                  </a:cubicBezTo>
                  <a:cubicBezTo>
                    <a:pt x="548" y="308"/>
                    <a:pt x="588" y="253"/>
                    <a:pt x="580" y="179"/>
                  </a:cubicBezTo>
                  <a:cubicBezTo>
                    <a:pt x="568" y="79"/>
                    <a:pt x="542" y="51"/>
                    <a:pt x="448" y="46"/>
                  </a:cubicBezTo>
                  <a:cubicBezTo>
                    <a:pt x="417" y="44"/>
                    <a:pt x="386" y="51"/>
                    <a:pt x="355" y="57"/>
                  </a:cubicBezTo>
                  <a:cubicBezTo>
                    <a:pt x="316" y="64"/>
                    <a:pt x="290" y="89"/>
                    <a:pt x="272" y="127"/>
                  </a:cubicBezTo>
                  <a:close/>
                  <a:moveTo>
                    <a:pt x="687" y="724"/>
                  </a:moveTo>
                  <a:cubicBezTo>
                    <a:pt x="691" y="648"/>
                    <a:pt x="653" y="575"/>
                    <a:pt x="612" y="526"/>
                  </a:cubicBezTo>
                  <a:cubicBezTo>
                    <a:pt x="573" y="478"/>
                    <a:pt x="517" y="453"/>
                    <a:pt x="462" y="430"/>
                  </a:cubicBezTo>
                  <a:cubicBezTo>
                    <a:pt x="447" y="424"/>
                    <a:pt x="433" y="415"/>
                    <a:pt x="415" y="426"/>
                  </a:cubicBezTo>
                  <a:cubicBezTo>
                    <a:pt x="377" y="449"/>
                    <a:pt x="336" y="466"/>
                    <a:pt x="298" y="489"/>
                  </a:cubicBezTo>
                  <a:cubicBezTo>
                    <a:pt x="238" y="526"/>
                    <a:pt x="182" y="570"/>
                    <a:pt x="143" y="631"/>
                  </a:cubicBezTo>
                  <a:cubicBezTo>
                    <a:pt x="126" y="657"/>
                    <a:pt x="106" y="687"/>
                    <a:pt x="104" y="716"/>
                  </a:cubicBezTo>
                  <a:cubicBezTo>
                    <a:pt x="101" y="760"/>
                    <a:pt x="107" y="807"/>
                    <a:pt x="118" y="850"/>
                  </a:cubicBezTo>
                  <a:cubicBezTo>
                    <a:pt x="142" y="941"/>
                    <a:pt x="193" y="1016"/>
                    <a:pt x="268" y="1072"/>
                  </a:cubicBezTo>
                  <a:cubicBezTo>
                    <a:pt x="352" y="1135"/>
                    <a:pt x="426" y="1141"/>
                    <a:pt x="509" y="1080"/>
                  </a:cubicBezTo>
                  <a:cubicBezTo>
                    <a:pt x="630" y="992"/>
                    <a:pt x="685" y="869"/>
                    <a:pt x="687" y="724"/>
                  </a:cubicBezTo>
                  <a:close/>
                  <a:moveTo>
                    <a:pt x="694" y="577"/>
                  </a:moveTo>
                  <a:cubicBezTo>
                    <a:pt x="708" y="494"/>
                    <a:pt x="655" y="345"/>
                    <a:pt x="596" y="302"/>
                  </a:cubicBezTo>
                  <a:cubicBezTo>
                    <a:pt x="560" y="334"/>
                    <a:pt x="526" y="365"/>
                    <a:pt x="490" y="397"/>
                  </a:cubicBezTo>
                  <a:cubicBezTo>
                    <a:pt x="577" y="433"/>
                    <a:pt x="653" y="485"/>
                    <a:pt x="694" y="577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6310313" y="2333625"/>
              <a:ext cx="1973263" cy="2301875"/>
            </a:xfrm>
            <a:custGeom>
              <a:avLst/>
              <a:gdLst>
                <a:gd name="T0" fmla="*/ 2 w 524"/>
                <a:gd name="T1" fmla="*/ 290 h 612"/>
                <a:gd name="T2" fmla="*/ 98 w 524"/>
                <a:gd name="T3" fmla="*/ 94 h 612"/>
                <a:gd name="T4" fmla="*/ 231 w 524"/>
                <a:gd name="T5" fmla="*/ 13 h 612"/>
                <a:gd name="T6" fmla="*/ 311 w 524"/>
                <a:gd name="T7" fmla="*/ 23 h 612"/>
                <a:gd name="T8" fmla="*/ 489 w 524"/>
                <a:gd name="T9" fmla="*/ 179 h 612"/>
                <a:gd name="T10" fmla="*/ 500 w 524"/>
                <a:gd name="T11" fmla="*/ 376 h 612"/>
                <a:gd name="T12" fmla="*/ 380 w 524"/>
                <a:gd name="T13" fmla="*/ 556 h 612"/>
                <a:gd name="T14" fmla="*/ 246 w 524"/>
                <a:gd name="T15" fmla="*/ 608 h 612"/>
                <a:gd name="T16" fmla="*/ 128 w 524"/>
                <a:gd name="T17" fmla="*/ 547 h 612"/>
                <a:gd name="T18" fmla="*/ 9 w 524"/>
                <a:gd name="T19" fmla="*/ 343 h 612"/>
                <a:gd name="T20" fmla="*/ 2 w 524"/>
                <a:gd name="T21" fmla="*/ 290 h 612"/>
                <a:gd name="T22" fmla="*/ 138 w 524"/>
                <a:gd name="T23" fmla="*/ 286 h 612"/>
                <a:gd name="T24" fmla="*/ 208 w 524"/>
                <a:gd name="T25" fmla="*/ 218 h 612"/>
                <a:gd name="T26" fmla="*/ 140 w 524"/>
                <a:gd name="T27" fmla="*/ 149 h 612"/>
                <a:gd name="T28" fmla="*/ 70 w 524"/>
                <a:gd name="T29" fmla="*/ 218 h 612"/>
                <a:gd name="T30" fmla="*/ 138 w 524"/>
                <a:gd name="T31" fmla="*/ 286 h 612"/>
                <a:gd name="T32" fmla="*/ 303 w 524"/>
                <a:gd name="T33" fmla="*/ 219 h 612"/>
                <a:gd name="T34" fmla="*/ 371 w 524"/>
                <a:gd name="T35" fmla="*/ 286 h 612"/>
                <a:gd name="T36" fmla="*/ 439 w 524"/>
                <a:gd name="T37" fmla="*/ 219 h 612"/>
                <a:gd name="T38" fmla="*/ 370 w 524"/>
                <a:gd name="T39" fmla="*/ 149 h 612"/>
                <a:gd name="T40" fmla="*/ 303 w 524"/>
                <a:gd name="T41" fmla="*/ 219 h 612"/>
                <a:gd name="T42" fmla="*/ 316 w 524"/>
                <a:gd name="T43" fmla="*/ 424 h 612"/>
                <a:gd name="T44" fmla="*/ 292 w 524"/>
                <a:gd name="T45" fmla="*/ 408 h 612"/>
                <a:gd name="T46" fmla="*/ 214 w 524"/>
                <a:gd name="T47" fmla="*/ 408 h 612"/>
                <a:gd name="T48" fmla="*/ 193 w 524"/>
                <a:gd name="T49" fmla="*/ 425 h 612"/>
                <a:gd name="T50" fmla="*/ 193 w 524"/>
                <a:gd name="T51" fmla="*/ 427 h 612"/>
                <a:gd name="T52" fmla="*/ 316 w 524"/>
                <a:gd name="T53" fmla="*/ 424 h 612"/>
                <a:gd name="T54" fmla="*/ 211 w 524"/>
                <a:gd name="T55" fmla="*/ 466 h 612"/>
                <a:gd name="T56" fmla="*/ 263 w 524"/>
                <a:gd name="T57" fmla="*/ 493 h 612"/>
                <a:gd name="T58" fmla="*/ 295 w 524"/>
                <a:gd name="T59" fmla="*/ 466 h 612"/>
                <a:gd name="T60" fmla="*/ 211 w 524"/>
                <a:gd name="T61" fmla="*/ 466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4" h="612">
                  <a:moveTo>
                    <a:pt x="2" y="290"/>
                  </a:moveTo>
                  <a:cubicBezTo>
                    <a:pt x="0" y="207"/>
                    <a:pt x="40" y="146"/>
                    <a:pt x="98" y="94"/>
                  </a:cubicBezTo>
                  <a:cubicBezTo>
                    <a:pt x="137" y="58"/>
                    <a:pt x="182" y="33"/>
                    <a:pt x="231" y="13"/>
                  </a:cubicBezTo>
                  <a:cubicBezTo>
                    <a:pt x="261" y="0"/>
                    <a:pt x="286" y="12"/>
                    <a:pt x="311" y="23"/>
                  </a:cubicBezTo>
                  <a:cubicBezTo>
                    <a:pt x="386" y="57"/>
                    <a:pt x="450" y="106"/>
                    <a:pt x="489" y="179"/>
                  </a:cubicBezTo>
                  <a:cubicBezTo>
                    <a:pt x="523" y="241"/>
                    <a:pt x="524" y="309"/>
                    <a:pt x="500" y="376"/>
                  </a:cubicBezTo>
                  <a:cubicBezTo>
                    <a:pt x="474" y="446"/>
                    <a:pt x="435" y="507"/>
                    <a:pt x="380" y="556"/>
                  </a:cubicBezTo>
                  <a:cubicBezTo>
                    <a:pt x="342" y="589"/>
                    <a:pt x="299" y="612"/>
                    <a:pt x="246" y="608"/>
                  </a:cubicBezTo>
                  <a:cubicBezTo>
                    <a:pt x="200" y="603"/>
                    <a:pt x="161" y="580"/>
                    <a:pt x="128" y="547"/>
                  </a:cubicBezTo>
                  <a:cubicBezTo>
                    <a:pt x="71" y="490"/>
                    <a:pt x="28" y="423"/>
                    <a:pt x="9" y="343"/>
                  </a:cubicBezTo>
                  <a:cubicBezTo>
                    <a:pt x="5" y="325"/>
                    <a:pt x="4" y="307"/>
                    <a:pt x="2" y="290"/>
                  </a:cubicBezTo>
                  <a:close/>
                  <a:moveTo>
                    <a:pt x="138" y="286"/>
                  </a:moveTo>
                  <a:cubicBezTo>
                    <a:pt x="178" y="286"/>
                    <a:pt x="208" y="257"/>
                    <a:pt x="208" y="218"/>
                  </a:cubicBezTo>
                  <a:cubicBezTo>
                    <a:pt x="208" y="181"/>
                    <a:pt x="178" y="150"/>
                    <a:pt x="140" y="149"/>
                  </a:cubicBezTo>
                  <a:cubicBezTo>
                    <a:pt x="102" y="149"/>
                    <a:pt x="70" y="180"/>
                    <a:pt x="70" y="218"/>
                  </a:cubicBezTo>
                  <a:cubicBezTo>
                    <a:pt x="70" y="256"/>
                    <a:pt x="100" y="286"/>
                    <a:pt x="138" y="286"/>
                  </a:cubicBezTo>
                  <a:close/>
                  <a:moveTo>
                    <a:pt x="303" y="219"/>
                  </a:moveTo>
                  <a:cubicBezTo>
                    <a:pt x="300" y="256"/>
                    <a:pt x="336" y="288"/>
                    <a:pt x="371" y="286"/>
                  </a:cubicBezTo>
                  <a:cubicBezTo>
                    <a:pt x="411" y="285"/>
                    <a:pt x="439" y="258"/>
                    <a:pt x="439" y="219"/>
                  </a:cubicBezTo>
                  <a:cubicBezTo>
                    <a:pt x="439" y="179"/>
                    <a:pt x="409" y="149"/>
                    <a:pt x="370" y="149"/>
                  </a:cubicBezTo>
                  <a:cubicBezTo>
                    <a:pt x="335" y="150"/>
                    <a:pt x="300" y="180"/>
                    <a:pt x="303" y="219"/>
                  </a:cubicBezTo>
                  <a:close/>
                  <a:moveTo>
                    <a:pt x="316" y="424"/>
                  </a:moveTo>
                  <a:cubicBezTo>
                    <a:pt x="308" y="418"/>
                    <a:pt x="300" y="408"/>
                    <a:pt x="292" y="408"/>
                  </a:cubicBezTo>
                  <a:cubicBezTo>
                    <a:pt x="266" y="406"/>
                    <a:pt x="240" y="406"/>
                    <a:pt x="214" y="408"/>
                  </a:cubicBezTo>
                  <a:cubicBezTo>
                    <a:pt x="206" y="408"/>
                    <a:pt x="200" y="419"/>
                    <a:pt x="193" y="425"/>
                  </a:cubicBezTo>
                  <a:cubicBezTo>
                    <a:pt x="193" y="425"/>
                    <a:pt x="193" y="426"/>
                    <a:pt x="193" y="427"/>
                  </a:cubicBezTo>
                  <a:cubicBezTo>
                    <a:pt x="218" y="448"/>
                    <a:pt x="289" y="447"/>
                    <a:pt x="316" y="424"/>
                  </a:cubicBezTo>
                  <a:close/>
                  <a:moveTo>
                    <a:pt x="211" y="466"/>
                  </a:moveTo>
                  <a:cubicBezTo>
                    <a:pt x="224" y="489"/>
                    <a:pt x="240" y="498"/>
                    <a:pt x="263" y="493"/>
                  </a:cubicBezTo>
                  <a:cubicBezTo>
                    <a:pt x="279" y="491"/>
                    <a:pt x="292" y="484"/>
                    <a:pt x="295" y="466"/>
                  </a:cubicBezTo>
                  <a:cubicBezTo>
                    <a:pt x="267" y="466"/>
                    <a:pt x="240" y="466"/>
                    <a:pt x="211" y="466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38925" y="3124200"/>
              <a:ext cx="379413" cy="187325"/>
            </a:xfrm>
            <a:custGeom>
              <a:avLst/>
              <a:gdLst>
                <a:gd name="T0" fmla="*/ 49 w 101"/>
                <a:gd name="T1" fmla="*/ 50 h 50"/>
                <a:gd name="T2" fmla="*/ 4 w 101"/>
                <a:gd name="T3" fmla="*/ 23 h 50"/>
                <a:gd name="T4" fmla="*/ 3 w 101"/>
                <a:gd name="T5" fmla="*/ 0 h 50"/>
                <a:gd name="T6" fmla="*/ 23 w 101"/>
                <a:gd name="T7" fmla="*/ 4 h 50"/>
                <a:gd name="T8" fmla="*/ 78 w 101"/>
                <a:gd name="T9" fmla="*/ 4 h 50"/>
                <a:gd name="T10" fmla="*/ 101 w 101"/>
                <a:gd name="T11" fmla="*/ 3 h 50"/>
                <a:gd name="T12" fmla="*/ 96 w 101"/>
                <a:gd name="T13" fmla="*/ 24 h 50"/>
                <a:gd name="T14" fmla="*/ 49 w 101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0">
                  <a:moveTo>
                    <a:pt x="49" y="50"/>
                  </a:moveTo>
                  <a:cubicBezTo>
                    <a:pt x="33" y="41"/>
                    <a:pt x="17" y="33"/>
                    <a:pt x="4" y="23"/>
                  </a:cubicBezTo>
                  <a:cubicBezTo>
                    <a:pt x="0" y="20"/>
                    <a:pt x="3" y="8"/>
                    <a:pt x="3" y="0"/>
                  </a:cubicBezTo>
                  <a:cubicBezTo>
                    <a:pt x="10" y="1"/>
                    <a:pt x="18" y="0"/>
                    <a:pt x="23" y="4"/>
                  </a:cubicBezTo>
                  <a:cubicBezTo>
                    <a:pt x="48" y="22"/>
                    <a:pt x="52" y="22"/>
                    <a:pt x="78" y="4"/>
                  </a:cubicBezTo>
                  <a:cubicBezTo>
                    <a:pt x="84" y="0"/>
                    <a:pt x="93" y="3"/>
                    <a:pt x="101" y="3"/>
                  </a:cubicBezTo>
                  <a:cubicBezTo>
                    <a:pt x="99" y="10"/>
                    <a:pt x="100" y="21"/>
                    <a:pt x="96" y="24"/>
                  </a:cubicBezTo>
                  <a:cubicBezTo>
                    <a:pt x="82" y="34"/>
                    <a:pt x="66" y="41"/>
                    <a:pt x="49" y="5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7512050" y="3119438"/>
              <a:ext cx="387350" cy="196850"/>
            </a:xfrm>
            <a:custGeom>
              <a:avLst/>
              <a:gdLst>
                <a:gd name="T0" fmla="*/ 50 w 103"/>
                <a:gd name="T1" fmla="*/ 52 h 52"/>
                <a:gd name="T2" fmla="*/ 3 w 103"/>
                <a:gd name="T3" fmla="*/ 21 h 52"/>
                <a:gd name="T4" fmla="*/ 2 w 103"/>
                <a:gd name="T5" fmla="*/ 5 h 52"/>
                <a:gd name="T6" fmla="*/ 21 w 103"/>
                <a:gd name="T7" fmla="*/ 3 h 52"/>
                <a:gd name="T8" fmla="*/ 82 w 103"/>
                <a:gd name="T9" fmla="*/ 4 h 52"/>
                <a:gd name="T10" fmla="*/ 102 w 103"/>
                <a:gd name="T11" fmla="*/ 4 h 52"/>
                <a:gd name="T12" fmla="*/ 99 w 103"/>
                <a:gd name="T13" fmla="*/ 23 h 52"/>
                <a:gd name="T14" fmla="*/ 50 w 103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52">
                  <a:moveTo>
                    <a:pt x="50" y="52"/>
                  </a:moveTo>
                  <a:cubicBezTo>
                    <a:pt x="33" y="41"/>
                    <a:pt x="17" y="32"/>
                    <a:pt x="3" y="21"/>
                  </a:cubicBezTo>
                  <a:cubicBezTo>
                    <a:pt x="0" y="19"/>
                    <a:pt x="0" y="6"/>
                    <a:pt x="2" y="5"/>
                  </a:cubicBezTo>
                  <a:cubicBezTo>
                    <a:pt x="7" y="1"/>
                    <a:pt x="16" y="0"/>
                    <a:pt x="21" y="3"/>
                  </a:cubicBezTo>
                  <a:cubicBezTo>
                    <a:pt x="52" y="23"/>
                    <a:pt x="51" y="23"/>
                    <a:pt x="82" y="4"/>
                  </a:cubicBezTo>
                  <a:cubicBezTo>
                    <a:pt x="87" y="1"/>
                    <a:pt x="95" y="4"/>
                    <a:pt x="102" y="4"/>
                  </a:cubicBezTo>
                  <a:cubicBezTo>
                    <a:pt x="101" y="10"/>
                    <a:pt x="103" y="20"/>
                    <a:pt x="99" y="23"/>
                  </a:cubicBezTo>
                  <a:cubicBezTo>
                    <a:pt x="85" y="33"/>
                    <a:pt x="68" y="41"/>
                    <a:pt x="50" y="52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1302623" y="1097775"/>
            <a:ext cx="7841377" cy="45719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61"/>
          <p:cNvSpPr txBox="1">
            <a:spLocks noGrp="1"/>
          </p:cNvSpPr>
          <p:nvPr>
            <p:ph type="title"/>
          </p:nvPr>
        </p:nvSpPr>
        <p:spPr>
          <a:xfrm>
            <a:off x="3218909" y="96827"/>
            <a:ext cx="741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6600" dirty="0"/>
              <a:t>Thanks!</a:t>
            </a:r>
            <a:endParaRPr sz="6600" dirty="0"/>
          </a:p>
        </p:txBody>
      </p:sp>
      <p:sp>
        <p:nvSpPr>
          <p:cNvPr id="1297" name="Google Shape;1297;p61"/>
          <p:cNvSpPr txBox="1">
            <a:spLocks noGrp="1"/>
          </p:cNvSpPr>
          <p:nvPr>
            <p:ph type="body" idx="4294967295"/>
          </p:nvPr>
        </p:nvSpPr>
        <p:spPr>
          <a:xfrm>
            <a:off x="1460939" y="1354472"/>
            <a:ext cx="4082919" cy="116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b="1" dirty="0"/>
              <a:t>Does anyone have any questions</a:t>
            </a:r>
            <a:r>
              <a:rPr lang="es" b="1" dirty="0" smtClean="0"/>
              <a:t>?</a:t>
            </a:r>
            <a:endParaRPr sz="1600" dirty="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/>
          </a:p>
        </p:txBody>
      </p:sp>
      <p:grpSp>
        <p:nvGrpSpPr>
          <p:cNvPr id="20" name="Grupo 19"/>
          <p:cNvGrpSpPr/>
          <p:nvPr/>
        </p:nvGrpSpPr>
        <p:grpSpPr>
          <a:xfrm>
            <a:off x="2476780" y="2516983"/>
            <a:ext cx="1484257" cy="2286756"/>
            <a:chOff x="3632200" y="2439988"/>
            <a:chExt cx="1600200" cy="2465387"/>
          </a:xfrm>
        </p:grpSpPr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3632200" y="2719388"/>
              <a:ext cx="735012" cy="2176462"/>
            </a:xfrm>
            <a:custGeom>
              <a:avLst/>
              <a:gdLst>
                <a:gd name="T0" fmla="*/ 130 w 429"/>
                <a:gd name="T1" fmla="*/ 121 h 1273"/>
                <a:gd name="T2" fmla="*/ 86 w 429"/>
                <a:gd name="T3" fmla="*/ 113 h 1273"/>
                <a:gd name="T4" fmla="*/ 57 w 429"/>
                <a:gd name="T5" fmla="*/ 81 h 1273"/>
                <a:gd name="T6" fmla="*/ 104 w 429"/>
                <a:gd name="T7" fmla="*/ 10 h 1273"/>
                <a:gd name="T8" fmla="*/ 324 w 429"/>
                <a:gd name="T9" fmla="*/ 12 h 1273"/>
                <a:gd name="T10" fmla="*/ 357 w 429"/>
                <a:gd name="T11" fmla="*/ 86 h 1273"/>
                <a:gd name="T12" fmla="*/ 309 w 429"/>
                <a:gd name="T13" fmla="*/ 118 h 1273"/>
                <a:gd name="T14" fmla="*/ 286 w 429"/>
                <a:gd name="T15" fmla="*/ 120 h 1273"/>
                <a:gd name="T16" fmla="*/ 285 w 429"/>
                <a:gd name="T17" fmla="*/ 136 h 1273"/>
                <a:gd name="T18" fmla="*/ 304 w 429"/>
                <a:gd name="T19" fmla="*/ 411 h 1273"/>
                <a:gd name="T20" fmla="*/ 331 w 429"/>
                <a:gd name="T21" fmla="*/ 494 h 1273"/>
                <a:gd name="T22" fmla="*/ 388 w 429"/>
                <a:gd name="T23" fmla="*/ 695 h 1273"/>
                <a:gd name="T24" fmla="*/ 414 w 429"/>
                <a:gd name="T25" fmla="*/ 1254 h 1273"/>
                <a:gd name="T26" fmla="*/ 412 w 429"/>
                <a:gd name="T27" fmla="*/ 1271 h 1273"/>
                <a:gd name="T28" fmla="*/ 398 w 429"/>
                <a:gd name="T29" fmla="*/ 1272 h 1273"/>
                <a:gd name="T30" fmla="*/ 20 w 429"/>
                <a:gd name="T31" fmla="*/ 1273 h 1273"/>
                <a:gd name="T32" fmla="*/ 0 w 429"/>
                <a:gd name="T33" fmla="*/ 1254 h 1273"/>
                <a:gd name="T34" fmla="*/ 5 w 429"/>
                <a:gd name="T35" fmla="*/ 843 h 1273"/>
                <a:gd name="T36" fmla="*/ 36 w 429"/>
                <a:gd name="T37" fmla="*/ 654 h 1273"/>
                <a:gd name="T38" fmla="*/ 54 w 429"/>
                <a:gd name="T39" fmla="*/ 588 h 1273"/>
                <a:gd name="T40" fmla="*/ 103 w 429"/>
                <a:gd name="T41" fmla="*/ 440 h 1273"/>
                <a:gd name="T42" fmla="*/ 121 w 429"/>
                <a:gd name="T43" fmla="*/ 334 h 1273"/>
                <a:gd name="T44" fmla="*/ 131 w 429"/>
                <a:gd name="T45" fmla="*/ 137 h 1273"/>
                <a:gd name="T46" fmla="*/ 130 w 429"/>
                <a:gd name="T47" fmla="*/ 121 h 1273"/>
                <a:gd name="T48" fmla="*/ 45 w 429"/>
                <a:gd name="T49" fmla="*/ 1006 h 1273"/>
                <a:gd name="T50" fmla="*/ 46 w 429"/>
                <a:gd name="T51" fmla="*/ 1006 h 1273"/>
                <a:gd name="T52" fmla="*/ 46 w 429"/>
                <a:gd name="T53" fmla="*/ 1208 h 1273"/>
                <a:gd name="T54" fmla="*/ 65 w 429"/>
                <a:gd name="T55" fmla="*/ 1227 h 1273"/>
                <a:gd name="T56" fmla="*/ 351 w 429"/>
                <a:gd name="T57" fmla="*/ 1227 h 1273"/>
                <a:gd name="T58" fmla="*/ 371 w 429"/>
                <a:gd name="T59" fmla="*/ 1208 h 1273"/>
                <a:gd name="T60" fmla="*/ 339 w 429"/>
                <a:gd name="T61" fmla="*/ 677 h 1273"/>
                <a:gd name="T62" fmla="*/ 296 w 429"/>
                <a:gd name="T63" fmla="*/ 530 h 1273"/>
                <a:gd name="T64" fmla="*/ 256 w 429"/>
                <a:gd name="T65" fmla="*/ 393 h 1273"/>
                <a:gd name="T66" fmla="*/ 239 w 429"/>
                <a:gd name="T67" fmla="*/ 90 h 1273"/>
                <a:gd name="T68" fmla="*/ 257 w 429"/>
                <a:gd name="T69" fmla="*/ 73 h 1273"/>
                <a:gd name="T70" fmla="*/ 303 w 429"/>
                <a:gd name="T71" fmla="*/ 71 h 1273"/>
                <a:gd name="T72" fmla="*/ 314 w 429"/>
                <a:gd name="T73" fmla="*/ 62 h 1273"/>
                <a:gd name="T74" fmla="*/ 305 w 429"/>
                <a:gd name="T75" fmla="*/ 53 h 1273"/>
                <a:gd name="T76" fmla="*/ 289 w 429"/>
                <a:gd name="T77" fmla="*/ 51 h 1273"/>
                <a:gd name="T78" fmla="*/ 127 w 429"/>
                <a:gd name="T79" fmla="*/ 51 h 1273"/>
                <a:gd name="T80" fmla="*/ 111 w 429"/>
                <a:gd name="T81" fmla="*/ 53 h 1273"/>
                <a:gd name="T82" fmla="*/ 100 w 429"/>
                <a:gd name="T83" fmla="*/ 63 h 1273"/>
                <a:gd name="T84" fmla="*/ 112 w 429"/>
                <a:gd name="T85" fmla="*/ 71 h 1273"/>
                <a:gd name="T86" fmla="*/ 153 w 429"/>
                <a:gd name="T87" fmla="*/ 73 h 1273"/>
                <a:gd name="T88" fmla="*/ 175 w 429"/>
                <a:gd name="T89" fmla="*/ 95 h 1273"/>
                <a:gd name="T90" fmla="*/ 171 w 429"/>
                <a:gd name="T91" fmla="*/ 231 h 1273"/>
                <a:gd name="T92" fmla="*/ 157 w 429"/>
                <a:gd name="T93" fmla="*/ 410 h 1273"/>
                <a:gd name="T94" fmla="*/ 127 w 429"/>
                <a:gd name="T95" fmla="*/ 504 h 1273"/>
                <a:gd name="T96" fmla="*/ 108 w 429"/>
                <a:gd name="T97" fmla="*/ 546 h 1273"/>
                <a:gd name="T98" fmla="*/ 81 w 429"/>
                <a:gd name="T99" fmla="*/ 661 h 1273"/>
                <a:gd name="T100" fmla="*/ 53 w 429"/>
                <a:gd name="T101" fmla="*/ 812 h 1273"/>
                <a:gd name="T102" fmla="*/ 45 w 429"/>
                <a:gd name="T103" fmla="*/ 100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9" h="1273">
                  <a:moveTo>
                    <a:pt x="130" y="121"/>
                  </a:moveTo>
                  <a:cubicBezTo>
                    <a:pt x="114" y="119"/>
                    <a:pt x="100" y="117"/>
                    <a:pt x="86" y="113"/>
                  </a:cubicBezTo>
                  <a:cubicBezTo>
                    <a:pt x="69" y="109"/>
                    <a:pt x="61" y="98"/>
                    <a:pt x="57" y="81"/>
                  </a:cubicBezTo>
                  <a:cubicBezTo>
                    <a:pt x="48" y="42"/>
                    <a:pt x="64" y="16"/>
                    <a:pt x="104" y="10"/>
                  </a:cubicBezTo>
                  <a:cubicBezTo>
                    <a:pt x="177" y="0"/>
                    <a:pt x="251" y="1"/>
                    <a:pt x="324" y="12"/>
                  </a:cubicBezTo>
                  <a:cubicBezTo>
                    <a:pt x="351" y="15"/>
                    <a:pt x="368" y="57"/>
                    <a:pt x="357" y="86"/>
                  </a:cubicBezTo>
                  <a:cubicBezTo>
                    <a:pt x="349" y="109"/>
                    <a:pt x="330" y="115"/>
                    <a:pt x="309" y="118"/>
                  </a:cubicBezTo>
                  <a:cubicBezTo>
                    <a:pt x="302" y="119"/>
                    <a:pt x="295" y="119"/>
                    <a:pt x="286" y="120"/>
                  </a:cubicBezTo>
                  <a:cubicBezTo>
                    <a:pt x="286" y="126"/>
                    <a:pt x="285" y="131"/>
                    <a:pt x="285" y="136"/>
                  </a:cubicBezTo>
                  <a:cubicBezTo>
                    <a:pt x="291" y="228"/>
                    <a:pt x="295" y="320"/>
                    <a:pt x="304" y="411"/>
                  </a:cubicBezTo>
                  <a:cubicBezTo>
                    <a:pt x="307" y="440"/>
                    <a:pt x="323" y="466"/>
                    <a:pt x="331" y="494"/>
                  </a:cubicBezTo>
                  <a:cubicBezTo>
                    <a:pt x="351" y="561"/>
                    <a:pt x="373" y="627"/>
                    <a:pt x="388" y="695"/>
                  </a:cubicBezTo>
                  <a:cubicBezTo>
                    <a:pt x="429" y="880"/>
                    <a:pt x="413" y="1068"/>
                    <a:pt x="414" y="1254"/>
                  </a:cubicBezTo>
                  <a:cubicBezTo>
                    <a:pt x="414" y="1260"/>
                    <a:pt x="413" y="1265"/>
                    <a:pt x="412" y="1271"/>
                  </a:cubicBezTo>
                  <a:cubicBezTo>
                    <a:pt x="407" y="1272"/>
                    <a:pt x="403" y="1272"/>
                    <a:pt x="398" y="1272"/>
                  </a:cubicBezTo>
                  <a:cubicBezTo>
                    <a:pt x="272" y="1273"/>
                    <a:pt x="146" y="1272"/>
                    <a:pt x="20" y="1273"/>
                  </a:cubicBezTo>
                  <a:cubicBezTo>
                    <a:pt x="6" y="1273"/>
                    <a:pt x="0" y="1270"/>
                    <a:pt x="0" y="1254"/>
                  </a:cubicBezTo>
                  <a:cubicBezTo>
                    <a:pt x="2" y="1117"/>
                    <a:pt x="0" y="980"/>
                    <a:pt x="5" y="843"/>
                  </a:cubicBezTo>
                  <a:cubicBezTo>
                    <a:pt x="8" y="779"/>
                    <a:pt x="24" y="717"/>
                    <a:pt x="36" y="654"/>
                  </a:cubicBezTo>
                  <a:cubicBezTo>
                    <a:pt x="40" y="632"/>
                    <a:pt x="41" y="606"/>
                    <a:pt x="54" y="588"/>
                  </a:cubicBezTo>
                  <a:cubicBezTo>
                    <a:pt x="85" y="543"/>
                    <a:pt x="83" y="488"/>
                    <a:pt x="103" y="440"/>
                  </a:cubicBezTo>
                  <a:cubicBezTo>
                    <a:pt x="116" y="408"/>
                    <a:pt x="119" y="370"/>
                    <a:pt x="121" y="334"/>
                  </a:cubicBezTo>
                  <a:cubicBezTo>
                    <a:pt x="126" y="269"/>
                    <a:pt x="128" y="203"/>
                    <a:pt x="131" y="137"/>
                  </a:cubicBezTo>
                  <a:cubicBezTo>
                    <a:pt x="131" y="132"/>
                    <a:pt x="130" y="126"/>
                    <a:pt x="130" y="121"/>
                  </a:cubicBezTo>
                  <a:close/>
                  <a:moveTo>
                    <a:pt x="45" y="1006"/>
                  </a:moveTo>
                  <a:cubicBezTo>
                    <a:pt x="45" y="1006"/>
                    <a:pt x="46" y="1006"/>
                    <a:pt x="46" y="1006"/>
                  </a:cubicBezTo>
                  <a:cubicBezTo>
                    <a:pt x="46" y="1073"/>
                    <a:pt x="46" y="1140"/>
                    <a:pt x="46" y="1208"/>
                  </a:cubicBezTo>
                  <a:cubicBezTo>
                    <a:pt x="46" y="1222"/>
                    <a:pt x="49" y="1228"/>
                    <a:pt x="65" y="1227"/>
                  </a:cubicBezTo>
                  <a:cubicBezTo>
                    <a:pt x="160" y="1227"/>
                    <a:pt x="256" y="1227"/>
                    <a:pt x="351" y="1227"/>
                  </a:cubicBezTo>
                  <a:cubicBezTo>
                    <a:pt x="365" y="1227"/>
                    <a:pt x="371" y="1223"/>
                    <a:pt x="371" y="1208"/>
                  </a:cubicBezTo>
                  <a:cubicBezTo>
                    <a:pt x="369" y="1031"/>
                    <a:pt x="381" y="852"/>
                    <a:pt x="339" y="677"/>
                  </a:cubicBezTo>
                  <a:cubicBezTo>
                    <a:pt x="327" y="628"/>
                    <a:pt x="311" y="579"/>
                    <a:pt x="296" y="530"/>
                  </a:cubicBezTo>
                  <a:cubicBezTo>
                    <a:pt x="282" y="485"/>
                    <a:pt x="260" y="440"/>
                    <a:pt x="256" y="393"/>
                  </a:cubicBezTo>
                  <a:cubicBezTo>
                    <a:pt x="246" y="293"/>
                    <a:pt x="245" y="191"/>
                    <a:pt x="239" y="90"/>
                  </a:cubicBezTo>
                  <a:cubicBezTo>
                    <a:pt x="239" y="77"/>
                    <a:pt x="245" y="73"/>
                    <a:pt x="257" y="73"/>
                  </a:cubicBezTo>
                  <a:cubicBezTo>
                    <a:pt x="273" y="73"/>
                    <a:pt x="288" y="73"/>
                    <a:pt x="303" y="71"/>
                  </a:cubicBezTo>
                  <a:cubicBezTo>
                    <a:pt x="307" y="71"/>
                    <a:pt x="310" y="65"/>
                    <a:pt x="314" y="62"/>
                  </a:cubicBezTo>
                  <a:cubicBezTo>
                    <a:pt x="311" y="59"/>
                    <a:pt x="308" y="55"/>
                    <a:pt x="305" y="53"/>
                  </a:cubicBezTo>
                  <a:cubicBezTo>
                    <a:pt x="300" y="52"/>
                    <a:pt x="294" y="51"/>
                    <a:pt x="289" y="51"/>
                  </a:cubicBezTo>
                  <a:cubicBezTo>
                    <a:pt x="235" y="51"/>
                    <a:pt x="181" y="51"/>
                    <a:pt x="127" y="51"/>
                  </a:cubicBezTo>
                  <a:cubicBezTo>
                    <a:pt x="122" y="51"/>
                    <a:pt x="116" y="51"/>
                    <a:pt x="111" y="53"/>
                  </a:cubicBezTo>
                  <a:cubicBezTo>
                    <a:pt x="107" y="55"/>
                    <a:pt x="104" y="59"/>
                    <a:pt x="100" y="63"/>
                  </a:cubicBezTo>
                  <a:cubicBezTo>
                    <a:pt x="104" y="66"/>
                    <a:pt x="108" y="71"/>
                    <a:pt x="112" y="71"/>
                  </a:cubicBezTo>
                  <a:cubicBezTo>
                    <a:pt x="125" y="73"/>
                    <a:pt x="140" y="74"/>
                    <a:pt x="153" y="73"/>
                  </a:cubicBezTo>
                  <a:cubicBezTo>
                    <a:pt x="170" y="72"/>
                    <a:pt x="176" y="79"/>
                    <a:pt x="175" y="95"/>
                  </a:cubicBezTo>
                  <a:cubicBezTo>
                    <a:pt x="173" y="140"/>
                    <a:pt x="174" y="186"/>
                    <a:pt x="171" y="231"/>
                  </a:cubicBezTo>
                  <a:cubicBezTo>
                    <a:pt x="168" y="291"/>
                    <a:pt x="165" y="351"/>
                    <a:pt x="157" y="410"/>
                  </a:cubicBezTo>
                  <a:cubicBezTo>
                    <a:pt x="153" y="442"/>
                    <a:pt x="138" y="473"/>
                    <a:pt x="127" y="504"/>
                  </a:cubicBezTo>
                  <a:cubicBezTo>
                    <a:pt x="122" y="519"/>
                    <a:pt x="112" y="532"/>
                    <a:pt x="108" y="546"/>
                  </a:cubicBezTo>
                  <a:cubicBezTo>
                    <a:pt x="98" y="584"/>
                    <a:pt x="89" y="623"/>
                    <a:pt x="81" y="661"/>
                  </a:cubicBezTo>
                  <a:cubicBezTo>
                    <a:pt x="70" y="711"/>
                    <a:pt x="58" y="761"/>
                    <a:pt x="53" y="812"/>
                  </a:cubicBezTo>
                  <a:cubicBezTo>
                    <a:pt x="46" y="876"/>
                    <a:pt x="47" y="941"/>
                    <a:pt x="45" y="1006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4433888" y="3384550"/>
              <a:ext cx="798512" cy="1520825"/>
            </a:xfrm>
            <a:custGeom>
              <a:avLst/>
              <a:gdLst>
                <a:gd name="T0" fmla="*/ 293 w 467"/>
                <a:gd name="T1" fmla="*/ 105 h 890"/>
                <a:gd name="T2" fmla="*/ 289 w 467"/>
                <a:gd name="T3" fmla="*/ 148 h 890"/>
                <a:gd name="T4" fmla="*/ 293 w 467"/>
                <a:gd name="T5" fmla="*/ 418 h 890"/>
                <a:gd name="T6" fmla="*/ 330 w 467"/>
                <a:gd name="T7" fmla="*/ 477 h 890"/>
                <a:gd name="T8" fmla="*/ 451 w 467"/>
                <a:gd name="T9" fmla="*/ 600 h 890"/>
                <a:gd name="T10" fmla="*/ 454 w 467"/>
                <a:gd name="T11" fmla="*/ 734 h 890"/>
                <a:gd name="T12" fmla="*/ 351 w 467"/>
                <a:gd name="T13" fmla="*/ 866 h 890"/>
                <a:gd name="T14" fmla="*/ 199 w 467"/>
                <a:gd name="T15" fmla="*/ 887 h 890"/>
                <a:gd name="T16" fmla="*/ 50 w 467"/>
                <a:gd name="T17" fmla="*/ 819 h 890"/>
                <a:gd name="T18" fmla="*/ 2 w 467"/>
                <a:gd name="T19" fmla="*/ 651 h 890"/>
                <a:gd name="T20" fmla="*/ 114 w 467"/>
                <a:gd name="T21" fmla="*/ 487 h 890"/>
                <a:gd name="T22" fmla="*/ 126 w 467"/>
                <a:gd name="T23" fmla="*/ 480 h 890"/>
                <a:gd name="T24" fmla="*/ 170 w 467"/>
                <a:gd name="T25" fmla="*/ 411 h 890"/>
                <a:gd name="T26" fmla="*/ 172 w 467"/>
                <a:gd name="T27" fmla="*/ 121 h 890"/>
                <a:gd name="T28" fmla="*/ 156 w 467"/>
                <a:gd name="T29" fmla="*/ 102 h 890"/>
                <a:gd name="T30" fmla="*/ 113 w 467"/>
                <a:gd name="T31" fmla="*/ 67 h 890"/>
                <a:gd name="T32" fmla="*/ 157 w 467"/>
                <a:gd name="T33" fmla="*/ 2 h 890"/>
                <a:gd name="T34" fmla="*/ 308 w 467"/>
                <a:gd name="T35" fmla="*/ 3 h 890"/>
                <a:gd name="T36" fmla="*/ 351 w 467"/>
                <a:gd name="T37" fmla="*/ 50 h 890"/>
                <a:gd name="T38" fmla="*/ 304 w 467"/>
                <a:gd name="T39" fmla="*/ 103 h 890"/>
                <a:gd name="T40" fmla="*/ 293 w 467"/>
                <a:gd name="T41" fmla="*/ 105 h 890"/>
                <a:gd name="T42" fmla="*/ 310 w 467"/>
                <a:gd name="T43" fmla="*/ 52 h 890"/>
                <a:gd name="T44" fmla="*/ 290 w 467"/>
                <a:gd name="T45" fmla="*/ 44 h 890"/>
                <a:gd name="T46" fmla="*/ 172 w 467"/>
                <a:gd name="T47" fmla="*/ 44 h 890"/>
                <a:gd name="T48" fmla="*/ 159 w 467"/>
                <a:gd name="T49" fmla="*/ 52 h 890"/>
                <a:gd name="T50" fmla="*/ 171 w 467"/>
                <a:gd name="T51" fmla="*/ 59 h 890"/>
                <a:gd name="T52" fmla="*/ 216 w 467"/>
                <a:gd name="T53" fmla="*/ 109 h 890"/>
                <a:gd name="T54" fmla="*/ 215 w 467"/>
                <a:gd name="T55" fmla="*/ 416 h 890"/>
                <a:gd name="T56" fmla="*/ 202 w 467"/>
                <a:gd name="T57" fmla="*/ 472 h 890"/>
                <a:gd name="T58" fmla="*/ 169 w 467"/>
                <a:gd name="T59" fmla="*/ 509 h 890"/>
                <a:gd name="T60" fmla="*/ 114 w 467"/>
                <a:gd name="T61" fmla="*/ 540 h 890"/>
                <a:gd name="T62" fmla="*/ 50 w 467"/>
                <a:gd name="T63" fmla="*/ 632 h 890"/>
                <a:gd name="T64" fmla="*/ 63 w 467"/>
                <a:gd name="T65" fmla="*/ 756 h 890"/>
                <a:gd name="T66" fmla="*/ 154 w 467"/>
                <a:gd name="T67" fmla="*/ 833 h 890"/>
                <a:gd name="T68" fmla="*/ 265 w 467"/>
                <a:gd name="T69" fmla="*/ 841 h 890"/>
                <a:gd name="T70" fmla="*/ 411 w 467"/>
                <a:gd name="T71" fmla="*/ 717 h 890"/>
                <a:gd name="T72" fmla="*/ 403 w 467"/>
                <a:gd name="T73" fmla="*/ 602 h 890"/>
                <a:gd name="T74" fmla="*/ 304 w 467"/>
                <a:gd name="T75" fmla="*/ 514 h 890"/>
                <a:gd name="T76" fmla="*/ 253 w 467"/>
                <a:gd name="T77" fmla="*/ 439 h 890"/>
                <a:gd name="T78" fmla="*/ 246 w 467"/>
                <a:gd name="T79" fmla="*/ 120 h 890"/>
                <a:gd name="T80" fmla="*/ 297 w 467"/>
                <a:gd name="T81" fmla="*/ 59 h 890"/>
                <a:gd name="T82" fmla="*/ 310 w 467"/>
                <a:gd name="T83" fmla="*/ 5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7" h="890">
                  <a:moveTo>
                    <a:pt x="293" y="105"/>
                  </a:moveTo>
                  <a:cubicBezTo>
                    <a:pt x="291" y="119"/>
                    <a:pt x="289" y="134"/>
                    <a:pt x="289" y="148"/>
                  </a:cubicBezTo>
                  <a:cubicBezTo>
                    <a:pt x="290" y="238"/>
                    <a:pt x="290" y="328"/>
                    <a:pt x="293" y="418"/>
                  </a:cubicBezTo>
                  <a:cubicBezTo>
                    <a:pt x="294" y="442"/>
                    <a:pt x="301" y="464"/>
                    <a:pt x="330" y="477"/>
                  </a:cubicBezTo>
                  <a:cubicBezTo>
                    <a:pt x="385" y="502"/>
                    <a:pt x="431" y="540"/>
                    <a:pt x="451" y="600"/>
                  </a:cubicBezTo>
                  <a:cubicBezTo>
                    <a:pt x="467" y="644"/>
                    <a:pt x="463" y="689"/>
                    <a:pt x="454" y="734"/>
                  </a:cubicBezTo>
                  <a:cubicBezTo>
                    <a:pt x="442" y="794"/>
                    <a:pt x="408" y="840"/>
                    <a:pt x="351" y="866"/>
                  </a:cubicBezTo>
                  <a:cubicBezTo>
                    <a:pt x="303" y="888"/>
                    <a:pt x="251" y="890"/>
                    <a:pt x="199" y="887"/>
                  </a:cubicBezTo>
                  <a:cubicBezTo>
                    <a:pt x="140" y="883"/>
                    <a:pt x="88" y="865"/>
                    <a:pt x="50" y="819"/>
                  </a:cubicBezTo>
                  <a:cubicBezTo>
                    <a:pt x="9" y="771"/>
                    <a:pt x="0" y="712"/>
                    <a:pt x="2" y="651"/>
                  </a:cubicBezTo>
                  <a:cubicBezTo>
                    <a:pt x="5" y="573"/>
                    <a:pt x="51" y="524"/>
                    <a:pt x="114" y="487"/>
                  </a:cubicBezTo>
                  <a:cubicBezTo>
                    <a:pt x="118" y="484"/>
                    <a:pt x="122" y="481"/>
                    <a:pt x="126" y="480"/>
                  </a:cubicBezTo>
                  <a:cubicBezTo>
                    <a:pt x="162" y="470"/>
                    <a:pt x="170" y="442"/>
                    <a:pt x="170" y="411"/>
                  </a:cubicBezTo>
                  <a:cubicBezTo>
                    <a:pt x="171" y="314"/>
                    <a:pt x="171" y="218"/>
                    <a:pt x="172" y="121"/>
                  </a:cubicBezTo>
                  <a:cubicBezTo>
                    <a:pt x="172" y="110"/>
                    <a:pt x="170" y="103"/>
                    <a:pt x="156" y="102"/>
                  </a:cubicBezTo>
                  <a:cubicBezTo>
                    <a:pt x="135" y="102"/>
                    <a:pt x="118" y="86"/>
                    <a:pt x="113" y="67"/>
                  </a:cubicBezTo>
                  <a:cubicBezTo>
                    <a:pt x="103" y="27"/>
                    <a:pt x="117" y="4"/>
                    <a:pt x="157" y="2"/>
                  </a:cubicBezTo>
                  <a:cubicBezTo>
                    <a:pt x="207" y="0"/>
                    <a:pt x="258" y="1"/>
                    <a:pt x="308" y="3"/>
                  </a:cubicBezTo>
                  <a:cubicBezTo>
                    <a:pt x="342" y="4"/>
                    <a:pt x="351" y="16"/>
                    <a:pt x="351" y="50"/>
                  </a:cubicBezTo>
                  <a:cubicBezTo>
                    <a:pt x="350" y="82"/>
                    <a:pt x="335" y="100"/>
                    <a:pt x="304" y="103"/>
                  </a:cubicBezTo>
                  <a:cubicBezTo>
                    <a:pt x="301" y="103"/>
                    <a:pt x="298" y="104"/>
                    <a:pt x="293" y="105"/>
                  </a:cubicBezTo>
                  <a:close/>
                  <a:moveTo>
                    <a:pt x="310" y="52"/>
                  </a:moveTo>
                  <a:cubicBezTo>
                    <a:pt x="300" y="48"/>
                    <a:pt x="295" y="44"/>
                    <a:pt x="290" y="44"/>
                  </a:cubicBezTo>
                  <a:cubicBezTo>
                    <a:pt x="251" y="44"/>
                    <a:pt x="212" y="44"/>
                    <a:pt x="172" y="44"/>
                  </a:cubicBezTo>
                  <a:cubicBezTo>
                    <a:pt x="168" y="44"/>
                    <a:pt x="163" y="49"/>
                    <a:pt x="159" y="52"/>
                  </a:cubicBezTo>
                  <a:cubicBezTo>
                    <a:pt x="163" y="55"/>
                    <a:pt x="167" y="58"/>
                    <a:pt x="171" y="59"/>
                  </a:cubicBezTo>
                  <a:cubicBezTo>
                    <a:pt x="207" y="64"/>
                    <a:pt x="216" y="72"/>
                    <a:pt x="216" y="109"/>
                  </a:cubicBezTo>
                  <a:cubicBezTo>
                    <a:pt x="216" y="211"/>
                    <a:pt x="216" y="314"/>
                    <a:pt x="215" y="416"/>
                  </a:cubicBezTo>
                  <a:cubicBezTo>
                    <a:pt x="215" y="435"/>
                    <a:pt x="210" y="455"/>
                    <a:pt x="202" y="472"/>
                  </a:cubicBezTo>
                  <a:cubicBezTo>
                    <a:pt x="195" y="487"/>
                    <a:pt x="182" y="500"/>
                    <a:pt x="169" y="509"/>
                  </a:cubicBezTo>
                  <a:cubicBezTo>
                    <a:pt x="152" y="522"/>
                    <a:pt x="131" y="528"/>
                    <a:pt x="114" y="540"/>
                  </a:cubicBezTo>
                  <a:cubicBezTo>
                    <a:pt x="81" y="563"/>
                    <a:pt x="56" y="591"/>
                    <a:pt x="50" y="632"/>
                  </a:cubicBezTo>
                  <a:cubicBezTo>
                    <a:pt x="45" y="674"/>
                    <a:pt x="47" y="716"/>
                    <a:pt x="63" y="756"/>
                  </a:cubicBezTo>
                  <a:cubicBezTo>
                    <a:pt x="80" y="798"/>
                    <a:pt x="112" y="824"/>
                    <a:pt x="154" y="833"/>
                  </a:cubicBezTo>
                  <a:cubicBezTo>
                    <a:pt x="190" y="841"/>
                    <a:pt x="228" y="843"/>
                    <a:pt x="265" y="841"/>
                  </a:cubicBezTo>
                  <a:cubicBezTo>
                    <a:pt x="341" y="838"/>
                    <a:pt x="398" y="797"/>
                    <a:pt x="411" y="717"/>
                  </a:cubicBezTo>
                  <a:cubicBezTo>
                    <a:pt x="417" y="678"/>
                    <a:pt x="420" y="639"/>
                    <a:pt x="403" y="602"/>
                  </a:cubicBezTo>
                  <a:cubicBezTo>
                    <a:pt x="383" y="558"/>
                    <a:pt x="345" y="532"/>
                    <a:pt x="304" y="514"/>
                  </a:cubicBezTo>
                  <a:cubicBezTo>
                    <a:pt x="269" y="499"/>
                    <a:pt x="254" y="473"/>
                    <a:pt x="253" y="439"/>
                  </a:cubicBezTo>
                  <a:cubicBezTo>
                    <a:pt x="249" y="333"/>
                    <a:pt x="244" y="226"/>
                    <a:pt x="246" y="120"/>
                  </a:cubicBezTo>
                  <a:cubicBezTo>
                    <a:pt x="247" y="72"/>
                    <a:pt x="250" y="59"/>
                    <a:pt x="297" y="59"/>
                  </a:cubicBezTo>
                  <a:cubicBezTo>
                    <a:pt x="299" y="58"/>
                    <a:pt x="301" y="56"/>
                    <a:pt x="310" y="52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875088" y="2439988"/>
              <a:ext cx="246062" cy="241300"/>
            </a:xfrm>
            <a:custGeom>
              <a:avLst/>
              <a:gdLst>
                <a:gd name="T0" fmla="*/ 72 w 144"/>
                <a:gd name="T1" fmla="*/ 138 h 141"/>
                <a:gd name="T2" fmla="*/ 13 w 144"/>
                <a:gd name="T3" fmla="*/ 86 h 141"/>
                <a:gd name="T4" fmla="*/ 2 w 144"/>
                <a:gd name="T5" fmla="*/ 17 h 141"/>
                <a:gd name="T6" fmla="*/ 16 w 144"/>
                <a:gd name="T7" fmla="*/ 0 h 141"/>
                <a:gd name="T8" fmla="*/ 128 w 144"/>
                <a:gd name="T9" fmla="*/ 0 h 141"/>
                <a:gd name="T10" fmla="*/ 141 w 144"/>
                <a:gd name="T11" fmla="*/ 17 h 141"/>
                <a:gd name="T12" fmla="*/ 126 w 144"/>
                <a:gd name="T13" fmla="*/ 115 h 141"/>
                <a:gd name="T14" fmla="*/ 100 w 144"/>
                <a:gd name="T15" fmla="*/ 138 h 141"/>
                <a:gd name="T16" fmla="*/ 72 w 144"/>
                <a:gd name="T17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1">
                  <a:moveTo>
                    <a:pt x="72" y="138"/>
                  </a:moveTo>
                  <a:cubicBezTo>
                    <a:pt x="20" y="137"/>
                    <a:pt x="20" y="137"/>
                    <a:pt x="13" y="86"/>
                  </a:cubicBezTo>
                  <a:cubicBezTo>
                    <a:pt x="9" y="63"/>
                    <a:pt x="6" y="40"/>
                    <a:pt x="2" y="17"/>
                  </a:cubicBezTo>
                  <a:cubicBezTo>
                    <a:pt x="0" y="6"/>
                    <a:pt x="3" y="0"/>
                    <a:pt x="16" y="0"/>
                  </a:cubicBezTo>
                  <a:cubicBezTo>
                    <a:pt x="53" y="1"/>
                    <a:pt x="91" y="0"/>
                    <a:pt x="128" y="0"/>
                  </a:cubicBezTo>
                  <a:cubicBezTo>
                    <a:pt x="140" y="0"/>
                    <a:pt x="144" y="4"/>
                    <a:pt x="141" y="17"/>
                  </a:cubicBezTo>
                  <a:cubicBezTo>
                    <a:pt x="135" y="50"/>
                    <a:pt x="129" y="82"/>
                    <a:pt x="126" y="115"/>
                  </a:cubicBezTo>
                  <a:cubicBezTo>
                    <a:pt x="124" y="133"/>
                    <a:pt x="118" y="141"/>
                    <a:pt x="100" y="138"/>
                  </a:cubicBezTo>
                  <a:cubicBezTo>
                    <a:pt x="91" y="137"/>
                    <a:pt x="81" y="138"/>
                    <a:pt x="72" y="138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738688" y="3148013"/>
              <a:ext cx="187325" cy="190500"/>
            </a:xfrm>
            <a:custGeom>
              <a:avLst/>
              <a:gdLst>
                <a:gd name="T0" fmla="*/ 0 w 110"/>
                <a:gd name="T1" fmla="*/ 1 h 111"/>
                <a:gd name="T2" fmla="*/ 99 w 110"/>
                <a:gd name="T3" fmla="*/ 1 h 111"/>
                <a:gd name="T4" fmla="*/ 110 w 110"/>
                <a:gd name="T5" fmla="*/ 13 h 111"/>
                <a:gd name="T6" fmla="*/ 100 w 110"/>
                <a:gd name="T7" fmla="*/ 102 h 111"/>
                <a:gd name="T8" fmla="*/ 87 w 110"/>
                <a:gd name="T9" fmla="*/ 110 h 111"/>
                <a:gd name="T10" fmla="*/ 47 w 110"/>
                <a:gd name="T11" fmla="*/ 111 h 111"/>
                <a:gd name="T12" fmla="*/ 9 w 110"/>
                <a:gd name="T13" fmla="*/ 81 h 111"/>
                <a:gd name="T14" fmla="*/ 0 w 110"/>
                <a:gd name="T15" fmla="*/ 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11">
                  <a:moveTo>
                    <a:pt x="0" y="1"/>
                  </a:moveTo>
                  <a:cubicBezTo>
                    <a:pt x="36" y="1"/>
                    <a:pt x="67" y="0"/>
                    <a:pt x="99" y="1"/>
                  </a:cubicBezTo>
                  <a:cubicBezTo>
                    <a:pt x="103" y="1"/>
                    <a:pt x="110" y="9"/>
                    <a:pt x="110" y="13"/>
                  </a:cubicBezTo>
                  <a:cubicBezTo>
                    <a:pt x="107" y="43"/>
                    <a:pt x="104" y="72"/>
                    <a:pt x="100" y="102"/>
                  </a:cubicBezTo>
                  <a:cubicBezTo>
                    <a:pt x="99" y="105"/>
                    <a:pt x="91" y="110"/>
                    <a:pt x="87" y="110"/>
                  </a:cubicBezTo>
                  <a:cubicBezTo>
                    <a:pt x="73" y="111"/>
                    <a:pt x="60" y="111"/>
                    <a:pt x="47" y="111"/>
                  </a:cubicBezTo>
                  <a:cubicBezTo>
                    <a:pt x="16" y="111"/>
                    <a:pt x="15" y="111"/>
                    <a:pt x="9" y="81"/>
                  </a:cubicBezTo>
                  <a:cubicBezTo>
                    <a:pt x="4" y="56"/>
                    <a:pt x="3" y="30"/>
                    <a:pt x="0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3768725" y="3609975"/>
              <a:ext cx="447675" cy="1154112"/>
            </a:xfrm>
            <a:custGeom>
              <a:avLst/>
              <a:gdLst>
                <a:gd name="T0" fmla="*/ 259 w 261"/>
                <a:gd name="T1" fmla="*/ 499 h 675"/>
                <a:gd name="T2" fmla="*/ 260 w 261"/>
                <a:gd name="T3" fmla="*/ 655 h 675"/>
                <a:gd name="T4" fmla="*/ 240 w 261"/>
                <a:gd name="T5" fmla="*/ 674 h 675"/>
                <a:gd name="T6" fmla="*/ 21 w 261"/>
                <a:gd name="T7" fmla="*/ 674 h 675"/>
                <a:gd name="T8" fmla="*/ 0 w 261"/>
                <a:gd name="T9" fmla="*/ 656 h 675"/>
                <a:gd name="T10" fmla="*/ 5 w 261"/>
                <a:gd name="T11" fmla="*/ 330 h 675"/>
                <a:gd name="T12" fmla="*/ 44 w 261"/>
                <a:gd name="T13" fmla="*/ 111 h 675"/>
                <a:gd name="T14" fmla="*/ 77 w 261"/>
                <a:gd name="T15" fmla="*/ 17 h 675"/>
                <a:gd name="T16" fmla="*/ 85 w 261"/>
                <a:gd name="T17" fmla="*/ 8 h 675"/>
                <a:gd name="T18" fmla="*/ 91 w 261"/>
                <a:gd name="T19" fmla="*/ 20 h 675"/>
                <a:gd name="T20" fmla="*/ 91 w 261"/>
                <a:gd name="T21" fmla="*/ 116 h 675"/>
                <a:gd name="T22" fmla="*/ 115 w 261"/>
                <a:gd name="T23" fmla="*/ 139 h 675"/>
                <a:gd name="T24" fmla="*/ 139 w 261"/>
                <a:gd name="T25" fmla="*/ 115 h 675"/>
                <a:gd name="T26" fmla="*/ 139 w 261"/>
                <a:gd name="T27" fmla="*/ 27 h 675"/>
                <a:gd name="T28" fmla="*/ 149 w 261"/>
                <a:gd name="T29" fmla="*/ 8 h 675"/>
                <a:gd name="T30" fmla="*/ 185 w 261"/>
                <a:gd name="T31" fmla="*/ 19 h 675"/>
                <a:gd name="T32" fmla="*/ 236 w 261"/>
                <a:gd name="T33" fmla="*/ 203 h 675"/>
                <a:gd name="T34" fmla="*/ 259 w 261"/>
                <a:gd name="T35" fmla="*/ 499 h 675"/>
                <a:gd name="T36" fmla="*/ 115 w 261"/>
                <a:gd name="T37" fmla="*/ 522 h 675"/>
                <a:gd name="T38" fmla="*/ 128 w 261"/>
                <a:gd name="T39" fmla="*/ 530 h 675"/>
                <a:gd name="T40" fmla="*/ 150 w 261"/>
                <a:gd name="T41" fmla="*/ 528 h 675"/>
                <a:gd name="T42" fmla="*/ 144 w 261"/>
                <a:gd name="T43" fmla="*/ 508 h 675"/>
                <a:gd name="T44" fmla="*/ 121 w 261"/>
                <a:gd name="T45" fmla="*/ 493 h 675"/>
                <a:gd name="T46" fmla="*/ 140 w 261"/>
                <a:gd name="T47" fmla="*/ 484 h 675"/>
                <a:gd name="T48" fmla="*/ 150 w 261"/>
                <a:gd name="T49" fmla="*/ 461 h 675"/>
                <a:gd name="T50" fmla="*/ 127 w 261"/>
                <a:gd name="T51" fmla="*/ 459 h 675"/>
                <a:gd name="T52" fmla="*/ 115 w 261"/>
                <a:gd name="T53" fmla="*/ 467 h 675"/>
                <a:gd name="T54" fmla="*/ 96 w 261"/>
                <a:gd name="T55" fmla="*/ 431 h 675"/>
                <a:gd name="T56" fmla="*/ 79 w 261"/>
                <a:gd name="T57" fmla="*/ 469 h 675"/>
                <a:gd name="T58" fmla="*/ 66 w 261"/>
                <a:gd name="T59" fmla="*/ 462 h 675"/>
                <a:gd name="T60" fmla="*/ 44 w 261"/>
                <a:gd name="T61" fmla="*/ 457 h 675"/>
                <a:gd name="T62" fmla="*/ 39 w 261"/>
                <a:gd name="T63" fmla="*/ 470 h 675"/>
                <a:gd name="T64" fmla="*/ 55 w 261"/>
                <a:gd name="T65" fmla="*/ 487 h 675"/>
                <a:gd name="T66" fmla="*/ 68 w 261"/>
                <a:gd name="T67" fmla="*/ 495 h 675"/>
                <a:gd name="T68" fmla="*/ 40 w 261"/>
                <a:gd name="T69" fmla="*/ 525 h 675"/>
                <a:gd name="T70" fmla="*/ 79 w 261"/>
                <a:gd name="T71" fmla="*/ 521 h 675"/>
                <a:gd name="T72" fmla="*/ 94 w 261"/>
                <a:gd name="T73" fmla="*/ 557 h 675"/>
                <a:gd name="T74" fmla="*/ 115 w 261"/>
                <a:gd name="T75" fmla="*/ 522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1" h="675">
                  <a:moveTo>
                    <a:pt x="259" y="499"/>
                  </a:moveTo>
                  <a:cubicBezTo>
                    <a:pt x="259" y="551"/>
                    <a:pt x="259" y="603"/>
                    <a:pt x="260" y="655"/>
                  </a:cubicBezTo>
                  <a:cubicBezTo>
                    <a:pt x="260" y="669"/>
                    <a:pt x="256" y="675"/>
                    <a:pt x="240" y="674"/>
                  </a:cubicBezTo>
                  <a:cubicBezTo>
                    <a:pt x="167" y="674"/>
                    <a:pt x="94" y="674"/>
                    <a:pt x="21" y="674"/>
                  </a:cubicBezTo>
                  <a:cubicBezTo>
                    <a:pt x="6" y="675"/>
                    <a:pt x="0" y="671"/>
                    <a:pt x="0" y="656"/>
                  </a:cubicBezTo>
                  <a:cubicBezTo>
                    <a:pt x="2" y="547"/>
                    <a:pt x="3" y="439"/>
                    <a:pt x="5" y="330"/>
                  </a:cubicBezTo>
                  <a:cubicBezTo>
                    <a:pt x="6" y="255"/>
                    <a:pt x="24" y="183"/>
                    <a:pt x="44" y="111"/>
                  </a:cubicBezTo>
                  <a:cubicBezTo>
                    <a:pt x="54" y="79"/>
                    <a:pt x="66" y="48"/>
                    <a:pt x="77" y="17"/>
                  </a:cubicBezTo>
                  <a:cubicBezTo>
                    <a:pt x="78" y="14"/>
                    <a:pt x="82" y="11"/>
                    <a:pt x="85" y="8"/>
                  </a:cubicBezTo>
                  <a:cubicBezTo>
                    <a:pt x="87" y="12"/>
                    <a:pt x="91" y="16"/>
                    <a:pt x="91" y="20"/>
                  </a:cubicBezTo>
                  <a:cubicBezTo>
                    <a:pt x="92" y="52"/>
                    <a:pt x="93" y="84"/>
                    <a:pt x="91" y="116"/>
                  </a:cubicBezTo>
                  <a:cubicBezTo>
                    <a:pt x="90" y="135"/>
                    <a:pt x="98" y="138"/>
                    <a:pt x="115" y="139"/>
                  </a:cubicBezTo>
                  <a:cubicBezTo>
                    <a:pt x="134" y="139"/>
                    <a:pt x="140" y="134"/>
                    <a:pt x="139" y="115"/>
                  </a:cubicBezTo>
                  <a:cubicBezTo>
                    <a:pt x="138" y="86"/>
                    <a:pt x="138" y="57"/>
                    <a:pt x="139" y="27"/>
                  </a:cubicBezTo>
                  <a:cubicBezTo>
                    <a:pt x="139" y="20"/>
                    <a:pt x="145" y="8"/>
                    <a:pt x="149" y="8"/>
                  </a:cubicBezTo>
                  <a:cubicBezTo>
                    <a:pt x="161" y="8"/>
                    <a:pt x="179" y="0"/>
                    <a:pt x="185" y="19"/>
                  </a:cubicBezTo>
                  <a:cubicBezTo>
                    <a:pt x="202" y="80"/>
                    <a:pt x="221" y="141"/>
                    <a:pt x="236" y="203"/>
                  </a:cubicBezTo>
                  <a:cubicBezTo>
                    <a:pt x="261" y="300"/>
                    <a:pt x="259" y="400"/>
                    <a:pt x="259" y="499"/>
                  </a:cubicBezTo>
                  <a:close/>
                  <a:moveTo>
                    <a:pt x="115" y="522"/>
                  </a:moveTo>
                  <a:cubicBezTo>
                    <a:pt x="116" y="523"/>
                    <a:pt x="122" y="529"/>
                    <a:pt x="128" y="530"/>
                  </a:cubicBezTo>
                  <a:cubicBezTo>
                    <a:pt x="135" y="532"/>
                    <a:pt x="142" y="529"/>
                    <a:pt x="150" y="528"/>
                  </a:cubicBezTo>
                  <a:cubicBezTo>
                    <a:pt x="148" y="521"/>
                    <a:pt x="148" y="513"/>
                    <a:pt x="144" y="508"/>
                  </a:cubicBezTo>
                  <a:cubicBezTo>
                    <a:pt x="139" y="502"/>
                    <a:pt x="131" y="499"/>
                    <a:pt x="121" y="493"/>
                  </a:cubicBezTo>
                  <a:cubicBezTo>
                    <a:pt x="130" y="489"/>
                    <a:pt x="137" y="488"/>
                    <a:pt x="140" y="484"/>
                  </a:cubicBezTo>
                  <a:cubicBezTo>
                    <a:pt x="145" y="477"/>
                    <a:pt x="147" y="469"/>
                    <a:pt x="150" y="461"/>
                  </a:cubicBezTo>
                  <a:cubicBezTo>
                    <a:pt x="142" y="460"/>
                    <a:pt x="134" y="458"/>
                    <a:pt x="127" y="459"/>
                  </a:cubicBezTo>
                  <a:cubicBezTo>
                    <a:pt x="121" y="461"/>
                    <a:pt x="116" y="466"/>
                    <a:pt x="115" y="467"/>
                  </a:cubicBezTo>
                  <a:cubicBezTo>
                    <a:pt x="108" y="452"/>
                    <a:pt x="101" y="431"/>
                    <a:pt x="96" y="431"/>
                  </a:cubicBezTo>
                  <a:cubicBezTo>
                    <a:pt x="73" y="431"/>
                    <a:pt x="81" y="453"/>
                    <a:pt x="79" y="469"/>
                  </a:cubicBezTo>
                  <a:cubicBezTo>
                    <a:pt x="74" y="466"/>
                    <a:pt x="70" y="463"/>
                    <a:pt x="66" y="462"/>
                  </a:cubicBezTo>
                  <a:cubicBezTo>
                    <a:pt x="59" y="460"/>
                    <a:pt x="51" y="457"/>
                    <a:pt x="44" y="457"/>
                  </a:cubicBezTo>
                  <a:cubicBezTo>
                    <a:pt x="42" y="457"/>
                    <a:pt x="37" y="467"/>
                    <a:pt x="39" y="470"/>
                  </a:cubicBezTo>
                  <a:cubicBezTo>
                    <a:pt x="43" y="477"/>
                    <a:pt x="49" y="482"/>
                    <a:pt x="55" y="487"/>
                  </a:cubicBezTo>
                  <a:cubicBezTo>
                    <a:pt x="58" y="490"/>
                    <a:pt x="63" y="491"/>
                    <a:pt x="68" y="495"/>
                  </a:cubicBezTo>
                  <a:cubicBezTo>
                    <a:pt x="52" y="503"/>
                    <a:pt x="31" y="507"/>
                    <a:pt x="40" y="525"/>
                  </a:cubicBezTo>
                  <a:cubicBezTo>
                    <a:pt x="52" y="550"/>
                    <a:pt x="65" y="519"/>
                    <a:pt x="79" y="521"/>
                  </a:cubicBezTo>
                  <a:cubicBezTo>
                    <a:pt x="82" y="535"/>
                    <a:pt x="72" y="556"/>
                    <a:pt x="94" y="557"/>
                  </a:cubicBezTo>
                  <a:cubicBezTo>
                    <a:pt x="100" y="558"/>
                    <a:pt x="107" y="536"/>
                    <a:pt x="115" y="522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543425" y="4376738"/>
              <a:ext cx="561975" cy="409575"/>
            </a:xfrm>
            <a:custGeom>
              <a:avLst/>
              <a:gdLst>
                <a:gd name="T0" fmla="*/ 121 w 328"/>
                <a:gd name="T1" fmla="*/ 116 h 239"/>
                <a:gd name="T2" fmla="*/ 121 w 328"/>
                <a:gd name="T3" fmla="*/ 29 h 239"/>
                <a:gd name="T4" fmla="*/ 147 w 328"/>
                <a:gd name="T5" fmla="*/ 3 h 239"/>
                <a:gd name="T6" fmla="*/ 239 w 328"/>
                <a:gd name="T7" fmla="*/ 3 h 239"/>
                <a:gd name="T8" fmla="*/ 295 w 328"/>
                <a:gd name="T9" fmla="*/ 40 h 239"/>
                <a:gd name="T10" fmla="*/ 193 w 328"/>
                <a:gd name="T11" fmla="*/ 233 h 239"/>
                <a:gd name="T12" fmla="*/ 54 w 328"/>
                <a:gd name="T13" fmla="*/ 194 h 239"/>
                <a:gd name="T14" fmla="*/ 35 w 328"/>
                <a:gd name="T15" fmla="*/ 28 h 239"/>
                <a:gd name="T16" fmla="*/ 42 w 328"/>
                <a:gd name="T17" fmla="*/ 19 h 239"/>
                <a:gd name="T18" fmla="*/ 68 w 328"/>
                <a:gd name="T19" fmla="*/ 4 h 239"/>
                <a:gd name="T20" fmla="*/ 75 w 328"/>
                <a:gd name="T21" fmla="*/ 32 h 239"/>
                <a:gd name="T22" fmla="*/ 75 w 328"/>
                <a:gd name="T23" fmla="*/ 91 h 239"/>
                <a:gd name="T24" fmla="*/ 99 w 328"/>
                <a:gd name="T25" fmla="*/ 116 h 239"/>
                <a:gd name="T26" fmla="*/ 121 w 328"/>
                <a:gd name="T27" fmla="*/ 1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8" h="239">
                  <a:moveTo>
                    <a:pt x="121" y="116"/>
                  </a:moveTo>
                  <a:cubicBezTo>
                    <a:pt x="121" y="86"/>
                    <a:pt x="122" y="57"/>
                    <a:pt x="121" y="29"/>
                  </a:cubicBezTo>
                  <a:cubicBezTo>
                    <a:pt x="120" y="10"/>
                    <a:pt x="127" y="3"/>
                    <a:pt x="147" y="3"/>
                  </a:cubicBezTo>
                  <a:cubicBezTo>
                    <a:pt x="177" y="5"/>
                    <a:pt x="208" y="6"/>
                    <a:pt x="239" y="3"/>
                  </a:cubicBezTo>
                  <a:cubicBezTo>
                    <a:pt x="269" y="0"/>
                    <a:pt x="285" y="18"/>
                    <a:pt x="295" y="40"/>
                  </a:cubicBezTo>
                  <a:cubicBezTo>
                    <a:pt x="328" y="113"/>
                    <a:pt x="286" y="222"/>
                    <a:pt x="193" y="233"/>
                  </a:cubicBezTo>
                  <a:cubicBezTo>
                    <a:pt x="140" y="239"/>
                    <a:pt x="93" y="234"/>
                    <a:pt x="54" y="194"/>
                  </a:cubicBezTo>
                  <a:cubicBezTo>
                    <a:pt x="19" y="159"/>
                    <a:pt x="0" y="77"/>
                    <a:pt x="35" y="28"/>
                  </a:cubicBezTo>
                  <a:cubicBezTo>
                    <a:pt x="37" y="25"/>
                    <a:pt x="39" y="21"/>
                    <a:pt x="42" y="19"/>
                  </a:cubicBezTo>
                  <a:cubicBezTo>
                    <a:pt x="50" y="14"/>
                    <a:pt x="59" y="9"/>
                    <a:pt x="68" y="4"/>
                  </a:cubicBezTo>
                  <a:cubicBezTo>
                    <a:pt x="70" y="13"/>
                    <a:pt x="74" y="22"/>
                    <a:pt x="75" y="32"/>
                  </a:cubicBezTo>
                  <a:cubicBezTo>
                    <a:pt x="76" y="51"/>
                    <a:pt x="76" y="72"/>
                    <a:pt x="75" y="91"/>
                  </a:cubicBezTo>
                  <a:cubicBezTo>
                    <a:pt x="74" y="110"/>
                    <a:pt x="79" y="120"/>
                    <a:pt x="99" y="116"/>
                  </a:cubicBezTo>
                  <a:cubicBezTo>
                    <a:pt x="106" y="115"/>
                    <a:pt x="112" y="116"/>
                    <a:pt x="121" y="116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3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2065898" y="1916866"/>
            <a:ext cx="2138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</a:t>
            </a:r>
            <a:r>
              <a:rPr lang="en-US" altLang="ko-KR" sz="10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your.</a:t>
            </a:r>
            <a:endParaRPr lang="en-US" altLang="ko-KR" sz="1000" dirty="0">
              <a:solidFill>
                <a:schemeClr val="tx1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302623" y="1097775"/>
            <a:ext cx="7841377" cy="45719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767" y="286207"/>
            <a:ext cx="941328" cy="77979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852" y="848207"/>
            <a:ext cx="2698900" cy="435709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62"/>
          <p:cNvSpPr txBox="1">
            <a:spLocks noGrp="1"/>
          </p:cNvSpPr>
          <p:nvPr>
            <p:ph type="title"/>
          </p:nvPr>
        </p:nvSpPr>
        <p:spPr>
          <a:xfrm>
            <a:off x="1177111" y="1770073"/>
            <a:ext cx="68844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PE" dirty="0" smtClean="0">
                <a:solidFill>
                  <a:srgbClr val="E4809B"/>
                </a:solidFill>
              </a:rPr>
              <a:t>www.plantillaspower-point.com</a:t>
            </a:r>
            <a:endParaRPr dirty="0">
              <a:solidFill>
                <a:srgbClr val="E480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93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62"/>
          <p:cNvSpPr txBox="1">
            <a:spLocks noGrp="1"/>
          </p:cNvSpPr>
          <p:nvPr>
            <p:ph type="title"/>
          </p:nvPr>
        </p:nvSpPr>
        <p:spPr>
          <a:xfrm>
            <a:off x="1873692" y="322023"/>
            <a:ext cx="568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dirty="0" smtClean="0">
                <a:solidFill>
                  <a:srgbClr val="E4809B"/>
                </a:solidFill>
              </a:rPr>
              <a:t>EDITABLES VECTORCS</a:t>
            </a:r>
            <a:endParaRPr dirty="0">
              <a:solidFill>
                <a:srgbClr val="E4809B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974" y="1253399"/>
            <a:ext cx="4123381" cy="32678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11" y="1259889"/>
            <a:ext cx="3440226" cy="366249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62"/>
          <p:cNvSpPr txBox="1">
            <a:spLocks noGrp="1"/>
          </p:cNvSpPr>
          <p:nvPr>
            <p:ph type="title"/>
          </p:nvPr>
        </p:nvSpPr>
        <p:spPr>
          <a:xfrm>
            <a:off x="1873692" y="322023"/>
            <a:ext cx="568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dirty="0" smtClean="0">
                <a:solidFill>
                  <a:srgbClr val="E4809B"/>
                </a:solidFill>
              </a:rPr>
              <a:t>EDITABLES VECTORCS</a:t>
            </a:r>
            <a:endParaRPr dirty="0">
              <a:solidFill>
                <a:srgbClr val="E4809B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22" y="803378"/>
            <a:ext cx="4092493" cy="39338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592" y="945815"/>
            <a:ext cx="3668997" cy="374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22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62"/>
          <p:cNvSpPr txBox="1">
            <a:spLocks noGrp="1"/>
          </p:cNvSpPr>
          <p:nvPr>
            <p:ph type="title"/>
          </p:nvPr>
        </p:nvSpPr>
        <p:spPr>
          <a:xfrm>
            <a:off x="1873692" y="322023"/>
            <a:ext cx="568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dirty="0" smtClean="0">
                <a:solidFill>
                  <a:srgbClr val="E4809B"/>
                </a:solidFill>
              </a:rPr>
              <a:t>EDITABLES VECTORCS</a:t>
            </a:r>
            <a:endParaRPr dirty="0">
              <a:solidFill>
                <a:srgbClr val="E4809B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5" y="322023"/>
            <a:ext cx="2126250" cy="211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497" y="1379523"/>
            <a:ext cx="5416503" cy="35130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75" y="2597580"/>
            <a:ext cx="2320425" cy="22949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245" y="1834475"/>
            <a:ext cx="1196464" cy="120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49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62"/>
          <p:cNvSpPr txBox="1">
            <a:spLocks noGrp="1"/>
          </p:cNvSpPr>
          <p:nvPr>
            <p:ph type="title"/>
          </p:nvPr>
        </p:nvSpPr>
        <p:spPr>
          <a:xfrm>
            <a:off x="1873692" y="322023"/>
            <a:ext cx="568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dirty="0" smtClean="0">
                <a:solidFill>
                  <a:srgbClr val="E4809B"/>
                </a:solidFill>
              </a:rPr>
              <a:t>EDITABLES VECTORCS</a:t>
            </a:r>
            <a:endParaRPr dirty="0">
              <a:solidFill>
                <a:srgbClr val="E4809B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5" y="894723"/>
            <a:ext cx="2854258" cy="37768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234" y="1467423"/>
            <a:ext cx="1235398" cy="19944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808" y="1924633"/>
            <a:ext cx="140625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191" y="1747941"/>
            <a:ext cx="2396093" cy="12566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0441" y="3509843"/>
            <a:ext cx="1338750" cy="1113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3124" y="3255976"/>
            <a:ext cx="1237500" cy="1203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1080" y="337848"/>
            <a:ext cx="1530000" cy="1113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4803" y="3254093"/>
            <a:ext cx="1608750" cy="14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275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0" name="Google Shape;4440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600" dirty="0">
                <a:solidFill>
                  <a:srgbClr val="FCBCD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...and </a:t>
            </a:r>
            <a:r>
              <a:rPr lang="es" sz="3600" dirty="0">
                <a:solidFill>
                  <a:srgbClr val="FCBCD4"/>
                </a:solidFill>
              </a:rPr>
              <a:t>our set of editable icon</a:t>
            </a:r>
            <a:r>
              <a:rPr lang="es" sz="3600" dirty="0">
                <a:solidFill>
                  <a:srgbClr val="FCBCD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</a:t>
            </a:r>
            <a:endParaRPr sz="3600" dirty="0">
              <a:solidFill>
                <a:srgbClr val="FCBCD4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4442" name="Google Shape;4442;p68"/>
          <p:cNvGrpSpPr/>
          <p:nvPr/>
        </p:nvGrpSpPr>
        <p:grpSpPr>
          <a:xfrm>
            <a:off x="1464905" y="1938596"/>
            <a:ext cx="230668" cy="202756"/>
            <a:chOff x="898875" y="244725"/>
            <a:chExt cx="481800" cy="423500"/>
          </a:xfrm>
        </p:grpSpPr>
        <p:sp>
          <p:nvSpPr>
            <p:cNvPr id="4443" name="Google Shape;4443;p68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44" name="Google Shape;4444;p68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45" name="Google Shape;4445;p68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46" name="Google Shape;4446;p68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47" name="Google Shape;4447;p68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48" name="Google Shape;4448;p68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49" name="Google Shape;4449;p68"/>
          <p:cNvGrpSpPr/>
          <p:nvPr/>
        </p:nvGrpSpPr>
        <p:grpSpPr>
          <a:xfrm>
            <a:off x="1762989" y="1924634"/>
            <a:ext cx="202744" cy="230680"/>
            <a:chOff x="1529350" y="258825"/>
            <a:chExt cx="423475" cy="481825"/>
          </a:xfrm>
        </p:grpSpPr>
        <p:sp>
          <p:nvSpPr>
            <p:cNvPr id="4450" name="Google Shape;4450;p68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51" name="Google Shape;4451;p68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52" name="Google Shape;4452;p68"/>
          <p:cNvGrpSpPr/>
          <p:nvPr/>
        </p:nvGrpSpPr>
        <p:grpSpPr>
          <a:xfrm>
            <a:off x="2030199" y="1979147"/>
            <a:ext cx="231793" cy="121654"/>
            <a:chOff x="2084325" y="363300"/>
            <a:chExt cx="484150" cy="254100"/>
          </a:xfrm>
        </p:grpSpPr>
        <p:sp>
          <p:nvSpPr>
            <p:cNvPr id="4453" name="Google Shape;4453;p68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54" name="Google Shape;4454;p68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55" name="Google Shape;4455;p68"/>
          <p:cNvGrpSpPr/>
          <p:nvPr/>
        </p:nvGrpSpPr>
        <p:grpSpPr>
          <a:xfrm>
            <a:off x="2335704" y="1924634"/>
            <a:ext cx="202744" cy="230680"/>
            <a:chOff x="2707500" y="249400"/>
            <a:chExt cx="423475" cy="481825"/>
          </a:xfrm>
        </p:grpSpPr>
        <p:sp>
          <p:nvSpPr>
            <p:cNvPr id="4456" name="Google Shape;4456;p68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57" name="Google Shape;4457;p68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58" name="Google Shape;4458;p68"/>
          <p:cNvGrpSpPr/>
          <p:nvPr/>
        </p:nvGrpSpPr>
        <p:grpSpPr>
          <a:xfrm>
            <a:off x="2616948" y="1924855"/>
            <a:ext cx="207652" cy="230237"/>
            <a:chOff x="3300325" y="249875"/>
            <a:chExt cx="433725" cy="480900"/>
          </a:xfrm>
        </p:grpSpPr>
        <p:sp>
          <p:nvSpPr>
            <p:cNvPr id="4459" name="Google Shape;4459;p68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60" name="Google Shape;4460;p68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61" name="Google Shape;4461;p68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62" name="Google Shape;4462;p68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63" name="Google Shape;4463;p68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64" name="Google Shape;4464;p68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65" name="Google Shape;4465;p68"/>
          <p:cNvGrpSpPr/>
          <p:nvPr/>
        </p:nvGrpSpPr>
        <p:grpSpPr>
          <a:xfrm>
            <a:off x="2881512" y="1924802"/>
            <a:ext cx="239585" cy="230345"/>
            <a:chOff x="3854700" y="249750"/>
            <a:chExt cx="500425" cy="481125"/>
          </a:xfrm>
        </p:grpSpPr>
        <p:sp>
          <p:nvSpPr>
            <p:cNvPr id="4466" name="Google Shape;4466;p68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67" name="Google Shape;4467;p68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68" name="Google Shape;4468;p68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69" name="Google Shape;4469;p68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70" name="Google Shape;4470;p68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71" name="Google Shape;4471;p68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72" name="Google Shape;4472;p68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73" name="Google Shape;4473;p68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74" name="Google Shape;4474;p68"/>
          <p:cNvGrpSpPr/>
          <p:nvPr/>
        </p:nvGrpSpPr>
        <p:grpSpPr>
          <a:xfrm>
            <a:off x="3165730" y="1924802"/>
            <a:ext cx="239585" cy="230345"/>
            <a:chOff x="4447550" y="249750"/>
            <a:chExt cx="500425" cy="481125"/>
          </a:xfrm>
        </p:grpSpPr>
        <p:sp>
          <p:nvSpPr>
            <p:cNvPr id="4475" name="Google Shape;4475;p68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76" name="Google Shape;4476;p68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77" name="Google Shape;4477;p68"/>
          <p:cNvGrpSpPr/>
          <p:nvPr/>
        </p:nvGrpSpPr>
        <p:grpSpPr>
          <a:xfrm>
            <a:off x="3457573" y="1924634"/>
            <a:ext cx="230680" cy="230680"/>
            <a:chOff x="5049725" y="249400"/>
            <a:chExt cx="481825" cy="481825"/>
          </a:xfrm>
        </p:grpSpPr>
        <p:sp>
          <p:nvSpPr>
            <p:cNvPr id="4478" name="Google Shape;4478;p68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79" name="Google Shape;4479;p68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80" name="Google Shape;4480;p68"/>
          <p:cNvGrpSpPr/>
          <p:nvPr/>
        </p:nvGrpSpPr>
        <p:grpSpPr>
          <a:xfrm>
            <a:off x="3739037" y="1924634"/>
            <a:ext cx="230680" cy="230680"/>
            <a:chOff x="5660400" y="238125"/>
            <a:chExt cx="481825" cy="481825"/>
          </a:xfrm>
        </p:grpSpPr>
        <p:sp>
          <p:nvSpPr>
            <p:cNvPr id="4481" name="Google Shape;4481;p68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82" name="Google Shape;4482;p68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83" name="Google Shape;4483;p68"/>
          <p:cNvGrpSpPr/>
          <p:nvPr/>
        </p:nvGrpSpPr>
        <p:grpSpPr>
          <a:xfrm>
            <a:off x="4022370" y="1924634"/>
            <a:ext cx="230680" cy="230680"/>
            <a:chOff x="6235400" y="249400"/>
            <a:chExt cx="481825" cy="481825"/>
          </a:xfrm>
        </p:grpSpPr>
        <p:sp>
          <p:nvSpPr>
            <p:cNvPr id="4484" name="Google Shape;4484;p68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85" name="Google Shape;4485;p68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86" name="Google Shape;4486;p68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87" name="Google Shape;4487;p68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88" name="Google Shape;4488;p68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89" name="Google Shape;4489;p68"/>
          <p:cNvGrpSpPr/>
          <p:nvPr/>
        </p:nvGrpSpPr>
        <p:grpSpPr>
          <a:xfrm>
            <a:off x="1464576" y="2227020"/>
            <a:ext cx="231327" cy="202708"/>
            <a:chOff x="899850" y="871450"/>
            <a:chExt cx="483175" cy="423400"/>
          </a:xfrm>
        </p:grpSpPr>
        <p:sp>
          <p:nvSpPr>
            <p:cNvPr id="4490" name="Google Shape;4490;p68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1" name="Google Shape;4491;p68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2" name="Google Shape;4492;p68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3" name="Google Shape;4493;p68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494" name="Google Shape;4494;p68"/>
          <p:cNvSpPr/>
          <p:nvPr/>
        </p:nvSpPr>
        <p:spPr>
          <a:xfrm>
            <a:off x="1761644" y="2213044"/>
            <a:ext cx="205485" cy="230680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495" name="Google Shape;4495;p68"/>
          <p:cNvGrpSpPr/>
          <p:nvPr/>
        </p:nvGrpSpPr>
        <p:grpSpPr>
          <a:xfrm>
            <a:off x="2030306" y="2213028"/>
            <a:ext cx="231578" cy="230692"/>
            <a:chOff x="2085450" y="842250"/>
            <a:chExt cx="483700" cy="481850"/>
          </a:xfrm>
        </p:grpSpPr>
        <p:sp>
          <p:nvSpPr>
            <p:cNvPr id="4496" name="Google Shape;4496;p68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7" name="Google Shape;4497;p68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98" name="Google Shape;4498;p68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99" name="Google Shape;4499;p68"/>
          <p:cNvGrpSpPr/>
          <p:nvPr/>
        </p:nvGrpSpPr>
        <p:grpSpPr>
          <a:xfrm>
            <a:off x="2321718" y="2213034"/>
            <a:ext cx="230716" cy="230680"/>
            <a:chOff x="2685825" y="840375"/>
            <a:chExt cx="481900" cy="481825"/>
          </a:xfrm>
        </p:grpSpPr>
        <p:sp>
          <p:nvSpPr>
            <p:cNvPr id="4500" name="Google Shape;4500;p68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1" name="Google Shape;4501;p68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02" name="Google Shape;4502;p68"/>
          <p:cNvGrpSpPr/>
          <p:nvPr/>
        </p:nvGrpSpPr>
        <p:grpSpPr>
          <a:xfrm>
            <a:off x="2601633" y="2212818"/>
            <a:ext cx="238281" cy="231111"/>
            <a:chOff x="3270675" y="841800"/>
            <a:chExt cx="497700" cy="482725"/>
          </a:xfrm>
        </p:grpSpPr>
        <p:sp>
          <p:nvSpPr>
            <p:cNvPr id="4503" name="Google Shape;4503;p68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4" name="Google Shape;4504;p68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5" name="Google Shape;4505;p68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506" name="Google Shape;4506;p68"/>
          <p:cNvSpPr/>
          <p:nvPr/>
        </p:nvSpPr>
        <p:spPr>
          <a:xfrm>
            <a:off x="2886029" y="2220249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507" name="Google Shape;4507;p68"/>
          <p:cNvGrpSpPr/>
          <p:nvPr/>
        </p:nvGrpSpPr>
        <p:grpSpPr>
          <a:xfrm>
            <a:off x="3170183" y="2227002"/>
            <a:ext cx="230680" cy="202744"/>
            <a:chOff x="4467200" y="877100"/>
            <a:chExt cx="481825" cy="423475"/>
          </a:xfrm>
        </p:grpSpPr>
        <p:sp>
          <p:nvSpPr>
            <p:cNvPr id="4508" name="Google Shape;4508;p68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9" name="Google Shape;4509;p68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10" name="Google Shape;4510;p68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11" name="Google Shape;4511;p68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12" name="Google Shape;4512;p68"/>
          <p:cNvGrpSpPr/>
          <p:nvPr/>
        </p:nvGrpSpPr>
        <p:grpSpPr>
          <a:xfrm>
            <a:off x="3452294" y="2213028"/>
            <a:ext cx="241237" cy="230692"/>
            <a:chOff x="5045500" y="842250"/>
            <a:chExt cx="503875" cy="481850"/>
          </a:xfrm>
        </p:grpSpPr>
        <p:sp>
          <p:nvSpPr>
            <p:cNvPr id="4513" name="Google Shape;4513;p68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14" name="Google Shape;4514;p68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15" name="Google Shape;4515;p68"/>
          <p:cNvGrpSpPr/>
          <p:nvPr/>
        </p:nvGrpSpPr>
        <p:grpSpPr>
          <a:xfrm>
            <a:off x="3739816" y="2230856"/>
            <a:ext cx="229124" cy="195036"/>
            <a:chOff x="5645200" y="879425"/>
            <a:chExt cx="478575" cy="407375"/>
          </a:xfrm>
        </p:grpSpPr>
        <p:sp>
          <p:nvSpPr>
            <p:cNvPr id="4516" name="Google Shape;4516;p68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17" name="Google Shape;4517;p68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18" name="Google Shape;4518;p68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19" name="Google Shape;4519;p68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20" name="Google Shape;4520;p68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21" name="Google Shape;4521;p68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22" name="Google Shape;4522;p68"/>
          <p:cNvGrpSpPr/>
          <p:nvPr/>
        </p:nvGrpSpPr>
        <p:grpSpPr>
          <a:xfrm>
            <a:off x="4036332" y="2213034"/>
            <a:ext cx="202756" cy="230680"/>
            <a:chOff x="6264525" y="842250"/>
            <a:chExt cx="423500" cy="481825"/>
          </a:xfrm>
        </p:grpSpPr>
        <p:sp>
          <p:nvSpPr>
            <p:cNvPr id="4523" name="Google Shape;4523;p68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24" name="Google Shape;4524;p68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25" name="Google Shape;4525;p68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26" name="Google Shape;4526;p68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27" name="Google Shape;4527;p68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28" name="Google Shape;4528;p68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29" name="Google Shape;4529;p68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30" name="Google Shape;4530;p68"/>
          <p:cNvGrpSpPr/>
          <p:nvPr/>
        </p:nvGrpSpPr>
        <p:grpSpPr>
          <a:xfrm>
            <a:off x="1464899" y="2494984"/>
            <a:ext cx="230680" cy="230680"/>
            <a:chOff x="900750" y="1436075"/>
            <a:chExt cx="481825" cy="481825"/>
          </a:xfrm>
        </p:grpSpPr>
        <p:sp>
          <p:nvSpPr>
            <p:cNvPr id="4531" name="Google Shape;4531;p68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32" name="Google Shape;4532;p68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33" name="Google Shape;4533;p68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34" name="Google Shape;4534;p68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35" name="Google Shape;4535;p68"/>
          <p:cNvGrpSpPr/>
          <p:nvPr/>
        </p:nvGrpSpPr>
        <p:grpSpPr>
          <a:xfrm>
            <a:off x="1749021" y="2535978"/>
            <a:ext cx="230680" cy="148692"/>
            <a:chOff x="1492675" y="1520750"/>
            <a:chExt cx="481825" cy="310575"/>
          </a:xfrm>
        </p:grpSpPr>
        <p:sp>
          <p:nvSpPr>
            <p:cNvPr id="4536" name="Google Shape;4536;p68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37" name="Google Shape;4537;p68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38" name="Google Shape;4538;p68"/>
          <p:cNvGrpSpPr/>
          <p:nvPr/>
        </p:nvGrpSpPr>
        <p:grpSpPr>
          <a:xfrm>
            <a:off x="2026309" y="2494972"/>
            <a:ext cx="239573" cy="230704"/>
            <a:chOff x="2071000" y="1435025"/>
            <a:chExt cx="500400" cy="481875"/>
          </a:xfrm>
        </p:grpSpPr>
        <p:sp>
          <p:nvSpPr>
            <p:cNvPr id="4539" name="Google Shape;4539;p68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40" name="Google Shape;4540;p68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41" name="Google Shape;4541;p68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42" name="Google Shape;4542;p68"/>
          <p:cNvGrpSpPr/>
          <p:nvPr/>
        </p:nvGrpSpPr>
        <p:grpSpPr>
          <a:xfrm>
            <a:off x="2317445" y="2509137"/>
            <a:ext cx="239262" cy="202373"/>
            <a:chOff x="2678350" y="1464650"/>
            <a:chExt cx="499750" cy="422700"/>
          </a:xfrm>
        </p:grpSpPr>
        <p:sp>
          <p:nvSpPr>
            <p:cNvPr id="4543" name="Google Shape;4543;p68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44" name="Google Shape;4544;p68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45" name="Google Shape;4545;p68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46" name="Google Shape;4546;p68"/>
          <p:cNvGrpSpPr/>
          <p:nvPr/>
        </p:nvGrpSpPr>
        <p:grpSpPr>
          <a:xfrm>
            <a:off x="2605433" y="2494984"/>
            <a:ext cx="230680" cy="230680"/>
            <a:chOff x="3271200" y="1435075"/>
            <a:chExt cx="481825" cy="481825"/>
          </a:xfrm>
        </p:grpSpPr>
        <p:sp>
          <p:nvSpPr>
            <p:cNvPr id="4547" name="Google Shape;4547;p68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48" name="Google Shape;4548;p68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49" name="Google Shape;4549;p68"/>
          <p:cNvGrpSpPr/>
          <p:nvPr/>
        </p:nvGrpSpPr>
        <p:grpSpPr>
          <a:xfrm>
            <a:off x="2884540" y="2494972"/>
            <a:ext cx="233529" cy="230704"/>
            <a:chOff x="3858100" y="1435075"/>
            <a:chExt cx="487775" cy="481875"/>
          </a:xfrm>
        </p:grpSpPr>
        <p:sp>
          <p:nvSpPr>
            <p:cNvPr id="4550" name="Google Shape;4550;p68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51" name="Google Shape;4551;p68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52" name="Google Shape;4552;p68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53" name="Google Shape;4553;p68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54" name="Google Shape;4554;p68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55" name="Google Shape;4555;p68"/>
          <p:cNvGrpSpPr/>
          <p:nvPr/>
        </p:nvGrpSpPr>
        <p:grpSpPr>
          <a:xfrm>
            <a:off x="3170183" y="2494984"/>
            <a:ext cx="230680" cy="230680"/>
            <a:chOff x="4456875" y="1435075"/>
            <a:chExt cx="481825" cy="481825"/>
          </a:xfrm>
        </p:grpSpPr>
        <p:sp>
          <p:nvSpPr>
            <p:cNvPr id="4556" name="Google Shape;4556;p68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57" name="Google Shape;4557;p68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58" name="Google Shape;4558;p68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59" name="Google Shape;4559;p68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60" name="Google Shape;4560;p68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61" name="Google Shape;4561;p68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62" name="Google Shape;4562;p68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63" name="Google Shape;4563;p68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64" name="Google Shape;4564;p68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65" name="Google Shape;4565;p68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66" name="Google Shape;4566;p68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67" name="Google Shape;4567;p68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68" name="Google Shape;4568;p68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69" name="Google Shape;4569;p68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70" name="Google Shape;4570;p68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71" name="Google Shape;4571;p68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72" name="Google Shape;4572;p68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73" name="Google Shape;4573;p68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74" name="Google Shape;4574;p68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75" name="Google Shape;4575;p68"/>
          <p:cNvGrpSpPr/>
          <p:nvPr/>
        </p:nvGrpSpPr>
        <p:grpSpPr>
          <a:xfrm>
            <a:off x="3456441" y="2494978"/>
            <a:ext cx="232942" cy="230692"/>
            <a:chOff x="5049725" y="1435050"/>
            <a:chExt cx="486550" cy="481850"/>
          </a:xfrm>
        </p:grpSpPr>
        <p:sp>
          <p:nvSpPr>
            <p:cNvPr id="4576" name="Google Shape;4576;p68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77" name="Google Shape;4577;p68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78" name="Google Shape;4578;p68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79" name="Google Shape;4579;p68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80" name="Google Shape;4580;p68"/>
          <p:cNvGrpSpPr/>
          <p:nvPr/>
        </p:nvGrpSpPr>
        <p:grpSpPr>
          <a:xfrm>
            <a:off x="3739002" y="2494984"/>
            <a:ext cx="230752" cy="230680"/>
            <a:chOff x="5642475" y="1435075"/>
            <a:chExt cx="481975" cy="481825"/>
          </a:xfrm>
        </p:grpSpPr>
        <p:sp>
          <p:nvSpPr>
            <p:cNvPr id="4581" name="Google Shape;4581;p68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82" name="Google Shape;4582;p68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83" name="Google Shape;4583;p68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84" name="Google Shape;4584;p68"/>
          <p:cNvGrpSpPr/>
          <p:nvPr/>
        </p:nvGrpSpPr>
        <p:grpSpPr>
          <a:xfrm>
            <a:off x="4020838" y="2494978"/>
            <a:ext cx="233744" cy="230692"/>
            <a:chOff x="6232000" y="1435050"/>
            <a:chExt cx="488225" cy="481850"/>
          </a:xfrm>
        </p:grpSpPr>
        <p:sp>
          <p:nvSpPr>
            <p:cNvPr id="4585" name="Google Shape;4585;p6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86" name="Google Shape;4586;p6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87" name="Google Shape;4587;p6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88" name="Google Shape;4588;p6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89" name="Google Shape;4589;p6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90" name="Google Shape;4590;p68"/>
          <p:cNvGrpSpPr/>
          <p:nvPr/>
        </p:nvGrpSpPr>
        <p:grpSpPr>
          <a:xfrm>
            <a:off x="1478268" y="2776251"/>
            <a:ext cx="203941" cy="229687"/>
            <a:chOff x="924450" y="2028975"/>
            <a:chExt cx="425975" cy="479750"/>
          </a:xfrm>
        </p:grpSpPr>
        <p:sp>
          <p:nvSpPr>
            <p:cNvPr id="4591" name="Google Shape;4591;p68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92" name="Google Shape;4592;p68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93" name="Google Shape;4593;p68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94" name="Google Shape;4594;p68"/>
          <p:cNvGrpSpPr/>
          <p:nvPr/>
        </p:nvGrpSpPr>
        <p:grpSpPr>
          <a:xfrm>
            <a:off x="2030737" y="2789716"/>
            <a:ext cx="230716" cy="202756"/>
            <a:chOff x="2085450" y="2057100"/>
            <a:chExt cx="481900" cy="423500"/>
          </a:xfrm>
        </p:grpSpPr>
        <p:sp>
          <p:nvSpPr>
            <p:cNvPr id="4595" name="Google Shape;4595;p68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96" name="Google Shape;4596;p68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97" name="Google Shape;4597;p68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598" name="Google Shape;4598;p68"/>
          <p:cNvGrpSpPr/>
          <p:nvPr/>
        </p:nvGrpSpPr>
        <p:grpSpPr>
          <a:xfrm>
            <a:off x="2321718" y="2805522"/>
            <a:ext cx="230716" cy="171146"/>
            <a:chOff x="2678275" y="2090100"/>
            <a:chExt cx="481900" cy="357475"/>
          </a:xfrm>
        </p:grpSpPr>
        <p:sp>
          <p:nvSpPr>
            <p:cNvPr id="4599" name="Google Shape;4599;p68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00" name="Google Shape;4600;p68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01" name="Google Shape;4601;p68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02" name="Google Shape;4602;p68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03" name="Google Shape;4603;p68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04" name="Google Shape;4604;p68"/>
          <p:cNvGrpSpPr/>
          <p:nvPr/>
        </p:nvGrpSpPr>
        <p:grpSpPr>
          <a:xfrm>
            <a:off x="2646200" y="2813816"/>
            <a:ext cx="149147" cy="154557"/>
            <a:chOff x="3357325" y="2093500"/>
            <a:chExt cx="311525" cy="322825"/>
          </a:xfrm>
        </p:grpSpPr>
        <p:sp>
          <p:nvSpPr>
            <p:cNvPr id="4605" name="Google Shape;4605;p68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06" name="Google Shape;4606;p68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07" name="Google Shape;4607;p68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608" name="Google Shape;4608;p68"/>
          <p:cNvSpPr/>
          <p:nvPr/>
        </p:nvSpPr>
        <p:spPr>
          <a:xfrm>
            <a:off x="2887926" y="2783744"/>
            <a:ext cx="226886" cy="214749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609" name="Google Shape;4609;p68"/>
          <p:cNvGrpSpPr/>
          <p:nvPr/>
        </p:nvGrpSpPr>
        <p:grpSpPr>
          <a:xfrm>
            <a:off x="3186221" y="2775755"/>
            <a:ext cx="198603" cy="230680"/>
            <a:chOff x="4492800" y="2027925"/>
            <a:chExt cx="414825" cy="481825"/>
          </a:xfrm>
        </p:grpSpPr>
        <p:sp>
          <p:nvSpPr>
            <p:cNvPr id="4610" name="Google Shape;4610;p68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11" name="Google Shape;4611;p68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12" name="Google Shape;4612;p68"/>
          <p:cNvGrpSpPr/>
          <p:nvPr/>
        </p:nvGrpSpPr>
        <p:grpSpPr>
          <a:xfrm>
            <a:off x="3457591" y="2775749"/>
            <a:ext cx="230644" cy="230692"/>
            <a:chOff x="5049725" y="2027900"/>
            <a:chExt cx="481750" cy="481850"/>
          </a:xfrm>
        </p:grpSpPr>
        <p:sp>
          <p:nvSpPr>
            <p:cNvPr id="4613" name="Google Shape;4613;p68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14" name="Google Shape;4614;p68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15" name="Google Shape;4615;p68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16" name="Google Shape;4616;p68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17" name="Google Shape;4617;p68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18" name="Google Shape;4618;p68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19" name="Google Shape;4619;p68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20" name="Google Shape;4620;p68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21" name="Google Shape;4621;p68"/>
          <p:cNvGrpSpPr/>
          <p:nvPr/>
        </p:nvGrpSpPr>
        <p:grpSpPr>
          <a:xfrm>
            <a:off x="3779619" y="2775808"/>
            <a:ext cx="149518" cy="230573"/>
            <a:chOff x="5726350" y="2028150"/>
            <a:chExt cx="312300" cy="481600"/>
          </a:xfrm>
        </p:grpSpPr>
        <p:sp>
          <p:nvSpPr>
            <p:cNvPr id="4622" name="Google Shape;4622;p68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23" name="Google Shape;4623;p68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24" name="Google Shape;4624;p68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25" name="Google Shape;4625;p68"/>
          <p:cNvGrpSpPr/>
          <p:nvPr/>
        </p:nvGrpSpPr>
        <p:grpSpPr>
          <a:xfrm>
            <a:off x="4024536" y="2777921"/>
            <a:ext cx="226347" cy="226347"/>
            <a:chOff x="6239925" y="2032450"/>
            <a:chExt cx="472775" cy="472775"/>
          </a:xfrm>
        </p:grpSpPr>
        <p:sp>
          <p:nvSpPr>
            <p:cNvPr id="4626" name="Google Shape;4626;p68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27" name="Google Shape;4627;p68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28" name="Google Shape;4628;p68"/>
          <p:cNvGrpSpPr/>
          <p:nvPr/>
        </p:nvGrpSpPr>
        <p:grpSpPr>
          <a:xfrm>
            <a:off x="4330139" y="1976905"/>
            <a:ext cx="227544" cy="126082"/>
            <a:chOff x="903075" y="2730000"/>
            <a:chExt cx="475275" cy="263350"/>
          </a:xfrm>
        </p:grpSpPr>
        <p:sp>
          <p:nvSpPr>
            <p:cNvPr id="4629" name="Google Shape;4629;p68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0" name="Google Shape;4630;p68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1" name="Google Shape;4631;p68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32" name="Google Shape;4632;p68"/>
          <p:cNvGrpSpPr/>
          <p:nvPr/>
        </p:nvGrpSpPr>
        <p:grpSpPr>
          <a:xfrm>
            <a:off x="1749021" y="2775755"/>
            <a:ext cx="230680" cy="230680"/>
            <a:chOff x="1492675" y="2027925"/>
            <a:chExt cx="481825" cy="481825"/>
          </a:xfrm>
        </p:grpSpPr>
        <p:sp>
          <p:nvSpPr>
            <p:cNvPr id="4633" name="Google Shape;4633;p68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4" name="Google Shape;4634;p68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5" name="Google Shape;4635;p68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6" name="Google Shape;4636;p68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7" name="Google Shape;4637;p68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38" name="Google Shape;4638;p68"/>
          <p:cNvGrpSpPr/>
          <p:nvPr/>
        </p:nvGrpSpPr>
        <p:grpSpPr>
          <a:xfrm>
            <a:off x="4623047" y="1924606"/>
            <a:ext cx="230680" cy="230680"/>
            <a:chOff x="1492675" y="2620775"/>
            <a:chExt cx="481825" cy="481825"/>
          </a:xfrm>
        </p:grpSpPr>
        <p:sp>
          <p:nvSpPr>
            <p:cNvPr id="4639" name="Google Shape;4639;p68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40" name="Google Shape;4640;p68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641" name="Google Shape;4641;p68"/>
          <p:cNvSpPr/>
          <p:nvPr/>
        </p:nvSpPr>
        <p:spPr>
          <a:xfrm>
            <a:off x="4895078" y="1924637"/>
            <a:ext cx="239693" cy="230680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642" name="Google Shape;4642;p68"/>
          <p:cNvGrpSpPr/>
          <p:nvPr/>
        </p:nvGrpSpPr>
        <p:grpSpPr>
          <a:xfrm>
            <a:off x="5183170" y="1935474"/>
            <a:ext cx="226826" cy="208944"/>
            <a:chOff x="2682350" y="2643425"/>
            <a:chExt cx="473775" cy="436425"/>
          </a:xfrm>
        </p:grpSpPr>
        <p:sp>
          <p:nvSpPr>
            <p:cNvPr id="4643" name="Google Shape;4643;p68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44" name="Google Shape;4644;p68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45" name="Google Shape;4645;p68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46" name="Google Shape;4646;p68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47" name="Google Shape;4647;p68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48" name="Google Shape;4648;p68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49" name="Google Shape;4649;p68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50" name="Google Shape;4650;p68"/>
          <p:cNvGrpSpPr/>
          <p:nvPr/>
        </p:nvGrpSpPr>
        <p:grpSpPr>
          <a:xfrm>
            <a:off x="5499686" y="1924606"/>
            <a:ext cx="162193" cy="230680"/>
            <a:chOff x="3342725" y="2620775"/>
            <a:chExt cx="338775" cy="481825"/>
          </a:xfrm>
        </p:grpSpPr>
        <p:sp>
          <p:nvSpPr>
            <p:cNvPr id="4651" name="Google Shape;4651;p68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52" name="Google Shape;4652;p68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53" name="Google Shape;4653;p68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54" name="Google Shape;4654;p68"/>
          <p:cNvGrpSpPr/>
          <p:nvPr/>
        </p:nvGrpSpPr>
        <p:grpSpPr>
          <a:xfrm>
            <a:off x="5767423" y="1924606"/>
            <a:ext cx="189231" cy="230680"/>
            <a:chOff x="3907325" y="2620775"/>
            <a:chExt cx="395250" cy="481825"/>
          </a:xfrm>
        </p:grpSpPr>
        <p:sp>
          <p:nvSpPr>
            <p:cNvPr id="4655" name="Google Shape;4655;p68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56" name="Google Shape;4656;p68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57" name="Google Shape;4657;p68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58" name="Google Shape;4658;p68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59" name="Google Shape;4659;p68"/>
          <p:cNvGrpSpPr/>
          <p:nvPr/>
        </p:nvGrpSpPr>
        <p:grpSpPr>
          <a:xfrm>
            <a:off x="6034777" y="1931818"/>
            <a:ext cx="230680" cy="216257"/>
            <a:chOff x="4456875" y="2635825"/>
            <a:chExt cx="481825" cy="451700"/>
          </a:xfrm>
        </p:grpSpPr>
        <p:sp>
          <p:nvSpPr>
            <p:cNvPr id="4660" name="Google Shape;4660;p68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61" name="Google Shape;4661;p68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62" name="Google Shape;4662;p68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63" name="Google Shape;4663;p68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64" name="Google Shape;4664;p68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65" name="Google Shape;4665;p68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66" name="Google Shape;4666;p68"/>
          <p:cNvGrpSpPr/>
          <p:nvPr/>
        </p:nvGrpSpPr>
        <p:grpSpPr>
          <a:xfrm>
            <a:off x="6323710" y="1931818"/>
            <a:ext cx="230680" cy="216257"/>
            <a:chOff x="5049725" y="2635825"/>
            <a:chExt cx="481825" cy="451700"/>
          </a:xfrm>
        </p:grpSpPr>
        <p:sp>
          <p:nvSpPr>
            <p:cNvPr id="4667" name="Google Shape;4667;p68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68" name="Google Shape;4668;p68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69" name="Google Shape;4669;p68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70" name="Google Shape;4670;p68"/>
          <p:cNvGrpSpPr/>
          <p:nvPr/>
        </p:nvGrpSpPr>
        <p:grpSpPr>
          <a:xfrm>
            <a:off x="6604649" y="1924905"/>
            <a:ext cx="230213" cy="230082"/>
            <a:chOff x="5643000" y="2621375"/>
            <a:chExt cx="480850" cy="480575"/>
          </a:xfrm>
        </p:grpSpPr>
        <p:sp>
          <p:nvSpPr>
            <p:cNvPr id="4671" name="Google Shape;4671;p68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72" name="Google Shape;4672;p68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73" name="Google Shape;4673;p68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74" name="Google Shape;4674;p68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75" name="Google Shape;4675;p68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76" name="Google Shape;4676;p68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77" name="Google Shape;4677;p68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78" name="Google Shape;4678;p68"/>
          <p:cNvGrpSpPr/>
          <p:nvPr/>
        </p:nvGrpSpPr>
        <p:grpSpPr>
          <a:xfrm>
            <a:off x="6889818" y="1924606"/>
            <a:ext cx="230752" cy="230680"/>
            <a:chOff x="6235250" y="2620775"/>
            <a:chExt cx="481975" cy="481825"/>
          </a:xfrm>
        </p:grpSpPr>
        <p:sp>
          <p:nvSpPr>
            <p:cNvPr id="4679" name="Google Shape;4679;p68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80" name="Google Shape;4680;p68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81" name="Google Shape;4681;p68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82" name="Google Shape;4682;p68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83" name="Google Shape;4683;p68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684" name="Google Shape;4684;p68"/>
          <p:cNvSpPr/>
          <p:nvPr/>
        </p:nvSpPr>
        <p:spPr>
          <a:xfrm>
            <a:off x="4326623" y="2219489"/>
            <a:ext cx="234606" cy="217790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685" name="Google Shape;4685;p68"/>
          <p:cNvGrpSpPr/>
          <p:nvPr/>
        </p:nvGrpSpPr>
        <p:grpSpPr>
          <a:xfrm>
            <a:off x="4622418" y="2213006"/>
            <a:ext cx="231937" cy="230680"/>
            <a:chOff x="1535000" y="3223325"/>
            <a:chExt cx="484450" cy="481825"/>
          </a:xfrm>
        </p:grpSpPr>
        <p:sp>
          <p:nvSpPr>
            <p:cNvPr id="4686" name="Google Shape;4686;p68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87" name="Google Shape;4687;p68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88" name="Google Shape;4688;p68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89" name="Google Shape;4689;p68"/>
          <p:cNvGrpSpPr/>
          <p:nvPr/>
        </p:nvGrpSpPr>
        <p:grpSpPr>
          <a:xfrm>
            <a:off x="4899550" y="2237010"/>
            <a:ext cx="230680" cy="182672"/>
            <a:chOff x="2085525" y="3263750"/>
            <a:chExt cx="481825" cy="381550"/>
          </a:xfrm>
        </p:grpSpPr>
        <p:sp>
          <p:nvSpPr>
            <p:cNvPr id="4690" name="Google Shape;4690;p68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91" name="Google Shape;4691;p68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692" name="Google Shape;4692;p68"/>
          <p:cNvSpPr/>
          <p:nvPr/>
        </p:nvSpPr>
        <p:spPr>
          <a:xfrm>
            <a:off x="5181287" y="2258928"/>
            <a:ext cx="230680" cy="138913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693" name="Google Shape;4693;p68"/>
          <p:cNvGrpSpPr/>
          <p:nvPr/>
        </p:nvGrpSpPr>
        <p:grpSpPr>
          <a:xfrm>
            <a:off x="5465120" y="2213000"/>
            <a:ext cx="231327" cy="230692"/>
            <a:chOff x="3270450" y="3213625"/>
            <a:chExt cx="483175" cy="481850"/>
          </a:xfrm>
        </p:grpSpPr>
        <p:sp>
          <p:nvSpPr>
            <p:cNvPr id="4694" name="Google Shape;4694;p68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95" name="Google Shape;4695;p68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96" name="Google Shape;4696;p68"/>
          <p:cNvGrpSpPr/>
          <p:nvPr/>
        </p:nvGrpSpPr>
        <p:grpSpPr>
          <a:xfrm>
            <a:off x="5804605" y="2213006"/>
            <a:ext cx="114867" cy="230680"/>
            <a:chOff x="3984950" y="3213600"/>
            <a:chExt cx="239925" cy="481825"/>
          </a:xfrm>
        </p:grpSpPr>
        <p:sp>
          <p:nvSpPr>
            <p:cNvPr id="4697" name="Google Shape;4697;p68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98" name="Google Shape;4698;p68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699" name="Google Shape;4699;p68"/>
          <p:cNvSpPr/>
          <p:nvPr/>
        </p:nvSpPr>
        <p:spPr>
          <a:xfrm>
            <a:off x="6034832" y="2213044"/>
            <a:ext cx="230716" cy="230680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4700" name="Google Shape;4700;p68"/>
          <p:cNvSpPr/>
          <p:nvPr/>
        </p:nvSpPr>
        <p:spPr>
          <a:xfrm>
            <a:off x="6323794" y="2226545"/>
            <a:ext cx="230680" cy="203678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701" name="Google Shape;4701;p68"/>
          <p:cNvGrpSpPr/>
          <p:nvPr/>
        </p:nvGrpSpPr>
        <p:grpSpPr>
          <a:xfrm>
            <a:off x="6598987" y="2233192"/>
            <a:ext cx="241536" cy="190308"/>
            <a:chOff x="5629975" y="3255775"/>
            <a:chExt cx="504500" cy="397500"/>
          </a:xfrm>
        </p:grpSpPr>
        <p:sp>
          <p:nvSpPr>
            <p:cNvPr id="4702" name="Google Shape;4702;p68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03" name="Google Shape;4703;p68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04" name="Google Shape;4704;p68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05" name="Google Shape;4705;p68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06" name="Google Shape;4706;p68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07" name="Google Shape;4707;p68"/>
          <p:cNvGrpSpPr/>
          <p:nvPr/>
        </p:nvGrpSpPr>
        <p:grpSpPr>
          <a:xfrm>
            <a:off x="6889513" y="2233264"/>
            <a:ext cx="231362" cy="190165"/>
            <a:chOff x="6234950" y="3255925"/>
            <a:chExt cx="483250" cy="397200"/>
          </a:xfrm>
        </p:grpSpPr>
        <p:sp>
          <p:nvSpPr>
            <p:cNvPr id="4708" name="Google Shape;4708;p68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09" name="Google Shape;4709;p68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10" name="Google Shape;4710;p68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11" name="Google Shape;4711;p68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12" name="Google Shape;4712;p68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13" name="Google Shape;4713;p68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14" name="Google Shape;4714;p68"/>
          <p:cNvGrpSpPr/>
          <p:nvPr/>
        </p:nvGrpSpPr>
        <p:grpSpPr>
          <a:xfrm>
            <a:off x="4335782" y="2494956"/>
            <a:ext cx="216257" cy="230680"/>
            <a:chOff x="914900" y="3806450"/>
            <a:chExt cx="451700" cy="481825"/>
          </a:xfrm>
        </p:grpSpPr>
        <p:sp>
          <p:nvSpPr>
            <p:cNvPr id="4715" name="Google Shape;4715;p68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16" name="Google Shape;4716;p68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17" name="Google Shape;4717;p68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18" name="Google Shape;4718;p68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19" name="Google Shape;4719;p68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20" name="Google Shape;4720;p68"/>
          <p:cNvGrpSpPr/>
          <p:nvPr/>
        </p:nvGrpSpPr>
        <p:grpSpPr>
          <a:xfrm>
            <a:off x="4620635" y="2494830"/>
            <a:ext cx="235504" cy="230932"/>
            <a:chOff x="1490050" y="3805975"/>
            <a:chExt cx="491900" cy="482350"/>
          </a:xfrm>
        </p:grpSpPr>
        <p:sp>
          <p:nvSpPr>
            <p:cNvPr id="4721" name="Google Shape;4721;p6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22" name="Google Shape;4722;p6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23" name="Google Shape;4723;p6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24" name="Google Shape;4724;p6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25" name="Google Shape;4725;p68"/>
          <p:cNvGrpSpPr/>
          <p:nvPr/>
        </p:nvGrpSpPr>
        <p:grpSpPr>
          <a:xfrm>
            <a:off x="4908850" y="2494956"/>
            <a:ext cx="212080" cy="230680"/>
            <a:chOff x="2104275" y="3806450"/>
            <a:chExt cx="442975" cy="481825"/>
          </a:xfrm>
        </p:grpSpPr>
        <p:sp>
          <p:nvSpPr>
            <p:cNvPr id="4726" name="Google Shape;4726;p68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27" name="Google Shape;4727;p68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28" name="Google Shape;4728;p68"/>
          <p:cNvGrpSpPr/>
          <p:nvPr/>
        </p:nvGrpSpPr>
        <p:grpSpPr>
          <a:xfrm>
            <a:off x="5196827" y="2494956"/>
            <a:ext cx="199513" cy="230680"/>
            <a:chOff x="2710875" y="3806450"/>
            <a:chExt cx="416725" cy="481825"/>
          </a:xfrm>
        </p:grpSpPr>
        <p:sp>
          <p:nvSpPr>
            <p:cNvPr id="4729" name="Google Shape;4729;p68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30" name="Google Shape;4730;p68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31" name="Google Shape;4731;p68"/>
          <p:cNvGrpSpPr/>
          <p:nvPr/>
        </p:nvGrpSpPr>
        <p:grpSpPr>
          <a:xfrm>
            <a:off x="5465443" y="2522455"/>
            <a:ext cx="230680" cy="175682"/>
            <a:chOff x="3271200" y="3863875"/>
            <a:chExt cx="481825" cy="366950"/>
          </a:xfrm>
        </p:grpSpPr>
        <p:sp>
          <p:nvSpPr>
            <p:cNvPr id="4732" name="Google Shape;4732;p68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33" name="Google Shape;4733;p68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34" name="Google Shape;4734;p68"/>
          <p:cNvGrpSpPr/>
          <p:nvPr/>
        </p:nvGrpSpPr>
        <p:grpSpPr>
          <a:xfrm>
            <a:off x="5761564" y="2495112"/>
            <a:ext cx="200949" cy="230369"/>
            <a:chOff x="3895050" y="3806775"/>
            <a:chExt cx="419725" cy="481175"/>
          </a:xfrm>
        </p:grpSpPr>
        <p:sp>
          <p:nvSpPr>
            <p:cNvPr id="4735" name="Google Shape;4735;p68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36" name="Google Shape;4736;p68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37" name="Google Shape;4737;p68"/>
          <p:cNvGrpSpPr/>
          <p:nvPr/>
        </p:nvGrpSpPr>
        <p:grpSpPr>
          <a:xfrm>
            <a:off x="6035782" y="2494962"/>
            <a:ext cx="228669" cy="230668"/>
            <a:chOff x="4464775" y="3806475"/>
            <a:chExt cx="477625" cy="481800"/>
          </a:xfrm>
        </p:grpSpPr>
        <p:sp>
          <p:nvSpPr>
            <p:cNvPr id="4738" name="Google Shape;4738;p68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39" name="Google Shape;4739;p68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40" name="Google Shape;4740;p68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41" name="Google Shape;4741;p68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42" name="Google Shape;4742;p68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43" name="Google Shape;4743;p68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44" name="Google Shape;4744;p68"/>
          <p:cNvGrpSpPr/>
          <p:nvPr/>
        </p:nvGrpSpPr>
        <p:grpSpPr>
          <a:xfrm>
            <a:off x="6323710" y="2494956"/>
            <a:ext cx="230680" cy="230680"/>
            <a:chOff x="5049725" y="3806450"/>
            <a:chExt cx="481825" cy="481825"/>
          </a:xfrm>
        </p:grpSpPr>
        <p:sp>
          <p:nvSpPr>
            <p:cNvPr id="4745" name="Google Shape;4745;p68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46" name="Google Shape;4746;p68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47" name="Google Shape;4747;p68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48" name="Google Shape;4748;p68"/>
          <p:cNvGrpSpPr/>
          <p:nvPr/>
        </p:nvGrpSpPr>
        <p:grpSpPr>
          <a:xfrm>
            <a:off x="6604415" y="2494956"/>
            <a:ext cx="230680" cy="230680"/>
            <a:chOff x="5651375" y="3806450"/>
            <a:chExt cx="481825" cy="481825"/>
          </a:xfrm>
        </p:grpSpPr>
        <p:sp>
          <p:nvSpPr>
            <p:cNvPr id="4749" name="Google Shape;4749;p68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50" name="Google Shape;4750;p68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51" name="Google Shape;4751;p68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52" name="Google Shape;4752;p68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53" name="Google Shape;4753;p68"/>
          <p:cNvGrpSpPr/>
          <p:nvPr/>
        </p:nvGrpSpPr>
        <p:grpSpPr>
          <a:xfrm>
            <a:off x="6903709" y="2496308"/>
            <a:ext cx="202972" cy="227975"/>
            <a:chOff x="6264300" y="3809300"/>
            <a:chExt cx="423950" cy="476175"/>
          </a:xfrm>
        </p:grpSpPr>
        <p:sp>
          <p:nvSpPr>
            <p:cNvPr id="4754" name="Google Shape;4754;p68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55" name="Google Shape;4755;p68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56" name="Google Shape;4756;p68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57" name="Google Shape;4757;p68"/>
          <p:cNvGrpSpPr/>
          <p:nvPr/>
        </p:nvGrpSpPr>
        <p:grpSpPr>
          <a:xfrm>
            <a:off x="4328122" y="2775721"/>
            <a:ext cx="231578" cy="230692"/>
            <a:chOff x="898875" y="4399275"/>
            <a:chExt cx="483700" cy="481850"/>
          </a:xfrm>
        </p:grpSpPr>
        <p:sp>
          <p:nvSpPr>
            <p:cNvPr id="4758" name="Google Shape;4758;p68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59" name="Google Shape;4759;p68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60" name="Google Shape;4760;p68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61" name="Google Shape;4761;p68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62" name="Google Shape;4762;p68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63" name="Google Shape;4763;p68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64" name="Google Shape;4764;p68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65" name="Google Shape;4765;p68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66" name="Google Shape;4766;p68"/>
          <p:cNvGrpSpPr/>
          <p:nvPr/>
        </p:nvGrpSpPr>
        <p:grpSpPr>
          <a:xfrm>
            <a:off x="4623047" y="2786092"/>
            <a:ext cx="230680" cy="209950"/>
            <a:chOff x="1492675" y="4420975"/>
            <a:chExt cx="481825" cy="438525"/>
          </a:xfrm>
        </p:grpSpPr>
        <p:sp>
          <p:nvSpPr>
            <p:cNvPr id="4767" name="Google Shape;4767;p68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68" name="Google Shape;4768;p68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69" name="Google Shape;4769;p68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70" name="Google Shape;4770;p68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71" name="Google Shape;4771;p68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72" name="Google Shape;4772;p68"/>
          <p:cNvGrpSpPr/>
          <p:nvPr/>
        </p:nvGrpSpPr>
        <p:grpSpPr>
          <a:xfrm>
            <a:off x="4898419" y="2776182"/>
            <a:ext cx="232942" cy="229771"/>
            <a:chOff x="2084100" y="4400250"/>
            <a:chExt cx="486550" cy="479925"/>
          </a:xfrm>
        </p:grpSpPr>
        <p:sp>
          <p:nvSpPr>
            <p:cNvPr id="4773" name="Google Shape;4773;p68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74" name="Google Shape;4774;p68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75" name="Google Shape;4775;p68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76" name="Google Shape;4776;p68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77" name="Google Shape;4777;p68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78" name="Google Shape;4778;p68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79" name="Google Shape;4779;p68"/>
          <p:cNvGrpSpPr/>
          <p:nvPr/>
        </p:nvGrpSpPr>
        <p:grpSpPr>
          <a:xfrm>
            <a:off x="5195211" y="2775739"/>
            <a:ext cx="202744" cy="230656"/>
            <a:chOff x="2707950" y="4399325"/>
            <a:chExt cx="423475" cy="481775"/>
          </a:xfrm>
        </p:grpSpPr>
        <p:sp>
          <p:nvSpPr>
            <p:cNvPr id="4780" name="Google Shape;4780;p68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81" name="Google Shape;4781;p68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82" name="Google Shape;4782;p68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83" name="Google Shape;4783;p68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84" name="Google Shape;4784;p68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85" name="Google Shape;4785;p68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86" name="Google Shape;4786;p68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87" name="Google Shape;4787;p68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88" name="Google Shape;4788;p68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89" name="Google Shape;4789;p68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0" name="Google Shape;4790;p68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1" name="Google Shape;4791;p68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92" name="Google Shape;4792;p68"/>
          <p:cNvGrpSpPr/>
          <p:nvPr/>
        </p:nvGrpSpPr>
        <p:grpSpPr>
          <a:xfrm>
            <a:off x="5487268" y="2775721"/>
            <a:ext cx="187029" cy="230692"/>
            <a:chOff x="3330525" y="4399275"/>
            <a:chExt cx="390650" cy="481850"/>
          </a:xfrm>
        </p:grpSpPr>
        <p:sp>
          <p:nvSpPr>
            <p:cNvPr id="4793" name="Google Shape;4793;p68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4" name="Google Shape;4794;p68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5" name="Google Shape;4795;p68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6" name="Google Shape;4796;p68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7" name="Google Shape;4797;p68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8" name="Google Shape;4798;p68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9" name="Google Shape;4799;p68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00" name="Google Shape;4800;p68"/>
          <p:cNvGrpSpPr/>
          <p:nvPr/>
        </p:nvGrpSpPr>
        <p:grpSpPr>
          <a:xfrm>
            <a:off x="5775933" y="2775727"/>
            <a:ext cx="172211" cy="230680"/>
            <a:chOff x="3938800" y="4399275"/>
            <a:chExt cx="359700" cy="481825"/>
          </a:xfrm>
        </p:grpSpPr>
        <p:sp>
          <p:nvSpPr>
            <p:cNvPr id="4801" name="Google Shape;4801;p68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02" name="Google Shape;4802;p68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03" name="Google Shape;4803;p68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04" name="Google Shape;4804;p68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05" name="Google Shape;4805;p68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06" name="Google Shape;4806;p68"/>
          <p:cNvGrpSpPr/>
          <p:nvPr/>
        </p:nvGrpSpPr>
        <p:grpSpPr>
          <a:xfrm>
            <a:off x="6096046" y="2775727"/>
            <a:ext cx="108141" cy="230680"/>
            <a:chOff x="4584850" y="4399275"/>
            <a:chExt cx="225875" cy="481825"/>
          </a:xfrm>
        </p:grpSpPr>
        <p:sp>
          <p:nvSpPr>
            <p:cNvPr id="4807" name="Google Shape;4807;p68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08" name="Google Shape;4808;p68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809" name="Google Shape;4809;p68"/>
          <p:cNvSpPr/>
          <p:nvPr/>
        </p:nvSpPr>
        <p:spPr>
          <a:xfrm>
            <a:off x="6312567" y="2775826"/>
            <a:ext cx="253134" cy="230584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810" name="Google Shape;4810;p68"/>
          <p:cNvGrpSpPr/>
          <p:nvPr/>
        </p:nvGrpSpPr>
        <p:grpSpPr>
          <a:xfrm>
            <a:off x="6604415" y="2775727"/>
            <a:ext cx="230680" cy="230680"/>
            <a:chOff x="5642550" y="4399275"/>
            <a:chExt cx="481825" cy="481825"/>
          </a:xfrm>
        </p:grpSpPr>
        <p:sp>
          <p:nvSpPr>
            <p:cNvPr id="4811" name="Google Shape;4811;p68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12" name="Google Shape;4812;p68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13" name="Google Shape;4813;p68"/>
          <p:cNvGrpSpPr/>
          <p:nvPr/>
        </p:nvGrpSpPr>
        <p:grpSpPr>
          <a:xfrm>
            <a:off x="6881673" y="2783824"/>
            <a:ext cx="247042" cy="214486"/>
            <a:chOff x="6218300" y="4416175"/>
            <a:chExt cx="516000" cy="448000"/>
          </a:xfrm>
        </p:grpSpPr>
        <p:sp>
          <p:nvSpPr>
            <p:cNvPr id="4814" name="Google Shape;4814;p6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15" name="Google Shape;4815;p6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16" name="Google Shape;4816;p6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17" name="Google Shape;4817;p68"/>
          <p:cNvGrpSpPr/>
          <p:nvPr/>
        </p:nvGrpSpPr>
        <p:grpSpPr>
          <a:xfrm>
            <a:off x="7161062" y="1924578"/>
            <a:ext cx="230680" cy="230680"/>
            <a:chOff x="899850" y="4992125"/>
            <a:chExt cx="481825" cy="481825"/>
          </a:xfrm>
        </p:grpSpPr>
        <p:sp>
          <p:nvSpPr>
            <p:cNvPr id="4818" name="Google Shape;4818;p68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19" name="Google Shape;4819;p68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20" name="Google Shape;4820;p68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21" name="Google Shape;4821;p68"/>
          <p:cNvGrpSpPr/>
          <p:nvPr/>
        </p:nvGrpSpPr>
        <p:grpSpPr>
          <a:xfrm>
            <a:off x="7161052" y="2212985"/>
            <a:ext cx="230680" cy="230680"/>
            <a:chOff x="1492675" y="4992125"/>
            <a:chExt cx="481825" cy="481825"/>
          </a:xfrm>
        </p:grpSpPr>
        <p:sp>
          <p:nvSpPr>
            <p:cNvPr id="4822" name="Google Shape;4822;p68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23" name="Google Shape;4823;p68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24" name="Google Shape;4824;p68"/>
          <p:cNvGrpSpPr/>
          <p:nvPr/>
        </p:nvGrpSpPr>
        <p:grpSpPr>
          <a:xfrm>
            <a:off x="7161042" y="2494942"/>
            <a:ext cx="230680" cy="230680"/>
            <a:chOff x="2085525" y="4992125"/>
            <a:chExt cx="481825" cy="481825"/>
          </a:xfrm>
        </p:grpSpPr>
        <p:sp>
          <p:nvSpPr>
            <p:cNvPr id="4825" name="Google Shape;4825;p68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26" name="Google Shape;4826;p68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27" name="Google Shape;4827;p68"/>
          <p:cNvGrpSpPr/>
          <p:nvPr/>
        </p:nvGrpSpPr>
        <p:grpSpPr>
          <a:xfrm>
            <a:off x="7449526" y="1924578"/>
            <a:ext cx="230680" cy="230680"/>
            <a:chOff x="2678350" y="4992125"/>
            <a:chExt cx="481825" cy="481825"/>
          </a:xfrm>
        </p:grpSpPr>
        <p:sp>
          <p:nvSpPr>
            <p:cNvPr id="4828" name="Google Shape;4828;p68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29" name="Google Shape;4829;p68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0" name="Google Shape;4830;p68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31" name="Google Shape;4831;p68"/>
          <p:cNvGrpSpPr/>
          <p:nvPr/>
        </p:nvGrpSpPr>
        <p:grpSpPr>
          <a:xfrm>
            <a:off x="7161023" y="2775720"/>
            <a:ext cx="230680" cy="230680"/>
            <a:chOff x="3271200" y="4992125"/>
            <a:chExt cx="481825" cy="481825"/>
          </a:xfrm>
        </p:grpSpPr>
        <p:sp>
          <p:nvSpPr>
            <p:cNvPr id="4832" name="Google Shape;4832;p68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3" name="Google Shape;4833;p68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4" name="Google Shape;4834;p68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35" name="Google Shape;4835;p68"/>
          <p:cNvGrpSpPr/>
          <p:nvPr/>
        </p:nvGrpSpPr>
        <p:grpSpPr>
          <a:xfrm>
            <a:off x="7449452" y="2213685"/>
            <a:ext cx="230788" cy="229280"/>
            <a:chOff x="3863900" y="4993625"/>
            <a:chExt cx="482050" cy="478900"/>
          </a:xfrm>
        </p:grpSpPr>
        <p:sp>
          <p:nvSpPr>
            <p:cNvPr id="4836" name="Google Shape;4836;p68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7" name="Google Shape;4837;p68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8" name="Google Shape;4838;p68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9" name="Google Shape;4839;p68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40" name="Google Shape;4840;p68"/>
          <p:cNvGrpSpPr/>
          <p:nvPr/>
        </p:nvGrpSpPr>
        <p:grpSpPr>
          <a:xfrm>
            <a:off x="7449442" y="2495642"/>
            <a:ext cx="230788" cy="229280"/>
            <a:chOff x="4456725" y="4993625"/>
            <a:chExt cx="482050" cy="478900"/>
          </a:xfrm>
        </p:grpSpPr>
        <p:sp>
          <p:nvSpPr>
            <p:cNvPr id="4841" name="Google Shape;4841;p68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42" name="Google Shape;4842;p68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43" name="Google Shape;4843;p68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44" name="Google Shape;4844;p68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45" name="Google Shape;4845;p68"/>
          <p:cNvGrpSpPr/>
          <p:nvPr/>
        </p:nvGrpSpPr>
        <p:grpSpPr>
          <a:xfrm>
            <a:off x="7449433" y="2776414"/>
            <a:ext cx="230788" cy="229292"/>
            <a:chOff x="5049575" y="4993600"/>
            <a:chExt cx="482050" cy="478925"/>
          </a:xfrm>
        </p:grpSpPr>
        <p:sp>
          <p:nvSpPr>
            <p:cNvPr id="4846" name="Google Shape;4846;p68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47" name="Google Shape;4847;p68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48" name="Google Shape;4848;p68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49" name="Google Shape;4849;p68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50" name="Google Shape;4850;p68"/>
          <p:cNvGrpSpPr/>
          <p:nvPr/>
        </p:nvGrpSpPr>
        <p:grpSpPr>
          <a:xfrm>
            <a:off x="1464588" y="3161272"/>
            <a:ext cx="231303" cy="203295"/>
            <a:chOff x="892750" y="267400"/>
            <a:chExt cx="483125" cy="424625"/>
          </a:xfrm>
        </p:grpSpPr>
        <p:sp>
          <p:nvSpPr>
            <p:cNvPr id="4851" name="Google Shape;4851;p68"/>
            <p:cNvSpPr/>
            <p:nvPr/>
          </p:nvSpPr>
          <p:spPr>
            <a:xfrm>
              <a:off x="892750" y="26740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2832" y="1133"/>
                  </a:moveTo>
                  <a:cubicBezTo>
                    <a:pt x="3143" y="1133"/>
                    <a:pt x="3397" y="1383"/>
                    <a:pt x="3397" y="1697"/>
                  </a:cubicBezTo>
                  <a:lnTo>
                    <a:pt x="3397" y="2265"/>
                  </a:lnTo>
                  <a:lnTo>
                    <a:pt x="2265" y="2265"/>
                  </a:lnTo>
                  <a:lnTo>
                    <a:pt x="2265" y="1697"/>
                  </a:lnTo>
                  <a:cubicBezTo>
                    <a:pt x="2265" y="1383"/>
                    <a:pt x="2518" y="1133"/>
                    <a:pt x="2832" y="1133"/>
                  </a:cubicBezTo>
                  <a:close/>
                  <a:moveTo>
                    <a:pt x="11927" y="1133"/>
                  </a:moveTo>
                  <a:cubicBezTo>
                    <a:pt x="12241" y="1133"/>
                    <a:pt x="12494" y="1383"/>
                    <a:pt x="12494" y="1697"/>
                  </a:cubicBezTo>
                  <a:lnTo>
                    <a:pt x="12494" y="2265"/>
                  </a:lnTo>
                  <a:lnTo>
                    <a:pt x="6833" y="2265"/>
                  </a:lnTo>
                  <a:lnTo>
                    <a:pt x="6833" y="1697"/>
                  </a:lnTo>
                  <a:cubicBezTo>
                    <a:pt x="6833" y="1383"/>
                    <a:pt x="7084" y="1133"/>
                    <a:pt x="7398" y="1133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48"/>
                    <a:pt x="18192" y="3962"/>
                  </a:cubicBezTo>
                  <a:lnTo>
                    <a:pt x="18192" y="4530"/>
                  </a:lnTo>
                  <a:lnTo>
                    <a:pt x="17628" y="4530"/>
                  </a:lnTo>
                  <a:cubicBezTo>
                    <a:pt x="16688" y="4530"/>
                    <a:pt x="15928" y="5288"/>
                    <a:pt x="15928" y="6227"/>
                  </a:cubicBezTo>
                  <a:lnTo>
                    <a:pt x="15928" y="9059"/>
                  </a:lnTo>
                  <a:lnTo>
                    <a:pt x="13584" y="9059"/>
                  </a:lnTo>
                  <a:cubicBezTo>
                    <a:pt x="13304" y="7108"/>
                    <a:pt x="11631" y="5662"/>
                    <a:pt x="9662" y="5662"/>
                  </a:cubicBezTo>
                  <a:cubicBezTo>
                    <a:pt x="7694" y="5662"/>
                    <a:pt x="6021" y="7108"/>
                    <a:pt x="5740" y="9059"/>
                  </a:cubicBezTo>
                  <a:lnTo>
                    <a:pt x="3397" y="9059"/>
                  </a:lnTo>
                  <a:lnTo>
                    <a:pt x="3397" y="6227"/>
                  </a:lnTo>
                  <a:cubicBezTo>
                    <a:pt x="3397" y="5288"/>
                    <a:pt x="2636" y="4530"/>
                    <a:pt x="1700" y="4530"/>
                  </a:cubicBezTo>
                  <a:lnTo>
                    <a:pt x="1132" y="4530"/>
                  </a:lnTo>
                  <a:lnTo>
                    <a:pt x="1132" y="3962"/>
                  </a:lnTo>
                  <a:cubicBezTo>
                    <a:pt x="1132" y="3648"/>
                    <a:pt x="1386" y="3397"/>
                    <a:pt x="1700" y="3397"/>
                  </a:cubicBezTo>
                  <a:close/>
                  <a:moveTo>
                    <a:pt x="9663" y="6793"/>
                  </a:moveTo>
                  <a:cubicBezTo>
                    <a:pt x="10399" y="6793"/>
                    <a:pt x="11123" y="7080"/>
                    <a:pt x="11664" y="7622"/>
                  </a:cubicBezTo>
                  <a:cubicBezTo>
                    <a:pt x="12473" y="8431"/>
                    <a:pt x="12715" y="9648"/>
                    <a:pt x="12277" y="10708"/>
                  </a:cubicBezTo>
                  <a:cubicBezTo>
                    <a:pt x="11839" y="11764"/>
                    <a:pt x="10807" y="12456"/>
                    <a:pt x="9662" y="12456"/>
                  </a:cubicBezTo>
                  <a:cubicBezTo>
                    <a:pt x="8098" y="12453"/>
                    <a:pt x="6833" y="11188"/>
                    <a:pt x="6833" y="9624"/>
                  </a:cubicBezTo>
                  <a:cubicBezTo>
                    <a:pt x="6833" y="8479"/>
                    <a:pt x="7521" y="7447"/>
                    <a:pt x="8578" y="7009"/>
                  </a:cubicBezTo>
                  <a:cubicBezTo>
                    <a:pt x="8929" y="6864"/>
                    <a:pt x="9298" y="6793"/>
                    <a:pt x="9663" y="6793"/>
                  </a:cubicBezTo>
                  <a:close/>
                  <a:moveTo>
                    <a:pt x="1700" y="5662"/>
                  </a:moveTo>
                  <a:cubicBezTo>
                    <a:pt x="2011" y="5662"/>
                    <a:pt x="2265" y="5913"/>
                    <a:pt x="2265" y="6227"/>
                  </a:cubicBezTo>
                  <a:lnTo>
                    <a:pt x="2265" y="13020"/>
                  </a:lnTo>
                  <a:cubicBezTo>
                    <a:pt x="2265" y="13334"/>
                    <a:pt x="2011" y="13588"/>
                    <a:pt x="1700" y="13588"/>
                  </a:cubicBezTo>
                  <a:lnTo>
                    <a:pt x="1132" y="13588"/>
                  </a:lnTo>
                  <a:lnTo>
                    <a:pt x="1132" y="5662"/>
                  </a:lnTo>
                  <a:close/>
                  <a:moveTo>
                    <a:pt x="18192" y="5662"/>
                  </a:moveTo>
                  <a:lnTo>
                    <a:pt x="18192" y="13588"/>
                  </a:lnTo>
                  <a:lnTo>
                    <a:pt x="17628" y="13588"/>
                  </a:lnTo>
                  <a:cubicBezTo>
                    <a:pt x="17314" y="13588"/>
                    <a:pt x="17060" y="13334"/>
                    <a:pt x="17060" y="13020"/>
                  </a:cubicBezTo>
                  <a:lnTo>
                    <a:pt x="17060" y="6227"/>
                  </a:lnTo>
                  <a:cubicBezTo>
                    <a:pt x="17060" y="5913"/>
                    <a:pt x="17314" y="5662"/>
                    <a:pt x="17628" y="5662"/>
                  </a:cubicBezTo>
                  <a:close/>
                  <a:moveTo>
                    <a:pt x="15928" y="10191"/>
                  </a:moveTo>
                  <a:lnTo>
                    <a:pt x="15928" y="13020"/>
                  </a:lnTo>
                  <a:cubicBezTo>
                    <a:pt x="15928" y="13959"/>
                    <a:pt x="16688" y="14717"/>
                    <a:pt x="17628" y="14720"/>
                  </a:cubicBezTo>
                  <a:lnTo>
                    <a:pt x="18192" y="14720"/>
                  </a:lnTo>
                  <a:lnTo>
                    <a:pt x="18192" y="15285"/>
                  </a:lnTo>
                  <a:cubicBezTo>
                    <a:pt x="18192" y="15599"/>
                    <a:pt x="17939" y="15853"/>
                    <a:pt x="17628" y="15853"/>
                  </a:cubicBezTo>
                  <a:lnTo>
                    <a:pt x="1700" y="15853"/>
                  </a:lnTo>
                  <a:cubicBezTo>
                    <a:pt x="1386" y="15853"/>
                    <a:pt x="1132" y="15599"/>
                    <a:pt x="1132" y="15285"/>
                  </a:cubicBezTo>
                  <a:lnTo>
                    <a:pt x="1132" y="14720"/>
                  </a:lnTo>
                  <a:lnTo>
                    <a:pt x="1700" y="14720"/>
                  </a:lnTo>
                  <a:cubicBezTo>
                    <a:pt x="2636" y="14717"/>
                    <a:pt x="3397" y="13959"/>
                    <a:pt x="3397" y="13020"/>
                  </a:cubicBezTo>
                  <a:lnTo>
                    <a:pt x="3397" y="10191"/>
                  </a:lnTo>
                  <a:lnTo>
                    <a:pt x="5740" y="10191"/>
                  </a:lnTo>
                  <a:cubicBezTo>
                    <a:pt x="6021" y="12139"/>
                    <a:pt x="7694" y="13585"/>
                    <a:pt x="9662" y="13585"/>
                  </a:cubicBezTo>
                  <a:cubicBezTo>
                    <a:pt x="11631" y="13585"/>
                    <a:pt x="13304" y="12139"/>
                    <a:pt x="13584" y="10191"/>
                  </a:cubicBezTo>
                  <a:close/>
                  <a:moveTo>
                    <a:pt x="2832" y="1"/>
                  </a:moveTo>
                  <a:cubicBezTo>
                    <a:pt x="1893" y="1"/>
                    <a:pt x="1132" y="758"/>
                    <a:pt x="1132" y="1697"/>
                  </a:cubicBezTo>
                  <a:lnTo>
                    <a:pt x="1132" y="2362"/>
                  </a:lnTo>
                  <a:cubicBezTo>
                    <a:pt x="453" y="2600"/>
                    <a:pt x="0" y="3243"/>
                    <a:pt x="0" y="3962"/>
                  </a:cubicBezTo>
                  <a:lnTo>
                    <a:pt x="0" y="15285"/>
                  </a:lnTo>
                  <a:cubicBezTo>
                    <a:pt x="0" y="16224"/>
                    <a:pt x="761" y="16982"/>
                    <a:pt x="1700" y="16985"/>
                  </a:cubicBezTo>
                  <a:lnTo>
                    <a:pt x="17628" y="16985"/>
                  </a:lnTo>
                  <a:cubicBezTo>
                    <a:pt x="18564" y="16982"/>
                    <a:pt x="19324" y="16224"/>
                    <a:pt x="19324" y="15285"/>
                  </a:cubicBezTo>
                  <a:lnTo>
                    <a:pt x="19324" y="3962"/>
                  </a:lnTo>
                  <a:cubicBezTo>
                    <a:pt x="19324" y="3023"/>
                    <a:pt x="18564" y="2265"/>
                    <a:pt x="17628" y="2265"/>
                  </a:cubicBezTo>
                  <a:lnTo>
                    <a:pt x="13627" y="2265"/>
                  </a:lnTo>
                  <a:lnTo>
                    <a:pt x="13627" y="1697"/>
                  </a:lnTo>
                  <a:cubicBezTo>
                    <a:pt x="13624" y="758"/>
                    <a:pt x="12866" y="1"/>
                    <a:pt x="11927" y="1"/>
                  </a:cubicBezTo>
                  <a:lnTo>
                    <a:pt x="7398" y="1"/>
                  </a:lnTo>
                  <a:cubicBezTo>
                    <a:pt x="6459" y="1"/>
                    <a:pt x="5701" y="758"/>
                    <a:pt x="5701" y="1697"/>
                  </a:cubicBezTo>
                  <a:lnTo>
                    <a:pt x="5701" y="2265"/>
                  </a:lnTo>
                  <a:lnTo>
                    <a:pt x="4529" y="2265"/>
                  </a:lnTo>
                  <a:lnTo>
                    <a:pt x="4529" y="1697"/>
                  </a:lnTo>
                  <a:cubicBezTo>
                    <a:pt x="4529" y="758"/>
                    <a:pt x="3768" y="1"/>
                    <a:pt x="28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52" name="Google Shape;4852;p68"/>
            <p:cNvSpPr/>
            <p:nvPr/>
          </p:nvSpPr>
          <p:spPr>
            <a:xfrm>
              <a:off x="1091875" y="4655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2"/>
                    <a:pt x="1048" y="129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6"/>
                    <a:pt x="1697" y="3399"/>
                  </a:cubicBezTo>
                  <a:cubicBezTo>
                    <a:pt x="2386" y="3399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53" name="Google Shape;4853;p68"/>
            <p:cNvSpPr/>
            <p:nvPr/>
          </p:nvSpPr>
          <p:spPr>
            <a:xfrm>
              <a:off x="1005975" y="38062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1"/>
                    <a:pt x="879" y="1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54" name="Google Shape;4854;p68"/>
          <p:cNvGrpSpPr/>
          <p:nvPr/>
        </p:nvGrpSpPr>
        <p:grpSpPr>
          <a:xfrm>
            <a:off x="1762708" y="3147256"/>
            <a:ext cx="203307" cy="231327"/>
            <a:chOff x="1516475" y="238075"/>
            <a:chExt cx="424650" cy="483175"/>
          </a:xfrm>
        </p:grpSpPr>
        <p:sp>
          <p:nvSpPr>
            <p:cNvPr id="4855" name="Google Shape;4855;p68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56" name="Google Shape;4856;p68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57" name="Google Shape;4857;p68"/>
          <p:cNvGrpSpPr/>
          <p:nvPr/>
        </p:nvGrpSpPr>
        <p:grpSpPr>
          <a:xfrm>
            <a:off x="2029995" y="3201925"/>
            <a:ext cx="232200" cy="121989"/>
            <a:chOff x="2080675" y="352325"/>
            <a:chExt cx="485000" cy="254800"/>
          </a:xfrm>
        </p:grpSpPr>
        <p:sp>
          <p:nvSpPr>
            <p:cNvPr id="4858" name="Google Shape;4858;p68"/>
            <p:cNvSpPr/>
            <p:nvPr/>
          </p:nvSpPr>
          <p:spPr>
            <a:xfrm>
              <a:off x="2080675" y="352325"/>
              <a:ext cx="485000" cy="254800"/>
            </a:xfrm>
            <a:custGeom>
              <a:avLst/>
              <a:gdLst/>
              <a:ahLst/>
              <a:cxnLst/>
              <a:rect l="l" t="t" r="r" b="b"/>
              <a:pathLst>
                <a:path w="19400" h="10192" extrusionOk="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59" name="Google Shape;4859;p68"/>
            <p:cNvSpPr/>
            <p:nvPr/>
          </p:nvSpPr>
          <p:spPr>
            <a:xfrm>
              <a:off x="2246650" y="408900"/>
              <a:ext cx="147075" cy="141600"/>
            </a:xfrm>
            <a:custGeom>
              <a:avLst/>
              <a:gdLst/>
              <a:ahLst/>
              <a:cxnLst/>
              <a:rect l="l" t="t" r="r" b="b"/>
              <a:pathLst>
                <a:path w="5883" h="5664" extrusionOk="0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60" name="Google Shape;4860;p68"/>
          <p:cNvGrpSpPr/>
          <p:nvPr/>
        </p:nvGrpSpPr>
        <p:grpSpPr>
          <a:xfrm>
            <a:off x="2335423" y="3147268"/>
            <a:ext cx="203307" cy="231303"/>
            <a:chOff x="2705375" y="238125"/>
            <a:chExt cx="424650" cy="483125"/>
          </a:xfrm>
        </p:grpSpPr>
        <p:sp>
          <p:nvSpPr>
            <p:cNvPr id="4861" name="Google Shape;4861;p68"/>
            <p:cNvSpPr/>
            <p:nvPr/>
          </p:nvSpPr>
          <p:spPr>
            <a:xfrm>
              <a:off x="2705375" y="23812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10192" y="1132"/>
                  </a:moveTo>
                  <a:cubicBezTo>
                    <a:pt x="10503" y="1132"/>
                    <a:pt x="10756" y="1386"/>
                    <a:pt x="10756" y="1700"/>
                  </a:cubicBezTo>
                  <a:lnTo>
                    <a:pt x="10756" y="2265"/>
                  </a:lnTo>
                  <a:lnTo>
                    <a:pt x="6227" y="2265"/>
                  </a:lnTo>
                  <a:lnTo>
                    <a:pt x="6227" y="1700"/>
                  </a:lnTo>
                  <a:cubicBezTo>
                    <a:pt x="6227" y="1386"/>
                    <a:pt x="6481" y="1132"/>
                    <a:pt x="6795" y="1132"/>
                  </a:cubicBezTo>
                  <a:close/>
                  <a:moveTo>
                    <a:pt x="15285" y="3397"/>
                  </a:moveTo>
                  <a:cubicBezTo>
                    <a:pt x="15599" y="3397"/>
                    <a:pt x="15853" y="3651"/>
                    <a:pt x="15853" y="3965"/>
                  </a:cubicBezTo>
                  <a:lnTo>
                    <a:pt x="15853" y="4529"/>
                  </a:lnTo>
                  <a:lnTo>
                    <a:pt x="1133" y="4529"/>
                  </a:lnTo>
                  <a:lnTo>
                    <a:pt x="1133" y="3965"/>
                  </a:lnTo>
                  <a:cubicBezTo>
                    <a:pt x="1133" y="3651"/>
                    <a:pt x="1384" y="3397"/>
                    <a:pt x="1698" y="3397"/>
                  </a:cubicBezTo>
                  <a:close/>
                  <a:moveTo>
                    <a:pt x="14669" y="5661"/>
                  </a:moveTo>
                  <a:lnTo>
                    <a:pt x="13682" y="17679"/>
                  </a:lnTo>
                  <a:cubicBezTo>
                    <a:pt x="13658" y="17972"/>
                    <a:pt x="13410" y="18192"/>
                    <a:pt x="13120" y="18192"/>
                  </a:cubicBezTo>
                  <a:lnTo>
                    <a:pt x="3866" y="18192"/>
                  </a:lnTo>
                  <a:cubicBezTo>
                    <a:pt x="3573" y="18192"/>
                    <a:pt x="3325" y="17972"/>
                    <a:pt x="3301" y="17679"/>
                  </a:cubicBezTo>
                  <a:lnTo>
                    <a:pt x="2314" y="5661"/>
                  </a:lnTo>
                  <a:close/>
                  <a:moveTo>
                    <a:pt x="6795" y="0"/>
                  </a:moveTo>
                  <a:cubicBezTo>
                    <a:pt x="5856" y="0"/>
                    <a:pt x="5095" y="761"/>
                    <a:pt x="5095" y="1700"/>
                  </a:cubicBezTo>
                  <a:lnTo>
                    <a:pt x="5095" y="2265"/>
                  </a:lnTo>
                  <a:lnTo>
                    <a:pt x="1698" y="2265"/>
                  </a:lnTo>
                  <a:cubicBezTo>
                    <a:pt x="759" y="2265"/>
                    <a:pt x="1" y="3025"/>
                    <a:pt x="1" y="3965"/>
                  </a:cubicBezTo>
                  <a:lnTo>
                    <a:pt x="1" y="5097"/>
                  </a:lnTo>
                  <a:cubicBezTo>
                    <a:pt x="1" y="5408"/>
                    <a:pt x="252" y="5661"/>
                    <a:pt x="566" y="5661"/>
                  </a:cubicBezTo>
                  <a:lnTo>
                    <a:pt x="1176" y="5661"/>
                  </a:lnTo>
                  <a:lnTo>
                    <a:pt x="2172" y="17779"/>
                  </a:lnTo>
                  <a:lnTo>
                    <a:pt x="2172" y="17782"/>
                  </a:lnTo>
                  <a:cubicBezTo>
                    <a:pt x="2247" y="18655"/>
                    <a:pt x="2981" y="19325"/>
                    <a:pt x="3860" y="19325"/>
                  </a:cubicBezTo>
                  <a:cubicBezTo>
                    <a:pt x="3862" y="19325"/>
                    <a:pt x="3864" y="19325"/>
                    <a:pt x="3866" y="19324"/>
                  </a:cubicBezTo>
                  <a:lnTo>
                    <a:pt x="13120" y="19324"/>
                  </a:lnTo>
                  <a:cubicBezTo>
                    <a:pt x="13122" y="19325"/>
                    <a:pt x="13124" y="19325"/>
                    <a:pt x="13126" y="19325"/>
                  </a:cubicBezTo>
                  <a:cubicBezTo>
                    <a:pt x="14002" y="19325"/>
                    <a:pt x="14736" y="18655"/>
                    <a:pt x="14811" y="17779"/>
                  </a:cubicBezTo>
                  <a:lnTo>
                    <a:pt x="14811" y="17776"/>
                  </a:lnTo>
                  <a:lnTo>
                    <a:pt x="15808" y="5661"/>
                  </a:lnTo>
                  <a:lnTo>
                    <a:pt x="16418" y="5661"/>
                  </a:lnTo>
                  <a:cubicBezTo>
                    <a:pt x="16732" y="5661"/>
                    <a:pt x="16985" y="5408"/>
                    <a:pt x="16985" y="5097"/>
                  </a:cubicBezTo>
                  <a:lnTo>
                    <a:pt x="16985" y="3965"/>
                  </a:lnTo>
                  <a:cubicBezTo>
                    <a:pt x="16982" y="3025"/>
                    <a:pt x="16224" y="2265"/>
                    <a:pt x="15285" y="2265"/>
                  </a:cubicBezTo>
                  <a:lnTo>
                    <a:pt x="11889" y="2265"/>
                  </a:lnTo>
                  <a:lnTo>
                    <a:pt x="11889" y="1700"/>
                  </a:lnTo>
                  <a:cubicBezTo>
                    <a:pt x="11889" y="761"/>
                    <a:pt x="11128" y="0"/>
                    <a:pt x="101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62" name="Google Shape;4862;p68"/>
            <p:cNvSpPr/>
            <p:nvPr/>
          </p:nvSpPr>
          <p:spPr>
            <a:xfrm>
              <a:off x="2903525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2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63" name="Google Shape;4863;p68"/>
            <p:cNvSpPr/>
            <p:nvPr/>
          </p:nvSpPr>
          <p:spPr>
            <a:xfrm>
              <a:off x="2988450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1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1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64" name="Google Shape;4864;p68"/>
            <p:cNvSpPr/>
            <p:nvPr/>
          </p:nvSpPr>
          <p:spPr>
            <a:xfrm>
              <a:off x="2818625" y="407950"/>
              <a:ext cx="28325" cy="228375"/>
            </a:xfrm>
            <a:custGeom>
              <a:avLst/>
              <a:gdLst/>
              <a:ahLst/>
              <a:cxnLst/>
              <a:rect l="l" t="t" r="r" b="b"/>
              <a:pathLst>
                <a:path w="1133" h="9135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8570"/>
                  </a:lnTo>
                  <a:cubicBezTo>
                    <a:pt x="0" y="8881"/>
                    <a:pt x="251" y="9135"/>
                    <a:pt x="565" y="9135"/>
                  </a:cubicBezTo>
                  <a:cubicBezTo>
                    <a:pt x="879" y="9135"/>
                    <a:pt x="1132" y="8881"/>
                    <a:pt x="1132" y="8570"/>
                  </a:cubicBezTo>
                  <a:lnTo>
                    <a:pt x="1132" y="568"/>
                  </a:lnTo>
                  <a:cubicBezTo>
                    <a:pt x="1132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65" name="Google Shape;4865;p68"/>
          <p:cNvGrpSpPr/>
          <p:nvPr/>
        </p:nvGrpSpPr>
        <p:grpSpPr>
          <a:xfrm>
            <a:off x="2618384" y="3147484"/>
            <a:ext cx="204779" cy="230872"/>
            <a:chOff x="3299850" y="238575"/>
            <a:chExt cx="427725" cy="482225"/>
          </a:xfrm>
        </p:grpSpPr>
        <p:sp>
          <p:nvSpPr>
            <p:cNvPr id="4866" name="Google Shape;4866;p68"/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67" name="Google Shape;4867;p68"/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68" name="Google Shape;4868;p68"/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69" name="Google Shape;4869;p68"/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70" name="Google Shape;4870;p68"/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71" name="Google Shape;4871;p68"/>
          <p:cNvGrpSpPr/>
          <p:nvPr/>
        </p:nvGrpSpPr>
        <p:grpSpPr>
          <a:xfrm>
            <a:off x="2881476" y="3147268"/>
            <a:ext cx="239657" cy="231303"/>
            <a:chOff x="3857225" y="238125"/>
            <a:chExt cx="500575" cy="483125"/>
          </a:xfrm>
        </p:grpSpPr>
        <p:sp>
          <p:nvSpPr>
            <p:cNvPr id="4872" name="Google Shape;4872;p68"/>
            <p:cNvSpPr/>
            <p:nvPr/>
          </p:nvSpPr>
          <p:spPr>
            <a:xfrm>
              <a:off x="3857225" y="238125"/>
              <a:ext cx="500575" cy="483125"/>
            </a:xfrm>
            <a:custGeom>
              <a:avLst/>
              <a:gdLst/>
              <a:ahLst/>
              <a:cxnLst/>
              <a:rect l="l" t="t" r="r" b="b"/>
              <a:pathLst>
                <a:path w="20023" h="19325" extrusionOk="0">
                  <a:moveTo>
                    <a:pt x="15671" y="3398"/>
                  </a:moveTo>
                  <a:cubicBezTo>
                    <a:pt x="15707" y="3398"/>
                    <a:pt x="15744" y="3402"/>
                    <a:pt x="15780" y="3409"/>
                  </a:cubicBezTo>
                  <a:lnTo>
                    <a:pt x="15801" y="3415"/>
                  </a:lnTo>
                  <a:cubicBezTo>
                    <a:pt x="15814" y="3415"/>
                    <a:pt x="15823" y="3418"/>
                    <a:pt x="15835" y="3421"/>
                  </a:cubicBezTo>
                  <a:cubicBezTo>
                    <a:pt x="15844" y="3424"/>
                    <a:pt x="15856" y="3430"/>
                    <a:pt x="15868" y="3433"/>
                  </a:cubicBezTo>
                  <a:lnTo>
                    <a:pt x="15886" y="3439"/>
                  </a:lnTo>
                  <a:cubicBezTo>
                    <a:pt x="15892" y="3442"/>
                    <a:pt x="15898" y="3445"/>
                    <a:pt x="15904" y="3448"/>
                  </a:cubicBezTo>
                  <a:cubicBezTo>
                    <a:pt x="15922" y="3457"/>
                    <a:pt x="15943" y="3466"/>
                    <a:pt x="15964" y="3478"/>
                  </a:cubicBezTo>
                  <a:cubicBezTo>
                    <a:pt x="15986" y="3494"/>
                    <a:pt x="16010" y="3509"/>
                    <a:pt x="16031" y="3524"/>
                  </a:cubicBezTo>
                  <a:cubicBezTo>
                    <a:pt x="16046" y="3536"/>
                    <a:pt x="16058" y="3551"/>
                    <a:pt x="16073" y="3563"/>
                  </a:cubicBezTo>
                  <a:cubicBezTo>
                    <a:pt x="16085" y="3575"/>
                    <a:pt x="16100" y="3590"/>
                    <a:pt x="16112" y="3605"/>
                  </a:cubicBezTo>
                  <a:cubicBezTo>
                    <a:pt x="16294" y="3829"/>
                    <a:pt x="16279" y="4158"/>
                    <a:pt x="16073" y="4363"/>
                  </a:cubicBezTo>
                  <a:lnTo>
                    <a:pt x="13054" y="7383"/>
                  </a:lnTo>
                  <a:cubicBezTo>
                    <a:pt x="12939" y="7232"/>
                    <a:pt x="12815" y="7090"/>
                    <a:pt x="12682" y="6954"/>
                  </a:cubicBezTo>
                  <a:cubicBezTo>
                    <a:pt x="12546" y="6821"/>
                    <a:pt x="12405" y="6697"/>
                    <a:pt x="12254" y="6582"/>
                  </a:cubicBezTo>
                  <a:lnTo>
                    <a:pt x="15273" y="3563"/>
                  </a:lnTo>
                  <a:cubicBezTo>
                    <a:pt x="15380" y="3456"/>
                    <a:pt x="15523" y="3398"/>
                    <a:pt x="15671" y="3398"/>
                  </a:cubicBezTo>
                  <a:close/>
                  <a:moveTo>
                    <a:pt x="9887" y="9183"/>
                  </a:moveTo>
                  <a:cubicBezTo>
                    <a:pt x="10031" y="9183"/>
                    <a:pt x="10176" y="9238"/>
                    <a:pt x="10288" y="9348"/>
                  </a:cubicBezTo>
                  <a:cubicBezTo>
                    <a:pt x="10511" y="9575"/>
                    <a:pt x="10508" y="9937"/>
                    <a:pt x="10279" y="10157"/>
                  </a:cubicBezTo>
                  <a:cubicBezTo>
                    <a:pt x="10169" y="10268"/>
                    <a:pt x="10024" y="10323"/>
                    <a:pt x="9879" y="10323"/>
                  </a:cubicBezTo>
                  <a:cubicBezTo>
                    <a:pt x="9734" y="10323"/>
                    <a:pt x="9589" y="10268"/>
                    <a:pt x="9479" y="10157"/>
                  </a:cubicBezTo>
                  <a:cubicBezTo>
                    <a:pt x="9258" y="9937"/>
                    <a:pt x="9258" y="9578"/>
                    <a:pt x="9479" y="9357"/>
                  </a:cubicBezTo>
                  <a:cubicBezTo>
                    <a:pt x="9590" y="9241"/>
                    <a:pt x="9739" y="9183"/>
                    <a:pt x="9887" y="9183"/>
                  </a:cubicBezTo>
                  <a:close/>
                  <a:moveTo>
                    <a:pt x="15746" y="1062"/>
                  </a:moveTo>
                  <a:cubicBezTo>
                    <a:pt x="16469" y="1062"/>
                    <a:pt x="17193" y="1337"/>
                    <a:pt x="17746" y="1890"/>
                  </a:cubicBezTo>
                  <a:cubicBezTo>
                    <a:pt x="18878" y="3022"/>
                    <a:pt x="18845" y="4870"/>
                    <a:pt x="17673" y="5963"/>
                  </a:cubicBezTo>
                  <a:lnTo>
                    <a:pt x="11879" y="11758"/>
                  </a:lnTo>
                  <a:cubicBezTo>
                    <a:pt x="11337" y="12300"/>
                    <a:pt x="10612" y="12586"/>
                    <a:pt x="9878" y="12586"/>
                  </a:cubicBezTo>
                  <a:cubicBezTo>
                    <a:pt x="9472" y="12586"/>
                    <a:pt x="9062" y="12499"/>
                    <a:pt x="8679" y="12319"/>
                  </a:cubicBezTo>
                  <a:lnTo>
                    <a:pt x="8663" y="12313"/>
                  </a:lnTo>
                  <a:cubicBezTo>
                    <a:pt x="8198" y="12093"/>
                    <a:pt x="7803" y="11746"/>
                    <a:pt x="7516" y="11317"/>
                  </a:cubicBezTo>
                  <a:lnTo>
                    <a:pt x="8346" y="10487"/>
                  </a:lnTo>
                  <a:cubicBezTo>
                    <a:pt x="8645" y="11113"/>
                    <a:pt x="9259" y="11453"/>
                    <a:pt x="9883" y="11453"/>
                  </a:cubicBezTo>
                  <a:cubicBezTo>
                    <a:pt x="10311" y="11453"/>
                    <a:pt x="10744" y="11293"/>
                    <a:pt x="11082" y="10955"/>
                  </a:cubicBezTo>
                  <a:lnTo>
                    <a:pt x="16873" y="5160"/>
                  </a:lnTo>
                  <a:cubicBezTo>
                    <a:pt x="17541" y="4514"/>
                    <a:pt x="17562" y="3448"/>
                    <a:pt x="16922" y="2775"/>
                  </a:cubicBezTo>
                  <a:cubicBezTo>
                    <a:pt x="16588" y="2423"/>
                    <a:pt x="16140" y="2245"/>
                    <a:pt x="15690" y="2245"/>
                  </a:cubicBezTo>
                  <a:cubicBezTo>
                    <a:pt x="15275" y="2245"/>
                    <a:pt x="14860" y="2395"/>
                    <a:pt x="14533" y="2699"/>
                  </a:cubicBezTo>
                  <a:cubicBezTo>
                    <a:pt x="14512" y="2718"/>
                    <a:pt x="14491" y="2739"/>
                    <a:pt x="14470" y="2760"/>
                  </a:cubicBezTo>
                  <a:lnTo>
                    <a:pt x="11212" y="6021"/>
                  </a:lnTo>
                  <a:cubicBezTo>
                    <a:pt x="10783" y="5867"/>
                    <a:pt x="10333" y="5791"/>
                    <a:pt x="9877" y="5791"/>
                  </a:cubicBezTo>
                  <a:lnTo>
                    <a:pt x="9838" y="5791"/>
                  </a:lnTo>
                  <a:lnTo>
                    <a:pt x="13673" y="1963"/>
                  </a:lnTo>
                  <a:cubicBezTo>
                    <a:pt x="14232" y="1363"/>
                    <a:pt x="14988" y="1062"/>
                    <a:pt x="15746" y="1062"/>
                  </a:cubicBezTo>
                  <a:close/>
                  <a:moveTo>
                    <a:pt x="6707" y="12129"/>
                  </a:moveTo>
                  <a:cubicBezTo>
                    <a:pt x="6819" y="12283"/>
                    <a:pt x="6942" y="12425"/>
                    <a:pt x="7078" y="12558"/>
                  </a:cubicBezTo>
                  <a:cubicBezTo>
                    <a:pt x="7211" y="12694"/>
                    <a:pt x="7353" y="12818"/>
                    <a:pt x="7507" y="12932"/>
                  </a:cubicBezTo>
                  <a:lnTo>
                    <a:pt x="4675" y="15762"/>
                  </a:lnTo>
                  <a:cubicBezTo>
                    <a:pt x="4565" y="15872"/>
                    <a:pt x="4420" y="15927"/>
                    <a:pt x="4275" y="15927"/>
                  </a:cubicBezTo>
                  <a:cubicBezTo>
                    <a:pt x="4130" y="15927"/>
                    <a:pt x="3985" y="15872"/>
                    <a:pt x="3875" y="15762"/>
                  </a:cubicBezTo>
                  <a:cubicBezTo>
                    <a:pt x="3654" y="15541"/>
                    <a:pt x="3654" y="15182"/>
                    <a:pt x="3875" y="14961"/>
                  </a:cubicBezTo>
                  <a:lnTo>
                    <a:pt x="6707" y="12129"/>
                  </a:lnTo>
                  <a:close/>
                  <a:moveTo>
                    <a:pt x="9884" y="6926"/>
                  </a:moveTo>
                  <a:cubicBezTo>
                    <a:pt x="10290" y="6926"/>
                    <a:pt x="10698" y="7013"/>
                    <a:pt x="11082" y="7192"/>
                  </a:cubicBezTo>
                  <a:lnTo>
                    <a:pt x="11094" y="7198"/>
                  </a:lnTo>
                  <a:cubicBezTo>
                    <a:pt x="11562" y="7422"/>
                    <a:pt x="11958" y="7766"/>
                    <a:pt x="12242" y="8198"/>
                  </a:cubicBezTo>
                  <a:lnTo>
                    <a:pt x="11411" y="9028"/>
                  </a:lnTo>
                  <a:cubicBezTo>
                    <a:pt x="11112" y="8400"/>
                    <a:pt x="10499" y="8061"/>
                    <a:pt x="9877" y="8061"/>
                  </a:cubicBezTo>
                  <a:cubicBezTo>
                    <a:pt x="9448" y="8061"/>
                    <a:pt x="9016" y="8222"/>
                    <a:pt x="8679" y="8560"/>
                  </a:cubicBezTo>
                  <a:lnTo>
                    <a:pt x="3074" y="14161"/>
                  </a:lnTo>
                  <a:cubicBezTo>
                    <a:pt x="2410" y="14822"/>
                    <a:pt x="2410" y="15900"/>
                    <a:pt x="3074" y="16562"/>
                  </a:cubicBezTo>
                  <a:cubicBezTo>
                    <a:pt x="3405" y="16894"/>
                    <a:pt x="3840" y="17060"/>
                    <a:pt x="4275" y="17060"/>
                  </a:cubicBezTo>
                  <a:cubicBezTo>
                    <a:pt x="4710" y="17060"/>
                    <a:pt x="5144" y="16894"/>
                    <a:pt x="5475" y="16562"/>
                  </a:cubicBezTo>
                  <a:lnTo>
                    <a:pt x="8546" y="13491"/>
                  </a:lnTo>
                  <a:cubicBezTo>
                    <a:pt x="8974" y="13642"/>
                    <a:pt x="9424" y="13720"/>
                    <a:pt x="9880" y="13720"/>
                  </a:cubicBezTo>
                  <a:lnTo>
                    <a:pt x="9920" y="13720"/>
                  </a:lnTo>
                  <a:lnTo>
                    <a:pt x="6275" y="17362"/>
                  </a:lnTo>
                  <a:cubicBezTo>
                    <a:pt x="5716" y="17961"/>
                    <a:pt x="4960" y="18262"/>
                    <a:pt x="4202" y="18262"/>
                  </a:cubicBezTo>
                  <a:cubicBezTo>
                    <a:pt x="3479" y="18262"/>
                    <a:pt x="2755" y="17987"/>
                    <a:pt x="2202" y="17434"/>
                  </a:cubicBezTo>
                  <a:cubicBezTo>
                    <a:pt x="1070" y="16302"/>
                    <a:pt x="1103" y="14454"/>
                    <a:pt x="2274" y="13361"/>
                  </a:cubicBezTo>
                  <a:lnTo>
                    <a:pt x="7878" y="7757"/>
                  </a:lnTo>
                  <a:cubicBezTo>
                    <a:pt x="8422" y="7214"/>
                    <a:pt x="9147" y="6926"/>
                    <a:pt x="9884" y="6926"/>
                  </a:cubicBezTo>
                  <a:close/>
                  <a:moveTo>
                    <a:pt x="15673" y="1"/>
                  </a:moveTo>
                  <a:cubicBezTo>
                    <a:pt x="14659" y="1"/>
                    <a:pt x="13644" y="388"/>
                    <a:pt x="12870" y="1162"/>
                  </a:cubicBezTo>
                  <a:lnTo>
                    <a:pt x="7078" y="6957"/>
                  </a:lnTo>
                  <a:lnTo>
                    <a:pt x="1471" y="12561"/>
                  </a:lnTo>
                  <a:cubicBezTo>
                    <a:pt x="339" y="13693"/>
                    <a:pt x="1" y="15399"/>
                    <a:pt x="614" y="16879"/>
                  </a:cubicBezTo>
                  <a:cubicBezTo>
                    <a:pt x="1230" y="18358"/>
                    <a:pt x="2673" y="19324"/>
                    <a:pt x="4276" y="19324"/>
                  </a:cubicBezTo>
                  <a:cubicBezTo>
                    <a:pt x="4280" y="19325"/>
                    <a:pt x="4284" y="19325"/>
                    <a:pt x="4288" y="19325"/>
                  </a:cubicBezTo>
                  <a:cubicBezTo>
                    <a:pt x="5334" y="19325"/>
                    <a:pt x="6338" y="18908"/>
                    <a:pt x="7078" y="18165"/>
                  </a:cubicBezTo>
                  <a:lnTo>
                    <a:pt x="12682" y="12561"/>
                  </a:lnTo>
                  <a:lnTo>
                    <a:pt x="18477" y="6767"/>
                  </a:lnTo>
                  <a:cubicBezTo>
                    <a:pt x="20023" y="5221"/>
                    <a:pt x="20023" y="2711"/>
                    <a:pt x="18477" y="1162"/>
                  </a:cubicBezTo>
                  <a:cubicBezTo>
                    <a:pt x="17702" y="388"/>
                    <a:pt x="16688" y="1"/>
                    <a:pt x="156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73" name="Google Shape;4873;p68"/>
            <p:cNvSpPr/>
            <p:nvPr/>
          </p:nvSpPr>
          <p:spPr>
            <a:xfrm>
              <a:off x="4208775" y="588000"/>
              <a:ext cx="71125" cy="68350"/>
            </a:xfrm>
            <a:custGeom>
              <a:avLst/>
              <a:gdLst/>
              <a:ahLst/>
              <a:cxnLst/>
              <a:rect l="l" t="t" r="r" b="b"/>
              <a:pathLst>
                <a:path w="2845" h="2734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lnTo>
                    <a:pt x="1821" y="2567"/>
                  </a:lnTo>
                  <a:cubicBezTo>
                    <a:pt x="1933" y="2677"/>
                    <a:pt x="2079" y="2733"/>
                    <a:pt x="2224" y="2733"/>
                  </a:cubicBezTo>
                  <a:cubicBezTo>
                    <a:pt x="2368" y="2733"/>
                    <a:pt x="2513" y="2678"/>
                    <a:pt x="2624" y="2567"/>
                  </a:cubicBezTo>
                  <a:cubicBezTo>
                    <a:pt x="2845" y="2346"/>
                    <a:pt x="2845" y="1987"/>
                    <a:pt x="2624" y="1767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74" name="Google Shape;4874;p68"/>
            <p:cNvSpPr/>
            <p:nvPr/>
          </p:nvSpPr>
          <p:spPr>
            <a:xfrm>
              <a:off x="4228400" y="527925"/>
              <a:ext cx="91050" cy="48400"/>
            </a:xfrm>
            <a:custGeom>
              <a:avLst/>
              <a:gdLst/>
              <a:ahLst/>
              <a:cxnLst/>
              <a:rect l="l" t="t" r="r" b="b"/>
              <a:pathLst>
                <a:path w="3642" h="1936" extrusionOk="0">
                  <a:moveTo>
                    <a:pt x="636" y="0"/>
                  </a:moveTo>
                  <a:cubicBezTo>
                    <a:pt x="400" y="0"/>
                    <a:pt x="180" y="150"/>
                    <a:pt x="100" y="389"/>
                  </a:cubicBezTo>
                  <a:cubicBezTo>
                    <a:pt x="0" y="685"/>
                    <a:pt x="160" y="1005"/>
                    <a:pt x="459" y="1105"/>
                  </a:cubicBezTo>
                  <a:lnTo>
                    <a:pt x="2860" y="1905"/>
                  </a:lnTo>
                  <a:cubicBezTo>
                    <a:pt x="2917" y="1923"/>
                    <a:pt x="2977" y="1935"/>
                    <a:pt x="3038" y="1935"/>
                  </a:cubicBezTo>
                  <a:cubicBezTo>
                    <a:pt x="3316" y="1932"/>
                    <a:pt x="3554" y="1733"/>
                    <a:pt x="3596" y="1458"/>
                  </a:cubicBezTo>
                  <a:cubicBezTo>
                    <a:pt x="3642" y="1183"/>
                    <a:pt x="3482" y="918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5" y="0"/>
                    <a:pt x="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75" name="Google Shape;4875;p68"/>
            <p:cNvSpPr/>
            <p:nvPr/>
          </p:nvSpPr>
          <p:spPr>
            <a:xfrm>
              <a:off x="4148300" y="608000"/>
              <a:ext cx="52050" cy="88600"/>
            </a:xfrm>
            <a:custGeom>
              <a:avLst/>
              <a:gdLst/>
              <a:ahLst/>
              <a:cxnLst/>
              <a:rect l="l" t="t" r="r" b="b"/>
              <a:pathLst>
                <a:path w="2082" h="3544" extrusionOk="0">
                  <a:moveTo>
                    <a:pt x="639" y="1"/>
                  </a:moveTo>
                  <a:cubicBezTo>
                    <a:pt x="580" y="1"/>
                    <a:pt x="519" y="10"/>
                    <a:pt x="460" y="31"/>
                  </a:cubicBezTo>
                  <a:cubicBezTo>
                    <a:pt x="161" y="127"/>
                    <a:pt x="1" y="450"/>
                    <a:pt x="100" y="746"/>
                  </a:cubicBezTo>
                  <a:lnTo>
                    <a:pt x="903" y="3150"/>
                  </a:lnTo>
                  <a:cubicBezTo>
                    <a:pt x="979" y="3390"/>
                    <a:pt x="1202" y="3544"/>
                    <a:pt x="1441" y="3544"/>
                  </a:cubicBezTo>
                  <a:cubicBezTo>
                    <a:pt x="1500" y="3544"/>
                    <a:pt x="1560" y="3535"/>
                    <a:pt x="1619" y="3515"/>
                  </a:cubicBezTo>
                  <a:cubicBezTo>
                    <a:pt x="1921" y="3415"/>
                    <a:pt x="2081" y="3089"/>
                    <a:pt x="1975" y="2790"/>
                  </a:cubicBezTo>
                  <a:lnTo>
                    <a:pt x="1175" y="390"/>
                  </a:lnTo>
                  <a:cubicBezTo>
                    <a:pt x="1096" y="151"/>
                    <a:pt x="875" y="1"/>
                    <a:pt x="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76" name="Google Shape;4876;p68"/>
            <p:cNvSpPr/>
            <p:nvPr/>
          </p:nvSpPr>
          <p:spPr>
            <a:xfrm>
              <a:off x="3928725" y="307900"/>
              <a:ext cx="71200" cy="68375"/>
            </a:xfrm>
            <a:custGeom>
              <a:avLst/>
              <a:gdLst/>
              <a:ahLst/>
              <a:cxnLst/>
              <a:rect l="l" t="t" r="r" b="b"/>
              <a:pathLst>
                <a:path w="2848" h="2735" extrusionOk="0">
                  <a:moveTo>
                    <a:pt x="620" y="1"/>
                  </a:moveTo>
                  <a:cubicBezTo>
                    <a:pt x="475" y="1"/>
                    <a:pt x="330" y="57"/>
                    <a:pt x="221" y="168"/>
                  </a:cubicBezTo>
                  <a:cubicBezTo>
                    <a:pt x="3" y="385"/>
                    <a:pt x="0" y="739"/>
                    <a:pt x="214" y="962"/>
                  </a:cubicBezTo>
                  <a:lnTo>
                    <a:pt x="1815" y="2562"/>
                  </a:lnTo>
                  <a:cubicBezTo>
                    <a:pt x="1926" y="2677"/>
                    <a:pt x="2074" y="2734"/>
                    <a:pt x="2222" y="2734"/>
                  </a:cubicBezTo>
                  <a:cubicBezTo>
                    <a:pt x="2367" y="2734"/>
                    <a:pt x="2512" y="2679"/>
                    <a:pt x="2624" y="2569"/>
                  </a:cubicBezTo>
                  <a:cubicBezTo>
                    <a:pt x="2847" y="2345"/>
                    <a:pt x="2844" y="1983"/>
                    <a:pt x="2615" y="1762"/>
                  </a:cubicBezTo>
                  <a:lnTo>
                    <a:pt x="1015" y="162"/>
                  </a:lnTo>
                  <a:cubicBezTo>
                    <a:pt x="904" y="54"/>
                    <a:pt x="762" y="1"/>
                    <a:pt x="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77" name="Google Shape;4877;p68"/>
            <p:cNvSpPr/>
            <p:nvPr/>
          </p:nvSpPr>
          <p:spPr>
            <a:xfrm>
              <a:off x="4008200" y="267675"/>
              <a:ext cx="51875" cy="88450"/>
            </a:xfrm>
            <a:custGeom>
              <a:avLst/>
              <a:gdLst/>
              <a:ahLst/>
              <a:cxnLst/>
              <a:rect l="l" t="t" r="r" b="b"/>
              <a:pathLst>
                <a:path w="2075" h="3538" extrusionOk="0">
                  <a:moveTo>
                    <a:pt x="636" y="1"/>
                  </a:moveTo>
                  <a:cubicBezTo>
                    <a:pt x="577" y="1"/>
                    <a:pt x="518" y="10"/>
                    <a:pt x="460" y="29"/>
                  </a:cubicBezTo>
                  <a:cubicBezTo>
                    <a:pt x="161" y="128"/>
                    <a:pt x="1" y="449"/>
                    <a:pt x="100" y="747"/>
                  </a:cubicBezTo>
                  <a:lnTo>
                    <a:pt x="900" y="3151"/>
                  </a:lnTo>
                  <a:cubicBezTo>
                    <a:pt x="979" y="3380"/>
                    <a:pt x="1193" y="3537"/>
                    <a:pt x="1438" y="3537"/>
                  </a:cubicBezTo>
                  <a:cubicBezTo>
                    <a:pt x="1498" y="3534"/>
                    <a:pt x="1559" y="3525"/>
                    <a:pt x="1619" y="3507"/>
                  </a:cubicBezTo>
                  <a:cubicBezTo>
                    <a:pt x="1915" y="3408"/>
                    <a:pt x="2075" y="3088"/>
                    <a:pt x="1975" y="2789"/>
                  </a:cubicBezTo>
                  <a:lnTo>
                    <a:pt x="1175" y="388"/>
                  </a:lnTo>
                  <a:cubicBezTo>
                    <a:pt x="1095" y="151"/>
                    <a:pt x="873" y="1"/>
                    <a:pt x="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78" name="Google Shape;4878;p68"/>
            <p:cNvSpPr/>
            <p:nvPr/>
          </p:nvSpPr>
          <p:spPr>
            <a:xfrm>
              <a:off x="3888100" y="387825"/>
              <a:ext cx="91675" cy="48300"/>
            </a:xfrm>
            <a:custGeom>
              <a:avLst/>
              <a:gdLst/>
              <a:ahLst/>
              <a:cxnLst/>
              <a:rect l="l" t="t" r="r" b="b"/>
              <a:pathLst>
                <a:path w="3667" h="1932" extrusionOk="0">
                  <a:moveTo>
                    <a:pt x="636" y="0"/>
                  </a:moveTo>
                  <a:cubicBezTo>
                    <a:pt x="400" y="0"/>
                    <a:pt x="180" y="150"/>
                    <a:pt x="100" y="386"/>
                  </a:cubicBezTo>
                  <a:cubicBezTo>
                    <a:pt x="1" y="685"/>
                    <a:pt x="161" y="1005"/>
                    <a:pt x="460" y="1105"/>
                  </a:cubicBezTo>
                  <a:lnTo>
                    <a:pt x="2860" y="1905"/>
                  </a:lnTo>
                  <a:cubicBezTo>
                    <a:pt x="2917" y="1923"/>
                    <a:pt x="2975" y="1932"/>
                    <a:pt x="3032" y="1932"/>
                  </a:cubicBezTo>
                  <a:cubicBezTo>
                    <a:pt x="3270" y="1932"/>
                    <a:pt x="3492" y="1781"/>
                    <a:pt x="3570" y="1543"/>
                  </a:cubicBezTo>
                  <a:cubicBezTo>
                    <a:pt x="3666" y="1250"/>
                    <a:pt x="3512" y="933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6" y="0"/>
                    <a:pt x="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879" name="Google Shape;4879;p68"/>
          <p:cNvSpPr/>
          <p:nvPr/>
        </p:nvSpPr>
        <p:spPr>
          <a:xfrm>
            <a:off x="3165768" y="3147289"/>
            <a:ext cx="239657" cy="231267"/>
          </a:xfrm>
          <a:custGeom>
            <a:avLst/>
            <a:gdLst/>
            <a:ahLst/>
            <a:cxnLst/>
            <a:rect l="l" t="t" r="r" b="b"/>
            <a:pathLst>
              <a:path w="20023" h="19322" extrusionOk="0">
                <a:moveTo>
                  <a:pt x="15673" y="3395"/>
                </a:moveTo>
                <a:cubicBezTo>
                  <a:pt x="15818" y="3395"/>
                  <a:pt x="15963" y="3450"/>
                  <a:pt x="16073" y="3560"/>
                </a:cubicBezTo>
                <a:cubicBezTo>
                  <a:pt x="16294" y="3780"/>
                  <a:pt x="16294" y="4140"/>
                  <a:pt x="16073" y="4360"/>
                </a:cubicBezTo>
                <a:lnTo>
                  <a:pt x="13054" y="7380"/>
                </a:lnTo>
                <a:cubicBezTo>
                  <a:pt x="12939" y="7229"/>
                  <a:pt x="12815" y="7087"/>
                  <a:pt x="12682" y="6951"/>
                </a:cubicBezTo>
                <a:cubicBezTo>
                  <a:pt x="12547" y="6818"/>
                  <a:pt x="12405" y="6694"/>
                  <a:pt x="12254" y="6579"/>
                </a:cubicBezTo>
                <a:lnTo>
                  <a:pt x="15273" y="3560"/>
                </a:lnTo>
                <a:cubicBezTo>
                  <a:pt x="15383" y="3450"/>
                  <a:pt x="15528" y="3395"/>
                  <a:pt x="15673" y="3395"/>
                </a:cubicBezTo>
                <a:close/>
                <a:moveTo>
                  <a:pt x="9879" y="9187"/>
                </a:moveTo>
                <a:cubicBezTo>
                  <a:pt x="10024" y="9187"/>
                  <a:pt x="10169" y="9243"/>
                  <a:pt x="10279" y="9354"/>
                </a:cubicBezTo>
                <a:cubicBezTo>
                  <a:pt x="10635" y="9711"/>
                  <a:pt x="10385" y="10321"/>
                  <a:pt x="9880" y="10321"/>
                </a:cubicBezTo>
                <a:cubicBezTo>
                  <a:pt x="9376" y="10321"/>
                  <a:pt x="9123" y="9711"/>
                  <a:pt x="9479" y="9354"/>
                </a:cubicBezTo>
                <a:cubicBezTo>
                  <a:pt x="9589" y="9243"/>
                  <a:pt x="9734" y="9187"/>
                  <a:pt x="9879" y="9187"/>
                </a:cubicBezTo>
                <a:close/>
                <a:moveTo>
                  <a:pt x="15746" y="1059"/>
                </a:moveTo>
                <a:cubicBezTo>
                  <a:pt x="16469" y="1059"/>
                  <a:pt x="17193" y="1334"/>
                  <a:pt x="17746" y="1887"/>
                </a:cubicBezTo>
                <a:cubicBezTo>
                  <a:pt x="18878" y="3019"/>
                  <a:pt x="18845" y="4867"/>
                  <a:pt x="17674" y="5960"/>
                </a:cubicBezTo>
                <a:lnTo>
                  <a:pt x="11882" y="11755"/>
                </a:lnTo>
                <a:cubicBezTo>
                  <a:pt x="11323" y="12314"/>
                  <a:pt x="10601" y="12585"/>
                  <a:pt x="9883" y="12585"/>
                </a:cubicBezTo>
                <a:cubicBezTo>
                  <a:pt x="8973" y="12585"/>
                  <a:pt x="8071" y="12149"/>
                  <a:pt x="7519" y="11314"/>
                </a:cubicBezTo>
                <a:lnTo>
                  <a:pt x="8350" y="10487"/>
                </a:lnTo>
                <a:cubicBezTo>
                  <a:pt x="8649" y="11113"/>
                  <a:pt x="9263" y="11453"/>
                  <a:pt x="9886" y="11453"/>
                </a:cubicBezTo>
                <a:cubicBezTo>
                  <a:pt x="10313" y="11453"/>
                  <a:pt x="10745" y="11293"/>
                  <a:pt x="11082" y="10955"/>
                </a:cubicBezTo>
                <a:lnTo>
                  <a:pt x="16876" y="5160"/>
                </a:lnTo>
                <a:cubicBezTo>
                  <a:pt x="17538" y="4499"/>
                  <a:pt x="17538" y="3421"/>
                  <a:pt x="16876" y="2760"/>
                </a:cubicBezTo>
                <a:cubicBezTo>
                  <a:pt x="16544" y="2428"/>
                  <a:pt x="16110" y="2262"/>
                  <a:pt x="15675" y="2262"/>
                </a:cubicBezTo>
                <a:cubicBezTo>
                  <a:pt x="15240" y="2262"/>
                  <a:pt x="14805" y="2428"/>
                  <a:pt x="14473" y="2760"/>
                </a:cubicBezTo>
                <a:lnTo>
                  <a:pt x="11212" y="6021"/>
                </a:lnTo>
                <a:cubicBezTo>
                  <a:pt x="10787" y="5872"/>
                  <a:pt x="10339" y="5794"/>
                  <a:pt x="9888" y="5794"/>
                </a:cubicBezTo>
                <a:cubicBezTo>
                  <a:pt x="9872" y="5794"/>
                  <a:pt x="9855" y="5794"/>
                  <a:pt x="9838" y="5794"/>
                </a:cubicBezTo>
                <a:lnTo>
                  <a:pt x="13673" y="1960"/>
                </a:lnTo>
                <a:cubicBezTo>
                  <a:pt x="14232" y="1360"/>
                  <a:pt x="14988" y="1059"/>
                  <a:pt x="15746" y="1059"/>
                </a:cubicBezTo>
                <a:close/>
                <a:moveTo>
                  <a:pt x="6707" y="12126"/>
                </a:moveTo>
                <a:cubicBezTo>
                  <a:pt x="6819" y="12280"/>
                  <a:pt x="6943" y="12422"/>
                  <a:pt x="7078" y="12555"/>
                </a:cubicBezTo>
                <a:cubicBezTo>
                  <a:pt x="7211" y="12691"/>
                  <a:pt x="7356" y="12815"/>
                  <a:pt x="7507" y="12929"/>
                </a:cubicBezTo>
                <a:lnTo>
                  <a:pt x="4675" y="15759"/>
                </a:lnTo>
                <a:cubicBezTo>
                  <a:pt x="4565" y="15869"/>
                  <a:pt x="4420" y="15924"/>
                  <a:pt x="4275" y="15924"/>
                </a:cubicBezTo>
                <a:cubicBezTo>
                  <a:pt x="4130" y="15924"/>
                  <a:pt x="3985" y="15869"/>
                  <a:pt x="3875" y="15759"/>
                </a:cubicBezTo>
                <a:cubicBezTo>
                  <a:pt x="3654" y="15538"/>
                  <a:pt x="3654" y="15179"/>
                  <a:pt x="3875" y="14958"/>
                </a:cubicBezTo>
                <a:lnTo>
                  <a:pt x="6707" y="12126"/>
                </a:lnTo>
                <a:close/>
                <a:moveTo>
                  <a:pt x="9878" y="6924"/>
                </a:moveTo>
                <a:cubicBezTo>
                  <a:pt x="10788" y="6924"/>
                  <a:pt x="11690" y="7359"/>
                  <a:pt x="12242" y="8195"/>
                </a:cubicBezTo>
                <a:lnTo>
                  <a:pt x="11414" y="9022"/>
                </a:lnTo>
                <a:cubicBezTo>
                  <a:pt x="11114" y="8396"/>
                  <a:pt x="10500" y="8056"/>
                  <a:pt x="9877" y="8056"/>
                </a:cubicBezTo>
                <a:cubicBezTo>
                  <a:pt x="9449" y="8056"/>
                  <a:pt x="9017" y="8216"/>
                  <a:pt x="8679" y="8554"/>
                </a:cubicBezTo>
                <a:lnTo>
                  <a:pt x="3075" y="14158"/>
                </a:lnTo>
                <a:cubicBezTo>
                  <a:pt x="2410" y="14819"/>
                  <a:pt x="2410" y="15897"/>
                  <a:pt x="3075" y="16559"/>
                </a:cubicBezTo>
                <a:cubicBezTo>
                  <a:pt x="3407" y="16891"/>
                  <a:pt x="3842" y="17057"/>
                  <a:pt x="4276" y="17057"/>
                </a:cubicBezTo>
                <a:cubicBezTo>
                  <a:pt x="4710" y="17057"/>
                  <a:pt x="5144" y="16891"/>
                  <a:pt x="5475" y="16559"/>
                </a:cubicBezTo>
                <a:lnTo>
                  <a:pt x="8549" y="13488"/>
                </a:lnTo>
                <a:cubicBezTo>
                  <a:pt x="8978" y="13639"/>
                  <a:pt x="9428" y="13714"/>
                  <a:pt x="9880" y="13714"/>
                </a:cubicBezTo>
                <a:lnTo>
                  <a:pt x="9923" y="13714"/>
                </a:lnTo>
                <a:lnTo>
                  <a:pt x="6275" y="17359"/>
                </a:lnTo>
                <a:cubicBezTo>
                  <a:pt x="5716" y="17958"/>
                  <a:pt x="4960" y="18259"/>
                  <a:pt x="4202" y="18259"/>
                </a:cubicBezTo>
                <a:cubicBezTo>
                  <a:pt x="3479" y="18259"/>
                  <a:pt x="2755" y="17984"/>
                  <a:pt x="2202" y="17431"/>
                </a:cubicBezTo>
                <a:cubicBezTo>
                  <a:pt x="1070" y="16299"/>
                  <a:pt x="1103" y="14451"/>
                  <a:pt x="2274" y="13358"/>
                </a:cubicBezTo>
                <a:lnTo>
                  <a:pt x="7879" y="7754"/>
                </a:lnTo>
                <a:cubicBezTo>
                  <a:pt x="8438" y="7195"/>
                  <a:pt x="9160" y="6924"/>
                  <a:pt x="9878" y="6924"/>
                </a:cubicBezTo>
                <a:close/>
                <a:moveTo>
                  <a:pt x="15672" y="0"/>
                </a:moveTo>
                <a:cubicBezTo>
                  <a:pt x="14657" y="0"/>
                  <a:pt x="13643" y="387"/>
                  <a:pt x="12870" y="1159"/>
                </a:cubicBezTo>
                <a:lnTo>
                  <a:pt x="7075" y="6954"/>
                </a:lnTo>
                <a:lnTo>
                  <a:pt x="1474" y="12555"/>
                </a:lnTo>
                <a:cubicBezTo>
                  <a:pt x="339" y="13690"/>
                  <a:pt x="1" y="15393"/>
                  <a:pt x="614" y="16876"/>
                </a:cubicBezTo>
                <a:cubicBezTo>
                  <a:pt x="1227" y="18355"/>
                  <a:pt x="2673" y="19321"/>
                  <a:pt x="4276" y="19321"/>
                </a:cubicBezTo>
                <a:cubicBezTo>
                  <a:pt x="4280" y="19322"/>
                  <a:pt x="4284" y="19322"/>
                  <a:pt x="4288" y="19322"/>
                </a:cubicBezTo>
                <a:cubicBezTo>
                  <a:pt x="5334" y="19322"/>
                  <a:pt x="6338" y="18905"/>
                  <a:pt x="7078" y="18162"/>
                </a:cubicBezTo>
                <a:lnTo>
                  <a:pt x="12679" y="12558"/>
                </a:lnTo>
                <a:lnTo>
                  <a:pt x="18474" y="6767"/>
                </a:lnTo>
                <a:cubicBezTo>
                  <a:pt x="20023" y="5218"/>
                  <a:pt x="20023" y="2708"/>
                  <a:pt x="18474" y="1159"/>
                </a:cubicBezTo>
                <a:cubicBezTo>
                  <a:pt x="17701" y="387"/>
                  <a:pt x="16686" y="0"/>
                  <a:pt x="1567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880" name="Google Shape;4880;p68"/>
          <p:cNvGrpSpPr/>
          <p:nvPr/>
        </p:nvGrpSpPr>
        <p:grpSpPr>
          <a:xfrm>
            <a:off x="3457255" y="3147286"/>
            <a:ext cx="231315" cy="231267"/>
            <a:chOff x="5053900" y="238200"/>
            <a:chExt cx="483150" cy="483050"/>
          </a:xfrm>
        </p:grpSpPr>
        <p:sp>
          <p:nvSpPr>
            <p:cNvPr id="4881" name="Google Shape;4881;p68"/>
            <p:cNvSpPr/>
            <p:nvPr/>
          </p:nvSpPr>
          <p:spPr>
            <a:xfrm>
              <a:off x="5053900" y="238200"/>
              <a:ext cx="483150" cy="483050"/>
            </a:xfrm>
            <a:custGeom>
              <a:avLst/>
              <a:gdLst/>
              <a:ahLst/>
              <a:cxnLst/>
              <a:rect l="l" t="t" r="r" b="b"/>
              <a:pathLst>
                <a:path w="19326" h="19322" extrusionOk="0">
                  <a:moveTo>
                    <a:pt x="11363" y="1929"/>
                  </a:moveTo>
                  <a:lnTo>
                    <a:pt x="12825" y="3394"/>
                  </a:lnTo>
                  <a:lnTo>
                    <a:pt x="11363" y="3394"/>
                  </a:lnTo>
                  <a:lnTo>
                    <a:pt x="11363" y="1929"/>
                  </a:lnTo>
                  <a:close/>
                  <a:moveTo>
                    <a:pt x="4569" y="4526"/>
                  </a:moveTo>
                  <a:lnTo>
                    <a:pt x="4569" y="5698"/>
                  </a:lnTo>
                  <a:lnTo>
                    <a:pt x="3437" y="5698"/>
                  </a:lnTo>
                  <a:lnTo>
                    <a:pt x="3437" y="4958"/>
                  </a:lnTo>
                  <a:cubicBezTo>
                    <a:pt x="3437" y="4719"/>
                    <a:pt x="3627" y="4526"/>
                    <a:pt x="3866" y="4526"/>
                  </a:cubicBezTo>
                  <a:close/>
                  <a:moveTo>
                    <a:pt x="15461" y="4526"/>
                  </a:moveTo>
                  <a:cubicBezTo>
                    <a:pt x="15699" y="4526"/>
                    <a:pt x="15889" y="4719"/>
                    <a:pt x="15892" y="4958"/>
                  </a:cubicBezTo>
                  <a:lnTo>
                    <a:pt x="15892" y="5698"/>
                  </a:lnTo>
                  <a:lnTo>
                    <a:pt x="14760" y="5698"/>
                  </a:lnTo>
                  <a:lnTo>
                    <a:pt x="14760" y="4526"/>
                  </a:lnTo>
                  <a:close/>
                  <a:moveTo>
                    <a:pt x="10231" y="1129"/>
                  </a:moveTo>
                  <a:lnTo>
                    <a:pt x="10231" y="3962"/>
                  </a:lnTo>
                  <a:cubicBezTo>
                    <a:pt x="10231" y="4273"/>
                    <a:pt x="10481" y="4526"/>
                    <a:pt x="10795" y="4526"/>
                  </a:cubicBezTo>
                  <a:lnTo>
                    <a:pt x="13628" y="4526"/>
                  </a:lnTo>
                  <a:lnTo>
                    <a:pt x="13628" y="6830"/>
                  </a:lnTo>
                  <a:lnTo>
                    <a:pt x="5702" y="6830"/>
                  </a:lnTo>
                  <a:lnTo>
                    <a:pt x="5702" y="1129"/>
                  </a:lnTo>
                  <a:close/>
                  <a:moveTo>
                    <a:pt x="17628" y="6830"/>
                  </a:moveTo>
                  <a:cubicBezTo>
                    <a:pt x="17939" y="6830"/>
                    <a:pt x="18193" y="7081"/>
                    <a:pt x="18193" y="7395"/>
                  </a:cubicBezTo>
                  <a:lnTo>
                    <a:pt x="18193" y="14188"/>
                  </a:lnTo>
                  <a:cubicBezTo>
                    <a:pt x="18193" y="14502"/>
                    <a:pt x="17939" y="14756"/>
                    <a:pt x="17628" y="14756"/>
                  </a:cubicBezTo>
                  <a:lnTo>
                    <a:pt x="14760" y="14756"/>
                  </a:lnTo>
                  <a:lnTo>
                    <a:pt x="14760" y="12491"/>
                  </a:lnTo>
                  <a:lnTo>
                    <a:pt x="15325" y="12491"/>
                  </a:lnTo>
                  <a:cubicBezTo>
                    <a:pt x="15639" y="12491"/>
                    <a:pt x="15889" y="12238"/>
                    <a:pt x="15889" y="11924"/>
                  </a:cubicBezTo>
                  <a:cubicBezTo>
                    <a:pt x="15889" y="11610"/>
                    <a:pt x="15639" y="11359"/>
                    <a:pt x="15325" y="11359"/>
                  </a:cubicBezTo>
                  <a:lnTo>
                    <a:pt x="4002" y="11359"/>
                  </a:lnTo>
                  <a:cubicBezTo>
                    <a:pt x="3688" y="11359"/>
                    <a:pt x="3437" y="11610"/>
                    <a:pt x="3437" y="11924"/>
                  </a:cubicBezTo>
                  <a:cubicBezTo>
                    <a:pt x="3437" y="12238"/>
                    <a:pt x="3688" y="12491"/>
                    <a:pt x="4002" y="12491"/>
                  </a:cubicBezTo>
                  <a:lnTo>
                    <a:pt x="4569" y="12491"/>
                  </a:lnTo>
                  <a:lnTo>
                    <a:pt x="4569" y="14756"/>
                  </a:lnTo>
                  <a:lnTo>
                    <a:pt x="1701" y="14756"/>
                  </a:lnTo>
                  <a:cubicBezTo>
                    <a:pt x="1387" y="14756"/>
                    <a:pt x="1133" y="14502"/>
                    <a:pt x="1133" y="14188"/>
                  </a:cubicBezTo>
                  <a:lnTo>
                    <a:pt x="1133" y="7395"/>
                  </a:lnTo>
                  <a:cubicBezTo>
                    <a:pt x="1133" y="7081"/>
                    <a:pt x="1387" y="6830"/>
                    <a:pt x="1701" y="6830"/>
                  </a:cubicBezTo>
                  <a:lnTo>
                    <a:pt x="4569" y="6830"/>
                  </a:lnTo>
                  <a:lnTo>
                    <a:pt x="4569" y="7395"/>
                  </a:lnTo>
                  <a:cubicBezTo>
                    <a:pt x="4569" y="7709"/>
                    <a:pt x="4820" y="7962"/>
                    <a:pt x="5134" y="7962"/>
                  </a:cubicBezTo>
                  <a:lnTo>
                    <a:pt x="14192" y="7962"/>
                  </a:lnTo>
                  <a:cubicBezTo>
                    <a:pt x="14506" y="7962"/>
                    <a:pt x="14760" y="7709"/>
                    <a:pt x="14760" y="7395"/>
                  </a:cubicBezTo>
                  <a:lnTo>
                    <a:pt x="14760" y="6830"/>
                  </a:lnTo>
                  <a:close/>
                  <a:moveTo>
                    <a:pt x="13628" y="12491"/>
                  </a:moveTo>
                  <a:lnTo>
                    <a:pt x="13628" y="18189"/>
                  </a:lnTo>
                  <a:lnTo>
                    <a:pt x="5702" y="18189"/>
                  </a:lnTo>
                  <a:lnTo>
                    <a:pt x="5702" y="12491"/>
                  </a:lnTo>
                  <a:close/>
                  <a:moveTo>
                    <a:pt x="5134" y="0"/>
                  </a:moveTo>
                  <a:cubicBezTo>
                    <a:pt x="4820" y="0"/>
                    <a:pt x="4569" y="254"/>
                    <a:pt x="4569" y="568"/>
                  </a:cubicBezTo>
                  <a:lnTo>
                    <a:pt x="4569" y="3394"/>
                  </a:lnTo>
                  <a:lnTo>
                    <a:pt x="3866" y="3394"/>
                  </a:lnTo>
                  <a:cubicBezTo>
                    <a:pt x="3002" y="3394"/>
                    <a:pt x="2305" y="4094"/>
                    <a:pt x="2305" y="4958"/>
                  </a:cubicBezTo>
                  <a:lnTo>
                    <a:pt x="2305" y="5698"/>
                  </a:lnTo>
                  <a:lnTo>
                    <a:pt x="1701" y="5698"/>
                  </a:lnTo>
                  <a:cubicBezTo>
                    <a:pt x="762" y="5698"/>
                    <a:pt x="1" y="6456"/>
                    <a:pt x="1" y="7395"/>
                  </a:cubicBezTo>
                  <a:lnTo>
                    <a:pt x="1" y="14188"/>
                  </a:lnTo>
                  <a:cubicBezTo>
                    <a:pt x="1" y="15127"/>
                    <a:pt x="762" y="15885"/>
                    <a:pt x="1701" y="15888"/>
                  </a:cubicBezTo>
                  <a:lnTo>
                    <a:pt x="4569" y="15888"/>
                  </a:lnTo>
                  <a:lnTo>
                    <a:pt x="4569" y="18757"/>
                  </a:lnTo>
                  <a:cubicBezTo>
                    <a:pt x="4569" y="19068"/>
                    <a:pt x="4820" y="19321"/>
                    <a:pt x="5134" y="19321"/>
                  </a:cubicBezTo>
                  <a:lnTo>
                    <a:pt x="14192" y="19321"/>
                  </a:lnTo>
                  <a:cubicBezTo>
                    <a:pt x="14506" y="19321"/>
                    <a:pt x="14760" y="19068"/>
                    <a:pt x="14760" y="18757"/>
                  </a:cubicBezTo>
                  <a:lnTo>
                    <a:pt x="14760" y="15888"/>
                  </a:lnTo>
                  <a:lnTo>
                    <a:pt x="17628" y="15888"/>
                  </a:lnTo>
                  <a:cubicBezTo>
                    <a:pt x="18565" y="15885"/>
                    <a:pt x="19325" y="15127"/>
                    <a:pt x="19325" y="14188"/>
                  </a:cubicBezTo>
                  <a:lnTo>
                    <a:pt x="19325" y="7395"/>
                  </a:lnTo>
                  <a:cubicBezTo>
                    <a:pt x="19325" y="6456"/>
                    <a:pt x="18565" y="5698"/>
                    <a:pt x="17628" y="5698"/>
                  </a:cubicBezTo>
                  <a:lnTo>
                    <a:pt x="17025" y="5698"/>
                  </a:lnTo>
                  <a:lnTo>
                    <a:pt x="17025" y="4958"/>
                  </a:lnTo>
                  <a:cubicBezTo>
                    <a:pt x="17022" y="4094"/>
                    <a:pt x="16324" y="3394"/>
                    <a:pt x="15461" y="3394"/>
                  </a:cubicBezTo>
                  <a:lnTo>
                    <a:pt x="14428" y="3394"/>
                  </a:lnTo>
                  <a:lnTo>
                    <a:pt x="11197" y="163"/>
                  </a:lnTo>
                  <a:cubicBezTo>
                    <a:pt x="11185" y="151"/>
                    <a:pt x="11173" y="142"/>
                    <a:pt x="11158" y="130"/>
                  </a:cubicBezTo>
                  <a:lnTo>
                    <a:pt x="11146" y="121"/>
                  </a:lnTo>
                  <a:lnTo>
                    <a:pt x="11119" y="100"/>
                  </a:lnTo>
                  <a:lnTo>
                    <a:pt x="11103" y="91"/>
                  </a:lnTo>
                  <a:cubicBezTo>
                    <a:pt x="11094" y="85"/>
                    <a:pt x="11085" y="79"/>
                    <a:pt x="11073" y="72"/>
                  </a:cubicBezTo>
                  <a:lnTo>
                    <a:pt x="11061" y="63"/>
                  </a:lnTo>
                  <a:cubicBezTo>
                    <a:pt x="11049" y="57"/>
                    <a:pt x="11034" y="51"/>
                    <a:pt x="11019" y="45"/>
                  </a:cubicBezTo>
                  <a:lnTo>
                    <a:pt x="11001" y="36"/>
                  </a:lnTo>
                  <a:cubicBezTo>
                    <a:pt x="10992" y="33"/>
                    <a:pt x="10983" y="30"/>
                    <a:pt x="10974" y="27"/>
                  </a:cubicBezTo>
                  <a:lnTo>
                    <a:pt x="10952" y="21"/>
                  </a:lnTo>
                  <a:cubicBezTo>
                    <a:pt x="10943" y="18"/>
                    <a:pt x="10931" y="15"/>
                    <a:pt x="10919" y="12"/>
                  </a:cubicBezTo>
                  <a:lnTo>
                    <a:pt x="10907" y="9"/>
                  </a:lnTo>
                  <a:cubicBezTo>
                    <a:pt x="10889" y="6"/>
                    <a:pt x="10874" y="3"/>
                    <a:pt x="10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82" name="Google Shape;4882;p68"/>
            <p:cNvSpPr/>
            <p:nvPr/>
          </p:nvSpPr>
          <p:spPr>
            <a:xfrm>
              <a:off x="5422900" y="46555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1697" y="1133"/>
                  </a:lnTo>
                  <a:cubicBezTo>
                    <a:pt x="2011" y="1133"/>
                    <a:pt x="2262" y="879"/>
                    <a:pt x="2262" y="565"/>
                  </a:cubicBezTo>
                  <a:cubicBezTo>
                    <a:pt x="2262" y="251"/>
                    <a:pt x="2011" y="1"/>
                    <a:pt x="16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83" name="Google Shape;4883;p68"/>
            <p:cNvSpPr/>
            <p:nvPr/>
          </p:nvSpPr>
          <p:spPr>
            <a:xfrm>
              <a:off x="5224725" y="578775"/>
              <a:ext cx="141500" cy="28350"/>
            </a:xfrm>
            <a:custGeom>
              <a:avLst/>
              <a:gdLst/>
              <a:ahLst/>
              <a:cxnLst/>
              <a:rect l="l" t="t" r="r" b="b"/>
              <a:pathLst>
                <a:path w="5660" h="1134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1"/>
                    <a:pt x="50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84" name="Google Shape;4884;p68"/>
            <p:cNvSpPr/>
            <p:nvPr/>
          </p:nvSpPr>
          <p:spPr>
            <a:xfrm>
              <a:off x="5224725" y="635400"/>
              <a:ext cx="141500" cy="28325"/>
            </a:xfrm>
            <a:custGeom>
              <a:avLst/>
              <a:gdLst/>
              <a:ahLst/>
              <a:cxnLst/>
              <a:rect l="l" t="t" r="r" b="b"/>
              <a:pathLst>
                <a:path w="5660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0"/>
                    <a:pt x="5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85" name="Google Shape;4885;p68"/>
          <p:cNvGrpSpPr/>
          <p:nvPr/>
        </p:nvGrpSpPr>
        <p:grpSpPr>
          <a:xfrm>
            <a:off x="3738726" y="3147268"/>
            <a:ext cx="231303" cy="231303"/>
            <a:chOff x="5648375" y="238125"/>
            <a:chExt cx="483125" cy="483125"/>
          </a:xfrm>
        </p:grpSpPr>
        <p:sp>
          <p:nvSpPr>
            <p:cNvPr id="4886" name="Google Shape;4886;p68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87" name="Google Shape;4887;p68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88" name="Google Shape;4888;p68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89" name="Google Shape;4889;p68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90" name="Google Shape;4890;p68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91" name="Google Shape;4891;p68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92" name="Google Shape;4892;p68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93" name="Google Shape;4893;p68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94" name="Google Shape;4894;p68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95" name="Google Shape;4895;p68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96" name="Google Shape;4896;p68"/>
          <p:cNvGrpSpPr/>
          <p:nvPr/>
        </p:nvGrpSpPr>
        <p:grpSpPr>
          <a:xfrm>
            <a:off x="4022058" y="3147268"/>
            <a:ext cx="231303" cy="231303"/>
            <a:chOff x="6242825" y="238125"/>
            <a:chExt cx="483125" cy="483125"/>
          </a:xfrm>
        </p:grpSpPr>
        <p:sp>
          <p:nvSpPr>
            <p:cNvPr id="4897" name="Google Shape;4897;p68"/>
            <p:cNvSpPr/>
            <p:nvPr/>
          </p:nvSpPr>
          <p:spPr>
            <a:xfrm>
              <a:off x="624282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8192" y="1132"/>
                  </a:moveTo>
                  <a:lnTo>
                    <a:pt x="18192" y="2400"/>
                  </a:lnTo>
                  <a:cubicBezTo>
                    <a:pt x="17513" y="2639"/>
                    <a:pt x="17060" y="3282"/>
                    <a:pt x="17060" y="4001"/>
                  </a:cubicBezTo>
                  <a:cubicBezTo>
                    <a:pt x="17060" y="4719"/>
                    <a:pt x="17513" y="5363"/>
                    <a:pt x="18192" y="5601"/>
                  </a:cubicBezTo>
                  <a:lnTo>
                    <a:pt x="18192" y="8062"/>
                  </a:lnTo>
                  <a:cubicBezTo>
                    <a:pt x="17513" y="8300"/>
                    <a:pt x="17060" y="8944"/>
                    <a:pt x="17060" y="9662"/>
                  </a:cubicBezTo>
                  <a:cubicBezTo>
                    <a:pt x="17060" y="10381"/>
                    <a:pt x="17513" y="11024"/>
                    <a:pt x="18192" y="11263"/>
                  </a:cubicBezTo>
                  <a:lnTo>
                    <a:pt x="18192" y="13723"/>
                  </a:lnTo>
                  <a:cubicBezTo>
                    <a:pt x="17513" y="13962"/>
                    <a:pt x="17060" y="14605"/>
                    <a:pt x="17060" y="15324"/>
                  </a:cubicBezTo>
                  <a:cubicBezTo>
                    <a:pt x="17060" y="16042"/>
                    <a:pt x="17513" y="16685"/>
                    <a:pt x="18192" y="16924"/>
                  </a:cubicBezTo>
                  <a:lnTo>
                    <a:pt x="18192" y="18192"/>
                  </a:lnTo>
                  <a:lnTo>
                    <a:pt x="16924" y="18192"/>
                  </a:lnTo>
                  <a:cubicBezTo>
                    <a:pt x="16686" y="17513"/>
                    <a:pt x="16043" y="17060"/>
                    <a:pt x="15324" y="17060"/>
                  </a:cubicBezTo>
                  <a:cubicBezTo>
                    <a:pt x="14605" y="17060"/>
                    <a:pt x="13962" y="17513"/>
                    <a:pt x="13724" y="18192"/>
                  </a:cubicBezTo>
                  <a:lnTo>
                    <a:pt x="11263" y="18192"/>
                  </a:lnTo>
                  <a:cubicBezTo>
                    <a:pt x="11024" y="17513"/>
                    <a:pt x="10381" y="17060"/>
                    <a:pt x="9662" y="17060"/>
                  </a:cubicBezTo>
                  <a:cubicBezTo>
                    <a:pt x="8944" y="17060"/>
                    <a:pt x="8301" y="17513"/>
                    <a:pt x="8062" y="18192"/>
                  </a:cubicBezTo>
                  <a:lnTo>
                    <a:pt x="5601" y="18192"/>
                  </a:lnTo>
                  <a:cubicBezTo>
                    <a:pt x="5363" y="17513"/>
                    <a:pt x="4720" y="17060"/>
                    <a:pt x="4001" y="17060"/>
                  </a:cubicBezTo>
                  <a:cubicBezTo>
                    <a:pt x="3282" y="17060"/>
                    <a:pt x="2639" y="17513"/>
                    <a:pt x="2401" y="18192"/>
                  </a:cubicBezTo>
                  <a:lnTo>
                    <a:pt x="1133" y="18192"/>
                  </a:lnTo>
                  <a:lnTo>
                    <a:pt x="1133" y="16924"/>
                  </a:lnTo>
                  <a:cubicBezTo>
                    <a:pt x="1812" y="16685"/>
                    <a:pt x="2265" y="16042"/>
                    <a:pt x="2265" y="15324"/>
                  </a:cubicBezTo>
                  <a:cubicBezTo>
                    <a:pt x="2265" y="14605"/>
                    <a:pt x="1812" y="13962"/>
                    <a:pt x="1133" y="13723"/>
                  </a:cubicBezTo>
                  <a:lnTo>
                    <a:pt x="1133" y="11263"/>
                  </a:lnTo>
                  <a:cubicBezTo>
                    <a:pt x="1812" y="11024"/>
                    <a:pt x="2265" y="10381"/>
                    <a:pt x="2265" y="9662"/>
                  </a:cubicBezTo>
                  <a:cubicBezTo>
                    <a:pt x="2265" y="8944"/>
                    <a:pt x="1812" y="8300"/>
                    <a:pt x="1133" y="8062"/>
                  </a:cubicBezTo>
                  <a:lnTo>
                    <a:pt x="1133" y="5601"/>
                  </a:lnTo>
                  <a:cubicBezTo>
                    <a:pt x="1812" y="5363"/>
                    <a:pt x="2265" y="4719"/>
                    <a:pt x="2265" y="4001"/>
                  </a:cubicBezTo>
                  <a:cubicBezTo>
                    <a:pt x="2265" y="3282"/>
                    <a:pt x="1812" y="2639"/>
                    <a:pt x="1133" y="2400"/>
                  </a:cubicBezTo>
                  <a:lnTo>
                    <a:pt x="1133" y="1132"/>
                  </a:lnTo>
                  <a:lnTo>
                    <a:pt x="2401" y="1132"/>
                  </a:lnTo>
                  <a:cubicBezTo>
                    <a:pt x="2639" y="1812"/>
                    <a:pt x="3282" y="2265"/>
                    <a:pt x="4001" y="2265"/>
                  </a:cubicBezTo>
                  <a:cubicBezTo>
                    <a:pt x="4720" y="2265"/>
                    <a:pt x="5363" y="1812"/>
                    <a:pt x="5601" y="1132"/>
                  </a:cubicBezTo>
                  <a:lnTo>
                    <a:pt x="8062" y="1132"/>
                  </a:lnTo>
                  <a:cubicBezTo>
                    <a:pt x="8301" y="1812"/>
                    <a:pt x="8944" y="2265"/>
                    <a:pt x="9662" y="2265"/>
                  </a:cubicBezTo>
                  <a:cubicBezTo>
                    <a:pt x="10381" y="2265"/>
                    <a:pt x="11024" y="1812"/>
                    <a:pt x="11263" y="1132"/>
                  </a:cubicBezTo>
                  <a:lnTo>
                    <a:pt x="13724" y="1132"/>
                  </a:lnTo>
                  <a:cubicBezTo>
                    <a:pt x="13962" y="1812"/>
                    <a:pt x="14605" y="2265"/>
                    <a:pt x="15324" y="2265"/>
                  </a:cubicBezTo>
                  <a:cubicBezTo>
                    <a:pt x="16043" y="2265"/>
                    <a:pt x="16686" y="1812"/>
                    <a:pt x="16924" y="1132"/>
                  </a:cubicBezTo>
                  <a:close/>
                  <a:moveTo>
                    <a:pt x="568" y="0"/>
                  </a:moveTo>
                  <a:cubicBezTo>
                    <a:pt x="254" y="0"/>
                    <a:pt x="0" y="254"/>
                    <a:pt x="0" y="568"/>
                  </a:cubicBezTo>
                  <a:lnTo>
                    <a:pt x="0" y="2868"/>
                  </a:lnTo>
                  <a:cubicBezTo>
                    <a:pt x="0" y="3183"/>
                    <a:pt x="254" y="3436"/>
                    <a:pt x="568" y="3436"/>
                  </a:cubicBezTo>
                  <a:cubicBezTo>
                    <a:pt x="879" y="3436"/>
                    <a:pt x="1133" y="3687"/>
                    <a:pt x="1133" y="4001"/>
                  </a:cubicBezTo>
                  <a:cubicBezTo>
                    <a:pt x="1133" y="4315"/>
                    <a:pt x="879" y="4568"/>
                    <a:pt x="568" y="4568"/>
                  </a:cubicBezTo>
                  <a:cubicBezTo>
                    <a:pt x="254" y="4568"/>
                    <a:pt x="0" y="4819"/>
                    <a:pt x="0" y="5133"/>
                  </a:cubicBezTo>
                  <a:lnTo>
                    <a:pt x="0" y="8530"/>
                  </a:lnTo>
                  <a:cubicBezTo>
                    <a:pt x="0" y="8844"/>
                    <a:pt x="254" y="9098"/>
                    <a:pt x="568" y="9098"/>
                  </a:cubicBezTo>
                  <a:cubicBezTo>
                    <a:pt x="879" y="9098"/>
                    <a:pt x="1133" y="9348"/>
                    <a:pt x="1133" y="9662"/>
                  </a:cubicBezTo>
                  <a:cubicBezTo>
                    <a:pt x="1133" y="9976"/>
                    <a:pt x="879" y="10230"/>
                    <a:pt x="568" y="10230"/>
                  </a:cubicBezTo>
                  <a:cubicBezTo>
                    <a:pt x="254" y="10230"/>
                    <a:pt x="0" y="10481"/>
                    <a:pt x="0" y="10795"/>
                  </a:cubicBezTo>
                  <a:lnTo>
                    <a:pt x="0" y="14191"/>
                  </a:lnTo>
                  <a:cubicBezTo>
                    <a:pt x="0" y="14505"/>
                    <a:pt x="254" y="14759"/>
                    <a:pt x="568" y="14759"/>
                  </a:cubicBezTo>
                  <a:cubicBezTo>
                    <a:pt x="879" y="14759"/>
                    <a:pt x="1133" y="15010"/>
                    <a:pt x="1133" y="15324"/>
                  </a:cubicBezTo>
                  <a:cubicBezTo>
                    <a:pt x="1133" y="15638"/>
                    <a:pt x="879" y="15891"/>
                    <a:pt x="568" y="15891"/>
                  </a:cubicBezTo>
                  <a:cubicBezTo>
                    <a:pt x="254" y="15891"/>
                    <a:pt x="0" y="16142"/>
                    <a:pt x="0" y="16456"/>
                  </a:cubicBezTo>
                  <a:lnTo>
                    <a:pt x="0" y="18760"/>
                  </a:lnTo>
                  <a:cubicBezTo>
                    <a:pt x="0" y="19071"/>
                    <a:pt x="254" y="19324"/>
                    <a:pt x="568" y="19324"/>
                  </a:cubicBezTo>
                  <a:lnTo>
                    <a:pt x="2869" y="19324"/>
                  </a:lnTo>
                  <a:cubicBezTo>
                    <a:pt x="3183" y="19324"/>
                    <a:pt x="3436" y="19071"/>
                    <a:pt x="3436" y="18760"/>
                  </a:cubicBezTo>
                  <a:cubicBezTo>
                    <a:pt x="3436" y="18446"/>
                    <a:pt x="3687" y="18192"/>
                    <a:pt x="4001" y="18192"/>
                  </a:cubicBezTo>
                  <a:cubicBezTo>
                    <a:pt x="4315" y="18192"/>
                    <a:pt x="4569" y="18446"/>
                    <a:pt x="4569" y="18760"/>
                  </a:cubicBezTo>
                  <a:cubicBezTo>
                    <a:pt x="4569" y="19071"/>
                    <a:pt x="4819" y="19324"/>
                    <a:pt x="5133" y="19324"/>
                  </a:cubicBezTo>
                  <a:lnTo>
                    <a:pt x="8530" y="19324"/>
                  </a:lnTo>
                  <a:cubicBezTo>
                    <a:pt x="8844" y="19324"/>
                    <a:pt x="9098" y="19071"/>
                    <a:pt x="9098" y="18760"/>
                  </a:cubicBezTo>
                  <a:cubicBezTo>
                    <a:pt x="9098" y="18446"/>
                    <a:pt x="9348" y="18192"/>
                    <a:pt x="9662" y="18192"/>
                  </a:cubicBezTo>
                  <a:cubicBezTo>
                    <a:pt x="9976" y="18192"/>
                    <a:pt x="10230" y="18446"/>
                    <a:pt x="10230" y="18760"/>
                  </a:cubicBezTo>
                  <a:cubicBezTo>
                    <a:pt x="10230" y="19071"/>
                    <a:pt x="10481" y="19324"/>
                    <a:pt x="10795" y="19324"/>
                  </a:cubicBezTo>
                  <a:lnTo>
                    <a:pt x="14192" y="19324"/>
                  </a:lnTo>
                  <a:cubicBezTo>
                    <a:pt x="14506" y="19324"/>
                    <a:pt x="14759" y="19071"/>
                    <a:pt x="14759" y="18760"/>
                  </a:cubicBezTo>
                  <a:cubicBezTo>
                    <a:pt x="14759" y="18446"/>
                    <a:pt x="15010" y="18192"/>
                    <a:pt x="15324" y="18192"/>
                  </a:cubicBezTo>
                  <a:cubicBezTo>
                    <a:pt x="15638" y="18192"/>
                    <a:pt x="15892" y="18446"/>
                    <a:pt x="15892" y="18760"/>
                  </a:cubicBezTo>
                  <a:cubicBezTo>
                    <a:pt x="15892" y="19071"/>
                    <a:pt x="16142" y="19324"/>
                    <a:pt x="16456" y="19324"/>
                  </a:cubicBezTo>
                  <a:lnTo>
                    <a:pt x="18760" y="19324"/>
                  </a:lnTo>
                  <a:cubicBezTo>
                    <a:pt x="19071" y="19324"/>
                    <a:pt x="19325" y="19071"/>
                    <a:pt x="19325" y="18760"/>
                  </a:cubicBezTo>
                  <a:lnTo>
                    <a:pt x="19325" y="16456"/>
                  </a:lnTo>
                  <a:cubicBezTo>
                    <a:pt x="19325" y="16142"/>
                    <a:pt x="19071" y="15891"/>
                    <a:pt x="18760" y="15891"/>
                  </a:cubicBezTo>
                  <a:cubicBezTo>
                    <a:pt x="18446" y="15891"/>
                    <a:pt x="18192" y="15638"/>
                    <a:pt x="18192" y="15324"/>
                  </a:cubicBezTo>
                  <a:cubicBezTo>
                    <a:pt x="18192" y="15010"/>
                    <a:pt x="18446" y="14759"/>
                    <a:pt x="18760" y="14759"/>
                  </a:cubicBezTo>
                  <a:cubicBezTo>
                    <a:pt x="19071" y="14759"/>
                    <a:pt x="19325" y="14505"/>
                    <a:pt x="19325" y="14191"/>
                  </a:cubicBezTo>
                  <a:lnTo>
                    <a:pt x="19325" y="10795"/>
                  </a:lnTo>
                  <a:cubicBezTo>
                    <a:pt x="19325" y="10481"/>
                    <a:pt x="19071" y="10230"/>
                    <a:pt x="18760" y="10230"/>
                  </a:cubicBezTo>
                  <a:cubicBezTo>
                    <a:pt x="18446" y="10230"/>
                    <a:pt x="18192" y="9976"/>
                    <a:pt x="18192" y="9662"/>
                  </a:cubicBezTo>
                  <a:cubicBezTo>
                    <a:pt x="18192" y="9348"/>
                    <a:pt x="18446" y="9098"/>
                    <a:pt x="18760" y="9098"/>
                  </a:cubicBezTo>
                  <a:cubicBezTo>
                    <a:pt x="19071" y="9098"/>
                    <a:pt x="19325" y="8844"/>
                    <a:pt x="19325" y="8530"/>
                  </a:cubicBezTo>
                  <a:lnTo>
                    <a:pt x="19325" y="5133"/>
                  </a:lnTo>
                  <a:cubicBezTo>
                    <a:pt x="19325" y="4819"/>
                    <a:pt x="19071" y="4568"/>
                    <a:pt x="18760" y="4568"/>
                  </a:cubicBezTo>
                  <a:cubicBezTo>
                    <a:pt x="18446" y="4568"/>
                    <a:pt x="18192" y="4315"/>
                    <a:pt x="18192" y="4001"/>
                  </a:cubicBezTo>
                  <a:cubicBezTo>
                    <a:pt x="18192" y="3687"/>
                    <a:pt x="18446" y="3436"/>
                    <a:pt x="18760" y="3436"/>
                  </a:cubicBezTo>
                  <a:cubicBezTo>
                    <a:pt x="19071" y="3436"/>
                    <a:pt x="19325" y="3183"/>
                    <a:pt x="19325" y="2868"/>
                  </a:cubicBezTo>
                  <a:lnTo>
                    <a:pt x="19325" y="568"/>
                  </a:lnTo>
                  <a:cubicBezTo>
                    <a:pt x="19325" y="254"/>
                    <a:pt x="19071" y="0"/>
                    <a:pt x="18760" y="0"/>
                  </a:cubicBezTo>
                  <a:lnTo>
                    <a:pt x="16456" y="0"/>
                  </a:lnTo>
                  <a:cubicBezTo>
                    <a:pt x="16142" y="0"/>
                    <a:pt x="15892" y="254"/>
                    <a:pt x="15892" y="568"/>
                  </a:cubicBezTo>
                  <a:cubicBezTo>
                    <a:pt x="15892" y="879"/>
                    <a:pt x="15638" y="1132"/>
                    <a:pt x="15324" y="1132"/>
                  </a:cubicBezTo>
                  <a:cubicBezTo>
                    <a:pt x="15010" y="1132"/>
                    <a:pt x="14759" y="879"/>
                    <a:pt x="14759" y="568"/>
                  </a:cubicBezTo>
                  <a:cubicBezTo>
                    <a:pt x="14759" y="254"/>
                    <a:pt x="14506" y="0"/>
                    <a:pt x="14192" y="0"/>
                  </a:cubicBezTo>
                  <a:lnTo>
                    <a:pt x="10795" y="0"/>
                  </a:lnTo>
                  <a:cubicBezTo>
                    <a:pt x="10481" y="0"/>
                    <a:pt x="10230" y="254"/>
                    <a:pt x="10230" y="568"/>
                  </a:cubicBezTo>
                  <a:cubicBezTo>
                    <a:pt x="10230" y="879"/>
                    <a:pt x="9976" y="1132"/>
                    <a:pt x="9662" y="1132"/>
                  </a:cubicBezTo>
                  <a:cubicBezTo>
                    <a:pt x="9348" y="1132"/>
                    <a:pt x="9098" y="879"/>
                    <a:pt x="9098" y="568"/>
                  </a:cubicBezTo>
                  <a:cubicBezTo>
                    <a:pt x="9098" y="254"/>
                    <a:pt x="8844" y="0"/>
                    <a:pt x="8530" y="0"/>
                  </a:cubicBezTo>
                  <a:lnTo>
                    <a:pt x="5133" y="0"/>
                  </a:lnTo>
                  <a:cubicBezTo>
                    <a:pt x="4819" y="0"/>
                    <a:pt x="4569" y="254"/>
                    <a:pt x="4569" y="568"/>
                  </a:cubicBezTo>
                  <a:cubicBezTo>
                    <a:pt x="4569" y="879"/>
                    <a:pt x="4315" y="1132"/>
                    <a:pt x="4001" y="1132"/>
                  </a:cubicBezTo>
                  <a:cubicBezTo>
                    <a:pt x="3687" y="1132"/>
                    <a:pt x="3436" y="879"/>
                    <a:pt x="3436" y="568"/>
                  </a:cubicBezTo>
                  <a:cubicBezTo>
                    <a:pt x="3436" y="254"/>
                    <a:pt x="3183" y="0"/>
                    <a:pt x="28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98" name="Google Shape;4898;p68"/>
            <p:cNvSpPr/>
            <p:nvPr/>
          </p:nvSpPr>
          <p:spPr>
            <a:xfrm>
              <a:off x="6328725" y="32402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11323" y="1132"/>
                  </a:moveTo>
                  <a:lnTo>
                    <a:pt x="11323" y="5991"/>
                  </a:lnTo>
                  <a:lnTo>
                    <a:pt x="10025" y="4692"/>
                  </a:lnTo>
                  <a:cubicBezTo>
                    <a:pt x="9913" y="4582"/>
                    <a:pt x="9768" y="4527"/>
                    <a:pt x="9623" y="4527"/>
                  </a:cubicBezTo>
                  <a:cubicBezTo>
                    <a:pt x="9478" y="4527"/>
                    <a:pt x="9333" y="4582"/>
                    <a:pt x="9222" y="4692"/>
                  </a:cubicBezTo>
                  <a:lnTo>
                    <a:pt x="6498" y="7419"/>
                  </a:lnTo>
                  <a:lnTo>
                    <a:pt x="4303" y="5773"/>
                  </a:lnTo>
                  <a:cubicBezTo>
                    <a:pt x="4201" y="5698"/>
                    <a:pt x="4081" y="5661"/>
                    <a:pt x="3962" y="5661"/>
                  </a:cubicBezTo>
                  <a:cubicBezTo>
                    <a:pt x="3824" y="5661"/>
                    <a:pt x="3687" y="5711"/>
                    <a:pt x="3578" y="5810"/>
                  </a:cubicBezTo>
                  <a:lnTo>
                    <a:pt x="1133" y="8053"/>
                  </a:lnTo>
                  <a:lnTo>
                    <a:pt x="1133" y="1132"/>
                  </a:lnTo>
                  <a:close/>
                  <a:moveTo>
                    <a:pt x="4001" y="6960"/>
                  </a:moveTo>
                  <a:lnTo>
                    <a:pt x="5689" y="8228"/>
                  </a:lnTo>
                  <a:lnTo>
                    <a:pt x="2594" y="11323"/>
                  </a:lnTo>
                  <a:lnTo>
                    <a:pt x="1133" y="11323"/>
                  </a:lnTo>
                  <a:lnTo>
                    <a:pt x="1133" y="9590"/>
                  </a:lnTo>
                  <a:lnTo>
                    <a:pt x="4001" y="6960"/>
                  </a:lnTo>
                  <a:close/>
                  <a:moveTo>
                    <a:pt x="9623" y="5894"/>
                  </a:moveTo>
                  <a:lnTo>
                    <a:pt x="11323" y="7594"/>
                  </a:lnTo>
                  <a:lnTo>
                    <a:pt x="11323" y="11323"/>
                  </a:lnTo>
                  <a:lnTo>
                    <a:pt x="4197" y="11323"/>
                  </a:lnTo>
                  <a:lnTo>
                    <a:pt x="9623" y="5894"/>
                  </a:lnTo>
                  <a:close/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lnTo>
                    <a:pt x="0" y="11888"/>
                  </a:lnTo>
                  <a:cubicBezTo>
                    <a:pt x="0" y="12202"/>
                    <a:pt x="251" y="12455"/>
                    <a:pt x="565" y="12455"/>
                  </a:cubicBezTo>
                  <a:lnTo>
                    <a:pt x="11888" y="12455"/>
                  </a:lnTo>
                  <a:cubicBezTo>
                    <a:pt x="12202" y="12455"/>
                    <a:pt x="12456" y="12202"/>
                    <a:pt x="12456" y="11888"/>
                  </a:cubicBezTo>
                  <a:lnTo>
                    <a:pt x="12456" y="565"/>
                  </a:lnTo>
                  <a:cubicBezTo>
                    <a:pt x="12456" y="251"/>
                    <a:pt x="12202" y="0"/>
                    <a:pt x="118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99" name="Google Shape;4899;p68"/>
            <p:cNvSpPr/>
            <p:nvPr/>
          </p:nvSpPr>
          <p:spPr>
            <a:xfrm>
              <a:off x="6441950" y="380575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00" name="Google Shape;4900;p68"/>
          <p:cNvGrpSpPr/>
          <p:nvPr/>
        </p:nvGrpSpPr>
        <p:grpSpPr>
          <a:xfrm>
            <a:off x="1463433" y="3446605"/>
            <a:ext cx="233613" cy="203271"/>
            <a:chOff x="889275" y="861850"/>
            <a:chExt cx="487950" cy="424575"/>
          </a:xfrm>
        </p:grpSpPr>
        <p:sp>
          <p:nvSpPr>
            <p:cNvPr id="4901" name="Google Shape;4901;p68"/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02" name="Google Shape;4902;p68"/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03" name="Google Shape;4903;p68"/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04" name="Google Shape;4904;p68"/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05" name="Google Shape;4905;p68"/>
          <p:cNvSpPr/>
          <p:nvPr/>
        </p:nvSpPr>
        <p:spPr>
          <a:xfrm>
            <a:off x="1761380" y="3432587"/>
            <a:ext cx="206012" cy="231327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4906" name="Google Shape;4906;p68"/>
          <p:cNvSpPr/>
          <p:nvPr/>
        </p:nvSpPr>
        <p:spPr>
          <a:xfrm>
            <a:off x="2030024" y="3432587"/>
            <a:ext cx="232212" cy="231327"/>
          </a:xfrm>
          <a:custGeom>
            <a:avLst/>
            <a:gdLst/>
            <a:ahLst/>
            <a:cxnLst/>
            <a:rect l="l" t="t" r="r" b="b"/>
            <a:pathLst>
              <a:path w="19401" h="19327" extrusionOk="0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907" name="Google Shape;4907;p68"/>
          <p:cNvGrpSpPr/>
          <p:nvPr/>
        </p:nvGrpSpPr>
        <p:grpSpPr>
          <a:xfrm>
            <a:off x="2321425" y="3432589"/>
            <a:ext cx="231303" cy="231303"/>
            <a:chOff x="2676100" y="832575"/>
            <a:chExt cx="483125" cy="483125"/>
          </a:xfrm>
        </p:grpSpPr>
        <p:sp>
          <p:nvSpPr>
            <p:cNvPr id="4908" name="Google Shape;4908;p68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09" name="Google Shape;4909;p68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10" name="Google Shape;4910;p68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11" name="Google Shape;4911;p68"/>
          <p:cNvGrpSpPr/>
          <p:nvPr/>
        </p:nvGrpSpPr>
        <p:grpSpPr>
          <a:xfrm>
            <a:off x="2601232" y="3432589"/>
            <a:ext cx="239083" cy="231303"/>
            <a:chOff x="3270550" y="832575"/>
            <a:chExt cx="499375" cy="483125"/>
          </a:xfrm>
        </p:grpSpPr>
        <p:sp>
          <p:nvSpPr>
            <p:cNvPr id="4912" name="Google Shape;4912;p68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13" name="Google Shape;4913;p68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14" name="Google Shape;4914;p68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15" name="Google Shape;4915;p68"/>
          <p:cNvGrpSpPr/>
          <p:nvPr/>
        </p:nvGrpSpPr>
        <p:grpSpPr>
          <a:xfrm>
            <a:off x="2885648" y="3439819"/>
            <a:ext cx="231315" cy="216844"/>
            <a:chOff x="3865000" y="847675"/>
            <a:chExt cx="483150" cy="452925"/>
          </a:xfrm>
        </p:grpSpPr>
        <p:sp>
          <p:nvSpPr>
            <p:cNvPr id="4916" name="Google Shape;4916;p68"/>
            <p:cNvSpPr/>
            <p:nvPr/>
          </p:nvSpPr>
          <p:spPr>
            <a:xfrm>
              <a:off x="3865000" y="847675"/>
              <a:ext cx="483150" cy="452925"/>
            </a:xfrm>
            <a:custGeom>
              <a:avLst/>
              <a:gdLst/>
              <a:ahLst/>
              <a:cxnLst/>
              <a:rect l="l" t="t" r="r" b="b"/>
              <a:pathLst>
                <a:path w="19326" h="18117" extrusionOk="0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17" name="Google Shape;4917;p68"/>
            <p:cNvSpPr/>
            <p:nvPr/>
          </p:nvSpPr>
          <p:spPr>
            <a:xfrm>
              <a:off x="4173600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18" name="Google Shape;4918;p68"/>
            <p:cNvSpPr/>
            <p:nvPr/>
          </p:nvSpPr>
          <p:spPr>
            <a:xfrm>
              <a:off x="40688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19" name="Google Shape;4919;p68"/>
            <p:cNvSpPr/>
            <p:nvPr/>
          </p:nvSpPr>
          <p:spPr>
            <a:xfrm>
              <a:off x="39641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20" name="Google Shape;4920;p68"/>
          <p:cNvGrpSpPr/>
          <p:nvPr/>
        </p:nvGrpSpPr>
        <p:grpSpPr>
          <a:xfrm>
            <a:off x="3168298" y="3446563"/>
            <a:ext cx="234450" cy="203355"/>
            <a:chOff x="4452900" y="861750"/>
            <a:chExt cx="489700" cy="424750"/>
          </a:xfrm>
        </p:grpSpPr>
        <p:sp>
          <p:nvSpPr>
            <p:cNvPr id="4921" name="Google Shape;4921;p68"/>
            <p:cNvSpPr/>
            <p:nvPr/>
          </p:nvSpPr>
          <p:spPr>
            <a:xfrm>
              <a:off x="4452900" y="861750"/>
              <a:ext cx="489700" cy="424750"/>
            </a:xfrm>
            <a:custGeom>
              <a:avLst/>
              <a:gdLst/>
              <a:ahLst/>
              <a:cxnLst/>
              <a:rect l="l" t="t" r="r" b="b"/>
              <a:pathLst>
                <a:path w="19588" h="16990" extrusionOk="0">
                  <a:moveTo>
                    <a:pt x="3660" y="1137"/>
                  </a:moveTo>
                  <a:cubicBezTo>
                    <a:pt x="4575" y="1137"/>
                    <a:pt x="5402" y="1687"/>
                    <a:pt x="5752" y="2532"/>
                  </a:cubicBezTo>
                  <a:cubicBezTo>
                    <a:pt x="6102" y="3380"/>
                    <a:pt x="5909" y="4353"/>
                    <a:pt x="5260" y="5002"/>
                  </a:cubicBezTo>
                  <a:cubicBezTo>
                    <a:pt x="4828" y="5434"/>
                    <a:pt x="4249" y="5664"/>
                    <a:pt x="3660" y="5664"/>
                  </a:cubicBezTo>
                  <a:cubicBezTo>
                    <a:pt x="3368" y="5664"/>
                    <a:pt x="3073" y="5607"/>
                    <a:pt x="2793" y="5491"/>
                  </a:cubicBezTo>
                  <a:cubicBezTo>
                    <a:pt x="1948" y="5141"/>
                    <a:pt x="1395" y="4317"/>
                    <a:pt x="1395" y="3402"/>
                  </a:cubicBezTo>
                  <a:cubicBezTo>
                    <a:pt x="1395" y="2149"/>
                    <a:pt x="2410" y="1137"/>
                    <a:pt x="3660" y="1137"/>
                  </a:cubicBezTo>
                  <a:close/>
                  <a:moveTo>
                    <a:pt x="10453" y="1137"/>
                  </a:moveTo>
                  <a:cubicBezTo>
                    <a:pt x="11043" y="1137"/>
                    <a:pt x="11622" y="1366"/>
                    <a:pt x="12054" y="1798"/>
                  </a:cubicBezTo>
                  <a:cubicBezTo>
                    <a:pt x="12703" y="2447"/>
                    <a:pt x="12896" y="3420"/>
                    <a:pt x="12546" y="4268"/>
                  </a:cubicBezTo>
                  <a:cubicBezTo>
                    <a:pt x="12196" y="5114"/>
                    <a:pt x="11368" y="5666"/>
                    <a:pt x="10453" y="5666"/>
                  </a:cubicBezTo>
                  <a:cubicBezTo>
                    <a:pt x="9203" y="5663"/>
                    <a:pt x="8189" y="4652"/>
                    <a:pt x="8189" y="3402"/>
                  </a:cubicBezTo>
                  <a:cubicBezTo>
                    <a:pt x="8189" y="2484"/>
                    <a:pt x="8741" y="1659"/>
                    <a:pt x="9587" y="1309"/>
                  </a:cubicBezTo>
                  <a:cubicBezTo>
                    <a:pt x="9867" y="1193"/>
                    <a:pt x="10161" y="1137"/>
                    <a:pt x="10453" y="1137"/>
                  </a:cubicBezTo>
                  <a:close/>
                  <a:moveTo>
                    <a:pt x="14983" y="9063"/>
                  </a:moveTo>
                  <a:lnTo>
                    <a:pt x="14983" y="13592"/>
                  </a:lnTo>
                  <a:lnTo>
                    <a:pt x="13850" y="13592"/>
                  </a:lnTo>
                  <a:lnTo>
                    <a:pt x="13850" y="9063"/>
                  </a:lnTo>
                  <a:close/>
                  <a:moveTo>
                    <a:pt x="18455" y="7276"/>
                  </a:moveTo>
                  <a:lnTo>
                    <a:pt x="18455" y="15377"/>
                  </a:lnTo>
                  <a:lnTo>
                    <a:pt x="16115" y="13849"/>
                  </a:lnTo>
                  <a:lnTo>
                    <a:pt x="16115" y="8803"/>
                  </a:lnTo>
                  <a:lnTo>
                    <a:pt x="18455" y="7276"/>
                  </a:lnTo>
                  <a:close/>
                  <a:moveTo>
                    <a:pt x="12153" y="6799"/>
                  </a:moveTo>
                  <a:cubicBezTo>
                    <a:pt x="12464" y="6799"/>
                    <a:pt x="12718" y="7049"/>
                    <a:pt x="12718" y="7363"/>
                  </a:cubicBezTo>
                  <a:lnTo>
                    <a:pt x="12718" y="15289"/>
                  </a:lnTo>
                  <a:cubicBezTo>
                    <a:pt x="12718" y="15603"/>
                    <a:pt x="12464" y="15857"/>
                    <a:pt x="12153" y="15857"/>
                  </a:cubicBezTo>
                  <a:lnTo>
                    <a:pt x="1963" y="15857"/>
                  </a:lnTo>
                  <a:cubicBezTo>
                    <a:pt x="1649" y="15857"/>
                    <a:pt x="1395" y="15603"/>
                    <a:pt x="1395" y="15289"/>
                  </a:cubicBezTo>
                  <a:lnTo>
                    <a:pt x="1395" y="7363"/>
                  </a:lnTo>
                  <a:cubicBezTo>
                    <a:pt x="1395" y="7049"/>
                    <a:pt x="1649" y="6799"/>
                    <a:pt x="1963" y="6799"/>
                  </a:cubicBezTo>
                  <a:close/>
                  <a:moveTo>
                    <a:pt x="3656" y="0"/>
                  </a:moveTo>
                  <a:cubicBezTo>
                    <a:pt x="3623" y="0"/>
                    <a:pt x="3590" y="1"/>
                    <a:pt x="3557" y="2"/>
                  </a:cubicBezTo>
                  <a:cubicBezTo>
                    <a:pt x="2198" y="44"/>
                    <a:pt x="997" y="889"/>
                    <a:pt x="498" y="2155"/>
                  </a:cubicBezTo>
                  <a:cubicBezTo>
                    <a:pt x="0" y="3417"/>
                    <a:pt x="305" y="4857"/>
                    <a:pt x="1271" y="5811"/>
                  </a:cubicBezTo>
                  <a:cubicBezTo>
                    <a:pt x="658" y="6086"/>
                    <a:pt x="263" y="6693"/>
                    <a:pt x="263" y="7363"/>
                  </a:cubicBezTo>
                  <a:lnTo>
                    <a:pt x="263" y="15289"/>
                  </a:lnTo>
                  <a:cubicBezTo>
                    <a:pt x="263" y="16228"/>
                    <a:pt x="1024" y="16986"/>
                    <a:pt x="1963" y="16989"/>
                  </a:cubicBezTo>
                  <a:lnTo>
                    <a:pt x="12153" y="16989"/>
                  </a:lnTo>
                  <a:cubicBezTo>
                    <a:pt x="13089" y="16986"/>
                    <a:pt x="13850" y="16228"/>
                    <a:pt x="13850" y="15289"/>
                  </a:cubicBezTo>
                  <a:lnTo>
                    <a:pt x="13850" y="14725"/>
                  </a:lnTo>
                  <a:lnTo>
                    <a:pt x="15381" y="14725"/>
                  </a:lnTo>
                  <a:lnTo>
                    <a:pt x="18712" y="16896"/>
                  </a:lnTo>
                  <a:cubicBezTo>
                    <a:pt x="18810" y="16959"/>
                    <a:pt x="18916" y="16988"/>
                    <a:pt x="19020" y="16988"/>
                  </a:cubicBezTo>
                  <a:cubicBezTo>
                    <a:pt x="19315" y="16988"/>
                    <a:pt x="19587" y="16754"/>
                    <a:pt x="19587" y="16422"/>
                  </a:cubicBezTo>
                  <a:lnTo>
                    <a:pt x="19587" y="6231"/>
                  </a:lnTo>
                  <a:cubicBezTo>
                    <a:pt x="19587" y="6023"/>
                    <a:pt x="19473" y="5832"/>
                    <a:pt x="19291" y="5733"/>
                  </a:cubicBezTo>
                  <a:cubicBezTo>
                    <a:pt x="19206" y="5687"/>
                    <a:pt x="19114" y="5664"/>
                    <a:pt x="19021" y="5664"/>
                  </a:cubicBezTo>
                  <a:cubicBezTo>
                    <a:pt x="18913" y="5664"/>
                    <a:pt x="18806" y="5695"/>
                    <a:pt x="18712" y="5757"/>
                  </a:cubicBezTo>
                  <a:lnTo>
                    <a:pt x="15381" y="7931"/>
                  </a:lnTo>
                  <a:lnTo>
                    <a:pt x="13850" y="7931"/>
                  </a:lnTo>
                  <a:lnTo>
                    <a:pt x="13850" y="7363"/>
                  </a:lnTo>
                  <a:cubicBezTo>
                    <a:pt x="13850" y="6693"/>
                    <a:pt x="13455" y="6086"/>
                    <a:pt x="12842" y="5811"/>
                  </a:cubicBezTo>
                  <a:cubicBezTo>
                    <a:pt x="13808" y="4857"/>
                    <a:pt x="14113" y="3417"/>
                    <a:pt x="13615" y="2155"/>
                  </a:cubicBezTo>
                  <a:cubicBezTo>
                    <a:pt x="13117" y="889"/>
                    <a:pt x="11915" y="44"/>
                    <a:pt x="10556" y="2"/>
                  </a:cubicBezTo>
                  <a:cubicBezTo>
                    <a:pt x="10523" y="1"/>
                    <a:pt x="10490" y="0"/>
                    <a:pt x="10457" y="0"/>
                  </a:cubicBezTo>
                  <a:cubicBezTo>
                    <a:pt x="9137" y="0"/>
                    <a:pt x="7933" y="763"/>
                    <a:pt x="7374" y="1967"/>
                  </a:cubicBezTo>
                  <a:cubicBezTo>
                    <a:pt x="6800" y="3199"/>
                    <a:pt x="7017" y="4652"/>
                    <a:pt x="7926" y="5666"/>
                  </a:cubicBezTo>
                  <a:lnTo>
                    <a:pt x="6190" y="5666"/>
                  </a:lnTo>
                  <a:cubicBezTo>
                    <a:pt x="7096" y="4652"/>
                    <a:pt x="7313" y="3199"/>
                    <a:pt x="6740" y="1967"/>
                  </a:cubicBezTo>
                  <a:cubicBezTo>
                    <a:pt x="6180" y="763"/>
                    <a:pt x="4976" y="0"/>
                    <a:pt x="36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22" name="Google Shape;4922;p68"/>
            <p:cNvSpPr/>
            <p:nvPr/>
          </p:nvSpPr>
          <p:spPr>
            <a:xfrm>
              <a:off x="4572675" y="1074100"/>
              <a:ext cx="115375" cy="141625"/>
            </a:xfrm>
            <a:custGeom>
              <a:avLst/>
              <a:gdLst/>
              <a:ahLst/>
              <a:cxnLst/>
              <a:rect l="l" t="t" r="r" b="b"/>
              <a:pathLst>
                <a:path w="4615" h="5665" extrusionOk="0">
                  <a:moveTo>
                    <a:pt x="1133" y="1626"/>
                  </a:moveTo>
                  <a:lnTo>
                    <a:pt x="2945" y="2834"/>
                  </a:lnTo>
                  <a:lnTo>
                    <a:pt x="1133" y="4041"/>
                  </a:lnTo>
                  <a:lnTo>
                    <a:pt x="1133" y="1626"/>
                  </a:lnTo>
                  <a:close/>
                  <a:moveTo>
                    <a:pt x="569" y="1"/>
                  </a:moveTo>
                  <a:cubicBezTo>
                    <a:pt x="274" y="1"/>
                    <a:pt x="1" y="236"/>
                    <a:pt x="1" y="569"/>
                  </a:cubicBezTo>
                  <a:lnTo>
                    <a:pt x="1" y="5098"/>
                  </a:lnTo>
                  <a:cubicBezTo>
                    <a:pt x="1" y="5430"/>
                    <a:pt x="275" y="5665"/>
                    <a:pt x="571" y="5665"/>
                  </a:cubicBezTo>
                  <a:cubicBezTo>
                    <a:pt x="676" y="5665"/>
                    <a:pt x="784" y="5635"/>
                    <a:pt x="883" y="5569"/>
                  </a:cubicBezTo>
                  <a:lnTo>
                    <a:pt x="4280" y="3305"/>
                  </a:lnTo>
                  <a:cubicBezTo>
                    <a:pt x="4615" y="3078"/>
                    <a:pt x="4615" y="2583"/>
                    <a:pt x="4280" y="2360"/>
                  </a:cubicBezTo>
                  <a:lnTo>
                    <a:pt x="4280" y="2363"/>
                  </a:lnTo>
                  <a:lnTo>
                    <a:pt x="883" y="98"/>
                  </a:lnTo>
                  <a:cubicBezTo>
                    <a:pt x="783" y="31"/>
                    <a:pt x="674" y="1"/>
                    <a:pt x="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23" name="Google Shape;4923;p68"/>
            <p:cNvSpPr/>
            <p:nvPr/>
          </p:nvSpPr>
          <p:spPr>
            <a:xfrm>
              <a:off x="4714225" y="1060000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3" y="879"/>
                    <a:pt x="1133" y="565"/>
                  </a:cubicBezTo>
                  <a:cubicBezTo>
                    <a:pt x="1133" y="251"/>
                    <a:pt x="879" y="1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24" name="Google Shape;4924;p68"/>
          <p:cNvGrpSpPr/>
          <p:nvPr/>
        </p:nvGrpSpPr>
        <p:grpSpPr>
          <a:xfrm>
            <a:off x="3452001" y="3432595"/>
            <a:ext cx="241823" cy="231291"/>
            <a:chOff x="5049750" y="832600"/>
            <a:chExt cx="505100" cy="483100"/>
          </a:xfrm>
        </p:grpSpPr>
        <p:sp>
          <p:nvSpPr>
            <p:cNvPr id="4925" name="Google Shape;4925;p68"/>
            <p:cNvSpPr/>
            <p:nvPr/>
          </p:nvSpPr>
          <p:spPr>
            <a:xfrm>
              <a:off x="5049750" y="832600"/>
              <a:ext cx="505100" cy="48310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26" name="Google Shape;4926;p68"/>
            <p:cNvSpPr/>
            <p:nvPr/>
          </p:nvSpPr>
          <p:spPr>
            <a:xfrm>
              <a:off x="5216725" y="889175"/>
              <a:ext cx="276000" cy="254400"/>
            </a:xfrm>
            <a:custGeom>
              <a:avLst/>
              <a:gdLst/>
              <a:ahLst/>
              <a:cxnLst/>
              <a:rect l="l" t="t" r="r" b="b"/>
              <a:pathLst>
                <a:path w="11040" h="10176" extrusionOk="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27" name="Google Shape;4927;p68"/>
          <p:cNvSpPr/>
          <p:nvPr/>
        </p:nvSpPr>
        <p:spPr>
          <a:xfrm>
            <a:off x="3738299" y="3449350"/>
            <a:ext cx="232344" cy="197801"/>
          </a:xfrm>
          <a:custGeom>
            <a:avLst/>
            <a:gdLst/>
            <a:ahLst/>
            <a:cxnLst/>
            <a:rect l="l" t="t" r="r" b="b"/>
            <a:pathLst>
              <a:path w="19412" h="16526" extrusionOk="0">
                <a:moveTo>
                  <a:pt x="8421" y="4128"/>
                </a:moveTo>
                <a:lnTo>
                  <a:pt x="8421" y="6791"/>
                </a:lnTo>
                <a:lnTo>
                  <a:pt x="5302" y="6791"/>
                </a:lnTo>
                <a:lnTo>
                  <a:pt x="4511" y="4128"/>
                </a:lnTo>
                <a:close/>
                <a:moveTo>
                  <a:pt x="12661" y="4131"/>
                </a:moveTo>
                <a:lnTo>
                  <a:pt x="12661" y="6791"/>
                </a:lnTo>
                <a:lnTo>
                  <a:pt x="9554" y="6791"/>
                </a:lnTo>
                <a:lnTo>
                  <a:pt x="9554" y="4131"/>
                </a:lnTo>
                <a:close/>
                <a:moveTo>
                  <a:pt x="17999" y="4131"/>
                </a:moveTo>
                <a:lnTo>
                  <a:pt x="17208" y="6791"/>
                </a:lnTo>
                <a:lnTo>
                  <a:pt x="13793" y="6791"/>
                </a:lnTo>
                <a:lnTo>
                  <a:pt x="13793" y="4131"/>
                </a:lnTo>
                <a:close/>
                <a:moveTo>
                  <a:pt x="8421" y="7923"/>
                </a:moveTo>
                <a:lnTo>
                  <a:pt x="8421" y="10583"/>
                </a:lnTo>
                <a:lnTo>
                  <a:pt x="6432" y="10583"/>
                </a:lnTo>
                <a:lnTo>
                  <a:pt x="5640" y="7923"/>
                </a:lnTo>
                <a:close/>
                <a:moveTo>
                  <a:pt x="12661" y="7923"/>
                </a:moveTo>
                <a:lnTo>
                  <a:pt x="12661" y="10583"/>
                </a:lnTo>
                <a:lnTo>
                  <a:pt x="9554" y="10583"/>
                </a:lnTo>
                <a:lnTo>
                  <a:pt x="9554" y="7923"/>
                </a:lnTo>
                <a:close/>
                <a:moveTo>
                  <a:pt x="16873" y="7923"/>
                </a:moveTo>
                <a:lnTo>
                  <a:pt x="16076" y="10583"/>
                </a:lnTo>
                <a:lnTo>
                  <a:pt x="13793" y="10583"/>
                </a:lnTo>
                <a:lnTo>
                  <a:pt x="13793" y="7923"/>
                </a:lnTo>
                <a:close/>
                <a:moveTo>
                  <a:pt x="7935" y="13570"/>
                </a:moveTo>
                <a:cubicBezTo>
                  <a:pt x="8744" y="13570"/>
                  <a:pt x="9152" y="14551"/>
                  <a:pt x="8578" y="15125"/>
                </a:cubicBezTo>
                <a:cubicBezTo>
                  <a:pt x="8393" y="15310"/>
                  <a:pt x="8165" y="15393"/>
                  <a:pt x="7941" y="15393"/>
                </a:cubicBezTo>
                <a:cubicBezTo>
                  <a:pt x="7473" y="15393"/>
                  <a:pt x="7023" y="15029"/>
                  <a:pt x="7023" y="14482"/>
                </a:cubicBezTo>
                <a:cubicBezTo>
                  <a:pt x="7023" y="13977"/>
                  <a:pt x="7431" y="13573"/>
                  <a:pt x="7932" y="13570"/>
                </a:cubicBezTo>
                <a:close/>
                <a:moveTo>
                  <a:pt x="14910" y="13570"/>
                </a:moveTo>
                <a:cubicBezTo>
                  <a:pt x="15719" y="13570"/>
                  <a:pt x="16127" y="14551"/>
                  <a:pt x="15553" y="15125"/>
                </a:cubicBezTo>
                <a:cubicBezTo>
                  <a:pt x="15368" y="15310"/>
                  <a:pt x="15140" y="15393"/>
                  <a:pt x="14916" y="15393"/>
                </a:cubicBezTo>
                <a:cubicBezTo>
                  <a:pt x="14448" y="15393"/>
                  <a:pt x="13998" y="15029"/>
                  <a:pt x="13998" y="14482"/>
                </a:cubicBezTo>
                <a:cubicBezTo>
                  <a:pt x="13998" y="13977"/>
                  <a:pt x="14406" y="13570"/>
                  <a:pt x="14910" y="13570"/>
                </a:cubicBezTo>
                <a:close/>
                <a:moveTo>
                  <a:pt x="568" y="0"/>
                </a:moveTo>
                <a:cubicBezTo>
                  <a:pt x="254" y="0"/>
                  <a:pt x="0" y="254"/>
                  <a:pt x="0" y="565"/>
                </a:cubicBezTo>
                <a:cubicBezTo>
                  <a:pt x="0" y="879"/>
                  <a:pt x="254" y="1133"/>
                  <a:pt x="568" y="1133"/>
                </a:cubicBezTo>
                <a:lnTo>
                  <a:pt x="2437" y="1133"/>
                </a:lnTo>
                <a:lnTo>
                  <a:pt x="3204" y="3714"/>
                </a:lnTo>
                <a:cubicBezTo>
                  <a:pt x="3207" y="3720"/>
                  <a:pt x="3210" y="3729"/>
                  <a:pt x="3213" y="3738"/>
                </a:cubicBezTo>
                <a:lnTo>
                  <a:pt x="5251" y="10589"/>
                </a:lnTo>
                <a:cubicBezTo>
                  <a:pt x="4052" y="10671"/>
                  <a:pt x="3131" y="11685"/>
                  <a:pt x="3171" y="12887"/>
                </a:cubicBezTo>
                <a:cubicBezTo>
                  <a:pt x="3210" y="14089"/>
                  <a:pt x="4194" y="15043"/>
                  <a:pt x="5396" y="15046"/>
                </a:cubicBezTo>
                <a:lnTo>
                  <a:pt x="5970" y="15046"/>
                </a:lnTo>
                <a:cubicBezTo>
                  <a:pt x="6220" y="15922"/>
                  <a:pt x="7020" y="16526"/>
                  <a:pt x="7932" y="16526"/>
                </a:cubicBezTo>
                <a:cubicBezTo>
                  <a:pt x="8841" y="16526"/>
                  <a:pt x="9641" y="15922"/>
                  <a:pt x="9895" y="15046"/>
                </a:cubicBezTo>
                <a:lnTo>
                  <a:pt x="12947" y="15046"/>
                </a:lnTo>
                <a:cubicBezTo>
                  <a:pt x="13198" y="15922"/>
                  <a:pt x="13998" y="16523"/>
                  <a:pt x="14910" y="16523"/>
                </a:cubicBezTo>
                <a:cubicBezTo>
                  <a:pt x="15819" y="16523"/>
                  <a:pt x="16619" y="15922"/>
                  <a:pt x="16873" y="15046"/>
                </a:cubicBezTo>
                <a:lnTo>
                  <a:pt x="17616" y="15046"/>
                </a:lnTo>
                <a:cubicBezTo>
                  <a:pt x="17927" y="15046"/>
                  <a:pt x="18180" y="14793"/>
                  <a:pt x="18180" y="14482"/>
                </a:cubicBezTo>
                <a:cubicBezTo>
                  <a:pt x="18180" y="14167"/>
                  <a:pt x="17927" y="13914"/>
                  <a:pt x="17616" y="13914"/>
                </a:cubicBezTo>
                <a:lnTo>
                  <a:pt x="16873" y="13914"/>
                </a:lnTo>
                <a:cubicBezTo>
                  <a:pt x="16619" y="13041"/>
                  <a:pt x="15819" y="12437"/>
                  <a:pt x="14910" y="12437"/>
                </a:cubicBezTo>
                <a:cubicBezTo>
                  <a:pt x="13998" y="12437"/>
                  <a:pt x="13198" y="13041"/>
                  <a:pt x="12947" y="13914"/>
                </a:cubicBezTo>
                <a:lnTo>
                  <a:pt x="9895" y="13914"/>
                </a:lnTo>
                <a:cubicBezTo>
                  <a:pt x="9644" y="13038"/>
                  <a:pt x="8844" y="12437"/>
                  <a:pt x="7932" y="12437"/>
                </a:cubicBezTo>
                <a:cubicBezTo>
                  <a:pt x="7023" y="12437"/>
                  <a:pt x="6223" y="13038"/>
                  <a:pt x="5970" y="13914"/>
                </a:cubicBezTo>
                <a:lnTo>
                  <a:pt x="5399" y="13914"/>
                </a:lnTo>
                <a:cubicBezTo>
                  <a:pt x="4798" y="13905"/>
                  <a:pt x="4318" y="13416"/>
                  <a:pt x="4318" y="12815"/>
                </a:cubicBezTo>
                <a:cubicBezTo>
                  <a:pt x="4318" y="12217"/>
                  <a:pt x="4798" y="11728"/>
                  <a:pt x="5399" y="11716"/>
                </a:cubicBezTo>
                <a:lnTo>
                  <a:pt x="16501" y="11716"/>
                </a:lnTo>
                <a:cubicBezTo>
                  <a:pt x="16752" y="11716"/>
                  <a:pt x="16972" y="11553"/>
                  <a:pt x="17045" y="11311"/>
                </a:cubicBezTo>
                <a:lnTo>
                  <a:pt x="19303" y="3726"/>
                </a:lnTo>
                <a:cubicBezTo>
                  <a:pt x="19412" y="3362"/>
                  <a:pt x="19140" y="2999"/>
                  <a:pt x="18765" y="2999"/>
                </a:cubicBezTo>
                <a:cubicBezTo>
                  <a:pt x="18763" y="2999"/>
                  <a:pt x="18761" y="2999"/>
                  <a:pt x="18760" y="2999"/>
                </a:cubicBezTo>
                <a:lnTo>
                  <a:pt x="4173" y="2999"/>
                </a:lnTo>
                <a:lnTo>
                  <a:pt x="3400" y="405"/>
                </a:lnTo>
                <a:cubicBezTo>
                  <a:pt x="3328" y="163"/>
                  <a:pt x="3107" y="0"/>
                  <a:pt x="285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928" name="Google Shape;4928;p68"/>
          <p:cNvGrpSpPr/>
          <p:nvPr/>
        </p:nvGrpSpPr>
        <p:grpSpPr>
          <a:xfrm>
            <a:off x="4036056" y="3432589"/>
            <a:ext cx="203307" cy="231303"/>
            <a:chOff x="6272100" y="832575"/>
            <a:chExt cx="424650" cy="483125"/>
          </a:xfrm>
        </p:grpSpPr>
        <p:sp>
          <p:nvSpPr>
            <p:cNvPr id="4929" name="Google Shape;4929;p68"/>
            <p:cNvSpPr/>
            <p:nvPr/>
          </p:nvSpPr>
          <p:spPr>
            <a:xfrm>
              <a:off x="6272100" y="83257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2265" y="6537"/>
                  </a:moveTo>
                  <a:lnTo>
                    <a:pt x="2265" y="8334"/>
                  </a:lnTo>
                  <a:lnTo>
                    <a:pt x="1366" y="7437"/>
                  </a:lnTo>
                  <a:lnTo>
                    <a:pt x="2265" y="6537"/>
                  </a:lnTo>
                  <a:close/>
                  <a:moveTo>
                    <a:pt x="14721" y="6537"/>
                  </a:moveTo>
                  <a:lnTo>
                    <a:pt x="15617" y="7437"/>
                  </a:lnTo>
                  <a:lnTo>
                    <a:pt x="14721" y="8334"/>
                  </a:lnTo>
                  <a:lnTo>
                    <a:pt x="14721" y="6537"/>
                  </a:lnTo>
                  <a:close/>
                  <a:moveTo>
                    <a:pt x="13588" y="1132"/>
                  </a:moveTo>
                  <a:lnTo>
                    <a:pt x="13588" y="9466"/>
                  </a:lnTo>
                  <a:lnTo>
                    <a:pt x="10521" y="12531"/>
                  </a:lnTo>
                  <a:lnTo>
                    <a:pt x="6462" y="12531"/>
                  </a:lnTo>
                  <a:lnTo>
                    <a:pt x="3398" y="9466"/>
                  </a:lnTo>
                  <a:lnTo>
                    <a:pt x="3398" y="1132"/>
                  </a:lnTo>
                  <a:close/>
                  <a:moveTo>
                    <a:pt x="1133" y="8802"/>
                  </a:moveTo>
                  <a:lnTo>
                    <a:pt x="5427" y="13099"/>
                  </a:lnTo>
                  <a:lnTo>
                    <a:pt x="1133" y="17392"/>
                  </a:lnTo>
                  <a:lnTo>
                    <a:pt x="1133" y="8802"/>
                  </a:lnTo>
                  <a:close/>
                  <a:moveTo>
                    <a:pt x="15853" y="8802"/>
                  </a:moveTo>
                  <a:lnTo>
                    <a:pt x="15853" y="17392"/>
                  </a:lnTo>
                  <a:lnTo>
                    <a:pt x="11556" y="13099"/>
                  </a:lnTo>
                  <a:lnTo>
                    <a:pt x="15853" y="8802"/>
                  </a:lnTo>
                  <a:close/>
                  <a:moveTo>
                    <a:pt x="10521" y="13663"/>
                  </a:moveTo>
                  <a:lnTo>
                    <a:pt x="15050" y="18192"/>
                  </a:lnTo>
                  <a:lnTo>
                    <a:pt x="1933" y="18192"/>
                  </a:lnTo>
                  <a:lnTo>
                    <a:pt x="6462" y="13663"/>
                  </a:lnTo>
                  <a:close/>
                  <a:moveTo>
                    <a:pt x="2830" y="0"/>
                  </a:moveTo>
                  <a:cubicBezTo>
                    <a:pt x="2516" y="0"/>
                    <a:pt x="2265" y="254"/>
                    <a:pt x="2265" y="568"/>
                  </a:cubicBezTo>
                  <a:lnTo>
                    <a:pt x="2265" y="4937"/>
                  </a:lnTo>
                  <a:lnTo>
                    <a:pt x="164" y="7036"/>
                  </a:lnTo>
                  <a:lnTo>
                    <a:pt x="161" y="7042"/>
                  </a:lnTo>
                  <a:cubicBezTo>
                    <a:pt x="152" y="7051"/>
                    <a:pt x="143" y="7063"/>
                    <a:pt x="134" y="7072"/>
                  </a:cubicBezTo>
                  <a:lnTo>
                    <a:pt x="125" y="7084"/>
                  </a:lnTo>
                  <a:cubicBezTo>
                    <a:pt x="112" y="7096"/>
                    <a:pt x="103" y="7108"/>
                    <a:pt x="94" y="7120"/>
                  </a:cubicBezTo>
                  <a:cubicBezTo>
                    <a:pt x="91" y="7126"/>
                    <a:pt x="88" y="7129"/>
                    <a:pt x="85" y="7132"/>
                  </a:cubicBezTo>
                  <a:cubicBezTo>
                    <a:pt x="85" y="7138"/>
                    <a:pt x="73" y="7153"/>
                    <a:pt x="70" y="7162"/>
                  </a:cubicBezTo>
                  <a:cubicBezTo>
                    <a:pt x="64" y="7171"/>
                    <a:pt x="61" y="7174"/>
                    <a:pt x="58" y="7180"/>
                  </a:cubicBezTo>
                  <a:cubicBezTo>
                    <a:pt x="55" y="7186"/>
                    <a:pt x="52" y="7199"/>
                    <a:pt x="46" y="7208"/>
                  </a:cubicBezTo>
                  <a:cubicBezTo>
                    <a:pt x="43" y="7217"/>
                    <a:pt x="40" y="7220"/>
                    <a:pt x="40" y="7226"/>
                  </a:cubicBezTo>
                  <a:cubicBezTo>
                    <a:pt x="34" y="7241"/>
                    <a:pt x="28" y="7256"/>
                    <a:pt x="25" y="7271"/>
                  </a:cubicBezTo>
                  <a:cubicBezTo>
                    <a:pt x="25" y="7274"/>
                    <a:pt x="22" y="7280"/>
                    <a:pt x="19" y="7283"/>
                  </a:cubicBezTo>
                  <a:cubicBezTo>
                    <a:pt x="16" y="7295"/>
                    <a:pt x="13" y="7307"/>
                    <a:pt x="13" y="7319"/>
                  </a:cubicBezTo>
                  <a:cubicBezTo>
                    <a:pt x="13" y="7325"/>
                    <a:pt x="10" y="7331"/>
                    <a:pt x="10" y="7334"/>
                  </a:cubicBezTo>
                  <a:cubicBezTo>
                    <a:pt x="7" y="7340"/>
                    <a:pt x="4" y="7359"/>
                    <a:pt x="4" y="7371"/>
                  </a:cubicBezTo>
                  <a:lnTo>
                    <a:pt x="4" y="7386"/>
                  </a:lnTo>
                  <a:cubicBezTo>
                    <a:pt x="4" y="7401"/>
                    <a:pt x="1" y="7416"/>
                    <a:pt x="1" y="7434"/>
                  </a:cubicBezTo>
                  <a:lnTo>
                    <a:pt x="1" y="17625"/>
                  </a:lnTo>
                  <a:cubicBezTo>
                    <a:pt x="1" y="18063"/>
                    <a:pt x="170" y="18482"/>
                    <a:pt x="475" y="18799"/>
                  </a:cubicBezTo>
                  <a:cubicBezTo>
                    <a:pt x="481" y="18808"/>
                    <a:pt x="490" y="18817"/>
                    <a:pt x="499" y="18826"/>
                  </a:cubicBezTo>
                  <a:cubicBezTo>
                    <a:pt x="508" y="18833"/>
                    <a:pt x="517" y="18842"/>
                    <a:pt x="526" y="18851"/>
                  </a:cubicBezTo>
                  <a:cubicBezTo>
                    <a:pt x="840" y="19156"/>
                    <a:pt x="1260" y="19325"/>
                    <a:pt x="1698" y="19325"/>
                  </a:cubicBezTo>
                  <a:lnTo>
                    <a:pt x="15285" y="19325"/>
                  </a:lnTo>
                  <a:cubicBezTo>
                    <a:pt x="15723" y="19325"/>
                    <a:pt x="16143" y="19156"/>
                    <a:pt x="16460" y="18854"/>
                  </a:cubicBezTo>
                  <a:cubicBezTo>
                    <a:pt x="16469" y="18845"/>
                    <a:pt x="16478" y="18836"/>
                    <a:pt x="16487" y="18826"/>
                  </a:cubicBezTo>
                  <a:cubicBezTo>
                    <a:pt x="16496" y="18817"/>
                    <a:pt x="16502" y="18808"/>
                    <a:pt x="16511" y="18799"/>
                  </a:cubicBezTo>
                  <a:cubicBezTo>
                    <a:pt x="16816" y="18485"/>
                    <a:pt x="16985" y="18063"/>
                    <a:pt x="16985" y="17628"/>
                  </a:cubicBezTo>
                  <a:lnTo>
                    <a:pt x="16985" y="7437"/>
                  </a:lnTo>
                  <a:cubicBezTo>
                    <a:pt x="16985" y="7419"/>
                    <a:pt x="16985" y="7404"/>
                    <a:pt x="16982" y="7389"/>
                  </a:cubicBezTo>
                  <a:lnTo>
                    <a:pt x="16982" y="7371"/>
                  </a:lnTo>
                  <a:cubicBezTo>
                    <a:pt x="16982" y="7362"/>
                    <a:pt x="16979" y="7350"/>
                    <a:pt x="16976" y="7337"/>
                  </a:cubicBezTo>
                  <a:cubicBezTo>
                    <a:pt x="16973" y="7328"/>
                    <a:pt x="16973" y="7325"/>
                    <a:pt x="16973" y="7319"/>
                  </a:cubicBezTo>
                  <a:cubicBezTo>
                    <a:pt x="16973" y="7316"/>
                    <a:pt x="16967" y="7298"/>
                    <a:pt x="16964" y="7286"/>
                  </a:cubicBezTo>
                  <a:cubicBezTo>
                    <a:pt x="16964" y="7283"/>
                    <a:pt x="16964" y="7277"/>
                    <a:pt x="16961" y="7271"/>
                  </a:cubicBezTo>
                  <a:cubicBezTo>
                    <a:pt x="16958" y="7256"/>
                    <a:pt x="16952" y="7244"/>
                    <a:pt x="16946" y="7229"/>
                  </a:cubicBezTo>
                  <a:cubicBezTo>
                    <a:pt x="16943" y="7223"/>
                    <a:pt x="16940" y="7217"/>
                    <a:pt x="16940" y="7211"/>
                  </a:cubicBezTo>
                  <a:cubicBezTo>
                    <a:pt x="16937" y="7205"/>
                    <a:pt x="16931" y="7193"/>
                    <a:pt x="16925" y="7183"/>
                  </a:cubicBezTo>
                  <a:cubicBezTo>
                    <a:pt x="16922" y="7174"/>
                    <a:pt x="16919" y="7171"/>
                    <a:pt x="16916" y="7165"/>
                  </a:cubicBezTo>
                  <a:cubicBezTo>
                    <a:pt x="16913" y="7159"/>
                    <a:pt x="16904" y="7144"/>
                    <a:pt x="16898" y="7135"/>
                  </a:cubicBezTo>
                  <a:lnTo>
                    <a:pt x="16892" y="7123"/>
                  </a:lnTo>
                  <a:cubicBezTo>
                    <a:pt x="16882" y="7108"/>
                    <a:pt x="16873" y="7096"/>
                    <a:pt x="16861" y="7084"/>
                  </a:cubicBezTo>
                  <a:lnTo>
                    <a:pt x="16852" y="7075"/>
                  </a:lnTo>
                  <a:cubicBezTo>
                    <a:pt x="16843" y="7063"/>
                    <a:pt x="16834" y="7054"/>
                    <a:pt x="16825" y="7045"/>
                  </a:cubicBezTo>
                  <a:lnTo>
                    <a:pt x="16819" y="7039"/>
                  </a:lnTo>
                  <a:lnTo>
                    <a:pt x="14721" y="4937"/>
                  </a:lnTo>
                  <a:lnTo>
                    <a:pt x="14721" y="568"/>
                  </a:lnTo>
                  <a:cubicBezTo>
                    <a:pt x="14721" y="254"/>
                    <a:pt x="14467" y="0"/>
                    <a:pt x="141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30" name="Google Shape;4930;p68"/>
            <p:cNvSpPr/>
            <p:nvPr/>
          </p:nvSpPr>
          <p:spPr>
            <a:xfrm>
              <a:off x="6384200" y="889150"/>
              <a:ext cx="199300" cy="198200"/>
            </a:xfrm>
            <a:custGeom>
              <a:avLst/>
              <a:gdLst/>
              <a:ahLst/>
              <a:cxnLst/>
              <a:rect l="l" t="t" r="r" b="b"/>
              <a:pathLst>
                <a:path w="7972" h="7928" extrusionOk="0">
                  <a:moveTo>
                    <a:pt x="4005" y="3398"/>
                  </a:moveTo>
                  <a:cubicBezTo>
                    <a:pt x="4274" y="3398"/>
                    <a:pt x="4534" y="3588"/>
                    <a:pt x="4569" y="3900"/>
                  </a:cubicBezTo>
                  <a:cubicBezTo>
                    <a:pt x="4560" y="3951"/>
                    <a:pt x="4560" y="4003"/>
                    <a:pt x="4566" y="4057"/>
                  </a:cubicBezTo>
                  <a:cubicBezTo>
                    <a:pt x="4521" y="4329"/>
                    <a:pt x="4285" y="4531"/>
                    <a:pt x="4007" y="4531"/>
                  </a:cubicBezTo>
                  <a:cubicBezTo>
                    <a:pt x="3518" y="4531"/>
                    <a:pt x="3259" y="3954"/>
                    <a:pt x="3585" y="3589"/>
                  </a:cubicBezTo>
                  <a:cubicBezTo>
                    <a:pt x="3702" y="3458"/>
                    <a:pt x="3855" y="3398"/>
                    <a:pt x="4005" y="3398"/>
                  </a:cubicBezTo>
                  <a:close/>
                  <a:moveTo>
                    <a:pt x="4005" y="1"/>
                  </a:moveTo>
                  <a:cubicBezTo>
                    <a:pt x="3351" y="1"/>
                    <a:pt x="2696" y="163"/>
                    <a:pt x="2102" y="488"/>
                  </a:cubicBezTo>
                  <a:cubicBezTo>
                    <a:pt x="876" y="1161"/>
                    <a:pt x="94" y="2432"/>
                    <a:pt x="46" y="3830"/>
                  </a:cubicBezTo>
                  <a:cubicBezTo>
                    <a:pt x="1" y="5231"/>
                    <a:pt x="695" y="6551"/>
                    <a:pt x="1876" y="7303"/>
                  </a:cubicBezTo>
                  <a:cubicBezTo>
                    <a:pt x="2510" y="7713"/>
                    <a:pt x="3247" y="7928"/>
                    <a:pt x="4001" y="7928"/>
                  </a:cubicBezTo>
                  <a:cubicBezTo>
                    <a:pt x="4629" y="7925"/>
                    <a:pt x="5248" y="7783"/>
                    <a:pt x="5816" y="7517"/>
                  </a:cubicBezTo>
                  <a:cubicBezTo>
                    <a:pt x="6106" y="7390"/>
                    <a:pt x="6233" y="7049"/>
                    <a:pt x="6100" y="6762"/>
                  </a:cubicBezTo>
                  <a:cubicBezTo>
                    <a:pt x="6006" y="6555"/>
                    <a:pt x="5802" y="6435"/>
                    <a:pt x="5589" y="6435"/>
                  </a:cubicBezTo>
                  <a:cubicBezTo>
                    <a:pt x="5506" y="6435"/>
                    <a:pt x="5422" y="6453"/>
                    <a:pt x="5342" y="6491"/>
                  </a:cubicBezTo>
                  <a:cubicBezTo>
                    <a:pt x="4902" y="6692"/>
                    <a:pt x="4449" y="6792"/>
                    <a:pt x="4007" y="6792"/>
                  </a:cubicBezTo>
                  <a:cubicBezTo>
                    <a:pt x="3468" y="6792"/>
                    <a:pt x="2947" y="6644"/>
                    <a:pt x="2486" y="6349"/>
                  </a:cubicBezTo>
                  <a:cubicBezTo>
                    <a:pt x="1643" y="5811"/>
                    <a:pt x="1145" y="4869"/>
                    <a:pt x="1178" y="3870"/>
                  </a:cubicBezTo>
                  <a:cubicBezTo>
                    <a:pt x="1211" y="2870"/>
                    <a:pt x="1770" y="1961"/>
                    <a:pt x="2649" y="1481"/>
                  </a:cubicBezTo>
                  <a:cubicBezTo>
                    <a:pt x="3073" y="1247"/>
                    <a:pt x="3541" y="1131"/>
                    <a:pt x="4009" y="1131"/>
                  </a:cubicBezTo>
                  <a:cubicBezTo>
                    <a:pt x="4508" y="1131"/>
                    <a:pt x="5007" y="1263"/>
                    <a:pt x="5451" y="1527"/>
                  </a:cubicBezTo>
                  <a:cubicBezTo>
                    <a:pt x="6311" y="2037"/>
                    <a:pt x="6840" y="2964"/>
                    <a:pt x="6840" y="3966"/>
                  </a:cubicBezTo>
                  <a:cubicBezTo>
                    <a:pt x="6846" y="4277"/>
                    <a:pt x="6598" y="4537"/>
                    <a:pt x="6284" y="4543"/>
                  </a:cubicBezTo>
                  <a:cubicBezTo>
                    <a:pt x="6280" y="4543"/>
                    <a:pt x="6277" y="4543"/>
                    <a:pt x="6273" y="4543"/>
                  </a:cubicBezTo>
                  <a:cubicBezTo>
                    <a:pt x="5967" y="4543"/>
                    <a:pt x="5713" y="4298"/>
                    <a:pt x="5707" y="3990"/>
                  </a:cubicBezTo>
                  <a:lnTo>
                    <a:pt x="5707" y="3972"/>
                  </a:lnTo>
                  <a:lnTo>
                    <a:pt x="5707" y="3966"/>
                  </a:lnTo>
                  <a:cubicBezTo>
                    <a:pt x="5707" y="3163"/>
                    <a:pt x="5146" y="2469"/>
                    <a:pt x="4361" y="2300"/>
                  </a:cubicBezTo>
                  <a:cubicBezTo>
                    <a:pt x="4241" y="2274"/>
                    <a:pt x="4121" y="2261"/>
                    <a:pt x="4003" y="2261"/>
                  </a:cubicBezTo>
                  <a:cubicBezTo>
                    <a:pt x="3345" y="2261"/>
                    <a:pt x="2731" y="2647"/>
                    <a:pt x="2452" y="3269"/>
                  </a:cubicBezTo>
                  <a:cubicBezTo>
                    <a:pt x="2126" y="4000"/>
                    <a:pt x="2353" y="4863"/>
                    <a:pt x="3002" y="5337"/>
                  </a:cubicBezTo>
                  <a:cubicBezTo>
                    <a:pt x="3302" y="5555"/>
                    <a:pt x="3654" y="5663"/>
                    <a:pt x="4005" y="5663"/>
                  </a:cubicBezTo>
                  <a:cubicBezTo>
                    <a:pt x="4413" y="5663"/>
                    <a:pt x="4818" y="5517"/>
                    <a:pt x="5140" y="5228"/>
                  </a:cubicBezTo>
                  <a:cubicBezTo>
                    <a:pt x="5457" y="5513"/>
                    <a:pt x="5863" y="5662"/>
                    <a:pt x="6274" y="5662"/>
                  </a:cubicBezTo>
                  <a:cubicBezTo>
                    <a:pt x="6507" y="5662"/>
                    <a:pt x="6742" y="5614"/>
                    <a:pt x="6963" y="5515"/>
                  </a:cubicBezTo>
                  <a:cubicBezTo>
                    <a:pt x="7576" y="5241"/>
                    <a:pt x="7969" y="4634"/>
                    <a:pt x="7972" y="3966"/>
                  </a:cubicBezTo>
                  <a:cubicBezTo>
                    <a:pt x="7972" y="2565"/>
                    <a:pt x="7232" y="1267"/>
                    <a:pt x="6027" y="554"/>
                  </a:cubicBezTo>
                  <a:cubicBezTo>
                    <a:pt x="5405" y="186"/>
                    <a:pt x="4705" y="1"/>
                    <a:pt x="40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31" name="Google Shape;4931;p68"/>
          <p:cNvGrpSpPr/>
          <p:nvPr/>
        </p:nvGrpSpPr>
        <p:grpSpPr>
          <a:xfrm>
            <a:off x="1464570" y="3717528"/>
            <a:ext cx="231339" cy="231315"/>
            <a:chOff x="893650" y="1428000"/>
            <a:chExt cx="483200" cy="483150"/>
          </a:xfrm>
        </p:grpSpPr>
        <p:sp>
          <p:nvSpPr>
            <p:cNvPr id="4932" name="Google Shape;4932;p68"/>
            <p:cNvSpPr/>
            <p:nvPr/>
          </p:nvSpPr>
          <p:spPr>
            <a:xfrm>
              <a:off x="893650" y="1428000"/>
              <a:ext cx="483200" cy="483150"/>
            </a:xfrm>
            <a:custGeom>
              <a:avLst/>
              <a:gdLst/>
              <a:ahLst/>
              <a:cxnLst/>
              <a:rect l="l" t="t" r="r" b="b"/>
              <a:pathLst>
                <a:path w="19328" h="19326" extrusionOk="0">
                  <a:moveTo>
                    <a:pt x="3436" y="6012"/>
                  </a:moveTo>
                  <a:lnTo>
                    <a:pt x="3436" y="8869"/>
                  </a:lnTo>
                  <a:lnTo>
                    <a:pt x="1516" y="7435"/>
                  </a:lnTo>
                  <a:lnTo>
                    <a:pt x="3436" y="6012"/>
                  </a:lnTo>
                  <a:close/>
                  <a:moveTo>
                    <a:pt x="15892" y="6012"/>
                  </a:moveTo>
                  <a:lnTo>
                    <a:pt x="17812" y="7438"/>
                  </a:lnTo>
                  <a:lnTo>
                    <a:pt x="15892" y="8869"/>
                  </a:lnTo>
                  <a:lnTo>
                    <a:pt x="15892" y="6012"/>
                  </a:lnTo>
                  <a:close/>
                  <a:moveTo>
                    <a:pt x="14759" y="1133"/>
                  </a:moveTo>
                  <a:lnTo>
                    <a:pt x="14759" y="9717"/>
                  </a:lnTo>
                  <a:lnTo>
                    <a:pt x="9665" y="13522"/>
                  </a:lnTo>
                  <a:lnTo>
                    <a:pt x="4569" y="9717"/>
                  </a:lnTo>
                  <a:lnTo>
                    <a:pt x="4569" y="1133"/>
                  </a:lnTo>
                  <a:close/>
                  <a:moveTo>
                    <a:pt x="18195" y="8564"/>
                  </a:moveTo>
                  <a:lnTo>
                    <a:pt x="18195" y="17625"/>
                  </a:lnTo>
                  <a:cubicBezTo>
                    <a:pt x="18195" y="17939"/>
                    <a:pt x="17942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6" y="17939"/>
                    <a:pt x="1136" y="17625"/>
                  </a:cubicBezTo>
                  <a:lnTo>
                    <a:pt x="1136" y="8564"/>
                  </a:lnTo>
                  <a:lnTo>
                    <a:pt x="9324" y="14681"/>
                  </a:lnTo>
                  <a:cubicBezTo>
                    <a:pt x="9425" y="14757"/>
                    <a:pt x="9545" y="14794"/>
                    <a:pt x="9664" y="14794"/>
                  </a:cubicBezTo>
                  <a:cubicBezTo>
                    <a:pt x="9783" y="14794"/>
                    <a:pt x="9903" y="14757"/>
                    <a:pt x="10004" y="14681"/>
                  </a:cubicBezTo>
                  <a:lnTo>
                    <a:pt x="18195" y="8564"/>
                  </a:lnTo>
                  <a:close/>
                  <a:moveTo>
                    <a:pt x="4004" y="1"/>
                  </a:moveTo>
                  <a:cubicBezTo>
                    <a:pt x="3690" y="1"/>
                    <a:pt x="3436" y="251"/>
                    <a:pt x="3436" y="565"/>
                  </a:cubicBezTo>
                  <a:lnTo>
                    <a:pt x="3436" y="4605"/>
                  </a:lnTo>
                  <a:lnTo>
                    <a:pt x="230" y="6982"/>
                  </a:lnTo>
                  <a:lnTo>
                    <a:pt x="221" y="6991"/>
                  </a:lnTo>
                  <a:cubicBezTo>
                    <a:pt x="212" y="6997"/>
                    <a:pt x="200" y="7006"/>
                    <a:pt x="190" y="7015"/>
                  </a:cubicBezTo>
                  <a:lnTo>
                    <a:pt x="175" y="7030"/>
                  </a:lnTo>
                  <a:cubicBezTo>
                    <a:pt x="163" y="7042"/>
                    <a:pt x="151" y="7051"/>
                    <a:pt x="142" y="7063"/>
                  </a:cubicBezTo>
                  <a:cubicBezTo>
                    <a:pt x="139" y="7069"/>
                    <a:pt x="136" y="7072"/>
                    <a:pt x="133" y="7075"/>
                  </a:cubicBezTo>
                  <a:cubicBezTo>
                    <a:pt x="121" y="7090"/>
                    <a:pt x="106" y="7105"/>
                    <a:pt x="94" y="7124"/>
                  </a:cubicBezTo>
                  <a:cubicBezTo>
                    <a:pt x="94" y="7127"/>
                    <a:pt x="91" y="7130"/>
                    <a:pt x="88" y="7133"/>
                  </a:cubicBezTo>
                  <a:cubicBezTo>
                    <a:pt x="82" y="7148"/>
                    <a:pt x="73" y="7163"/>
                    <a:pt x="64" y="7178"/>
                  </a:cubicBezTo>
                  <a:cubicBezTo>
                    <a:pt x="61" y="7181"/>
                    <a:pt x="58" y="7187"/>
                    <a:pt x="58" y="7193"/>
                  </a:cubicBezTo>
                  <a:cubicBezTo>
                    <a:pt x="52" y="7205"/>
                    <a:pt x="46" y="7220"/>
                    <a:pt x="39" y="7232"/>
                  </a:cubicBezTo>
                  <a:lnTo>
                    <a:pt x="33" y="7250"/>
                  </a:lnTo>
                  <a:cubicBezTo>
                    <a:pt x="27" y="7265"/>
                    <a:pt x="24" y="7278"/>
                    <a:pt x="18" y="7293"/>
                  </a:cubicBezTo>
                  <a:cubicBezTo>
                    <a:pt x="18" y="7299"/>
                    <a:pt x="15" y="7305"/>
                    <a:pt x="15" y="7311"/>
                  </a:cubicBezTo>
                  <a:cubicBezTo>
                    <a:pt x="12" y="7326"/>
                    <a:pt x="9" y="7341"/>
                    <a:pt x="6" y="7356"/>
                  </a:cubicBezTo>
                  <a:cubicBezTo>
                    <a:pt x="6" y="7362"/>
                    <a:pt x="6" y="7368"/>
                    <a:pt x="3" y="7374"/>
                  </a:cubicBezTo>
                  <a:cubicBezTo>
                    <a:pt x="3" y="7392"/>
                    <a:pt x="0" y="7410"/>
                    <a:pt x="0" y="7432"/>
                  </a:cubicBezTo>
                  <a:lnTo>
                    <a:pt x="0" y="7435"/>
                  </a:lnTo>
                  <a:lnTo>
                    <a:pt x="3" y="7435"/>
                  </a:lnTo>
                  <a:lnTo>
                    <a:pt x="3" y="17625"/>
                  </a:lnTo>
                  <a:cubicBezTo>
                    <a:pt x="3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7" y="19325"/>
                    <a:pt x="19325" y="18564"/>
                    <a:pt x="19328" y="17625"/>
                  </a:cubicBezTo>
                  <a:lnTo>
                    <a:pt x="19328" y="7435"/>
                  </a:lnTo>
                  <a:lnTo>
                    <a:pt x="19328" y="7428"/>
                  </a:lnTo>
                  <a:cubicBezTo>
                    <a:pt x="19328" y="7410"/>
                    <a:pt x="19325" y="7389"/>
                    <a:pt x="19322" y="7371"/>
                  </a:cubicBezTo>
                  <a:cubicBezTo>
                    <a:pt x="19322" y="7365"/>
                    <a:pt x="19322" y="7359"/>
                    <a:pt x="19319" y="7353"/>
                  </a:cubicBezTo>
                  <a:cubicBezTo>
                    <a:pt x="19319" y="7338"/>
                    <a:pt x="19316" y="7323"/>
                    <a:pt x="19313" y="7308"/>
                  </a:cubicBezTo>
                  <a:cubicBezTo>
                    <a:pt x="19313" y="7302"/>
                    <a:pt x="19310" y="7296"/>
                    <a:pt x="19307" y="7290"/>
                  </a:cubicBezTo>
                  <a:cubicBezTo>
                    <a:pt x="19304" y="7278"/>
                    <a:pt x="19301" y="7262"/>
                    <a:pt x="19294" y="7247"/>
                  </a:cubicBezTo>
                  <a:lnTo>
                    <a:pt x="19288" y="7232"/>
                  </a:lnTo>
                  <a:cubicBezTo>
                    <a:pt x="19282" y="7217"/>
                    <a:pt x="19276" y="7205"/>
                    <a:pt x="19270" y="7190"/>
                  </a:cubicBezTo>
                  <a:cubicBezTo>
                    <a:pt x="19267" y="7184"/>
                    <a:pt x="19264" y="7181"/>
                    <a:pt x="19264" y="7175"/>
                  </a:cubicBezTo>
                  <a:cubicBezTo>
                    <a:pt x="19255" y="7160"/>
                    <a:pt x="19246" y="7145"/>
                    <a:pt x="19237" y="7133"/>
                  </a:cubicBezTo>
                  <a:cubicBezTo>
                    <a:pt x="19237" y="7130"/>
                    <a:pt x="19234" y="7124"/>
                    <a:pt x="19231" y="7120"/>
                  </a:cubicBezTo>
                  <a:cubicBezTo>
                    <a:pt x="19219" y="7105"/>
                    <a:pt x="19207" y="7087"/>
                    <a:pt x="19195" y="7072"/>
                  </a:cubicBezTo>
                  <a:cubicBezTo>
                    <a:pt x="19192" y="7069"/>
                    <a:pt x="19189" y="7066"/>
                    <a:pt x="19186" y="7063"/>
                  </a:cubicBezTo>
                  <a:cubicBezTo>
                    <a:pt x="19174" y="7051"/>
                    <a:pt x="19165" y="7039"/>
                    <a:pt x="19153" y="7027"/>
                  </a:cubicBezTo>
                  <a:lnTo>
                    <a:pt x="19137" y="7015"/>
                  </a:lnTo>
                  <a:cubicBezTo>
                    <a:pt x="19125" y="7006"/>
                    <a:pt x="19116" y="6997"/>
                    <a:pt x="19104" y="6988"/>
                  </a:cubicBezTo>
                  <a:lnTo>
                    <a:pt x="19095" y="6979"/>
                  </a:lnTo>
                  <a:lnTo>
                    <a:pt x="15892" y="4605"/>
                  </a:lnTo>
                  <a:lnTo>
                    <a:pt x="15892" y="565"/>
                  </a:lnTo>
                  <a:cubicBezTo>
                    <a:pt x="15892" y="251"/>
                    <a:pt x="15638" y="1"/>
                    <a:pt x="153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33" name="Google Shape;4933;p68"/>
            <p:cNvSpPr/>
            <p:nvPr/>
          </p:nvSpPr>
          <p:spPr>
            <a:xfrm>
              <a:off x="1036150" y="15148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7362" y="1132"/>
                  </a:lnTo>
                  <a:cubicBezTo>
                    <a:pt x="7673" y="1132"/>
                    <a:pt x="7927" y="879"/>
                    <a:pt x="7927" y="565"/>
                  </a:cubicBezTo>
                  <a:cubicBezTo>
                    <a:pt x="7927" y="251"/>
                    <a:pt x="7673" y="0"/>
                    <a:pt x="73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34" name="Google Shape;4934;p68"/>
            <p:cNvSpPr/>
            <p:nvPr/>
          </p:nvSpPr>
          <p:spPr>
            <a:xfrm>
              <a:off x="1036150" y="15714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7362" y="1133"/>
                  </a:lnTo>
                  <a:cubicBezTo>
                    <a:pt x="7673" y="1133"/>
                    <a:pt x="7927" y="879"/>
                    <a:pt x="7927" y="565"/>
                  </a:cubicBezTo>
                  <a:cubicBezTo>
                    <a:pt x="7927" y="251"/>
                    <a:pt x="7673" y="1"/>
                    <a:pt x="73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35" name="Google Shape;4935;p68"/>
            <p:cNvSpPr/>
            <p:nvPr/>
          </p:nvSpPr>
          <p:spPr>
            <a:xfrm>
              <a:off x="1036150" y="1628050"/>
              <a:ext cx="113275" cy="28325"/>
            </a:xfrm>
            <a:custGeom>
              <a:avLst/>
              <a:gdLst/>
              <a:ahLst/>
              <a:cxnLst/>
              <a:rect l="l" t="t" r="r" b="b"/>
              <a:pathLst>
                <a:path w="4531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3965" y="1132"/>
                  </a:lnTo>
                  <a:cubicBezTo>
                    <a:pt x="4276" y="1132"/>
                    <a:pt x="4530" y="879"/>
                    <a:pt x="4530" y="565"/>
                  </a:cubicBez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36" name="Google Shape;4936;p68"/>
          <p:cNvSpPr/>
          <p:nvPr/>
        </p:nvSpPr>
        <p:spPr>
          <a:xfrm>
            <a:off x="1748734" y="3758659"/>
            <a:ext cx="231303" cy="149087"/>
          </a:xfrm>
          <a:custGeom>
            <a:avLst/>
            <a:gdLst/>
            <a:ahLst/>
            <a:cxnLst/>
            <a:rect l="l" t="t" r="r" b="b"/>
            <a:pathLst>
              <a:path w="19325" h="12456" extrusionOk="0">
                <a:moveTo>
                  <a:pt x="17057" y="1133"/>
                </a:moveTo>
                <a:lnTo>
                  <a:pt x="9662" y="6652"/>
                </a:lnTo>
                <a:lnTo>
                  <a:pt x="2268" y="1133"/>
                </a:lnTo>
                <a:close/>
                <a:moveTo>
                  <a:pt x="18192" y="1697"/>
                </a:moveTo>
                <a:lnTo>
                  <a:pt x="18192" y="10756"/>
                </a:lnTo>
                <a:cubicBezTo>
                  <a:pt x="18192" y="11070"/>
                  <a:pt x="17939" y="11323"/>
                  <a:pt x="17628" y="11323"/>
                </a:cubicBezTo>
                <a:lnTo>
                  <a:pt x="1700" y="11323"/>
                </a:lnTo>
                <a:cubicBezTo>
                  <a:pt x="1386" y="11323"/>
                  <a:pt x="1132" y="11070"/>
                  <a:pt x="1132" y="10756"/>
                </a:cubicBezTo>
                <a:lnTo>
                  <a:pt x="1132" y="1697"/>
                </a:lnTo>
                <a:lnTo>
                  <a:pt x="9324" y="7812"/>
                </a:lnTo>
                <a:cubicBezTo>
                  <a:pt x="9424" y="7887"/>
                  <a:pt x="9543" y="7925"/>
                  <a:pt x="9663" y="7925"/>
                </a:cubicBezTo>
                <a:cubicBezTo>
                  <a:pt x="9782" y="7925"/>
                  <a:pt x="9902" y="7887"/>
                  <a:pt x="10004" y="7812"/>
                </a:cubicBezTo>
                <a:lnTo>
                  <a:pt x="18192" y="1697"/>
                </a:lnTo>
                <a:close/>
                <a:moveTo>
                  <a:pt x="1688" y="0"/>
                </a:moveTo>
                <a:cubicBezTo>
                  <a:pt x="1287" y="0"/>
                  <a:pt x="900" y="145"/>
                  <a:pt x="598" y="405"/>
                </a:cubicBezTo>
                <a:cubicBezTo>
                  <a:pt x="583" y="417"/>
                  <a:pt x="571" y="429"/>
                  <a:pt x="556" y="444"/>
                </a:cubicBezTo>
                <a:cubicBezTo>
                  <a:pt x="202" y="764"/>
                  <a:pt x="0" y="1220"/>
                  <a:pt x="0" y="1697"/>
                </a:cubicBezTo>
                <a:lnTo>
                  <a:pt x="0" y="10756"/>
                </a:lnTo>
                <a:cubicBezTo>
                  <a:pt x="0" y="11695"/>
                  <a:pt x="761" y="12453"/>
                  <a:pt x="1700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1697"/>
                </a:lnTo>
                <a:cubicBezTo>
                  <a:pt x="19325" y="1220"/>
                  <a:pt x="19122" y="764"/>
                  <a:pt x="18769" y="441"/>
                </a:cubicBezTo>
                <a:cubicBezTo>
                  <a:pt x="18757" y="429"/>
                  <a:pt x="18742" y="417"/>
                  <a:pt x="18727" y="405"/>
                </a:cubicBezTo>
                <a:cubicBezTo>
                  <a:pt x="18422" y="145"/>
                  <a:pt x="18037" y="0"/>
                  <a:pt x="17640" y="0"/>
                </a:cubicBezTo>
                <a:cubicBezTo>
                  <a:pt x="17636" y="0"/>
                  <a:pt x="17632" y="0"/>
                  <a:pt x="17628" y="1"/>
                </a:cubicBezTo>
                <a:lnTo>
                  <a:pt x="1700" y="1"/>
                </a:lnTo>
                <a:cubicBezTo>
                  <a:pt x="1696" y="0"/>
                  <a:pt x="1692" y="0"/>
                  <a:pt x="16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4937" name="Google Shape;4937;p68"/>
          <p:cNvSpPr/>
          <p:nvPr/>
        </p:nvSpPr>
        <p:spPr>
          <a:xfrm>
            <a:off x="2025906" y="3717562"/>
            <a:ext cx="240447" cy="231279"/>
          </a:xfrm>
          <a:custGeom>
            <a:avLst/>
            <a:gdLst/>
            <a:ahLst/>
            <a:cxnLst/>
            <a:rect l="l" t="t" r="r" b="b"/>
            <a:pathLst>
              <a:path w="20089" h="19323" extrusionOk="0">
                <a:moveTo>
                  <a:pt x="4477" y="1134"/>
                </a:moveTo>
                <a:cubicBezTo>
                  <a:pt x="4624" y="1134"/>
                  <a:pt x="4765" y="1194"/>
                  <a:pt x="4868" y="1300"/>
                </a:cubicBezTo>
                <a:lnTo>
                  <a:pt x="7268" y="3694"/>
                </a:lnTo>
                <a:cubicBezTo>
                  <a:pt x="7489" y="3915"/>
                  <a:pt x="7489" y="4271"/>
                  <a:pt x="7268" y="4494"/>
                </a:cubicBezTo>
                <a:lnTo>
                  <a:pt x="6870" y="4893"/>
                </a:lnTo>
                <a:lnTo>
                  <a:pt x="3669" y="1692"/>
                </a:lnTo>
                <a:lnTo>
                  <a:pt x="4068" y="1300"/>
                </a:lnTo>
                <a:cubicBezTo>
                  <a:pt x="4173" y="1191"/>
                  <a:pt x="4315" y="1134"/>
                  <a:pt x="4466" y="1134"/>
                </a:cubicBezTo>
                <a:cubicBezTo>
                  <a:pt x="4470" y="1134"/>
                  <a:pt x="4473" y="1134"/>
                  <a:pt x="4477" y="1134"/>
                </a:cubicBezTo>
                <a:close/>
                <a:moveTo>
                  <a:pt x="15822" y="12484"/>
                </a:moveTo>
                <a:cubicBezTo>
                  <a:pt x="15973" y="12484"/>
                  <a:pt x="16118" y="12544"/>
                  <a:pt x="16224" y="12650"/>
                </a:cubicBezTo>
                <a:lnTo>
                  <a:pt x="18624" y="15053"/>
                </a:lnTo>
                <a:cubicBezTo>
                  <a:pt x="18845" y="15274"/>
                  <a:pt x="18845" y="15633"/>
                  <a:pt x="18624" y="15854"/>
                </a:cubicBezTo>
                <a:lnTo>
                  <a:pt x="18226" y="16255"/>
                </a:lnTo>
                <a:lnTo>
                  <a:pt x="15022" y="13051"/>
                </a:lnTo>
                <a:lnTo>
                  <a:pt x="15421" y="12650"/>
                </a:lnTo>
                <a:cubicBezTo>
                  <a:pt x="15526" y="12544"/>
                  <a:pt x="15671" y="12484"/>
                  <a:pt x="15822" y="12484"/>
                </a:cubicBezTo>
                <a:close/>
                <a:moveTo>
                  <a:pt x="2881" y="2508"/>
                </a:moveTo>
                <a:lnTo>
                  <a:pt x="6073" y="5699"/>
                </a:lnTo>
                <a:cubicBezTo>
                  <a:pt x="5227" y="6656"/>
                  <a:pt x="5275" y="8103"/>
                  <a:pt x="6175" y="9005"/>
                </a:cubicBezTo>
                <a:lnTo>
                  <a:pt x="10910" y="13743"/>
                </a:lnTo>
                <a:cubicBezTo>
                  <a:pt x="11379" y="14214"/>
                  <a:pt x="11998" y="14451"/>
                  <a:pt x="12618" y="14451"/>
                </a:cubicBezTo>
                <a:cubicBezTo>
                  <a:pt x="13188" y="14451"/>
                  <a:pt x="13758" y="14252"/>
                  <a:pt x="14216" y="13849"/>
                </a:cubicBezTo>
                <a:lnTo>
                  <a:pt x="17408" y="17040"/>
                </a:lnTo>
                <a:cubicBezTo>
                  <a:pt x="16480" y="17810"/>
                  <a:pt x="15350" y="18190"/>
                  <a:pt x="14222" y="18190"/>
                </a:cubicBezTo>
                <a:cubicBezTo>
                  <a:pt x="12939" y="18190"/>
                  <a:pt x="11660" y="17697"/>
                  <a:pt x="10689" y="16726"/>
                </a:cubicBezTo>
                <a:lnTo>
                  <a:pt x="10692" y="16726"/>
                </a:lnTo>
                <a:lnTo>
                  <a:pt x="3192" y="9226"/>
                </a:lnTo>
                <a:cubicBezTo>
                  <a:pt x="1371" y="7402"/>
                  <a:pt x="1235" y="4491"/>
                  <a:pt x="2881" y="2508"/>
                </a:cubicBezTo>
                <a:close/>
                <a:moveTo>
                  <a:pt x="4468" y="1"/>
                </a:moveTo>
                <a:cubicBezTo>
                  <a:pt x="4034" y="1"/>
                  <a:pt x="3600" y="166"/>
                  <a:pt x="3267" y="497"/>
                </a:cubicBezTo>
                <a:lnTo>
                  <a:pt x="2473" y="1285"/>
                </a:lnTo>
                <a:lnTo>
                  <a:pt x="2464" y="1294"/>
                </a:lnTo>
                <a:lnTo>
                  <a:pt x="2458" y="1300"/>
                </a:lnTo>
                <a:lnTo>
                  <a:pt x="2392" y="1366"/>
                </a:lnTo>
                <a:cubicBezTo>
                  <a:pt x="0" y="3758"/>
                  <a:pt x="0" y="7635"/>
                  <a:pt x="2392" y="10026"/>
                </a:cubicBezTo>
                <a:lnTo>
                  <a:pt x="9889" y="17529"/>
                </a:lnTo>
                <a:cubicBezTo>
                  <a:pt x="11086" y="18725"/>
                  <a:pt x="12654" y="19323"/>
                  <a:pt x="14222" y="19323"/>
                </a:cubicBezTo>
                <a:cubicBezTo>
                  <a:pt x="15789" y="19323"/>
                  <a:pt x="17356" y="18725"/>
                  <a:pt x="18552" y="17529"/>
                </a:cubicBezTo>
                <a:lnTo>
                  <a:pt x="18624" y="17457"/>
                </a:lnTo>
                <a:lnTo>
                  <a:pt x="19425" y="16657"/>
                </a:lnTo>
                <a:cubicBezTo>
                  <a:pt x="20089" y="15992"/>
                  <a:pt x="20089" y="14917"/>
                  <a:pt x="19425" y="14253"/>
                </a:cubicBezTo>
                <a:lnTo>
                  <a:pt x="17024" y="11850"/>
                </a:lnTo>
                <a:cubicBezTo>
                  <a:pt x="16692" y="11518"/>
                  <a:pt x="16257" y="11352"/>
                  <a:pt x="15822" y="11352"/>
                </a:cubicBezTo>
                <a:cubicBezTo>
                  <a:pt x="15388" y="11352"/>
                  <a:pt x="14953" y="11518"/>
                  <a:pt x="14621" y="11850"/>
                </a:cubicBezTo>
                <a:lnTo>
                  <a:pt x="13820" y="12650"/>
                </a:lnTo>
                <a:lnTo>
                  <a:pt x="13531" y="12943"/>
                </a:lnTo>
                <a:cubicBezTo>
                  <a:pt x="13278" y="13193"/>
                  <a:pt x="12949" y="13319"/>
                  <a:pt x="12620" y="13319"/>
                </a:cubicBezTo>
                <a:cubicBezTo>
                  <a:pt x="12291" y="13319"/>
                  <a:pt x="11962" y="13193"/>
                  <a:pt x="11710" y="12943"/>
                </a:cubicBezTo>
                <a:lnTo>
                  <a:pt x="6978" y="8205"/>
                </a:lnTo>
                <a:cubicBezTo>
                  <a:pt x="6474" y="7704"/>
                  <a:pt x="6474" y="6889"/>
                  <a:pt x="6978" y="6385"/>
                </a:cubicBezTo>
                <a:lnTo>
                  <a:pt x="7268" y="6095"/>
                </a:lnTo>
                <a:lnTo>
                  <a:pt x="8068" y="5294"/>
                </a:lnTo>
                <a:cubicBezTo>
                  <a:pt x="8733" y="4630"/>
                  <a:pt x="8733" y="3555"/>
                  <a:pt x="8068" y="2891"/>
                </a:cubicBezTo>
                <a:lnTo>
                  <a:pt x="5668" y="497"/>
                </a:lnTo>
                <a:cubicBezTo>
                  <a:pt x="5336" y="166"/>
                  <a:pt x="4902" y="1"/>
                  <a:pt x="446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938" name="Google Shape;4938;p68"/>
          <p:cNvGrpSpPr/>
          <p:nvPr/>
        </p:nvGrpSpPr>
        <p:grpSpPr>
          <a:xfrm>
            <a:off x="2317122" y="3731579"/>
            <a:ext cx="239908" cy="203211"/>
            <a:chOff x="2676100" y="1456375"/>
            <a:chExt cx="501100" cy="424450"/>
          </a:xfrm>
        </p:grpSpPr>
        <p:sp>
          <p:nvSpPr>
            <p:cNvPr id="4939" name="Google Shape;4939;p68"/>
            <p:cNvSpPr/>
            <p:nvPr/>
          </p:nvSpPr>
          <p:spPr>
            <a:xfrm>
              <a:off x="3079725" y="1534750"/>
              <a:ext cx="97475" cy="268275"/>
            </a:xfrm>
            <a:custGeom>
              <a:avLst/>
              <a:gdLst/>
              <a:ahLst/>
              <a:cxnLst/>
              <a:rect l="l" t="t" r="r" b="b"/>
              <a:pathLst>
                <a:path w="3899" h="10731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cubicBezTo>
                    <a:pt x="2657" y="3397"/>
                    <a:pt x="2657" y="7340"/>
                    <a:pt x="221" y="9771"/>
                  </a:cubicBezTo>
                  <a:cubicBezTo>
                    <a:pt x="6" y="9992"/>
                    <a:pt x="9" y="10345"/>
                    <a:pt x="230" y="10565"/>
                  </a:cubicBezTo>
                  <a:cubicBezTo>
                    <a:pt x="340" y="10675"/>
                    <a:pt x="484" y="10730"/>
                    <a:pt x="629" y="10730"/>
                  </a:cubicBezTo>
                  <a:cubicBezTo>
                    <a:pt x="770" y="10730"/>
                    <a:pt x="912" y="10677"/>
                    <a:pt x="1021" y="10571"/>
                  </a:cubicBezTo>
                  <a:cubicBezTo>
                    <a:pt x="3898" y="7700"/>
                    <a:pt x="3898" y="3038"/>
                    <a:pt x="1021" y="166"/>
                  </a:cubicBez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0" name="Google Shape;4940;p68"/>
            <p:cNvSpPr/>
            <p:nvPr/>
          </p:nvSpPr>
          <p:spPr>
            <a:xfrm>
              <a:off x="3039725" y="1574925"/>
              <a:ext cx="75350" cy="188250"/>
            </a:xfrm>
            <a:custGeom>
              <a:avLst/>
              <a:gdLst/>
              <a:ahLst/>
              <a:cxnLst/>
              <a:rect l="l" t="t" r="r" b="b"/>
              <a:pathLst>
                <a:path w="3014" h="7530" extrusionOk="0">
                  <a:moveTo>
                    <a:pt x="629" y="1"/>
                  </a:moveTo>
                  <a:cubicBezTo>
                    <a:pt x="484" y="1"/>
                    <a:pt x="339" y="56"/>
                    <a:pt x="230" y="166"/>
                  </a:cubicBezTo>
                  <a:cubicBezTo>
                    <a:pt x="12" y="383"/>
                    <a:pt x="9" y="736"/>
                    <a:pt x="224" y="960"/>
                  </a:cubicBezTo>
                  <a:cubicBezTo>
                    <a:pt x="1769" y="2506"/>
                    <a:pt x="1769" y="5018"/>
                    <a:pt x="224" y="6564"/>
                  </a:cubicBezTo>
                  <a:cubicBezTo>
                    <a:pt x="0" y="6784"/>
                    <a:pt x="0" y="7144"/>
                    <a:pt x="224" y="7364"/>
                  </a:cubicBezTo>
                  <a:cubicBezTo>
                    <a:pt x="334" y="7474"/>
                    <a:pt x="479" y="7529"/>
                    <a:pt x="624" y="7529"/>
                  </a:cubicBezTo>
                  <a:cubicBezTo>
                    <a:pt x="769" y="7529"/>
                    <a:pt x="913" y="7474"/>
                    <a:pt x="1024" y="7364"/>
                  </a:cubicBezTo>
                  <a:cubicBezTo>
                    <a:pt x="3013" y="5374"/>
                    <a:pt x="3013" y="2149"/>
                    <a:pt x="1024" y="160"/>
                  </a:cubicBezTo>
                  <a:cubicBezTo>
                    <a:pt x="913" y="53"/>
                    <a:pt x="771" y="1"/>
                    <a:pt x="6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1" name="Google Shape;4941;p68"/>
            <p:cNvSpPr/>
            <p:nvPr/>
          </p:nvSpPr>
          <p:spPr>
            <a:xfrm>
              <a:off x="2676100" y="1456375"/>
              <a:ext cx="340700" cy="424450"/>
            </a:xfrm>
            <a:custGeom>
              <a:avLst/>
              <a:gdLst/>
              <a:ahLst/>
              <a:cxnLst/>
              <a:rect l="l" t="t" r="r" b="b"/>
              <a:pathLst>
                <a:path w="13628" h="16978" extrusionOk="0">
                  <a:moveTo>
                    <a:pt x="2265" y="6792"/>
                  </a:moveTo>
                  <a:lnTo>
                    <a:pt x="2265" y="10189"/>
                  </a:lnTo>
                  <a:lnTo>
                    <a:pt x="1700" y="10189"/>
                  </a:lnTo>
                  <a:cubicBezTo>
                    <a:pt x="1386" y="10189"/>
                    <a:pt x="1133" y="9935"/>
                    <a:pt x="1133" y="9621"/>
                  </a:cubicBezTo>
                  <a:lnTo>
                    <a:pt x="1133" y="7356"/>
                  </a:lnTo>
                  <a:cubicBezTo>
                    <a:pt x="1133" y="7042"/>
                    <a:pt x="1386" y="6792"/>
                    <a:pt x="1700" y="6792"/>
                  </a:cubicBezTo>
                  <a:close/>
                  <a:moveTo>
                    <a:pt x="5701" y="5659"/>
                  </a:moveTo>
                  <a:lnTo>
                    <a:pt x="5701" y="11321"/>
                  </a:lnTo>
                  <a:lnTo>
                    <a:pt x="3965" y="11321"/>
                  </a:lnTo>
                  <a:cubicBezTo>
                    <a:pt x="3651" y="11321"/>
                    <a:pt x="3397" y="11067"/>
                    <a:pt x="3397" y="10753"/>
                  </a:cubicBezTo>
                  <a:lnTo>
                    <a:pt x="3397" y="6224"/>
                  </a:lnTo>
                  <a:cubicBezTo>
                    <a:pt x="3397" y="5910"/>
                    <a:pt x="3651" y="5659"/>
                    <a:pt x="3965" y="5659"/>
                  </a:cubicBezTo>
                  <a:close/>
                  <a:moveTo>
                    <a:pt x="10230" y="2827"/>
                  </a:moveTo>
                  <a:lnTo>
                    <a:pt x="10230" y="14150"/>
                  </a:lnTo>
                  <a:lnTo>
                    <a:pt x="6833" y="11602"/>
                  </a:lnTo>
                  <a:lnTo>
                    <a:pt x="6833" y="5376"/>
                  </a:lnTo>
                  <a:lnTo>
                    <a:pt x="10230" y="2827"/>
                  </a:lnTo>
                  <a:close/>
                  <a:moveTo>
                    <a:pt x="11927" y="1130"/>
                  </a:moveTo>
                  <a:cubicBezTo>
                    <a:pt x="12241" y="1130"/>
                    <a:pt x="12495" y="1381"/>
                    <a:pt x="12495" y="1695"/>
                  </a:cubicBezTo>
                  <a:lnTo>
                    <a:pt x="12495" y="15282"/>
                  </a:lnTo>
                  <a:cubicBezTo>
                    <a:pt x="12495" y="15596"/>
                    <a:pt x="12241" y="15847"/>
                    <a:pt x="11927" y="15847"/>
                  </a:cubicBezTo>
                  <a:cubicBezTo>
                    <a:pt x="11613" y="15847"/>
                    <a:pt x="11363" y="15596"/>
                    <a:pt x="11363" y="15282"/>
                  </a:cubicBezTo>
                  <a:lnTo>
                    <a:pt x="11363" y="1695"/>
                  </a:lnTo>
                  <a:cubicBezTo>
                    <a:pt x="11363" y="1381"/>
                    <a:pt x="11613" y="1130"/>
                    <a:pt x="11927" y="1130"/>
                  </a:cubicBezTo>
                  <a:close/>
                  <a:moveTo>
                    <a:pt x="11925" y="0"/>
                  </a:moveTo>
                  <a:cubicBezTo>
                    <a:pt x="11115" y="0"/>
                    <a:pt x="10405" y="580"/>
                    <a:pt x="10257" y="1393"/>
                  </a:cubicBezTo>
                  <a:lnTo>
                    <a:pt x="6079" y="4527"/>
                  </a:lnTo>
                  <a:lnTo>
                    <a:pt x="3965" y="4527"/>
                  </a:lnTo>
                  <a:cubicBezTo>
                    <a:pt x="3243" y="4527"/>
                    <a:pt x="2603" y="4980"/>
                    <a:pt x="2362" y="5659"/>
                  </a:cubicBezTo>
                  <a:lnTo>
                    <a:pt x="1700" y="5659"/>
                  </a:lnTo>
                  <a:cubicBezTo>
                    <a:pt x="761" y="5659"/>
                    <a:pt x="0" y="6417"/>
                    <a:pt x="0" y="7356"/>
                  </a:cubicBezTo>
                  <a:lnTo>
                    <a:pt x="0" y="9621"/>
                  </a:lnTo>
                  <a:cubicBezTo>
                    <a:pt x="0" y="10560"/>
                    <a:pt x="761" y="11318"/>
                    <a:pt x="1700" y="11321"/>
                  </a:cubicBezTo>
                  <a:lnTo>
                    <a:pt x="2362" y="11321"/>
                  </a:lnTo>
                  <a:cubicBezTo>
                    <a:pt x="2603" y="11997"/>
                    <a:pt x="3243" y="12450"/>
                    <a:pt x="3965" y="12453"/>
                  </a:cubicBezTo>
                  <a:lnTo>
                    <a:pt x="6079" y="12453"/>
                  </a:lnTo>
                  <a:lnTo>
                    <a:pt x="10257" y="15584"/>
                  </a:lnTo>
                  <a:cubicBezTo>
                    <a:pt x="10405" y="16397"/>
                    <a:pt x="11115" y="16977"/>
                    <a:pt x="11925" y="16977"/>
                  </a:cubicBezTo>
                  <a:cubicBezTo>
                    <a:pt x="11976" y="16977"/>
                    <a:pt x="12027" y="16975"/>
                    <a:pt x="12078" y="16970"/>
                  </a:cubicBezTo>
                  <a:cubicBezTo>
                    <a:pt x="12954" y="16892"/>
                    <a:pt x="13624" y="16161"/>
                    <a:pt x="13627" y="15282"/>
                  </a:cubicBezTo>
                  <a:lnTo>
                    <a:pt x="13627" y="1695"/>
                  </a:lnTo>
                  <a:cubicBezTo>
                    <a:pt x="13624" y="816"/>
                    <a:pt x="12954" y="85"/>
                    <a:pt x="12078" y="7"/>
                  </a:cubicBezTo>
                  <a:cubicBezTo>
                    <a:pt x="12027" y="2"/>
                    <a:pt x="11976" y="0"/>
                    <a:pt x="11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42" name="Google Shape;4942;p68"/>
          <p:cNvGrpSpPr/>
          <p:nvPr/>
        </p:nvGrpSpPr>
        <p:grpSpPr>
          <a:xfrm>
            <a:off x="2605104" y="3717534"/>
            <a:ext cx="231339" cy="231303"/>
            <a:chOff x="3270475" y="1427025"/>
            <a:chExt cx="483200" cy="483125"/>
          </a:xfrm>
        </p:grpSpPr>
        <p:sp>
          <p:nvSpPr>
            <p:cNvPr id="4943" name="Google Shape;4943;p68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4" name="Google Shape;4944;p68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5" name="Google Shape;4945;p68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46" name="Google Shape;4946;p68"/>
          <p:cNvGrpSpPr/>
          <p:nvPr/>
        </p:nvGrpSpPr>
        <p:grpSpPr>
          <a:xfrm>
            <a:off x="2884510" y="3717516"/>
            <a:ext cx="233589" cy="231339"/>
            <a:chOff x="3860250" y="1427025"/>
            <a:chExt cx="487900" cy="483200"/>
          </a:xfrm>
        </p:grpSpPr>
        <p:sp>
          <p:nvSpPr>
            <p:cNvPr id="4947" name="Google Shape;4947;p68"/>
            <p:cNvSpPr/>
            <p:nvPr/>
          </p:nvSpPr>
          <p:spPr>
            <a:xfrm>
              <a:off x="3875800" y="1427025"/>
              <a:ext cx="472350" cy="468650"/>
            </a:xfrm>
            <a:custGeom>
              <a:avLst/>
              <a:gdLst/>
              <a:ahLst/>
              <a:cxnLst/>
              <a:rect l="l" t="t" r="r" b="b"/>
              <a:pathLst>
                <a:path w="18894" h="18746" extrusionOk="0">
                  <a:moveTo>
                    <a:pt x="15874" y="1821"/>
                  </a:moveTo>
                  <a:lnTo>
                    <a:pt x="6498" y="9403"/>
                  </a:lnTo>
                  <a:lnTo>
                    <a:pt x="1918" y="5629"/>
                  </a:lnTo>
                  <a:lnTo>
                    <a:pt x="15874" y="1821"/>
                  </a:lnTo>
                  <a:close/>
                  <a:moveTo>
                    <a:pt x="14524" y="4370"/>
                  </a:moveTo>
                  <a:lnTo>
                    <a:pt x="8425" y="11912"/>
                  </a:lnTo>
                  <a:lnTo>
                    <a:pt x="6257" y="12634"/>
                  </a:lnTo>
                  <a:lnTo>
                    <a:pt x="6981" y="10469"/>
                  </a:lnTo>
                  <a:lnTo>
                    <a:pt x="14524" y="4370"/>
                  </a:lnTo>
                  <a:close/>
                  <a:moveTo>
                    <a:pt x="17072" y="3020"/>
                  </a:moveTo>
                  <a:lnTo>
                    <a:pt x="13265" y="16976"/>
                  </a:lnTo>
                  <a:lnTo>
                    <a:pt x="9491" y="12392"/>
                  </a:lnTo>
                  <a:lnTo>
                    <a:pt x="17072" y="3020"/>
                  </a:lnTo>
                  <a:close/>
                  <a:moveTo>
                    <a:pt x="18298" y="0"/>
                  </a:moveTo>
                  <a:cubicBezTo>
                    <a:pt x="18286" y="0"/>
                    <a:pt x="18274" y="0"/>
                    <a:pt x="18262" y="3"/>
                  </a:cubicBezTo>
                  <a:lnTo>
                    <a:pt x="18253" y="3"/>
                  </a:lnTo>
                  <a:cubicBezTo>
                    <a:pt x="18238" y="6"/>
                    <a:pt x="18223" y="6"/>
                    <a:pt x="18211" y="12"/>
                  </a:cubicBezTo>
                  <a:lnTo>
                    <a:pt x="18193" y="15"/>
                  </a:lnTo>
                  <a:lnTo>
                    <a:pt x="18178" y="18"/>
                  </a:lnTo>
                  <a:lnTo>
                    <a:pt x="562" y="4822"/>
                  </a:lnTo>
                  <a:cubicBezTo>
                    <a:pt x="121" y="4943"/>
                    <a:pt x="0" y="5511"/>
                    <a:pt x="351" y="5804"/>
                  </a:cubicBezTo>
                  <a:lnTo>
                    <a:pt x="5834" y="10321"/>
                  </a:lnTo>
                  <a:lnTo>
                    <a:pt x="4826" y="13349"/>
                  </a:lnTo>
                  <a:cubicBezTo>
                    <a:pt x="4696" y="13732"/>
                    <a:pt x="4991" y="14098"/>
                    <a:pt x="5359" y="14098"/>
                  </a:cubicBezTo>
                  <a:cubicBezTo>
                    <a:pt x="5418" y="14098"/>
                    <a:pt x="5479" y="14089"/>
                    <a:pt x="5541" y="14068"/>
                  </a:cubicBezTo>
                  <a:lnTo>
                    <a:pt x="8570" y="13060"/>
                  </a:lnTo>
                  <a:lnTo>
                    <a:pt x="13087" y="18540"/>
                  </a:lnTo>
                  <a:cubicBezTo>
                    <a:pt x="13195" y="18670"/>
                    <a:pt x="13355" y="18745"/>
                    <a:pt x="13525" y="18745"/>
                  </a:cubicBezTo>
                  <a:cubicBezTo>
                    <a:pt x="13564" y="18745"/>
                    <a:pt x="13603" y="18742"/>
                    <a:pt x="13642" y="18733"/>
                  </a:cubicBezTo>
                  <a:cubicBezTo>
                    <a:pt x="13848" y="18691"/>
                    <a:pt x="14014" y="18534"/>
                    <a:pt x="14071" y="18328"/>
                  </a:cubicBezTo>
                  <a:lnTo>
                    <a:pt x="18875" y="716"/>
                  </a:lnTo>
                  <a:cubicBezTo>
                    <a:pt x="18875" y="710"/>
                    <a:pt x="18875" y="704"/>
                    <a:pt x="18878" y="698"/>
                  </a:cubicBezTo>
                  <a:lnTo>
                    <a:pt x="18881" y="683"/>
                  </a:lnTo>
                  <a:cubicBezTo>
                    <a:pt x="18884" y="668"/>
                    <a:pt x="18887" y="653"/>
                    <a:pt x="18890" y="637"/>
                  </a:cubicBezTo>
                  <a:cubicBezTo>
                    <a:pt x="18890" y="637"/>
                    <a:pt x="18890" y="634"/>
                    <a:pt x="18890" y="631"/>
                  </a:cubicBezTo>
                  <a:cubicBezTo>
                    <a:pt x="18890" y="619"/>
                    <a:pt x="18890" y="604"/>
                    <a:pt x="18893" y="592"/>
                  </a:cubicBezTo>
                  <a:lnTo>
                    <a:pt x="18893" y="580"/>
                  </a:lnTo>
                  <a:cubicBezTo>
                    <a:pt x="18893" y="568"/>
                    <a:pt x="18893" y="553"/>
                    <a:pt x="18893" y="541"/>
                  </a:cubicBezTo>
                  <a:cubicBezTo>
                    <a:pt x="18893" y="538"/>
                    <a:pt x="18893" y="535"/>
                    <a:pt x="18893" y="532"/>
                  </a:cubicBezTo>
                  <a:cubicBezTo>
                    <a:pt x="18893" y="517"/>
                    <a:pt x="18890" y="502"/>
                    <a:pt x="18890" y="487"/>
                  </a:cubicBezTo>
                  <a:cubicBezTo>
                    <a:pt x="18890" y="483"/>
                    <a:pt x="18890" y="480"/>
                    <a:pt x="18887" y="477"/>
                  </a:cubicBezTo>
                  <a:cubicBezTo>
                    <a:pt x="18887" y="465"/>
                    <a:pt x="18884" y="453"/>
                    <a:pt x="18881" y="441"/>
                  </a:cubicBezTo>
                  <a:lnTo>
                    <a:pt x="18878" y="429"/>
                  </a:lnTo>
                  <a:cubicBezTo>
                    <a:pt x="18875" y="417"/>
                    <a:pt x="18872" y="402"/>
                    <a:pt x="18866" y="390"/>
                  </a:cubicBezTo>
                  <a:cubicBezTo>
                    <a:pt x="18866" y="387"/>
                    <a:pt x="18866" y="384"/>
                    <a:pt x="18863" y="381"/>
                  </a:cubicBezTo>
                  <a:cubicBezTo>
                    <a:pt x="18860" y="369"/>
                    <a:pt x="18854" y="354"/>
                    <a:pt x="18848" y="345"/>
                  </a:cubicBezTo>
                  <a:cubicBezTo>
                    <a:pt x="18848" y="339"/>
                    <a:pt x="18845" y="333"/>
                    <a:pt x="18842" y="329"/>
                  </a:cubicBezTo>
                  <a:cubicBezTo>
                    <a:pt x="18839" y="323"/>
                    <a:pt x="18833" y="308"/>
                    <a:pt x="18830" y="299"/>
                  </a:cubicBezTo>
                  <a:cubicBezTo>
                    <a:pt x="18824" y="290"/>
                    <a:pt x="18824" y="290"/>
                    <a:pt x="18821" y="287"/>
                  </a:cubicBezTo>
                  <a:cubicBezTo>
                    <a:pt x="18815" y="275"/>
                    <a:pt x="18806" y="263"/>
                    <a:pt x="18797" y="248"/>
                  </a:cubicBezTo>
                  <a:lnTo>
                    <a:pt x="18790" y="239"/>
                  </a:lnTo>
                  <a:cubicBezTo>
                    <a:pt x="18784" y="230"/>
                    <a:pt x="18775" y="221"/>
                    <a:pt x="18769" y="212"/>
                  </a:cubicBezTo>
                  <a:cubicBezTo>
                    <a:pt x="18760" y="203"/>
                    <a:pt x="18763" y="203"/>
                    <a:pt x="18760" y="200"/>
                  </a:cubicBezTo>
                  <a:cubicBezTo>
                    <a:pt x="18751" y="188"/>
                    <a:pt x="18739" y="176"/>
                    <a:pt x="18727" y="163"/>
                  </a:cubicBezTo>
                  <a:cubicBezTo>
                    <a:pt x="18718" y="154"/>
                    <a:pt x="18706" y="142"/>
                    <a:pt x="18694" y="133"/>
                  </a:cubicBezTo>
                  <a:lnTo>
                    <a:pt x="18682" y="124"/>
                  </a:lnTo>
                  <a:cubicBezTo>
                    <a:pt x="18673" y="115"/>
                    <a:pt x="18664" y="109"/>
                    <a:pt x="18655" y="103"/>
                  </a:cubicBezTo>
                  <a:lnTo>
                    <a:pt x="18643" y="94"/>
                  </a:lnTo>
                  <a:cubicBezTo>
                    <a:pt x="18630" y="88"/>
                    <a:pt x="18618" y="79"/>
                    <a:pt x="18606" y="73"/>
                  </a:cubicBezTo>
                  <a:lnTo>
                    <a:pt x="18591" y="64"/>
                  </a:lnTo>
                  <a:lnTo>
                    <a:pt x="18564" y="52"/>
                  </a:lnTo>
                  <a:lnTo>
                    <a:pt x="18549" y="43"/>
                  </a:lnTo>
                  <a:cubicBezTo>
                    <a:pt x="18537" y="40"/>
                    <a:pt x="18522" y="34"/>
                    <a:pt x="18510" y="28"/>
                  </a:cubicBezTo>
                  <a:lnTo>
                    <a:pt x="18501" y="28"/>
                  </a:lnTo>
                  <a:cubicBezTo>
                    <a:pt x="18489" y="22"/>
                    <a:pt x="18476" y="18"/>
                    <a:pt x="18464" y="15"/>
                  </a:cubicBezTo>
                  <a:lnTo>
                    <a:pt x="18449" y="12"/>
                  </a:lnTo>
                  <a:lnTo>
                    <a:pt x="18416" y="6"/>
                  </a:lnTo>
                  <a:lnTo>
                    <a:pt x="18404" y="3"/>
                  </a:lnTo>
                  <a:cubicBezTo>
                    <a:pt x="18389" y="3"/>
                    <a:pt x="18374" y="0"/>
                    <a:pt x="183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8" name="Google Shape;4948;p68"/>
            <p:cNvSpPr/>
            <p:nvPr/>
          </p:nvSpPr>
          <p:spPr>
            <a:xfrm>
              <a:off x="3860250" y="1861675"/>
              <a:ext cx="54675" cy="48550"/>
            </a:xfrm>
            <a:custGeom>
              <a:avLst/>
              <a:gdLst/>
              <a:ahLst/>
              <a:cxnLst/>
              <a:rect l="l" t="t" r="r" b="b"/>
              <a:pathLst>
                <a:path w="2187" h="1942" extrusionOk="0">
                  <a:moveTo>
                    <a:pt x="1563" y="1"/>
                  </a:moveTo>
                  <a:cubicBezTo>
                    <a:pt x="1416" y="1"/>
                    <a:pt x="1268" y="58"/>
                    <a:pt x="1157" y="172"/>
                  </a:cubicBezTo>
                  <a:lnTo>
                    <a:pt x="357" y="976"/>
                  </a:lnTo>
                  <a:cubicBezTo>
                    <a:pt x="0" y="1332"/>
                    <a:pt x="254" y="1942"/>
                    <a:pt x="758" y="1942"/>
                  </a:cubicBezTo>
                  <a:cubicBezTo>
                    <a:pt x="906" y="1942"/>
                    <a:pt x="1051" y="1882"/>
                    <a:pt x="1157" y="1776"/>
                  </a:cubicBezTo>
                  <a:lnTo>
                    <a:pt x="1957" y="973"/>
                  </a:lnTo>
                  <a:cubicBezTo>
                    <a:pt x="2184" y="755"/>
                    <a:pt x="2187" y="390"/>
                    <a:pt x="1963" y="166"/>
                  </a:cubicBezTo>
                  <a:cubicBezTo>
                    <a:pt x="1853" y="56"/>
                    <a:pt x="1708" y="1"/>
                    <a:pt x="15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9" name="Google Shape;4949;p68"/>
            <p:cNvSpPr/>
            <p:nvPr/>
          </p:nvSpPr>
          <p:spPr>
            <a:xfrm>
              <a:off x="3923425" y="1801775"/>
              <a:ext cx="51350" cy="48550"/>
            </a:xfrm>
            <a:custGeom>
              <a:avLst/>
              <a:gdLst/>
              <a:ahLst/>
              <a:cxnLst/>
              <a:rect l="l" t="t" r="r" b="b"/>
              <a:pathLst>
                <a:path w="2054" h="1942" extrusionOk="0">
                  <a:moveTo>
                    <a:pt x="1430" y="0"/>
                  </a:moveTo>
                  <a:cubicBezTo>
                    <a:pt x="1286" y="0"/>
                    <a:pt x="1141" y="56"/>
                    <a:pt x="1030" y="168"/>
                  </a:cubicBezTo>
                  <a:lnTo>
                    <a:pt x="230" y="968"/>
                  </a:lnTo>
                  <a:cubicBezTo>
                    <a:pt x="4" y="1189"/>
                    <a:pt x="1" y="1551"/>
                    <a:pt x="224" y="1774"/>
                  </a:cubicBezTo>
                  <a:cubicBezTo>
                    <a:pt x="334" y="1886"/>
                    <a:pt x="478" y="1941"/>
                    <a:pt x="623" y="1941"/>
                  </a:cubicBezTo>
                  <a:cubicBezTo>
                    <a:pt x="771" y="1941"/>
                    <a:pt x="919" y="1883"/>
                    <a:pt x="1030" y="1768"/>
                  </a:cubicBezTo>
                  <a:lnTo>
                    <a:pt x="1831" y="968"/>
                  </a:lnTo>
                  <a:cubicBezTo>
                    <a:pt x="2054" y="745"/>
                    <a:pt x="2051" y="388"/>
                    <a:pt x="1831" y="168"/>
                  </a:cubicBezTo>
                  <a:cubicBezTo>
                    <a:pt x="1720" y="56"/>
                    <a:pt x="1575" y="0"/>
                    <a:pt x="14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50" name="Google Shape;4950;p68"/>
          <p:cNvSpPr/>
          <p:nvPr/>
        </p:nvSpPr>
        <p:spPr>
          <a:xfrm>
            <a:off x="3169921" y="3717550"/>
            <a:ext cx="231351" cy="231303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4951" name="Google Shape;4951;p68"/>
          <p:cNvSpPr/>
          <p:nvPr/>
        </p:nvSpPr>
        <p:spPr>
          <a:xfrm>
            <a:off x="3456202" y="3717544"/>
            <a:ext cx="233589" cy="231315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952" name="Google Shape;4952;p68"/>
          <p:cNvGrpSpPr/>
          <p:nvPr/>
        </p:nvGrpSpPr>
        <p:grpSpPr>
          <a:xfrm>
            <a:off x="3738708" y="3717534"/>
            <a:ext cx="231339" cy="231303"/>
            <a:chOff x="5648375" y="1427025"/>
            <a:chExt cx="483200" cy="483125"/>
          </a:xfrm>
        </p:grpSpPr>
        <p:sp>
          <p:nvSpPr>
            <p:cNvPr id="4953" name="Google Shape;4953;p68"/>
            <p:cNvSpPr/>
            <p:nvPr/>
          </p:nvSpPr>
          <p:spPr>
            <a:xfrm>
              <a:off x="5801075" y="1484625"/>
              <a:ext cx="177725" cy="162475"/>
            </a:xfrm>
            <a:custGeom>
              <a:avLst/>
              <a:gdLst/>
              <a:ahLst/>
              <a:cxnLst/>
              <a:rect l="l" t="t" r="r" b="b"/>
              <a:pathLst>
                <a:path w="7109" h="6499" extrusionOk="0">
                  <a:moveTo>
                    <a:pt x="3554" y="1845"/>
                  </a:moveTo>
                  <a:lnTo>
                    <a:pt x="3920" y="2582"/>
                  </a:lnTo>
                  <a:cubicBezTo>
                    <a:pt x="4001" y="2751"/>
                    <a:pt x="4161" y="2866"/>
                    <a:pt x="4345" y="2893"/>
                  </a:cubicBezTo>
                  <a:lnTo>
                    <a:pt x="5158" y="3011"/>
                  </a:lnTo>
                  <a:lnTo>
                    <a:pt x="4569" y="3584"/>
                  </a:lnTo>
                  <a:cubicBezTo>
                    <a:pt x="4436" y="3714"/>
                    <a:pt x="4376" y="3901"/>
                    <a:pt x="4406" y="4086"/>
                  </a:cubicBezTo>
                  <a:lnTo>
                    <a:pt x="4545" y="4898"/>
                  </a:lnTo>
                  <a:lnTo>
                    <a:pt x="3820" y="4514"/>
                  </a:lnTo>
                  <a:cubicBezTo>
                    <a:pt x="3737" y="4469"/>
                    <a:pt x="3646" y="4446"/>
                    <a:pt x="3555" y="4446"/>
                  </a:cubicBezTo>
                  <a:cubicBezTo>
                    <a:pt x="3464" y="4446"/>
                    <a:pt x="3373" y="4469"/>
                    <a:pt x="3292" y="4514"/>
                  </a:cubicBezTo>
                  <a:lnTo>
                    <a:pt x="2561" y="4895"/>
                  </a:lnTo>
                  <a:lnTo>
                    <a:pt x="2703" y="4086"/>
                  </a:lnTo>
                  <a:cubicBezTo>
                    <a:pt x="2733" y="3901"/>
                    <a:pt x="2673" y="3714"/>
                    <a:pt x="2540" y="3584"/>
                  </a:cubicBezTo>
                  <a:lnTo>
                    <a:pt x="1951" y="3011"/>
                  </a:lnTo>
                  <a:lnTo>
                    <a:pt x="2763" y="2893"/>
                  </a:lnTo>
                  <a:cubicBezTo>
                    <a:pt x="2947" y="2866"/>
                    <a:pt x="3107" y="2751"/>
                    <a:pt x="3192" y="2582"/>
                  </a:cubicBezTo>
                  <a:lnTo>
                    <a:pt x="3554" y="1845"/>
                  </a:lnTo>
                  <a:close/>
                  <a:moveTo>
                    <a:pt x="3554" y="0"/>
                  </a:moveTo>
                  <a:cubicBezTo>
                    <a:pt x="3353" y="0"/>
                    <a:pt x="3151" y="106"/>
                    <a:pt x="3047" y="317"/>
                  </a:cubicBezTo>
                  <a:lnTo>
                    <a:pt x="2307" y="1815"/>
                  </a:lnTo>
                  <a:lnTo>
                    <a:pt x="653" y="2056"/>
                  </a:lnTo>
                  <a:cubicBezTo>
                    <a:pt x="188" y="2123"/>
                    <a:pt x="0" y="2694"/>
                    <a:pt x="339" y="3023"/>
                  </a:cubicBezTo>
                  <a:lnTo>
                    <a:pt x="1537" y="4188"/>
                  </a:lnTo>
                  <a:lnTo>
                    <a:pt x="1253" y="5837"/>
                  </a:lnTo>
                  <a:cubicBezTo>
                    <a:pt x="1191" y="6202"/>
                    <a:pt x="1480" y="6499"/>
                    <a:pt x="1809" y="6499"/>
                  </a:cubicBezTo>
                  <a:cubicBezTo>
                    <a:pt x="1897" y="6499"/>
                    <a:pt x="1987" y="6478"/>
                    <a:pt x="2075" y="6432"/>
                  </a:cubicBezTo>
                  <a:lnTo>
                    <a:pt x="3554" y="5656"/>
                  </a:lnTo>
                  <a:lnTo>
                    <a:pt x="5034" y="6432"/>
                  </a:lnTo>
                  <a:cubicBezTo>
                    <a:pt x="5121" y="6478"/>
                    <a:pt x="5212" y="6499"/>
                    <a:pt x="5299" y="6499"/>
                  </a:cubicBezTo>
                  <a:cubicBezTo>
                    <a:pt x="5629" y="6499"/>
                    <a:pt x="5917" y="6202"/>
                    <a:pt x="5855" y="5837"/>
                  </a:cubicBezTo>
                  <a:lnTo>
                    <a:pt x="5574" y="4188"/>
                  </a:lnTo>
                  <a:lnTo>
                    <a:pt x="6770" y="3023"/>
                  </a:lnTo>
                  <a:cubicBezTo>
                    <a:pt x="7108" y="2694"/>
                    <a:pt x="6921" y="2123"/>
                    <a:pt x="6456" y="2056"/>
                  </a:cubicBezTo>
                  <a:lnTo>
                    <a:pt x="4801" y="1815"/>
                  </a:lnTo>
                  <a:lnTo>
                    <a:pt x="4062" y="317"/>
                  </a:lnTo>
                  <a:cubicBezTo>
                    <a:pt x="3957" y="106"/>
                    <a:pt x="3756" y="0"/>
                    <a:pt x="3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54" name="Google Shape;4954;p68"/>
            <p:cNvSpPr/>
            <p:nvPr/>
          </p:nvSpPr>
          <p:spPr>
            <a:xfrm>
              <a:off x="56483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2265" y="2304"/>
                  </a:moveTo>
                  <a:cubicBezTo>
                    <a:pt x="2890" y="2304"/>
                    <a:pt x="3397" y="2808"/>
                    <a:pt x="3397" y="3437"/>
                  </a:cubicBezTo>
                  <a:lnTo>
                    <a:pt x="3397" y="7398"/>
                  </a:lnTo>
                  <a:lnTo>
                    <a:pt x="3397" y="7474"/>
                  </a:lnTo>
                  <a:lnTo>
                    <a:pt x="1637" y="6299"/>
                  </a:lnTo>
                  <a:cubicBezTo>
                    <a:pt x="1320" y="6088"/>
                    <a:pt x="1129" y="5734"/>
                    <a:pt x="1132" y="5357"/>
                  </a:cubicBezTo>
                  <a:lnTo>
                    <a:pt x="1132" y="3437"/>
                  </a:lnTo>
                  <a:cubicBezTo>
                    <a:pt x="1132" y="2808"/>
                    <a:pt x="1640" y="2304"/>
                    <a:pt x="2265" y="2304"/>
                  </a:cubicBezTo>
                  <a:close/>
                  <a:moveTo>
                    <a:pt x="17060" y="2304"/>
                  </a:moveTo>
                  <a:cubicBezTo>
                    <a:pt x="17685" y="2304"/>
                    <a:pt x="18192" y="2808"/>
                    <a:pt x="18192" y="3437"/>
                  </a:cubicBezTo>
                  <a:lnTo>
                    <a:pt x="18192" y="5357"/>
                  </a:lnTo>
                  <a:cubicBezTo>
                    <a:pt x="18192" y="5737"/>
                    <a:pt x="18005" y="6091"/>
                    <a:pt x="17688" y="6302"/>
                  </a:cubicBezTo>
                  <a:lnTo>
                    <a:pt x="15928" y="7474"/>
                  </a:lnTo>
                  <a:lnTo>
                    <a:pt x="15928" y="7398"/>
                  </a:lnTo>
                  <a:lnTo>
                    <a:pt x="15928" y="3437"/>
                  </a:lnTo>
                  <a:cubicBezTo>
                    <a:pt x="15928" y="2808"/>
                    <a:pt x="16435" y="2304"/>
                    <a:pt x="17060" y="2304"/>
                  </a:cubicBezTo>
                  <a:close/>
                  <a:moveTo>
                    <a:pt x="14795" y="1133"/>
                  </a:moveTo>
                  <a:lnTo>
                    <a:pt x="14795" y="7398"/>
                  </a:lnTo>
                  <a:cubicBezTo>
                    <a:pt x="14795" y="8763"/>
                    <a:pt x="14095" y="9641"/>
                    <a:pt x="12120" y="10759"/>
                  </a:cubicBezTo>
                  <a:cubicBezTo>
                    <a:pt x="11069" y="11354"/>
                    <a:pt x="10372" y="12422"/>
                    <a:pt x="10248" y="13627"/>
                  </a:cubicBezTo>
                  <a:lnTo>
                    <a:pt x="9058" y="13627"/>
                  </a:lnTo>
                  <a:cubicBezTo>
                    <a:pt x="8877" y="12368"/>
                    <a:pt x="8041" y="11269"/>
                    <a:pt x="6791" y="10686"/>
                  </a:cubicBezTo>
                  <a:cubicBezTo>
                    <a:pt x="5332" y="10007"/>
                    <a:pt x="4529" y="8835"/>
                    <a:pt x="4529" y="7398"/>
                  </a:cubicBezTo>
                  <a:lnTo>
                    <a:pt x="4529" y="1133"/>
                  </a:lnTo>
                  <a:close/>
                  <a:moveTo>
                    <a:pt x="11927" y="14759"/>
                  </a:moveTo>
                  <a:cubicBezTo>
                    <a:pt x="12241" y="14759"/>
                    <a:pt x="12495" y="15010"/>
                    <a:pt x="12495" y="15324"/>
                  </a:cubicBezTo>
                  <a:lnTo>
                    <a:pt x="12495" y="15892"/>
                  </a:lnTo>
                  <a:lnTo>
                    <a:pt x="10795" y="15892"/>
                  </a:lnTo>
                  <a:cubicBezTo>
                    <a:pt x="10481" y="15892"/>
                    <a:pt x="10230" y="16142"/>
                    <a:pt x="10230" y="16456"/>
                  </a:cubicBezTo>
                  <a:cubicBezTo>
                    <a:pt x="10230" y="16770"/>
                    <a:pt x="10481" y="17024"/>
                    <a:pt x="10795" y="17024"/>
                  </a:cubicBezTo>
                  <a:lnTo>
                    <a:pt x="13059" y="17024"/>
                  </a:lnTo>
                  <a:cubicBezTo>
                    <a:pt x="13373" y="17024"/>
                    <a:pt x="13627" y="17275"/>
                    <a:pt x="13627" y="17589"/>
                  </a:cubicBezTo>
                  <a:lnTo>
                    <a:pt x="13627" y="18193"/>
                  </a:lnTo>
                  <a:lnTo>
                    <a:pt x="5701" y="18193"/>
                  </a:lnTo>
                  <a:lnTo>
                    <a:pt x="5701" y="17589"/>
                  </a:lnTo>
                  <a:cubicBezTo>
                    <a:pt x="5701" y="17275"/>
                    <a:pt x="5951" y="17024"/>
                    <a:pt x="6265" y="17024"/>
                  </a:cubicBezTo>
                  <a:lnTo>
                    <a:pt x="8530" y="17024"/>
                  </a:lnTo>
                  <a:cubicBezTo>
                    <a:pt x="8844" y="17024"/>
                    <a:pt x="9095" y="16770"/>
                    <a:pt x="9095" y="16456"/>
                  </a:cubicBezTo>
                  <a:cubicBezTo>
                    <a:pt x="9095" y="16142"/>
                    <a:pt x="8844" y="15892"/>
                    <a:pt x="8530" y="15892"/>
                  </a:cubicBezTo>
                  <a:lnTo>
                    <a:pt x="6833" y="15892"/>
                  </a:lnTo>
                  <a:lnTo>
                    <a:pt x="6833" y="15324"/>
                  </a:lnTo>
                  <a:cubicBezTo>
                    <a:pt x="6833" y="15010"/>
                    <a:pt x="7084" y="14759"/>
                    <a:pt x="7398" y="14759"/>
                  </a:cubicBezTo>
                  <a:close/>
                  <a:moveTo>
                    <a:pt x="3965" y="0"/>
                  </a:moveTo>
                  <a:cubicBezTo>
                    <a:pt x="3651" y="0"/>
                    <a:pt x="3397" y="254"/>
                    <a:pt x="3397" y="568"/>
                  </a:cubicBezTo>
                  <a:lnTo>
                    <a:pt x="3397" y="1474"/>
                  </a:lnTo>
                  <a:cubicBezTo>
                    <a:pt x="3032" y="1264"/>
                    <a:pt x="2645" y="1168"/>
                    <a:pt x="2269" y="1168"/>
                  </a:cubicBezTo>
                  <a:cubicBezTo>
                    <a:pt x="1086" y="1168"/>
                    <a:pt x="0" y="2113"/>
                    <a:pt x="0" y="3437"/>
                  </a:cubicBezTo>
                  <a:lnTo>
                    <a:pt x="0" y="5357"/>
                  </a:lnTo>
                  <a:cubicBezTo>
                    <a:pt x="0" y="6115"/>
                    <a:pt x="378" y="6821"/>
                    <a:pt x="1009" y="7241"/>
                  </a:cubicBezTo>
                  <a:lnTo>
                    <a:pt x="3651" y="9001"/>
                  </a:lnTo>
                  <a:cubicBezTo>
                    <a:pt x="3663" y="9010"/>
                    <a:pt x="3678" y="9019"/>
                    <a:pt x="3690" y="9026"/>
                  </a:cubicBezTo>
                  <a:cubicBezTo>
                    <a:pt x="4125" y="10170"/>
                    <a:pt x="5027" y="11112"/>
                    <a:pt x="6314" y="11710"/>
                  </a:cubicBezTo>
                  <a:cubicBezTo>
                    <a:pt x="7156" y="12105"/>
                    <a:pt x="7736" y="12812"/>
                    <a:pt x="7911" y="13627"/>
                  </a:cubicBezTo>
                  <a:lnTo>
                    <a:pt x="7398" y="13627"/>
                  </a:lnTo>
                  <a:cubicBezTo>
                    <a:pt x="6459" y="13627"/>
                    <a:pt x="5701" y="14385"/>
                    <a:pt x="5701" y="15324"/>
                  </a:cubicBezTo>
                  <a:lnTo>
                    <a:pt x="5701" y="15988"/>
                  </a:lnTo>
                  <a:cubicBezTo>
                    <a:pt x="5021" y="16227"/>
                    <a:pt x="4569" y="16870"/>
                    <a:pt x="4569" y="17589"/>
                  </a:cubicBezTo>
                  <a:lnTo>
                    <a:pt x="4569" y="18760"/>
                  </a:lnTo>
                  <a:cubicBezTo>
                    <a:pt x="4569" y="19071"/>
                    <a:pt x="4819" y="19325"/>
                    <a:pt x="5133" y="19325"/>
                  </a:cubicBezTo>
                  <a:lnTo>
                    <a:pt x="14191" y="19325"/>
                  </a:lnTo>
                  <a:cubicBezTo>
                    <a:pt x="14506" y="19325"/>
                    <a:pt x="14759" y="19071"/>
                    <a:pt x="14759" y="18760"/>
                  </a:cubicBezTo>
                  <a:lnTo>
                    <a:pt x="14759" y="17589"/>
                  </a:lnTo>
                  <a:cubicBezTo>
                    <a:pt x="14756" y="16870"/>
                    <a:pt x="14303" y="16227"/>
                    <a:pt x="13627" y="15988"/>
                  </a:cubicBezTo>
                  <a:lnTo>
                    <a:pt x="13627" y="15324"/>
                  </a:lnTo>
                  <a:cubicBezTo>
                    <a:pt x="13624" y="14385"/>
                    <a:pt x="12866" y="13627"/>
                    <a:pt x="11927" y="13627"/>
                  </a:cubicBezTo>
                  <a:lnTo>
                    <a:pt x="11389" y="13627"/>
                  </a:lnTo>
                  <a:cubicBezTo>
                    <a:pt x="11507" y="12833"/>
                    <a:pt x="11981" y="12139"/>
                    <a:pt x="12679" y="11743"/>
                  </a:cubicBezTo>
                  <a:cubicBezTo>
                    <a:pt x="14044" y="10973"/>
                    <a:pt x="15088" y="10170"/>
                    <a:pt x="15593" y="9047"/>
                  </a:cubicBezTo>
                  <a:cubicBezTo>
                    <a:pt x="15623" y="9035"/>
                    <a:pt x="15650" y="9019"/>
                    <a:pt x="15677" y="9001"/>
                  </a:cubicBezTo>
                  <a:lnTo>
                    <a:pt x="18319" y="7241"/>
                  </a:lnTo>
                  <a:cubicBezTo>
                    <a:pt x="18947" y="6821"/>
                    <a:pt x="19328" y="6115"/>
                    <a:pt x="19328" y="5357"/>
                  </a:cubicBezTo>
                  <a:lnTo>
                    <a:pt x="19328" y="3437"/>
                  </a:lnTo>
                  <a:cubicBezTo>
                    <a:pt x="19325" y="2113"/>
                    <a:pt x="18239" y="1168"/>
                    <a:pt x="17057" y="1168"/>
                  </a:cubicBezTo>
                  <a:cubicBezTo>
                    <a:pt x="16681" y="1168"/>
                    <a:pt x="16295" y="1264"/>
                    <a:pt x="15931" y="1474"/>
                  </a:cubicBezTo>
                  <a:lnTo>
                    <a:pt x="15931" y="568"/>
                  </a:lnTo>
                  <a:cubicBezTo>
                    <a:pt x="15931" y="254"/>
                    <a:pt x="15677" y="0"/>
                    <a:pt x="15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55" name="Google Shape;4955;p68"/>
          <p:cNvGrpSpPr/>
          <p:nvPr/>
        </p:nvGrpSpPr>
        <p:grpSpPr>
          <a:xfrm>
            <a:off x="4020544" y="3717522"/>
            <a:ext cx="234331" cy="231327"/>
            <a:chOff x="6238300" y="1426975"/>
            <a:chExt cx="489450" cy="483175"/>
          </a:xfrm>
        </p:grpSpPr>
        <p:sp>
          <p:nvSpPr>
            <p:cNvPr id="4956" name="Google Shape;4956;p68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57" name="Google Shape;4957;p68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58" name="Google Shape;4958;p68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59" name="Google Shape;4959;p68"/>
          <p:cNvSpPr/>
          <p:nvPr/>
        </p:nvSpPr>
        <p:spPr>
          <a:xfrm>
            <a:off x="1477990" y="4002951"/>
            <a:ext cx="204528" cy="230321"/>
          </a:xfrm>
          <a:custGeom>
            <a:avLst/>
            <a:gdLst/>
            <a:ahLst/>
            <a:cxnLst/>
            <a:rect l="l" t="t" r="r" b="b"/>
            <a:pathLst>
              <a:path w="17088" h="19243" extrusionOk="0">
                <a:moveTo>
                  <a:pt x="15955" y="1281"/>
                </a:moveTo>
                <a:lnTo>
                  <a:pt x="15955" y="3452"/>
                </a:lnTo>
                <a:lnTo>
                  <a:pt x="5586" y="5877"/>
                </a:lnTo>
                <a:lnTo>
                  <a:pt x="5586" y="3703"/>
                </a:lnTo>
                <a:lnTo>
                  <a:pt x="15955" y="1281"/>
                </a:lnTo>
                <a:close/>
                <a:moveTo>
                  <a:pt x="14425" y="12363"/>
                </a:moveTo>
                <a:cubicBezTo>
                  <a:pt x="14622" y="12363"/>
                  <a:pt x="14821" y="12401"/>
                  <a:pt x="15010" y="12480"/>
                </a:cubicBezTo>
                <a:cubicBezTo>
                  <a:pt x="15584" y="12716"/>
                  <a:pt x="15955" y="13274"/>
                  <a:pt x="15955" y="13893"/>
                </a:cubicBezTo>
                <a:cubicBezTo>
                  <a:pt x="15955" y="14739"/>
                  <a:pt x="15270" y="15421"/>
                  <a:pt x="14424" y="15421"/>
                </a:cubicBezTo>
                <a:cubicBezTo>
                  <a:pt x="13805" y="15421"/>
                  <a:pt x="13250" y="15050"/>
                  <a:pt x="13011" y="14479"/>
                </a:cubicBezTo>
                <a:cubicBezTo>
                  <a:pt x="12776" y="13905"/>
                  <a:pt x="12905" y="13247"/>
                  <a:pt x="13343" y="12809"/>
                </a:cubicBezTo>
                <a:cubicBezTo>
                  <a:pt x="13636" y="12519"/>
                  <a:pt x="14027" y="12363"/>
                  <a:pt x="14425" y="12363"/>
                </a:cubicBezTo>
                <a:close/>
                <a:moveTo>
                  <a:pt x="2925" y="15050"/>
                </a:moveTo>
                <a:cubicBezTo>
                  <a:pt x="3122" y="15050"/>
                  <a:pt x="3322" y="15088"/>
                  <a:pt x="3512" y="15168"/>
                </a:cubicBezTo>
                <a:cubicBezTo>
                  <a:pt x="4083" y="15403"/>
                  <a:pt x="4454" y="15962"/>
                  <a:pt x="4454" y="16581"/>
                </a:cubicBezTo>
                <a:cubicBezTo>
                  <a:pt x="4454" y="17423"/>
                  <a:pt x="3769" y="18108"/>
                  <a:pt x="2926" y="18108"/>
                </a:cubicBezTo>
                <a:cubicBezTo>
                  <a:pt x="2307" y="18108"/>
                  <a:pt x="1749" y="17737"/>
                  <a:pt x="1513" y="17166"/>
                </a:cubicBezTo>
                <a:cubicBezTo>
                  <a:pt x="1275" y="16593"/>
                  <a:pt x="1407" y="15934"/>
                  <a:pt x="1845" y="15497"/>
                </a:cubicBezTo>
                <a:cubicBezTo>
                  <a:pt x="2136" y="15206"/>
                  <a:pt x="2527" y="15050"/>
                  <a:pt x="2925" y="15050"/>
                </a:cubicBezTo>
                <a:close/>
                <a:moveTo>
                  <a:pt x="16525" y="0"/>
                </a:moveTo>
                <a:cubicBezTo>
                  <a:pt x="16481" y="0"/>
                  <a:pt x="16437" y="5"/>
                  <a:pt x="16393" y="16"/>
                </a:cubicBezTo>
                <a:lnTo>
                  <a:pt x="4892" y="2703"/>
                </a:lnTo>
                <a:cubicBezTo>
                  <a:pt x="4635" y="2761"/>
                  <a:pt x="4454" y="2990"/>
                  <a:pt x="4454" y="3253"/>
                </a:cubicBezTo>
                <a:lnTo>
                  <a:pt x="4454" y="14404"/>
                </a:lnTo>
                <a:cubicBezTo>
                  <a:pt x="3994" y="14081"/>
                  <a:pt x="3459" y="13921"/>
                  <a:pt x="2926" y="13921"/>
                </a:cubicBezTo>
                <a:cubicBezTo>
                  <a:pt x="2299" y="13921"/>
                  <a:pt x="1673" y="14143"/>
                  <a:pt x="1175" y="14579"/>
                </a:cubicBezTo>
                <a:cubicBezTo>
                  <a:pt x="251" y="15388"/>
                  <a:pt x="0" y="16720"/>
                  <a:pt x="568" y="17810"/>
                </a:cubicBezTo>
                <a:cubicBezTo>
                  <a:pt x="1032" y="18704"/>
                  <a:pt x="1950" y="19242"/>
                  <a:pt x="2925" y="19242"/>
                </a:cubicBezTo>
                <a:cubicBezTo>
                  <a:pt x="3136" y="19242"/>
                  <a:pt x="3349" y="19217"/>
                  <a:pt x="3560" y="19165"/>
                </a:cubicBezTo>
                <a:cubicBezTo>
                  <a:pt x="4750" y="18872"/>
                  <a:pt x="5589" y="17807"/>
                  <a:pt x="5586" y="16581"/>
                </a:cubicBezTo>
                <a:lnTo>
                  <a:pt x="5586" y="7039"/>
                </a:lnTo>
                <a:lnTo>
                  <a:pt x="15955" y="4618"/>
                </a:lnTo>
                <a:lnTo>
                  <a:pt x="15955" y="11716"/>
                </a:lnTo>
                <a:cubicBezTo>
                  <a:pt x="15508" y="11399"/>
                  <a:pt x="14974" y="11230"/>
                  <a:pt x="14424" y="11230"/>
                </a:cubicBezTo>
                <a:cubicBezTo>
                  <a:pt x="13349" y="11230"/>
                  <a:pt x="12377" y="11879"/>
                  <a:pt x="11966" y="12873"/>
                </a:cubicBezTo>
                <a:cubicBezTo>
                  <a:pt x="11553" y="13869"/>
                  <a:pt x="11782" y="15014"/>
                  <a:pt x="12543" y="15774"/>
                </a:cubicBezTo>
                <a:cubicBezTo>
                  <a:pt x="13052" y="16283"/>
                  <a:pt x="13733" y="16555"/>
                  <a:pt x="14426" y="16555"/>
                </a:cubicBezTo>
                <a:cubicBezTo>
                  <a:pt x="14769" y="16555"/>
                  <a:pt x="15115" y="16488"/>
                  <a:pt x="15445" y="16351"/>
                </a:cubicBezTo>
                <a:cubicBezTo>
                  <a:pt x="16438" y="15941"/>
                  <a:pt x="17087" y="14968"/>
                  <a:pt x="17087" y="13893"/>
                </a:cubicBezTo>
                <a:lnTo>
                  <a:pt x="17087" y="565"/>
                </a:lnTo>
                <a:cubicBezTo>
                  <a:pt x="17087" y="246"/>
                  <a:pt x="16826" y="0"/>
                  <a:pt x="1652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960" name="Google Shape;4960;p68"/>
          <p:cNvGrpSpPr/>
          <p:nvPr/>
        </p:nvGrpSpPr>
        <p:grpSpPr>
          <a:xfrm>
            <a:off x="1748710" y="4002431"/>
            <a:ext cx="231303" cy="231315"/>
            <a:chOff x="1487200" y="2021475"/>
            <a:chExt cx="483125" cy="483150"/>
          </a:xfrm>
        </p:grpSpPr>
        <p:sp>
          <p:nvSpPr>
            <p:cNvPr id="4961" name="Google Shape;4961;p68"/>
            <p:cNvSpPr/>
            <p:nvPr/>
          </p:nvSpPr>
          <p:spPr>
            <a:xfrm>
              <a:off x="1487200" y="2021475"/>
              <a:ext cx="483125" cy="483150"/>
            </a:xfrm>
            <a:custGeom>
              <a:avLst/>
              <a:gdLst/>
              <a:ahLst/>
              <a:cxnLst/>
              <a:rect l="l" t="t" r="r" b="b"/>
              <a:pathLst>
                <a:path w="19325" h="19326" extrusionOk="0">
                  <a:moveTo>
                    <a:pt x="17628" y="1133"/>
                  </a:moveTo>
                  <a:cubicBezTo>
                    <a:pt x="17939" y="1133"/>
                    <a:pt x="18192" y="1386"/>
                    <a:pt x="18192" y="1701"/>
                  </a:cubicBezTo>
                  <a:lnTo>
                    <a:pt x="18192" y="14796"/>
                  </a:lnTo>
                  <a:lnTo>
                    <a:pt x="1132" y="14796"/>
                  </a:lnTo>
                  <a:lnTo>
                    <a:pt x="1132" y="1701"/>
                  </a:lnTo>
                  <a:cubicBezTo>
                    <a:pt x="1132" y="1386"/>
                    <a:pt x="1386" y="1133"/>
                    <a:pt x="1700" y="1133"/>
                  </a:cubicBezTo>
                  <a:close/>
                  <a:moveTo>
                    <a:pt x="18192" y="15928"/>
                  </a:moveTo>
                  <a:lnTo>
                    <a:pt x="18192" y="17628"/>
                  </a:lnTo>
                  <a:cubicBezTo>
                    <a:pt x="18192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1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2" name="Google Shape;4962;p68"/>
            <p:cNvSpPr/>
            <p:nvPr/>
          </p:nvSpPr>
          <p:spPr>
            <a:xfrm>
              <a:off x="157310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6833"/>
                  </a:moveTo>
                  <a:cubicBezTo>
                    <a:pt x="2201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2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3" y="6833"/>
                    <a:pt x="1697" y="6833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3" y="6036"/>
                    <a:pt x="0" y="6679"/>
                    <a:pt x="0" y="7398"/>
                  </a:cubicBezTo>
                  <a:cubicBezTo>
                    <a:pt x="0" y="8116"/>
                    <a:pt x="453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1" y="8760"/>
                    <a:pt x="3394" y="8116"/>
                    <a:pt x="3394" y="7398"/>
                  </a:cubicBezTo>
                  <a:cubicBezTo>
                    <a:pt x="3394" y="6679"/>
                    <a:pt x="2941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3" name="Google Shape;4963;p68"/>
            <p:cNvSpPr/>
            <p:nvPr/>
          </p:nvSpPr>
          <p:spPr>
            <a:xfrm>
              <a:off x="1686325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3436"/>
                  </a:moveTo>
                  <a:cubicBezTo>
                    <a:pt x="2011" y="3436"/>
                    <a:pt x="2262" y="3687"/>
                    <a:pt x="2262" y="4001"/>
                  </a:cubicBezTo>
                  <a:cubicBezTo>
                    <a:pt x="2262" y="4315"/>
                    <a:pt x="2011" y="4569"/>
                    <a:pt x="1697" y="4569"/>
                  </a:cubicBezTo>
                  <a:cubicBezTo>
                    <a:pt x="1383" y="4569"/>
                    <a:pt x="1133" y="4315"/>
                    <a:pt x="1133" y="4001"/>
                  </a:cubicBezTo>
                  <a:cubicBezTo>
                    <a:pt x="1133" y="3687"/>
                    <a:pt x="1383" y="3436"/>
                    <a:pt x="1697" y="3436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2401"/>
                  </a:lnTo>
                  <a:cubicBezTo>
                    <a:pt x="453" y="2639"/>
                    <a:pt x="0" y="3282"/>
                    <a:pt x="0" y="4001"/>
                  </a:cubicBezTo>
                  <a:cubicBezTo>
                    <a:pt x="0" y="4720"/>
                    <a:pt x="453" y="5363"/>
                    <a:pt x="1133" y="5601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5601"/>
                  </a:lnTo>
                  <a:cubicBezTo>
                    <a:pt x="2941" y="5363"/>
                    <a:pt x="3394" y="4720"/>
                    <a:pt x="3394" y="4001"/>
                  </a:cubicBezTo>
                  <a:cubicBezTo>
                    <a:pt x="3394" y="3282"/>
                    <a:pt x="2941" y="2639"/>
                    <a:pt x="2265" y="2401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4" name="Google Shape;4964;p68"/>
            <p:cNvSpPr/>
            <p:nvPr/>
          </p:nvSpPr>
          <p:spPr>
            <a:xfrm>
              <a:off x="179955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8" y="6833"/>
                  </a:moveTo>
                  <a:cubicBezTo>
                    <a:pt x="2202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3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4" y="6833"/>
                    <a:pt x="1698" y="6833"/>
                  </a:cubicBezTo>
                  <a:close/>
                  <a:moveTo>
                    <a:pt x="1698" y="0"/>
                  </a:moveTo>
                  <a:cubicBezTo>
                    <a:pt x="1384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4" y="6036"/>
                    <a:pt x="1" y="6679"/>
                    <a:pt x="1" y="7398"/>
                  </a:cubicBezTo>
                  <a:cubicBezTo>
                    <a:pt x="1" y="8116"/>
                    <a:pt x="454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4" y="11359"/>
                    <a:pt x="1698" y="11359"/>
                  </a:cubicBezTo>
                  <a:cubicBezTo>
                    <a:pt x="2012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2" y="8760"/>
                    <a:pt x="3394" y="8116"/>
                    <a:pt x="3394" y="7398"/>
                  </a:cubicBezTo>
                  <a:cubicBezTo>
                    <a:pt x="3394" y="6679"/>
                    <a:pt x="2942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2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65" name="Google Shape;4965;p68"/>
          <p:cNvGrpSpPr/>
          <p:nvPr/>
        </p:nvGrpSpPr>
        <p:grpSpPr>
          <a:xfrm>
            <a:off x="2030444" y="4016441"/>
            <a:ext cx="231303" cy="203295"/>
            <a:chOff x="2081650" y="2050750"/>
            <a:chExt cx="483125" cy="424625"/>
          </a:xfrm>
        </p:grpSpPr>
        <p:sp>
          <p:nvSpPr>
            <p:cNvPr id="4966" name="Google Shape;4966;p68"/>
            <p:cNvSpPr/>
            <p:nvPr/>
          </p:nvSpPr>
          <p:spPr>
            <a:xfrm>
              <a:off x="2081650" y="205075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5662" y="1402"/>
                  </a:moveTo>
                  <a:lnTo>
                    <a:pt x="5662" y="13770"/>
                  </a:lnTo>
                  <a:lnTo>
                    <a:pt x="1133" y="15581"/>
                  </a:lnTo>
                  <a:lnTo>
                    <a:pt x="1133" y="3214"/>
                  </a:lnTo>
                  <a:lnTo>
                    <a:pt x="5662" y="1402"/>
                  </a:lnTo>
                  <a:close/>
                  <a:moveTo>
                    <a:pt x="18192" y="1402"/>
                  </a:moveTo>
                  <a:lnTo>
                    <a:pt x="18192" y="13770"/>
                  </a:lnTo>
                  <a:lnTo>
                    <a:pt x="13663" y="15581"/>
                  </a:lnTo>
                  <a:lnTo>
                    <a:pt x="13663" y="3214"/>
                  </a:lnTo>
                  <a:lnTo>
                    <a:pt x="18192" y="1402"/>
                  </a:lnTo>
                  <a:close/>
                  <a:moveTo>
                    <a:pt x="6794" y="1348"/>
                  </a:moveTo>
                  <a:lnTo>
                    <a:pt x="12531" y="3241"/>
                  </a:lnTo>
                  <a:lnTo>
                    <a:pt x="12531" y="9464"/>
                  </a:lnTo>
                  <a:lnTo>
                    <a:pt x="12510" y="9461"/>
                  </a:lnTo>
                  <a:cubicBezTo>
                    <a:pt x="12205" y="9437"/>
                    <a:pt x="11903" y="9364"/>
                    <a:pt x="11619" y="9244"/>
                  </a:cubicBezTo>
                  <a:cubicBezTo>
                    <a:pt x="11548" y="9214"/>
                    <a:pt x="11474" y="9200"/>
                    <a:pt x="11401" y="9200"/>
                  </a:cubicBezTo>
                  <a:cubicBezTo>
                    <a:pt x="11181" y="9200"/>
                    <a:pt x="10970" y="9330"/>
                    <a:pt x="10879" y="9546"/>
                  </a:cubicBezTo>
                  <a:cubicBezTo>
                    <a:pt x="10759" y="9832"/>
                    <a:pt x="10891" y="10165"/>
                    <a:pt x="11178" y="10288"/>
                  </a:cubicBezTo>
                  <a:cubicBezTo>
                    <a:pt x="11574" y="10454"/>
                    <a:pt x="11994" y="10557"/>
                    <a:pt x="12422" y="10590"/>
                  </a:cubicBezTo>
                  <a:lnTo>
                    <a:pt x="12468" y="10590"/>
                  </a:lnTo>
                  <a:cubicBezTo>
                    <a:pt x="12489" y="10590"/>
                    <a:pt x="12510" y="10587"/>
                    <a:pt x="12531" y="10584"/>
                  </a:cubicBezTo>
                  <a:lnTo>
                    <a:pt x="12531" y="15633"/>
                  </a:lnTo>
                  <a:lnTo>
                    <a:pt x="6794" y="13746"/>
                  </a:lnTo>
                  <a:lnTo>
                    <a:pt x="6794" y="6774"/>
                  </a:lnTo>
                  <a:cubicBezTo>
                    <a:pt x="6951" y="6777"/>
                    <a:pt x="7105" y="6795"/>
                    <a:pt x="7259" y="6822"/>
                  </a:cubicBezTo>
                  <a:cubicBezTo>
                    <a:pt x="7295" y="6828"/>
                    <a:pt x="7331" y="6834"/>
                    <a:pt x="7368" y="6834"/>
                  </a:cubicBezTo>
                  <a:cubicBezTo>
                    <a:pt x="7658" y="6831"/>
                    <a:pt x="7902" y="6611"/>
                    <a:pt x="7929" y="6321"/>
                  </a:cubicBezTo>
                  <a:cubicBezTo>
                    <a:pt x="7957" y="6028"/>
                    <a:pt x="7760" y="5765"/>
                    <a:pt x="7473" y="5711"/>
                  </a:cubicBezTo>
                  <a:cubicBezTo>
                    <a:pt x="7250" y="5669"/>
                    <a:pt x="7020" y="5644"/>
                    <a:pt x="6794" y="5641"/>
                  </a:cubicBezTo>
                  <a:lnTo>
                    <a:pt x="6794" y="1348"/>
                  </a:lnTo>
                  <a:close/>
                  <a:moveTo>
                    <a:pt x="18757" y="0"/>
                  </a:moveTo>
                  <a:cubicBezTo>
                    <a:pt x="18687" y="0"/>
                    <a:pt x="18616" y="13"/>
                    <a:pt x="18549" y="40"/>
                  </a:cubicBezTo>
                  <a:lnTo>
                    <a:pt x="13077" y="2229"/>
                  </a:lnTo>
                  <a:lnTo>
                    <a:pt x="6405" y="28"/>
                  </a:lnTo>
                  <a:cubicBezTo>
                    <a:pt x="6395" y="25"/>
                    <a:pt x="6386" y="25"/>
                    <a:pt x="6380" y="22"/>
                  </a:cubicBezTo>
                  <a:cubicBezTo>
                    <a:pt x="6371" y="19"/>
                    <a:pt x="6359" y="16"/>
                    <a:pt x="6347" y="13"/>
                  </a:cubicBezTo>
                  <a:lnTo>
                    <a:pt x="6311" y="7"/>
                  </a:lnTo>
                  <a:cubicBezTo>
                    <a:pt x="6302" y="7"/>
                    <a:pt x="6290" y="4"/>
                    <a:pt x="6281" y="4"/>
                  </a:cubicBezTo>
                  <a:lnTo>
                    <a:pt x="6211" y="4"/>
                  </a:lnTo>
                  <a:cubicBezTo>
                    <a:pt x="6199" y="4"/>
                    <a:pt x="6187" y="4"/>
                    <a:pt x="6172" y="7"/>
                  </a:cubicBezTo>
                  <a:cubicBezTo>
                    <a:pt x="6166" y="9"/>
                    <a:pt x="6161" y="9"/>
                    <a:pt x="6157" y="9"/>
                  </a:cubicBezTo>
                  <a:cubicBezTo>
                    <a:pt x="6152" y="9"/>
                    <a:pt x="6148" y="9"/>
                    <a:pt x="6142" y="10"/>
                  </a:cubicBezTo>
                  <a:cubicBezTo>
                    <a:pt x="6133" y="13"/>
                    <a:pt x="6118" y="13"/>
                    <a:pt x="6106" y="16"/>
                  </a:cubicBezTo>
                  <a:lnTo>
                    <a:pt x="6075" y="22"/>
                  </a:lnTo>
                  <a:cubicBezTo>
                    <a:pt x="6063" y="28"/>
                    <a:pt x="6048" y="31"/>
                    <a:pt x="6036" y="37"/>
                  </a:cubicBezTo>
                  <a:cubicBezTo>
                    <a:pt x="6027" y="40"/>
                    <a:pt x="6021" y="40"/>
                    <a:pt x="6015" y="43"/>
                  </a:cubicBezTo>
                  <a:lnTo>
                    <a:pt x="354" y="2308"/>
                  </a:lnTo>
                  <a:cubicBezTo>
                    <a:pt x="139" y="2396"/>
                    <a:pt x="0" y="2601"/>
                    <a:pt x="0" y="2830"/>
                  </a:cubicBezTo>
                  <a:lnTo>
                    <a:pt x="0" y="16418"/>
                  </a:lnTo>
                  <a:cubicBezTo>
                    <a:pt x="0" y="16744"/>
                    <a:pt x="267" y="16984"/>
                    <a:pt x="566" y="16984"/>
                  </a:cubicBezTo>
                  <a:cubicBezTo>
                    <a:pt x="635" y="16984"/>
                    <a:pt x="706" y="16971"/>
                    <a:pt x="776" y="16943"/>
                  </a:cubicBezTo>
                  <a:lnTo>
                    <a:pt x="6248" y="14754"/>
                  </a:lnTo>
                  <a:lnTo>
                    <a:pt x="12917" y="16952"/>
                  </a:lnTo>
                  <a:cubicBezTo>
                    <a:pt x="12933" y="16958"/>
                    <a:pt x="12951" y="16964"/>
                    <a:pt x="12966" y="16967"/>
                  </a:cubicBezTo>
                  <a:cubicBezTo>
                    <a:pt x="13008" y="16976"/>
                    <a:pt x="13050" y="16983"/>
                    <a:pt x="13096" y="16983"/>
                  </a:cubicBezTo>
                  <a:lnTo>
                    <a:pt x="13099" y="16983"/>
                  </a:lnTo>
                  <a:cubicBezTo>
                    <a:pt x="13156" y="16983"/>
                    <a:pt x="13213" y="16973"/>
                    <a:pt x="13271" y="16955"/>
                  </a:cubicBezTo>
                  <a:cubicBezTo>
                    <a:pt x="13283" y="16952"/>
                    <a:pt x="13295" y="16946"/>
                    <a:pt x="13307" y="16940"/>
                  </a:cubicBezTo>
                  <a:lnTo>
                    <a:pt x="18965" y="14676"/>
                  </a:lnTo>
                  <a:cubicBezTo>
                    <a:pt x="19183" y="14591"/>
                    <a:pt x="19325" y="14386"/>
                    <a:pt x="19325" y="14153"/>
                  </a:cubicBezTo>
                  <a:lnTo>
                    <a:pt x="19325" y="566"/>
                  </a:lnTo>
                  <a:cubicBezTo>
                    <a:pt x="19325" y="379"/>
                    <a:pt x="19231" y="203"/>
                    <a:pt x="19077" y="98"/>
                  </a:cubicBezTo>
                  <a:cubicBezTo>
                    <a:pt x="18981" y="33"/>
                    <a:pt x="18869" y="0"/>
                    <a:pt x="18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7" name="Google Shape;4967;p68"/>
            <p:cNvSpPr/>
            <p:nvPr/>
          </p:nvSpPr>
          <p:spPr>
            <a:xfrm>
              <a:off x="2136375" y="2292025"/>
              <a:ext cx="36400" cy="41975"/>
            </a:xfrm>
            <a:custGeom>
              <a:avLst/>
              <a:gdLst/>
              <a:ahLst/>
              <a:cxnLst/>
              <a:rect l="l" t="t" r="r" b="b"/>
              <a:pathLst>
                <a:path w="1456" h="1679" extrusionOk="0">
                  <a:moveTo>
                    <a:pt x="820" y="1"/>
                  </a:moveTo>
                  <a:cubicBezTo>
                    <a:pt x="583" y="1"/>
                    <a:pt x="361" y="151"/>
                    <a:pt x="284" y="390"/>
                  </a:cubicBezTo>
                  <a:lnTo>
                    <a:pt x="103" y="927"/>
                  </a:lnTo>
                  <a:cubicBezTo>
                    <a:pt x="0" y="1223"/>
                    <a:pt x="160" y="1549"/>
                    <a:pt x="459" y="1649"/>
                  </a:cubicBezTo>
                  <a:cubicBezTo>
                    <a:pt x="519" y="1669"/>
                    <a:pt x="579" y="1678"/>
                    <a:pt x="639" y="1678"/>
                  </a:cubicBezTo>
                  <a:cubicBezTo>
                    <a:pt x="878" y="1678"/>
                    <a:pt x="1101" y="1525"/>
                    <a:pt x="1178" y="1284"/>
                  </a:cubicBezTo>
                  <a:lnTo>
                    <a:pt x="1356" y="746"/>
                  </a:lnTo>
                  <a:cubicBezTo>
                    <a:pt x="1456" y="450"/>
                    <a:pt x="1296" y="130"/>
                    <a:pt x="1000" y="30"/>
                  </a:cubicBezTo>
                  <a:cubicBezTo>
                    <a:pt x="940" y="10"/>
                    <a:pt x="880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8" name="Google Shape;4968;p68"/>
            <p:cNvSpPr/>
            <p:nvPr/>
          </p:nvSpPr>
          <p:spPr>
            <a:xfrm>
              <a:off x="2296850" y="2220800"/>
              <a:ext cx="46075" cy="51650"/>
            </a:xfrm>
            <a:custGeom>
              <a:avLst/>
              <a:gdLst/>
              <a:ahLst/>
              <a:cxnLst/>
              <a:rect l="l" t="t" r="r" b="b"/>
              <a:pathLst>
                <a:path w="1843" h="2066" extrusionOk="0">
                  <a:moveTo>
                    <a:pt x="634" y="1"/>
                  </a:moveTo>
                  <a:cubicBezTo>
                    <a:pt x="506" y="1"/>
                    <a:pt x="378" y="44"/>
                    <a:pt x="272" y="132"/>
                  </a:cubicBezTo>
                  <a:cubicBezTo>
                    <a:pt x="37" y="331"/>
                    <a:pt x="1" y="681"/>
                    <a:pt x="194" y="920"/>
                  </a:cubicBezTo>
                  <a:cubicBezTo>
                    <a:pt x="354" y="1113"/>
                    <a:pt x="487" y="1327"/>
                    <a:pt x="593" y="1557"/>
                  </a:cubicBezTo>
                  <a:cubicBezTo>
                    <a:pt x="626" y="1626"/>
                    <a:pt x="662" y="1696"/>
                    <a:pt x="698" y="1765"/>
                  </a:cubicBezTo>
                  <a:cubicBezTo>
                    <a:pt x="798" y="1957"/>
                    <a:pt x="993" y="2065"/>
                    <a:pt x="1195" y="2065"/>
                  </a:cubicBezTo>
                  <a:cubicBezTo>
                    <a:pt x="1285" y="2065"/>
                    <a:pt x="1377" y="2044"/>
                    <a:pt x="1462" y="1998"/>
                  </a:cubicBezTo>
                  <a:cubicBezTo>
                    <a:pt x="1740" y="1853"/>
                    <a:pt x="1843" y="1509"/>
                    <a:pt x="1698" y="1234"/>
                  </a:cubicBezTo>
                  <a:cubicBezTo>
                    <a:pt x="1670" y="1183"/>
                    <a:pt x="1643" y="1131"/>
                    <a:pt x="1622" y="1083"/>
                  </a:cubicBezTo>
                  <a:cubicBezTo>
                    <a:pt x="1474" y="763"/>
                    <a:pt x="1287" y="464"/>
                    <a:pt x="1061" y="195"/>
                  </a:cubicBezTo>
                  <a:cubicBezTo>
                    <a:pt x="949" y="67"/>
                    <a:pt x="792" y="1"/>
                    <a:pt x="6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9" name="Google Shape;4969;p68"/>
            <p:cNvSpPr/>
            <p:nvPr/>
          </p:nvSpPr>
          <p:spPr>
            <a:xfrm>
              <a:off x="2158650" y="2216775"/>
              <a:ext cx="47275" cy="51425"/>
            </a:xfrm>
            <a:custGeom>
              <a:avLst/>
              <a:gdLst/>
              <a:ahLst/>
              <a:cxnLst/>
              <a:rect l="l" t="t" r="r" b="b"/>
              <a:pathLst>
                <a:path w="1891" h="2057" extrusionOk="0">
                  <a:moveTo>
                    <a:pt x="1264" y="1"/>
                  </a:moveTo>
                  <a:cubicBezTo>
                    <a:pt x="1109" y="1"/>
                    <a:pt x="955" y="63"/>
                    <a:pt x="843" y="187"/>
                  </a:cubicBezTo>
                  <a:lnTo>
                    <a:pt x="846" y="184"/>
                  </a:lnTo>
                  <a:lnTo>
                    <a:pt x="846" y="184"/>
                  </a:lnTo>
                  <a:cubicBezTo>
                    <a:pt x="547" y="498"/>
                    <a:pt x="305" y="860"/>
                    <a:pt x="130" y="1256"/>
                  </a:cubicBezTo>
                  <a:cubicBezTo>
                    <a:pt x="0" y="1543"/>
                    <a:pt x="127" y="1878"/>
                    <a:pt x="414" y="2005"/>
                  </a:cubicBezTo>
                  <a:cubicBezTo>
                    <a:pt x="486" y="2038"/>
                    <a:pt x="565" y="2056"/>
                    <a:pt x="643" y="2056"/>
                  </a:cubicBezTo>
                  <a:cubicBezTo>
                    <a:pt x="867" y="2056"/>
                    <a:pt x="1069" y="1923"/>
                    <a:pt x="1163" y="1721"/>
                  </a:cubicBezTo>
                  <a:cubicBezTo>
                    <a:pt x="1286" y="1443"/>
                    <a:pt x="1455" y="1187"/>
                    <a:pt x="1664" y="966"/>
                  </a:cubicBezTo>
                  <a:cubicBezTo>
                    <a:pt x="1890" y="740"/>
                    <a:pt x="1884" y="374"/>
                    <a:pt x="1655" y="157"/>
                  </a:cubicBezTo>
                  <a:cubicBezTo>
                    <a:pt x="1544" y="52"/>
                    <a:pt x="1404" y="1"/>
                    <a:pt x="12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70" name="Google Shape;4970;p68"/>
            <p:cNvSpPr/>
            <p:nvPr/>
          </p:nvSpPr>
          <p:spPr>
            <a:xfrm>
              <a:off x="2426475" y="2255725"/>
              <a:ext cx="55875" cy="46900"/>
            </a:xfrm>
            <a:custGeom>
              <a:avLst/>
              <a:gdLst/>
              <a:ahLst/>
              <a:cxnLst/>
              <a:rect l="l" t="t" r="r" b="b"/>
              <a:pathLst>
                <a:path w="2235" h="1876" extrusionOk="0">
                  <a:moveTo>
                    <a:pt x="1592" y="1"/>
                  </a:moveTo>
                  <a:cubicBezTo>
                    <a:pt x="1423" y="1"/>
                    <a:pt x="1257" y="76"/>
                    <a:pt x="1144" y="220"/>
                  </a:cubicBezTo>
                  <a:cubicBezTo>
                    <a:pt x="960" y="462"/>
                    <a:pt x="734" y="667"/>
                    <a:pt x="477" y="830"/>
                  </a:cubicBezTo>
                  <a:cubicBezTo>
                    <a:pt x="0" y="1135"/>
                    <a:pt x="218" y="1875"/>
                    <a:pt x="782" y="1875"/>
                  </a:cubicBezTo>
                  <a:cubicBezTo>
                    <a:pt x="891" y="1875"/>
                    <a:pt x="997" y="1845"/>
                    <a:pt x="1087" y="1784"/>
                  </a:cubicBezTo>
                  <a:cubicBezTo>
                    <a:pt x="1452" y="1552"/>
                    <a:pt x="1776" y="1256"/>
                    <a:pt x="2041" y="912"/>
                  </a:cubicBezTo>
                  <a:cubicBezTo>
                    <a:pt x="2234" y="667"/>
                    <a:pt x="2186" y="311"/>
                    <a:pt x="1939" y="121"/>
                  </a:cubicBezTo>
                  <a:cubicBezTo>
                    <a:pt x="1835" y="40"/>
                    <a:pt x="1713" y="1"/>
                    <a:pt x="15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71" name="Google Shape;4971;p68"/>
            <p:cNvSpPr/>
            <p:nvPr/>
          </p:nvSpPr>
          <p:spPr>
            <a:xfrm>
              <a:off x="2473050" y="2192325"/>
              <a:ext cx="37000" cy="41500"/>
            </a:xfrm>
            <a:custGeom>
              <a:avLst/>
              <a:gdLst/>
              <a:ahLst/>
              <a:cxnLst/>
              <a:rect l="l" t="t" r="r" b="b"/>
              <a:pathLst>
                <a:path w="1480" h="1660" extrusionOk="0">
                  <a:moveTo>
                    <a:pt x="838" y="0"/>
                  </a:moveTo>
                  <a:cubicBezTo>
                    <a:pt x="609" y="0"/>
                    <a:pt x="393" y="140"/>
                    <a:pt x="308" y="368"/>
                  </a:cubicBezTo>
                  <a:lnTo>
                    <a:pt x="109" y="896"/>
                  </a:lnTo>
                  <a:cubicBezTo>
                    <a:pt x="0" y="1189"/>
                    <a:pt x="148" y="1515"/>
                    <a:pt x="441" y="1624"/>
                  </a:cubicBezTo>
                  <a:cubicBezTo>
                    <a:pt x="506" y="1648"/>
                    <a:pt x="573" y="1660"/>
                    <a:pt x="639" y="1660"/>
                  </a:cubicBezTo>
                  <a:cubicBezTo>
                    <a:pt x="868" y="1660"/>
                    <a:pt x="1084" y="1520"/>
                    <a:pt x="1169" y="1292"/>
                  </a:cubicBezTo>
                  <a:lnTo>
                    <a:pt x="1368" y="764"/>
                  </a:lnTo>
                  <a:cubicBezTo>
                    <a:pt x="1480" y="471"/>
                    <a:pt x="1329" y="145"/>
                    <a:pt x="1036" y="36"/>
                  </a:cubicBezTo>
                  <a:cubicBezTo>
                    <a:pt x="971" y="12"/>
                    <a:pt x="904" y="0"/>
                    <a:pt x="8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72" name="Google Shape;4972;p68"/>
          <p:cNvGrpSpPr/>
          <p:nvPr/>
        </p:nvGrpSpPr>
        <p:grpSpPr>
          <a:xfrm>
            <a:off x="2321425" y="4032300"/>
            <a:ext cx="231303" cy="171577"/>
            <a:chOff x="2676100" y="2083800"/>
            <a:chExt cx="483125" cy="358375"/>
          </a:xfrm>
        </p:grpSpPr>
        <p:sp>
          <p:nvSpPr>
            <p:cNvPr id="4973" name="Google Shape;4973;p68"/>
            <p:cNvSpPr/>
            <p:nvPr/>
          </p:nvSpPr>
          <p:spPr>
            <a:xfrm>
              <a:off x="2676100" y="2083800"/>
              <a:ext cx="483125" cy="358375"/>
            </a:xfrm>
            <a:custGeom>
              <a:avLst/>
              <a:gdLst/>
              <a:ahLst/>
              <a:cxnLst/>
              <a:rect l="l" t="t" r="r" b="b"/>
              <a:pathLst>
                <a:path w="19325" h="14335" extrusionOk="0">
                  <a:moveTo>
                    <a:pt x="1932" y="6375"/>
                  </a:moveTo>
                  <a:cubicBezTo>
                    <a:pt x="2126" y="6375"/>
                    <a:pt x="2324" y="6447"/>
                    <a:pt x="2485" y="6608"/>
                  </a:cubicBezTo>
                  <a:cubicBezTo>
                    <a:pt x="2984" y="7109"/>
                    <a:pt x="2630" y="7964"/>
                    <a:pt x="1927" y="7964"/>
                  </a:cubicBezTo>
                  <a:cubicBezTo>
                    <a:pt x="1489" y="7964"/>
                    <a:pt x="1133" y="7608"/>
                    <a:pt x="1133" y="7170"/>
                  </a:cubicBezTo>
                  <a:cubicBezTo>
                    <a:pt x="1133" y="6692"/>
                    <a:pt x="1524" y="6375"/>
                    <a:pt x="1932" y="6375"/>
                  </a:cubicBezTo>
                  <a:close/>
                  <a:moveTo>
                    <a:pt x="17401" y="6379"/>
                  </a:moveTo>
                  <a:cubicBezTo>
                    <a:pt x="17836" y="6379"/>
                    <a:pt x="18193" y="6732"/>
                    <a:pt x="18193" y="7170"/>
                  </a:cubicBezTo>
                  <a:cubicBezTo>
                    <a:pt x="18193" y="7648"/>
                    <a:pt x="17801" y="7964"/>
                    <a:pt x="17394" y="7964"/>
                  </a:cubicBezTo>
                  <a:cubicBezTo>
                    <a:pt x="17199" y="7964"/>
                    <a:pt x="17001" y="7892"/>
                    <a:pt x="16840" y="7731"/>
                  </a:cubicBezTo>
                  <a:cubicBezTo>
                    <a:pt x="16342" y="7230"/>
                    <a:pt x="16695" y="6379"/>
                    <a:pt x="17401" y="6379"/>
                  </a:cubicBezTo>
                  <a:close/>
                  <a:moveTo>
                    <a:pt x="9669" y="1276"/>
                  </a:moveTo>
                  <a:lnTo>
                    <a:pt x="14542" y="4851"/>
                  </a:lnTo>
                  <a:cubicBezTo>
                    <a:pt x="14642" y="4924"/>
                    <a:pt x="14760" y="4960"/>
                    <a:pt x="14877" y="4960"/>
                  </a:cubicBezTo>
                  <a:cubicBezTo>
                    <a:pt x="15021" y="4960"/>
                    <a:pt x="15164" y="4905"/>
                    <a:pt x="15273" y="4797"/>
                  </a:cubicBezTo>
                  <a:lnTo>
                    <a:pt x="18193" y="1925"/>
                  </a:lnTo>
                  <a:lnTo>
                    <a:pt x="18193" y="5419"/>
                  </a:lnTo>
                  <a:cubicBezTo>
                    <a:pt x="17930" y="5300"/>
                    <a:pt x="17661" y="5245"/>
                    <a:pt x="17398" y="5245"/>
                  </a:cubicBezTo>
                  <a:cubicBezTo>
                    <a:pt x="16385" y="5245"/>
                    <a:pt x="15475" y="6060"/>
                    <a:pt x="15475" y="7173"/>
                  </a:cubicBezTo>
                  <a:cubicBezTo>
                    <a:pt x="15475" y="8283"/>
                    <a:pt x="16385" y="9098"/>
                    <a:pt x="17398" y="9098"/>
                  </a:cubicBezTo>
                  <a:cubicBezTo>
                    <a:pt x="17660" y="9098"/>
                    <a:pt x="17930" y="9043"/>
                    <a:pt x="18193" y="8924"/>
                  </a:cubicBezTo>
                  <a:lnTo>
                    <a:pt x="18193" y="10878"/>
                  </a:lnTo>
                  <a:lnTo>
                    <a:pt x="1133" y="10878"/>
                  </a:lnTo>
                  <a:lnTo>
                    <a:pt x="1133" y="8924"/>
                  </a:lnTo>
                  <a:cubicBezTo>
                    <a:pt x="1395" y="9043"/>
                    <a:pt x="1665" y="9098"/>
                    <a:pt x="1928" y="9098"/>
                  </a:cubicBezTo>
                  <a:cubicBezTo>
                    <a:pt x="2940" y="9098"/>
                    <a:pt x="3850" y="8283"/>
                    <a:pt x="3850" y="7173"/>
                  </a:cubicBezTo>
                  <a:cubicBezTo>
                    <a:pt x="3850" y="6060"/>
                    <a:pt x="2940" y="5245"/>
                    <a:pt x="1927" y="5245"/>
                  </a:cubicBezTo>
                  <a:cubicBezTo>
                    <a:pt x="1665" y="5245"/>
                    <a:pt x="1395" y="5300"/>
                    <a:pt x="1133" y="5419"/>
                  </a:cubicBezTo>
                  <a:lnTo>
                    <a:pt x="1133" y="1883"/>
                  </a:lnTo>
                  <a:lnTo>
                    <a:pt x="4240" y="4806"/>
                  </a:lnTo>
                  <a:cubicBezTo>
                    <a:pt x="4349" y="4908"/>
                    <a:pt x="4488" y="4960"/>
                    <a:pt x="4628" y="4960"/>
                  </a:cubicBezTo>
                  <a:cubicBezTo>
                    <a:pt x="4748" y="4960"/>
                    <a:pt x="4869" y="4922"/>
                    <a:pt x="4970" y="4845"/>
                  </a:cubicBezTo>
                  <a:lnTo>
                    <a:pt x="9669" y="1276"/>
                  </a:lnTo>
                  <a:close/>
                  <a:moveTo>
                    <a:pt x="18193" y="12007"/>
                  </a:moveTo>
                  <a:lnTo>
                    <a:pt x="18193" y="13203"/>
                  </a:lnTo>
                  <a:lnTo>
                    <a:pt x="1133" y="13206"/>
                  </a:lnTo>
                  <a:lnTo>
                    <a:pt x="1133" y="12007"/>
                  </a:lnTo>
                  <a:close/>
                  <a:moveTo>
                    <a:pt x="570" y="0"/>
                  </a:moveTo>
                  <a:cubicBezTo>
                    <a:pt x="278" y="0"/>
                    <a:pt x="0" y="228"/>
                    <a:pt x="0" y="569"/>
                  </a:cubicBezTo>
                  <a:lnTo>
                    <a:pt x="0" y="13770"/>
                  </a:lnTo>
                  <a:cubicBezTo>
                    <a:pt x="0" y="14081"/>
                    <a:pt x="254" y="14335"/>
                    <a:pt x="565" y="14335"/>
                  </a:cubicBezTo>
                  <a:lnTo>
                    <a:pt x="18760" y="14335"/>
                  </a:lnTo>
                  <a:cubicBezTo>
                    <a:pt x="19071" y="14335"/>
                    <a:pt x="19325" y="14081"/>
                    <a:pt x="19325" y="13770"/>
                  </a:cubicBezTo>
                  <a:lnTo>
                    <a:pt x="19325" y="569"/>
                  </a:lnTo>
                  <a:cubicBezTo>
                    <a:pt x="19325" y="343"/>
                    <a:pt x="19189" y="134"/>
                    <a:pt x="18978" y="47"/>
                  </a:cubicBezTo>
                  <a:cubicBezTo>
                    <a:pt x="18907" y="18"/>
                    <a:pt x="18832" y="3"/>
                    <a:pt x="18758" y="3"/>
                  </a:cubicBezTo>
                  <a:cubicBezTo>
                    <a:pt x="18613" y="3"/>
                    <a:pt x="18470" y="59"/>
                    <a:pt x="18362" y="168"/>
                  </a:cubicBezTo>
                  <a:lnTo>
                    <a:pt x="14823" y="3652"/>
                  </a:lnTo>
                  <a:lnTo>
                    <a:pt x="9998" y="113"/>
                  </a:lnTo>
                  <a:cubicBezTo>
                    <a:pt x="9898" y="39"/>
                    <a:pt x="9780" y="2"/>
                    <a:pt x="9662" y="2"/>
                  </a:cubicBezTo>
                  <a:cubicBezTo>
                    <a:pt x="9542" y="2"/>
                    <a:pt x="9422" y="40"/>
                    <a:pt x="9321" y="116"/>
                  </a:cubicBezTo>
                  <a:lnTo>
                    <a:pt x="4668" y="3652"/>
                  </a:lnTo>
                  <a:lnTo>
                    <a:pt x="955" y="156"/>
                  </a:lnTo>
                  <a:cubicBezTo>
                    <a:pt x="840" y="48"/>
                    <a:pt x="704" y="0"/>
                    <a:pt x="5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74" name="Google Shape;4974;p68"/>
            <p:cNvSpPr/>
            <p:nvPr/>
          </p:nvSpPr>
          <p:spPr>
            <a:xfrm>
              <a:off x="2869575" y="2214900"/>
              <a:ext cx="100050" cy="96325"/>
            </a:xfrm>
            <a:custGeom>
              <a:avLst/>
              <a:gdLst/>
              <a:ahLst/>
              <a:cxnLst/>
              <a:rect l="l" t="t" r="r" b="b"/>
              <a:pathLst>
                <a:path w="4002" h="3853" extrusionOk="0">
                  <a:moveTo>
                    <a:pt x="1924" y="1135"/>
                  </a:moveTo>
                  <a:cubicBezTo>
                    <a:pt x="2630" y="1135"/>
                    <a:pt x="2983" y="1986"/>
                    <a:pt x="2485" y="2487"/>
                  </a:cubicBezTo>
                  <a:cubicBezTo>
                    <a:pt x="2323" y="2648"/>
                    <a:pt x="2125" y="2720"/>
                    <a:pt x="1930" y="2720"/>
                  </a:cubicBezTo>
                  <a:cubicBezTo>
                    <a:pt x="1523" y="2720"/>
                    <a:pt x="1133" y="2404"/>
                    <a:pt x="1133" y="1926"/>
                  </a:cubicBezTo>
                  <a:cubicBezTo>
                    <a:pt x="1133" y="1488"/>
                    <a:pt x="1486" y="1135"/>
                    <a:pt x="1924" y="1135"/>
                  </a:cubicBezTo>
                  <a:close/>
                  <a:moveTo>
                    <a:pt x="1922" y="0"/>
                  </a:moveTo>
                  <a:cubicBezTo>
                    <a:pt x="1675" y="0"/>
                    <a:pt x="1425" y="48"/>
                    <a:pt x="1187" y="147"/>
                  </a:cubicBezTo>
                  <a:cubicBezTo>
                    <a:pt x="468" y="446"/>
                    <a:pt x="0" y="1147"/>
                    <a:pt x="0" y="1926"/>
                  </a:cubicBezTo>
                  <a:cubicBezTo>
                    <a:pt x="0" y="2989"/>
                    <a:pt x="861" y="3849"/>
                    <a:pt x="1924" y="3852"/>
                  </a:cubicBezTo>
                  <a:cubicBezTo>
                    <a:pt x="2703" y="3852"/>
                    <a:pt x="3403" y="3381"/>
                    <a:pt x="3702" y="2663"/>
                  </a:cubicBezTo>
                  <a:cubicBezTo>
                    <a:pt x="4001" y="1944"/>
                    <a:pt x="3835" y="1117"/>
                    <a:pt x="3285" y="564"/>
                  </a:cubicBezTo>
                  <a:cubicBezTo>
                    <a:pt x="2916" y="196"/>
                    <a:pt x="2423" y="0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75" name="Google Shape;4975;p68"/>
          <p:cNvGrpSpPr/>
          <p:nvPr/>
        </p:nvGrpSpPr>
        <p:grpSpPr>
          <a:xfrm>
            <a:off x="2610760" y="4009211"/>
            <a:ext cx="220028" cy="217754"/>
            <a:chOff x="3282325" y="2035675"/>
            <a:chExt cx="459575" cy="454825"/>
          </a:xfrm>
        </p:grpSpPr>
        <p:sp>
          <p:nvSpPr>
            <p:cNvPr id="4976" name="Google Shape;4976;p68"/>
            <p:cNvSpPr/>
            <p:nvPr/>
          </p:nvSpPr>
          <p:spPr>
            <a:xfrm>
              <a:off x="3337050" y="2234125"/>
              <a:ext cx="85925" cy="206325"/>
            </a:xfrm>
            <a:custGeom>
              <a:avLst/>
              <a:gdLst/>
              <a:ahLst/>
              <a:cxnLst/>
              <a:rect l="l" t="t" r="r" b="b"/>
              <a:pathLst>
                <a:path w="3437" h="8253" extrusionOk="0">
                  <a:moveTo>
                    <a:pt x="2305" y="1133"/>
                  </a:moveTo>
                  <a:lnTo>
                    <a:pt x="2305" y="7120"/>
                  </a:lnTo>
                  <a:lnTo>
                    <a:pt x="1133" y="7120"/>
                  </a:lnTo>
                  <a:lnTo>
                    <a:pt x="1133" y="1133"/>
                  </a:lnTo>
                  <a:close/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lnTo>
                    <a:pt x="1" y="7688"/>
                  </a:lnTo>
                  <a:cubicBezTo>
                    <a:pt x="1" y="7999"/>
                    <a:pt x="254" y="8253"/>
                    <a:pt x="568" y="8253"/>
                  </a:cubicBezTo>
                  <a:lnTo>
                    <a:pt x="2869" y="8253"/>
                  </a:lnTo>
                  <a:cubicBezTo>
                    <a:pt x="3183" y="8253"/>
                    <a:pt x="3437" y="7999"/>
                    <a:pt x="3437" y="7688"/>
                  </a:cubicBezTo>
                  <a:lnTo>
                    <a:pt x="3437" y="568"/>
                  </a:lnTo>
                  <a:cubicBezTo>
                    <a:pt x="3437" y="254"/>
                    <a:pt x="3183" y="0"/>
                    <a:pt x="28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77" name="Google Shape;4977;p68"/>
            <p:cNvSpPr/>
            <p:nvPr/>
          </p:nvSpPr>
          <p:spPr>
            <a:xfrm>
              <a:off x="3451275" y="2175475"/>
              <a:ext cx="84925" cy="264975"/>
            </a:xfrm>
            <a:custGeom>
              <a:avLst/>
              <a:gdLst/>
              <a:ahLst/>
              <a:cxnLst/>
              <a:rect l="l" t="t" r="r" b="b"/>
              <a:pathLst>
                <a:path w="3397" h="10599" extrusionOk="0">
                  <a:moveTo>
                    <a:pt x="2265" y="1133"/>
                  </a:moveTo>
                  <a:lnTo>
                    <a:pt x="2265" y="9466"/>
                  </a:lnTo>
                  <a:lnTo>
                    <a:pt x="1132" y="9466"/>
                  </a:lnTo>
                  <a:lnTo>
                    <a:pt x="1132" y="1133"/>
                  </a:lnTo>
                  <a:close/>
                  <a:moveTo>
                    <a:pt x="565" y="0"/>
                  </a:moveTo>
                  <a:cubicBezTo>
                    <a:pt x="254" y="0"/>
                    <a:pt x="0" y="254"/>
                    <a:pt x="0" y="565"/>
                  </a:cubicBezTo>
                  <a:lnTo>
                    <a:pt x="0" y="10034"/>
                  </a:lnTo>
                  <a:cubicBezTo>
                    <a:pt x="0" y="10345"/>
                    <a:pt x="254" y="10599"/>
                    <a:pt x="565" y="10599"/>
                  </a:cubicBezTo>
                  <a:lnTo>
                    <a:pt x="2829" y="10599"/>
                  </a:lnTo>
                  <a:cubicBezTo>
                    <a:pt x="3143" y="10599"/>
                    <a:pt x="3397" y="10345"/>
                    <a:pt x="3397" y="10034"/>
                  </a:cubicBezTo>
                  <a:lnTo>
                    <a:pt x="3397" y="565"/>
                  </a:lnTo>
                  <a:cubicBezTo>
                    <a:pt x="3397" y="254"/>
                    <a:pt x="3143" y="0"/>
                    <a:pt x="2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78" name="Google Shape;4978;p68"/>
            <p:cNvSpPr/>
            <p:nvPr/>
          </p:nvSpPr>
          <p:spPr>
            <a:xfrm>
              <a:off x="3564500" y="2116825"/>
              <a:ext cx="84950" cy="323625"/>
            </a:xfrm>
            <a:custGeom>
              <a:avLst/>
              <a:gdLst/>
              <a:ahLst/>
              <a:cxnLst/>
              <a:rect l="l" t="t" r="r" b="b"/>
              <a:pathLst>
                <a:path w="3398" h="12945" extrusionOk="0">
                  <a:moveTo>
                    <a:pt x="2265" y="1132"/>
                  </a:moveTo>
                  <a:lnTo>
                    <a:pt x="2265" y="11812"/>
                  </a:lnTo>
                  <a:lnTo>
                    <a:pt x="1133" y="11812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12380"/>
                  </a:lnTo>
                  <a:cubicBezTo>
                    <a:pt x="0" y="12691"/>
                    <a:pt x="254" y="12945"/>
                    <a:pt x="565" y="12945"/>
                  </a:cubicBezTo>
                  <a:lnTo>
                    <a:pt x="2829" y="12945"/>
                  </a:lnTo>
                  <a:cubicBezTo>
                    <a:pt x="3144" y="12945"/>
                    <a:pt x="3397" y="12691"/>
                    <a:pt x="3397" y="12380"/>
                  </a:cubicBezTo>
                  <a:lnTo>
                    <a:pt x="3397" y="565"/>
                  </a:lnTo>
                  <a:cubicBezTo>
                    <a:pt x="3397" y="251"/>
                    <a:pt x="3144" y="0"/>
                    <a:pt x="2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79" name="Google Shape;4979;p68"/>
            <p:cNvSpPr/>
            <p:nvPr/>
          </p:nvSpPr>
          <p:spPr>
            <a:xfrm>
              <a:off x="3282325" y="2035675"/>
              <a:ext cx="459575" cy="454825"/>
            </a:xfrm>
            <a:custGeom>
              <a:avLst/>
              <a:gdLst/>
              <a:ahLst/>
              <a:cxnLst/>
              <a:rect l="l" t="t" r="r" b="b"/>
              <a:pathLst>
                <a:path w="18383" h="18193" extrusionOk="0">
                  <a:moveTo>
                    <a:pt x="568" y="0"/>
                  </a:moveTo>
                  <a:cubicBezTo>
                    <a:pt x="254" y="0"/>
                    <a:pt x="1" y="251"/>
                    <a:pt x="1" y="565"/>
                  </a:cubicBezTo>
                  <a:lnTo>
                    <a:pt x="1" y="17625"/>
                  </a:lnTo>
                  <a:cubicBezTo>
                    <a:pt x="1" y="17939"/>
                    <a:pt x="254" y="18192"/>
                    <a:pt x="568" y="18192"/>
                  </a:cubicBezTo>
                  <a:lnTo>
                    <a:pt x="17815" y="18192"/>
                  </a:lnTo>
                  <a:cubicBezTo>
                    <a:pt x="18129" y="18192"/>
                    <a:pt x="18383" y="17939"/>
                    <a:pt x="18383" y="17625"/>
                  </a:cubicBezTo>
                  <a:cubicBezTo>
                    <a:pt x="18383" y="17311"/>
                    <a:pt x="18129" y="17060"/>
                    <a:pt x="17815" y="17060"/>
                  </a:cubicBezTo>
                  <a:lnTo>
                    <a:pt x="1133" y="17060"/>
                  </a:lnTo>
                  <a:lnTo>
                    <a:pt x="1133" y="565"/>
                  </a:lnTo>
                  <a:cubicBezTo>
                    <a:pt x="1133" y="251"/>
                    <a:pt x="879" y="0"/>
                    <a:pt x="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80" name="Google Shape;4980;p68"/>
          <p:cNvSpPr/>
          <p:nvPr/>
        </p:nvSpPr>
        <p:spPr>
          <a:xfrm>
            <a:off x="2889027" y="4010444"/>
            <a:ext cx="224684" cy="215336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4981" name="Google Shape;4981;p68"/>
          <p:cNvSpPr/>
          <p:nvPr/>
        </p:nvSpPr>
        <p:spPr>
          <a:xfrm>
            <a:off x="3183513" y="4002455"/>
            <a:ext cx="204169" cy="231315"/>
          </a:xfrm>
          <a:custGeom>
            <a:avLst/>
            <a:gdLst/>
            <a:ahLst/>
            <a:cxnLst/>
            <a:rect l="l" t="t" r="r" b="b"/>
            <a:pathLst>
              <a:path w="17058" h="19326" extrusionOk="0">
                <a:moveTo>
                  <a:pt x="15013" y="2021"/>
                </a:moveTo>
                <a:lnTo>
                  <a:pt x="11577" y="5741"/>
                </a:lnTo>
                <a:cubicBezTo>
                  <a:pt x="11378" y="5958"/>
                  <a:pt x="11378" y="6290"/>
                  <a:pt x="11577" y="6507"/>
                </a:cubicBezTo>
                <a:lnTo>
                  <a:pt x="15013" y="10230"/>
                </a:lnTo>
                <a:lnTo>
                  <a:pt x="3195" y="10230"/>
                </a:lnTo>
                <a:lnTo>
                  <a:pt x="3195" y="2021"/>
                </a:lnTo>
                <a:close/>
                <a:moveTo>
                  <a:pt x="1716" y="1133"/>
                </a:moveTo>
                <a:cubicBezTo>
                  <a:pt x="1906" y="1136"/>
                  <a:pt x="2060" y="1290"/>
                  <a:pt x="2063" y="1480"/>
                </a:cubicBezTo>
                <a:lnTo>
                  <a:pt x="2063" y="17846"/>
                </a:lnTo>
                <a:cubicBezTo>
                  <a:pt x="2060" y="18036"/>
                  <a:pt x="1906" y="18190"/>
                  <a:pt x="1716" y="18193"/>
                </a:cubicBezTo>
                <a:lnTo>
                  <a:pt x="1483" y="18193"/>
                </a:lnTo>
                <a:cubicBezTo>
                  <a:pt x="1290" y="18190"/>
                  <a:pt x="1136" y="18036"/>
                  <a:pt x="1133" y="17846"/>
                </a:cubicBezTo>
                <a:lnTo>
                  <a:pt x="1133" y="1480"/>
                </a:lnTo>
                <a:cubicBezTo>
                  <a:pt x="1136" y="1290"/>
                  <a:pt x="1290" y="1136"/>
                  <a:pt x="1483" y="1133"/>
                </a:cubicBezTo>
                <a:close/>
                <a:moveTo>
                  <a:pt x="1483" y="1"/>
                </a:moveTo>
                <a:cubicBezTo>
                  <a:pt x="665" y="1"/>
                  <a:pt x="4" y="665"/>
                  <a:pt x="1" y="1480"/>
                </a:cubicBezTo>
                <a:lnTo>
                  <a:pt x="1" y="17846"/>
                </a:lnTo>
                <a:cubicBezTo>
                  <a:pt x="4" y="18661"/>
                  <a:pt x="665" y="19325"/>
                  <a:pt x="1483" y="19325"/>
                </a:cubicBezTo>
                <a:lnTo>
                  <a:pt x="1716" y="19325"/>
                </a:lnTo>
                <a:cubicBezTo>
                  <a:pt x="2531" y="19325"/>
                  <a:pt x="3195" y="18661"/>
                  <a:pt x="3195" y="17846"/>
                </a:cubicBezTo>
                <a:lnTo>
                  <a:pt x="3195" y="11363"/>
                </a:lnTo>
                <a:lnTo>
                  <a:pt x="16306" y="11363"/>
                </a:lnTo>
                <a:cubicBezTo>
                  <a:pt x="16801" y="11360"/>
                  <a:pt x="17058" y="10774"/>
                  <a:pt x="16722" y="10412"/>
                </a:cubicBezTo>
                <a:lnTo>
                  <a:pt x="12764" y="6124"/>
                </a:lnTo>
                <a:lnTo>
                  <a:pt x="16722" y="1836"/>
                </a:lnTo>
                <a:cubicBezTo>
                  <a:pt x="16873" y="1673"/>
                  <a:pt x="16916" y="1432"/>
                  <a:pt x="16825" y="1226"/>
                </a:cubicBezTo>
                <a:cubicBezTo>
                  <a:pt x="16734" y="1021"/>
                  <a:pt x="16532" y="885"/>
                  <a:pt x="16306" y="885"/>
                </a:cubicBezTo>
                <a:lnTo>
                  <a:pt x="3071" y="885"/>
                </a:lnTo>
                <a:cubicBezTo>
                  <a:pt x="2833" y="348"/>
                  <a:pt x="2302" y="1"/>
                  <a:pt x="171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982" name="Google Shape;4982;p68"/>
          <p:cNvGrpSpPr/>
          <p:nvPr/>
        </p:nvGrpSpPr>
        <p:grpSpPr>
          <a:xfrm>
            <a:off x="3457112" y="4002437"/>
            <a:ext cx="231602" cy="231303"/>
            <a:chOff x="5053900" y="2021500"/>
            <a:chExt cx="483750" cy="483125"/>
          </a:xfrm>
        </p:grpSpPr>
        <p:sp>
          <p:nvSpPr>
            <p:cNvPr id="4983" name="Google Shape;4983;p68"/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84" name="Google Shape;4984;p68"/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85" name="Google Shape;4985;p68"/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86" name="Google Shape;4986;p68"/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87" name="Google Shape;4987;p68"/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88" name="Google Shape;4988;p68"/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89" name="Google Shape;4989;p68"/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90" name="Google Shape;4990;p68"/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91" name="Google Shape;4991;p68"/>
          <p:cNvSpPr/>
          <p:nvPr/>
        </p:nvSpPr>
        <p:spPr>
          <a:xfrm>
            <a:off x="3779510" y="4002520"/>
            <a:ext cx="149925" cy="231183"/>
          </a:xfrm>
          <a:custGeom>
            <a:avLst/>
            <a:gdLst/>
            <a:ahLst/>
            <a:cxnLst/>
            <a:rect l="l" t="t" r="r" b="b"/>
            <a:pathLst>
              <a:path w="12526" h="19315" extrusionOk="0">
                <a:moveTo>
                  <a:pt x="9690" y="1133"/>
                </a:moveTo>
                <a:cubicBezTo>
                  <a:pt x="9980" y="1139"/>
                  <a:pt x="10213" y="1377"/>
                  <a:pt x="10213" y="1670"/>
                </a:cubicBezTo>
                <a:cubicBezTo>
                  <a:pt x="10213" y="1960"/>
                  <a:pt x="9980" y="2199"/>
                  <a:pt x="9690" y="2208"/>
                </a:cubicBezTo>
                <a:lnTo>
                  <a:pt x="2836" y="2208"/>
                </a:lnTo>
                <a:cubicBezTo>
                  <a:pt x="2540" y="2208"/>
                  <a:pt x="2302" y="1966"/>
                  <a:pt x="2302" y="1670"/>
                </a:cubicBezTo>
                <a:cubicBezTo>
                  <a:pt x="2302" y="1371"/>
                  <a:pt x="2540" y="1133"/>
                  <a:pt x="2839" y="1133"/>
                </a:cubicBezTo>
                <a:close/>
                <a:moveTo>
                  <a:pt x="8564" y="3340"/>
                </a:moveTo>
                <a:lnTo>
                  <a:pt x="8564" y="9554"/>
                </a:lnTo>
                <a:cubicBezTo>
                  <a:pt x="8543" y="9781"/>
                  <a:pt x="8658" y="10001"/>
                  <a:pt x="8860" y="10110"/>
                </a:cubicBezTo>
                <a:cubicBezTo>
                  <a:pt x="9805" y="10620"/>
                  <a:pt x="10581" y="11396"/>
                  <a:pt x="11088" y="12341"/>
                </a:cubicBezTo>
                <a:lnTo>
                  <a:pt x="1435" y="12341"/>
                </a:lnTo>
                <a:cubicBezTo>
                  <a:pt x="1946" y="11396"/>
                  <a:pt x="2718" y="10620"/>
                  <a:pt x="3667" y="10110"/>
                </a:cubicBezTo>
                <a:cubicBezTo>
                  <a:pt x="3869" y="10001"/>
                  <a:pt x="3984" y="9784"/>
                  <a:pt x="3959" y="9554"/>
                </a:cubicBezTo>
                <a:lnTo>
                  <a:pt x="3959" y="3340"/>
                </a:lnTo>
                <a:close/>
                <a:moveTo>
                  <a:pt x="6731" y="13476"/>
                </a:moveTo>
                <a:lnTo>
                  <a:pt x="6731" y="16263"/>
                </a:lnTo>
                <a:cubicBezTo>
                  <a:pt x="6734" y="16879"/>
                  <a:pt x="6571" y="17486"/>
                  <a:pt x="6263" y="18024"/>
                </a:cubicBezTo>
                <a:cubicBezTo>
                  <a:pt x="5955" y="17486"/>
                  <a:pt x="5792" y="16879"/>
                  <a:pt x="5795" y="16263"/>
                </a:cubicBezTo>
                <a:lnTo>
                  <a:pt x="5795" y="13476"/>
                </a:lnTo>
                <a:close/>
                <a:moveTo>
                  <a:pt x="2831" y="1"/>
                </a:moveTo>
                <a:cubicBezTo>
                  <a:pt x="1912" y="1"/>
                  <a:pt x="1166" y="745"/>
                  <a:pt x="1163" y="1664"/>
                </a:cubicBezTo>
                <a:cubicBezTo>
                  <a:pt x="1160" y="2585"/>
                  <a:pt x="1906" y="3337"/>
                  <a:pt x="2827" y="3340"/>
                </a:cubicBezTo>
                <a:lnTo>
                  <a:pt x="2827" y="9285"/>
                </a:lnTo>
                <a:cubicBezTo>
                  <a:pt x="1529" y="10077"/>
                  <a:pt x="544" y="11287"/>
                  <a:pt x="34" y="12719"/>
                </a:cubicBezTo>
                <a:lnTo>
                  <a:pt x="31" y="12728"/>
                </a:lnTo>
                <a:cubicBezTo>
                  <a:pt x="28" y="12740"/>
                  <a:pt x="25" y="12749"/>
                  <a:pt x="22" y="12761"/>
                </a:cubicBezTo>
                <a:cubicBezTo>
                  <a:pt x="19" y="12773"/>
                  <a:pt x="19" y="12776"/>
                  <a:pt x="16" y="12785"/>
                </a:cubicBezTo>
                <a:cubicBezTo>
                  <a:pt x="13" y="12791"/>
                  <a:pt x="13" y="12803"/>
                  <a:pt x="10" y="12812"/>
                </a:cubicBezTo>
                <a:cubicBezTo>
                  <a:pt x="10" y="12821"/>
                  <a:pt x="7" y="12833"/>
                  <a:pt x="7" y="12842"/>
                </a:cubicBezTo>
                <a:lnTo>
                  <a:pt x="4" y="12866"/>
                </a:lnTo>
                <a:lnTo>
                  <a:pt x="4" y="12900"/>
                </a:lnTo>
                <a:cubicBezTo>
                  <a:pt x="4" y="12903"/>
                  <a:pt x="4" y="12906"/>
                  <a:pt x="4" y="12909"/>
                </a:cubicBezTo>
                <a:cubicBezTo>
                  <a:pt x="1" y="12912"/>
                  <a:pt x="1" y="12918"/>
                  <a:pt x="1" y="12921"/>
                </a:cubicBezTo>
                <a:cubicBezTo>
                  <a:pt x="1" y="12933"/>
                  <a:pt x="1" y="12945"/>
                  <a:pt x="4" y="12957"/>
                </a:cubicBezTo>
                <a:lnTo>
                  <a:pt x="7" y="12978"/>
                </a:lnTo>
                <a:cubicBezTo>
                  <a:pt x="7" y="12990"/>
                  <a:pt x="10" y="12999"/>
                  <a:pt x="10" y="13008"/>
                </a:cubicBezTo>
                <a:cubicBezTo>
                  <a:pt x="13" y="13020"/>
                  <a:pt x="13" y="13030"/>
                  <a:pt x="16" y="13039"/>
                </a:cubicBezTo>
                <a:cubicBezTo>
                  <a:pt x="19" y="13048"/>
                  <a:pt x="19" y="13054"/>
                  <a:pt x="22" y="13063"/>
                </a:cubicBezTo>
                <a:cubicBezTo>
                  <a:pt x="25" y="13069"/>
                  <a:pt x="28" y="13081"/>
                  <a:pt x="31" y="13093"/>
                </a:cubicBezTo>
                <a:cubicBezTo>
                  <a:pt x="34" y="13102"/>
                  <a:pt x="37" y="13105"/>
                  <a:pt x="40" y="13111"/>
                </a:cubicBezTo>
                <a:cubicBezTo>
                  <a:pt x="43" y="13120"/>
                  <a:pt x="46" y="13132"/>
                  <a:pt x="52" y="13144"/>
                </a:cubicBezTo>
                <a:lnTo>
                  <a:pt x="61" y="13162"/>
                </a:lnTo>
                <a:cubicBezTo>
                  <a:pt x="67" y="13171"/>
                  <a:pt x="70" y="13181"/>
                  <a:pt x="76" y="13190"/>
                </a:cubicBezTo>
                <a:cubicBezTo>
                  <a:pt x="83" y="13199"/>
                  <a:pt x="86" y="13205"/>
                  <a:pt x="89" y="13211"/>
                </a:cubicBezTo>
                <a:cubicBezTo>
                  <a:pt x="92" y="13217"/>
                  <a:pt x="98" y="13229"/>
                  <a:pt x="104" y="13235"/>
                </a:cubicBezTo>
                <a:lnTo>
                  <a:pt x="122" y="13256"/>
                </a:lnTo>
                <a:lnTo>
                  <a:pt x="137" y="13277"/>
                </a:lnTo>
                <a:cubicBezTo>
                  <a:pt x="143" y="13286"/>
                  <a:pt x="152" y="13292"/>
                  <a:pt x="158" y="13298"/>
                </a:cubicBezTo>
                <a:cubicBezTo>
                  <a:pt x="164" y="13307"/>
                  <a:pt x="167" y="13310"/>
                  <a:pt x="173" y="13316"/>
                </a:cubicBezTo>
                <a:cubicBezTo>
                  <a:pt x="179" y="13322"/>
                  <a:pt x="188" y="13331"/>
                  <a:pt x="197" y="13338"/>
                </a:cubicBezTo>
                <a:lnTo>
                  <a:pt x="215" y="13353"/>
                </a:lnTo>
                <a:lnTo>
                  <a:pt x="240" y="13371"/>
                </a:lnTo>
                <a:lnTo>
                  <a:pt x="264" y="13386"/>
                </a:lnTo>
                <a:lnTo>
                  <a:pt x="285" y="13398"/>
                </a:lnTo>
                <a:cubicBezTo>
                  <a:pt x="294" y="13404"/>
                  <a:pt x="303" y="13410"/>
                  <a:pt x="312" y="13413"/>
                </a:cubicBezTo>
                <a:lnTo>
                  <a:pt x="333" y="13422"/>
                </a:lnTo>
                <a:lnTo>
                  <a:pt x="366" y="13437"/>
                </a:lnTo>
                <a:lnTo>
                  <a:pt x="378" y="13443"/>
                </a:lnTo>
                <a:lnTo>
                  <a:pt x="384" y="13446"/>
                </a:lnTo>
                <a:lnTo>
                  <a:pt x="415" y="13452"/>
                </a:lnTo>
                <a:cubicBezTo>
                  <a:pt x="421" y="13455"/>
                  <a:pt x="430" y="13458"/>
                  <a:pt x="439" y="13458"/>
                </a:cubicBezTo>
                <a:lnTo>
                  <a:pt x="463" y="13464"/>
                </a:lnTo>
                <a:cubicBezTo>
                  <a:pt x="475" y="13467"/>
                  <a:pt x="484" y="13467"/>
                  <a:pt x="496" y="13470"/>
                </a:cubicBezTo>
                <a:lnTo>
                  <a:pt x="514" y="13470"/>
                </a:lnTo>
                <a:cubicBezTo>
                  <a:pt x="532" y="13473"/>
                  <a:pt x="548" y="13473"/>
                  <a:pt x="566" y="13473"/>
                </a:cubicBezTo>
                <a:lnTo>
                  <a:pt x="4663" y="13473"/>
                </a:lnTo>
                <a:lnTo>
                  <a:pt x="4663" y="16263"/>
                </a:lnTo>
                <a:cubicBezTo>
                  <a:pt x="4660" y="17205"/>
                  <a:pt x="4947" y="18126"/>
                  <a:pt x="5481" y="18902"/>
                </a:cubicBezTo>
                <a:cubicBezTo>
                  <a:pt x="5670" y="19177"/>
                  <a:pt x="5967" y="19315"/>
                  <a:pt x="6263" y="19315"/>
                </a:cubicBezTo>
                <a:cubicBezTo>
                  <a:pt x="6560" y="19315"/>
                  <a:pt x="6857" y="19177"/>
                  <a:pt x="7045" y="18902"/>
                </a:cubicBezTo>
                <a:cubicBezTo>
                  <a:pt x="7580" y="18126"/>
                  <a:pt x="7867" y="17205"/>
                  <a:pt x="7864" y="16263"/>
                </a:cubicBezTo>
                <a:lnTo>
                  <a:pt x="7864" y="13476"/>
                </a:lnTo>
                <a:lnTo>
                  <a:pt x="11961" y="13476"/>
                </a:lnTo>
                <a:cubicBezTo>
                  <a:pt x="11979" y="13473"/>
                  <a:pt x="11997" y="13473"/>
                  <a:pt x="12015" y="13473"/>
                </a:cubicBezTo>
                <a:lnTo>
                  <a:pt x="12024" y="13473"/>
                </a:lnTo>
                <a:cubicBezTo>
                  <a:pt x="12040" y="13473"/>
                  <a:pt x="12052" y="13467"/>
                  <a:pt x="12067" y="13464"/>
                </a:cubicBezTo>
                <a:lnTo>
                  <a:pt x="12085" y="13461"/>
                </a:lnTo>
                <a:lnTo>
                  <a:pt x="12115" y="13455"/>
                </a:lnTo>
                <a:lnTo>
                  <a:pt x="12139" y="13446"/>
                </a:lnTo>
                <a:cubicBezTo>
                  <a:pt x="12142" y="13446"/>
                  <a:pt x="12145" y="13443"/>
                  <a:pt x="12148" y="13443"/>
                </a:cubicBezTo>
                <a:lnTo>
                  <a:pt x="12163" y="13437"/>
                </a:lnTo>
                <a:cubicBezTo>
                  <a:pt x="12172" y="13434"/>
                  <a:pt x="12181" y="13431"/>
                  <a:pt x="12194" y="13425"/>
                </a:cubicBezTo>
                <a:lnTo>
                  <a:pt x="12218" y="13413"/>
                </a:lnTo>
                <a:cubicBezTo>
                  <a:pt x="12224" y="13410"/>
                  <a:pt x="12233" y="13404"/>
                  <a:pt x="12242" y="13401"/>
                </a:cubicBezTo>
                <a:cubicBezTo>
                  <a:pt x="12248" y="13395"/>
                  <a:pt x="12257" y="13392"/>
                  <a:pt x="12266" y="13386"/>
                </a:cubicBezTo>
                <a:lnTo>
                  <a:pt x="12284" y="13374"/>
                </a:lnTo>
                <a:cubicBezTo>
                  <a:pt x="12296" y="13365"/>
                  <a:pt x="12305" y="13359"/>
                  <a:pt x="12311" y="13353"/>
                </a:cubicBezTo>
                <a:lnTo>
                  <a:pt x="12329" y="13341"/>
                </a:lnTo>
                <a:cubicBezTo>
                  <a:pt x="12335" y="13331"/>
                  <a:pt x="12344" y="13325"/>
                  <a:pt x="12354" y="13316"/>
                </a:cubicBezTo>
                <a:cubicBezTo>
                  <a:pt x="12363" y="13307"/>
                  <a:pt x="12363" y="13307"/>
                  <a:pt x="12369" y="13301"/>
                </a:cubicBezTo>
                <a:cubicBezTo>
                  <a:pt x="12372" y="13295"/>
                  <a:pt x="12384" y="13286"/>
                  <a:pt x="12390" y="13277"/>
                </a:cubicBezTo>
                <a:cubicBezTo>
                  <a:pt x="12399" y="13268"/>
                  <a:pt x="12399" y="13265"/>
                  <a:pt x="12405" y="13259"/>
                </a:cubicBezTo>
                <a:lnTo>
                  <a:pt x="12423" y="13235"/>
                </a:lnTo>
                <a:cubicBezTo>
                  <a:pt x="12429" y="13229"/>
                  <a:pt x="12432" y="13220"/>
                  <a:pt x="12438" y="13214"/>
                </a:cubicBezTo>
                <a:cubicBezTo>
                  <a:pt x="12441" y="13205"/>
                  <a:pt x="12447" y="13199"/>
                  <a:pt x="12450" y="13190"/>
                </a:cubicBezTo>
                <a:cubicBezTo>
                  <a:pt x="12456" y="13184"/>
                  <a:pt x="12459" y="13174"/>
                  <a:pt x="12465" y="13165"/>
                </a:cubicBezTo>
                <a:cubicBezTo>
                  <a:pt x="12468" y="13156"/>
                  <a:pt x="12471" y="13150"/>
                  <a:pt x="12474" y="13144"/>
                </a:cubicBezTo>
                <a:cubicBezTo>
                  <a:pt x="12477" y="13135"/>
                  <a:pt x="12483" y="13123"/>
                  <a:pt x="12486" y="13114"/>
                </a:cubicBezTo>
                <a:cubicBezTo>
                  <a:pt x="12492" y="13105"/>
                  <a:pt x="12492" y="13099"/>
                  <a:pt x="12495" y="13093"/>
                </a:cubicBezTo>
                <a:cubicBezTo>
                  <a:pt x="12498" y="13084"/>
                  <a:pt x="12501" y="13072"/>
                  <a:pt x="12505" y="13063"/>
                </a:cubicBezTo>
                <a:cubicBezTo>
                  <a:pt x="12508" y="13054"/>
                  <a:pt x="12511" y="13045"/>
                  <a:pt x="12511" y="13039"/>
                </a:cubicBezTo>
                <a:cubicBezTo>
                  <a:pt x="12514" y="13030"/>
                  <a:pt x="12514" y="13020"/>
                  <a:pt x="12517" y="13011"/>
                </a:cubicBezTo>
                <a:cubicBezTo>
                  <a:pt x="12517" y="13002"/>
                  <a:pt x="12520" y="12990"/>
                  <a:pt x="12523" y="12981"/>
                </a:cubicBezTo>
                <a:cubicBezTo>
                  <a:pt x="12523" y="12969"/>
                  <a:pt x="12523" y="12966"/>
                  <a:pt x="12523" y="12957"/>
                </a:cubicBezTo>
                <a:cubicBezTo>
                  <a:pt x="12523" y="12948"/>
                  <a:pt x="12523" y="12933"/>
                  <a:pt x="12526" y="12921"/>
                </a:cubicBezTo>
                <a:lnTo>
                  <a:pt x="12526" y="12909"/>
                </a:lnTo>
                <a:cubicBezTo>
                  <a:pt x="12526" y="12906"/>
                  <a:pt x="12526" y="12903"/>
                  <a:pt x="12526" y="12900"/>
                </a:cubicBezTo>
                <a:lnTo>
                  <a:pt x="12526" y="12866"/>
                </a:lnTo>
                <a:cubicBezTo>
                  <a:pt x="12526" y="12854"/>
                  <a:pt x="12526" y="12851"/>
                  <a:pt x="12523" y="12842"/>
                </a:cubicBezTo>
                <a:cubicBezTo>
                  <a:pt x="12520" y="12833"/>
                  <a:pt x="12520" y="12824"/>
                  <a:pt x="12520" y="12815"/>
                </a:cubicBezTo>
                <a:cubicBezTo>
                  <a:pt x="12517" y="12803"/>
                  <a:pt x="12517" y="12794"/>
                  <a:pt x="12514" y="12785"/>
                </a:cubicBezTo>
                <a:cubicBezTo>
                  <a:pt x="12511" y="12773"/>
                  <a:pt x="12511" y="12770"/>
                  <a:pt x="12508" y="12764"/>
                </a:cubicBezTo>
                <a:cubicBezTo>
                  <a:pt x="12505" y="12755"/>
                  <a:pt x="12501" y="12740"/>
                  <a:pt x="12498" y="12728"/>
                </a:cubicBezTo>
                <a:lnTo>
                  <a:pt x="12495" y="12719"/>
                </a:lnTo>
                <a:cubicBezTo>
                  <a:pt x="11985" y="11290"/>
                  <a:pt x="11001" y="10077"/>
                  <a:pt x="9702" y="9288"/>
                </a:cubicBezTo>
                <a:lnTo>
                  <a:pt x="9702" y="3340"/>
                </a:lnTo>
                <a:cubicBezTo>
                  <a:pt x="10623" y="3337"/>
                  <a:pt x="11369" y="2585"/>
                  <a:pt x="11366" y="1664"/>
                </a:cubicBezTo>
                <a:cubicBezTo>
                  <a:pt x="11363" y="745"/>
                  <a:pt x="10617" y="1"/>
                  <a:pt x="9699" y="1"/>
                </a:cubicBezTo>
                <a:cubicBezTo>
                  <a:pt x="9697" y="1"/>
                  <a:pt x="9695" y="1"/>
                  <a:pt x="9693" y="1"/>
                </a:cubicBezTo>
                <a:lnTo>
                  <a:pt x="2836" y="1"/>
                </a:lnTo>
                <a:cubicBezTo>
                  <a:pt x="2834" y="1"/>
                  <a:pt x="2833" y="1"/>
                  <a:pt x="28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992" name="Google Shape;4992;p68"/>
          <p:cNvGrpSpPr/>
          <p:nvPr/>
        </p:nvGrpSpPr>
        <p:grpSpPr>
          <a:xfrm>
            <a:off x="4018151" y="4004591"/>
            <a:ext cx="239118" cy="226994"/>
            <a:chOff x="6222125" y="2025975"/>
            <a:chExt cx="499450" cy="474125"/>
          </a:xfrm>
        </p:grpSpPr>
        <p:sp>
          <p:nvSpPr>
            <p:cNvPr id="4993" name="Google Shape;4993;p68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94" name="Google Shape;4994;p68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95" name="Google Shape;4995;p68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96" name="Google Shape;4996;p68"/>
          <p:cNvGrpSpPr/>
          <p:nvPr/>
        </p:nvGrpSpPr>
        <p:grpSpPr>
          <a:xfrm>
            <a:off x="4329846" y="3199671"/>
            <a:ext cx="228131" cy="126441"/>
            <a:chOff x="896050" y="2725450"/>
            <a:chExt cx="476500" cy="264100"/>
          </a:xfrm>
        </p:grpSpPr>
        <p:sp>
          <p:nvSpPr>
            <p:cNvPr id="4997" name="Google Shape;4997;p68"/>
            <p:cNvSpPr/>
            <p:nvPr/>
          </p:nvSpPr>
          <p:spPr>
            <a:xfrm>
              <a:off x="896050" y="2725450"/>
              <a:ext cx="476500" cy="264100"/>
            </a:xfrm>
            <a:custGeom>
              <a:avLst/>
              <a:gdLst/>
              <a:ahLst/>
              <a:cxnLst/>
              <a:rect l="l" t="t" r="r" b="b"/>
              <a:pathLst>
                <a:path w="19060" h="10564" extrusionOk="0">
                  <a:moveTo>
                    <a:pt x="17927" y="1133"/>
                  </a:moveTo>
                  <a:lnTo>
                    <a:pt x="17927" y="9431"/>
                  </a:lnTo>
                  <a:lnTo>
                    <a:pt x="1133" y="9431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4" y="1"/>
                    <a:pt x="1" y="255"/>
                    <a:pt x="1" y="569"/>
                  </a:cubicBezTo>
                  <a:lnTo>
                    <a:pt x="1" y="9995"/>
                  </a:lnTo>
                  <a:cubicBezTo>
                    <a:pt x="1" y="10309"/>
                    <a:pt x="254" y="10563"/>
                    <a:pt x="565" y="10563"/>
                  </a:cubicBezTo>
                  <a:lnTo>
                    <a:pt x="18495" y="10563"/>
                  </a:lnTo>
                  <a:cubicBezTo>
                    <a:pt x="18806" y="10563"/>
                    <a:pt x="19060" y="10309"/>
                    <a:pt x="19060" y="9995"/>
                  </a:cubicBezTo>
                  <a:lnTo>
                    <a:pt x="19060" y="569"/>
                  </a:lnTo>
                  <a:cubicBezTo>
                    <a:pt x="19060" y="255"/>
                    <a:pt x="18806" y="1"/>
                    <a:pt x="184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98" name="Google Shape;4998;p68"/>
            <p:cNvSpPr/>
            <p:nvPr/>
          </p:nvSpPr>
          <p:spPr>
            <a:xfrm>
              <a:off x="951625" y="2774675"/>
              <a:ext cx="365450" cy="165650"/>
            </a:xfrm>
            <a:custGeom>
              <a:avLst/>
              <a:gdLst/>
              <a:ahLst/>
              <a:cxnLst/>
              <a:rect l="l" t="t" r="r" b="b"/>
              <a:pathLst>
                <a:path w="14618" h="6626" extrusionOk="0">
                  <a:moveTo>
                    <a:pt x="12063" y="1133"/>
                  </a:moveTo>
                  <a:cubicBezTo>
                    <a:pt x="12259" y="1818"/>
                    <a:pt x="12797" y="2356"/>
                    <a:pt x="13485" y="2552"/>
                  </a:cubicBezTo>
                  <a:lnTo>
                    <a:pt x="13485" y="4074"/>
                  </a:lnTo>
                  <a:cubicBezTo>
                    <a:pt x="12797" y="4273"/>
                    <a:pt x="12259" y="4808"/>
                    <a:pt x="12063" y="5496"/>
                  </a:cubicBezTo>
                  <a:lnTo>
                    <a:pt x="2552" y="5496"/>
                  </a:lnTo>
                  <a:cubicBezTo>
                    <a:pt x="2355" y="4808"/>
                    <a:pt x="1818" y="4270"/>
                    <a:pt x="1129" y="4074"/>
                  </a:cubicBezTo>
                  <a:lnTo>
                    <a:pt x="1129" y="2552"/>
                  </a:lnTo>
                  <a:cubicBezTo>
                    <a:pt x="1818" y="2356"/>
                    <a:pt x="2355" y="1818"/>
                    <a:pt x="2552" y="1133"/>
                  </a:cubicBezTo>
                  <a:close/>
                  <a:moveTo>
                    <a:pt x="2065" y="1"/>
                  </a:moveTo>
                  <a:cubicBezTo>
                    <a:pt x="1751" y="1"/>
                    <a:pt x="1498" y="254"/>
                    <a:pt x="1498" y="568"/>
                  </a:cubicBezTo>
                  <a:cubicBezTo>
                    <a:pt x="1498" y="1082"/>
                    <a:pt x="1081" y="1501"/>
                    <a:pt x="565" y="1501"/>
                  </a:cubicBezTo>
                  <a:cubicBezTo>
                    <a:pt x="251" y="1501"/>
                    <a:pt x="0" y="1755"/>
                    <a:pt x="0" y="2069"/>
                  </a:cubicBezTo>
                  <a:lnTo>
                    <a:pt x="0" y="4560"/>
                  </a:lnTo>
                  <a:cubicBezTo>
                    <a:pt x="0" y="4871"/>
                    <a:pt x="251" y="5125"/>
                    <a:pt x="565" y="5125"/>
                  </a:cubicBezTo>
                  <a:cubicBezTo>
                    <a:pt x="1081" y="5125"/>
                    <a:pt x="1498" y="5544"/>
                    <a:pt x="1498" y="6061"/>
                  </a:cubicBezTo>
                  <a:cubicBezTo>
                    <a:pt x="1498" y="6372"/>
                    <a:pt x="1751" y="6625"/>
                    <a:pt x="2065" y="6625"/>
                  </a:cubicBezTo>
                  <a:lnTo>
                    <a:pt x="12549" y="6625"/>
                  </a:lnTo>
                  <a:cubicBezTo>
                    <a:pt x="12863" y="6625"/>
                    <a:pt x="13117" y="6372"/>
                    <a:pt x="13117" y="6061"/>
                  </a:cubicBezTo>
                  <a:cubicBezTo>
                    <a:pt x="13117" y="5544"/>
                    <a:pt x="13533" y="5125"/>
                    <a:pt x="14050" y="5125"/>
                  </a:cubicBezTo>
                  <a:cubicBezTo>
                    <a:pt x="14364" y="5125"/>
                    <a:pt x="14617" y="4871"/>
                    <a:pt x="14617" y="4560"/>
                  </a:cubicBezTo>
                  <a:lnTo>
                    <a:pt x="14617" y="2069"/>
                  </a:lnTo>
                  <a:cubicBezTo>
                    <a:pt x="14617" y="1755"/>
                    <a:pt x="14364" y="1501"/>
                    <a:pt x="14050" y="1501"/>
                  </a:cubicBezTo>
                  <a:cubicBezTo>
                    <a:pt x="13533" y="1501"/>
                    <a:pt x="13117" y="1082"/>
                    <a:pt x="13117" y="568"/>
                  </a:cubicBezTo>
                  <a:cubicBezTo>
                    <a:pt x="13117" y="254"/>
                    <a:pt x="12863" y="1"/>
                    <a:pt x="125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99" name="Google Shape;4999;p68"/>
            <p:cNvSpPr/>
            <p:nvPr/>
          </p:nvSpPr>
          <p:spPr>
            <a:xfrm>
              <a:off x="1088625" y="2815075"/>
              <a:ext cx="88200" cy="84850"/>
            </a:xfrm>
            <a:custGeom>
              <a:avLst/>
              <a:gdLst/>
              <a:ahLst/>
              <a:cxnLst/>
              <a:rect l="l" t="t" r="r" b="b"/>
              <a:pathLst>
                <a:path w="3528" h="3394" extrusionOk="0">
                  <a:moveTo>
                    <a:pt x="1826" y="1132"/>
                  </a:moveTo>
                  <a:cubicBezTo>
                    <a:pt x="2115" y="1132"/>
                    <a:pt x="2393" y="1358"/>
                    <a:pt x="2395" y="1697"/>
                  </a:cubicBezTo>
                  <a:cubicBezTo>
                    <a:pt x="2395" y="2011"/>
                    <a:pt x="2141" y="2265"/>
                    <a:pt x="1827" y="2265"/>
                  </a:cubicBezTo>
                  <a:lnTo>
                    <a:pt x="1827" y="2262"/>
                  </a:lnTo>
                  <a:cubicBezTo>
                    <a:pt x="1326" y="2259"/>
                    <a:pt x="1075" y="1652"/>
                    <a:pt x="1432" y="1298"/>
                  </a:cubicBezTo>
                  <a:cubicBezTo>
                    <a:pt x="1547" y="1183"/>
                    <a:pt x="1688" y="1132"/>
                    <a:pt x="1826" y="1132"/>
                  </a:cubicBezTo>
                  <a:close/>
                  <a:moveTo>
                    <a:pt x="1827" y="0"/>
                  </a:moveTo>
                  <a:cubicBezTo>
                    <a:pt x="1142" y="0"/>
                    <a:pt x="523" y="414"/>
                    <a:pt x="260" y="1048"/>
                  </a:cubicBezTo>
                  <a:cubicBezTo>
                    <a:pt x="0" y="1682"/>
                    <a:pt x="145" y="2413"/>
                    <a:pt x="632" y="2899"/>
                  </a:cubicBezTo>
                  <a:cubicBezTo>
                    <a:pt x="954" y="3222"/>
                    <a:pt x="1388" y="3393"/>
                    <a:pt x="1829" y="3393"/>
                  </a:cubicBezTo>
                  <a:cubicBezTo>
                    <a:pt x="2048" y="3393"/>
                    <a:pt x="2269" y="3351"/>
                    <a:pt x="2479" y="3264"/>
                  </a:cubicBezTo>
                  <a:cubicBezTo>
                    <a:pt x="3114" y="3001"/>
                    <a:pt x="3524" y="2382"/>
                    <a:pt x="3527" y="1697"/>
                  </a:cubicBezTo>
                  <a:cubicBezTo>
                    <a:pt x="3524" y="761"/>
                    <a:pt x="2763" y="0"/>
                    <a:pt x="18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00" name="Google Shape;5000;p68"/>
          <p:cNvGrpSpPr/>
          <p:nvPr/>
        </p:nvGrpSpPr>
        <p:grpSpPr>
          <a:xfrm>
            <a:off x="4622736" y="3147235"/>
            <a:ext cx="231303" cy="231315"/>
            <a:chOff x="1487200" y="2615925"/>
            <a:chExt cx="483125" cy="483150"/>
          </a:xfrm>
        </p:grpSpPr>
        <p:sp>
          <p:nvSpPr>
            <p:cNvPr id="5001" name="Google Shape;5001;p68"/>
            <p:cNvSpPr/>
            <p:nvPr/>
          </p:nvSpPr>
          <p:spPr>
            <a:xfrm>
              <a:off x="1601400" y="28442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02" name="Google Shape;5002;p68"/>
            <p:cNvSpPr/>
            <p:nvPr/>
          </p:nvSpPr>
          <p:spPr>
            <a:xfrm>
              <a:off x="1487200" y="2731050"/>
              <a:ext cx="483125" cy="368025"/>
            </a:xfrm>
            <a:custGeom>
              <a:avLst/>
              <a:gdLst/>
              <a:ahLst/>
              <a:cxnLst/>
              <a:rect l="l" t="t" r="r" b="b"/>
              <a:pathLst>
                <a:path w="19325" h="14721" extrusionOk="0">
                  <a:moveTo>
                    <a:pt x="4566" y="1232"/>
                  </a:moveTo>
                  <a:cubicBezTo>
                    <a:pt x="4994" y="1386"/>
                    <a:pt x="5342" y="1703"/>
                    <a:pt x="5535" y="2117"/>
                  </a:cubicBezTo>
                  <a:cubicBezTo>
                    <a:pt x="5630" y="2320"/>
                    <a:pt x="5833" y="2444"/>
                    <a:pt x="6050" y="2444"/>
                  </a:cubicBezTo>
                  <a:cubicBezTo>
                    <a:pt x="6094" y="2444"/>
                    <a:pt x="6139" y="2439"/>
                    <a:pt x="6184" y="2428"/>
                  </a:cubicBezTo>
                  <a:cubicBezTo>
                    <a:pt x="6580" y="2322"/>
                    <a:pt x="6987" y="2268"/>
                    <a:pt x="7398" y="2265"/>
                  </a:cubicBezTo>
                  <a:lnTo>
                    <a:pt x="11927" y="2265"/>
                  </a:lnTo>
                  <a:cubicBezTo>
                    <a:pt x="14738" y="2265"/>
                    <a:pt x="17024" y="4551"/>
                    <a:pt x="17024" y="7362"/>
                  </a:cubicBezTo>
                  <a:cubicBezTo>
                    <a:pt x="17021" y="9385"/>
                    <a:pt x="15819" y="11215"/>
                    <a:pt x="13965" y="12024"/>
                  </a:cubicBezTo>
                  <a:cubicBezTo>
                    <a:pt x="13760" y="12114"/>
                    <a:pt x="13624" y="12320"/>
                    <a:pt x="13627" y="12543"/>
                  </a:cubicBezTo>
                  <a:lnTo>
                    <a:pt x="13627" y="13588"/>
                  </a:lnTo>
                  <a:lnTo>
                    <a:pt x="12495" y="13588"/>
                  </a:lnTo>
                  <a:lnTo>
                    <a:pt x="12495" y="13023"/>
                  </a:lnTo>
                  <a:cubicBezTo>
                    <a:pt x="12495" y="12709"/>
                    <a:pt x="12241" y="12456"/>
                    <a:pt x="11927" y="12456"/>
                  </a:cubicBezTo>
                  <a:lnTo>
                    <a:pt x="7398" y="12456"/>
                  </a:lnTo>
                  <a:cubicBezTo>
                    <a:pt x="7084" y="12456"/>
                    <a:pt x="6833" y="12709"/>
                    <a:pt x="6833" y="13023"/>
                  </a:cubicBezTo>
                  <a:lnTo>
                    <a:pt x="6833" y="13588"/>
                  </a:lnTo>
                  <a:lnTo>
                    <a:pt x="5701" y="13588"/>
                  </a:lnTo>
                  <a:lnTo>
                    <a:pt x="5701" y="12537"/>
                  </a:lnTo>
                  <a:cubicBezTo>
                    <a:pt x="5698" y="12314"/>
                    <a:pt x="5565" y="12108"/>
                    <a:pt x="5360" y="12021"/>
                  </a:cubicBezTo>
                  <a:cubicBezTo>
                    <a:pt x="4185" y="11508"/>
                    <a:pt x="3249" y="10572"/>
                    <a:pt x="2733" y="9400"/>
                  </a:cubicBezTo>
                  <a:cubicBezTo>
                    <a:pt x="2642" y="9192"/>
                    <a:pt x="2440" y="9059"/>
                    <a:pt x="2213" y="9059"/>
                  </a:cubicBezTo>
                  <a:lnTo>
                    <a:pt x="1132" y="9059"/>
                  </a:lnTo>
                  <a:lnTo>
                    <a:pt x="1132" y="6794"/>
                  </a:lnTo>
                  <a:lnTo>
                    <a:pt x="1851" y="6794"/>
                  </a:lnTo>
                  <a:cubicBezTo>
                    <a:pt x="2120" y="6794"/>
                    <a:pt x="2349" y="6604"/>
                    <a:pt x="2404" y="6341"/>
                  </a:cubicBezTo>
                  <a:cubicBezTo>
                    <a:pt x="2651" y="5130"/>
                    <a:pt x="3349" y="4046"/>
                    <a:pt x="4369" y="3286"/>
                  </a:cubicBezTo>
                  <a:cubicBezTo>
                    <a:pt x="4566" y="3138"/>
                    <a:pt x="4644" y="2884"/>
                    <a:pt x="4569" y="2652"/>
                  </a:cubicBezTo>
                  <a:lnTo>
                    <a:pt x="4566" y="2645"/>
                  </a:lnTo>
                  <a:lnTo>
                    <a:pt x="4566" y="1232"/>
                  </a:lnTo>
                  <a:close/>
                  <a:moveTo>
                    <a:pt x="4001" y="0"/>
                  </a:moveTo>
                  <a:cubicBezTo>
                    <a:pt x="3687" y="0"/>
                    <a:pt x="3436" y="254"/>
                    <a:pt x="3436" y="568"/>
                  </a:cubicBezTo>
                  <a:lnTo>
                    <a:pt x="3436" y="2582"/>
                  </a:lnTo>
                  <a:cubicBezTo>
                    <a:pt x="2461" y="3379"/>
                    <a:pt x="1754" y="4454"/>
                    <a:pt x="1407" y="5662"/>
                  </a:cubicBezTo>
                  <a:lnTo>
                    <a:pt x="568" y="5662"/>
                  </a:lnTo>
                  <a:cubicBezTo>
                    <a:pt x="254" y="5662"/>
                    <a:pt x="0" y="5916"/>
                    <a:pt x="0" y="6230"/>
                  </a:cubicBezTo>
                  <a:lnTo>
                    <a:pt x="0" y="9626"/>
                  </a:lnTo>
                  <a:cubicBezTo>
                    <a:pt x="0" y="9937"/>
                    <a:pt x="254" y="10191"/>
                    <a:pt x="568" y="10191"/>
                  </a:cubicBezTo>
                  <a:lnTo>
                    <a:pt x="1857" y="10191"/>
                  </a:lnTo>
                  <a:cubicBezTo>
                    <a:pt x="2452" y="11357"/>
                    <a:pt x="3400" y="12302"/>
                    <a:pt x="4569" y="12897"/>
                  </a:cubicBezTo>
                  <a:lnTo>
                    <a:pt x="4569" y="14156"/>
                  </a:lnTo>
                  <a:cubicBezTo>
                    <a:pt x="4569" y="14467"/>
                    <a:pt x="4819" y="14720"/>
                    <a:pt x="5133" y="14720"/>
                  </a:cubicBezTo>
                  <a:lnTo>
                    <a:pt x="7398" y="14720"/>
                  </a:lnTo>
                  <a:cubicBezTo>
                    <a:pt x="7712" y="14720"/>
                    <a:pt x="7965" y="14467"/>
                    <a:pt x="7965" y="14156"/>
                  </a:cubicBezTo>
                  <a:lnTo>
                    <a:pt x="7965" y="13588"/>
                  </a:lnTo>
                  <a:lnTo>
                    <a:pt x="11362" y="13588"/>
                  </a:lnTo>
                  <a:lnTo>
                    <a:pt x="11362" y="14156"/>
                  </a:lnTo>
                  <a:cubicBezTo>
                    <a:pt x="11362" y="14467"/>
                    <a:pt x="11613" y="14720"/>
                    <a:pt x="11927" y="14720"/>
                  </a:cubicBezTo>
                  <a:lnTo>
                    <a:pt x="14192" y="14720"/>
                  </a:lnTo>
                  <a:cubicBezTo>
                    <a:pt x="14506" y="14720"/>
                    <a:pt x="14759" y="14467"/>
                    <a:pt x="14759" y="14156"/>
                  </a:cubicBezTo>
                  <a:lnTo>
                    <a:pt x="14759" y="12903"/>
                  </a:lnTo>
                  <a:cubicBezTo>
                    <a:pt x="16689" y="11915"/>
                    <a:pt x="17969" y="9998"/>
                    <a:pt x="18135" y="7839"/>
                  </a:cubicBezTo>
                  <a:cubicBezTo>
                    <a:pt x="18383" y="7754"/>
                    <a:pt x="18612" y="7618"/>
                    <a:pt x="18799" y="7437"/>
                  </a:cubicBezTo>
                  <a:cubicBezTo>
                    <a:pt x="19134" y="7123"/>
                    <a:pt x="19325" y="6685"/>
                    <a:pt x="19325" y="6230"/>
                  </a:cubicBezTo>
                  <a:lnTo>
                    <a:pt x="19325" y="5097"/>
                  </a:lnTo>
                  <a:cubicBezTo>
                    <a:pt x="19325" y="4783"/>
                    <a:pt x="19071" y="4530"/>
                    <a:pt x="18760" y="4530"/>
                  </a:cubicBezTo>
                  <a:cubicBezTo>
                    <a:pt x="18446" y="4530"/>
                    <a:pt x="18192" y="4783"/>
                    <a:pt x="18192" y="5097"/>
                  </a:cubicBezTo>
                  <a:lnTo>
                    <a:pt x="18192" y="6230"/>
                  </a:lnTo>
                  <a:cubicBezTo>
                    <a:pt x="18192" y="6332"/>
                    <a:pt x="18159" y="6435"/>
                    <a:pt x="18099" y="6522"/>
                  </a:cubicBezTo>
                  <a:cubicBezTo>
                    <a:pt x="17688" y="3482"/>
                    <a:pt x="15079" y="1133"/>
                    <a:pt x="11927" y="1133"/>
                  </a:cubicBezTo>
                  <a:lnTo>
                    <a:pt x="7398" y="1133"/>
                  </a:lnTo>
                  <a:cubicBezTo>
                    <a:pt x="7041" y="1136"/>
                    <a:pt x="6685" y="1169"/>
                    <a:pt x="6332" y="1238"/>
                  </a:cubicBezTo>
                  <a:cubicBezTo>
                    <a:pt x="5807" y="465"/>
                    <a:pt x="4934" y="3"/>
                    <a:pt x="40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03" name="Google Shape;5003;p68"/>
            <p:cNvSpPr/>
            <p:nvPr/>
          </p:nvSpPr>
          <p:spPr>
            <a:xfrm>
              <a:off x="1658025" y="2615925"/>
              <a:ext cx="141550" cy="143450"/>
            </a:xfrm>
            <a:custGeom>
              <a:avLst/>
              <a:gdLst/>
              <a:ahLst/>
              <a:cxnLst/>
              <a:rect l="l" t="t" r="r" b="b"/>
              <a:pathLst>
                <a:path w="5662" h="5738" extrusionOk="0">
                  <a:moveTo>
                    <a:pt x="2829" y="1133"/>
                  </a:moveTo>
                  <a:cubicBezTo>
                    <a:pt x="3750" y="1133"/>
                    <a:pt x="4529" y="1945"/>
                    <a:pt x="4529" y="2908"/>
                  </a:cubicBezTo>
                  <a:cubicBezTo>
                    <a:pt x="4526" y="3845"/>
                    <a:pt x="3768" y="4605"/>
                    <a:pt x="2829" y="4605"/>
                  </a:cubicBezTo>
                  <a:cubicBezTo>
                    <a:pt x="1890" y="4605"/>
                    <a:pt x="1132" y="3845"/>
                    <a:pt x="1132" y="2908"/>
                  </a:cubicBezTo>
                  <a:cubicBezTo>
                    <a:pt x="1132" y="1945"/>
                    <a:pt x="1908" y="1133"/>
                    <a:pt x="2829" y="1133"/>
                  </a:cubicBezTo>
                  <a:close/>
                  <a:moveTo>
                    <a:pt x="2829" y="1"/>
                  </a:moveTo>
                  <a:cubicBezTo>
                    <a:pt x="2075" y="1"/>
                    <a:pt x="1359" y="312"/>
                    <a:pt x="818" y="876"/>
                  </a:cubicBezTo>
                  <a:cubicBezTo>
                    <a:pt x="293" y="1423"/>
                    <a:pt x="0" y="2151"/>
                    <a:pt x="0" y="2908"/>
                  </a:cubicBezTo>
                  <a:cubicBezTo>
                    <a:pt x="0" y="4470"/>
                    <a:pt x="1265" y="5738"/>
                    <a:pt x="2829" y="5738"/>
                  </a:cubicBezTo>
                  <a:cubicBezTo>
                    <a:pt x="4393" y="5738"/>
                    <a:pt x="5662" y="4470"/>
                    <a:pt x="5662" y="2908"/>
                  </a:cubicBezTo>
                  <a:cubicBezTo>
                    <a:pt x="5659" y="2151"/>
                    <a:pt x="5366" y="1423"/>
                    <a:pt x="4840" y="876"/>
                  </a:cubicBezTo>
                  <a:cubicBezTo>
                    <a:pt x="4303" y="312"/>
                    <a:pt x="3584" y="1"/>
                    <a:pt x="2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04" name="Google Shape;5004;p68"/>
          <p:cNvGrpSpPr/>
          <p:nvPr/>
        </p:nvGrpSpPr>
        <p:grpSpPr>
          <a:xfrm>
            <a:off x="4894685" y="3147235"/>
            <a:ext cx="240411" cy="231315"/>
            <a:chOff x="2077575" y="2615925"/>
            <a:chExt cx="502150" cy="483150"/>
          </a:xfrm>
        </p:grpSpPr>
        <p:sp>
          <p:nvSpPr>
            <p:cNvPr id="5005" name="Google Shape;5005;p68"/>
            <p:cNvSpPr/>
            <p:nvPr/>
          </p:nvSpPr>
          <p:spPr>
            <a:xfrm>
              <a:off x="2213375" y="2817500"/>
              <a:ext cx="151225" cy="148400"/>
            </a:xfrm>
            <a:custGeom>
              <a:avLst/>
              <a:gdLst/>
              <a:ahLst/>
              <a:cxnLst/>
              <a:rect l="l" t="t" r="r" b="b"/>
              <a:pathLst>
                <a:path w="6049" h="5936" extrusionOk="0">
                  <a:moveTo>
                    <a:pt x="5426" y="0"/>
                  </a:moveTo>
                  <a:cubicBezTo>
                    <a:pt x="5281" y="0"/>
                    <a:pt x="5136" y="56"/>
                    <a:pt x="5025" y="166"/>
                  </a:cubicBezTo>
                  <a:lnTo>
                    <a:pt x="4557" y="634"/>
                  </a:lnTo>
                  <a:cubicBezTo>
                    <a:pt x="4322" y="522"/>
                    <a:pt x="4072" y="468"/>
                    <a:pt x="3825" y="468"/>
                  </a:cubicBezTo>
                  <a:cubicBezTo>
                    <a:pt x="3288" y="468"/>
                    <a:pt x="2764" y="723"/>
                    <a:pt x="2437" y="1186"/>
                  </a:cubicBezTo>
                  <a:cubicBezTo>
                    <a:pt x="1957" y="1863"/>
                    <a:pt x="2038" y="2784"/>
                    <a:pt x="2624" y="3369"/>
                  </a:cubicBezTo>
                  <a:cubicBezTo>
                    <a:pt x="2980" y="3726"/>
                    <a:pt x="2727" y="4336"/>
                    <a:pt x="2223" y="4336"/>
                  </a:cubicBezTo>
                  <a:cubicBezTo>
                    <a:pt x="1718" y="4336"/>
                    <a:pt x="1468" y="3726"/>
                    <a:pt x="1824" y="3369"/>
                  </a:cubicBezTo>
                  <a:cubicBezTo>
                    <a:pt x="2044" y="3149"/>
                    <a:pt x="2044" y="2790"/>
                    <a:pt x="1824" y="2569"/>
                  </a:cubicBezTo>
                  <a:cubicBezTo>
                    <a:pt x="1714" y="2458"/>
                    <a:pt x="1569" y="2402"/>
                    <a:pt x="1424" y="2402"/>
                  </a:cubicBezTo>
                  <a:cubicBezTo>
                    <a:pt x="1279" y="2402"/>
                    <a:pt x="1134" y="2458"/>
                    <a:pt x="1024" y="2569"/>
                  </a:cubicBezTo>
                  <a:cubicBezTo>
                    <a:pt x="514" y="3077"/>
                    <a:pt x="381" y="3853"/>
                    <a:pt x="692" y="4502"/>
                  </a:cubicBezTo>
                  <a:lnTo>
                    <a:pt x="221" y="4970"/>
                  </a:lnTo>
                  <a:cubicBezTo>
                    <a:pt x="0" y="5190"/>
                    <a:pt x="0" y="5549"/>
                    <a:pt x="221" y="5770"/>
                  </a:cubicBezTo>
                  <a:cubicBezTo>
                    <a:pt x="332" y="5880"/>
                    <a:pt x="477" y="5935"/>
                    <a:pt x="622" y="5935"/>
                  </a:cubicBezTo>
                  <a:cubicBezTo>
                    <a:pt x="767" y="5935"/>
                    <a:pt x="912" y="5880"/>
                    <a:pt x="1024" y="5770"/>
                  </a:cubicBezTo>
                  <a:lnTo>
                    <a:pt x="1492" y="5302"/>
                  </a:lnTo>
                  <a:cubicBezTo>
                    <a:pt x="1726" y="5414"/>
                    <a:pt x="1975" y="5467"/>
                    <a:pt x="2220" y="5467"/>
                  </a:cubicBezTo>
                  <a:cubicBezTo>
                    <a:pt x="2758" y="5467"/>
                    <a:pt x="3281" y="5211"/>
                    <a:pt x="3608" y="4749"/>
                  </a:cubicBezTo>
                  <a:cubicBezTo>
                    <a:pt x="4089" y="4073"/>
                    <a:pt x="4010" y="3152"/>
                    <a:pt x="3424" y="2569"/>
                  </a:cubicBezTo>
                  <a:cubicBezTo>
                    <a:pt x="3068" y="2210"/>
                    <a:pt x="3322" y="1600"/>
                    <a:pt x="3826" y="1600"/>
                  </a:cubicBezTo>
                  <a:cubicBezTo>
                    <a:pt x="4330" y="1600"/>
                    <a:pt x="4581" y="2210"/>
                    <a:pt x="4224" y="2569"/>
                  </a:cubicBezTo>
                  <a:cubicBezTo>
                    <a:pt x="4004" y="2790"/>
                    <a:pt x="4004" y="3146"/>
                    <a:pt x="4224" y="3369"/>
                  </a:cubicBezTo>
                  <a:cubicBezTo>
                    <a:pt x="4335" y="3480"/>
                    <a:pt x="4480" y="3535"/>
                    <a:pt x="4624" y="3535"/>
                  </a:cubicBezTo>
                  <a:cubicBezTo>
                    <a:pt x="4769" y="3535"/>
                    <a:pt x="4914" y="3480"/>
                    <a:pt x="5025" y="3369"/>
                  </a:cubicBezTo>
                  <a:cubicBezTo>
                    <a:pt x="5535" y="2859"/>
                    <a:pt x="5668" y="2086"/>
                    <a:pt x="5360" y="1434"/>
                  </a:cubicBezTo>
                  <a:lnTo>
                    <a:pt x="5828" y="966"/>
                  </a:lnTo>
                  <a:cubicBezTo>
                    <a:pt x="6048" y="745"/>
                    <a:pt x="6048" y="386"/>
                    <a:pt x="5828" y="166"/>
                  </a:cubicBezTo>
                  <a:cubicBezTo>
                    <a:pt x="5716" y="56"/>
                    <a:pt x="5571" y="0"/>
                    <a:pt x="5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06" name="Google Shape;5006;p68"/>
            <p:cNvSpPr/>
            <p:nvPr/>
          </p:nvSpPr>
          <p:spPr>
            <a:xfrm>
              <a:off x="2333550" y="2737450"/>
              <a:ext cx="51050" cy="48325"/>
            </a:xfrm>
            <a:custGeom>
              <a:avLst/>
              <a:gdLst/>
              <a:ahLst/>
              <a:cxnLst/>
              <a:rect l="l" t="t" r="r" b="b"/>
              <a:pathLst>
                <a:path w="2042" h="1933" extrusionOk="0">
                  <a:moveTo>
                    <a:pt x="619" y="1"/>
                  </a:moveTo>
                  <a:cubicBezTo>
                    <a:pt x="475" y="1"/>
                    <a:pt x="330" y="56"/>
                    <a:pt x="221" y="167"/>
                  </a:cubicBezTo>
                  <a:cubicBezTo>
                    <a:pt x="0" y="388"/>
                    <a:pt x="0" y="747"/>
                    <a:pt x="221" y="967"/>
                  </a:cubicBezTo>
                  <a:lnTo>
                    <a:pt x="1021" y="1767"/>
                  </a:lnTo>
                  <a:cubicBezTo>
                    <a:pt x="1131" y="1878"/>
                    <a:pt x="1276" y="1933"/>
                    <a:pt x="1421" y="1933"/>
                  </a:cubicBezTo>
                  <a:cubicBezTo>
                    <a:pt x="1566" y="1933"/>
                    <a:pt x="1711" y="1878"/>
                    <a:pt x="1821" y="1767"/>
                  </a:cubicBezTo>
                  <a:cubicBezTo>
                    <a:pt x="2041" y="1547"/>
                    <a:pt x="2041" y="1188"/>
                    <a:pt x="1821" y="967"/>
                  </a:cubicBezTo>
                  <a:lnTo>
                    <a:pt x="1021" y="167"/>
                  </a:lnTo>
                  <a:cubicBezTo>
                    <a:pt x="910" y="57"/>
                    <a:pt x="765" y="1"/>
                    <a:pt x="6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07" name="Google Shape;5007;p68"/>
            <p:cNvSpPr/>
            <p:nvPr/>
          </p:nvSpPr>
          <p:spPr>
            <a:xfrm>
              <a:off x="2393550" y="2797500"/>
              <a:ext cx="51125" cy="48375"/>
            </a:xfrm>
            <a:custGeom>
              <a:avLst/>
              <a:gdLst/>
              <a:ahLst/>
              <a:cxnLst/>
              <a:rect l="l" t="t" r="r" b="b"/>
              <a:pathLst>
                <a:path w="2045" h="1935" extrusionOk="0">
                  <a:moveTo>
                    <a:pt x="621" y="0"/>
                  </a:moveTo>
                  <a:cubicBezTo>
                    <a:pt x="476" y="0"/>
                    <a:pt x="331" y="55"/>
                    <a:pt x="221" y="166"/>
                  </a:cubicBezTo>
                  <a:cubicBezTo>
                    <a:pt x="1" y="386"/>
                    <a:pt x="1" y="745"/>
                    <a:pt x="221" y="966"/>
                  </a:cubicBezTo>
                  <a:lnTo>
                    <a:pt x="1021" y="1769"/>
                  </a:lnTo>
                  <a:cubicBezTo>
                    <a:pt x="1131" y="1879"/>
                    <a:pt x="1276" y="1934"/>
                    <a:pt x="1421" y="1934"/>
                  </a:cubicBezTo>
                  <a:cubicBezTo>
                    <a:pt x="1566" y="1934"/>
                    <a:pt x="1711" y="1879"/>
                    <a:pt x="1821" y="1769"/>
                  </a:cubicBezTo>
                  <a:cubicBezTo>
                    <a:pt x="2045" y="1545"/>
                    <a:pt x="2042" y="1189"/>
                    <a:pt x="1821" y="966"/>
                  </a:cubicBezTo>
                  <a:lnTo>
                    <a:pt x="1021" y="166"/>
                  </a:lnTo>
                  <a:cubicBezTo>
                    <a:pt x="911" y="55"/>
                    <a:pt x="766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08" name="Google Shape;5008;p68"/>
            <p:cNvSpPr/>
            <p:nvPr/>
          </p:nvSpPr>
          <p:spPr>
            <a:xfrm>
              <a:off x="2077575" y="2615925"/>
              <a:ext cx="502150" cy="483150"/>
            </a:xfrm>
            <a:custGeom>
              <a:avLst/>
              <a:gdLst/>
              <a:ahLst/>
              <a:cxnLst/>
              <a:rect l="l" t="t" r="r" b="b"/>
              <a:pathLst>
                <a:path w="20086" h="19326" extrusionOk="0">
                  <a:moveTo>
                    <a:pt x="14865" y="4061"/>
                  </a:moveTo>
                  <a:cubicBezTo>
                    <a:pt x="14901" y="4061"/>
                    <a:pt x="14937" y="4064"/>
                    <a:pt x="14974" y="4071"/>
                  </a:cubicBezTo>
                  <a:cubicBezTo>
                    <a:pt x="15239" y="4125"/>
                    <a:pt x="15430" y="4358"/>
                    <a:pt x="15430" y="4627"/>
                  </a:cubicBezTo>
                  <a:cubicBezTo>
                    <a:pt x="15430" y="4778"/>
                    <a:pt x="15369" y="4922"/>
                    <a:pt x="15264" y="5028"/>
                  </a:cubicBezTo>
                  <a:cubicBezTo>
                    <a:pt x="15153" y="5137"/>
                    <a:pt x="15008" y="5194"/>
                    <a:pt x="14862" y="5194"/>
                  </a:cubicBezTo>
                  <a:cubicBezTo>
                    <a:pt x="14753" y="5194"/>
                    <a:pt x="14643" y="5162"/>
                    <a:pt x="14548" y="5098"/>
                  </a:cubicBezTo>
                  <a:cubicBezTo>
                    <a:pt x="14324" y="4947"/>
                    <a:pt x="14237" y="4660"/>
                    <a:pt x="14340" y="4409"/>
                  </a:cubicBezTo>
                  <a:cubicBezTo>
                    <a:pt x="14428" y="4195"/>
                    <a:pt x="14638" y="4061"/>
                    <a:pt x="14865" y="4061"/>
                  </a:cubicBezTo>
                  <a:close/>
                  <a:moveTo>
                    <a:pt x="13258" y="1136"/>
                  </a:moveTo>
                  <a:cubicBezTo>
                    <a:pt x="14386" y="1136"/>
                    <a:pt x="15514" y="1507"/>
                    <a:pt x="16441" y="2247"/>
                  </a:cubicBezTo>
                  <a:lnTo>
                    <a:pt x="15593" y="3096"/>
                  </a:lnTo>
                  <a:cubicBezTo>
                    <a:pt x="15349" y="2979"/>
                    <a:pt x="15100" y="2926"/>
                    <a:pt x="14858" y="2926"/>
                  </a:cubicBezTo>
                  <a:cubicBezTo>
                    <a:pt x="13865" y="2926"/>
                    <a:pt x="12999" y="3824"/>
                    <a:pt x="13186" y="4916"/>
                  </a:cubicBezTo>
                  <a:cubicBezTo>
                    <a:pt x="13295" y="5541"/>
                    <a:pt x="13742" y="6055"/>
                    <a:pt x="14346" y="6248"/>
                  </a:cubicBezTo>
                  <a:cubicBezTo>
                    <a:pt x="14514" y="6301"/>
                    <a:pt x="14688" y="6327"/>
                    <a:pt x="14859" y="6327"/>
                  </a:cubicBezTo>
                  <a:cubicBezTo>
                    <a:pt x="15304" y="6327"/>
                    <a:pt x="15739" y="6153"/>
                    <a:pt x="16064" y="5828"/>
                  </a:cubicBezTo>
                  <a:cubicBezTo>
                    <a:pt x="16571" y="5321"/>
                    <a:pt x="16704" y="4545"/>
                    <a:pt x="16396" y="3896"/>
                  </a:cubicBezTo>
                  <a:lnTo>
                    <a:pt x="17241" y="3050"/>
                  </a:lnTo>
                  <a:lnTo>
                    <a:pt x="17241" y="3050"/>
                  </a:lnTo>
                  <a:cubicBezTo>
                    <a:pt x="18842" y="5046"/>
                    <a:pt x="18715" y="7981"/>
                    <a:pt x="16864" y="9832"/>
                  </a:cubicBezTo>
                  <a:lnTo>
                    <a:pt x="16462" y="10231"/>
                  </a:lnTo>
                  <a:lnTo>
                    <a:pt x="16064" y="9832"/>
                  </a:lnTo>
                  <a:cubicBezTo>
                    <a:pt x="15952" y="9722"/>
                    <a:pt x="15806" y="9666"/>
                    <a:pt x="15661" y="9666"/>
                  </a:cubicBezTo>
                  <a:cubicBezTo>
                    <a:pt x="15516" y="9666"/>
                    <a:pt x="15372" y="9721"/>
                    <a:pt x="15261" y="9832"/>
                  </a:cubicBezTo>
                  <a:cubicBezTo>
                    <a:pt x="15040" y="10053"/>
                    <a:pt x="15040" y="10412"/>
                    <a:pt x="15261" y="10632"/>
                  </a:cubicBezTo>
                  <a:lnTo>
                    <a:pt x="15662" y="11034"/>
                  </a:lnTo>
                  <a:lnTo>
                    <a:pt x="8666" y="18027"/>
                  </a:lnTo>
                  <a:cubicBezTo>
                    <a:pt x="8556" y="18137"/>
                    <a:pt x="8411" y="18192"/>
                    <a:pt x="8266" y="18192"/>
                  </a:cubicBezTo>
                  <a:cubicBezTo>
                    <a:pt x="8121" y="18192"/>
                    <a:pt x="7976" y="18137"/>
                    <a:pt x="7866" y="18027"/>
                  </a:cubicBezTo>
                  <a:lnTo>
                    <a:pt x="1462" y="11623"/>
                  </a:lnTo>
                  <a:cubicBezTo>
                    <a:pt x="1241" y="11402"/>
                    <a:pt x="1241" y="11043"/>
                    <a:pt x="1462" y="10822"/>
                  </a:cubicBezTo>
                  <a:lnTo>
                    <a:pt x="8458" y="3826"/>
                  </a:lnTo>
                  <a:lnTo>
                    <a:pt x="8856" y="4228"/>
                  </a:lnTo>
                  <a:cubicBezTo>
                    <a:pt x="8966" y="4338"/>
                    <a:pt x="9111" y="4393"/>
                    <a:pt x="9256" y="4393"/>
                  </a:cubicBezTo>
                  <a:cubicBezTo>
                    <a:pt x="9401" y="4393"/>
                    <a:pt x="9546" y="4338"/>
                    <a:pt x="9656" y="4228"/>
                  </a:cubicBezTo>
                  <a:cubicBezTo>
                    <a:pt x="9880" y="4005"/>
                    <a:pt x="9877" y="3648"/>
                    <a:pt x="9656" y="3425"/>
                  </a:cubicBezTo>
                  <a:lnTo>
                    <a:pt x="9258" y="3026"/>
                  </a:lnTo>
                  <a:lnTo>
                    <a:pt x="9656" y="2625"/>
                  </a:lnTo>
                  <a:cubicBezTo>
                    <a:pt x="10649" y="1632"/>
                    <a:pt x="11954" y="1136"/>
                    <a:pt x="13258" y="1136"/>
                  </a:cubicBezTo>
                  <a:close/>
                  <a:moveTo>
                    <a:pt x="13261" y="1"/>
                  </a:moveTo>
                  <a:cubicBezTo>
                    <a:pt x="11661" y="1"/>
                    <a:pt x="10066" y="615"/>
                    <a:pt x="8856" y="1825"/>
                  </a:cubicBezTo>
                  <a:lnTo>
                    <a:pt x="8056" y="2625"/>
                  </a:lnTo>
                  <a:lnTo>
                    <a:pt x="661" y="10019"/>
                  </a:lnTo>
                  <a:cubicBezTo>
                    <a:pt x="0" y="10684"/>
                    <a:pt x="0" y="11759"/>
                    <a:pt x="661" y="12423"/>
                  </a:cubicBezTo>
                  <a:lnTo>
                    <a:pt x="7066" y="18827"/>
                  </a:lnTo>
                  <a:cubicBezTo>
                    <a:pt x="7398" y="19159"/>
                    <a:pt x="7833" y="19325"/>
                    <a:pt x="8267" y="19325"/>
                  </a:cubicBezTo>
                  <a:cubicBezTo>
                    <a:pt x="8702" y="19325"/>
                    <a:pt x="9137" y="19159"/>
                    <a:pt x="9469" y="18827"/>
                  </a:cubicBezTo>
                  <a:lnTo>
                    <a:pt x="17664" y="10632"/>
                  </a:lnTo>
                  <a:cubicBezTo>
                    <a:pt x="19956" y="8337"/>
                    <a:pt x="20086" y="4687"/>
                    <a:pt x="18044" y="2244"/>
                  </a:cubicBezTo>
                  <a:lnTo>
                    <a:pt x="19264" y="1024"/>
                  </a:lnTo>
                  <a:cubicBezTo>
                    <a:pt x="19485" y="804"/>
                    <a:pt x="19485" y="445"/>
                    <a:pt x="19264" y="224"/>
                  </a:cubicBezTo>
                  <a:cubicBezTo>
                    <a:pt x="19154" y="114"/>
                    <a:pt x="19009" y="59"/>
                    <a:pt x="18864" y="59"/>
                  </a:cubicBezTo>
                  <a:cubicBezTo>
                    <a:pt x="18719" y="59"/>
                    <a:pt x="18574" y="114"/>
                    <a:pt x="18464" y="224"/>
                  </a:cubicBezTo>
                  <a:lnTo>
                    <a:pt x="17244" y="1444"/>
                  </a:lnTo>
                  <a:cubicBezTo>
                    <a:pt x="16086" y="478"/>
                    <a:pt x="14671" y="1"/>
                    <a:pt x="13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09" name="Google Shape;5009;p68"/>
          <p:cNvGrpSpPr/>
          <p:nvPr/>
        </p:nvGrpSpPr>
        <p:grpSpPr>
          <a:xfrm>
            <a:off x="5182847" y="3158132"/>
            <a:ext cx="227473" cy="209519"/>
            <a:chOff x="2680100" y="2638725"/>
            <a:chExt cx="475125" cy="437625"/>
          </a:xfrm>
        </p:grpSpPr>
        <p:sp>
          <p:nvSpPr>
            <p:cNvPr id="5010" name="Google Shape;5010;p68"/>
            <p:cNvSpPr/>
            <p:nvPr/>
          </p:nvSpPr>
          <p:spPr>
            <a:xfrm>
              <a:off x="2680100" y="2638725"/>
              <a:ext cx="475125" cy="437625"/>
            </a:xfrm>
            <a:custGeom>
              <a:avLst/>
              <a:gdLst/>
              <a:ahLst/>
              <a:cxnLst/>
              <a:rect l="l" t="t" r="r" b="b"/>
              <a:pathLst>
                <a:path w="19005" h="17505" extrusionOk="0">
                  <a:moveTo>
                    <a:pt x="11399" y="1133"/>
                  </a:moveTo>
                  <a:cubicBezTo>
                    <a:pt x="11803" y="1133"/>
                    <a:pt x="12130" y="1462"/>
                    <a:pt x="12133" y="1867"/>
                  </a:cubicBezTo>
                  <a:lnTo>
                    <a:pt x="12133" y="3301"/>
                  </a:lnTo>
                  <a:lnTo>
                    <a:pt x="6876" y="3301"/>
                  </a:lnTo>
                  <a:lnTo>
                    <a:pt x="6873" y="1867"/>
                  </a:lnTo>
                  <a:cubicBezTo>
                    <a:pt x="6876" y="1462"/>
                    <a:pt x="7202" y="1133"/>
                    <a:pt x="7606" y="1133"/>
                  </a:cubicBezTo>
                  <a:close/>
                  <a:moveTo>
                    <a:pt x="2815" y="4433"/>
                  </a:moveTo>
                  <a:lnTo>
                    <a:pt x="2815" y="5430"/>
                  </a:lnTo>
                  <a:cubicBezTo>
                    <a:pt x="2815" y="5880"/>
                    <a:pt x="2449" y="6245"/>
                    <a:pt x="1999" y="6245"/>
                  </a:cubicBezTo>
                  <a:lnTo>
                    <a:pt x="1133" y="6245"/>
                  </a:lnTo>
                  <a:lnTo>
                    <a:pt x="1133" y="4433"/>
                  </a:lnTo>
                  <a:close/>
                  <a:moveTo>
                    <a:pt x="17873" y="4433"/>
                  </a:moveTo>
                  <a:lnTo>
                    <a:pt x="17873" y="6248"/>
                  </a:lnTo>
                  <a:lnTo>
                    <a:pt x="17006" y="6248"/>
                  </a:lnTo>
                  <a:cubicBezTo>
                    <a:pt x="16556" y="6248"/>
                    <a:pt x="16191" y="5883"/>
                    <a:pt x="16191" y="5433"/>
                  </a:cubicBezTo>
                  <a:lnTo>
                    <a:pt x="16191" y="4433"/>
                  </a:lnTo>
                  <a:close/>
                  <a:moveTo>
                    <a:pt x="15058" y="4430"/>
                  </a:moveTo>
                  <a:lnTo>
                    <a:pt x="15058" y="5430"/>
                  </a:lnTo>
                  <a:cubicBezTo>
                    <a:pt x="15058" y="6505"/>
                    <a:pt x="15931" y="7377"/>
                    <a:pt x="17006" y="7377"/>
                  </a:cubicBezTo>
                  <a:lnTo>
                    <a:pt x="17873" y="7377"/>
                  </a:lnTo>
                  <a:lnTo>
                    <a:pt x="17873" y="13422"/>
                  </a:lnTo>
                  <a:lnTo>
                    <a:pt x="17006" y="13422"/>
                  </a:lnTo>
                  <a:cubicBezTo>
                    <a:pt x="15931" y="13425"/>
                    <a:pt x="15058" y="14295"/>
                    <a:pt x="15058" y="15373"/>
                  </a:cubicBezTo>
                  <a:lnTo>
                    <a:pt x="15058" y="16369"/>
                  </a:lnTo>
                  <a:lnTo>
                    <a:pt x="3947" y="16369"/>
                  </a:lnTo>
                  <a:lnTo>
                    <a:pt x="3947" y="15373"/>
                  </a:lnTo>
                  <a:cubicBezTo>
                    <a:pt x="3947" y="14295"/>
                    <a:pt x="3074" y="13425"/>
                    <a:pt x="1999" y="13422"/>
                  </a:cubicBezTo>
                  <a:lnTo>
                    <a:pt x="1133" y="13422"/>
                  </a:lnTo>
                  <a:lnTo>
                    <a:pt x="1133" y="7377"/>
                  </a:lnTo>
                  <a:lnTo>
                    <a:pt x="1999" y="7377"/>
                  </a:lnTo>
                  <a:cubicBezTo>
                    <a:pt x="3074" y="7377"/>
                    <a:pt x="3947" y="6505"/>
                    <a:pt x="3947" y="5430"/>
                  </a:cubicBezTo>
                  <a:lnTo>
                    <a:pt x="3947" y="4430"/>
                  </a:lnTo>
                  <a:close/>
                  <a:moveTo>
                    <a:pt x="1999" y="14557"/>
                  </a:moveTo>
                  <a:cubicBezTo>
                    <a:pt x="2449" y="14557"/>
                    <a:pt x="2815" y="14923"/>
                    <a:pt x="2815" y="15376"/>
                  </a:cubicBezTo>
                  <a:lnTo>
                    <a:pt x="2815" y="16372"/>
                  </a:lnTo>
                  <a:lnTo>
                    <a:pt x="1133" y="16372"/>
                  </a:lnTo>
                  <a:lnTo>
                    <a:pt x="1133" y="14557"/>
                  </a:lnTo>
                  <a:close/>
                  <a:moveTo>
                    <a:pt x="17873" y="14557"/>
                  </a:moveTo>
                  <a:lnTo>
                    <a:pt x="17873" y="16372"/>
                  </a:lnTo>
                  <a:lnTo>
                    <a:pt x="16191" y="16372"/>
                  </a:lnTo>
                  <a:lnTo>
                    <a:pt x="16191" y="15376"/>
                  </a:lnTo>
                  <a:cubicBezTo>
                    <a:pt x="16191" y="14923"/>
                    <a:pt x="16556" y="14557"/>
                    <a:pt x="17006" y="14557"/>
                  </a:cubicBezTo>
                  <a:close/>
                  <a:moveTo>
                    <a:pt x="7606" y="1"/>
                  </a:moveTo>
                  <a:cubicBezTo>
                    <a:pt x="6577" y="1"/>
                    <a:pt x="5743" y="837"/>
                    <a:pt x="5743" y="1867"/>
                  </a:cubicBezTo>
                  <a:lnTo>
                    <a:pt x="5743" y="3301"/>
                  </a:lnTo>
                  <a:lnTo>
                    <a:pt x="1133" y="3301"/>
                  </a:lnTo>
                  <a:cubicBezTo>
                    <a:pt x="508" y="3301"/>
                    <a:pt x="0" y="3808"/>
                    <a:pt x="0" y="4433"/>
                  </a:cubicBezTo>
                  <a:lnTo>
                    <a:pt x="0" y="16372"/>
                  </a:lnTo>
                  <a:cubicBezTo>
                    <a:pt x="0" y="16997"/>
                    <a:pt x="508" y="17504"/>
                    <a:pt x="1133" y="17504"/>
                  </a:cubicBezTo>
                  <a:lnTo>
                    <a:pt x="17873" y="17504"/>
                  </a:lnTo>
                  <a:cubicBezTo>
                    <a:pt x="18498" y="17504"/>
                    <a:pt x="19005" y="16997"/>
                    <a:pt x="19005" y="16372"/>
                  </a:cubicBezTo>
                  <a:lnTo>
                    <a:pt x="19005" y="4430"/>
                  </a:lnTo>
                  <a:cubicBezTo>
                    <a:pt x="19005" y="3805"/>
                    <a:pt x="18498" y="3298"/>
                    <a:pt x="17873" y="3298"/>
                  </a:cubicBezTo>
                  <a:lnTo>
                    <a:pt x="13265" y="3298"/>
                  </a:lnTo>
                  <a:lnTo>
                    <a:pt x="13265" y="1864"/>
                  </a:lnTo>
                  <a:cubicBezTo>
                    <a:pt x="13262" y="834"/>
                    <a:pt x="12428" y="1"/>
                    <a:pt x="113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11" name="Google Shape;5011;p68"/>
            <p:cNvSpPr/>
            <p:nvPr/>
          </p:nvSpPr>
          <p:spPr>
            <a:xfrm>
              <a:off x="2795000" y="2810525"/>
              <a:ext cx="237800" cy="164300"/>
            </a:xfrm>
            <a:custGeom>
              <a:avLst/>
              <a:gdLst/>
              <a:ahLst/>
              <a:cxnLst/>
              <a:rect l="l" t="t" r="r" b="b"/>
              <a:pathLst>
                <a:path w="9512" h="6572" extrusionOk="0">
                  <a:moveTo>
                    <a:pt x="8379" y="1133"/>
                  </a:moveTo>
                  <a:lnTo>
                    <a:pt x="8379" y="5439"/>
                  </a:lnTo>
                  <a:lnTo>
                    <a:pt x="1132" y="5439"/>
                  </a:lnTo>
                  <a:lnTo>
                    <a:pt x="1132" y="1133"/>
                  </a:lnTo>
                  <a:close/>
                  <a:moveTo>
                    <a:pt x="568" y="1"/>
                  </a:moveTo>
                  <a:cubicBezTo>
                    <a:pt x="254" y="1"/>
                    <a:pt x="0" y="255"/>
                    <a:pt x="0" y="566"/>
                  </a:cubicBezTo>
                  <a:lnTo>
                    <a:pt x="0" y="6007"/>
                  </a:lnTo>
                  <a:cubicBezTo>
                    <a:pt x="0" y="6318"/>
                    <a:pt x="254" y="6571"/>
                    <a:pt x="568" y="6571"/>
                  </a:cubicBezTo>
                  <a:lnTo>
                    <a:pt x="8947" y="6571"/>
                  </a:lnTo>
                  <a:cubicBezTo>
                    <a:pt x="9258" y="6571"/>
                    <a:pt x="9511" y="6318"/>
                    <a:pt x="9511" y="6007"/>
                  </a:cubicBezTo>
                  <a:lnTo>
                    <a:pt x="9511" y="566"/>
                  </a:lnTo>
                  <a:cubicBezTo>
                    <a:pt x="9511" y="255"/>
                    <a:pt x="9258" y="1"/>
                    <a:pt x="89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12" name="Google Shape;5012;p68"/>
            <p:cNvSpPr/>
            <p:nvPr/>
          </p:nvSpPr>
          <p:spPr>
            <a:xfrm>
              <a:off x="2871900" y="2856725"/>
              <a:ext cx="91525" cy="28350"/>
            </a:xfrm>
            <a:custGeom>
              <a:avLst/>
              <a:gdLst/>
              <a:ahLst/>
              <a:cxnLst/>
              <a:rect l="l" t="t" r="r" b="b"/>
              <a:pathLst>
                <a:path w="3661" h="1134" extrusionOk="0">
                  <a:moveTo>
                    <a:pt x="565" y="1"/>
                  </a:moveTo>
                  <a:cubicBezTo>
                    <a:pt x="254" y="1"/>
                    <a:pt x="1" y="254"/>
                    <a:pt x="1" y="565"/>
                  </a:cubicBezTo>
                  <a:cubicBezTo>
                    <a:pt x="1" y="879"/>
                    <a:pt x="254" y="1133"/>
                    <a:pt x="565" y="1133"/>
                  </a:cubicBezTo>
                  <a:lnTo>
                    <a:pt x="3096" y="1133"/>
                  </a:lnTo>
                  <a:cubicBezTo>
                    <a:pt x="3407" y="1133"/>
                    <a:pt x="3660" y="879"/>
                    <a:pt x="3660" y="565"/>
                  </a:cubicBezTo>
                  <a:cubicBezTo>
                    <a:pt x="3660" y="254"/>
                    <a:pt x="3407" y="1"/>
                    <a:pt x="3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13" name="Google Shape;5013;p68"/>
            <p:cNvSpPr/>
            <p:nvPr/>
          </p:nvSpPr>
          <p:spPr>
            <a:xfrm>
              <a:off x="2845500" y="2900300"/>
              <a:ext cx="144350" cy="28325"/>
            </a:xfrm>
            <a:custGeom>
              <a:avLst/>
              <a:gdLst/>
              <a:ahLst/>
              <a:cxnLst/>
              <a:rect l="l" t="t" r="r" b="b"/>
              <a:pathLst>
                <a:path w="5774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2"/>
                    <a:pt x="565" y="1132"/>
                  </a:cubicBezTo>
                  <a:lnTo>
                    <a:pt x="5209" y="1132"/>
                  </a:lnTo>
                  <a:cubicBezTo>
                    <a:pt x="5520" y="1132"/>
                    <a:pt x="5773" y="879"/>
                    <a:pt x="5773" y="568"/>
                  </a:cubicBezTo>
                  <a:cubicBezTo>
                    <a:pt x="5773" y="254"/>
                    <a:pt x="5520" y="0"/>
                    <a:pt x="52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14" name="Google Shape;5014;p68"/>
          <p:cNvGrpSpPr/>
          <p:nvPr/>
        </p:nvGrpSpPr>
        <p:grpSpPr>
          <a:xfrm>
            <a:off x="5499465" y="3147235"/>
            <a:ext cx="162636" cy="231315"/>
            <a:chOff x="3342275" y="2615925"/>
            <a:chExt cx="339700" cy="483150"/>
          </a:xfrm>
        </p:grpSpPr>
        <p:sp>
          <p:nvSpPr>
            <p:cNvPr id="5015" name="Google Shape;5015;p68"/>
            <p:cNvSpPr/>
            <p:nvPr/>
          </p:nvSpPr>
          <p:spPr>
            <a:xfrm>
              <a:off x="3342275" y="2615925"/>
              <a:ext cx="339700" cy="483150"/>
            </a:xfrm>
            <a:custGeom>
              <a:avLst/>
              <a:gdLst/>
              <a:ahLst/>
              <a:cxnLst/>
              <a:rect l="l" t="t" r="r" b="b"/>
              <a:pathLst>
                <a:path w="13588" h="19326" extrusionOk="0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16" name="Google Shape;5016;p68"/>
            <p:cNvSpPr/>
            <p:nvPr/>
          </p:nvSpPr>
          <p:spPr>
            <a:xfrm>
              <a:off x="3461600" y="3030200"/>
              <a:ext cx="101025" cy="28325"/>
            </a:xfrm>
            <a:custGeom>
              <a:avLst/>
              <a:gdLst/>
              <a:ahLst/>
              <a:cxnLst/>
              <a:rect l="l" t="t" r="r" b="b"/>
              <a:pathLst>
                <a:path w="4041" h="1133" extrusionOk="0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017" name="Google Shape;5017;p68"/>
          <p:cNvSpPr/>
          <p:nvPr/>
        </p:nvSpPr>
        <p:spPr>
          <a:xfrm>
            <a:off x="5767230" y="3147265"/>
            <a:ext cx="189746" cy="231315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018" name="Google Shape;5018;p68"/>
          <p:cNvSpPr/>
          <p:nvPr/>
        </p:nvSpPr>
        <p:spPr>
          <a:xfrm>
            <a:off x="6034533" y="3154495"/>
            <a:ext cx="231315" cy="216856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019" name="Google Shape;5019;p68"/>
          <p:cNvSpPr/>
          <p:nvPr/>
        </p:nvSpPr>
        <p:spPr>
          <a:xfrm>
            <a:off x="6323477" y="3154495"/>
            <a:ext cx="231315" cy="216856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8193" y="12456"/>
                </a:moveTo>
                <a:lnTo>
                  <a:pt x="18193" y="13024"/>
                </a:lnTo>
                <a:cubicBezTo>
                  <a:pt x="18193" y="13335"/>
                  <a:pt x="17939" y="13588"/>
                  <a:pt x="17628" y="13588"/>
                </a:cubicBez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1520" y="14720"/>
                </a:moveTo>
                <a:lnTo>
                  <a:pt x="12275" y="16985"/>
                </a:lnTo>
                <a:lnTo>
                  <a:pt x="7051" y="16985"/>
                </a:lnTo>
                <a:lnTo>
                  <a:pt x="7806" y="14720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4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5325" y="18117"/>
                </a:lnTo>
                <a:cubicBezTo>
                  <a:pt x="15639" y="18117"/>
                  <a:pt x="15889" y="17864"/>
                  <a:pt x="15889" y="17553"/>
                </a:cubicBezTo>
                <a:cubicBezTo>
                  <a:pt x="15889" y="17239"/>
                  <a:pt x="15639" y="16985"/>
                  <a:pt x="15325" y="16985"/>
                </a:cubicBezTo>
                <a:lnTo>
                  <a:pt x="13468" y="16985"/>
                </a:lnTo>
                <a:lnTo>
                  <a:pt x="12713" y="14720"/>
                </a:lnTo>
                <a:lnTo>
                  <a:pt x="17628" y="14720"/>
                </a:lnTo>
                <a:cubicBezTo>
                  <a:pt x="18565" y="14720"/>
                  <a:pt x="19325" y="13960"/>
                  <a:pt x="19325" y="13024"/>
                </a:cubicBezTo>
                <a:lnTo>
                  <a:pt x="19325" y="1701"/>
                </a:lnTo>
                <a:cubicBezTo>
                  <a:pt x="19325" y="762"/>
                  <a:pt x="18565" y="1"/>
                  <a:pt x="176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020" name="Google Shape;5020;p68"/>
          <p:cNvGrpSpPr/>
          <p:nvPr/>
        </p:nvGrpSpPr>
        <p:grpSpPr>
          <a:xfrm>
            <a:off x="6604338" y="3147546"/>
            <a:ext cx="230836" cy="230692"/>
            <a:chOff x="5648900" y="2616600"/>
            <a:chExt cx="482150" cy="481850"/>
          </a:xfrm>
        </p:grpSpPr>
        <p:sp>
          <p:nvSpPr>
            <p:cNvPr id="5021" name="Google Shape;5021;p68"/>
            <p:cNvSpPr/>
            <p:nvPr/>
          </p:nvSpPr>
          <p:spPr>
            <a:xfrm>
              <a:off x="5811500" y="2777025"/>
              <a:ext cx="156875" cy="148275"/>
            </a:xfrm>
            <a:custGeom>
              <a:avLst/>
              <a:gdLst/>
              <a:ahLst/>
              <a:cxnLst/>
              <a:rect l="l" t="t" r="r" b="b"/>
              <a:pathLst>
                <a:path w="6275" h="5931" extrusionOk="0">
                  <a:moveTo>
                    <a:pt x="3137" y="1265"/>
                  </a:moveTo>
                  <a:lnTo>
                    <a:pt x="4994" y="2615"/>
                  </a:lnTo>
                  <a:lnTo>
                    <a:pt x="4285" y="4798"/>
                  </a:lnTo>
                  <a:lnTo>
                    <a:pt x="1990" y="4798"/>
                  </a:lnTo>
                  <a:lnTo>
                    <a:pt x="1280" y="2615"/>
                  </a:lnTo>
                  <a:lnTo>
                    <a:pt x="3137" y="1265"/>
                  </a:lnTo>
                  <a:close/>
                  <a:moveTo>
                    <a:pt x="3137" y="0"/>
                  </a:moveTo>
                  <a:cubicBezTo>
                    <a:pt x="3020" y="0"/>
                    <a:pt x="2903" y="37"/>
                    <a:pt x="2805" y="109"/>
                  </a:cubicBezTo>
                  <a:lnTo>
                    <a:pt x="281" y="1942"/>
                  </a:lnTo>
                  <a:cubicBezTo>
                    <a:pt x="85" y="2087"/>
                    <a:pt x="0" y="2340"/>
                    <a:pt x="76" y="2573"/>
                  </a:cubicBezTo>
                  <a:lnTo>
                    <a:pt x="1039" y="5541"/>
                  </a:lnTo>
                  <a:cubicBezTo>
                    <a:pt x="1117" y="5773"/>
                    <a:pt x="1335" y="5930"/>
                    <a:pt x="1579" y="5930"/>
                  </a:cubicBezTo>
                  <a:lnTo>
                    <a:pt x="4695" y="5930"/>
                  </a:lnTo>
                  <a:cubicBezTo>
                    <a:pt x="4943" y="5930"/>
                    <a:pt x="5160" y="5773"/>
                    <a:pt x="5236" y="5541"/>
                  </a:cubicBezTo>
                  <a:lnTo>
                    <a:pt x="6199" y="2573"/>
                  </a:lnTo>
                  <a:cubicBezTo>
                    <a:pt x="6275" y="2340"/>
                    <a:pt x="6190" y="2087"/>
                    <a:pt x="5994" y="1942"/>
                  </a:cubicBezTo>
                  <a:lnTo>
                    <a:pt x="3469" y="109"/>
                  </a:lnTo>
                  <a:cubicBezTo>
                    <a:pt x="3371" y="37"/>
                    <a:pt x="3254" y="0"/>
                    <a:pt x="31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22" name="Google Shape;5022;p68"/>
            <p:cNvSpPr/>
            <p:nvPr/>
          </p:nvSpPr>
          <p:spPr>
            <a:xfrm>
              <a:off x="5648900" y="2616600"/>
              <a:ext cx="482150" cy="481850"/>
            </a:xfrm>
            <a:custGeom>
              <a:avLst/>
              <a:gdLst/>
              <a:ahLst/>
              <a:cxnLst/>
              <a:rect l="l" t="t" r="r" b="b"/>
              <a:pathLst>
                <a:path w="19286" h="19274" extrusionOk="0">
                  <a:moveTo>
                    <a:pt x="9641" y="1133"/>
                  </a:moveTo>
                  <a:cubicBezTo>
                    <a:pt x="9936" y="1133"/>
                    <a:pt x="10230" y="1148"/>
                    <a:pt x="10523" y="1179"/>
                  </a:cubicBezTo>
                  <a:cubicBezTo>
                    <a:pt x="10547" y="1182"/>
                    <a:pt x="10571" y="1185"/>
                    <a:pt x="10595" y="1185"/>
                  </a:cubicBezTo>
                  <a:cubicBezTo>
                    <a:pt x="10641" y="1191"/>
                    <a:pt x="10686" y="1197"/>
                    <a:pt x="10731" y="1203"/>
                  </a:cubicBezTo>
                  <a:cubicBezTo>
                    <a:pt x="10958" y="1230"/>
                    <a:pt x="11181" y="1269"/>
                    <a:pt x="11402" y="1314"/>
                  </a:cubicBezTo>
                  <a:lnTo>
                    <a:pt x="11501" y="1622"/>
                  </a:lnTo>
                  <a:lnTo>
                    <a:pt x="9644" y="2969"/>
                  </a:lnTo>
                  <a:lnTo>
                    <a:pt x="7787" y="1622"/>
                  </a:lnTo>
                  <a:lnTo>
                    <a:pt x="7887" y="1314"/>
                  </a:lnTo>
                  <a:cubicBezTo>
                    <a:pt x="8038" y="1281"/>
                    <a:pt x="8192" y="1254"/>
                    <a:pt x="8349" y="1230"/>
                  </a:cubicBezTo>
                  <a:lnTo>
                    <a:pt x="8352" y="1230"/>
                  </a:lnTo>
                  <a:cubicBezTo>
                    <a:pt x="8418" y="1221"/>
                    <a:pt x="8488" y="1209"/>
                    <a:pt x="8554" y="1203"/>
                  </a:cubicBezTo>
                  <a:cubicBezTo>
                    <a:pt x="8606" y="1194"/>
                    <a:pt x="8660" y="1188"/>
                    <a:pt x="8714" y="1185"/>
                  </a:cubicBezTo>
                  <a:lnTo>
                    <a:pt x="8760" y="1179"/>
                  </a:lnTo>
                  <a:cubicBezTo>
                    <a:pt x="9053" y="1148"/>
                    <a:pt x="9347" y="1133"/>
                    <a:pt x="9641" y="1133"/>
                  </a:cubicBezTo>
                  <a:close/>
                  <a:moveTo>
                    <a:pt x="2591" y="5394"/>
                  </a:moveTo>
                  <a:lnTo>
                    <a:pt x="3300" y="7577"/>
                  </a:lnTo>
                  <a:lnTo>
                    <a:pt x="1444" y="8926"/>
                  </a:lnTo>
                  <a:lnTo>
                    <a:pt x="1184" y="8736"/>
                  </a:lnTo>
                  <a:cubicBezTo>
                    <a:pt x="1187" y="8700"/>
                    <a:pt x="1193" y="8661"/>
                    <a:pt x="1199" y="8621"/>
                  </a:cubicBezTo>
                  <a:cubicBezTo>
                    <a:pt x="1202" y="8594"/>
                    <a:pt x="1205" y="8567"/>
                    <a:pt x="1208" y="8540"/>
                  </a:cubicBezTo>
                  <a:cubicBezTo>
                    <a:pt x="1211" y="8498"/>
                    <a:pt x="1220" y="8455"/>
                    <a:pt x="1226" y="8413"/>
                  </a:cubicBezTo>
                  <a:cubicBezTo>
                    <a:pt x="1229" y="8383"/>
                    <a:pt x="1232" y="8353"/>
                    <a:pt x="1238" y="8326"/>
                  </a:cubicBezTo>
                  <a:cubicBezTo>
                    <a:pt x="1244" y="8286"/>
                    <a:pt x="1250" y="8247"/>
                    <a:pt x="1256" y="8208"/>
                  </a:cubicBezTo>
                  <a:cubicBezTo>
                    <a:pt x="1265" y="8169"/>
                    <a:pt x="1268" y="8141"/>
                    <a:pt x="1274" y="8108"/>
                  </a:cubicBezTo>
                  <a:cubicBezTo>
                    <a:pt x="1280" y="8075"/>
                    <a:pt x="1290" y="8036"/>
                    <a:pt x="1296" y="7999"/>
                  </a:cubicBezTo>
                  <a:cubicBezTo>
                    <a:pt x="1302" y="7966"/>
                    <a:pt x="1308" y="7930"/>
                    <a:pt x="1317" y="7894"/>
                  </a:cubicBezTo>
                  <a:cubicBezTo>
                    <a:pt x="1323" y="7861"/>
                    <a:pt x="1332" y="7824"/>
                    <a:pt x="1338" y="7791"/>
                  </a:cubicBezTo>
                  <a:cubicBezTo>
                    <a:pt x="1347" y="7755"/>
                    <a:pt x="1356" y="7719"/>
                    <a:pt x="1362" y="7682"/>
                  </a:cubicBezTo>
                  <a:cubicBezTo>
                    <a:pt x="1371" y="7649"/>
                    <a:pt x="1380" y="7613"/>
                    <a:pt x="1389" y="7577"/>
                  </a:cubicBezTo>
                  <a:cubicBezTo>
                    <a:pt x="1398" y="7541"/>
                    <a:pt x="1407" y="7510"/>
                    <a:pt x="1413" y="7477"/>
                  </a:cubicBezTo>
                  <a:cubicBezTo>
                    <a:pt x="1425" y="7441"/>
                    <a:pt x="1434" y="7399"/>
                    <a:pt x="1447" y="7359"/>
                  </a:cubicBezTo>
                  <a:cubicBezTo>
                    <a:pt x="1456" y="7332"/>
                    <a:pt x="1462" y="7305"/>
                    <a:pt x="1471" y="7278"/>
                  </a:cubicBezTo>
                  <a:cubicBezTo>
                    <a:pt x="1483" y="7233"/>
                    <a:pt x="1495" y="7187"/>
                    <a:pt x="1510" y="7142"/>
                  </a:cubicBezTo>
                  <a:cubicBezTo>
                    <a:pt x="1516" y="7124"/>
                    <a:pt x="1522" y="7106"/>
                    <a:pt x="1528" y="7085"/>
                  </a:cubicBezTo>
                  <a:cubicBezTo>
                    <a:pt x="1546" y="7030"/>
                    <a:pt x="1561" y="6976"/>
                    <a:pt x="1579" y="6925"/>
                  </a:cubicBezTo>
                  <a:lnTo>
                    <a:pt x="1588" y="6900"/>
                  </a:lnTo>
                  <a:cubicBezTo>
                    <a:pt x="1767" y="6375"/>
                    <a:pt x="1996" y="5871"/>
                    <a:pt x="2274" y="5394"/>
                  </a:cubicBezTo>
                  <a:close/>
                  <a:moveTo>
                    <a:pt x="17012" y="5394"/>
                  </a:moveTo>
                  <a:cubicBezTo>
                    <a:pt x="17253" y="5813"/>
                    <a:pt x="17462" y="6257"/>
                    <a:pt x="17628" y="6713"/>
                  </a:cubicBezTo>
                  <a:lnTo>
                    <a:pt x="17628" y="6719"/>
                  </a:lnTo>
                  <a:cubicBezTo>
                    <a:pt x="17649" y="6774"/>
                    <a:pt x="17670" y="6831"/>
                    <a:pt x="17688" y="6888"/>
                  </a:cubicBezTo>
                  <a:cubicBezTo>
                    <a:pt x="17694" y="6906"/>
                    <a:pt x="17700" y="6922"/>
                    <a:pt x="17706" y="6937"/>
                  </a:cubicBezTo>
                  <a:cubicBezTo>
                    <a:pt x="17721" y="6982"/>
                    <a:pt x="17736" y="7027"/>
                    <a:pt x="17749" y="7072"/>
                  </a:cubicBezTo>
                  <a:cubicBezTo>
                    <a:pt x="17758" y="7103"/>
                    <a:pt x="17767" y="7130"/>
                    <a:pt x="17776" y="7157"/>
                  </a:cubicBezTo>
                  <a:cubicBezTo>
                    <a:pt x="17788" y="7196"/>
                    <a:pt x="17797" y="7230"/>
                    <a:pt x="17809" y="7266"/>
                  </a:cubicBezTo>
                  <a:cubicBezTo>
                    <a:pt x="17818" y="7305"/>
                    <a:pt x="17830" y="7341"/>
                    <a:pt x="17839" y="7377"/>
                  </a:cubicBezTo>
                  <a:cubicBezTo>
                    <a:pt x="17848" y="7408"/>
                    <a:pt x="17857" y="7438"/>
                    <a:pt x="17863" y="7468"/>
                  </a:cubicBezTo>
                  <a:cubicBezTo>
                    <a:pt x="17875" y="7510"/>
                    <a:pt x="17887" y="7553"/>
                    <a:pt x="17896" y="7598"/>
                  </a:cubicBezTo>
                  <a:lnTo>
                    <a:pt x="17915" y="7673"/>
                  </a:lnTo>
                  <a:cubicBezTo>
                    <a:pt x="17927" y="7722"/>
                    <a:pt x="17936" y="7767"/>
                    <a:pt x="17948" y="7812"/>
                  </a:cubicBezTo>
                  <a:lnTo>
                    <a:pt x="17963" y="7885"/>
                  </a:lnTo>
                  <a:cubicBezTo>
                    <a:pt x="17972" y="7933"/>
                    <a:pt x="17981" y="7978"/>
                    <a:pt x="17990" y="8027"/>
                  </a:cubicBezTo>
                  <a:cubicBezTo>
                    <a:pt x="17996" y="8051"/>
                    <a:pt x="18002" y="8075"/>
                    <a:pt x="18005" y="8099"/>
                  </a:cubicBezTo>
                  <a:cubicBezTo>
                    <a:pt x="18014" y="8144"/>
                    <a:pt x="18020" y="8193"/>
                    <a:pt x="18029" y="8238"/>
                  </a:cubicBezTo>
                  <a:cubicBezTo>
                    <a:pt x="18032" y="8265"/>
                    <a:pt x="18038" y="8289"/>
                    <a:pt x="18041" y="8317"/>
                  </a:cubicBezTo>
                  <a:cubicBezTo>
                    <a:pt x="18050" y="8362"/>
                    <a:pt x="18057" y="8404"/>
                    <a:pt x="18063" y="8449"/>
                  </a:cubicBezTo>
                  <a:cubicBezTo>
                    <a:pt x="18066" y="8477"/>
                    <a:pt x="18069" y="8507"/>
                    <a:pt x="18075" y="8534"/>
                  </a:cubicBezTo>
                  <a:cubicBezTo>
                    <a:pt x="18078" y="8576"/>
                    <a:pt x="18084" y="8621"/>
                    <a:pt x="18090" y="8664"/>
                  </a:cubicBezTo>
                  <a:cubicBezTo>
                    <a:pt x="18093" y="8688"/>
                    <a:pt x="18096" y="8712"/>
                    <a:pt x="18096" y="8739"/>
                  </a:cubicBezTo>
                  <a:lnTo>
                    <a:pt x="17836" y="8926"/>
                  </a:lnTo>
                  <a:lnTo>
                    <a:pt x="15979" y="7580"/>
                  </a:lnTo>
                  <a:lnTo>
                    <a:pt x="16689" y="5397"/>
                  </a:lnTo>
                  <a:lnTo>
                    <a:pt x="17012" y="5394"/>
                  </a:lnTo>
                  <a:close/>
                  <a:moveTo>
                    <a:pt x="5722" y="15029"/>
                  </a:moveTo>
                  <a:lnTo>
                    <a:pt x="6432" y="17212"/>
                  </a:lnTo>
                  <a:lnTo>
                    <a:pt x="6172" y="17402"/>
                  </a:lnTo>
                  <a:cubicBezTo>
                    <a:pt x="5091" y="16916"/>
                    <a:pt x="4125" y="16209"/>
                    <a:pt x="3331" y="15331"/>
                  </a:cubicBezTo>
                  <a:lnTo>
                    <a:pt x="3427" y="15029"/>
                  </a:lnTo>
                  <a:close/>
                  <a:moveTo>
                    <a:pt x="15855" y="15029"/>
                  </a:moveTo>
                  <a:lnTo>
                    <a:pt x="15952" y="15331"/>
                  </a:lnTo>
                  <a:cubicBezTo>
                    <a:pt x="15158" y="16209"/>
                    <a:pt x="14192" y="16916"/>
                    <a:pt x="13111" y="17402"/>
                  </a:cubicBezTo>
                  <a:lnTo>
                    <a:pt x="12851" y="17212"/>
                  </a:lnTo>
                  <a:lnTo>
                    <a:pt x="13561" y="15029"/>
                  </a:lnTo>
                  <a:close/>
                  <a:moveTo>
                    <a:pt x="6571" y="1707"/>
                  </a:moveTo>
                  <a:cubicBezTo>
                    <a:pt x="6516" y="1927"/>
                    <a:pt x="6604" y="2160"/>
                    <a:pt x="6788" y="2296"/>
                  </a:cubicBezTo>
                  <a:lnTo>
                    <a:pt x="9309" y="4129"/>
                  </a:lnTo>
                  <a:cubicBezTo>
                    <a:pt x="9409" y="4199"/>
                    <a:pt x="9526" y="4235"/>
                    <a:pt x="9643" y="4235"/>
                  </a:cubicBezTo>
                  <a:cubicBezTo>
                    <a:pt x="9760" y="4235"/>
                    <a:pt x="9877" y="4199"/>
                    <a:pt x="9976" y="4129"/>
                  </a:cubicBezTo>
                  <a:lnTo>
                    <a:pt x="12498" y="2296"/>
                  </a:lnTo>
                  <a:cubicBezTo>
                    <a:pt x="12682" y="2160"/>
                    <a:pt x="12769" y="1927"/>
                    <a:pt x="12715" y="1707"/>
                  </a:cubicBezTo>
                  <a:lnTo>
                    <a:pt x="12715" y="1707"/>
                  </a:lnTo>
                  <a:cubicBezTo>
                    <a:pt x="14089" y="2241"/>
                    <a:pt x="15300" y="3123"/>
                    <a:pt x="16230" y="4264"/>
                  </a:cubicBezTo>
                  <a:cubicBezTo>
                    <a:pt x="16003" y="4283"/>
                    <a:pt x="15813" y="4437"/>
                    <a:pt x="15744" y="4651"/>
                  </a:cubicBezTo>
                  <a:lnTo>
                    <a:pt x="14777" y="7616"/>
                  </a:lnTo>
                  <a:cubicBezTo>
                    <a:pt x="14702" y="7852"/>
                    <a:pt x="14786" y="8105"/>
                    <a:pt x="14986" y="8250"/>
                  </a:cubicBezTo>
                  <a:lnTo>
                    <a:pt x="17507" y="10083"/>
                  </a:lnTo>
                  <a:cubicBezTo>
                    <a:pt x="17605" y="10155"/>
                    <a:pt x="17721" y="10192"/>
                    <a:pt x="17838" y="10192"/>
                  </a:cubicBezTo>
                  <a:cubicBezTo>
                    <a:pt x="17940" y="10192"/>
                    <a:pt x="18043" y="10164"/>
                    <a:pt x="18135" y="10107"/>
                  </a:cubicBezTo>
                  <a:lnTo>
                    <a:pt x="18135" y="10107"/>
                  </a:lnTo>
                  <a:cubicBezTo>
                    <a:pt x="18053" y="11581"/>
                    <a:pt x="17592" y="13006"/>
                    <a:pt x="16788" y="14244"/>
                  </a:cubicBezTo>
                  <a:cubicBezTo>
                    <a:pt x="16701" y="14032"/>
                    <a:pt x="16495" y="13896"/>
                    <a:pt x="16269" y="13896"/>
                  </a:cubicBezTo>
                  <a:lnTo>
                    <a:pt x="13150" y="13896"/>
                  </a:lnTo>
                  <a:cubicBezTo>
                    <a:pt x="12905" y="13896"/>
                    <a:pt x="12688" y="14053"/>
                    <a:pt x="12612" y="14289"/>
                  </a:cubicBezTo>
                  <a:lnTo>
                    <a:pt x="11649" y="17254"/>
                  </a:lnTo>
                  <a:cubicBezTo>
                    <a:pt x="11577" y="17471"/>
                    <a:pt x="11646" y="17710"/>
                    <a:pt x="11818" y="17858"/>
                  </a:cubicBezTo>
                  <a:cubicBezTo>
                    <a:pt x="11106" y="18045"/>
                    <a:pt x="10374" y="18139"/>
                    <a:pt x="9643" y="18139"/>
                  </a:cubicBezTo>
                  <a:cubicBezTo>
                    <a:pt x="8911" y="18139"/>
                    <a:pt x="8180" y="18045"/>
                    <a:pt x="7467" y="17858"/>
                  </a:cubicBezTo>
                  <a:cubicBezTo>
                    <a:pt x="7639" y="17710"/>
                    <a:pt x="7709" y="17471"/>
                    <a:pt x="7636" y="17254"/>
                  </a:cubicBezTo>
                  <a:lnTo>
                    <a:pt x="6673" y="14289"/>
                  </a:lnTo>
                  <a:cubicBezTo>
                    <a:pt x="6598" y="14053"/>
                    <a:pt x="6380" y="13896"/>
                    <a:pt x="6136" y="13896"/>
                  </a:cubicBezTo>
                  <a:lnTo>
                    <a:pt x="3020" y="13896"/>
                  </a:lnTo>
                  <a:cubicBezTo>
                    <a:pt x="2790" y="13896"/>
                    <a:pt x="2585" y="14032"/>
                    <a:pt x="2497" y="14244"/>
                  </a:cubicBezTo>
                  <a:cubicBezTo>
                    <a:pt x="1694" y="13006"/>
                    <a:pt x="1229" y="11581"/>
                    <a:pt x="1151" y="10107"/>
                  </a:cubicBezTo>
                  <a:lnTo>
                    <a:pt x="1151" y="10107"/>
                  </a:lnTo>
                  <a:cubicBezTo>
                    <a:pt x="1240" y="10163"/>
                    <a:pt x="1342" y="10191"/>
                    <a:pt x="1443" y="10191"/>
                  </a:cubicBezTo>
                  <a:cubicBezTo>
                    <a:pt x="1560" y="10191"/>
                    <a:pt x="1677" y="10154"/>
                    <a:pt x="1776" y="10083"/>
                  </a:cubicBezTo>
                  <a:lnTo>
                    <a:pt x="4300" y="8250"/>
                  </a:lnTo>
                  <a:cubicBezTo>
                    <a:pt x="4496" y="8105"/>
                    <a:pt x="4581" y="7852"/>
                    <a:pt x="4505" y="7616"/>
                  </a:cubicBezTo>
                  <a:lnTo>
                    <a:pt x="3542" y="4654"/>
                  </a:lnTo>
                  <a:cubicBezTo>
                    <a:pt x="3473" y="4440"/>
                    <a:pt x="3279" y="4286"/>
                    <a:pt x="3053" y="4264"/>
                  </a:cubicBezTo>
                  <a:cubicBezTo>
                    <a:pt x="3986" y="3123"/>
                    <a:pt x="5197" y="2241"/>
                    <a:pt x="6568" y="1707"/>
                  </a:cubicBezTo>
                  <a:close/>
                  <a:moveTo>
                    <a:pt x="9641" y="1"/>
                  </a:moveTo>
                  <a:cubicBezTo>
                    <a:pt x="9566" y="1"/>
                    <a:pt x="9490" y="1"/>
                    <a:pt x="9412" y="4"/>
                  </a:cubicBezTo>
                  <a:lnTo>
                    <a:pt x="9394" y="4"/>
                  </a:lnTo>
                  <a:cubicBezTo>
                    <a:pt x="9318" y="7"/>
                    <a:pt x="9246" y="7"/>
                    <a:pt x="9173" y="13"/>
                  </a:cubicBezTo>
                  <a:lnTo>
                    <a:pt x="9137" y="13"/>
                  </a:lnTo>
                  <a:cubicBezTo>
                    <a:pt x="9077" y="16"/>
                    <a:pt x="9019" y="19"/>
                    <a:pt x="8959" y="22"/>
                  </a:cubicBezTo>
                  <a:lnTo>
                    <a:pt x="8908" y="25"/>
                  </a:lnTo>
                  <a:cubicBezTo>
                    <a:pt x="8850" y="31"/>
                    <a:pt x="8790" y="37"/>
                    <a:pt x="8732" y="40"/>
                  </a:cubicBezTo>
                  <a:lnTo>
                    <a:pt x="8630" y="52"/>
                  </a:lnTo>
                  <a:lnTo>
                    <a:pt x="8551" y="61"/>
                  </a:lnTo>
                  <a:cubicBezTo>
                    <a:pt x="8476" y="67"/>
                    <a:pt x="8400" y="76"/>
                    <a:pt x="8325" y="88"/>
                  </a:cubicBezTo>
                  <a:lnTo>
                    <a:pt x="8313" y="88"/>
                  </a:lnTo>
                  <a:cubicBezTo>
                    <a:pt x="3965" y="695"/>
                    <a:pt x="574" y="4162"/>
                    <a:pt x="67" y="8522"/>
                  </a:cubicBezTo>
                  <a:lnTo>
                    <a:pt x="67" y="8525"/>
                  </a:lnTo>
                  <a:lnTo>
                    <a:pt x="67" y="8537"/>
                  </a:lnTo>
                  <a:cubicBezTo>
                    <a:pt x="61" y="8609"/>
                    <a:pt x="52" y="8685"/>
                    <a:pt x="46" y="8760"/>
                  </a:cubicBezTo>
                  <a:cubicBezTo>
                    <a:pt x="42" y="8794"/>
                    <a:pt x="39" y="8827"/>
                    <a:pt x="36" y="8860"/>
                  </a:cubicBezTo>
                  <a:cubicBezTo>
                    <a:pt x="33" y="8893"/>
                    <a:pt x="33" y="8920"/>
                    <a:pt x="30" y="8951"/>
                  </a:cubicBezTo>
                  <a:lnTo>
                    <a:pt x="30" y="8966"/>
                  </a:lnTo>
                  <a:cubicBezTo>
                    <a:pt x="30" y="8969"/>
                    <a:pt x="30" y="8972"/>
                    <a:pt x="30" y="8975"/>
                  </a:cubicBezTo>
                  <a:cubicBezTo>
                    <a:pt x="15" y="9195"/>
                    <a:pt x="6" y="9416"/>
                    <a:pt x="6" y="9636"/>
                  </a:cubicBezTo>
                  <a:cubicBezTo>
                    <a:pt x="0" y="12000"/>
                    <a:pt x="870" y="14286"/>
                    <a:pt x="2449" y="16046"/>
                  </a:cubicBezTo>
                  <a:lnTo>
                    <a:pt x="2458" y="16055"/>
                  </a:lnTo>
                  <a:cubicBezTo>
                    <a:pt x="2576" y="16191"/>
                    <a:pt x="2703" y="16321"/>
                    <a:pt x="2829" y="16451"/>
                  </a:cubicBezTo>
                  <a:lnTo>
                    <a:pt x="2860" y="16478"/>
                  </a:lnTo>
                  <a:lnTo>
                    <a:pt x="2866" y="16484"/>
                  </a:lnTo>
                  <a:cubicBezTo>
                    <a:pt x="2932" y="16551"/>
                    <a:pt x="2999" y="16617"/>
                    <a:pt x="3068" y="16680"/>
                  </a:cubicBezTo>
                  <a:lnTo>
                    <a:pt x="3077" y="16689"/>
                  </a:lnTo>
                  <a:cubicBezTo>
                    <a:pt x="4927" y="18412"/>
                    <a:pt x="7285" y="19274"/>
                    <a:pt x="9643" y="19274"/>
                  </a:cubicBezTo>
                  <a:cubicBezTo>
                    <a:pt x="12000" y="19274"/>
                    <a:pt x="14357" y="18413"/>
                    <a:pt x="16206" y="16692"/>
                  </a:cubicBezTo>
                  <a:lnTo>
                    <a:pt x="16224" y="16677"/>
                  </a:lnTo>
                  <a:cubicBezTo>
                    <a:pt x="16287" y="16620"/>
                    <a:pt x="16351" y="16560"/>
                    <a:pt x="16411" y="16496"/>
                  </a:cubicBezTo>
                  <a:lnTo>
                    <a:pt x="16435" y="16475"/>
                  </a:lnTo>
                  <a:lnTo>
                    <a:pt x="16459" y="16451"/>
                  </a:lnTo>
                  <a:cubicBezTo>
                    <a:pt x="16583" y="16324"/>
                    <a:pt x="16704" y="16197"/>
                    <a:pt x="16822" y="16067"/>
                  </a:cubicBezTo>
                  <a:lnTo>
                    <a:pt x="16861" y="16025"/>
                  </a:lnTo>
                  <a:cubicBezTo>
                    <a:pt x="16912" y="15965"/>
                    <a:pt x="16963" y="15907"/>
                    <a:pt x="17015" y="15847"/>
                  </a:cubicBezTo>
                  <a:lnTo>
                    <a:pt x="17030" y="15829"/>
                  </a:lnTo>
                  <a:lnTo>
                    <a:pt x="17036" y="15823"/>
                  </a:lnTo>
                  <a:cubicBezTo>
                    <a:pt x="18491" y="14090"/>
                    <a:pt x="19285" y="11898"/>
                    <a:pt x="19279" y="9636"/>
                  </a:cubicBezTo>
                  <a:cubicBezTo>
                    <a:pt x="19279" y="9413"/>
                    <a:pt x="19270" y="9189"/>
                    <a:pt x="19255" y="8969"/>
                  </a:cubicBezTo>
                  <a:cubicBezTo>
                    <a:pt x="19255" y="8969"/>
                    <a:pt x="19255" y="8969"/>
                    <a:pt x="19255" y="8966"/>
                  </a:cubicBezTo>
                  <a:lnTo>
                    <a:pt x="19255" y="8963"/>
                  </a:lnTo>
                  <a:cubicBezTo>
                    <a:pt x="19252" y="8923"/>
                    <a:pt x="19249" y="8881"/>
                    <a:pt x="19246" y="8842"/>
                  </a:cubicBezTo>
                  <a:lnTo>
                    <a:pt x="19243" y="8788"/>
                  </a:lnTo>
                  <a:cubicBezTo>
                    <a:pt x="18848" y="4319"/>
                    <a:pt x="15421" y="714"/>
                    <a:pt x="10976" y="92"/>
                  </a:cubicBezTo>
                  <a:lnTo>
                    <a:pt x="10946" y="85"/>
                  </a:lnTo>
                  <a:cubicBezTo>
                    <a:pt x="10879" y="76"/>
                    <a:pt x="10810" y="70"/>
                    <a:pt x="10740" y="61"/>
                  </a:cubicBezTo>
                  <a:lnTo>
                    <a:pt x="10650" y="52"/>
                  </a:lnTo>
                  <a:lnTo>
                    <a:pt x="10553" y="40"/>
                  </a:lnTo>
                  <a:cubicBezTo>
                    <a:pt x="10496" y="37"/>
                    <a:pt x="10435" y="31"/>
                    <a:pt x="10375" y="25"/>
                  </a:cubicBezTo>
                  <a:lnTo>
                    <a:pt x="10327" y="22"/>
                  </a:lnTo>
                  <a:cubicBezTo>
                    <a:pt x="10266" y="19"/>
                    <a:pt x="10206" y="16"/>
                    <a:pt x="10146" y="13"/>
                  </a:cubicBezTo>
                  <a:lnTo>
                    <a:pt x="10112" y="13"/>
                  </a:lnTo>
                  <a:cubicBezTo>
                    <a:pt x="10040" y="7"/>
                    <a:pt x="9964" y="4"/>
                    <a:pt x="9892" y="4"/>
                  </a:cubicBezTo>
                  <a:lnTo>
                    <a:pt x="9871" y="4"/>
                  </a:lnTo>
                  <a:cubicBezTo>
                    <a:pt x="9795" y="1"/>
                    <a:pt x="9720" y="1"/>
                    <a:pt x="9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23" name="Google Shape;5023;p68"/>
          <p:cNvGrpSpPr/>
          <p:nvPr/>
        </p:nvGrpSpPr>
        <p:grpSpPr>
          <a:xfrm>
            <a:off x="6889543" y="3147217"/>
            <a:ext cx="231303" cy="231351"/>
            <a:chOff x="6242825" y="2615925"/>
            <a:chExt cx="483125" cy="483225"/>
          </a:xfrm>
        </p:grpSpPr>
        <p:sp>
          <p:nvSpPr>
            <p:cNvPr id="5024" name="Google Shape;5024;p68"/>
            <p:cNvSpPr/>
            <p:nvPr/>
          </p:nvSpPr>
          <p:spPr>
            <a:xfrm>
              <a:off x="6242825" y="2672550"/>
              <a:ext cx="483125" cy="426600"/>
            </a:xfrm>
            <a:custGeom>
              <a:avLst/>
              <a:gdLst/>
              <a:ahLst/>
              <a:cxnLst/>
              <a:rect l="l" t="t" r="r" b="b"/>
              <a:pathLst>
                <a:path w="19325" h="17064" extrusionOk="0">
                  <a:moveTo>
                    <a:pt x="10230" y="2331"/>
                  </a:moveTo>
                  <a:cubicBezTo>
                    <a:pt x="11387" y="2603"/>
                    <a:pt x="12437" y="3687"/>
                    <a:pt x="13056" y="5299"/>
                  </a:cubicBezTo>
                  <a:cubicBezTo>
                    <a:pt x="13144" y="5524"/>
                    <a:pt x="13357" y="5662"/>
                    <a:pt x="13583" y="5662"/>
                  </a:cubicBezTo>
                  <a:cubicBezTo>
                    <a:pt x="13652" y="5662"/>
                    <a:pt x="13722" y="5649"/>
                    <a:pt x="13790" y="5623"/>
                  </a:cubicBezTo>
                  <a:cubicBezTo>
                    <a:pt x="14083" y="5511"/>
                    <a:pt x="14228" y="5185"/>
                    <a:pt x="14113" y="4892"/>
                  </a:cubicBezTo>
                  <a:cubicBezTo>
                    <a:pt x="13790" y="4049"/>
                    <a:pt x="13349" y="3307"/>
                    <a:pt x="12830" y="2712"/>
                  </a:cubicBezTo>
                  <a:lnTo>
                    <a:pt x="12830" y="2712"/>
                  </a:lnTo>
                  <a:cubicBezTo>
                    <a:pt x="13911" y="3029"/>
                    <a:pt x="14901" y="3512"/>
                    <a:pt x="15750" y="4143"/>
                  </a:cubicBezTo>
                  <a:cubicBezTo>
                    <a:pt x="16882" y="4988"/>
                    <a:pt x="17649" y="6024"/>
                    <a:pt x="17990" y="7147"/>
                  </a:cubicBezTo>
                  <a:cubicBezTo>
                    <a:pt x="17519" y="6915"/>
                    <a:pt x="17000" y="6794"/>
                    <a:pt x="16476" y="6794"/>
                  </a:cubicBezTo>
                  <a:cubicBezTo>
                    <a:pt x="16469" y="6794"/>
                    <a:pt x="16463" y="6794"/>
                    <a:pt x="16456" y="6794"/>
                  </a:cubicBezTo>
                  <a:cubicBezTo>
                    <a:pt x="15729" y="6794"/>
                    <a:pt x="15040" y="7012"/>
                    <a:pt x="14515" y="7404"/>
                  </a:cubicBezTo>
                  <a:cubicBezTo>
                    <a:pt x="14400" y="7492"/>
                    <a:pt x="14291" y="7588"/>
                    <a:pt x="14192" y="7694"/>
                  </a:cubicBezTo>
                  <a:cubicBezTo>
                    <a:pt x="14092" y="7588"/>
                    <a:pt x="13983" y="7492"/>
                    <a:pt x="13869" y="7404"/>
                  </a:cubicBezTo>
                  <a:cubicBezTo>
                    <a:pt x="13343" y="7012"/>
                    <a:pt x="12655" y="6794"/>
                    <a:pt x="11927" y="6794"/>
                  </a:cubicBezTo>
                  <a:cubicBezTo>
                    <a:pt x="11199" y="6794"/>
                    <a:pt x="10511" y="7012"/>
                    <a:pt x="9986" y="7404"/>
                  </a:cubicBezTo>
                  <a:cubicBezTo>
                    <a:pt x="9871" y="7492"/>
                    <a:pt x="9762" y="7588"/>
                    <a:pt x="9662" y="7694"/>
                  </a:cubicBezTo>
                  <a:cubicBezTo>
                    <a:pt x="9563" y="7588"/>
                    <a:pt x="9454" y="7492"/>
                    <a:pt x="9339" y="7404"/>
                  </a:cubicBezTo>
                  <a:cubicBezTo>
                    <a:pt x="8814" y="7012"/>
                    <a:pt x="8126" y="6794"/>
                    <a:pt x="7398" y="6794"/>
                  </a:cubicBezTo>
                  <a:cubicBezTo>
                    <a:pt x="6670" y="6794"/>
                    <a:pt x="5982" y="7012"/>
                    <a:pt x="5456" y="7404"/>
                  </a:cubicBezTo>
                  <a:cubicBezTo>
                    <a:pt x="5342" y="7492"/>
                    <a:pt x="5233" y="7588"/>
                    <a:pt x="5133" y="7694"/>
                  </a:cubicBezTo>
                  <a:cubicBezTo>
                    <a:pt x="5034" y="7588"/>
                    <a:pt x="4925" y="7492"/>
                    <a:pt x="4810" y="7404"/>
                  </a:cubicBezTo>
                  <a:cubicBezTo>
                    <a:pt x="4285" y="7012"/>
                    <a:pt x="3596" y="6794"/>
                    <a:pt x="2869" y="6794"/>
                  </a:cubicBezTo>
                  <a:cubicBezTo>
                    <a:pt x="2862" y="6794"/>
                    <a:pt x="2856" y="6794"/>
                    <a:pt x="2849" y="6794"/>
                  </a:cubicBezTo>
                  <a:cubicBezTo>
                    <a:pt x="2324" y="6794"/>
                    <a:pt x="1806" y="6915"/>
                    <a:pt x="1335" y="7147"/>
                  </a:cubicBezTo>
                  <a:cubicBezTo>
                    <a:pt x="1676" y="6024"/>
                    <a:pt x="2443" y="4988"/>
                    <a:pt x="3578" y="4143"/>
                  </a:cubicBezTo>
                  <a:cubicBezTo>
                    <a:pt x="4424" y="3512"/>
                    <a:pt x="5414" y="3029"/>
                    <a:pt x="6498" y="2712"/>
                  </a:cubicBezTo>
                  <a:lnTo>
                    <a:pt x="6498" y="2712"/>
                  </a:lnTo>
                  <a:cubicBezTo>
                    <a:pt x="5976" y="3307"/>
                    <a:pt x="5538" y="4049"/>
                    <a:pt x="5212" y="4892"/>
                  </a:cubicBezTo>
                  <a:cubicBezTo>
                    <a:pt x="5097" y="5185"/>
                    <a:pt x="5245" y="5511"/>
                    <a:pt x="5535" y="5623"/>
                  </a:cubicBezTo>
                  <a:cubicBezTo>
                    <a:pt x="5603" y="5649"/>
                    <a:pt x="5673" y="5662"/>
                    <a:pt x="5742" y="5662"/>
                  </a:cubicBezTo>
                  <a:cubicBezTo>
                    <a:pt x="5968" y="5662"/>
                    <a:pt x="6181" y="5524"/>
                    <a:pt x="6269" y="5299"/>
                  </a:cubicBezTo>
                  <a:cubicBezTo>
                    <a:pt x="6891" y="3687"/>
                    <a:pt x="7941" y="2603"/>
                    <a:pt x="9098" y="2331"/>
                  </a:cubicBezTo>
                  <a:lnTo>
                    <a:pt x="9098" y="5097"/>
                  </a:lnTo>
                  <a:cubicBezTo>
                    <a:pt x="9098" y="5408"/>
                    <a:pt x="9351" y="5662"/>
                    <a:pt x="9662" y="5662"/>
                  </a:cubicBezTo>
                  <a:cubicBezTo>
                    <a:pt x="9976" y="5662"/>
                    <a:pt x="10230" y="5408"/>
                    <a:pt x="10230" y="5097"/>
                  </a:cubicBezTo>
                  <a:lnTo>
                    <a:pt x="10230" y="2331"/>
                  </a:lnTo>
                  <a:close/>
                  <a:moveTo>
                    <a:pt x="9662" y="0"/>
                  </a:moveTo>
                  <a:cubicBezTo>
                    <a:pt x="9348" y="0"/>
                    <a:pt x="9098" y="254"/>
                    <a:pt x="9098" y="568"/>
                  </a:cubicBezTo>
                  <a:lnTo>
                    <a:pt x="9098" y="1145"/>
                  </a:lnTo>
                  <a:cubicBezTo>
                    <a:pt x="6764" y="1247"/>
                    <a:pt x="4584" y="1981"/>
                    <a:pt x="2899" y="3234"/>
                  </a:cubicBezTo>
                  <a:cubicBezTo>
                    <a:pt x="1030" y="4629"/>
                    <a:pt x="0" y="6495"/>
                    <a:pt x="0" y="8494"/>
                  </a:cubicBezTo>
                  <a:lnTo>
                    <a:pt x="0" y="9059"/>
                  </a:lnTo>
                  <a:cubicBezTo>
                    <a:pt x="0" y="9373"/>
                    <a:pt x="254" y="9626"/>
                    <a:pt x="568" y="9626"/>
                  </a:cubicBezTo>
                  <a:cubicBezTo>
                    <a:pt x="879" y="9626"/>
                    <a:pt x="1133" y="9373"/>
                    <a:pt x="1133" y="9059"/>
                  </a:cubicBezTo>
                  <a:cubicBezTo>
                    <a:pt x="1133" y="8455"/>
                    <a:pt x="1945" y="7926"/>
                    <a:pt x="2869" y="7926"/>
                  </a:cubicBezTo>
                  <a:cubicBezTo>
                    <a:pt x="3793" y="7926"/>
                    <a:pt x="4569" y="8446"/>
                    <a:pt x="4569" y="9059"/>
                  </a:cubicBezTo>
                  <a:cubicBezTo>
                    <a:pt x="4569" y="9373"/>
                    <a:pt x="4819" y="9623"/>
                    <a:pt x="5133" y="9623"/>
                  </a:cubicBezTo>
                  <a:cubicBezTo>
                    <a:pt x="5447" y="9623"/>
                    <a:pt x="5701" y="9373"/>
                    <a:pt x="5701" y="9059"/>
                  </a:cubicBezTo>
                  <a:cubicBezTo>
                    <a:pt x="5701" y="8446"/>
                    <a:pt x="6477" y="7926"/>
                    <a:pt x="7398" y="7926"/>
                  </a:cubicBezTo>
                  <a:cubicBezTo>
                    <a:pt x="8319" y="7926"/>
                    <a:pt x="9098" y="8446"/>
                    <a:pt x="9098" y="9059"/>
                  </a:cubicBezTo>
                  <a:lnTo>
                    <a:pt x="9098" y="9475"/>
                  </a:lnTo>
                  <a:cubicBezTo>
                    <a:pt x="9098" y="9500"/>
                    <a:pt x="9098" y="9527"/>
                    <a:pt x="9101" y="9551"/>
                  </a:cubicBezTo>
                  <a:cubicBezTo>
                    <a:pt x="9098" y="9575"/>
                    <a:pt x="9098" y="9602"/>
                    <a:pt x="9098" y="9626"/>
                  </a:cubicBezTo>
                  <a:lnTo>
                    <a:pt x="9098" y="14799"/>
                  </a:lnTo>
                  <a:cubicBezTo>
                    <a:pt x="9098" y="15424"/>
                    <a:pt x="8591" y="15931"/>
                    <a:pt x="7966" y="15931"/>
                  </a:cubicBezTo>
                  <a:cubicBezTo>
                    <a:pt x="7337" y="15931"/>
                    <a:pt x="6833" y="15424"/>
                    <a:pt x="6833" y="14799"/>
                  </a:cubicBezTo>
                  <a:lnTo>
                    <a:pt x="6833" y="14231"/>
                  </a:lnTo>
                  <a:cubicBezTo>
                    <a:pt x="6833" y="13920"/>
                    <a:pt x="6580" y="13666"/>
                    <a:pt x="6266" y="13666"/>
                  </a:cubicBezTo>
                  <a:cubicBezTo>
                    <a:pt x="5952" y="13666"/>
                    <a:pt x="5701" y="13920"/>
                    <a:pt x="5701" y="14231"/>
                  </a:cubicBezTo>
                  <a:lnTo>
                    <a:pt x="5701" y="14799"/>
                  </a:lnTo>
                  <a:cubicBezTo>
                    <a:pt x="5701" y="16049"/>
                    <a:pt x="6712" y="17063"/>
                    <a:pt x="7966" y="17063"/>
                  </a:cubicBezTo>
                  <a:cubicBezTo>
                    <a:pt x="9216" y="17063"/>
                    <a:pt x="10230" y="16049"/>
                    <a:pt x="10230" y="14799"/>
                  </a:cubicBezTo>
                  <a:lnTo>
                    <a:pt x="10230" y="9626"/>
                  </a:lnTo>
                  <a:cubicBezTo>
                    <a:pt x="10227" y="9599"/>
                    <a:pt x="10227" y="9575"/>
                    <a:pt x="10224" y="9551"/>
                  </a:cubicBezTo>
                  <a:cubicBezTo>
                    <a:pt x="10227" y="9524"/>
                    <a:pt x="10227" y="9500"/>
                    <a:pt x="10230" y="9475"/>
                  </a:cubicBezTo>
                  <a:lnTo>
                    <a:pt x="10230" y="9059"/>
                  </a:lnTo>
                  <a:cubicBezTo>
                    <a:pt x="10230" y="8446"/>
                    <a:pt x="11006" y="7926"/>
                    <a:pt x="11927" y="7926"/>
                  </a:cubicBezTo>
                  <a:cubicBezTo>
                    <a:pt x="12848" y="7926"/>
                    <a:pt x="13627" y="8446"/>
                    <a:pt x="13627" y="9059"/>
                  </a:cubicBezTo>
                  <a:cubicBezTo>
                    <a:pt x="13627" y="9373"/>
                    <a:pt x="13878" y="9623"/>
                    <a:pt x="14192" y="9623"/>
                  </a:cubicBezTo>
                  <a:cubicBezTo>
                    <a:pt x="14506" y="9623"/>
                    <a:pt x="14759" y="9373"/>
                    <a:pt x="14759" y="9059"/>
                  </a:cubicBezTo>
                  <a:cubicBezTo>
                    <a:pt x="14759" y="8446"/>
                    <a:pt x="15535" y="7926"/>
                    <a:pt x="16456" y="7926"/>
                  </a:cubicBezTo>
                  <a:cubicBezTo>
                    <a:pt x="17377" y="7926"/>
                    <a:pt x="18192" y="8455"/>
                    <a:pt x="18192" y="9059"/>
                  </a:cubicBezTo>
                  <a:cubicBezTo>
                    <a:pt x="18192" y="9373"/>
                    <a:pt x="18446" y="9623"/>
                    <a:pt x="18760" y="9623"/>
                  </a:cubicBezTo>
                  <a:cubicBezTo>
                    <a:pt x="19071" y="9623"/>
                    <a:pt x="19325" y="9373"/>
                    <a:pt x="19325" y="9059"/>
                  </a:cubicBezTo>
                  <a:lnTo>
                    <a:pt x="19325" y="8494"/>
                  </a:lnTo>
                  <a:cubicBezTo>
                    <a:pt x="19325" y="6495"/>
                    <a:pt x="18295" y="4629"/>
                    <a:pt x="16426" y="3234"/>
                  </a:cubicBezTo>
                  <a:cubicBezTo>
                    <a:pt x="14744" y="1981"/>
                    <a:pt x="12561" y="1247"/>
                    <a:pt x="10230" y="1145"/>
                  </a:cubicBezTo>
                  <a:lnTo>
                    <a:pt x="10230" y="568"/>
                  </a:lnTo>
                  <a:cubicBezTo>
                    <a:pt x="10230" y="254"/>
                    <a:pt x="9976" y="0"/>
                    <a:pt x="9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25" name="Google Shape;5025;p68"/>
            <p:cNvSpPr/>
            <p:nvPr/>
          </p:nvSpPr>
          <p:spPr>
            <a:xfrm>
              <a:off x="6413650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26" name="Google Shape;5026;p68"/>
            <p:cNvSpPr/>
            <p:nvPr/>
          </p:nvSpPr>
          <p:spPr>
            <a:xfrm>
              <a:off x="6526875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27" name="Google Shape;5027;p68"/>
            <p:cNvSpPr/>
            <p:nvPr/>
          </p:nvSpPr>
          <p:spPr>
            <a:xfrm>
              <a:off x="6611800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28" name="Google Shape;5028;p68"/>
            <p:cNvSpPr/>
            <p:nvPr/>
          </p:nvSpPr>
          <p:spPr>
            <a:xfrm>
              <a:off x="6328725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029" name="Google Shape;5029;p68"/>
          <p:cNvSpPr/>
          <p:nvPr/>
        </p:nvSpPr>
        <p:spPr>
          <a:xfrm>
            <a:off x="4326300" y="3439056"/>
            <a:ext cx="235252" cy="218388"/>
          </a:xfrm>
          <a:custGeom>
            <a:avLst/>
            <a:gdLst/>
            <a:ahLst/>
            <a:cxnLst/>
            <a:rect l="l" t="t" r="r" b="b"/>
            <a:pathLst>
              <a:path w="19655" h="18246" extrusionOk="0">
                <a:moveTo>
                  <a:pt x="9829" y="1835"/>
                </a:moveTo>
                <a:lnTo>
                  <a:pt x="12133" y="6452"/>
                </a:lnTo>
                <a:cubicBezTo>
                  <a:pt x="12218" y="6618"/>
                  <a:pt x="12375" y="6733"/>
                  <a:pt x="12559" y="6760"/>
                </a:cubicBezTo>
                <a:lnTo>
                  <a:pt x="17698" y="7500"/>
                </a:lnTo>
                <a:lnTo>
                  <a:pt x="13984" y="11078"/>
                </a:lnTo>
                <a:cubicBezTo>
                  <a:pt x="13848" y="11211"/>
                  <a:pt x="13788" y="11398"/>
                  <a:pt x="13821" y="11582"/>
                </a:cubicBezTo>
                <a:lnTo>
                  <a:pt x="14700" y="16646"/>
                </a:lnTo>
                <a:lnTo>
                  <a:pt x="10092" y="14251"/>
                </a:lnTo>
                <a:cubicBezTo>
                  <a:pt x="10009" y="14209"/>
                  <a:pt x="9919" y="14188"/>
                  <a:pt x="9830" y="14188"/>
                </a:cubicBezTo>
                <a:cubicBezTo>
                  <a:pt x="9740" y="14188"/>
                  <a:pt x="9651" y="14209"/>
                  <a:pt x="9570" y="14251"/>
                </a:cubicBezTo>
                <a:lnTo>
                  <a:pt x="4962" y="16646"/>
                </a:lnTo>
                <a:lnTo>
                  <a:pt x="5838" y="11582"/>
                </a:lnTo>
                <a:cubicBezTo>
                  <a:pt x="5871" y="11398"/>
                  <a:pt x="5810" y="11208"/>
                  <a:pt x="5674" y="11078"/>
                </a:cubicBezTo>
                <a:lnTo>
                  <a:pt x="1961" y="7500"/>
                </a:lnTo>
                <a:lnTo>
                  <a:pt x="7100" y="6760"/>
                </a:lnTo>
                <a:cubicBezTo>
                  <a:pt x="7284" y="6733"/>
                  <a:pt x="7441" y="6618"/>
                  <a:pt x="7525" y="6452"/>
                </a:cubicBezTo>
                <a:lnTo>
                  <a:pt x="9829" y="1835"/>
                </a:lnTo>
                <a:close/>
                <a:moveTo>
                  <a:pt x="9828" y="1"/>
                </a:moveTo>
                <a:cubicBezTo>
                  <a:pt x="9627" y="1"/>
                  <a:pt x="9426" y="105"/>
                  <a:pt x="9322" y="313"/>
                </a:cubicBezTo>
                <a:lnTo>
                  <a:pt x="6641" y="5682"/>
                </a:lnTo>
                <a:lnTo>
                  <a:pt x="653" y="6543"/>
                </a:lnTo>
                <a:cubicBezTo>
                  <a:pt x="188" y="6609"/>
                  <a:pt x="1" y="7183"/>
                  <a:pt x="339" y="7509"/>
                </a:cubicBezTo>
                <a:lnTo>
                  <a:pt x="4672" y="11685"/>
                </a:lnTo>
                <a:lnTo>
                  <a:pt x="3648" y="17579"/>
                </a:lnTo>
                <a:cubicBezTo>
                  <a:pt x="3584" y="17947"/>
                  <a:pt x="3875" y="18245"/>
                  <a:pt x="4207" y="18245"/>
                </a:cubicBezTo>
                <a:cubicBezTo>
                  <a:pt x="4293" y="18245"/>
                  <a:pt x="4383" y="18225"/>
                  <a:pt x="4470" y="18180"/>
                </a:cubicBezTo>
                <a:lnTo>
                  <a:pt x="9829" y="15393"/>
                </a:lnTo>
                <a:lnTo>
                  <a:pt x="15189" y="18180"/>
                </a:lnTo>
                <a:cubicBezTo>
                  <a:pt x="15275" y="18225"/>
                  <a:pt x="15365" y="18245"/>
                  <a:pt x="15452" y="18245"/>
                </a:cubicBezTo>
                <a:cubicBezTo>
                  <a:pt x="15782" y="18245"/>
                  <a:pt x="16072" y="17948"/>
                  <a:pt x="16007" y="17582"/>
                </a:cubicBezTo>
                <a:lnTo>
                  <a:pt x="14986" y="11685"/>
                </a:lnTo>
                <a:lnTo>
                  <a:pt x="19316" y="7512"/>
                </a:lnTo>
                <a:cubicBezTo>
                  <a:pt x="19655" y="7183"/>
                  <a:pt x="19470" y="6609"/>
                  <a:pt x="19005" y="6543"/>
                </a:cubicBezTo>
                <a:lnTo>
                  <a:pt x="13015" y="5682"/>
                </a:lnTo>
                <a:lnTo>
                  <a:pt x="10333" y="313"/>
                </a:lnTo>
                <a:cubicBezTo>
                  <a:pt x="10229" y="105"/>
                  <a:pt x="10029" y="1"/>
                  <a:pt x="98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030" name="Google Shape;5030;p68"/>
          <p:cNvGrpSpPr/>
          <p:nvPr/>
        </p:nvGrpSpPr>
        <p:grpSpPr>
          <a:xfrm>
            <a:off x="4622083" y="3432555"/>
            <a:ext cx="232607" cy="231315"/>
            <a:chOff x="1487200" y="3210375"/>
            <a:chExt cx="485850" cy="483150"/>
          </a:xfrm>
        </p:grpSpPr>
        <p:sp>
          <p:nvSpPr>
            <p:cNvPr id="5031" name="Google Shape;5031;p68"/>
            <p:cNvSpPr/>
            <p:nvPr/>
          </p:nvSpPr>
          <p:spPr>
            <a:xfrm>
              <a:off x="1712075" y="3294975"/>
              <a:ext cx="146750" cy="141525"/>
            </a:xfrm>
            <a:custGeom>
              <a:avLst/>
              <a:gdLst/>
              <a:ahLst/>
              <a:cxnLst/>
              <a:rect l="l" t="t" r="r" b="b"/>
              <a:pathLst>
                <a:path w="5870" h="5661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8"/>
                    <a:pt x="3327" y="2526"/>
                    <a:pt x="3436" y="2580"/>
                  </a:cubicBezTo>
                  <a:lnTo>
                    <a:pt x="3931" y="2831"/>
                  </a:lnTo>
                  <a:lnTo>
                    <a:pt x="3436" y="3079"/>
                  </a:lnTo>
                  <a:cubicBezTo>
                    <a:pt x="3327" y="3133"/>
                    <a:pt x="3237" y="3220"/>
                    <a:pt x="3183" y="3332"/>
                  </a:cubicBezTo>
                  <a:lnTo>
                    <a:pt x="2935" y="3827"/>
                  </a:lnTo>
                  <a:lnTo>
                    <a:pt x="2684" y="3332"/>
                  </a:lnTo>
                  <a:cubicBezTo>
                    <a:pt x="2630" y="3220"/>
                    <a:pt x="2542" y="3133"/>
                    <a:pt x="2431" y="3079"/>
                  </a:cubicBezTo>
                  <a:lnTo>
                    <a:pt x="1936" y="2831"/>
                  </a:lnTo>
                  <a:lnTo>
                    <a:pt x="2431" y="2580"/>
                  </a:lnTo>
                  <a:cubicBezTo>
                    <a:pt x="2542" y="2526"/>
                    <a:pt x="2630" y="2438"/>
                    <a:pt x="2684" y="2327"/>
                  </a:cubicBezTo>
                  <a:lnTo>
                    <a:pt x="2935" y="1832"/>
                  </a:lnTo>
                  <a:close/>
                  <a:moveTo>
                    <a:pt x="2933" y="0"/>
                  </a:moveTo>
                  <a:cubicBezTo>
                    <a:pt x="2733" y="0"/>
                    <a:pt x="2532" y="104"/>
                    <a:pt x="2428" y="313"/>
                  </a:cubicBezTo>
                  <a:lnTo>
                    <a:pt x="1757" y="1653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7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3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6"/>
                  </a:lnTo>
                  <a:lnTo>
                    <a:pt x="5453" y="3335"/>
                  </a:lnTo>
                  <a:cubicBezTo>
                    <a:pt x="5870" y="3127"/>
                    <a:pt x="5870" y="2532"/>
                    <a:pt x="5453" y="2324"/>
                  </a:cubicBezTo>
                  <a:lnTo>
                    <a:pt x="4110" y="1653"/>
                  </a:lnTo>
                  <a:lnTo>
                    <a:pt x="3439" y="313"/>
                  </a:lnTo>
                  <a:cubicBezTo>
                    <a:pt x="3335" y="104"/>
                    <a:pt x="3134" y="0"/>
                    <a:pt x="2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32" name="Google Shape;5032;p68"/>
            <p:cNvSpPr/>
            <p:nvPr/>
          </p:nvSpPr>
          <p:spPr>
            <a:xfrm>
              <a:off x="1825300" y="3408200"/>
              <a:ext cx="147750" cy="141550"/>
            </a:xfrm>
            <a:custGeom>
              <a:avLst/>
              <a:gdLst/>
              <a:ahLst/>
              <a:cxnLst/>
              <a:rect l="l" t="t" r="r" b="b"/>
              <a:pathLst>
                <a:path w="5910" h="5662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9"/>
                    <a:pt x="3328" y="2529"/>
                    <a:pt x="3442" y="2584"/>
                  </a:cubicBezTo>
                  <a:lnTo>
                    <a:pt x="3944" y="2831"/>
                  </a:lnTo>
                  <a:lnTo>
                    <a:pt x="3442" y="3076"/>
                  </a:lnTo>
                  <a:cubicBezTo>
                    <a:pt x="3328" y="3130"/>
                    <a:pt x="3237" y="3221"/>
                    <a:pt x="3183" y="3332"/>
                  </a:cubicBezTo>
                  <a:lnTo>
                    <a:pt x="2935" y="3828"/>
                  </a:lnTo>
                  <a:lnTo>
                    <a:pt x="2685" y="3332"/>
                  </a:lnTo>
                  <a:cubicBezTo>
                    <a:pt x="2630" y="3221"/>
                    <a:pt x="2543" y="3133"/>
                    <a:pt x="2434" y="3079"/>
                  </a:cubicBezTo>
                  <a:lnTo>
                    <a:pt x="1936" y="2831"/>
                  </a:lnTo>
                  <a:lnTo>
                    <a:pt x="2434" y="2581"/>
                  </a:lnTo>
                  <a:cubicBezTo>
                    <a:pt x="2543" y="2526"/>
                    <a:pt x="2630" y="2439"/>
                    <a:pt x="2685" y="2327"/>
                  </a:cubicBezTo>
                  <a:lnTo>
                    <a:pt x="2935" y="1832"/>
                  </a:lnTo>
                  <a:close/>
                  <a:moveTo>
                    <a:pt x="2934" y="0"/>
                  </a:moveTo>
                  <a:cubicBezTo>
                    <a:pt x="2733" y="0"/>
                    <a:pt x="2532" y="105"/>
                    <a:pt x="2428" y="313"/>
                  </a:cubicBezTo>
                  <a:lnTo>
                    <a:pt x="1758" y="1654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8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4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9"/>
                  </a:lnTo>
                  <a:lnTo>
                    <a:pt x="5484" y="3338"/>
                  </a:lnTo>
                  <a:cubicBezTo>
                    <a:pt x="5909" y="3133"/>
                    <a:pt x="5909" y="2526"/>
                    <a:pt x="5484" y="2321"/>
                  </a:cubicBezTo>
                  <a:lnTo>
                    <a:pt x="4110" y="1651"/>
                  </a:lnTo>
                  <a:lnTo>
                    <a:pt x="3439" y="313"/>
                  </a:lnTo>
                  <a:cubicBezTo>
                    <a:pt x="3335" y="105"/>
                    <a:pt x="3134" y="0"/>
                    <a:pt x="29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33" name="Google Shape;5033;p68"/>
            <p:cNvSpPr/>
            <p:nvPr/>
          </p:nvSpPr>
          <p:spPr>
            <a:xfrm>
              <a:off x="1487200" y="3210375"/>
              <a:ext cx="410350" cy="483150"/>
            </a:xfrm>
            <a:custGeom>
              <a:avLst/>
              <a:gdLst/>
              <a:ahLst/>
              <a:cxnLst/>
              <a:rect l="l" t="t" r="r" b="b"/>
              <a:pathLst>
                <a:path w="16414" h="19326" extrusionOk="0">
                  <a:moveTo>
                    <a:pt x="9662" y="1133"/>
                  </a:moveTo>
                  <a:cubicBezTo>
                    <a:pt x="9744" y="1133"/>
                    <a:pt x="9825" y="1133"/>
                    <a:pt x="9910" y="1136"/>
                  </a:cubicBezTo>
                  <a:cubicBezTo>
                    <a:pt x="7953" y="2866"/>
                    <a:pt x="6830" y="5351"/>
                    <a:pt x="6833" y="7966"/>
                  </a:cubicBezTo>
                  <a:cubicBezTo>
                    <a:pt x="6833" y="12311"/>
                    <a:pt x="9907" y="16049"/>
                    <a:pt x="14170" y="16889"/>
                  </a:cubicBezTo>
                  <a:cubicBezTo>
                    <a:pt x="12821" y="17740"/>
                    <a:pt x="11260" y="18193"/>
                    <a:pt x="9662" y="18193"/>
                  </a:cubicBezTo>
                  <a:cubicBezTo>
                    <a:pt x="4958" y="18193"/>
                    <a:pt x="1132" y="14368"/>
                    <a:pt x="1132" y="9663"/>
                  </a:cubicBezTo>
                  <a:cubicBezTo>
                    <a:pt x="1132" y="4959"/>
                    <a:pt x="4958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093" y="1"/>
                    <a:pt x="4668" y="1009"/>
                    <a:pt x="2838" y="2839"/>
                  </a:cubicBezTo>
                  <a:cubicBezTo>
                    <a:pt x="1009" y="4669"/>
                    <a:pt x="0" y="7094"/>
                    <a:pt x="0" y="9663"/>
                  </a:cubicBezTo>
                  <a:cubicBezTo>
                    <a:pt x="0" y="12233"/>
                    <a:pt x="1009" y="14657"/>
                    <a:pt x="2838" y="16487"/>
                  </a:cubicBezTo>
                  <a:cubicBezTo>
                    <a:pt x="4668" y="18317"/>
                    <a:pt x="7090" y="19325"/>
                    <a:pt x="9662" y="19325"/>
                  </a:cubicBezTo>
                  <a:cubicBezTo>
                    <a:pt x="12008" y="19322"/>
                    <a:pt x="14273" y="18462"/>
                    <a:pt x="16027" y="16907"/>
                  </a:cubicBezTo>
                  <a:cubicBezTo>
                    <a:pt x="16414" y="16566"/>
                    <a:pt x="16181" y="15932"/>
                    <a:pt x="15668" y="15916"/>
                  </a:cubicBezTo>
                  <a:cubicBezTo>
                    <a:pt x="11420" y="15799"/>
                    <a:pt x="7965" y="12233"/>
                    <a:pt x="7965" y="7966"/>
                  </a:cubicBezTo>
                  <a:cubicBezTo>
                    <a:pt x="7965" y="5243"/>
                    <a:pt x="9391" y="2658"/>
                    <a:pt x="11688" y="1215"/>
                  </a:cubicBezTo>
                  <a:cubicBezTo>
                    <a:pt x="12123" y="943"/>
                    <a:pt x="11999" y="276"/>
                    <a:pt x="11495" y="179"/>
                  </a:cubicBezTo>
                  <a:cubicBezTo>
                    <a:pt x="10891" y="61"/>
                    <a:pt x="10278" y="4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034" name="Google Shape;5034;p68"/>
          <p:cNvSpPr/>
          <p:nvPr/>
        </p:nvSpPr>
        <p:spPr>
          <a:xfrm>
            <a:off x="4899274" y="3455113"/>
            <a:ext cx="231303" cy="186275"/>
          </a:xfrm>
          <a:custGeom>
            <a:avLst/>
            <a:gdLst/>
            <a:ahLst/>
            <a:cxnLst/>
            <a:rect l="l" t="t" r="r" b="b"/>
            <a:pathLst>
              <a:path w="19325" h="15563" extrusionOk="0">
                <a:moveTo>
                  <a:pt x="13582" y="1135"/>
                </a:moveTo>
                <a:cubicBezTo>
                  <a:pt x="14814" y="1135"/>
                  <a:pt x="15946" y="1812"/>
                  <a:pt x="16532" y="2896"/>
                </a:cubicBezTo>
                <a:cubicBezTo>
                  <a:pt x="17118" y="3983"/>
                  <a:pt x="17060" y="5302"/>
                  <a:pt x="16381" y="6332"/>
                </a:cubicBezTo>
                <a:cubicBezTo>
                  <a:pt x="15881" y="6149"/>
                  <a:pt x="15358" y="6058"/>
                  <a:pt x="14835" y="6058"/>
                </a:cubicBezTo>
                <a:cubicBezTo>
                  <a:pt x="14169" y="6058"/>
                  <a:pt x="13503" y="6206"/>
                  <a:pt x="12890" y="6501"/>
                </a:cubicBezTo>
                <a:cubicBezTo>
                  <a:pt x="12326" y="5429"/>
                  <a:pt x="11381" y="4611"/>
                  <a:pt x="10239" y="4203"/>
                </a:cubicBezTo>
                <a:cubicBezTo>
                  <a:pt x="10390" y="2470"/>
                  <a:pt x="11843" y="1138"/>
                  <a:pt x="13582" y="1135"/>
                </a:cubicBezTo>
                <a:close/>
                <a:moveTo>
                  <a:pt x="8612" y="5055"/>
                </a:moveTo>
                <a:cubicBezTo>
                  <a:pt x="8920" y="5055"/>
                  <a:pt x="9222" y="5094"/>
                  <a:pt x="9518" y="5172"/>
                </a:cubicBezTo>
                <a:cubicBezTo>
                  <a:pt x="10710" y="5489"/>
                  <a:pt x="11673" y="6413"/>
                  <a:pt x="12093" y="7639"/>
                </a:cubicBezTo>
                <a:cubicBezTo>
                  <a:pt x="12176" y="7879"/>
                  <a:pt x="12400" y="8020"/>
                  <a:pt x="12631" y="8020"/>
                </a:cubicBezTo>
                <a:cubicBezTo>
                  <a:pt x="12744" y="8020"/>
                  <a:pt x="12859" y="7986"/>
                  <a:pt x="12960" y="7914"/>
                </a:cubicBezTo>
                <a:cubicBezTo>
                  <a:pt x="13506" y="7519"/>
                  <a:pt x="14164" y="7304"/>
                  <a:pt x="14838" y="7304"/>
                </a:cubicBezTo>
                <a:cubicBezTo>
                  <a:pt x="14844" y="7304"/>
                  <a:pt x="14850" y="7304"/>
                  <a:pt x="14856" y="7304"/>
                </a:cubicBezTo>
                <a:cubicBezTo>
                  <a:pt x="15360" y="7304"/>
                  <a:pt x="15858" y="7428"/>
                  <a:pt x="16308" y="7663"/>
                </a:cubicBezTo>
                <a:cubicBezTo>
                  <a:pt x="17471" y="8267"/>
                  <a:pt x="18192" y="9493"/>
                  <a:pt x="18192" y="10864"/>
                </a:cubicBezTo>
                <a:cubicBezTo>
                  <a:pt x="18192" y="12830"/>
                  <a:pt x="16689" y="14427"/>
                  <a:pt x="14838" y="14427"/>
                </a:cubicBezTo>
                <a:lnTo>
                  <a:pt x="3904" y="14427"/>
                </a:lnTo>
                <a:cubicBezTo>
                  <a:pt x="2377" y="14427"/>
                  <a:pt x="1133" y="13104"/>
                  <a:pt x="1133" y="11480"/>
                </a:cubicBezTo>
                <a:cubicBezTo>
                  <a:pt x="1133" y="9853"/>
                  <a:pt x="2377" y="8530"/>
                  <a:pt x="3904" y="8530"/>
                </a:cubicBezTo>
                <a:cubicBezTo>
                  <a:pt x="4052" y="8533"/>
                  <a:pt x="4200" y="8545"/>
                  <a:pt x="4345" y="8569"/>
                </a:cubicBezTo>
                <a:cubicBezTo>
                  <a:pt x="4377" y="8575"/>
                  <a:pt x="4409" y="8577"/>
                  <a:pt x="4441" y="8577"/>
                </a:cubicBezTo>
                <a:cubicBezTo>
                  <a:pt x="4704" y="8577"/>
                  <a:pt x="4941" y="8393"/>
                  <a:pt x="4994" y="8128"/>
                </a:cubicBezTo>
                <a:cubicBezTo>
                  <a:pt x="5369" y="6347"/>
                  <a:pt x="6891" y="5055"/>
                  <a:pt x="8612" y="5055"/>
                </a:cubicBezTo>
                <a:close/>
                <a:moveTo>
                  <a:pt x="13579" y="1"/>
                </a:moveTo>
                <a:cubicBezTo>
                  <a:pt x="11392" y="1"/>
                  <a:pt x="9410" y="1624"/>
                  <a:pt x="9128" y="3953"/>
                </a:cubicBezTo>
                <a:cubicBezTo>
                  <a:pt x="8954" y="3933"/>
                  <a:pt x="8780" y="3923"/>
                  <a:pt x="8607" y="3923"/>
                </a:cubicBezTo>
                <a:cubicBezTo>
                  <a:pt x="7490" y="3923"/>
                  <a:pt x="6402" y="4324"/>
                  <a:pt x="5550" y="5064"/>
                </a:cubicBezTo>
                <a:cubicBezTo>
                  <a:pt x="4831" y="5686"/>
                  <a:pt x="4300" y="6495"/>
                  <a:pt x="4016" y="7401"/>
                </a:cubicBezTo>
                <a:lnTo>
                  <a:pt x="3901" y="7401"/>
                </a:lnTo>
                <a:cubicBezTo>
                  <a:pt x="1752" y="7401"/>
                  <a:pt x="0" y="9231"/>
                  <a:pt x="0" y="11480"/>
                </a:cubicBezTo>
                <a:cubicBezTo>
                  <a:pt x="0" y="13730"/>
                  <a:pt x="1749" y="15562"/>
                  <a:pt x="3901" y="15562"/>
                </a:cubicBezTo>
                <a:lnTo>
                  <a:pt x="14838" y="15562"/>
                </a:lnTo>
                <a:cubicBezTo>
                  <a:pt x="17311" y="15562"/>
                  <a:pt x="19325" y="13455"/>
                  <a:pt x="19325" y="10867"/>
                </a:cubicBezTo>
                <a:cubicBezTo>
                  <a:pt x="19325" y="9985"/>
                  <a:pt x="19086" y="9122"/>
                  <a:pt x="18633" y="8364"/>
                </a:cubicBezTo>
                <a:cubicBezTo>
                  <a:pt x="18301" y="7808"/>
                  <a:pt x="17854" y="7331"/>
                  <a:pt x="17326" y="6960"/>
                </a:cubicBezTo>
                <a:cubicBezTo>
                  <a:pt x="18917" y="4544"/>
                  <a:pt x="17842" y="1274"/>
                  <a:pt x="15125" y="278"/>
                </a:cubicBezTo>
                <a:cubicBezTo>
                  <a:pt x="14611" y="89"/>
                  <a:pt x="14089" y="1"/>
                  <a:pt x="1357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035" name="Google Shape;5035;p68"/>
          <p:cNvSpPr/>
          <p:nvPr/>
        </p:nvSpPr>
        <p:spPr>
          <a:xfrm>
            <a:off x="5180958" y="3478603"/>
            <a:ext cx="231339" cy="139296"/>
          </a:xfrm>
          <a:custGeom>
            <a:avLst/>
            <a:gdLst/>
            <a:ahLst/>
            <a:cxnLst/>
            <a:rect l="l" t="t" r="r" b="b"/>
            <a:pathLst>
              <a:path w="19328" h="11638" extrusionOk="0">
                <a:moveTo>
                  <a:pt x="8612" y="1133"/>
                </a:moveTo>
                <a:cubicBezTo>
                  <a:pt x="8920" y="1133"/>
                  <a:pt x="9222" y="1172"/>
                  <a:pt x="9518" y="1251"/>
                </a:cubicBezTo>
                <a:cubicBezTo>
                  <a:pt x="10710" y="1571"/>
                  <a:pt x="11674" y="2492"/>
                  <a:pt x="12093" y="3718"/>
                </a:cubicBezTo>
                <a:cubicBezTo>
                  <a:pt x="12176" y="3959"/>
                  <a:pt x="12399" y="4099"/>
                  <a:pt x="12630" y="4099"/>
                </a:cubicBezTo>
                <a:cubicBezTo>
                  <a:pt x="12743" y="4099"/>
                  <a:pt x="12858" y="4065"/>
                  <a:pt x="12960" y="3992"/>
                </a:cubicBezTo>
                <a:cubicBezTo>
                  <a:pt x="13506" y="3597"/>
                  <a:pt x="14165" y="3382"/>
                  <a:pt x="14838" y="3382"/>
                </a:cubicBezTo>
                <a:cubicBezTo>
                  <a:pt x="14844" y="3382"/>
                  <a:pt x="14850" y="3382"/>
                  <a:pt x="14856" y="3382"/>
                </a:cubicBezTo>
                <a:cubicBezTo>
                  <a:pt x="15360" y="3382"/>
                  <a:pt x="15858" y="3506"/>
                  <a:pt x="16308" y="3742"/>
                </a:cubicBezTo>
                <a:cubicBezTo>
                  <a:pt x="17471" y="4346"/>
                  <a:pt x="18193" y="5572"/>
                  <a:pt x="18193" y="6942"/>
                </a:cubicBezTo>
                <a:cubicBezTo>
                  <a:pt x="18193" y="8908"/>
                  <a:pt x="16689" y="10505"/>
                  <a:pt x="14838" y="10505"/>
                </a:cubicBezTo>
                <a:lnTo>
                  <a:pt x="3905" y="10505"/>
                </a:lnTo>
                <a:cubicBezTo>
                  <a:pt x="2377" y="10505"/>
                  <a:pt x="1133" y="9183"/>
                  <a:pt x="1133" y="7558"/>
                </a:cubicBezTo>
                <a:cubicBezTo>
                  <a:pt x="1133" y="5931"/>
                  <a:pt x="2377" y="4611"/>
                  <a:pt x="3905" y="4611"/>
                </a:cubicBezTo>
                <a:cubicBezTo>
                  <a:pt x="4053" y="4611"/>
                  <a:pt x="4200" y="4623"/>
                  <a:pt x="4345" y="4648"/>
                </a:cubicBezTo>
                <a:cubicBezTo>
                  <a:pt x="4378" y="4653"/>
                  <a:pt x="4410" y="4656"/>
                  <a:pt x="4442" y="4656"/>
                </a:cubicBezTo>
                <a:cubicBezTo>
                  <a:pt x="4704" y="4656"/>
                  <a:pt x="4941" y="4473"/>
                  <a:pt x="4995" y="4207"/>
                </a:cubicBezTo>
                <a:cubicBezTo>
                  <a:pt x="5369" y="2425"/>
                  <a:pt x="6891" y="1133"/>
                  <a:pt x="8612" y="1133"/>
                </a:cubicBezTo>
                <a:close/>
                <a:moveTo>
                  <a:pt x="8612" y="1"/>
                </a:moveTo>
                <a:cubicBezTo>
                  <a:pt x="7489" y="4"/>
                  <a:pt x="6405" y="408"/>
                  <a:pt x="5553" y="1142"/>
                </a:cubicBezTo>
                <a:cubicBezTo>
                  <a:pt x="4832" y="1764"/>
                  <a:pt x="4300" y="2573"/>
                  <a:pt x="4016" y="3479"/>
                </a:cubicBezTo>
                <a:lnTo>
                  <a:pt x="3905" y="3479"/>
                </a:lnTo>
                <a:cubicBezTo>
                  <a:pt x="1752" y="3479"/>
                  <a:pt x="0" y="5309"/>
                  <a:pt x="0" y="7558"/>
                </a:cubicBezTo>
                <a:cubicBezTo>
                  <a:pt x="0" y="9808"/>
                  <a:pt x="1752" y="11638"/>
                  <a:pt x="3905" y="11638"/>
                </a:cubicBezTo>
                <a:lnTo>
                  <a:pt x="14838" y="11638"/>
                </a:lnTo>
                <a:cubicBezTo>
                  <a:pt x="17314" y="11638"/>
                  <a:pt x="19325" y="9533"/>
                  <a:pt x="19325" y="6945"/>
                </a:cubicBezTo>
                <a:cubicBezTo>
                  <a:pt x="19328" y="6064"/>
                  <a:pt x="19089" y="5197"/>
                  <a:pt x="18636" y="4442"/>
                </a:cubicBezTo>
                <a:cubicBezTo>
                  <a:pt x="18202" y="3718"/>
                  <a:pt x="17577" y="3129"/>
                  <a:pt x="16831" y="2736"/>
                </a:cubicBezTo>
                <a:cubicBezTo>
                  <a:pt x="16206" y="2412"/>
                  <a:pt x="15522" y="2249"/>
                  <a:pt x="14838" y="2249"/>
                </a:cubicBezTo>
                <a:cubicBezTo>
                  <a:pt x="14173" y="2249"/>
                  <a:pt x="13508" y="2403"/>
                  <a:pt x="12896" y="2709"/>
                </a:cubicBezTo>
                <a:cubicBezTo>
                  <a:pt x="12265" y="1447"/>
                  <a:pt x="11151" y="514"/>
                  <a:pt x="9811" y="158"/>
                </a:cubicBezTo>
                <a:cubicBezTo>
                  <a:pt x="9421" y="55"/>
                  <a:pt x="9016" y="1"/>
                  <a:pt x="861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036" name="Google Shape;5036;p68"/>
          <p:cNvGrpSpPr/>
          <p:nvPr/>
        </p:nvGrpSpPr>
        <p:grpSpPr>
          <a:xfrm>
            <a:off x="5464803" y="3432549"/>
            <a:ext cx="231961" cy="231327"/>
            <a:chOff x="3269875" y="3210400"/>
            <a:chExt cx="484500" cy="483175"/>
          </a:xfrm>
        </p:grpSpPr>
        <p:sp>
          <p:nvSpPr>
            <p:cNvPr id="5037" name="Google Shape;5037;p68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38" name="Google Shape;5038;p68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39" name="Google Shape;5039;p68"/>
          <p:cNvGrpSpPr/>
          <p:nvPr/>
        </p:nvGrpSpPr>
        <p:grpSpPr>
          <a:xfrm>
            <a:off x="5804168" y="3432304"/>
            <a:ext cx="115741" cy="231817"/>
            <a:chOff x="3985700" y="3210375"/>
            <a:chExt cx="241750" cy="484200"/>
          </a:xfrm>
        </p:grpSpPr>
        <p:sp>
          <p:nvSpPr>
            <p:cNvPr id="5040" name="Google Shape;5040;p68"/>
            <p:cNvSpPr/>
            <p:nvPr/>
          </p:nvSpPr>
          <p:spPr>
            <a:xfrm>
              <a:off x="4042700" y="3294475"/>
              <a:ext cx="127750" cy="339425"/>
            </a:xfrm>
            <a:custGeom>
              <a:avLst/>
              <a:gdLst/>
              <a:ahLst/>
              <a:cxnLst/>
              <a:rect l="l" t="t" r="r" b="b"/>
              <a:pathLst>
                <a:path w="5110" h="13577" extrusionOk="0">
                  <a:moveTo>
                    <a:pt x="2554" y="9854"/>
                  </a:moveTo>
                  <a:cubicBezTo>
                    <a:pt x="2721" y="9854"/>
                    <a:pt x="2890" y="9887"/>
                    <a:pt x="3050" y="9953"/>
                  </a:cubicBezTo>
                  <a:cubicBezTo>
                    <a:pt x="3533" y="10155"/>
                    <a:pt x="3850" y="10626"/>
                    <a:pt x="3850" y="11151"/>
                  </a:cubicBezTo>
                  <a:cubicBezTo>
                    <a:pt x="3850" y="11864"/>
                    <a:pt x="3271" y="12444"/>
                    <a:pt x="2555" y="12447"/>
                  </a:cubicBezTo>
                  <a:cubicBezTo>
                    <a:pt x="2030" y="12447"/>
                    <a:pt x="1558" y="12130"/>
                    <a:pt x="1356" y="11647"/>
                  </a:cubicBezTo>
                  <a:cubicBezTo>
                    <a:pt x="1157" y="11164"/>
                    <a:pt x="1269" y="10605"/>
                    <a:pt x="1637" y="10234"/>
                  </a:cubicBezTo>
                  <a:cubicBezTo>
                    <a:pt x="1885" y="9985"/>
                    <a:pt x="2217" y="9854"/>
                    <a:pt x="2554" y="9854"/>
                  </a:cubicBezTo>
                  <a:close/>
                  <a:moveTo>
                    <a:pt x="2555" y="1"/>
                  </a:moveTo>
                  <a:cubicBezTo>
                    <a:pt x="2241" y="1"/>
                    <a:pt x="1990" y="254"/>
                    <a:pt x="1990" y="565"/>
                  </a:cubicBezTo>
                  <a:lnTo>
                    <a:pt x="1990" y="8790"/>
                  </a:lnTo>
                  <a:cubicBezTo>
                    <a:pt x="792" y="9077"/>
                    <a:pt x="0" y="10215"/>
                    <a:pt x="145" y="11435"/>
                  </a:cubicBezTo>
                  <a:cubicBezTo>
                    <a:pt x="287" y="12658"/>
                    <a:pt x="1326" y="13576"/>
                    <a:pt x="2555" y="13576"/>
                  </a:cubicBezTo>
                  <a:cubicBezTo>
                    <a:pt x="3784" y="13576"/>
                    <a:pt x="4823" y="12658"/>
                    <a:pt x="4964" y="11435"/>
                  </a:cubicBezTo>
                  <a:cubicBezTo>
                    <a:pt x="5109" y="10215"/>
                    <a:pt x="4318" y="9077"/>
                    <a:pt x="3123" y="8790"/>
                  </a:cubicBezTo>
                  <a:lnTo>
                    <a:pt x="3123" y="565"/>
                  </a:lnTo>
                  <a:cubicBezTo>
                    <a:pt x="3123" y="254"/>
                    <a:pt x="2869" y="1"/>
                    <a:pt x="25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41" name="Google Shape;5041;p68"/>
            <p:cNvSpPr/>
            <p:nvPr/>
          </p:nvSpPr>
          <p:spPr>
            <a:xfrm>
              <a:off x="3985700" y="3210375"/>
              <a:ext cx="241750" cy="484200"/>
            </a:xfrm>
            <a:custGeom>
              <a:avLst/>
              <a:gdLst/>
              <a:ahLst/>
              <a:cxnLst/>
              <a:rect l="l" t="t" r="r" b="b"/>
              <a:pathLst>
                <a:path w="9670" h="19368" extrusionOk="0">
                  <a:moveTo>
                    <a:pt x="4835" y="1133"/>
                  </a:moveTo>
                  <a:cubicBezTo>
                    <a:pt x="5792" y="1133"/>
                    <a:pt x="6571" y="1909"/>
                    <a:pt x="6571" y="2869"/>
                  </a:cubicBezTo>
                  <a:lnTo>
                    <a:pt x="6574" y="10853"/>
                  </a:lnTo>
                  <a:lnTo>
                    <a:pt x="6574" y="10871"/>
                  </a:lnTo>
                  <a:cubicBezTo>
                    <a:pt x="6568" y="11073"/>
                    <a:pt x="6668" y="11260"/>
                    <a:pt x="6837" y="11369"/>
                  </a:cubicBezTo>
                  <a:cubicBezTo>
                    <a:pt x="7869" y="12027"/>
                    <a:pt x="8513" y="13232"/>
                    <a:pt x="8513" y="14512"/>
                  </a:cubicBezTo>
                  <a:cubicBezTo>
                    <a:pt x="8510" y="16545"/>
                    <a:pt x="6864" y="18190"/>
                    <a:pt x="4835" y="18193"/>
                  </a:cubicBezTo>
                  <a:cubicBezTo>
                    <a:pt x="2803" y="18190"/>
                    <a:pt x="1157" y="16545"/>
                    <a:pt x="1157" y="14515"/>
                  </a:cubicBezTo>
                  <a:cubicBezTo>
                    <a:pt x="1157" y="13280"/>
                    <a:pt x="1818" y="12043"/>
                    <a:pt x="2842" y="11363"/>
                  </a:cubicBezTo>
                  <a:cubicBezTo>
                    <a:pt x="2987" y="11267"/>
                    <a:pt x="3078" y="11110"/>
                    <a:pt x="3093" y="10934"/>
                  </a:cubicBezTo>
                  <a:cubicBezTo>
                    <a:pt x="3096" y="10907"/>
                    <a:pt x="3099" y="10880"/>
                    <a:pt x="3099" y="10856"/>
                  </a:cubicBezTo>
                  <a:lnTo>
                    <a:pt x="3099" y="2869"/>
                  </a:lnTo>
                  <a:cubicBezTo>
                    <a:pt x="3099" y="1909"/>
                    <a:pt x="3875" y="1133"/>
                    <a:pt x="4835" y="1133"/>
                  </a:cubicBezTo>
                  <a:close/>
                  <a:moveTo>
                    <a:pt x="4835" y="1"/>
                  </a:moveTo>
                  <a:cubicBezTo>
                    <a:pt x="3250" y="1"/>
                    <a:pt x="1966" y="1284"/>
                    <a:pt x="1966" y="2869"/>
                  </a:cubicBezTo>
                  <a:lnTo>
                    <a:pt x="1966" y="10596"/>
                  </a:lnTo>
                  <a:cubicBezTo>
                    <a:pt x="750" y="11532"/>
                    <a:pt x="34" y="12979"/>
                    <a:pt x="25" y="14515"/>
                  </a:cubicBezTo>
                  <a:cubicBezTo>
                    <a:pt x="1" y="17188"/>
                    <a:pt x="2163" y="19368"/>
                    <a:pt x="4835" y="19368"/>
                  </a:cubicBezTo>
                  <a:cubicBezTo>
                    <a:pt x="7510" y="19368"/>
                    <a:pt x="9669" y="17188"/>
                    <a:pt x="9648" y="14515"/>
                  </a:cubicBezTo>
                  <a:cubicBezTo>
                    <a:pt x="9648" y="13688"/>
                    <a:pt x="9443" y="12879"/>
                    <a:pt x="9053" y="12151"/>
                  </a:cubicBezTo>
                  <a:cubicBezTo>
                    <a:pt x="8724" y="11541"/>
                    <a:pt x="8265" y="11010"/>
                    <a:pt x="7709" y="10596"/>
                  </a:cubicBezTo>
                  <a:lnTo>
                    <a:pt x="7703" y="2869"/>
                  </a:lnTo>
                  <a:cubicBezTo>
                    <a:pt x="7703" y="1284"/>
                    <a:pt x="6420" y="1"/>
                    <a:pt x="4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42" name="Google Shape;5042;p68"/>
          <p:cNvGrpSpPr/>
          <p:nvPr/>
        </p:nvGrpSpPr>
        <p:grpSpPr>
          <a:xfrm>
            <a:off x="6034860" y="3432992"/>
            <a:ext cx="230513" cy="230441"/>
            <a:chOff x="4460225" y="3211300"/>
            <a:chExt cx="481475" cy="481325"/>
          </a:xfrm>
        </p:grpSpPr>
        <p:sp>
          <p:nvSpPr>
            <p:cNvPr id="5043" name="Google Shape;5043;p68"/>
            <p:cNvSpPr/>
            <p:nvPr/>
          </p:nvSpPr>
          <p:spPr>
            <a:xfrm>
              <a:off x="4602350" y="3353250"/>
              <a:ext cx="205125" cy="197375"/>
            </a:xfrm>
            <a:custGeom>
              <a:avLst/>
              <a:gdLst/>
              <a:ahLst/>
              <a:cxnLst/>
              <a:rect l="l" t="t" r="r" b="b"/>
              <a:pathLst>
                <a:path w="8205" h="7895" extrusionOk="0">
                  <a:moveTo>
                    <a:pt x="3947" y="1134"/>
                  </a:moveTo>
                  <a:cubicBezTo>
                    <a:pt x="5085" y="1134"/>
                    <a:pt x="6112" y="1819"/>
                    <a:pt x="6547" y="2870"/>
                  </a:cubicBezTo>
                  <a:cubicBezTo>
                    <a:pt x="6982" y="3924"/>
                    <a:pt x="6743" y="5132"/>
                    <a:pt x="5937" y="5938"/>
                  </a:cubicBezTo>
                  <a:cubicBezTo>
                    <a:pt x="5398" y="6477"/>
                    <a:pt x="4680" y="6762"/>
                    <a:pt x="3948" y="6762"/>
                  </a:cubicBezTo>
                  <a:cubicBezTo>
                    <a:pt x="3585" y="6762"/>
                    <a:pt x="3218" y="6692"/>
                    <a:pt x="2869" y="6548"/>
                  </a:cubicBezTo>
                  <a:cubicBezTo>
                    <a:pt x="1818" y="6113"/>
                    <a:pt x="1133" y="5087"/>
                    <a:pt x="1133" y="3948"/>
                  </a:cubicBezTo>
                  <a:cubicBezTo>
                    <a:pt x="1133" y="2393"/>
                    <a:pt x="2392" y="1134"/>
                    <a:pt x="3947" y="1134"/>
                  </a:cubicBezTo>
                  <a:close/>
                  <a:moveTo>
                    <a:pt x="3944" y="1"/>
                  </a:moveTo>
                  <a:cubicBezTo>
                    <a:pt x="3436" y="1"/>
                    <a:pt x="2925" y="99"/>
                    <a:pt x="2437" y="301"/>
                  </a:cubicBezTo>
                  <a:cubicBezTo>
                    <a:pt x="961" y="914"/>
                    <a:pt x="1" y="2351"/>
                    <a:pt x="1" y="3948"/>
                  </a:cubicBezTo>
                  <a:cubicBezTo>
                    <a:pt x="4" y="6128"/>
                    <a:pt x="1767" y="7892"/>
                    <a:pt x="3947" y="7895"/>
                  </a:cubicBezTo>
                  <a:cubicBezTo>
                    <a:pt x="5544" y="7895"/>
                    <a:pt x="6982" y="6934"/>
                    <a:pt x="7595" y="5458"/>
                  </a:cubicBezTo>
                  <a:cubicBezTo>
                    <a:pt x="8204" y="3984"/>
                    <a:pt x="7866" y="2287"/>
                    <a:pt x="6737" y="1158"/>
                  </a:cubicBezTo>
                  <a:cubicBezTo>
                    <a:pt x="5981" y="402"/>
                    <a:pt x="4971" y="1"/>
                    <a:pt x="39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44" name="Google Shape;5044;p68"/>
            <p:cNvSpPr/>
            <p:nvPr/>
          </p:nvSpPr>
          <p:spPr>
            <a:xfrm>
              <a:off x="4460225" y="3211300"/>
              <a:ext cx="481475" cy="481325"/>
            </a:xfrm>
            <a:custGeom>
              <a:avLst/>
              <a:gdLst/>
              <a:ahLst/>
              <a:cxnLst/>
              <a:rect l="l" t="t" r="r" b="b"/>
              <a:pathLst>
                <a:path w="19259" h="19253" extrusionOk="0">
                  <a:moveTo>
                    <a:pt x="9632" y="1126"/>
                  </a:moveTo>
                  <a:cubicBezTo>
                    <a:pt x="10704" y="1126"/>
                    <a:pt x="11649" y="1824"/>
                    <a:pt x="11972" y="2845"/>
                  </a:cubicBezTo>
                  <a:cubicBezTo>
                    <a:pt x="12049" y="3090"/>
                    <a:pt x="12276" y="3240"/>
                    <a:pt x="12513" y="3240"/>
                  </a:cubicBezTo>
                  <a:cubicBezTo>
                    <a:pt x="12600" y="3240"/>
                    <a:pt x="12689" y="3220"/>
                    <a:pt x="12772" y="3177"/>
                  </a:cubicBezTo>
                  <a:cubicBezTo>
                    <a:pt x="13131" y="2990"/>
                    <a:pt x="13520" y="2899"/>
                    <a:pt x="13906" y="2899"/>
                  </a:cubicBezTo>
                  <a:cubicBezTo>
                    <a:pt x="14542" y="2899"/>
                    <a:pt x="15169" y="3146"/>
                    <a:pt x="15641" y="3617"/>
                  </a:cubicBezTo>
                  <a:cubicBezTo>
                    <a:pt x="16399" y="4375"/>
                    <a:pt x="16577" y="5535"/>
                    <a:pt x="16082" y="6486"/>
                  </a:cubicBezTo>
                  <a:cubicBezTo>
                    <a:pt x="15922" y="6797"/>
                    <a:pt x="16079" y="7180"/>
                    <a:pt x="16414" y="7286"/>
                  </a:cubicBezTo>
                  <a:cubicBezTo>
                    <a:pt x="17434" y="7609"/>
                    <a:pt x="18132" y="8554"/>
                    <a:pt x="18132" y="9626"/>
                  </a:cubicBezTo>
                  <a:cubicBezTo>
                    <a:pt x="18132" y="10698"/>
                    <a:pt x="17434" y="11643"/>
                    <a:pt x="16414" y="11966"/>
                  </a:cubicBezTo>
                  <a:cubicBezTo>
                    <a:pt x="16079" y="12072"/>
                    <a:pt x="15922" y="12455"/>
                    <a:pt x="16082" y="12766"/>
                  </a:cubicBezTo>
                  <a:cubicBezTo>
                    <a:pt x="16577" y="13718"/>
                    <a:pt x="16399" y="14877"/>
                    <a:pt x="15641" y="15635"/>
                  </a:cubicBezTo>
                  <a:cubicBezTo>
                    <a:pt x="15169" y="16107"/>
                    <a:pt x="14542" y="16354"/>
                    <a:pt x="13906" y="16354"/>
                  </a:cubicBezTo>
                  <a:cubicBezTo>
                    <a:pt x="13520" y="16354"/>
                    <a:pt x="13131" y="16263"/>
                    <a:pt x="12772" y="16076"/>
                  </a:cubicBezTo>
                  <a:cubicBezTo>
                    <a:pt x="12689" y="16033"/>
                    <a:pt x="12600" y="16013"/>
                    <a:pt x="12513" y="16013"/>
                  </a:cubicBezTo>
                  <a:cubicBezTo>
                    <a:pt x="12276" y="16013"/>
                    <a:pt x="12049" y="16163"/>
                    <a:pt x="11972" y="16408"/>
                  </a:cubicBezTo>
                  <a:cubicBezTo>
                    <a:pt x="11649" y="17428"/>
                    <a:pt x="10704" y="18126"/>
                    <a:pt x="9632" y="18126"/>
                  </a:cubicBezTo>
                  <a:cubicBezTo>
                    <a:pt x="8560" y="18126"/>
                    <a:pt x="7615" y="17428"/>
                    <a:pt x="7292" y="16408"/>
                  </a:cubicBezTo>
                  <a:cubicBezTo>
                    <a:pt x="7215" y="16163"/>
                    <a:pt x="6988" y="16013"/>
                    <a:pt x="6751" y="16013"/>
                  </a:cubicBezTo>
                  <a:cubicBezTo>
                    <a:pt x="6664" y="16013"/>
                    <a:pt x="6575" y="16033"/>
                    <a:pt x="6492" y="16076"/>
                  </a:cubicBezTo>
                  <a:cubicBezTo>
                    <a:pt x="6133" y="16263"/>
                    <a:pt x="5744" y="16354"/>
                    <a:pt x="5358" y="16354"/>
                  </a:cubicBezTo>
                  <a:cubicBezTo>
                    <a:pt x="4722" y="16354"/>
                    <a:pt x="4095" y="16107"/>
                    <a:pt x="3623" y="15635"/>
                  </a:cubicBezTo>
                  <a:cubicBezTo>
                    <a:pt x="2865" y="14877"/>
                    <a:pt x="2687" y="13718"/>
                    <a:pt x="3183" y="12766"/>
                  </a:cubicBezTo>
                  <a:cubicBezTo>
                    <a:pt x="3343" y="12455"/>
                    <a:pt x="3186" y="12072"/>
                    <a:pt x="2850" y="11966"/>
                  </a:cubicBezTo>
                  <a:cubicBezTo>
                    <a:pt x="1830" y="11643"/>
                    <a:pt x="1132" y="10698"/>
                    <a:pt x="1132" y="9626"/>
                  </a:cubicBezTo>
                  <a:cubicBezTo>
                    <a:pt x="1132" y="8554"/>
                    <a:pt x="1830" y="7609"/>
                    <a:pt x="2850" y="7286"/>
                  </a:cubicBezTo>
                  <a:cubicBezTo>
                    <a:pt x="3186" y="7180"/>
                    <a:pt x="3343" y="6797"/>
                    <a:pt x="3183" y="6486"/>
                  </a:cubicBezTo>
                  <a:cubicBezTo>
                    <a:pt x="2687" y="5535"/>
                    <a:pt x="2865" y="4375"/>
                    <a:pt x="3623" y="3617"/>
                  </a:cubicBezTo>
                  <a:cubicBezTo>
                    <a:pt x="4095" y="3146"/>
                    <a:pt x="4722" y="2899"/>
                    <a:pt x="5358" y="2899"/>
                  </a:cubicBezTo>
                  <a:cubicBezTo>
                    <a:pt x="5744" y="2899"/>
                    <a:pt x="6133" y="2990"/>
                    <a:pt x="6492" y="3177"/>
                  </a:cubicBezTo>
                  <a:cubicBezTo>
                    <a:pt x="6575" y="3220"/>
                    <a:pt x="6664" y="3240"/>
                    <a:pt x="6751" y="3240"/>
                  </a:cubicBezTo>
                  <a:cubicBezTo>
                    <a:pt x="6988" y="3240"/>
                    <a:pt x="7215" y="3090"/>
                    <a:pt x="7292" y="2845"/>
                  </a:cubicBezTo>
                  <a:cubicBezTo>
                    <a:pt x="7615" y="1824"/>
                    <a:pt x="8560" y="1126"/>
                    <a:pt x="9632" y="1126"/>
                  </a:cubicBezTo>
                  <a:close/>
                  <a:moveTo>
                    <a:pt x="9632" y="0"/>
                  </a:moveTo>
                  <a:cubicBezTo>
                    <a:pt x="8291" y="0"/>
                    <a:pt x="7062" y="746"/>
                    <a:pt x="6447" y="1936"/>
                  </a:cubicBezTo>
                  <a:cubicBezTo>
                    <a:pt x="6091" y="1823"/>
                    <a:pt x="5726" y="1768"/>
                    <a:pt x="5364" y="1768"/>
                  </a:cubicBezTo>
                  <a:cubicBezTo>
                    <a:pt x="4426" y="1768"/>
                    <a:pt x="3508" y="2136"/>
                    <a:pt x="2826" y="2820"/>
                  </a:cubicBezTo>
                  <a:cubicBezTo>
                    <a:pt x="1878" y="3765"/>
                    <a:pt x="1537" y="5163"/>
                    <a:pt x="1942" y="6441"/>
                  </a:cubicBezTo>
                  <a:cubicBezTo>
                    <a:pt x="749" y="7054"/>
                    <a:pt x="0" y="8286"/>
                    <a:pt x="6" y="9626"/>
                  </a:cubicBezTo>
                  <a:cubicBezTo>
                    <a:pt x="0" y="10967"/>
                    <a:pt x="749" y="12199"/>
                    <a:pt x="1942" y="12812"/>
                  </a:cubicBezTo>
                  <a:cubicBezTo>
                    <a:pt x="1537" y="14089"/>
                    <a:pt x="1878" y="15487"/>
                    <a:pt x="2826" y="16432"/>
                  </a:cubicBezTo>
                  <a:cubicBezTo>
                    <a:pt x="3508" y="17116"/>
                    <a:pt x="4426" y="17484"/>
                    <a:pt x="5364" y="17484"/>
                  </a:cubicBezTo>
                  <a:cubicBezTo>
                    <a:pt x="5726" y="17484"/>
                    <a:pt x="6091" y="17429"/>
                    <a:pt x="6447" y="17317"/>
                  </a:cubicBezTo>
                  <a:cubicBezTo>
                    <a:pt x="7062" y="18506"/>
                    <a:pt x="8291" y="19252"/>
                    <a:pt x="9632" y="19252"/>
                  </a:cubicBezTo>
                  <a:cubicBezTo>
                    <a:pt x="10973" y="19252"/>
                    <a:pt x="12202" y="18506"/>
                    <a:pt x="12818" y="17317"/>
                  </a:cubicBezTo>
                  <a:cubicBezTo>
                    <a:pt x="13173" y="17429"/>
                    <a:pt x="13538" y="17484"/>
                    <a:pt x="13900" y="17484"/>
                  </a:cubicBezTo>
                  <a:cubicBezTo>
                    <a:pt x="14838" y="17484"/>
                    <a:pt x="15756" y="17116"/>
                    <a:pt x="16438" y="16432"/>
                  </a:cubicBezTo>
                  <a:cubicBezTo>
                    <a:pt x="17386" y="15487"/>
                    <a:pt x="17727" y="14089"/>
                    <a:pt x="17323" y="12812"/>
                  </a:cubicBezTo>
                  <a:cubicBezTo>
                    <a:pt x="18512" y="12196"/>
                    <a:pt x="19258" y="10967"/>
                    <a:pt x="19258" y="9626"/>
                  </a:cubicBezTo>
                  <a:cubicBezTo>
                    <a:pt x="19258" y="8286"/>
                    <a:pt x="18512" y="7057"/>
                    <a:pt x="17323" y="6441"/>
                  </a:cubicBezTo>
                  <a:cubicBezTo>
                    <a:pt x="17727" y="5163"/>
                    <a:pt x="17386" y="3765"/>
                    <a:pt x="16438" y="2820"/>
                  </a:cubicBezTo>
                  <a:cubicBezTo>
                    <a:pt x="15756" y="2136"/>
                    <a:pt x="14838" y="1768"/>
                    <a:pt x="13900" y="1768"/>
                  </a:cubicBezTo>
                  <a:cubicBezTo>
                    <a:pt x="13538" y="1768"/>
                    <a:pt x="13173" y="1823"/>
                    <a:pt x="12818" y="1936"/>
                  </a:cubicBezTo>
                  <a:cubicBezTo>
                    <a:pt x="12202" y="746"/>
                    <a:pt x="10973" y="0"/>
                    <a:pt x="9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045" name="Google Shape;5045;p68"/>
          <p:cNvSpPr/>
          <p:nvPr/>
        </p:nvSpPr>
        <p:spPr>
          <a:xfrm>
            <a:off x="6323477" y="3446071"/>
            <a:ext cx="231315" cy="204360"/>
          </a:xfrm>
          <a:custGeom>
            <a:avLst/>
            <a:gdLst/>
            <a:ahLst/>
            <a:cxnLst/>
            <a:rect l="l" t="t" r="r" b="b"/>
            <a:pathLst>
              <a:path w="19326" h="17074" extrusionOk="0">
                <a:moveTo>
                  <a:pt x="14226" y="1132"/>
                </a:moveTo>
                <a:cubicBezTo>
                  <a:pt x="15314" y="1132"/>
                  <a:pt x="16352" y="1605"/>
                  <a:pt x="17070" y="2425"/>
                </a:cubicBezTo>
                <a:cubicBezTo>
                  <a:pt x="17798" y="3252"/>
                  <a:pt x="18196" y="4366"/>
                  <a:pt x="18196" y="5568"/>
                </a:cubicBezTo>
                <a:cubicBezTo>
                  <a:pt x="18193" y="8476"/>
                  <a:pt x="15599" y="10686"/>
                  <a:pt x="11671" y="14032"/>
                </a:cubicBezTo>
                <a:cubicBezTo>
                  <a:pt x="11025" y="14581"/>
                  <a:pt x="10364" y="15146"/>
                  <a:pt x="9663" y="15756"/>
                </a:cubicBezTo>
                <a:cubicBezTo>
                  <a:pt x="8963" y="15146"/>
                  <a:pt x="8301" y="14581"/>
                  <a:pt x="7655" y="14032"/>
                </a:cubicBezTo>
                <a:cubicBezTo>
                  <a:pt x="3727" y="10686"/>
                  <a:pt x="1133" y="8476"/>
                  <a:pt x="1133" y="5568"/>
                </a:cubicBezTo>
                <a:cubicBezTo>
                  <a:pt x="1133" y="4366"/>
                  <a:pt x="1535" y="3252"/>
                  <a:pt x="2259" y="2425"/>
                </a:cubicBezTo>
                <a:cubicBezTo>
                  <a:pt x="2977" y="1605"/>
                  <a:pt x="4015" y="1132"/>
                  <a:pt x="5103" y="1132"/>
                </a:cubicBezTo>
                <a:cubicBezTo>
                  <a:pt x="5113" y="1132"/>
                  <a:pt x="5124" y="1132"/>
                  <a:pt x="5134" y="1132"/>
                </a:cubicBezTo>
                <a:cubicBezTo>
                  <a:pt x="6686" y="1132"/>
                  <a:pt x="7691" y="2090"/>
                  <a:pt x="8259" y="2890"/>
                </a:cubicBezTo>
                <a:cubicBezTo>
                  <a:pt x="8631" y="3421"/>
                  <a:pt x="8920" y="4001"/>
                  <a:pt x="9126" y="4614"/>
                </a:cubicBezTo>
                <a:cubicBezTo>
                  <a:pt x="9212" y="4875"/>
                  <a:pt x="9438" y="5006"/>
                  <a:pt x="9665" y="5006"/>
                </a:cubicBezTo>
                <a:cubicBezTo>
                  <a:pt x="9891" y="5006"/>
                  <a:pt x="10118" y="4875"/>
                  <a:pt x="10204" y="4614"/>
                </a:cubicBezTo>
                <a:cubicBezTo>
                  <a:pt x="10409" y="4001"/>
                  <a:pt x="10699" y="3421"/>
                  <a:pt x="11070" y="2890"/>
                </a:cubicBezTo>
                <a:cubicBezTo>
                  <a:pt x="11641" y="2090"/>
                  <a:pt x="12643" y="1132"/>
                  <a:pt x="14195" y="1132"/>
                </a:cubicBezTo>
                <a:cubicBezTo>
                  <a:pt x="14206" y="1132"/>
                  <a:pt x="14216" y="1132"/>
                  <a:pt x="14226" y="1132"/>
                </a:cubicBezTo>
                <a:close/>
                <a:moveTo>
                  <a:pt x="5103" y="0"/>
                </a:moveTo>
                <a:cubicBezTo>
                  <a:pt x="3689" y="0"/>
                  <a:pt x="2343" y="612"/>
                  <a:pt x="1411" y="1676"/>
                </a:cubicBezTo>
                <a:cubicBezTo>
                  <a:pt x="502" y="2709"/>
                  <a:pt x="1" y="4092"/>
                  <a:pt x="1" y="5568"/>
                </a:cubicBezTo>
                <a:cubicBezTo>
                  <a:pt x="1" y="7174"/>
                  <a:pt x="629" y="8672"/>
                  <a:pt x="1976" y="10275"/>
                </a:cubicBezTo>
                <a:cubicBezTo>
                  <a:pt x="3180" y="11710"/>
                  <a:pt x="4914" y="13183"/>
                  <a:pt x="6922" y="14895"/>
                </a:cubicBezTo>
                <a:cubicBezTo>
                  <a:pt x="7670" y="15532"/>
                  <a:pt x="8443" y="16191"/>
                  <a:pt x="9265" y="16909"/>
                </a:cubicBezTo>
                <a:lnTo>
                  <a:pt x="9292" y="16933"/>
                </a:lnTo>
                <a:cubicBezTo>
                  <a:pt x="9397" y="17027"/>
                  <a:pt x="9530" y="17074"/>
                  <a:pt x="9664" y="17074"/>
                </a:cubicBezTo>
                <a:cubicBezTo>
                  <a:pt x="9797" y="17074"/>
                  <a:pt x="9930" y="17027"/>
                  <a:pt x="10038" y="16933"/>
                </a:cubicBezTo>
                <a:lnTo>
                  <a:pt x="10062" y="16909"/>
                </a:lnTo>
                <a:cubicBezTo>
                  <a:pt x="10883" y="16191"/>
                  <a:pt x="11659" y="15532"/>
                  <a:pt x="12405" y="14895"/>
                </a:cubicBezTo>
                <a:cubicBezTo>
                  <a:pt x="14413" y="13183"/>
                  <a:pt x="16146" y="11707"/>
                  <a:pt x="17351" y="10275"/>
                </a:cubicBezTo>
                <a:cubicBezTo>
                  <a:pt x="18697" y="8672"/>
                  <a:pt x="19325" y="7174"/>
                  <a:pt x="19325" y="5568"/>
                </a:cubicBezTo>
                <a:cubicBezTo>
                  <a:pt x="19325" y="4092"/>
                  <a:pt x="18824" y="2709"/>
                  <a:pt x="17915" y="1676"/>
                </a:cubicBezTo>
                <a:cubicBezTo>
                  <a:pt x="16983" y="612"/>
                  <a:pt x="15637" y="0"/>
                  <a:pt x="14224" y="0"/>
                </a:cubicBezTo>
                <a:cubicBezTo>
                  <a:pt x="14213" y="0"/>
                  <a:pt x="14203" y="0"/>
                  <a:pt x="14192" y="0"/>
                </a:cubicBezTo>
                <a:cubicBezTo>
                  <a:pt x="12157" y="0"/>
                  <a:pt x="10868" y="1217"/>
                  <a:pt x="10143" y="2238"/>
                </a:cubicBezTo>
                <a:cubicBezTo>
                  <a:pt x="9968" y="2485"/>
                  <a:pt x="9808" y="2748"/>
                  <a:pt x="9663" y="3017"/>
                </a:cubicBezTo>
                <a:cubicBezTo>
                  <a:pt x="9518" y="2748"/>
                  <a:pt x="9358" y="2485"/>
                  <a:pt x="9183" y="2238"/>
                </a:cubicBezTo>
                <a:cubicBezTo>
                  <a:pt x="8458" y="1217"/>
                  <a:pt x="7169" y="0"/>
                  <a:pt x="5134" y="0"/>
                </a:cubicBezTo>
                <a:cubicBezTo>
                  <a:pt x="5124" y="0"/>
                  <a:pt x="5113" y="0"/>
                  <a:pt x="5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046" name="Google Shape;5046;p68"/>
          <p:cNvGrpSpPr/>
          <p:nvPr/>
        </p:nvGrpSpPr>
        <p:grpSpPr>
          <a:xfrm>
            <a:off x="6603470" y="3452795"/>
            <a:ext cx="232571" cy="190835"/>
            <a:chOff x="5647000" y="3252650"/>
            <a:chExt cx="485775" cy="398600"/>
          </a:xfrm>
        </p:grpSpPr>
        <p:sp>
          <p:nvSpPr>
            <p:cNvPr id="5047" name="Google Shape;5047;p68"/>
            <p:cNvSpPr/>
            <p:nvPr/>
          </p:nvSpPr>
          <p:spPr>
            <a:xfrm>
              <a:off x="5762575" y="3252650"/>
              <a:ext cx="113250" cy="143825"/>
            </a:xfrm>
            <a:custGeom>
              <a:avLst/>
              <a:gdLst/>
              <a:ahLst/>
              <a:cxnLst/>
              <a:rect l="l" t="t" r="r" b="b"/>
              <a:pathLst>
                <a:path w="4530" h="5753" extrusionOk="0">
                  <a:moveTo>
                    <a:pt x="2265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6" y="2501"/>
                    <a:pt x="3397" y="3147"/>
                    <a:pt x="3397" y="3488"/>
                  </a:cubicBezTo>
                  <a:cubicBezTo>
                    <a:pt x="3397" y="4113"/>
                    <a:pt x="2890" y="4621"/>
                    <a:pt x="2265" y="4621"/>
                  </a:cubicBezTo>
                  <a:cubicBezTo>
                    <a:pt x="1637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0" y="1348"/>
                    <a:pt x="2144" y="1133"/>
                    <a:pt x="2265" y="1133"/>
                  </a:cubicBezTo>
                  <a:close/>
                  <a:moveTo>
                    <a:pt x="2265" y="1"/>
                  </a:moveTo>
                  <a:cubicBezTo>
                    <a:pt x="1613" y="1"/>
                    <a:pt x="1024" y="493"/>
                    <a:pt x="556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0"/>
                    <a:pt x="2265" y="5753"/>
                  </a:cubicBezTo>
                  <a:cubicBezTo>
                    <a:pt x="3515" y="5750"/>
                    <a:pt x="4527" y="4738"/>
                    <a:pt x="4530" y="3488"/>
                  </a:cubicBezTo>
                  <a:cubicBezTo>
                    <a:pt x="4530" y="2909"/>
                    <a:pt x="4309" y="2096"/>
                    <a:pt x="3971" y="1423"/>
                  </a:cubicBezTo>
                  <a:cubicBezTo>
                    <a:pt x="3503" y="493"/>
                    <a:pt x="2914" y="1"/>
                    <a:pt x="22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48" name="Google Shape;5048;p68"/>
            <p:cNvSpPr/>
            <p:nvPr/>
          </p:nvSpPr>
          <p:spPr>
            <a:xfrm>
              <a:off x="5647000" y="3371750"/>
              <a:ext cx="124425" cy="136450"/>
            </a:xfrm>
            <a:custGeom>
              <a:avLst/>
              <a:gdLst/>
              <a:ahLst/>
              <a:cxnLst/>
              <a:rect l="l" t="t" r="r" b="b"/>
              <a:pathLst>
                <a:path w="4977" h="5458" extrusionOk="0">
                  <a:moveTo>
                    <a:pt x="1510" y="1131"/>
                  </a:moveTo>
                  <a:cubicBezTo>
                    <a:pt x="1680" y="1131"/>
                    <a:pt x="1994" y="1221"/>
                    <a:pt x="2422" y="1496"/>
                  </a:cubicBezTo>
                  <a:cubicBezTo>
                    <a:pt x="2969" y="1852"/>
                    <a:pt x="3425" y="2333"/>
                    <a:pt x="3594" y="2625"/>
                  </a:cubicBezTo>
                  <a:cubicBezTo>
                    <a:pt x="3908" y="3166"/>
                    <a:pt x="3721" y="3860"/>
                    <a:pt x="3180" y="4171"/>
                  </a:cubicBezTo>
                  <a:cubicBezTo>
                    <a:pt x="3000" y="4276"/>
                    <a:pt x="2801" y="4325"/>
                    <a:pt x="2603" y="4325"/>
                  </a:cubicBezTo>
                  <a:cubicBezTo>
                    <a:pt x="2200" y="4325"/>
                    <a:pt x="1804" y="4120"/>
                    <a:pt x="1595" y="3758"/>
                  </a:cubicBezTo>
                  <a:cubicBezTo>
                    <a:pt x="1423" y="3462"/>
                    <a:pt x="1233" y="2828"/>
                    <a:pt x="1193" y="2191"/>
                  </a:cubicBezTo>
                  <a:cubicBezTo>
                    <a:pt x="1157" y="1538"/>
                    <a:pt x="1296" y="1212"/>
                    <a:pt x="1399" y="1155"/>
                  </a:cubicBezTo>
                  <a:cubicBezTo>
                    <a:pt x="1432" y="1137"/>
                    <a:pt x="1471" y="1131"/>
                    <a:pt x="1510" y="1131"/>
                  </a:cubicBezTo>
                  <a:close/>
                  <a:moveTo>
                    <a:pt x="1512" y="1"/>
                  </a:moveTo>
                  <a:cubicBezTo>
                    <a:pt x="1262" y="1"/>
                    <a:pt x="1033" y="59"/>
                    <a:pt x="831" y="177"/>
                  </a:cubicBezTo>
                  <a:cubicBezTo>
                    <a:pt x="269" y="500"/>
                    <a:pt x="1" y="1221"/>
                    <a:pt x="61" y="2260"/>
                  </a:cubicBezTo>
                  <a:cubicBezTo>
                    <a:pt x="106" y="3012"/>
                    <a:pt x="324" y="3821"/>
                    <a:pt x="614" y="4325"/>
                  </a:cubicBezTo>
                  <a:cubicBezTo>
                    <a:pt x="919" y="4851"/>
                    <a:pt x="1420" y="5231"/>
                    <a:pt x="2009" y="5382"/>
                  </a:cubicBezTo>
                  <a:cubicBezTo>
                    <a:pt x="2205" y="5431"/>
                    <a:pt x="2404" y="5458"/>
                    <a:pt x="2607" y="5458"/>
                  </a:cubicBezTo>
                  <a:cubicBezTo>
                    <a:pt x="2609" y="5458"/>
                    <a:pt x="2612" y="5458"/>
                    <a:pt x="2615" y="5458"/>
                  </a:cubicBezTo>
                  <a:cubicBezTo>
                    <a:pt x="3421" y="5458"/>
                    <a:pt x="4166" y="5026"/>
                    <a:pt x="4572" y="4328"/>
                  </a:cubicBezTo>
                  <a:cubicBezTo>
                    <a:pt x="4977" y="3628"/>
                    <a:pt x="4977" y="2761"/>
                    <a:pt x="4572" y="2061"/>
                  </a:cubicBezTo>
                  <a:cubicBezTo>
                    <a:pt x="4282" y="1560"/>
                    <a:pt x="3678" y="968"/>
                    <a:pt x="3035" y="548"/>
                  </a:cubicBezTo>
                  <a:cubicBezTo>
                    <a:pt x="2471" y="185"/>
                    <a:pt x="1957" y="1"/>
                    <a:pt x="15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49" name="Google Shape;5049;p68"/>
            <p:cNvSpPr/>
            <p:nvPr/>
          </p:nvSpPr>
          <p:spPr>
            <a:xfrm>
              <a:off x="5904100" y="3252650"/>
              <a:ext cx="113275" cy="143825"/>
            </a:xfrm>
            <a:custGeom>
              <a:avLst/>
              <a:gdLst/>
              <a:ahLst/>
              <a:cxnLst/>
              <a:rect l="l" t="t" r="r" b="b"/>
              <a:pathLst>
                <a:path w="4531" h="5753" extrusionOk="0">
                  <a:moveTo>
                    <a:pt x="2266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7" y="2501"/>
                    <a:pt x="3398" y="3147"/>
                    <a:pt x="3398" y="3488"/>
                  </a:cubicBezTo>
                  <a:cubicBezTo>
                    <a:pt x="3398" y="4113"/>
                    <a:pt x="2891" y="4621"/>
                    <a:pt x="2266" y="4621"/>
                  </a:cubicBezTo>
                  <a:cubicBezTo>
                    <a:pt x="1638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1" y="1348"/>
                    <a:pt x="2145" y="1133"/>
                    <a:pt x="2266" y="1133"/>
                  </a:cubicBezTo>
                  <a:close/>
                  <a:moveTo>
                    <a:pt x="2266" y="1"/>
                  </a:moveTo>
                  <a:cubicBezTo>
                    <a:pt x="1613" y="1"/>
                    <a:pt x="1025" y="493"/>
                    <a:pt x="557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3"/>
                    <a:pt x="2266" y="5753"/>
                  </a:cubicBezTo>
                  <a:cubicBezTo>
                    <a:pt x="3516" y="5753"/>
                    <a:pt x="4530" y="4738"/>
                    <a:pt x="4530" y="3488"/>
                  </a:cubicBezTo>
                  <a:cubicBezTo>
                    <a:pt x="4530" y="2909"/>
                    <a:pt x="4310" y="2096"/>
                    <a:pt x="3972" y="1423"/>
                  </a:cubicBezTo>
                  <a:cubicBezTo>
                    <a:pt x="3507" y="493"/>
                    <a:pt x="2915" y="1"/>
                    <a:pt x="22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50" name="Google Shape;5050;p68"/>
            <p:cNvSpPr/>
            <p:nvPr/>
          </p:nvSpPr>
          <p:spPr>
            <a:xfrm>
              <a:off x="5996750" y="3371150"/>
              <a:ext cx="136025" cy="136525"/>
            </a:xfrm>
            <a:custGeom>
              <a:avLst/>
              <a:gdLst/>
              <a:ahLst/>
              <a:cxnLst/>
              <a:rect l="l" t="t" r="r" b="b"/>
              <a:pathLst>
                <a:path w="5441" h="5461" extrusionOk="0">
                  <a:moveTo>
                    <a:pt x="3955" y="1136"/>
                  </a:moveTo>
                  <a:cubicBezTo>
                    <a:pt x="3986" y="1136"/>
                    <a:pt x="4019" y="1143"/>
                    <a:pt x="4049" y="1158"/>
                  </a:cubicBezTo>
                  <a:cubicBezTo>
                    <a:pt x="4152" y="1218"/>
                    <a:pt x="4290" y="1541"/>
                    <a:pt x="4251" y="2194"/>
                  </a:cubicBezTo>
                  <a:cubicBezTo>
                    <a:pt x="4215" y="2834"/>
                    <a:pt x="4022" y="3468"/>
                    <a:pt x="3853" y="3761"/>
                  </a:cubicBezTo>
                  <a:cubicBezTo>
                    <a:pt x="3644" y="4124"/>
                    <a:pt x="3246" y="4329"/>
                    <a:pt x="2842" y="4329"/>
                  </a:cubicBezTo>
                  <a:cubicBezTo>
                    <a:pt x="2645" y="4329"/>
                    <a:pt x="2447" y="4280"/>
                    <a:pt x="2267" y="4177"/>
                  </a:cubicBezTo>
                  <a:cubicBezTo>
                    <a:pt x="2008" y="4026"/>
                    <a:pt x="1815" y="3779"/>
                    <a:pt x="1739" y="3489"/>
                  </a:cubicBezTo>
                  <a:cubicBezTo>
                    <a:pt x="1661" y="3199"/>
                    <a:pt x="1703" y="2888"/>
                    <a:pt x="1854" y="2628"/>
                  </a:cubicBezTo>
                  <a:cubicBezTo>
                    <a:pt x="2020" y="2338"/>
                    <a:pt x="2479" y="1855"/>
                    <a:pt x="3025" y="1502"/>
                  </a:cubicBezTo>
                  <a:cubicBezTo>
                    <a:pt x="3451" y="1224"/>
                    <a:pt x="3768" y="1137"/>
                    <a:pt x="3937" y="1137"/>
                  </a:cubicBezTo>
                  <a:cubicBezTo>
                    <a:pt x="3943" y="1136"/>
                    <a:pt x="3949" y="1136"/>
                    <a:pt x="3955" y="1136"/>
                  </a:cubicBezTo>
                  <a:close/>
                  <a:moveTo>
                    <a:pt x="3932" y="1"/>
                  </a:moveTo>
                  <a:cubicBezTo>
                    <a:pt x="3486" y="1"/>
                    <a:pt x="2972" y="186"/>
                    <a:pt x="2409" y="551"/>
                  </a:cubicBezTo>
                  <a:cubicBezTo>
                    <a:pt x="1766" y="968"/>
                    <a:pt x="1162" y="1562"/>
                    <a:pt x="872" y="2064"/>
                  </a:cubicBezTo>
                  <a:cubicBezTo>
                    <a:pt x="1" y="3572"/>
                    <a:pt x="1091" y="5461"/>
                    <a:pt x="2834" y="5461"/>
                  </a:cubicBezTo>
                  <a:cubicBezTo>
                    <a:pt x="2835" y="5461"/>
                    <a:pt x="2837" y="5461"/>
                    <a:pt x="2838" y="5461"/>
                  </a:cubicBezTo>
                  <a:cubicBezTo>
                    <a:pt x="3037" y="5461"/>
                    <a:pt x="3240" y="5433"/>
                    <a:pt x="3436" y="5385"/>
                  </a:cubicBezTo>
                  <a:cubicBezTo>
                    <a:pt x="4022" y="5234"/>
                    <a:pt x="4526" y="4854"/>
                    <a:pt x="4831" y="4328"/>
                  </a:cubicBezTo>
                  <a:cubicBezTo>
                    <a:pt x="5121" y="3824"/>
                    <a:pt x="5335" y="3015"/>
                    <a:pt x="5380" y="2260"/>
                  </a:cubicBezTo>
                  <a:cubicBezTo>
                    <a:pt x="5441" y="1221"/>
                    <a:pt x="5175" y="503"/>
                    <a:pt x="4614" y="177"/>
                  </a:cubicBezTo>
                  <a:cubicBezTo>
                    <a:pt x="4410" y="59"/>
                    <a:pt x="4182" y="1"/>
                    <a:pt x="3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51" name="Google Shape;5051;p68"/>
            <p:cNvSpPr/>
            <p:nvPr/>
          </p:nvSpPr>
          <p:spPr>
            <a:xfrm>
              <a:off x="5734275" y="3424700"/>
              <a:ext cx="311325" cy="226550"/>
            </a:xfrm>
            <a:custGeom>
              <a:avLst/>
              <a:gdLst/>
              <a:ahLst/>
              <a:cxnLst/>
              <a:rect l="l" t="t" r="r" b="b"/>
              <a:pathLst>
                <a:path w="12453" h="9062" extrusionOk="0">
                  <a:moveTo>
                    <a:pt x="6226" y="1135"/>
                  </a:moveTo>
                  <a:cubicBezTo>
                    <a:pt x="8575" y="1135"/>
                    <a:pt x="9059" y="1815"/>
                    <a:pt x="9059" y="2832"/>
                  </a:cubicBezTo>
                  <a:lnTo>
                    <a:pt x="9059" y="3159"/>
                  </a:lnTo>
                  <a:cubicBezTo>
                    <a:pt x="9056" y="3850"/>
                    <a:pt x="9472" y="4472"/>
                    <a:pt x="10115" y="4732"/>
                  </a:cubicBezTo>
                  <a:cubicBezTo>
                    <a:pt x="10846" y="5031"/>
                    <a:pt x="11323" y="5619"/>
                    <a:pt x="11323" y="6229"/>
                  </a:cubicBezTo>
                  <a:cubicBezTo>
                    <a:pt x="11323" y="6658"/>
                    <a:pt x="11103" y="7069"/>
                    <a:pt x="10704" y="7389"/>
                  </a:cubicBezTo>
                  <a:cubicBezTo>
                    <a:pt x="10269" y="7736"/>
                    <a:pt x="9687" y="7929"/>
                    <a:pt x="9059" y="7929"/>
                  </a:cubicBezTo>
                  <a:cubicBezTo>
                    <a:pt x="9046" y="7929"/>
                    <a:pt x="9034" y="7929"/>
                    <a:pt x="9021" y="7929"/>
                  </a:cubicBezTo>
                  <a:cubicBezTo>
                    <a:pt x="8787" y="7929"/>
                    <a:pt x="8554" y="7902"/>
                    <a:pt x="8328" y="7848"/>
                  </a:cubicBezTo>
                  <a:cubicBezTo>
                    <a:pt x="7639" y="7673"/>
                    <a:pt x="6933" y="7585"/>
                    <a:pt x="6223" y="7585"/>
                  </a:cubicBezTo>
                  <a:cubicBezTo>
                    <a:pt x="5517" y="7585"/>
                    <a:pt x="4813" y="7673"/>
                    <a:pt x="4128" y="7848"/>
                  </a:cubicBezTo>
                  <a:cubicBezTo>
                    <a:pt x="3901" y="7902"/>
                    <a:pt x="3666" y="7929"/>
                    <a:pt x="3434" y="7929"/>
                  </a:cubicBezTo>
                  <a:cubicBezTo>
                    <a:pt x="3422" y="7929"/>
                    <a:pt x="3409" y="7929"/>
                    <a:pt x="3397" y="7929"/>
                  </a:cubicBezTo>
                  <a:cubicBezTo>
                    <a:pt x="2769" y="7929"/>
                    <a:pt x="2183" y="7736"/>
                    <a:pt x="1748" y="7389"/>
                  </a:cubicBezTo>
                  <a:cubicBezTo>
                    <a:pt x="1350" y="7069"/>
                    <a:pt x="1133" y="6658"/>
                    <a:pt x="1133" y="6229"/>
                  </a:cubicBezTo>
                  <a:cubicBezTo>
                    <a:pt x="1133" y="5619"/>
                    <a:pt x="1604" y="5031"/>
                    <a:pt x="2340" y="4732"/>
                  </a:cubicBezTo>
                  <a:cubicBezTo>
                    <a:pt x="2980" y="4472"/>
                    <a:pt x="3397" y="3850"/>
                    <a:pt x="3397" y="3159"/>
                  </a:cubicBezTo>
                  <a:lnTo>
                    <a:pt x="3397" y="2832"/>
                  </a:lnTo>
                  <a:cubicBezTo>
                    <a:pt x="3397" y="1815"/>
                    <a:pt x="3877" y="1135"/>
                    <a:pt x="6226" y="1135"/>
                  </a:cubicBezTo>
                  <a:close/>
                  <a:moveTo>
                    <a:pt x="6226" y="0"/>
                  </a:moveTo>
                  <a:cubicBezTo>
                    <a:pt x="5034" y="0"/>
                    <a:pt x="4185" y="157"/>
                    <a:pt x="3557" y="498"/>
                  </a:cubicBezTo>
                  <a:cubicBezTo>
                    <a:pt x="2700" y="960"/>
                    <a:pt x="2262" y="1745"/>
                    <a:pt x="2262" y="2829"/>
                  </a:cubicBezTo>
                  <a:lnTo>
                    <a:pt x="2262" y="3156"/>
                  </a:lnTo>
                  <a:cubicBezTo>
                    <a:pt x="2265" y="3388"/>
                    <a:pt x="2123" y="3593"/>
                    <a:pt x="1912" y="3681"/>
                  </a:cubicBezTo>
                  <a:cubicBezTo>
                    <a:pt x="749" y="4158"/>
                    <a:pt x="0" y="5157"/>
                    <a:pt x="0" y="6229"/>
                  </a:cubicBezTo>
                  <a:cubicBezTo>
                    <a:pt x="0" y="7790"/>
                    <a:pt x="1522" y="9062"/>
                    <a:pt x="3397" y="9062"/>
                  </a:cubicBezTo>
                  <a:cubicBezTo>
                    <a:pt x="3409" y="9062"/>
                    <a:pt x="3421" y="9062"/>
                    <a:pt x="3433" y="9062"/>
                  </a:cubicBezTo>
                  <a:cubicBezTo>
                    <a:pt x="3760" y="9062"/>
                    <a:pt x="4088" y="9022"/>
                    <a:pt x="4409" y="8944"/>
                  </a:cubicBezTo>
                  <a:cubicBezTo>
                    <a:pt x="5005" y="8793"/>
                    <a:pt x="5616" y="8717"/>
                    <a:pt x="6228" y="8717"/>
                  </a:cubicBezTo>
                  <a:cubicBezTo>
                    <a:pt x="6839" y="8717"/>
                    <a:pt x="7451" y="8793"/>
                    <a:pt x="8047" y="8944"/>
                  </a:cubicBezTo>
                  <a:cubicBezTo>
                    <a:pt x="8366" y="9022"/>
                    <a:pt x="8691" y="9059"/>
                    <a:pt x="9017" y="9059"/>
                  </a:cubicBezTo>
                  <a:cubicBezTo>
                    <a:pt x="9030" y="9059"/>
                    <a:pt x="9043" y="9059"/>
                    <a:pt x="9056" y="9059"/>
                  </a:cubicBezTo>
                  <a:cubicBezTo>
                    <a:pt x="10931" y="9059"/>
                    <a:pt x="12452" y="7787"/>
                    <a:pt x="12452" y="6226"/>
                  </a:cubicBezTo>
                  <a:cubicBezTo>
                    <a:pt x="12452" y="5154"/>
                    <a:pt x="11704" y="4155"/>
                    <a:pt x="10541" y="3681"/>
                  </a:cubicBezTo>
                  <a:cubicBezTo>
                    <a:pt x="10330" y="3593"/>
                    <a:pt x="10188" y="3388"/>
                    <a:pt x="10188" y="3156"/>
                  </a:cubicBezTo>
                  <a:lnTo>
                    <a:pt x="10188" y="2829"/>
                  </a:lnTo>
                  <a:cubicBezTo>
                    <a:pt x="10188" y="1745"/>
                    <a:pt x="9753" y="960"/>
                    <a:pt x="8896" y="498"/>
                  </a:cubicBezTo>
                  <a:cubicBezTo>
                    <a:pt x="8267" y="157"/>
                    <a:pt x="7419" y="0"/>
                    <a:pt x="6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52" name="Google Shape;5052;p68"/>
          <p:cNvGrpSpPr/>
          <p:nvPr/>
        </p:nvGrpSpPr>
        <p:grpSpPr>
          <a:xfrm>
            <a:off x="6889220" y="3452867"/>
            <a:ext cx="231949" cy="190692"/>
            <a:chOff x="6242450" y="3252800"/>
            <a:chExt cx="484475" cy="398300"/>
          </a:xfrm>
        </p:grpSpPr>
        <p:sp>
          <p:nvSpPr>
            <p:cNvPr id="5053" name="Google Shape;5053;p68"/>
            <p:cNvSpPr/>
            <p:nvPr/>
          </p:nvSpPr>
          <p:spPr>
            <a:xfrm>
              <a:off x="6626825" y="342717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4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4"/>
                    <a:pt x="879" y="1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54" name="Google Shape;5054;p68"/>
            <p:cNvSpPr/>
            <p:nvPr/>
          </p:nvSpPr>
          <p:spPr>
            <a:xfrm>
              <a:off x="6508150" y="3418300"/>
              <a:ext cx="45550" cy="68400"/>
            </a:xfrm>
            <a:custGeom>
              <a:avLst/>
              <a:gdLst/>
              <a:ahLst/>
              <a:cxnLst/>
              <a:rect l="l" t="t" r="r" b="b"/>
              <a:pathLst>
                <a:path w="1822" h="2736" extrusionOk="0">
                  <a:moveTo>
                    <a:pt x="1062" y="0"/>
                  </a:moveTo>
                  <a:cubicBezTo>
                    <a:pt x="917" y="0"/>
                    <a:pt x="772" y="55"/>
                    <a:pt x="662" y="166"/>
                  </a:cubicBezTo>
                  <a:cubicBezTo>
                    <a:pt x="1" y="830"/>
                    <a:pt x="1" y="1905"/>
                    <a:pt x="662" y="2569"/>
                  </a:cubicBezTo>
                  <a:cubicBezTo>
                    <a:pt x="768" y="2675"/>
                    <a:pt x="912" y="2732"/>
                    <a:pt x="1063" y="2735"/>
                  </a:cubicBezTo>
                  <a:cubicBezTo>
                    <a:pt x="1568" y="2732"/>
                    <a:pt x="1821" y="2122"/>
                    <a:pt x="1462" y="1766"/>
                  </a:cubicBezTo>
                  <a:cubicBezTo>
                    <a:pt x="1242" y="1545"/>
                    <a:pt x="1242" y="1186"/>
                    <a:pt x="1462" y="966"/>
                  </a:cubicBezTo>
                  <a:cubicBezTo>
                    <a:pt x="1685" y="745"/>
                    <a:pt x="1685" y="386"/>
                    <a:pt x="1462" y="166"/>
                  </a:cubicBezTo>
                  <a:cubicBezTo>
                    <a:pt x="1352" y="55"/>
                    <a:pt x="1207" y="0"/>
                    <a:pt x="10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55" name="Google Shape;5055;p68"/>
            <p:cNvSpPr/>
            <p:nvPr/>
          </p:nvSpPr>
          <p:spPr>
            <a:xfrm>
              <a:off x="6242450" y="3252800"/>
              <a:ext cx="484475" cy="398300"/>
            </a:xfrm>
            <a:custGeom>
              <a:avLst/>
              <a:gdLst/>
              <a:ahLst/>
              <a:cxnLst/>
              <a:rect l="l" t="t" r="r" b="b"/>
              <a:pathLst>
                <a:path w="19379" h="15932" extrusionOk="0">
                  <a:moveTo>
                    <a:pt x="9593" y="1178"/>
                  </a:moveTo>
                  <a:cubicBezTo>
                    <a:pt x="11124" y="1417"/>
                    <a:pt x="12374" y="2528"/>
                    <a:pt x="12794" y="4017"/>
                  </a:cubicBezTo>
                  <a:cubicBezTo>
                    <a:pt x="12443" y="4032"/>
                    <a:pt x="12093" y="4065"/>
                    <a:pt x="11746" y="4116"/>
                  </a:cubicBezTo>
                  <a:cubicBezTo>
                    <a:pt x="10595" y="3543"/>
                    <a:pt x="9792" y="2450"/>
                    <a:pt x="9593" y="1178"/>
                  </a:cubicBezTo>
                  <a:close/>
                  <a:moveTo>
                    <a:pt x="1697" y="2890"/>
                  </a:moveTo>
                  <a:cubicBezTo>
                    <a:pt x="3790" y="2894"/>
                    <a:pt x="5520" y="4524"/>
                    <a:pt x="5653" y="6613"/>
                  </a:cubicBezTo>
                  <a:lnTo>
                    <a:pt x="4360" y="5321"/>
                  </a:lnTo>
                  <a:cubicBezTo>
                    <a:pt x="4250" y="5211"/>
                    <a:pt x="4105" y="5156"/>
                    <a:pt x="3960" y="5156"/>
                  </a:cubicBezTo>
                  <a:cubicBezTo>
                    <a:pt x="3815" y="5156"/>
                    <a:pt x="3670" y="5211"/>
                    <a:pt x="3560" y="5321"/>
                  </a:cubicBezTo>
                  <a:cubicBezTo>
                    <a:pt x="3340" y="5542"/>
                    <a:pt x="3340" y="5901"/>
                    <a:pt x="3560" y="6121"/>
                  </a:cubicBezTo>
                  <a:lnTo>
                    <a:pt x="4852" y="7414"/>
                  </a:lnTo>
                  <a:cubicBezTo>
                    <a:pt x="2763" y="7281"/>
                    <a:pt x="1132" y="5551"/>
                    <a:pt x="1132" y="3458"/>
                  </a:cubicBezTo>
                  <a:lnTo>
                    <a:pt x="1129" y="3458"/>
                  </a:lnTo>
                  <a:lnTo>
                    <a:pt x="1129" y="2890"/>
                  </a:lnTo>
                  <a:close/>
                  <a:moveTo>
                    <a:pt x="15511" y="5593"/>
                  </a:moveTo>
                  <a:cubicBezTo>
                    <a:pt x="16553" y="6067"/>
                    <a:pt x="17477" y="6888"/>
                    <a:pt x="18135" y="7966"/>
                  </a:cubicBezTo>
                  <a:cubicBezTo>
                    <a:pt x="17471" y="9056"/>
                    <a:pt x="16532" y="9887"/>
                    <a:pt x="15472" y="10358"/>
                  </a:cubicBezTo>
                  <a:cubicBezTo>
                    <a:pt x="13748" y="9228"/>
                    <a:pt x="13766" y="6695"/>
                    <a:pt x="15511" y="5593"/>
                  </a:cubicBezTo>
                  <a:close/>
                  <a:moveTo>
                    <a:pt x="13326" y="5134"/>
                  </a:moveTo>
                  <a:cubicBezTo>
                    <a:pt x="13345" y="5134"/>
                    <a:pt x="13363" y="5134"/>
                    <a:pt x="13382" y="5134"/>
                  </a:cubicBezTo>
                  <a:cubicBezTo>
                    <a:pt x="13417" y="5140"/>
                    <a:pt x="13451" y="5143"/>
                    <a:pt x="13485" y="5143"/>
                  </a:cubicBezTo>
                  <a:cubicBezTo>
                    <a:pt x="13504" y="5143"/>
                    <a:pt x="13523" y="5142"/>
                    <a:pt x="13542" y="5140"/>
                  </a:cubicBezTo>
                  <a:cubicBezTo>
                    <a:pt x="13548" y="5140"/>
                    <a:pt x="13554" y="5137"/>
                    <a:pt x="13560" y="5137"/>
                  </a:cubicBezTo>
                  <a:cubicBezTo>
                    <a:pt x="13775" y="5143"/>
                    <a:pt x="13989" y="5161"/>
                    <a:pt x="14204" y="5197"/>
                  </a:cubicBezTo>
                  <a:cubicBezTo>
                    <a:pt x="12688" y="6728"/>
                    <a:pt x="12676" y="9189"/>
                    <a:pt x="14170" y="10738"/>
                  </a:cubicBezTo>
                  <a:cubicBezTo>
                    <a:pt x="13968" y="10771"/>
                    <a:pt x="13763" y="10789"/>
                    <a:pt x="13560" y="10792"/>
                  </a:cubicBezTo>
                  <a:lnTo>
                    <a:pt x="13542" y="10792"/>
                  </a:lnTo>
                  <a:cubicBezTo>
                    <a:pt x="13520" y="10789"/>
                    <a:pt x="13497" y="10787"/>
                    <a:pt x="13475" y="10787"/>
                  </a:cubicBezTo>
                  <a:cubicBezTo>
                    <a:pt x="13444" y="10787"/>
                    <a:pt x="13414" y="10790"/>
                    <a:pt x="13382" y="10795"/>
                  </a:cubicBezTo>
                  <a:cubicBezTo>
                    <a:pt x="13362" y="10796"/>
                    <a:pt x="13341" y="10796"/>
                    <a:pt x="13321" y="10796"/>
                  </a:cubicBezTo>
                  <a:cubicBezTo>
                    <a:pt x="12807" y="10796"/>
                    <a:pt x="12296" y="10759"/>
                    <a:pt x="11788" y="10684"/>
                  </a:cubicBezTo>
                  <a:cubicBezTo>
                    <a:pt x="11755" y="10675"/>
                    <a:pt x="11722" y="10672"/>
                    <a:pt x="11691" y="10669"/>
                  </a:cubicBezTo>
                  <a:cubicBezTo>
                    <a:pt x="9931" y="10370"/>
                    <a:pt x="8938" y="9530"/>
                    <a:pt x="7114" y="7990"/>
                  </a:cubicBezTo>
                  <a:lnTo>
                    <a:pt x="7105" y="7987"/>
                  </a:lnTo>
                  <a:lnTo>
                    <a:pt x="7177" y="7927"/>
                  </a:lnTo>
                  <a:cubicBezTo>
                    <a:pt x="8986" y="6402"/>
                    <a:pt x="9973" y="5569"/>
                    <a:pt x="11691" y="5267"/>
                  </a:cubicBezTo>
                  <a:cubicBezTo>
                    <a:pt x="11731" y="5264"/>
                    <a:pt x="11767" y="5258"/>
                    <a:pt x="11806" y="5249"/>
                  </a:cubicBezTo>
                  <a:cubicBezTo>
                    <a:pt x="12310" y="5173"/>
                    <a:pt x="12816" y="5134"/>
                    <a:pt x="13326" y="5134"/>
                  </a:cubicBezTo>
                  <a:close/>
                  <a:moveTo>
                    <a:pt x="4852" y="8561"/>
                  </a:moveTo>
                  <a:lnTo>
                    <a:pt x="3560" y="9850"/>
                  </a:lnTo>
                  <a:cubicBezTo>
                    <a:pt x="3340" y="10071"/>
                    <a:pt x="3340" y="10430"/>
                    <a:pt x="3560" y="10650"/>
                  </a:cubicBezTo>
                  <a:cubicBezTo>
                    <a:pt x="3670" y="10762"/>
                    <a:pt x="3815" y="10818"/>
                    <a:pt x="3960" y="10818"/>
                  </a:cubicBezTo>
                  <a:cubicBezTo>
                    <a:pt x="4105" y="10818"/>
                    <a:pt x="4250" y="10762"/>
                    <a:pt x="4360" y="10650"/>
                  </a:cubicBezTo>
                  <a:lnTo>
                    <a:pt x="5653" y="9361"/>
                  </a:lnTo>
                  <a:lnTo>
                    <a:pt x="5653" y="9361"/>
                  </a:lnTo>
                  <a:cubicBezTo>
                    <a:pt x="5520" y="11451"/>
                    <a:pt x="3790" y="13078"/>
                    <a:pt x="1697" y="13081"/>
                  </a:cubicBezTo>
                  <a:lnTo>
                    <a:pt x="1129" y="13081"/>
                  </a:lnTo>
                  <a:lnTo>
                    <a:pt x="1129" y="12517"/>
                  </a:lnTo>
                  <a:cubicBezTo>
                    <a:pt x="1132" y="10421"/>
                    <a:pt x="2760" y="8691"/>
                    <a:pt x="4852" y="8561"/>
                  </a:cubicBezTo>
                  <a:close/>
                  <a:moveTo>
                    <a:pt x="11734" y="11822"/>
                  </a:moveTo>
                  <a:cubicBezTo>
                    <a:pt x="12066" y="11870"/>
                    <a:pt x="12416" y="11901"/>
                    <a:pt x="12794" y="11916"/>
                  </a:cubicBezTo>
                  <a:cubicBezTo>
                    <a:pt x="12374" y="13407"/>
                    <a:pt x="11121" y="14515"/>
                    <a:pt x="9593" y="14754"/>
                  </a:cubicBezTo>
                  <a:cubicBezTo>
                    <a:pt x="9792" y="13489"/>
                    <a:pt x="10589" y="12396"/>
                    <a:pt x="11734" y="11822"/>
                  </a:cubicBezTo>
                  <a:close/>
                  <a:moveTo>
                    <a:pt x="8986" y="1"/>
                  </a:moveTo>
                  <a:cubicBezTo>
                    <a:pt x="8984" y="1"/>
                    <a:pt x="8982" y="1"/>
                    <a:pt x="8980" y="1"/>
                  </a:cubicBezTo>
                  <a:cubicBezTo>
                    <a:pt x="8666" y="1"/>
                    <a:pt x="8412" y="255"/>
                    <a:pt x="8412" y="566"/>
                  </a:cubicBezTo>
                  <a:cubicBezTo>
                    <a:pt x="8415" y="2084"/>
                    <a:pt x="9092" y="3522"/>
                    <a:pt x="10257" y="4491"/>
                  </a:cubicBezTo>
                  <a:cubicBezTo>
                    <a:pt x="9019" y="4950"/>
                    <a:pt x="8044" y="5720"/>
                    <a:pt x="6794" y="6774"/>
                  </a:cubicBezTo>
                  <a:cubicBezTo>
                    <a:pt x="6749" y="4002"/>
                    <a:pt x="4481" y="1761"/>
                    <a:pt x="1697" y="1761"/>
                  </a:cubicBezTo>
                  <a:lnTo>
                    <a:pt x="565" y="1761"/>
                  </a:lnTo>
                  <a:cubicBezTo>
                    <a:pt x="251" y="1761"/>
                    <a:pt x="0" y="2015"/>
                    <a:pt x="0" y="2326"/>
                  </a:cubicBezTo>
                  <a:lnTo>
                    <a:pt x="0" y="3458"/>
                  </a:lnTo>
                  <a:cubicBezTo>
                    <a:pt x="0" y="5366"/>
                    <a:pt x="1066" y="7115"/>
                    <a:pt x="2763" y="7987"/>
                  </a:cubicBezTo>
                  <a:cubicBezTo>
                    <a:pt x="1066" y="8863"/>
                    <a:pt x="0" y="10611"/>
                    <a:pt x="0" y="12517"/>
                  </a:cubicBezTo>
                  <a:lnTo>
                    <a:pt x="0" y="13649"/>
                  </a:lnTo>
                  <a:cubicBezTo>
                    <a:pt x="0" y="13963"/>
                    <a:pt x="254" y="14213"/>
                    <a:pt x="565" y="14213"/>
                  </a:cubicBezTo>
                  <a:lnTo>
                    <a:pt x="1697" y="14213"/>
                  </a:lnTo>
                  <a:cubicBezTo>
                    <a:pt x="4478" y="14213"/>
                    <a:pt x="6746" y="11973"/>
                    <a:pt x="6794" y="9204"/>
                  </a:cubicBezTo>
                  <a:cubicBezTo>
                    <a:pt x="7808" y="10056"/>
                    <a:pt x="8606" y="10693"/>
                    <a:pt x="9523" y="11149"/>
                  </a:cubicBezTo>
                  <a:cubicBezTo>
                    <a:pt x="9756" y="11263"/>
                    <a:pt x="9998" y="11366"/>
                    <a:pt x="10242" y="11457"/>
                  </a:cubicBezTo>
                  <a:cubicBezTo>
                    <a:pt x="9086" y="12426"/>
                    <a:pt x="8415" y="13857"/>
                    <a:pt x="8412" y="15367"/>
                  </a:cubicBezTo>
                  <a:cubicBezTo>
                    <a:pt x="8412" y="15678"/>
                    <a:pt x="8666" y="15932"/>
                    <a:pt x="8980" y="15932"/>
                  </a:cubicBezTo>
                  <a:cubicBezTo>
                    <a:pt x="8982" y="15932"/>
                    <a:pt x="8984" y="15932"/>
                    <a:pt x="8986" y="15932"/>
                  </a:cubicBezTo>
                  <a:cubicBezTo>
                    <a:pt x="11387" y="15932"/>
                    <a:pt x="13461" y="14254"/>
                    <a:pt x="13962" y="11907"/>
                  </a:cubicBezTo>
                  <a:cubicBezTo>
                    <a:pt x="14971" y="11813"/>
                    <a:pt x="15943" y="11481"/>
                    <a:pt x="16794" y="10934"/>
                  </a:cubicBezTo>
                  <a:cubicBezTo>
                    <a:pt x="17812" y="10288"/>
                    <a:pt x="18672" y="9355"/>
                    <a:pt x="19285" y="8238"/>
                  </a:cubicBezTo>
                  <a:cubicBezTo>
                    <a:pt x="19379" y="8069"/>
                    <a:pt x="19379" y="7864"/>
                    <a:pt x="19285" y="7694"/>
                  </a:cubicBezTo>
                  <a:cubicBezTo>
                    <a:pt x="18672" y="6577"/>
                    <a:pt x="17809" y="5644"/>
                    <a:pt x="16794" y="4998"/>
                  </a:cubicBezTo>
                  <a:cubicBezTo>
                    <a:pt x="15943" y="4452"/>
                    <a:pt x="14971" y="4119"/>
                    <a:pt x="13962" y="4026"/>
                  </a:cubicBezTo>
                  <a:cubicBezTo>
                    <a:pt x="13461" y="1679"/>
                    <a:pt x="11387" y="1"/>
                    <a:pt x="89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56" name="Google Shape;5056;p68"/>
          <p:cNvGrpSpPr/>
          <p:nvPr/>
        </p:nvGrpSpPr>
        <p:grpSpPr>
          <a:xfrm>
            <a:off x="4342264" y="3717506"/>
            <a:ext cx="203295" cy="231303"/>
            <a:chOff x="922025" y="3804850"/>
            <a:chExt cx="424625" cy="483125"/>
          </a:xfrm>
        </p:grpSpPr>
        <p:sp>
          <p:nvSpPr>
            <p:cNvPr id="5057" name="Google Shape;5057;p68"/>
            <p:cNvSpPr/>
            <p:nvPr/>
          </p:nvSpPr>
          <p:spPr>
            <a:xfrm>
              <a:off x="922025" y="3804850"/>
              <a:ext cx="424625" cy="483125"/>
            </a:xfrm>
            <a:custGeom>
              <a:avLst/>
              <a:gdLst/>
              <a:ahLst/>
              <a:cxnLst/>
              <a:rect l="l" t="t" r="r" b="b"/>
              <a:pathLst>
                <a:path w="16985" h="19325" extrusionOk="0">
                  <a:moveTo>
                    <a:pt x="14153" y="1132"/>
                  </a:moveTo>
                  <a:cubicBezTo>
                    <a:pt x="15092" y="1132"/>
                    <a:pt x="15850" y="1893"/>
                    <a:pt x="15853" y="2832"/>
                  </a:cubicBezTo>
                  <a:lnTo>
                    <a:pt x="15853" y="3560"/>
                  </a:lnTo>
                  <a:cubicBezTo>
                    <a:pt x="15472" y="3162"/>
                    <a:pt x="15037" y="2769"/>
                    <a:pt x="14648" y="2558"/>
                  </a:cubicBezTo>
                  <a:cubicBezTo>
                    <a:pt x="14158" y="2296"/>
                    <a:pt x="13305" y="2239"/>
                    <a:pt x="12660" y="2239"/>
                  </a:cubicBezTo>
                  <a:cubicBezTo>
                    <a:pt x="12589" y="2239"/>
                    <a:pt x="12521" y="2239"/>
                    <a:pt x="12456" y="2241"/>
                  </a:cubicBezTo>
                  <a:lnTo>
                    <a:pt x="12456" y="1132"/>
                  </a:lnTo>
                  <a:close/>
                  <a:moveTo>
                    <a:pt x="12611" y="3372"/>
                  </a:moveTo>
                  <a:cubicBezTo>
                    <a:pt x="13207" y="3372"/>
                    <a:pt x="13858" y="3421"/>
                    <a:pt x="14110" y="3557"/>
                  </a:cubicBezTo>
                  <a:cubicBezTo>
                    <a:pt x="14430" y="3726"/>
                    <a:pt x="14844" y="4128"/>
                    <a:pt x="15209" y="4529"/>
                  </a:cubicBezTo>
                  <a:lnTo>
                    <a:pt x="12456" y="4529"/>
                  </a:lnTo>
                  <a:lnTo>
                    <a:pt x="12456" y="3373"/>
                  </a:lnTo>
                  <a:cubicBezTo>
                    <a:pt x="12507" y="3372"/>
                    <a:pt x="12559" y="3372"/>
                    <a:pt x="12611" y="3372"/>
                  </a:cubicBezTo>
                  <a:close/>
                  <a:moveTo>
                    <a:pt x="7927" y="6794"/>
                  </a:moveTo>
                  <a:lnTo>
                    <a:pt x="7927" y="9626"/>
                  </a:lnTo>
                  <a:cubicBezTo>
                    <a:pt x="7924" y="11812"/>
                    <a:pt x="6151" y="13585"/>
                    <a:pt x="3962" y="13588"/>
                  </a:cubicBezTo>
                  <a:lnTo>
                    <a:pt x="3397" y="13588"/>
                  </a:lnTo>
                  <a:lnTo>
                    <a:pt x="3397" y="12455"/>
                  </a:lnTo>
                  <a:lnTo>
                    <a:pt x="3962" y="12455"/>
                  </a:lnTo>
                  <a:cubicBezTo>
                    <a:pt x="5526" y="12452"/>
                    <a:pt x="6791" y="11187"/>
                    <a:pt x="6794" y="9626"/>
                  </a:cubicBezTo>
                  <a:cubicBezTo>
                    <a:pt x="6794" y="9312"/>
                    <a:pt x="6541" y="9058"/>
                    <a:pt x="6227" y="9058"/>
                  </a:cubicBezTo>
                  <a:cubicBezTo>
                    <a:pt x="5913" y="9058"/>
                    <a:pt x="5662" y="9312"/>
                    <a:pt x="5662" y="9626"/>
                  </a:cubicBezTo>
                  <a:cubicBezTo>
                    <a:pt x="5659" y="10562"/>
                    <a:pt x="4901" y="11323"/>
                    <a:pt x="3962" y="11323"/>
                  </a:cubicBezTo>
                  <a:lnTo>
                    <a:pt x="3397" y="11323"/>
                  </a:lnTo>
                  <a:lnTo>
                    <a:pt x="3397" y="10758"/>
                  </a:lnTo>
                  <a:cubicBezTo>
                    <a:pt x="3397" y="8569"/>
                    <a:pt x="5170" y="6797"/>
                    <a:pt x="7359" y="6794"/>
                  </a:cubicBezTo>
                  <a:close/>
                  <a:moveTo>
                    <a:pt x="11323" y="1132"/>
                  </a:moveTo>
                  <a:lnTo>
                    <a:pt x="11323" y="10758"/>
                  </a:lnTo>
                  <a:cubicBezTo>
                    <a:pt x="11320" y="12320"/>
                    <a:pt x="10055" y="13585"/>
                    <a:pt x="8491" y="13588"/>
                  </a:cubicBezTo>
                  <a:lnTo>
                    <a:pt x="7160" y="13588"/>
                  </a:lnTo>
                  <a:cubicBezTo>
                    <a:pt x="8361" y="12621"/>
                    <a:pt x="9059" y="11166"/>
                    <a:pt x="9059" y="9626"/>
                  </a:cubicBezTo>
                  <a:lnTo>
                    <a:pt x="9059" y="6229"/>
                  </a:lnTo>
                  <a:cubicBezTo>
                    <a:pt x="9059" y="5915"/>
                    <a:pt x="8805" y="5662"/>
                    <a:pt x="8491" y="5662"/>
                  </a:cubicBezTo>
                  <a:lnTo>
                    <a:pt x="7359" y="5662"/>
                  </a:lnTo>
                  <a:cubicBezTo>
                    <a:pt x="6779" y="5662"/>
                    <a:pt x="6206" y="5761"/>
                    <a:pt x="5662" y="5954"/>
                  </a:cubicBezTo>
                  <a:lnTo>
                    <a:pt x="5662" y="5097"/>
                  </a:lnTo>
                  <a:cubicBezTo>
                    <a:pt x="5662" y="2908"/>
                    <a:pt x="7434" y="1135"/>
                    <a:pt x="9624" y="1132"/>
                  </a:cubicBezTo>
                  <a:close/>
                  <a:moveTo>
                    <a:pt x="6794" y="14720"/>
                  </a:moveTo>
                  <a:lnTo>
                    <a:pt x="6794" y="16957"/>
                  </a:lnTo>
                  <a:cubicBezTo>
                    <a:pt x="6115" y="16698"/>
                    <a:pt x="5665" y="16049"/>
                    <a:pt x="5662" y="15324"/>
                  </a:cubicBezTo>
                  <a:lnTo>
                    <a:pt x="5662" y="14720"/>
                  </a:lnTo>
                  <a:close/>
                  <a:moveTo>
                    <a:pt x="4530" y="14720"/>
                  </a:moveTo>
                  <a:lnTo>
                    <a:pt x="4530" y="18096"/>
                  </a:lnTo>
                  <a:cubicBezTo>
                    <a:pt x="3850" y="17854"/>
                    <a:pt x="3397" y="17214"/>
                    <a:pt x="3397" y="16495"/>
                  </a:cubicBezTo>
                  <a:lnTo>
                    <a:pt x="3397" y="14720"/>
                  </a:lnTo>
                  <a:close/>
                  <a:moveTo>
                    <a:pt x="3326" y="1"/>
                  </a:moveTo>
                  <a:cubicBezTo>
                    <a:pt x="3182" y="1"/>
                    <a:pt x="3037" y="56"/>
                    <a:pt x="2926" y="166"/>
                  </a:cubicBezTo>
                  <a:cubicBezTo>
                    <a:pt x="2480" y="613"/>
                    <a:pt x="2265" y="1114"/>
                    <a:pt x="2265" y="1700"/>
                  </a:cubicBezTo>
                  <a:cubicBezTo>
                    <a:pt x="2265" y="2950"/>
                    <a:pt x="3277" y="3965"/>
                    <a:pt x="4530" y="3965"/>
                  </a:cubicBezTo>
                  <a:cubicBezTo>
                    <a:pt x="4572" y="3965"/>
                    <a:pt x="4614" y="3965"/>
                    <a:pt x="4657" y="3959"/>
                  </a:cubicBezTo>
                  <a:lnTo>
                    <a:pt x="4657" y="3959"/>
                  </a:lnTo>
                  <a:cubicBezTo>
                    <a:pt x="4572" y="4333"/>
                    <a:pt x="4527" y="4714"/>
                    <a:pt x="4530" y="5097"/>
                  </a:cubicBezTo>
                  <a:lnTo>
                    <a:pt x="4530" y="6522"/>
                  </a:lnTo>
                  <a:cubicBezTo>
                    <a:pt x="3114" y="7467"/>
                    <a:pt x="2265" y="9055"/>
                    <a:pt x="2265" y="10758"/>
                  </a:cubicBezTo>
                  <a:lnTo>
                    <a:pt x="2265" y="13588"/>
                  </a:lnTo>
                  <a:lnTo>
                    <a:pt x="565" y="13588"/>
                  </a:lnTo>
                  <a:cubicBezTo>
                    <a:pt x="251" y="13588"/>
                    <a:pt x="1" y="13841"/>
                    <a:pt x="1" y="14155"/>
                  </a:cubicBezTo>
                  <a:cubicBezTo>
                    <a:pt x="1" y="14466"/>
                    <a:pt x="251" y="14720"/>
                    <a:pt x="565" y="14720"/>
                  </a:cubicBezTo>
                  <a:lnTo>
                    <a:pt x="2265" y="14720"/>
                  </a:lnTo>
                  <a:lnTo>
                    <a:pt x="2265" y="16495"/>
                  </a:lnTo>
                  <a:cubicBezTo>
                    <a:pt x="2265" y="18056"/>
                    <a:pt x="3530" y="19322"/>
                    <a:pt x="5094" y="19325"/>
                  </a:cubicBezTo>
                  <a:cubicBezTo>
                    <a:pt x="5408" y="19325"/>
                    <a:pt x="5662" y="19071"/>
                    <a:pt x="5662" y="18760"/>
                  </a:cubicBezTo>
                  <a:lnTo>
                    <a:pt x="5662" y="17613"/>
                  </a:lnTo>
                  <a:cubicBezTo>
                    <a:pt x="6148" y="17990"/>
                    <a:pt x="6743" y="18192"/>
                    <a:pt x="7359" y="18192"/>
                  </a:cubicBezTo>
                  <a:cubicBezTo>
                    <a:pt x="7673" y="18192"/>
                    <a:pt x="7927" y="17939"/>
                    <a:pt x="7927" y="17628"/>
                  </a:cubicBezTo>
                  <a:lnTo>
                    <a:pt x="7927" y="14720"/>
                  </a:lnTo>
                  <a:lnTo>
                    <a:pt x="9059" y="14720"/>
                  </a:lnTo>
                  <a:lnTo>
                    <a:pt x="9059" y="18760"/>
                  </a:lnTo>
                  <a:cubicBezTo>
                    <a:pt x="9059" y="19071"/>
                    <a:pt x="9309" y="19325"/>
                    <a:pt x="9624" y="19325"/>
                  </a:cubicBezTo>
                  <a:cubicBezTo>
                    <a:pt x="9938" y="19325"/>
                    <a:pt x="10191" y="19071"/>
                    <a:pt x="10191" y="18760"/>
                  </a:cubicBezTo>
                  <a:lnTo>
                    <a:pt x="10191" y="14720"/>
                  </a:lnTo>
                  <a:lnTo>
                    <a:pt x="16417" y="14720"/>
                  </a:lnTo>
                  <a:cubicBezTo>
                    <a:pt x="16731" y="14720"/>
                    <a:pt x="16982" y="14466"/>
                    <a:pt x="16982" y="14155"/>
                  </a:cubicBezTo>
                  <a:cubicBezTo>
                    <a:pt x="16982" y="13841"/>
                    <a:pt x="16731" y="13588"/>
                    <a:pt x="16417" y="13588"/>
                  </a:cubicBezTo>
                  <a:lnTo>
                    <a:pt x="11263" y="13588"/>
                  </a:lnTo>
                  <a:cubicBezTo>
                    <a:pt x="12024" y="12845"/>
                    <a:pt x="12456" y="11821"/>
                    <a:pt x="12456" y="10758"/>
                  </a:cubicBezTo>
                  <a:lnTo>
                    <a:pt x="12456" y="5662"/>
                  </a:lnTo>
                  <a:lnTo>
                    <a:pt x="16417" y="5662"/>
                  </a:lnTo>
                  <a:cubicBezTo>
                    <a:pt x="16435" y="5662"/>
                    <a:pt x="16454" y="5662"/>
                    <a:pt x="16472" y="5659"/>
                  </a:cubicBezTo>
                  <a:lnTo>
                    <a:pt x="16484" y="5659"/>
                  </a:lnTo>
                  <a:cubicBezTo>
                    <a:pt x="16496" y="5659"/>
                    <a:pt x="16511" y="5656"/>
                    <a:pt x="16523" y="5653"/>
                  </a:cubicBezTo>
                  <a:cubicBezTo>
                    <a:pt x="16529" y="5653"/>
                    <a:pt x="16535" y="5653"/>
                    <a:pt x="16538" y="5650"/>
                  </a:cubicBezTo>
                  <a:cubicBezTo>
                    <a:pt x="16550" y="5647"/>
                    <a:pt x="16562" y="5643"/>
                    <a:pt x="16577" y="5640"/>
                  </a:cubicBezTo>
                  <a:lnTo>
                    <a:pt x="16592" y="5637"/>
                  </a:lnTo>
                  <a:cubicBezTo>
                    <a:pt x="16607" y="5631"/>
                    <a:pt x="16623" y="5625"/>
                    <a:pt x="16638" y="5619"/>
                  </a:cubicBezTo>
                  <a:lnTo>
                    <a:pt x="16644" y="5616"/>
                  </a:lnTo>
                  <a:cubicBezTo>
                    <a:pt x="16659" y="5610"/>
                    <a:pt x="16671" y="5604"/>
                    <a:pt x="16683" y="5598"/>
                  </a:cubicBezTo>
                  <a:lnTo>
                    <a:pt x="16701" y="5586"/>
                  </a:lnTo>
                  <a:cubicBezTo>
                    <a:pt x="16710" y="5583"/>
                    <a:pt x="16719" y="5577"/>
                    <a:pt x="16728" y="5571"/>
                  </a:cubicBezTo>
                  <a:cubicBezTo>
                    <a:pt x="16734" y="5568"/>
                    <a:pt x="16740" y="5562"/>
                    <a:pt x="16746" y="5559"/>
                  </a:cubicBezTo>
                  <a:lnTo>
                    <a:pt x="16758" y="5550"/>
                  </a:lnTo>
                  <a:lnTo>
                    <a:pt x="16768" y="5541"/>
                  </a:lnTo>
                  <a:lnTo>
                    <a:pt x="16792" y="5523"/>
                  </a:lnTo>
                  <a:cubicBezTo>
                    <a:pt x="16798" y="5517"/>
                    <a:pt x="16807" y="5511"/>
                    <a:pt x="16813" y="5505"/>
                  </a:cubicBezTo>
                  <a:lnTo>
                    <a:pt x="16831" y="5486"/>
                  </a:lnTo>
                  <a:lnTo>
                    <a:pt x="16849" y="5462"/>
                  </a:lnTo>
                  <a:lnTo>
                    <a:pt x="16864" y="5444"/>
                  </a:lnTo>
                  <a:cubicBezTo>
                    <a:pt x="16870" y="5435"/>
                    <a:pt x="16879" y="5429"/>
                    <a:pt x="16885" y="5420"/>
                  </a:cubicBezTo>
                  <a:lnTo>
                    <a:pt x="16897" y="5399"/>
                  </a:lnTo>
                  <a:cubicBezTo>
                    <a:pt x="16903" y="5390"/>
                    <a:pt x="16906" y="5381"/>
                    <a:pt x="16912" y="5375"/>
                  </a:cubicBezTo>
                  <a:lnTo>
                    <a:pt x="16925" y="5351"/>
                  </a:lnTo>
                  <a:cubicBezTo>
                    <a:pt x="16928" y="5342"/>
                    <a:pt x="16934" y="5332"/>
                    <a:pt x="16937" y="5326"/>
                  </a:cubicBezTo>
                  <a:cubicBezTo>
                    <a:pt x="16940" y="5317"/>
                    <a:pt x="16943" y="5305"/>
                    <a:pt x="16949" y="5296"/>
                  </a:cubicBezTo>
                  <a:cubicBezTo>
                    <a:pt x="16952" y="5287"/>
                    <a:pt x="16955" y="5281"/>
                    <a:pt x="16958" y="5275"/>
                  </a:cubicBezTo>
                  <a:cubicBezTo>
                    <a:pt x="16958" y="5266"/>
                    <a:pt x="16964" y="5254"/>
                    <a:pt x="16964" y="5245"/>
                  </a:cubicBezTo>
                  <a:cubicBezTo>
                    <a:pt x="16967" y="5236"/>
                    <a:pt x="16970" y="5230"/>
                    <a:pt x="16970" y="5221"/>
                  </a:cubicBezTo>
                  <a:cubicBezTo>
                    <a:pt x="16973" y="5215"/>
                    <a:pt x="16976" y="5203"/>
                    <a:pt x="16976" y="5194"/>
                  </a:cubicBezTo>
                  <a:cubicBezTo>
                    <a:pt x="16979" y="5182"/>
                    <a:pt x="16979" y="5175"/>
                    <a:pt x="16982" y="5166"/>
                  </a:cubicBezTo>
                  <a:cubicBezTo>
                    <a:pt x="16982" y="5157"/>
                    <a:pt x="16982" y="5148"/>
                    <a:pt x="16982" y="5139"/>
                  </a:cubicBezTo>
                  <a:cubicBezTo>
                    <a:pt x="16982" y="5130"/>
                    <a:pt x="16982" y="5118"/>
                    <a:pt x="16985" y="5109"/>
                  </a:cubicBezTo>
                  <a:lnTo>
                    <a:pt x="16985" y="5097"/>
                  </a:lnTo>
                  <a:lnTo>
                    <a:pt x="16985" y="2832"/>
                  </a:lnTo>
                  <a:cubicBezTo>
                    <a:pt x="16982" y="1271"/>
                    <a:pt x="15717" y="3"/>
                    <a:pt x="14153" y="3"/>
                  </a:cubicBezTo>
                  <a:lnTo>
                    <a:pt x="9624" y="3"/>
                  </a:lnTo>
                  <a:cubicBezTo>
                    <a:pt x="7754" y="3"/>
                    <a:pt x="6033" y="1027"/>
                    <a:pt x="5143" y="2672"/>
                  </a:cubicBezTo>
                  <a:cubicBezTo>
                    <a:pt x="5106" y="2681"/>
                    <a:pt x="5067" y="2697"/>
                    <a:pt x="5034" y="2715"/>
                  </a:cubicBezTo>
                  <a:cubicBezTo>
                    <a:pt x="4869" y="2797"/>
                    <a:pt x="4697" y="2834"/>
                    <a:pt x="4530" y="2834"/>
                  </a:cubicBezTo>
                  <a:cubicBezTo>
                    <a:pt x="3934" y="2834"/>
                    <a:pt x="3395" y="2356"/>
                    <a:pt x="3397" y="1700"/>
                  </a:cubicBezTo>
                  <a:cubicBezTo>
                    <a:pt x="3397" y="1419"/>
                    <a:pt x="3494" y="1199"/>
                    <a:pt x="3727" y="966"/>
                  </a:cubicBezTo>
                  <a:cubicBezTo>
                    <a:pt x="3950" y="746"/>
                    <a:pt x="3950" y="387"/>
                    <a:pt x="3727" y="166"/>
                  </a:cubicBezTo>
                  <a:cubicBezTo>
                    <a:pt x="3616" y="56"/>
                    <a:pt x="3471" y="1"/>
                    <a:pt x="3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58" name="Google Shape;5058;p68"/>
            <p:cNvSpPr/>
            <p:nvPr/>
          </p:nvSpPr>
          <p:spPr>
            <a:xfrm>
              <a:off x="1135200" y="3869900"/>
              <a:ext cx="37850" cy="28400"/>
            </a:xfrm>
            <a:custGeom>
              <a:avLst/>
              <a:gdLst/>
              <a:ahLst/>
              <a:cxnLst/>
              <a:rect l="l" t="t" r="r" b="b"/>
              <a:pathLst>
                <a:path w="1514" h="1136" extrusionOk="0">
                  <a:moveTo>
                    <a:pt x="758" y="1"/>
                  </a:moveTo>
                  <a:cubicBezTo>
                    <a:pt x="254" y="1"/>
                    <a:pt x="0" y="611"/>
                    <a:pt x="357" y="970"/>
                  </a:cubicBezTo>
                  <a:cubicBezTo>
                    <a:pt x="467" y="1080"/>
                    <a:pt x="612" y="1135"/>
                    <a:pt x="757" y="1135"/>
                  </a:cubicBezTo>
                  <a:cubicBezTo>
                    <a:pt x="902" y="1135"/>
                    <a:pt x="1047" y="1080"/>
                    <a:pt x="1157" y="970"/>
                  </a:cubicBezTo>
                  <a:cubicBezTo>
                    <a:pt x="1513" y="611"/>
                    <a:pt x="1263" y="1"/>
                    <a:pt x="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059" name="Google Shape;5059;p68"/>
          <p:cNvSpPr/>
          <p:nvPr/>
        </p:nvSpPr>
        <p:spPr>
          <a:xfrm>
            <a:off x="4619995" y="3717126"/>
            <a:ext cx="236832" cy="232152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060" name="Google Shape;5060;p68"/>
          <p:cNvGrpSpPr/>
          <p:nvPr/>
        </p:nvGrpSpPr>
        <p:grpSpPr>
          <a:xfrm>
            <a:off x="4908491" y="3717506"/>
            <a:ext cx="212798" cy="231303"/>
            <a:chOff x="2100300" y="3804850"/>
            <a:chExt cx="444475" cy="483125"/>
          </a:xfrm>
        </p:grpSpPr>
        <p:sp>
          <p:nvSpPr>
            <p:cNvPr id="5061" name="Google Shape;5061;p68"/>
            <p:cNvSpPr/>
            <p:nvPr/>
          </p:nvSpPr>
          <p:spPr>
            <a:xfrm>
              <a:off x="2100300" y="3804850"/>
              <a:ext cx="444475" cy="483125"/>
            </a:xfrm>
            <a:custGeom>
              <a:avLst/>
              <a:gdLst/>
              <a:ahLst/>
              <a:cxnLst/>
              <a:rect l="l" t="t" r="r" b="b"/>
              <a:pathLst>
                <a:path w="17779" h="19325" extrusionOk="0">
                  <a:moveTo>
                    <a:pt x="2123" y="4001"/>
                  </a:moveTo>
                  <a:cubicBezTo>
                    <a:pt x="2627" y="4001"/>
                    <a:pt x="2881" y="4611"/>
                    <a:pt x="2524" y="4967"/>
                  </a:cubicBezTo>
                  <a:cubicBezTo>
                    <a:pt x="2408" y="5083"/>
                    <a:pt x="2265" y="5134"/>
                    <a:pt x="2126" y="5134"/>
                  </a:cubicBezTo>
                  <a:cubicBezTo>
                    <a:pt x="1835" y="5134"/>
                    <a:pt x="1558" y="4909"/>
                    <a:pt x="1558" y="4569"/>
                  </a:cubicBezTo>
                  <a:cubicBezTo>
                    <a:pt x="1558" y="4255"/>
                    <a:pt x="1809" y="4001"/>
                    <a:pt x="2123" y="4001"/>
                  </a:cubicBezTo>
                  <a:close/>
                  <a:moveTo>
                    <a:pt x="15710" y="4001"/>
                  </a:moveTo>
                  <a:cubicBezTo>
                    <a:pt x="16215" y="4001"/>
                    <a:pt x="16468" y="4611"/>
                    <a:pt x="16112" y="4967"/>
                  </a:cubicBezTo>
                  <a:cubicBezTo>
                    <a:pt x="15995" y="5083"/>
                    <a:pt x="15853" y="5134"/>
                    <a:pt x="15714" y="5134"/>
                  </a:cubicBezTo>
                  <a:cubicBezTo>
                    <a:pt x="15423" y="5134"/>
                    <a:pt x="15146" y="4909"/>
                    <a:pt x="15146" y="4569"/>
                  </a:cubicBezTo>
                  <a:cubicBezTo>
                    <a:pt x="15146" y="4255"/>
                    <a:pt x="15396" y="4001"/>
                    <a:pt x="15710" y="4001"/>
                  </a:cubicBezTo>
                  <a:close/>
                  <a:moveTo>
                    <a:pt x="8917" y="1132"/>
                  </a:moveTo>
                  <a:cubicBezTo>
                    <a:pt x="9551" y="1132"/>
                    <a:pt x="10251" y="1993"/>
                    <a:pt x="10789" y="3436"/>
                  </a:cubicBezTo>
                  <a:cubicBezTo>
                    <a:pt x="10894" y="3723"/>
                    <a:pt x="10994" y="4028"/>
                    <a:pt x="11084" y="4345"/>
                  </a:cubicBezTo>
                  <a:cubicBezTo>
                    <a:pt x="10345" y="4590"/>
                    <a:pt x="9623" y="4877"/>
                    <a:pt x="8917" y="5203"/>
                  </a:cubicBezTo>
                  <a:cubicBezTo>
                    <a:pt x="8210" y="4877"/>
                    <a:pt x="7488" y="4590"/>
                    <a:pt x="6749" y="4345"/>
                  </a:cubicBezTo>
                  <a:cubicBezTo>
                    <a:pt x="6842" y="4028"/>
                    <a:pt x="6939" y="3723"/>
                    <a:pt x="7044" y="3436"/>
                  </a:cubicBezTo>
                  <a:cubicBezTo>
                    <a:pt x="7582" y="1993"/>
                    <a:pt x="8282" y="1132"/>
                    <a:pt x="8917" y="1132"/>
                  </a:cubicBezTo>
                  <a:close/>
                  <a:moveTo>
                    <a:pt x="6483" y="5453"/>
                  </a:moveTo>
                  <a:cubicBezTo>
                    <a:pt x="6845" y="5577"/>
                    <a:pt x="7217" y="5713"/>
                    <a:pt x="7591" y="5867"/>
                  </a:cubicBezTo>
                  <a:cubicBezTo>
                    <a:pt x="7371" y="5985"/>
                    <a:pt x="7153" y="6105"/>
                    <a:pt x="6936" y="6229"/>
                  </a:cubicBezTo>
                  <a:cubicBezTo>
                    <a:pt x="6715" y="6356"/>
                    <a:pt x="6501" y="6486"/>
                    <a:pt x="6287" y="6619"/>
                  </a:cubicBezTo>
                  <a:cubicBezTo>
                    <a:pt x="6341" y="6217"/>
                    <a:pt x="6407" y="5831"/>
                    <a:pt x="6483" y="5453"/>
                  </a:cubicBezTo>
                  <a:close/>
                  <a:moveTo>
                    <a:pt x="11350" y="5453"/>
                  </a:moveTo>
                  <a:cubicBezTo>
                    <a:pt x="11426" y="5831"/>
                    <a:pt x="11492" y="6217"/>
                    <a:pt x="11546" y="6619"/>
                  </a:cubicBezTo>
                  <a:cubicBezTo>
                    <a:pt x="11335" y="6486"/>
                    <a:pt x="11118" y="6356"/>
                    <a:pt x="10897" y="6229"/>
                  </a:cubicBezTo>
                  <a:cubicBezTo>
                    <a:pt x="10677" y="6102"/>
                    <a:pt x="10459" y="5982"/>
                    <a:pt x="10242" y="5867"/>
                  </a:cubicBezTo>
                  <a:cubicBezTo>
                    <a:pt x="10619" y="5716"/>
                    <a:pt x="10988" y="5574"/>
                    <a:pt x="11350" y="5453"/>
                  </a:cubicBezTo>
                  <a:close/>
                  <a:moveTo>
                    <a:pt x="3799" y="4852"/>
                  </a:moveTo>
                  <a:cubicBezTo>
                    <a:pt x="4336" y="4904"/>
                    <a:pt x="4870" y="4997"/>
                    <a:pt x="5396" y="5133"/>
                  </a:cubicBezTo>
                  <a:cubicBezTo>
                    <a:pt x="5239" y="5894"/>
                    <a:pt x="5124" y="6661"/>
                    <a:pt x="5055" y="7434"/>
                  </a:cubicBezTo>
                  <a:cubicBezTo>
                    <a:pt x="4421" y="7881"/>
                    <a:pt x="3811" y="8361"/>
                    <a:pt x="3231" y="8877"/>
                  </a:cubicBezTo>
                  <a:cubicBezTo>
                    <a:pt x="3004" y="8645"/>
                    <a:pt x="2796" y="8412"/>
                    <a:pt x="2606" y="8180"/>
                  </a:cubicBezTo>
                  <a:cubicBezTo>
                    <a:pt x="1969" y="7404"/>
                    <a:pt x="1579" y="6691"/>
                    <a:pt x="1483" y="6139"/>
                  </a:cubicBezTo>
                  <a:lnTo>
                    <a:pt x="1483" y="6139"/>
                  </a:lnTo>
                  <a:cubicBezTo>
                    <a:pt x="1695" y="6225"/>
                    <a:pt x="1912" y="6266"/>
                    <a:pt x="2125" y="6266"/>
                  </a:cubicBezTo>
                  <a:cubicBezTo>
                    <a:pt x="2922" y="6266"/>
                    <a:pt x="3656" y="5698"/>
                    <a:pt x="3799" y="4852"/>
                  </a:cubicBezTo>
                  <a:close/>
                  <a:moveTo>
                    <a:pt x="14037" y="4852"/>
                  </a:moveTo>
                  <a:cubicBezTo>
                    <a:pt x="14180" y="5698"/>
                    <a:pt x="14914" y="6266"/>
                    <a:pt x="15711" y="6266"/>
                  </a:cubicBezTo>
                  <a:cubicBezTo>
                    <a:pt x="15924" y="6266"/>
                    <a:pt x="16141" y="6225"/>
                    <a:pt x="16353" y="6139"/>
                  </a:cubicBezTo>
                  <a:lnTo>
                    <a:pt x="16353" y="6139"/>
                  </a:lnTo>
                  <a:cubicBezTo>
                    <a:pt x="16254" y="6691"/>
                    <a:pt x="15867" y="7404"/>
                    <a:pt x="15227" y="8180"/>
                  </a:cubicBezTo>
                  <a:cubicBezTo>
                    <a:pt x="15037" y="8412"/>
                    <a:pt x="14829" y="8645"/>
                    <a:pt x="14602" y="8877"/>
                  </a:cubicBezTo>
                  <a:cubicBezTo>
                    <a:pt x="14022" y="8361"/>
                    <a:pt x="13412" y="7881"/>
                    <a:pt x="12778" y="7434"/>
                  </a:cubicBezTo>
                  <a:cubicBezTo>
                    <a:pt x="12709" y="6661"/>
                    <a:pt x="12594" y="5894"/>
                    <a:pt x="12440" y="5133"/>
                  </a:cubicBezTo>
                  <a:cubicBezTo>
                    <a:pt x="12963" y="4997"/>
                    <a:pt x="13497" y="4904"/>
                    <a:pt x="14037" y="4852"/>
                  </a:cubicBezTo>
                  <a:close/>
                  <a:moveTo>
                    <a:pt x="4964" y="8908"/>
                  </a:moveTo>
                  <a:lnTo>
                    <a:pt x="4964" y="8908"/>
                  </a:lnTo>
                  <a:cubicBezTo>
                    <a:pt x="4958" y="9158"/>
                    <a:pt x="4955" y="9409"/>
                    <a:pt x="4955" y="9662"/>
                  </a:cubicBezTo>
                  <a:cubicBezTo>
                    <a:pt x="4952" y="9916"/>
                    <a:pt x="4958" y="10167"/>
                    <a:pt x="4964" y="10417"/>
                  </a:cubicBezTo>
                  <a:cubicBezTo>
                    <a:pt x="4644" y="10170"/>
                    <a:pt x="4339" y="9916"/>
                    <a:pt x="4052" y="9662"/>
                  </a:cubicBezTo>
                  <a:cubicBezTo>
                    <a:pt x="4339" y="9409"/>
                    <a:pt x="4644" y="9155"/>
                    <a:pt x="4964" y="8908"/>
                  </a:cubicBezTo>
                  <a:close/>
                  <a:moveTo>
                    <a:pt x="12869" y="8908"/>
                  </a:moveTo>
                  <a:lnTo>
                    <a:pt x="12869" y="8908"/>
                  </a:lnTo>
                  <a:cubicBezTo>
                    <a:pt x="13189" y="9155"/>
                    <a:pt x="13491" y="9409"/>
                    <a:pt x="13781" y="9662"/>
                  </a:cubicBezTo>
                  <a:cubicBezTo>
                    <a:pt x="13494" y="9916"/>
                    <a:pt x="13189" y="10170"/>
                    <a:pt x="12869" y="10417"/>
                  </a:cubicBezTo>
                  <a:cubicBezTo>
                    <a:pt x="12875" y="10167"/>
                    <a:pt x="12878" y="9916"/>
                    <a:pt x="12881" y="9662"/>
                  </a:cubicBezTo>
                  <a:cubicBezTo>
                    <a:pt x="12881" y="9409"/>
                    <a:pt x="12875" y="9158"/>
                    <a:pt x="12869" y="8908"/>
                  </a:cubicBezTo>
                  <a:close/>
                  <a:moveTo>
                    <a:pt x="8917" y="6459"/>
                  </a:moveTo>
                  <a:cubicBezTo>
                    <a:pt x="9391" y="6688"/>
                    <a:pt x="9865" y="6942"/>
                    <a:pt x="10333" y="7211"/>
                  </a:cubicBezTo>
                  <a:cubicBezTo>
                    <a:pt x="10801" y="7482"/>
                    <a:pt x="11260" y="7766"/>
                    <a:pt x="11694" y="8059"/>
                  </a:cubicBezTo>
                  <a:cubicBezTo>
                    <a:pt x="11728" y="8581"/>
                    <a:pt x="11749" y="9119"/>
                    <a:pt x="11749" y="9662"/>
                  </a:cubicBezTo>
                  <a:cubicBezTo>
                    <a:pt x="11749" y="10206"/>
                    <a:pt x="11728" y="10743"/>
                    <a:pt x="11694" y="11266"/>
                  </a:cubicBezTo>
                  <a:cubicBezTo>
                    <a:pt x="11260" y="11559"/>
                    <a:pt x="10804" y="11839"/>
                    <a:pt x="10333" y="12114"/>
                  </a:cubicBezTo>
                  <a:cubicBezTo>
                    <a:pt x="9862" y="12386"/>
                    <a:pt x="9388" y="12637"/>
                    <a:pt x="8920" y="12869"/>
                  </a:cubicBezTo>
                  <a:cubicBezTo>
                    <a:pt x="8445" y="12640"/>
                    <a:pt x="7971" y="12386"/>
                    <a:pt x="7500" y="12114"/>
                  </a:cubicBezTo>
                  <a:cubicBezTo>
                    <a:pt x="7032" y="11842"/>
                    <a:pt x="6576" y="11559"/>
                    <a:pt x="6139" y="11266"/>
                  </a:cubicBezTo>
                  <a:cubicBezTo>
                    <a:pt x="6105" y="10743"/>
                    <a:pt x="6087" y="10206"/>
                    <a:pt x="6087" y="9662"/>
                  </a:cubicBezTo>
                  <a:cubicBezTo>
                    <a:pt x="6087" y="9119"/>
                    <a:pt x="6105" y="8581"/>
                    <a:pt x="6139" y="8059"/>
                  </a:cubicBezTo>
                  <a:cubicBezTo>
                    <a:pt x="6576" y="7766"/>
                    <a:pt x="7029" y="7485"/>
                    <a:pt x="7500" y="7211"/>
                  </a:cubicBezTo>
                  <a:cubicBezTo>
                    <a:pt x="7971" y="6942"/>
                    <a:pt x="8445" y="6688"/>
                    <a:pt x="8917" y="6459"/>
                  </a:cubicBezTo>
                  <a:close/>
                  <a:moveTo>
                    <a:pt x="11546" y="12706"/>
                  </a:moveTo>
                  <a:lnTo>
                    <a:pt x="11546" y="12706"/>
                  </a:lnTo>
                  <a:cubicBezTo>
                    <a:pt x="11492" y="13108"/>
                    <a:pt x="11426" y="13497"/>
                    <a:pt x="11350" y="13872"/>
                  </a:cubicBezTo>
                  <a:cubicBezTo>
                    <a:pt x="10988" y="13751"/>
                    <a:pt x="10619" y="13612"/>
                    <a:pt x="10242" y="13461"/>
                  </a:cubicBezTo>
                  <a:cubicBezTo>
                    <a:pt x="10462" y="13343"/>
                    <a:pt x="10680" y="13219"/>
                    <a:pt x="10897" y="13096"/>
                  </a:cubicBezTo>
                  <a:cubicBezTo>
                    <a:pt x="11115" y="12969"/>
                    <a:pt x="11332" y="12839"/>
                    <a:pt x="11546" y="12706"/>
                  </a:cubicBezTo>
                  <a:close/>
                  <a:moveTo>
                    <a:pt x="6287" y="12706"/>
                  </a:moveTo>
                  <a:cubicBezTo>
                    <a:pt x="6498" y="12836"/>
                    <a:pt x="6715" y="12966"/>
                    <a:pt x="6936" y="13092"/>
                  </a:cubicBezTo>
                  <a:cubicBezTo>
                    <a:pt x="7153" y="13219"/>
                    <a:pt x="7374" y="13343"/>
                    <a:pt x="7597" y="13461"/>
                  </a:cubicBezTo>
                  <a:lnTo>
                    <a:pt x="7594" y="13461"/>
                  </a:lnTo>
                  <a:cubicBezTo>
                    <a:pt x="7217" y="13615"/>
                    <a:pt x="6848" y="13754"/>
                    <a:pt x="6483" y="13875"/>
                  </a:cubicBezTo>
                  <a:cubicBezTo>
                    <a:pt x="6407" y="13497"/>
                    <a:pt x="6341" y="13108"/>
                    <a:pt x="6287" y="12706"/>
                  </a:cubicBezTo>
                  <a:close/>
                  <a:moveTo>
                    <a:pt x="14602" y="10447"/>
                  </a:moveTo>
                  <a:cubicBezTo>
                    <a:pt x="14829" y="10680"/>
                    <a:pt x="15037" y="10912"/>
                    <a:pt x="15227" y="11145"/>
                  </a:cubicBezTo>
                  <a:cubicBezTo>
                    <a:pt x="15867" y="11921"/>
                    <a:pt x="16254" y="12634"/>
                    <a:pt x="16353" y="13186"/>
                  </a:cubicBezTo>
                  <a:cubicBezTo>
                    <a:pt x="16141" y="13099"/>
                    <a:pt x="15923" y="13059"/>
                    <a:pt x="15710" y="13059"/>
                  </a:cubicBezTo>
                  <a:cubicBezTo>
                    <a:pt x="14912" y="13059"/>
                    <a:pt x="14180" y="13627"/>
                    <a:pt x="14034" y="14472"/>
                  </a:cubicBezTo>
                  <a:cubicBezTo>
                    <a:pt x="13497" y="14421"/>
                    <a:pt x="12963" y="14327"/>
                    <a:pt x="12440" y="14192"/>
                  </a:cubicBezTo>
                  <a:cubicBezTo>
                    <a:pt x="12594" y="13431"/>
                    <a:pt x="12709" y="12664"/>
                    <a:pt x="12778" y="11891"/>
                  </a:cubicBezTo>
                  <a:cubicBezTo>
                    <a:pt x="13412" y="11444"/>
                    <a:pt x="14022" y="10964"/>
                    <a:pt x="14602" y="10447"/>
                  </a:cubicBezTo>
                  <a:close/>
                  <a:moveTo>
                    <a:pt x="3231" y="10447"/>
                  </a:moveTo>
                  <a:cubicBezTo>
                    <a:pt x="3811" y="10964"/>
                    <a:pt x="4421" y="11444"/>
                    <a:pt x="5055" y="11891"/>
                  </a:cubicBezTo>
                  <a:cubicBezTo>
                    <a:pt x="5124" y="12664"/>
                    <a:pt x="5239" y="13434"/>
                    <a:pt x="5393" y="14195"/>
                  </a:cubicBezTo>
                  <a:cubicBezTo>
                    <a:pt x="5079" y="14273"/>
                    <a:pt x="4774" y="14336"/>
                    <a:pt x="4478" y="14388"/>
                  </a:cubicBezTo>
                  <a:cubicBezTo>
                    <a:pt x="4028" y="14462"/>
                    <a:pt x="3616" y="14499"/>
                    <a:pt x="3250" y="14499"/>
                  </a:cubicBezTo>
                  <a:cubicBezTo>
                    <a:pt x="2389" y="14499"/>
                    <a:pt x="1786" y="14296"/>
                    <a:pt x="1561" y="13908"/>
                  </a:cubicBezTo>
                  <a:cubicBezTo>
                    <a:pt x="1244" y="13358"/>
                    <a:pt x="1634" y="12326"/>
                    <a:pt x="2606" y="11145"/>
                  </a:cubicBezTo>
                  <a:cubicBezTo>
                    <a:pt x="2796" y="10912"/>
                    <a:pt x="3007" y="10680"/>
                    <a:pt x="3231" y="10447"/>
                  </a:cubicBezTo>
                  <a:close/>
                  <a:moveTo>
                    <a:pt x="15707" y="14191"/>
                  </a:moveTo>
                  <a:cubicBezTo>
                    <a:pt x="15999" y="14191"/>
                    <a:pt x="16278" y="14416"/>
                    <a:pt x="16278" y="14759"/>
                  </a:cubicBezTo>
                  <a:cubicBezTo>
                    <a:pt x="16278" y="15070"/>
                    <a:pt x="16024" y="15324"/>
                    <a:pt x="15710" y="15324"/>
                  </a:cubicBezTo>
                  <a:cubicBezTo>
                    <a:pt x="15206" y="15324"/>
                    <a:pt x="14952" y="14714"/>
                    <a:pt x="15309" y="14358"/>
                  </a:cubicBezTo>
                  <a:cubicBezTo>
                    <a:pt x="15425" y="14242"/>
                    <a:pt x="15568" y="14191"/>
                    <a:pt x="15707" y="14191"/>
                  </a:cubicBezTo>
                  <a:close/>
                  <a:moveTo>
                    <a:pt x="8917" y="14122"/>
                  </a:moveTo>
                  <a:cubicBezTo>
                    <a:pt x="9623" y="14448"/>
                    <a:pt x="10348" y="14735"/>
                    <a:pt x="11084" y="14980"/>
                  </a:cubicBezTo>
                  <a:cubicBezTo>
                    <a:pt x="10994" y="15297"/>
                    <a:pt x="10894" y="15602"/>
                    <a:pt x="10789" y="15892"/>
                  </a:cubicBezTo>
                  <a:cubicBezTo>
                    <a:pt x="10251" y="17332"/>
                    <a:pt x="9551" y="18192"/>
                    <a:pt x="8917" y="18192"/>
                  </a:cubicBezTo>
                  <a:cubicBezTo>
                    <a:pt x="8282" y="18192"/>
                    <a:pt x="7582" y="17332"/>
                    <a:pt x="7044" y="15892"/>
                  </a:cubicBezTo>
                  <a:cubicBezTo>
                    <a:pt x="6939" y="15602"/>
                    <a:pt x="6839" y="15300"/>
                    <a:pt x="6749" y="14980"/>
                  </a:cubicBezTo>
                  <a:cubicBezTo>
                    <a:pt x="7488" y="14735"/>
                    <a:pt x="8213" y="14448"/>
                    <a:pt x="8917" y="14122"/>
                  </a:cubicBezTo>
                  <a:close/>
                  <a:moveTo>
                    <a:pt x="8917" y="0"/>
                  </a:moveTo>
                  <a:cubicBezTo>
                    <a:pt x="7757" y="0"/>
                    <a:pt x="6715" y="1081"/>
                    <a:pt x="5985" y="3041"/>
                  </a:cubicBezTo>
                  <a:cubicBezTo>
                    <a:pt x="5867" y="3355"/>
                    <a:pt x="5758" y="3687"/>
                    <a:pt x="5662" y="4031"/>
                  </a:cubicBezTo>
                  <a:cubicBezTo>
                    <a:pt x="4919" y="3844"/>
                    <a:pt x="4215" y="3732"/>
                    <a:pt x="3587" y="3702"/>
                  </a:cubicBezTo>
                  <a:cubicBezTo>
                    <a:pt x="3271" y="3173"/>
                    <a:pt x="2709" y="2871"/>
                    <a:pt x="2126" y="2871"/>
                  </a:cubicBezTo>
                  <a:cubicBezTo>
                    <a:pt x="1901" y="2871"/>
                    <a:pt x="1673" y="2916"/>
                    <a:pt x="1455" y="3011"/>
                  </a:cubicBezTo>
                  <a:cubicBezTo>
                    <a:pt x="670" y="3346"/>
                    <a:pt x="260" y="4212"/>
                    <a:pt x="492" y="5034"/>
                  </a:cubicBezTo>
                  <a:cubicBezTo>
                    <a:pt x="54" y="6024"/>
                    <a:pt x="489" y="7389"/>
                    <a:pt x="1733" y="8898"/>
                  </a:cubicBezTo>
                  <a:cubicBezTo>
                    <a:pt x="1942" y="9152"/>
                    <a:pt x="2171" y="9409"/>
                    <a:pt x="2416" y="9662"/>
                  </a:cubicBezTo>
                  <a:cubicBezTo>
                    <a:pt x="2171" y="9916"/>
                    <a:pt x="1942" y="10170"/>
                    <a:pt x="1733" y="10426"/>
                  </a:cubicBezTo>
                  <a:cubicBezTo>
                    <a:pt x="411" y="12033"/>
                    <a:pt x="0" y="13470"/>
                    <a:pt x="583" y="14475"/>
                  </a:cubicBezTo>
                  <a:cubicBezTo>
                    <a:pt x="1021" y="15233"/>
                    <a:pt x="1954" y="15629"/>
                    <a:pt x="3270" y="15629"/>
                  </a:cubicBezTo>
                  <a:cubicBezTo>
                    <a:pt x="3738" y="15626"/>
                    <a:pt x="4203" y="15584"/>
                    <a:pt x="4662" y="15505"/>
                  </a:cubicBezTo>
                  <a:cubicBezTo>
                    <a:pt x="4985" y="15451"/>
                    <a:pt x="5320" y="15378"/>
                    <a:pt x="5662" y="15294"/>
                  </a:cubicBezTo>
                  <a:cubicBezTo>
                    <a:pt x="5761" y="15641"/>
                    <a:pt x="5867" y="15970"/>
                    <a:pt x="5985" y="16284"/>
                  </a:cubicBezTo>
                  <a:cubicBezTo>
                    <a:pt x="6715" y="18244"/>
                    <a:pt x="7757" y="19325"/>
                    <a:pt x="8917" y="19325"/>
                  </a:cubicBezTo>
                  <a:cubicBezTo>
                    <a:pt x="10076" y="19325"/>
                    <a:pt x="11118" y="18244"/>
                    <a:pt x="11848" y="16284"/>
                  </a:cubicBezTo>
                  <a:cubicBezTo>
                    <a:pt x="11966" y="15970"/>
                    <a:pt x="12075" y="15638"/>
                    <a:pt x="12171" y="15294"/>
                  </a:cubicBezTo>
                  <a:cubicBezTo>
                    <a:pt x="12917" y="15481"/>
                    <a:pt x="13618" y="15593"/>
                    <a:pt x="14246" y="15623"/>
                  </a:cubicBezTo>
                  <a:cubicBezTo>
                    <a:pt x="14562" y="16152"/>
                    <a:pt x="15123" y="16453"/>
                    <a:pt x="15705" y="16453"/>
                  </a:cubicBezTo>
                  <a:cubicBezTo>
                    <a:pt x="15930" y="16453"/>
                    <a:pt x="16159" y="16408"/>
                    <a:pt x="16378" y="16314"/>
                  </a:cubicBezTo>
                  <a:cubicBezTo>
                    <a:pt x="17163" y="15979"/>
                    <a:pt x="17573" y="15112"/>
                    <a:pt x="17341" y="14291"/>
                  </a:cubicBezTo>
                  <a:cubicBezTo>
                    <a:pt x="17779" y="13301"/>
                    <a:pt x="17344" y="11936"/>
                    <a:pt x="16100" y="10426"/>
                  </a:cubicBezTo>
                  <a:cubicBezTo>
                    <a:pt x="15891" y="10170"/>
                    <a:pt x="15662" y="9916"/>
                    <a:pt x="15417" y="9662"/>
                  </a:cubicBezTo>
                  <a:cubicBezTo>
                    <a:pt x="15662" y="9409"/>
                    <a:pt x="15891" y="9152"/>
                    <a:pt x="16100" y="8898"/>
                  </a:cubicBezTo>
                  <a:cubicBezTo>
                    <a:pt x="17347" y="7389"/>
                    <a:pt x="17779" y="6024"/>
                    <a:pt x="17341" y="5034"/>
                  </a:cubicBezTo>
                  <a:cubicBezTo>
                    <a:pt x="17573" y="4212"/>
                    <a:pt x="17163" y="3346"/>
                    <a:pt x="16378" y="3011"/>
                  </a:cubicBezTo>
                  <a:cubicBezTo>
                    <a:pt x="16159" y="2916"/>
                    <a:pt x="15930" y="2871"/>
                    <a:pt x="15705" y="2871"/>
                  </a:cubicBezTo>
                  <a:cubicBezTo>
                    <a:pt x="15123" y="2871"/>
                    <a:pt x="14562" y="3173"/>
                    <a:pt x="14246" y="3702"/>
                  </a:cubicBezTo>
                  <a:cubicBezTo>
                    <a:pt x="13615" y="3732"/>
                    <a:pt x="12914" y="3844"/>
                    <a:pt x="12171" y="4031"/>
                  </a:cubicBezTo>
                  <a:cubicBezTo>
                    <a:pt x="12075" y="3684"/>
                    <a:pt x="11966" y="3355"/>
                    <a:pt x="11848" y="3041"/>
                  </a:cubicBezTo>
                  <a:cubicBezTo>
                    <a:pt x="11118" y="1081"/>
                    <a:pt x="10076" y="0"/>
                    <a:pt x="89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62" name="Google Shape;5062;p68"/>
            <p:cNvSpPr/>
            <p:nvPr/>
          </p:nvSpPr>
          <p:spPr>
            <a:xfrm>
              <a:off x="2280775" y="4003900"/>
              <a:ext cx="88275" cy="85025"/>
            </a:xfrm>
            <a:custGeom>
              <a:avLst/>
              <a:gdLst/>
              <a:ahLst/>
              <a:cxnLst/>
              <a:rect l="l" t="t" r="r" b="b"/>
              <a:pathLst>
                <a:path w="3531" h="3401" extrusionOk="0">
                  <a:moveTo>
                    <a:pt x="1698" y="1136"/>
                  </a:moveTo>
                  <a:cubicBezTo>
                    <a:pt x="2202" y="1136"/>
                    <a:pt x="2455" y="1743"/>
                    <a:pt x="2099" y="2102"/>
                  </a:cubicBezTo>
                  <a:cubicBezTo>
                    <a:pt x="1983" y="2217"/>
                    <a:pt x="1841" y="2268"/>
                    <a:pt x="1703" y="2268"/>
                  </a:cubicBezTo>
                  <a:cubicBezTo>
                    <a:pt x="1411" y="2268"/>
                    <a:pt x="1133" y="2042"/>
                    <a:pt x="1133" y="1700"/>
                  </a:cubicBezTo>
                  <a:cubicBezTo>
                    <a:pt x="1133" y="1386"/>
                    <a:pt x="1383" y="1136"/>
                    <a:pt x="1698" y="1136"/>
                  </a:cubicBezTo>
                  <a:close/>
                  <a:moveTo>
                    <a:pt x="1698" y="1"/>
                  </a:moveTo>
                  <a:cubicBezTo>
                    <a:pt x="1479" y="1"/>
                    <a:pt x="1258" y="43"/>
                    <a:pt x="1048" y="130"/>
                  </a:cubicBezTo>
                  <a:cubicBezTo>
                    <a:pt x="414" y="393"/>
                    <a:pt x="1" y="1012"/>
                    <a:pt x="1" y="1700"/>
                  </a:cubicBezTo>
                  <a:cubicBezTo>
                    <a:pt x="1" y="2639"/>
                    <a:pt x="758" y="3397"/>
                    <a:pt x="1698" y="3400"/>
                  </a:cubicBezTo>
                  <a:cubicBezTo>
                    <a:pt x="2386" y="3400"/>
                    <a:pt x="3005" y="2984"/>
                    <a:pt x="3268" y="2350"/>
                  </a:cubicBezTo>
                  <a:cubicBezTo>
                    <a:pt x="3530" y="1715"/>
                    <a:pt x="3385" y="985"/>
                    <a:pt x="2899" y="499"/>
                  </a:cubicBezTo>
                  <a:cubicBezTo>
                    <a:pt x="2574" y="173"/>
                    <a:pt x="214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63" name="Google Shape;5063;p68"/>
          <p:cNvGrpSpPr/>
          <p:nvPr/>
        </p:nvGrpSpPr>
        <p:grpSpPr>
          <a:xfrm>
            <a:off x="5196539" y="3717506"/>
            <a:ext cx="200087" cy="231303"/>
            <a:chOff x="2708700" y="3804850"/>
            <a:chExt cx="417925" cy="483125"/>
          </a:xfrm>
        </p:grpSpPr>
        <p:sp>
          <p:nvSpPr>
            <p:cNvPr id="5064" name="Google Shape;5064;p68"/>
            <p:cNvSpPr/>
            <p:nvPr/>
          </p:nvSpPr>
          <p:spPr>
            <a:xfrm>
              <a:off x="2708700" y="3804850"/>
              <a:ext cx="417925" cy="483125"/>
            </a:xfrm>
            <a:custGeom>
              <a:avLst/>
              <a:gdLst/>
              <a:ahLst/>
              <a:cxnLst/>
              <a:rect l="l" t="t" r="r" b="b"/>
              <a:pathLst>
                <a:path w="16717" h="19325" extrusionOk="0">
                  <a:moveTo>
                    <a:pt x="10354" y="1132"/>
                  </a:moveTo>
                  <a:lnTo>
                    <a:pt x="10354" y="8618"/>
                  </a:lnTo>
                  <a:cubicBezTo>
                    <a:pt x="10354" y="8714"/>
                    <a:pt x="10379" y="8811"/>
                    <a:pt x="10430" y="8898"/>
                  </a:cubicBezTo>
                  <a:lnTo>
                    <a:pt x="12447" y="12425"/>
                  </a:lnTo>
                  <a:lnTo>
                    <a:pt x="4273" y="12425"/>
                  </a:lnTo>
                  <a:lnTo>
                    <a:pt x="6290" y="8898"/>
                  </a:lnTo>
                  <a:cubicBezTo>
                    <a:pt x="6339" y="8811"/>
                    <a:pt x="6366" y="8714"/>
                    <a:pt x="6366" y="8618"/>
                  </a:cubicBezTo>
                  <a:lnTo>
                    <a:pt x="6366" y="1132"/>
                  </a:lnTo>
                  <a:close/>
                  <a:moveTo>
                    <a:pt x="13090" y="13557"/>
                  </a:moveTo>
                  <a:lnTo>
                    <a:pt x="15469" y="17718"/>
                  </a:lnTo>
                  <a:cubicBezTo>
                    <a:pt x="15527" y="17818"/>
                    <a:pt x="15530" y="17939"/>
                    <a:pt x="15472" y="18038"/>
                  </a:cubicBezTo>
                  <a:cubicBezTo>
                    <a:pt x="15418" y="18135"/>
                    <a:pt x="15318" y="18192"/>
                    <a:pt x="15210" y="18192"/>
                  </a:cubicBezTo>
                  <a:lnTo>
                    <a:pt x="1511" y="18192"/>
                  </a:lnTo>
                  <a:cubicBezTo>
                    <a:pt x="1399" y="18192"/>
                    <a:pt x="1299" y="18135"/>
                    <a:pt x="1245" y="18038"/>
                  </a:cubicBezTo>
                  <a:cubicBezTo>
                    <a:pt x="1187" y="17939"/>
                    <a:pt x="1187" y="17818"/>
                    <a:pt x="1245" y="17718"/>
                  </a:cubicBezTo>
                  <a:lnTo>
                    <a:pt x="3624" y="13557"/>
                  </a:lnTo>
                  <a:close/>
                  <a:moveTo>
                    <a:pt x="4717" y="0"/>
                  </a:moveTo>
                  <a:cubicBezTo>
                    <a:pt x="4403" y="0"/>
                    <a:pt x="4153" y="254"/>
                    <a:pt x="4153" y="568"/>
                  </a:cubicBezTo>
                  <a:cubicBezTo>
                    <a:pt x="4153" y="879"/>
                    <a:pt x="4403" y="1132"/>
                    <a:pt x="4717" y="1132"/>
                  </a:cubicBezTo>
                  <a:lnTo>
                    <a:pt x="5234" y="1132"/>
                  </a:lnTo>
                  <a:lnTo>
                    <a:pt x="5234" y="8467"/>
                  </a:lnTo>
                  <a:lnTo>
                    <a:pt x="264" y="17157"/>
                  </a:lnTo>
                  <a:cubicBezTo>
                    <a:pt x="1" y="17604"/>
                    <a:pt x="4" y="18159"/>
                    <a:pt x="267" y="18606"/>
                  </a:cubicBezTo>
                  <a:cubicBezTo>
                    <a:pt x="519" y="19050"/>
                    <a:pt x="992" y="19325"/>
                    <a:pt x="1502" y="19325"/>
                  </a:cubicBezTo>
                  <a:cubicBezTo>
                    <a:pt x="1505" y="19325"/>
                    <a:pt x="1508" y="19325"/>
                    <a:pt x="1511" y="19325"/>
                  </a:cubicBezTo>
                  <a:lnTo>
                    <a:pt x="15207" y="19325"/>
                  </a:lnTo>
                  <a:cubicBezTo>
                    <a:pt x="15210" y="19325"/>
                    <a:pt x="15212" y="19325"/>
                    <a:pt x="15215" y="19325"/>
                  </a:cubicBezTo>
                  <a:cubicBezTo>
                    <a:pt x="15725" y="19325"/>
                    <a:pt x="16198" y="19050"/>
                    <a:pt x="16451" y="18606"/>
                  </a:cubicBezTo>
                  <a:cubicBezTo>
                    <a:pt x="16713" y="18159"/>
                    <a:pt x="16716" y="17607"/>
                    <a:pt x="16454" y="17157"/>
                  </a:cubicBezTo>
                  <a:lnTo>
                    <a:pt x="11487" y="8467"/>
                  </a:lnTo>
                  <a:lnTo>
                    <a:pt x="11487" y="1132"/>
                  </a:lnTo>
                  <a:lnTo>
                    <a:pt x="12003" y="1132"/>
                  </a:lnTo>
                  <a:cubicBezTo>
                    <a:pt x="12314" y="1132"/>
                    <a:pt x="12568" y="879"/>
                    <a:pt x="12568" y="568"/>
                  </a:cubicBezTo>
                  <a:cubicBezTo>
                    <a:pt x="12568" y="254"/>
                    <a:pt x="12314" y="0"/>
                    <a:pt x="120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65" name="Google Shape;5065;p68"/>
            <p:cNvSpPr/>
            <p:nvPr/>
          </p:nvSpPr>
          <p:spPr>
            <a:xfrm>
              <a:off x="2875975" y="4055200"/>
              <a:ext cx="33100" cy="28350"/>
            </a:xfrm>
            <a:custGeom>
              <a:avLst/>
              <a:gdLst/>
              <a:ahLst/>
              <a:cxnLst/>
              <a:rect l="l" t="t" r="r" b="b"/>
              <a:pathLst>
                <a:path w="1324" h="1134" extrusionOk="0">
                  <a:moveTo>
                    <a:pt x="570" y="1"/>
                  </a:moveTo>
                  <a:cubicBezTo>
                    <a:pt x="280" y="1"/>
                    <a:pt x="1" y="225"/>
                    <a:pt x="1" y="566"/>
                  </a:cubicBezTo>
                  <a:cubicBezTo>
                    <a:pt x="1" y="880"/>
                    <a:pt x="255" y="1134"/>
                    <a:pt x="569" y="1134"/>
                  </a:cubicBezTo>
                  <a:cubicBezTo>
                    <a:pt x="1073" y="1134"/>
                    <a:pt x="1323" y="524"/>
                    <a:pt x="967" y="168"/>
                  </a:cubicBezTo>
                  <a:cubicBezTo>
                    <a:pt x="852" y="52"/>
                    <a:pt x="710" y="1"/>
                    <a:pt x="5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66" name="Google Shape;5066;p68"/>
            <p:cNvSpPr/>
            <p:nvPr/>
          </p:nvSpPr>
          <p:spPr>
            <a:xfrm>
              <a:off x="2931025" y="4055200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9" y="1"/>
                  </a:moveTo>
                  <a:cubicBezTo>
                    <a:pt x="279" y="1"/>
                    <a:pt x="0" y="225"/>
                    <a:pt x="0" y="566"/>
                  </a:cubicBezTo>
                  <a:cubicBezTo>
                    <a:pt x="0" y="880"/>
                    <a:pt x="254" y="1134"/>
                    <a:pt x="565" y="1134"/>
                  </a:cubicBezTo>
                  <a:cubicBezTo>
                    <a:pt x="1069" y="1134"/>
                    <a:pt x="1323" y="524"/>
                    <a:pt x="966" y="168"/>
                  </a:cubicBezTo>
                  <a:cubicBezTo>
                    <a:pt x="851" y="52"/>
                    <a:pt x="709" y="1"/>
                    <a:pt x="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67" name="Google Shape;5067;p68"/>
            <p:cNvSpPr/>
            <p:nvPr/>
          </p:nvSpPr>
          <p:spPr>
            <a:xfrm>
              <a:off x="2903525" y="4008200"/>
              <a:ext cx="28350" cy="28325"/>
            </a:xfrm>
            <a:custGeom>
              <a:avLst/>
              <a:gdLst/>
              <a:ahLst/>
              <a:cxnLst/>
              <a:rect l="l" t="t" r="r" b="b"/>
              <a:pathLst>
                <a:path w="1134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cubicBezTo>
                    <a:pt x="880" y="1133"/>
                    <a:pt x="1133" y="879"/>
                    <a:pt x="1133" y="568"/>
                  </a:cubicBez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068" name="Google Shape;5068;p68"/>
          <p:cNvSpPr/>
          <p:nvPr/>
        </p:nvSpPr>
        <p:spPr>
          <a:xfrm>
            <a:off x="5465186" y="3745122"/>
            <a:ext cx="231303" cy="176161"/>
          </a:xfrm>
          <a:custGeom>
            <a:avLst/>
            <a:gdLst/>
            <a:ahLst/>
            <a:cxnLst/>
            <a:rect l="l" t="t" r="r" b="b"/>
            <a:pathLst>
              <a:path w="19325" h="14718" extrusionOk="0">
                <a:moveTo>
                  <a:pt x="14192" y="1133"/>
                </a:moveTo>
                <a:cubicBezTo>
                  <a:pt x="14974" y="1133"/>
                  <a:pt x="15520" y="1906"/>
                  <a:pt x="15261" y="2643"/>
                </a:cubicBezTo>
                <a:cubicBezTo>
                  <a:pt x="15131" y="3008"/>
                  <a:pt x="15403" y="3395"/>
                  <a:pt x="15792" y="3398"/>
                </a:cubicBezTo>
                <a:lnTo>
                  <a:pt x="17628" y="3398"/>
                </a:lnTo>
                <a:cubicBezTo>
                  <a:pt x="17939" y="3398"/>
                  <a:pt x="18193" y="3648"/>
                  <a:pt x="18193" y="3962"/>
                </a:cubicBezTo>
                <a:lnTo>
                  <a:pt x="18193" y="10756"/>
                </a:lnTo>
                <a:cubicBezTo>
                  <a:pt x="18193" y="11070"/>
                  <a:pt x="17939" y="11324"/>
                  <a:pt x="17628" y="11324"/>
                </a:cubicBezTo>
                <a:lnTo>
                  <a:pt x="10230" y="11324"/>
                </a:lnTo>
                <a:lnTo>
                  <a:pt x="10230" y="9624"/>
                </a:lnTo>
                <a:cubicBezTo>
                  <a:pt x="11480" y="9624"/>
                  <a:pt x="12492" y="8609"/>
                  <a:pt x="12492" y="7359"/>
                </a:cubicBezTo>
                <a:cubicBezTo>
                  <a:pt x="12492" y="6109"/>
                  <a:pt x="11480" y="5095"/>
                  <a:pt x="10230" y="5095"/>
                </a:cubicBezTo>
                <a:lnTo>
                  <a:pt x="10230" y="3398"/>
                </a:lnTo>
                <a:lnTo>
                  <a:pt x="12592" y="3398"/>
                </a:lnTo>
                <a:cubicBezTo>
                  <a:pt x="12981" y="3395"/>
                  <a:pt x="13253" y="3008"/>
                  <a:pt x="13123" y="2643"/>
                </a:cubicBezTo>
                <a:cubicBezTo>
                  <a:pt x="12863" y="1906"/>
                  <a:pt x="13410" y="1133"/>
                  <a:pt x="14192" y="1133"/>
                </a:cubicBezTo>
                <a:close/>
                <a:moveTo>
                  <a:pt x="9098" y="3398"/>
                </a:moveTo>
                <a:lnTo>
                  <a:pt x="9098" y="5759"/>
                </a:lnTo>
                <a:cubicBezTo>
                  <a:pt x="9098" y="6082"/>
                  <a:pt x="9363" y="6323"/>
                  <a:pt x="9663" y="6323"/>
                </a:cubicBezTo>
                <a:cubicBezTo>
                  <a:pt x="9726" y="6323"/>
                  <a:pt x="9790" y="6313"/>
                  <a:pt x="9853" y="6290"/>
                </a:cubicBezTo>
                <a:cubicBezTo>
                  <a:pt x="9979" y="6247"/>
                  <a:pt x="10105" y="6226"/>
                  <a:pt x="10229" y="6226"/>
                </a:cubicBezTo>
                <a:cubicBezTo>
                  <a:pt x="10828" y="6226"/>
                  <a:pt x="11357" y="6708"/>
                  <a:pt x="11360" y="7353"/>
                </a:cubicBezTo>
                <a:cubicBezTo>
                  <a:pt x="11362" y="8003"/>
                  <a:pt x="10832" y="8493"/>
                  <a:pt x="10229" y="8493"/>
                </a:cubicBezTo>
                <a:cubicBezTo>
                  <a:pt x="10108" y="8493"/>
                  <a:pt x="9985" y="8473"/>
                  <a:pt x="9862" y="8431"/>
                </a:cubicBezTo>
                <a:cubicBezTo>
                  <a:pt x="9829" y="8419"/>
                  <a:pt x="9796" y="8410"/>
                  <a:pt x="9759" y="8404"/>
                </a:cubicBezTo>
                <a:cubicBezTo>
                  <a:pt x="9726" y="8398"/>
                  <a:pt x="9692" y="8395"/>
                  <a:pt x="9659" y="8395"/>
                </a:cubicBezTo>
                <a:cubicBezTo>
                  <a:pt x="9350" y="8395"/>
                  <a:pt x="9090" y="8653"/>
                  <a:pt x="9098" y="8975"/>
                </a:cubicBezTo>
                <a:lnTo>
                  <a:pt x="9098" y="11324"/>
                </a:lnTo>
                <a:lnTo>
                  <a:pt x="6737" y="11324"/>
                </a:lnTo>
                <a:cubicBezTo>
                  <a:pt x="6344" y="11324"/>
                  <a:pt x="6073" y="11710"/>
                  <a:pt x="6202" y="12079"/>
                </a:cubicBezTo>
                <a:cubicBezTo>
                  <a:pt x="6462" y="12813"/>
                  <a:pt x="5916" y="13585"/>
                  <a:pt x="5134" y="13585"/>
                </a:cubicBezTo>
                <a:cubicBezTo>
                  <a:pt x="4352" y="13585"/>
                  <a:pt x="3805" y="12813"/>
                  <a:pt x="4065" y="12079"/>
                </a:cubicBezTo>
                <a:cubicBezTo>
                  <a:pt x="4195" y="11710"/>
                  <a:pt x="3923" y="11324"/>
                  <a:pt x="3533" y="11324"/>
                </a:cubicBezTo>
                <a:lnTo>
                  <a:pt x="1700" y="11324"/>
                </a:lnTo>
                <a:cubicBezTo>
                  <a:pt x="1386" y="11324"/>
                  <a:pt x="1133" y="11070"/>
                  <a:pt x="1133" y="10756"/>
                </a:cubicBezTo>
                <a:lnTo>
                  <a:pt x="1133" y="3962"/>
                </a:lnTo>
                <a:cubicBezTo>
                  <a:pt x="1133" y="3648"/>
                  <a:pt x="1386" y="3398"/>
                  <a:pt x="1700" y="3398"/>
                </a:cubicBezTo>
                <a:lnTo>
                  <a:pt x="2941" y="3398"/>
                </a:lnTo>
                <a:cubicBezTo>
                  <a:pt x="2570" y="4829"/>
                  <a:pt x="3654" y="6227"/>
                  <a:pt x="5134" y="6227"/>
                </a:cubicBezTo>
                <a:cubicBezTo>
                  <a:pt x="6613" y="6227"/>
                  <a:pt x="7697" y="4829"/>
                  <a:pt x="7326" y="3398"/>
                </a:cubicBezTo>
                <a:close/>
                <a:moveTo>
                  <a:pt x="14192" y="1"/>
                </a:moveTo>
                <a:cubicBezTo>
                  <a:pt x="12942" y="1"/>
                  <a:pt x="11927" y="1012"/>
                  <a:pt x="11927" y="2266"/>
                </a:cubicBezTo>
                <a:lnTo>
                  <a:pt x="6399" y="2266"/>
                </a:lnTo>
                <a:cubicBezTo>
                  <a:pt x="5910" y="2266"/>
                  <a:pt x="5650" y="2842"/>
                  <a:pt x="5979" y="3208"/>
                </a:cubicBezTo>
                <a:cubicBezTo>
                  <a:pt x="6631" y="3938"/>
                  <a:pt x="6112" y="5095"/>
                  <a:pt x="5134" y="5095"/>
                </a:cubicBezTo>
                <a:cubicBezTo>
                  <a:pt x="4155" y="5095"/>
                  <a:pt x="3636" y="3938"/>
                  <a:pt x="4291" y="3208"/>
                </a:cubicBezTo>
                <a:cubicBezTo>
                  <a:pt x="4617" y="2842"/>
                  <a:pt x="4358" y="2266"/>
                  <a:pt x="3868" y="2266"/>
                </a:cubicBezTo>
                <a:lnTo>
                  <a:pt x="1700" y="2266"/>
                </a:lnTo>
                <a:cubicBezTo>
                  <a:pt x="761" y="2266"/>
                  <a:pt x="1" y="3023"/>
                  <a:pt x="1" y="3962"/>
                </a:cubicBezTo>
                <a:lnTo>
                  <a:pt x="1" y="10756"/>
                </a:lnTo>
                <a:cubicBezTo>
                  <a:pt x="1" y="11695"/>
                  <a:pt x="761" y="12453"/>
                  <a:pt x="1700" y="12456"/>
                </a:cubicBezTo>
                <a:lnTo>
                  <a:pt x="2869" y="12456"/>
                </a:lnTo>
                <a:cubicBezTo>
                  <a:pt x="2869" y="13706"/>
                  <a:pt x="3884" y="14718"/>
                  <a:pt x="5134" y="14718"/>
                </a:cubicBezTo>
                <a:cubicBezTo>
                  <a:pt x="6384" y="14718"/>
                  <a:pt x="7398" y="13706"/>
                  <a:pt x="7398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3962"/>
                </a:lnTo>
                <a:cubicBezTo>
                  <a:pt x="19325" y="3023"/>
                  <a:pt x="18564" y="2266"/>
                  <a:pt x="17628" y="2266"/>
                </a:cubicBezTo>
                <a:lnTo>
                  <a:pt x="16457" y="2266"/>
                </a:lnTo>
                <a:cubicBezTo>
                  <a:pt x="16457" y="1012"/>
                  <a:pt x="15442" y="1"/>
                  <a:pt x="1419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069" name="Google Shape;5069;p68"/>
          <p:cNvSpPr/>
          <p:nvPr/>
        </p:nvSpPr>
        <p:spPr>
          <a:xfrm>
            <a:off x="5755392" y="3717544"/>
            <a:ext cx="213421" cy="231315"/>
          </a:xfrm>
          <a:custGeom>
            <a:avLst/>
            <a:gdLst/>
            <a:ahLst/>
            <a:cxnLst/>
            <a:rect l="l" t="t" r="r" b="b"/>
            <a:pathLst>
              <a:path w="17831" h="19326" extrusionOk="0">
                <a:moveTo>
                  <a:pt x="7090" y="1417"/>
                </a:moveTo>
                <a:lnTo>
                  <a:pt x="7090" y="1417"/>
                </a:lnTo>
                <a:cubicBezTo>
                  <a:pt x="7570" y="1746"/>
                  <a:pt x="8228" y="2317"/>
                  <a:pt x="8533" y="3111"/>
                </a:cubicBezTo>
                <a:cubicBezTo>
                  <a:pt x="8835" y="3905"/>
                  <a:pt x="8727" y="4766"/>
                  <a:pt x="8591" y="5337"/>
                </a:cubicBezTo>
                <a:cubicBezTo>
                  <a:pt x="8111" y="5004"/>
                  <a:pt x="7452" y="4437"/>
                  <a:pt x="7148" y="3643"/>
                </a:cubicBezTo>
                <a:cubicBezTo>
                  <a:pt x="6843" y="2848"/>
                  <a:pt x="6954" y="1985"/>
                  <a:pt x="7090" y="1417"/>
                </a:cubicBezTo>
                <a:close/>
                <a:moveTo>
                  <a:pt x="12577" y="5533"/>
                </a:moveTo>
                <a:cubicBezTo>
                  <a:pt x="12772" y="5533"/>
                  <a:pt x="12967" y="5549"/>
                  <a:pt x="13162" y="5581"/>
                </a:cubicBezTo>
                <a:cubicBezTo>
                  <a:pt x="15215" y="5913"/>
                  <a:pt x="16623" y="7906"/>
                  <a:pt x="16299" y="10023"/>
                </a:cubicBezTo>
                <a:cubicBezTo>
                  <a:pt x="15711" y="13866"/>
                  <a:pt x="14596" y="16484"/>
                  <a:pt x="13078" y="17592"/>
                </a:cubicBezTo>
                <a:cubicBezTo>
                  <a:pt x="12526" y="17996"/>
                  <a:pt x="11929" y="18194"/>
                  <a:pt x="11264" y="18194"/>
                </a:cubicBezTo>
                <a:cubicBezTo>
                  <a:pt x="11073" y="18194"/>
                  <a:pt x="10877" y="18177"/>
                  <a:pt x="10674" y="18145"/>
                </a:cubicBezTo>
                <a:cubicBezTo>
                  <a:pt x="10119" y="18054"/>
                  <a:pt x="9681" y="17828"/>
                  <a:pt x="9334" y="17454"/>
                </a:cubicBezTo>
                <a:cubicBezTo>
                  <a:pt x="9222" y="17333"/>
                  <a:pt x="9070" y="17272"/>
                  <a:pt x="8918" y="17272"/>
                </a:cubicBezTo>
                <a:cubicBezTo>
                  <a:pt x="8767" y="17272"/>
                  <a:pt x="8615" y="17333"/>
                  <a:pt x="8503" y="17454"/>
                </a:cubicBezTo>
                <a:cubicBezTo>
                  <a:pt x="8156" y="17831"/>
                  <a:pt x="7715" y="18057"/>
                  <a:pt x="7160" y="18145"/>
                </a:cubicBezTo>
                <a:cubicBezTo>
                  <a:pt x="6958" y="18177"/>
                  <a:pt x="6762" y="18194"/>
                  <a:pt x="6571" y="18194"/>
                </a:cubicBezTo>
                <a:cubicBezTo>
                  <a:pt x="5907" y="18194"/>
                  <a:pt x="5310" y="17996"/>
                  <a:pt x="4756" y="17592"/>
                </a:cubicBezTo>
                <a:cubicBezTo>
                  <a:pt x="3237" y="16484"/>
                  <a:pt x="2126" y="13869"/>
                  <a:pt x="1537" y="10023"/>
                </a:cubicBezTo>
                <a:cubicBezTo>
                  <a:pt x="1214" y="7906"/>
                  <a:pt x="2621" y="5913"/>
                  <a:pt x="4675" y="5581"/>
                </a:cubicBezTo>
                <a:cubicBezTo>
                  <a:pt x="4869" y="5549"/>
                  <a:pt x="5065" y="5533"/>
                  <a:pt x="5260" y="5533"/>
                </a:cubicBezTo>
                <a:cubicBezTo>
                  <a:pt x="6062" y="5533"/>
                  <a:pt x="6848" y="5799"/>
                  <a:pt x="7492" y="6300"/>
                </a:cubicBezTo>
                <a:cubicBezTo>
                  <a:pt x="7913" y="6620"/>
                  <a:pt x="8416" y="6780"/>
                  <a:pt x="8918" y="6780"/>
                </a:cubicBezTo>
                <a:cubicBezTo>
                  <a:pt x="9421" y="6780"/>
                  <a:pt x="9924" y="6620"/>
                  <a:pt x="10345" y="6300"/>
                </a:cubicBezTo>
                <a:cubicBezTo>
                  <a:pt x="10989" y="5799"/>
                  <a:pt x="11775" y="5533"/>
                  <a:pt x="12577" y="5533"/>
                </a:cubicBezTo>
                <a:close/>
                <a:moveTo>
                  <a:pt x="6762" y="0"/>
                </a:moveTo>
                <a:cubicBezTo>
                  <a:pt x="6543" y="0"/>
                  <a:pt x="6335" y="128"/>
                  <a:pt x="6242" y="345"/>
                </a:cubicBezTo>
                <a:cubicBezTo>
                  <a:pt x="6208" y="424"/>
                  <a:pt x="5420" y="2302"/>
                  <a:pt x="6091" y="4047"/>
                </a:cubicBezTo>
                <a:cubicBezTo>
                  <a:pt x="6154" y="4207"/>
                  <a:pt x="6227" y="4364"/>
                  <a:pt x="6308" y="4518"/>
                </a:cubicBezTo>
                <a:cubicBezTo>
                  <a:pt x="5965" y="4440"/>
                  <a:pt x="5614" y="4401"/>
                  <a:pt x="5262" y="4401"/>
                </a:cubicBezTo>
                <a:cubicBezTo>
                  <a:pt x="5004" y="4401"/>
                  <a:pt x="4746" y="4422"/>
                  <a:pt x="4490" y="4464"/>
                </a:cubicBezTo>
                <a:cubicBezTo>
                  <a:pt x="1827" y="4893"/>
                  <a:pt x="0" y="7462"/>
                  <a:pt x="417" y="10192"/>
                </a:cubicBezTo>
                <a:cubicBezTo>
                  <a:pt x="713" y="12139"/>
                  <a:pt x="1148" y="13812"/>
                  <a:pt x="1706" y="15162"/>
                </a:cubicBezTo>
                <a:cubicBezTo>
                  <a:pt x="2341" y="16693"/>
                  <a:pt x="3141" y="17819"/>
                  <a:pt x="4086" y="18507"/>
                </a:cubicBezTo>
                <a:cubicBezTo>
                  <a:pt x="4833" y="19051"/>
                  <a:pt x="5666" y="19325"/>
                  <a:pt x="6571" y="19325"/>
                </a:cubicBezTo>
                <a:cubicBezTo>
                  <a:pt x="6821" y="19325"/>
                  <a:pt x="7077" y="19304"/>
                  <a:pt x="7338" y="19262"/>
                </a:cubicBezTo>
                <a:cubicBezTo>
                  <a:pt x="7942" y="19163"/>
                  <a:pt x="8470" y="18942"/>
                  <a:pt x="8914" y="18601"/>
                </a:cubicBezTo>
                <a:cubicBezTo>
                  <a:pt x="9361" y="18942"/>
                  <a:pt x="9889" y="19163"/>
                  <a:pt x="10493" y="19262"/>
                </a:cubicBezTo>
                <a:cubicBezTo>
                  <a:pt x="10747" y="19301"/>
                  <a:pt x="11000" y="19323"/>
                  <a:pt x="11260" y="19326"/>
                </a:cubicBezTo>
                <a:cubicBezTo>
                  <a:pt x="12163" y="19326"/>
                  <a:pt x="12996" y="19051"/>
                  <a:pt x="13742" y="18504"/>
                </a:cubicBezTo>
                <a:cubicBezTo>
                  <a:pt x="14687" y="17816"/>
                  <a:pt x="15490" y="16693"/>
                  <a:pt x="16124" y="15162"/>
                </a:cubicBezTo>
                <a:cubicBezTo>
                  <a:pt x="16686" y="13812"/>
                  <a:pt x="17121" y="12139"/>
                  <a:pt x="17417" y="10195"/>
                </a:cubicBezTo>
                <a:cubicBezTo>
                  <a:pt x="17830" y="7465"/>
                  <a:pt x="16007" y="4893"/>
                  <a:pt x="13343" y="4464"/>
                </a:cubicBezTo>
                <a:cubicBezTo>
                  <a:pt x="13086" y="4421"/>
                  <a:pt x="12827" y="4400"/>
                  <a:pt x="12570" y="4400"/>
                </a:cubicBezTo>
                <a:cubicBezTo>
                  <a:pt x="11637" y="4400"/>
                  <a:pt x="10720" y="4675"/>
                  <a:pt x="9934" y="5201"/>
                </a:cubicBezTo>
                <a:cubicBezTo>
                  <a:pt x="10233" y="4524"/>
                  <a:pt x="10710" y="3917"/>
                  <a:pt x="11360" y="3380"/>
                </a:cubicBezTo>
                <a:cubicBezTo>
                  <a:pt x="11807" y="3005"/>
                  <a:pt x="12305" y="2698"/>
                  <a:pt x="12842" y="2465"/>
                </a:cubicBezTo>
                <a:cubicBezTo>
                  <a:pt x="13132" y="2350"/>
                  <a:pt x="13277" y="2024"/>
                  <a:pt x="13165" y="1731"/>
                </a:cubicBezTo>
                <a:cubicBezTo>
                  <a:pt x="13080" y="1507"/>
                  <a:pt x="12866" y="1369"/>
                  <a:pt x="12640" y="1369"/>
                </a:cubicBezTo>
                <a:cubicBezTo>
                  <a:pt x="12572" y="1369"/>
                  <a:pt x="12502" y="1382"/>
                  <a:pt x="12435" y="1408"/>
                </a:cubicBezTo>
                <a:cubicBezTo>
                  <a:pt x="12398" y="1420"/>
                  <a:pt x="11565" y="1746"/>
                  <a:pt x="10668" y="2480"/>
                </a:cubicBezTo>
                <a:cubicBezTo>
                  <a:pt x="10345" y="2743"/>
                  <a:pt x="10046" y="3039"/>
                  <a:pt x="9777" y="3356"/>
                </a:cubicBezTo>
                <a:cubicBezTo>
                  <a:pt x="9732" y="3135"/>
                  <a:pt x="9669" y="2915"/>
                  <a:pt x="9590" y="2704"/>
                </a:cubicBezTo>
                <a:cubicBezTo>
                  <a:pt x="8920" y="958"/>
                  <a:pt x="7078" y="89"/>
                  <a:pt x="7000" y="52"/>
                </a:cubicBezTo>
                <a:cubicBezTo>
                  <a:pt x="6922" y="17"/>
                  <a:pt x="6842" y="0"/>
                  <a:pt x="676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070" name="Google Shape;5070;p68"/>
          <p:cNvGrpSpPr/>
          <p:nvPr/>
        </p:nvGrpSpPr>
        <p:grpSpPr>
          <a:xfrm>
            <a:off x="6037571" y="3718374"/>
            <a:ext cx="225091" cy="229567"/>
            <a:chOff x="4467450" y="3808475"/>
            <a:chExt cx="470150" cy="479500"/>
          </a:xfrm>
        </p:grpSpPr>
        <p:sp>
          <p:nvSpPr>
            <p:cNvPr id="5071" name="Google Shape;5071;p68"/>
            <p:cNvSpPr/>
            <p:nvPr/>
          </p:nvSpPr>
          <p:spPr>
            <a:xfrm>
              <a:off x="4729325" y="3808475"/>
              <a:ext cx="56625" cy="138200"/>
            </a:xfrm>
            <a:custGeom>
              <a:avLst/>
              <a:gdLst/>
              <a:ahLst/>
              <a:cxnLst/>
              <a:rect l="l" t="t" r="r" b="b"/>
              <a:pathLst>
                <a:path w="2265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7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3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72" name="Google Shape;5072;p68"/>
            <p:cNvSpPr/>
            <p:nvPr/>
          </p:nvSpPr>
          <p:spPr>
            <a:xfrm>
              <a:off x="4644400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73" name="Google Shape;5073;p68"/>
            <p:cNvSpPr/>
            <p:nvPr/>
          </p:nvSpPr>
          <p:spPr>
            <a:xfrm>
              <a:off x="4559475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1" y="2965"/>
                    <a:pt x="1" y="3820"/>
                  </a:cubicBezTo>
                  <a:cubicBezTo>
                    <a:pt x="1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8" y="5528"/>
                  </a:cubicBezTo>
                  <a:cubicBezTo>
                    <a:pt x="1303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74" name="Google Shape;5074;p68"/>
            <p:cNvSpPr/>
            <p:nvPr/>
          </p:nvSpPr>
          <p:spPr>
            <a:xfrm>
              <a:off x="4467450" y="3975675"/>
              <a:ext cx="470150" cy="312300"/>
            </a:xfrm>
            <a:custGeom>
              <a:avLst/>
              <a:gdLst/>
              <a:ahLst/>
              <a:cxnLst/>
              <a:rect l="l" t="t" r="r" b="b"/>
              <a:pathLst>
                <a:path w="18806" h="12492" extrusionOk="0">
                  <a:moveTo>
                    <a:pt x="16340" y="2263"/>
                  </a:moveTo>
                  <a:cubicBezTo>
                    <a:pt x="16709" y="2263"/>
                    <a:pt x="17020" y="2371"/>
                    <a:pt x="17233" y="2582"/>
                  </a:cubicBezTo>
                  <a:cubicBezTo>
                    <a:pt x="17622" y="2974"/>
                    <a:pt x="17571" y="3581"/>
                    <a:pt x="17505" y="3907"/>
                  </a:cubicBezTo>
                  <a:cubicBezTo>
                    <a:pt x="17375" y="4553"/>
                    <a:pt x="16994" y="5221"/>
                    <a:pt x="16430" y="5785"/>
                  </a:cubicBezTo>
                  <a:cubicBezTo>
                    <a:pt x="15793" y="6426"/>
                    <a:pt x="15014" y="6824"/>
                    <a:pt x="14337" y="6897"/>
                  </a:cubicBezTo>
                  <a:cubicBezTo>
                    <a:pt x="15056" y="5562"/>
                    <a:pt x="15539" y="4007"/>
                    <a:pt x="15744" y="2346"/>
                  </a:cubicBezTo>
                  <a:cubicBezTo>
                    <a:pt x="15954" y="2291"/>
                    <a:pt x="16154" y="2263"/>
                    <a:pt x="16340" y="2263"/>
                  </a:cubicBezTo>
                  <a:close/>
                  <a:moveTo>
                    <a:pt x="14709" y="1132"/>
                  </a:moveTo>
                  <a:cubicBezTo>
                    <a:pt x="14618" y="3340"/>
                    <a:pt x="13999" y="5390"/>
                    <a:pt x="12978" y="6987"/>
                  </a:cubicBezTo>
                  <a:cubicBezTo>
                    <a:pt x="12948" y="7023"/>
                    <a:pt x="12921" y="7066"/>
                    <a:pt x="12900" y="7108"/>
                  </a:cubicBezTo>
                  <a:cubicBezTo>
                    <a:pt x="12390" y="7881"/>
                    <a:pt x="11786" y="8542"/>
                    <a:pt x="11103" y="9059"/>
                  </a:cubicBezTo>
                  <a:lnTo>
                    <a:pt x="4750" y="9059"/>
                  </a:lnTo>
                  <a:cubicBezTo>
                    <a:pt x="2634" y="7461"/>
                    <a:pt x="1281" y="4478"/>
                    <a:pt x="1145" y="1132"/>
                  </a:cubicBezTo>
                  <a:close/>
                  <a:moveTo>
                    <a:pt x="13247" y="10191"/>
                  </a:moveTo>
                  <a:lnTo>
                    <a:pt x="12827" y="11048"/>
                  </a:lnTo>
                  <a:cubicBezTo>
                    <a:pt x="12731" y="11239"/>
                    <a:pt x="12538" y="11359"/>
                    <a:pt x="12326" y="11359"/>
                  </a:cubicBezTo>
                  <a:lnTo>
                    <a:pt x="3531" y="11359"/>
                  </a:lnTo>
                  <a:cubicBezTo>
                    <a:pt x="3316" y="11359"/>
                    <a:pt x="3120" y="11239"/>
                    <a:pt x="3026" y="11048"/>
                  </a:cubicBezTo>
                  <a:lnTo>
                    <a:pt x="2607" y="10191"/>
                  </a:lnTo>
                  <a:close/>
                  <a:moveTo>
                    <a:pt x="569" y="0"/>
                  </a:moveTo>
                  <a:cubicBezTo>
                    <a:pt x="255" y="0"/>
                    <a:pt x="1" y="254"/>
                    <a:pt x="1" y="565"/>
                  </a:cubicBezTo>
                  <a:cubicBezTo>
                    <a:pt x="1" y="3931"/>
                    <a:pt x="1145" y="7045"/>
                    <a:pt x="3060" y="9059"/>
                  </a:cubicBezTo>
                  <a:lnTo>
                    <a:pt x="569" y="9059"/>
                  </a:lnTo>
                  <a:cubicBezTo>
                    <a:pt x="255" y="9059"/>
                    <a:pt x="1" y="9312"/>
                    <a:pt x="1" y="9623"/>
                  </a:cubicBezTo>
                  <a:cubicBezTo>
                    <a:pt x="1" y="9937"/>
                    <a:pt x="255" y="10191"/>
                    <a:pt x="569" y="10191"/>
                  </a:cubicBezTo>
                  <a:lnTo>
                    <a:pt x="1348" y="10191"/>
                  </a:lnTo>
                  <a:lnTo>
                    <a:pt x="2012" y="11550"/>
                  </a:lnTo>
                  <a:lnTo>
                    <a:pt x="2012" y="11556"/>
                  </a:lnTo>
                  <a:cubicBezTo>
                    <a:pt x="2298" y="12127"/>
                    <a:pt x="2883" y="12492"/>
                    <a:pt x="3523" y="12492"/>
                  </a:cubicBezTo>
                  <a:cubicBezTo>
                    <a:pt x="3525" y="12492"/>
                    <a:pt x="3528" y="12492"/>
                    <a:pt x="3531" y="12492"/>
                  </a:cubicBezTo>
                  <a:lnTo>
                    <a:pt x="12326" y="12492"/>
                  </a:lnTo>
                  <a:cubicBezTo>
                    <a:pt x="12329" y="12492"/>
                    <a:pt x="12332" y="12492"/>
                    <a:pt x="12334" y="12492"/>
                  </a:cubicBezTo>
                  <a:cubicBezTo>
                    <a:pt x="12974" y="12492"/>
                    <a:pt x="13559" y="12127"/>
                    <a:pt x="13845" y="11553"/>
                  </a:cubicBezTo>
                  <a:lnTo>
                    <a:pt x="13845" y="11550"/>
                  </a:lnTo>
                  <a:lnTo>
                    <a:pt x="14509" y="10191"/>
                  </a:lnTo>
                  <a:lnTo>
                    <a:pt x="15288" y="10191"/>
                  </a:lnTo>
                  <a:cubicBezTo>
                    <a:pt x="15602" y="10191"/>
                    <a:pt x="15856" y="9937"/>
                    <a:pt x="15856" y="9623"/>
                  </a:cubicBezTo>
                  <a:cubicBezTo>
                    <a:pt x="15856" y="9309"/>
                    <a:pt x="15602" y="9059"/>
                    <a:pt x="15288" y="9059"/>
                  </a:cubicBezTo>
                  <a:lnTo>
                    <a:pt x="12797" y="9059"/>
                  </a:lnTo>
                  <a:cubicBezTo>
                    <a:pt x="13111" y="8726"/>
                    <a:pt x="13401" y="8373"/>
                    <a:pt x="13664" y="8002"/>
                  </a:cubicBezTo>
                  <a:cubicBezTo>
                    <a:pt x="13812" y="8026"/>
                    <a:pt x="13963" y="8038"/>
                    <a:pt x="14114" y="8038"/>
                  </a:cubicBezTo>
                  <a:cubicBezTo>
                    <a:pt x="15143" y="8038"/>
                    <a:pt x="16303" y="7516"/>
                    <a:pt x="17233" y="6589"/>
                  </a:cubicBezTo>
                  <a:cubicBezTo>
                    <a:pt x="17951" y="5867"/>
                    <a:pt x="18444" y="4994"/>
                    <a:pt x="18619" y="4131"/>
                  </a:cubicBezTo>
                  <a:cubicBezTo>
                    <a:pt x="18806" y="3183"/>
                    <a:pt x="18601" y="2349"/>
                    <a:pt x="18033" y="1785"/>
                  </a:cubicBezTo>
                  <a:cubicBezTo>
                    <a:pt x="17604" y="1353"/>
                    <a:pt x="17013" y="1132"/>
                    <a:pt x="16345" y="1132"/>
                  </a:cubicBezTo>
                  <a:cubicBezTo>
                    <a:pt x="16181" y="1132"/>
                    <a:pt x="16013" y="1145"/>
                    <a:pt x="15841" y="1172"/>
                  </a:cubicBezTo>
                  <a:cubicBezTo>
                    <a:pt x="15850" y="972"/>
                    <a:pt x="15853" y="770"/>
                    <a:pt x="15853" y="565"/>
                  </a:cubicBezTo>
                  <a:cubicBezTo>
                    <a:pt x="15853" y="254"/>
                    <a:pt x="15599" y="0"/>
                    <a:pt x="15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75" name="Google Shape;5075;p68"/>
          <p:cNvGrpSpPr/>
          <p:nvPr/>
        </p:nvGrpSpPr>
        <p:grpSpPr>
          <a:xfrm>
            <a:off x="6323393" y="3717506"/>
            <a:ext cx="231315" cy="231303"/>
            <a:chOff x="5053900" y="3804850"/>
            <a:chExt cx="483150" cy="483125"/>
          </a:xfrm>
        </p:grpSpPr>
        <p:sp>
          <p:nvSpPr>
            <p:cNvPr id="5076" name="Google Shape;5076;p68"/>
            <p:cNvSpPr/>
            <p:nvPr/>
          </p:nvSpPr>
          <p:spPr>
            <a:xfrm>
              <a:off x="5053900" y="3804850"/>
              <a:ext cx="483150" cy="483125"/>
            </a:xfrm>
            <a:custGeom>
              <a:avLst/>
              <a:gdLst/>
              <a:ahLst/>
              <a:cxnLst/>
              <a:rect l="l" t="t" r="r" b="b"/>
              <a:pathLst>
                <a:path w="19326" h="19325" extrusionOk="0">
                  <a:moveTo>
                    <a:pt x="9663" y="1132"/>
                  </a:moveTo>
                  <a:cubicBezTo>
                    <a:pt x="14367" y="1132"/>
                    <a:pt x="18193" y="4958"/>
                    <a:pt x="18193" y="9662"/>
                  </a:cubicBezTo>
                  <a:cubicBezTo>
                    <a:pt x="18193" y="14367"/>
                    <a:pt x="14367" y="18192"/>
                    <a:pt x="9663" y="18192"/>
                  </a:cubicBezTo>
                  <a:cubicBezTo>
                    <a:pt x="4959" y="18192"/>
                    <a:pt x="1133" y="14367"/>
                    <a:pt x="1133" y="9662"/>
                  </a:cubicBezTo>
                  <a:cubicBezTo>
                    <a:pt x="1133" y="4958"/>
                    <a:pt x="4959" y="1132"/>
                    <a:pt x="9663" y="1132"/>
                  </a:cubicBezTo>
                  <a:close/>
                  <a:moveTo>
                    <a:pt x="9663" y="0"/>
                  </a:moveTo>
                  <a:cubicBezTo>
                    <a:pt x="7094" y="0"/>
                    <a:pt x="4669" y="1009"/>
                    <a:pt x="2839" y="2838"/>
                  </a:cubicBezTo>
                  <a:cubicBezTo>
                    <a:pt x="1009" y="4668"/>
                    <a:pt x="1" y="7093"/>
                    <a:pt x="1" y="9662"/>
                  </a:cubicBezTo>
                  <a:cubicBezTo>
                    <a:pt x="1" y="12232"/>
                    <a:pt x="1009" y="14657"/>
                    <a:pt x="2839" y="16486"/>
                  </a:cubicBezTo>
                  <a:cubicBezTo>
                    <a:pt x="4669" y="18316"/>
                    <a:pt x="7094" y="19325"/>
                    <a:pt x="9663" y="19325"/>
                  </a:cubicBezTo>
                  <a:cubicBezTo>
                    <a:pt x="12233" y="19325"/>
                    <a:pt x="14657" y="18316"/>
                    <a:pt x="16487" y="16486"/>
                  </a:cubicBezTo>
                  <a:cubicBezTo>
                    <a:pt x="18317" y="14657"/>
                    <a:pt x="19325" y="12232"/>
                    <a:pt x="19325" y="9662"/>
                  </a:cubicBezTo>
                  <a:cubicBezTo>
                    <a:pt x="19325" y="7093"/>
                    <a:pt x="18317" y="4668"/>
                    <a:pt x="16487" y="2838"/>
                  </a:cubicBezTo>
                  <a:cubicBezTo>
                    <a:pt x="14657" y="1009"/>
                    <a:pt x="12233" y="0"/>
                    <a:pt x="9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77" name="Google Shape;5077;p68"/>
            <p:cNvSpPr/>
            <p:nvPr/>
          </p:nvSpPr>
          <p:spPr>
            <a:xfrm>
              <a:off x="516812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78" name="Google Shape;5078;p68"/>
            <p:cNvSpPr/>
            <p:nvPr/>
          </p:nvSpPr>
          <p:spPr>
            <a:xfrm>
              <a:off x="5334575" y="3947350"/>
              <a:ext cx="88325" cy="84950"/>
            </a:xfrm>
            <a:custGeom>
              <a:avLst/>
              <a:gdLst/>
              <a:ahLst/>
              <a:cxnLst/>
              <a:rect l="l" t="t" r="r" b="b"/>
              <a:pathLst>
                <a:path w="3533" h="3398" extrusionOk="0">
                  <a:moveTo>
                    <a:pt x="1829" y="1130"/>
                  </a:moveTo>
                  <a:cubicBezTo>
                    <a:pt x="2121" y="1130"/>
                    <a:pt x="2401" y="1356"/>
                    <a:pt x="2401" y="1698"/>
                  </a:cubicBezTo>
                  <a:cubicBezTo>
                    <a:pt x="2401" y="2012"/>
                    <a:pt x="2147" y="2265"/>
                    <a:pt x="1833" y="2265"/>
                  </a:cubicBezTo>
                  <a:cubicBezTo>
                    <a:pt x="1329" y="2265"/>
                    <a:pt x="1075" y="1656"/>
                    <a:pt x="1431" y="1296"/>
                  </a:cubicBezTo>
                  <a:cubicBezTo>
                    <a:pt x="1547" y="1181"/>
                    <a:pt x="1690" y="1130"/>
                    <a:pt x="1829" y="1130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0" y="1683"/>
                    <a:pt x="145" y="2413"/>
                    <a:pt x="631" y="2900"/>
                  </a:cubicBezTo>
                  <a:cubicBezTo>
                    <a:pt x="956" y="3225"/>
                    <a:pt x="1391" y="3397"/>
                    <a:pt x="1833" y="3397"/>
                  </a:cubicBezTo>
                  <a:cubicBezTo>
                    <a:pt x="2052" y="3397"/>
                    <a:pt x="2272" y="3355"/>
                    <a:pt x="2482" y="3268"/>
                  </a:cubicBezTo>
                  <a:cubicBezTo>
                    <a:pt x="3116" y="3005"/>
                    <a:pt x="3533" y="2386"/>
                    <a:pt x="3533" y="1698"/>
                  </a:cubicBezTo>
                  <a:cubicBezTo>
                    <a:pt x="3530" y="759"/>
                    <a:pt x="2772" y="1"/>
                    <a:pt x="18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79" name="Google Shape;5079;p68"/>
            <p:cNvSpPr/>
            <p:nvPr/>
          </p:nvSpPr>
          <p:spPr>
            <a:xfrm>
              <a:off x="5170150" y="4060600"/>
              <a:ext cx="250650" cy="113225"/>
            </a:xfrm>
            <a:custGeom>
              <a:avLst/>
              <a:gdLst/>
              <a:ahLst/>
              <a:cxnLst/>
              <a:rect l="l" t="t" r="r" b="b"/>
              <a:pathLst>
                <a:path w="10026" h="4529" extrusionOk="0">
                  <a:moveTo>
                    <a:pt x="5006" y="0"/>
                  </a:moveTo>
                  <a:cubicBezTo>
                    <a:pt x="2684" y="0"/>
                    <a:pt x="659" y="1572"/>
                    <a:pt x="79" y="3820"/>
                  </a:cubicBezTo>
                  <a:cubicBezTo>
                    <a:pt x="1" y="4125"/>
                    <a:pt x="182" y="4433"/>
                    <a:pt x="487" y="4511"/>
                  </a:cubicBezTo>
                  <a:cubicBezTo>
                    <a:pt x="533" y="4523"/>
                    <a:pt x="580" y="4528"/>
                    <a:pt x="625" y="4528"/>
                  </a:cubicBezTo>
                  <a:cubicBezTo>
                    <a:pt x="878" y="4528"/>
                    <a:pt x="1109" y="4359"/>
                    <a:pt x="1175" y="4103"/>
                  </a:cubicBezTo>
                  <a:cubicBezTo>
                    <a:pt x="1625" y="2352"/>
                    <a:pt x="3205" y="1126"/>
                    <a:pt x="5013" y="1126"/>
                  </a:cubicBezTo>
                  <a:cubicBezTo>
                    <a:pt x="6822" y="1126"/>
                    <a:pt x="8401" y="2352"/>
                    <a:pt x="8851" y="4103"/>
                  </a:cubicBezTo>
                  <a:cubicBezTo>
                    <a:pt x="8917" y="4359"/>
                    <a:pt x="9148" y="4528"/>
                    <a:pt x="9401" y="4528"/>
                  </a:cubicBezTo>
                  <a:cubicBezTo>
                    <a:pt x="9447" y="4528"/>
                    <a:pt x="9493" y="4523"/>
                    <a:pt x="9539" y="4511"/>
                  </a:cubicBezTo>
                  <a:cubicBezTo>
                    <a:pt x="9844" y="4433"/>
                    <a:pt x="10025" y="4125"/>
                    <a:pt x="9947" y="3820"/>
                  </a:cubicBezTo>
                  <a:cubicBezTo>
                    <a:pt x="9368" y="1572"/>
                    <a:pt x="7342" y="0"/>
                    <a:pt x="5020" y="0"/>
                  </a:cubicBezTo>
                  <a:cubicBezTo>
                    <a:pt x="5018" y="0"/>
                    <a:pt x="5015" y="0"/>
                    <a:pt x="5013" y="0"/>
                  </a:cubicBezTo>
                  <a:cubicBezTo>
                    <a:pt x="5011" y="0"/>
                    <a:pt x="5009" y="0"/>
                    <a:pt x="50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80" name="Google Shape;5080;p68"/>
          <p:cNvGrpSpPr/>
          <p:nvPr/>
        </p:nvGrpSpPr>
        <p:grpSpPr>
          <a:xfrm>
            <a:off x="6604104" y="3717506"/>
            <a:ext cx="231303" cy="231303"/>
            <a:chOff x="5648375" y="3804850"/>
            <a:chExt cx="483125" cy="483125"/>
          </a:xfrm>
        </p:grpSpPr>
        <p:sp>
          <p:nvSpPr>
            <p:cNvPr id="5081" name="Google Shape;5081;p68"/>
            <p:cNvSpPr/>
            <p:nvPr/>
          </p:nvSpPr>
          <p:spPr>
            <a:xfrm>
              <a:off x="5648375" y="38048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2"/>
                  </a:moveTo>
                  <a:cubicBezTo>
                    <a:pt x="14367" y="1132"/>
                    <a:pt x="18192" y="4958"/>
                    <a:pt x="18192" y="9662"/>
                  </a:cubicBezTo>
                  <a:cubicBezTo>
                    <a:pt x="18192" y="14367"/>
                    <a:pt x="14367" y="18192"/>
                    <a:pt x="9662" y="18192"/>
                  </a:cubicBezTo>
                  <a:cubicBezTo>
                    <a:pt x="4958" y="18192"/>
                    <a:pt x="1132" y="14367"/>
                    <a:pt x="1132" y="9662"/>
                  </a:cubicBezTo>
                  <a:cubicBezTo>
                    <a:pt x="1132" y="4958"/>
                    <a:pt x="4958" y="1132"/>
                    <a:pt x="9662" y="1132"/>
                  </a:cubicBezTo>
                  <a:close/>
                  <a:moveTo>
                    <a:pt x="9662" y="0"/>
                  </a:moveTo>
                  <a:cubicBezTo>
                    <a:pt x="7093" y="0"/>
                    <a:pt x="4668" y="1009"/>
                    <a:pt x="2838" y="2838"/>
                  </a:cubicBezTo>
                  <a:cubicBezTo>
                    <a:pt x="1009" y="4668"/>
                    <a:pt x="0" y="7093"/>
                    <a:pt x="0" y="9662"/>
                  </a:cubicBezTo>
                  <a:cubicBezTo>
                    <a:pt x="0" y="12232"/>
                    <a:pt x="1009" y="14657"/>
                    <a:pt x="2838" y="16486"/>
                  </a:cubicBezTo>
                  <a:cubicBezTo>
                    <a:pt x="4668" y="18316"/>
                    <a:pt x="7093" y="19325"/>
                    <a:pt x="9662" y="19325"/>
                  </a:cubicBezTo>
                  <a:cubicBezTo>
                    <a:pt x="12232" y="19325"/>
                    <a:pt x="14656" y="18316"/>
                    <a:pt x="16486" y="16486"/>
                  </a:cubicBezTo>
                  <a:cubicBezTo>
                    <a:pt x="18316" y="14657"/>
                    <a:pt x="19325" y="12232"/>
                    <a:pt x="19325" y="9662"/>
                  </a:cubicBezTo>
                  <a:cubicBezTo>
                    <a:pt x="19325" y="7093"/>
                    <a:pt x="18316" y="4668"/>
                    <a:pt x="16486" y="2838"/>
                  </a:cubicBezTo>
                  <a:cubicBezTo>
                    <a:pt x="14656" y="1009"/>
                    <a:pt x="12232" y="0"/>
                    <a:pt x="9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82" name="Google Shape;5082;p68"/>
            <p:cNvSpPr/>
            <p:nvPr/>
          </p:nvSpPr>
          <p:spPr>
            <a:xfrm>
              <a:off x="576257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83" name="Google Shape;5083;p68"/>
            <p:cNvSpPr/>
            <p:nvPr/>
          </p:nvSpPr>
          <p:spPr>
            <a:xfrm>
              <a:off x="5932425" y="3947300"/>
              <a:ext cx="88250" cy="85000"/>
            </a:xfrm>
            <a:custGeom>
              <a:avLst/>
              <a:gdLst/>
              <a:ahLst/>
              <a:cxnLst/>
              <a:rect l="l" t="t" r="r" b="b"/>
              <a:pathLst>
                <a:path w="3530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84" name="Google Shape;5084;p68"/>
            <p:cNvSpPr/>
            <p:nvPr/>
          </p:nvSpPr>
          <p:spPr>
            <a:xfrm>
              <a:off x="5762575" y="4060600"/>
              <a:ext cx="254800" cy="141550"/>
            </a:xfrm>
            <a:custGeom>
              <a:avLst/>
              <a:gdLst/>
              <a:ahLst/>
              <a:cxnLst/>
              <a:rect l="l" t="t" r="r" b="b"/>
              <a:pathLst>
                <a:path w="10192" h="5662" extrusionOk="0">
                  <a:moveTo>
                    <a:pt x="9017" y="1132"/>
                  </a:moveTo>
                  <a:cubicBezTo>
                    <a:pt x="8736" y="3083"/>
                    <a:pt x="7066" y="4529"/>
                    <a:pt x="5094" y="4529"/>
                  </a:cubicBezTo>
                  <a:cubicBezTo>
                    <a:pt x="3123" y="4529"/>
                    <a:pt x="1453" y="3083"/>
                    <a:pt x="1172" y="1132"/>
                  </a:cubicBezTo>
                  <a:close/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3373"/>
                    <a:pt x="2286" y="5662"/>
                    <a:pt x="5094" y="5662"/>
                  </a:cubicBezTo>
                  <a:cubicBezTo>
                    <a:pt x="7905" y="5662"/>
                    <a:pt x="10191" y="3373"/>
                    <a:pt x="10191" y="565"/>
                  </a:cubicBezTo>
                  <a:cubicBezTo>
                    <a:pt x="10191" y="251"/>
                    <a:pt x="9938" y="0"/>
                    <a:pt x="9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85" name="Google Shape;5085;p68"/>
          <p:cNvGrpSpPr/>
          <p:nvPr/>
        </p:nvGrpSpPr>
        <p:grpSpPr>
          <a:xfrm>
            <a:off x="6905420" y="3721121"/>
            <a:ext cx="199549" cy="224073"/>
            <a:chOff x="6276025" y="3812400"/>
            <a:chExt cx="416800" cy="468025"/>
          </a:xfrm>
        </p:grpSpPr>
        <p:sp>
          <p:nvSpPr>
            <p:cNvPr id="5086" name="Google Shape;5086;p68"/>
            <p:cNvSpPr/>
            <p:nvPr/>
          </p:nvSpPr>
          <p:spPr>
            <a:xfrm>
              <a:off x="6276025" y="3812400"/>
              <a:ext cx="416800" cy="468025"/>
            </a:xfrm>
            <a:custGeom>
              <a:avLst/>
              <a:gdLst/>
              <a:ahLst/>
              <a:cxnLst/>
              <a:rect l="l" t="t" r="r" b="b"/>
              <a:pathLst>
                <a:path w="16672" h="18721" extrusionOk="0">
                  <a:moveTo>
                    <a:pt x="8334" y="1132"/>
                  </a:moveTo>
                  <a:cubicBezTo>
                    <a:pt x="12311" y="1132"/>
                    <a:pt x="15536" y="4354"/>
                    <a:pt x="15536" y="8334"/>
                  </a:cubicBezTo>
                  <a:lnTo>
                    <a:pt x="15536" y="8346"/>
                  </a:lnTo>
                  <a:lnTo>
                    <a:pt x="15536" y="11652"/>
                  </a:lnTo>
                  <a:cubicBezTo>
                    <a:pt x="15536" y="12332"/>
                    <a:pt x="15240" y="12981"/>
                    <a:pt x="14724" y="13425"/>
                  </a:cubicBezTo>
                  <a:lnTo>
                    <a:pt x="12849" y="15034"/>
                  </a:lnTo>
                  <a:cubicBezTo>
                    <a:pt x="12725" y="15143"/>
                    <a:pt x="12652" y="15300"/>
                    <a:pt x="12652" y="15466"/>
                  </a:cubicBezTo>
                  <a:lnTo>
                    <a:pt x="12652" y="17588"/>
                  </a:lnTo>
                  <a:lnTo>
                    <a:pt x="11197" y="17588"/>
                  </a:lnTo>
                  <a:lnTo>
                    <a:pt x="11197" y="16254"/>
                  </a:lnTo>
                  <a:cubicBezTo>
                    <a:pt x="11197" y="15943"/>
                    <a:pt x="10943" y="15689"/>
                    <a:pt x="10629" y="15689"/>
                  </a:cubicBezTo>
                  <a:cubicBezTo>
                    <a:pt x="10318" y="15689"/>
                    <a:pt x="10065" y="15943"/>
                    <a:pt x="10065" y="16254"/>
                  </a:cubicBezTo>
                  <a:lnTo>
                    <a:pt x="10065" y="17588"/>
                  </a:lnTo>
                  <a:lnTo>
                    <a:pt x="8902" y="17588"/>
                  </a:lnTo>
                  <a:lnTo>
                    <a:pt x="8902" y="16254"/>
                  </a:lnTo>
                  <a:cubicBezTo>
                    <a:pt x="8902" y="15943"/>
                    <a:pt x="8648" y="15689"/>
                    <a:pt x="8334" y="15689"/>
                  </a:cubicBezTo>
                  <a:cubicBezTo>
                    <a:pt x="8020" y="15689"/>
                    <a:pt x="7770" y="15943"/>
                    <a:pt x="7770" y="16254"/>
                  </a:cubicBezTo>
                  <a:lnTo>
                    <a:pt x="7770" y="17588"/>
                  </a:lnTo>
                  <a:lnTo>
                    <a:pt x="6604" y="17588"/>
                  </a:lnTo>
                  <a:lnTo>
                    <a:pt x="6604" y="16254"/>
                  </a:lnTo>
                  <a:cubicBezTo>
                    <a:pt x="6604" y="15943"/>
                    <a:pt x="6351" y="15689"/>
                    <a:pt x="6040" y="15689"/>
                  </a:cubicBezTo>
                  <a:cubicBezTo>
                    <a:pt x="5726" y="15689"/>
                    <a:pt x="5472" y="15943"/>
                    <a:pt x="5472" y="16254"/>
                  </a:cubicBezTo>
                  <a:lnTo>
                    <a:pt x="5472" y="17588"/>
                  </a:lnTo>
                  <a:lnTo>
                    <a:pt x="4017" y="17588"/>
                  </a:lnTo>
                  <a:lnTo>
                    <a:pt x="4017" y="15466"/>
                  </a:lnTo>
                  <a:cubicBezTo>
                    <a:pt x="4017" y="15300"/>
                    <a:pt x="3944" y="15143"/>
                    <a:pt x="3820" y="15037"/>
                  </a:cubicBezTo>
                  <a:lnTo>
                    <a:pt x="1945" y="13425"/>
                  </a:lnTo>
                  <a:cubicBezTo>
                    <a:pt x="1429" y="12981"/>
                    <a:pt x="1133" y="12335"/>
                    <a:pt x="1133" y="11652"/>
                  </a:cubicBezTo>
                  <a:lnTo>
                    <a:pt x="1133" y="8406"/>
                  </a:lnTo>
                  <a:cubicBezTo>
                    <a:pt x="1133" y="4396"/>
                    <a:pt x="4361" y="1132"/>
                    <a:pt x="8331" y="1132"/>
                  </a:cubicBezTo>
                  <a:close/>
                  <a:moveTo>
                    <a:pt x="8331" y="0"/>
                  </a:moveTo>
                  <a:cubicBezTo>
                    <a:pt x="3736" y="3"/>
                    <a:pt x="1" y="3774"/>
                    <a:pt x="1" y="8409"/>
                  </a:cubicBezTo>
                  <a:lnTo>
                    <a:pt x="1" y="11655"/>
                  </a:lnTo>
                  <a:cubicBezTo>
                    <a:pt x="1" y="12664"/>
                    <a:pt x="442" y="13627"/>
                    <a:pt x="1209" y="14285"/>
                  </a:cubicBezTo>
                  <a:lnTo>
                    <a:pt x="2884" y="15725"/>
                  </a:lnTo>
                  <a:lnTo>
                    <a:pt x="2884" y="18156"/>
                  </a:lnTo>
                  <a:cubicBezTo>
                    <a:pt x="2884" y="18467"/>
                    <a:pt x="3138" y="18721"/>
                    <a:pt x="3449" y="18721"/>
                  </a:cubicBezTo>
                  <a:lnTo>
                    <a:pt x="13220" y="18721"/>
                  </a:lnTo>
                  <a:cubicBezTo>
                    <a:pt x="13531" y="18721"/>
                    <a:pt x="13785" y="18467"/>
                    <a:pt x="13785" y="18156"/>
                  </a:cubicBezTo>
                  <a:lnTo>
                    <a:pt x="13785" y="15725"/>
                  </a:lnTo>
                  <a:lnTo>
                    <a:pt x="15463" y="14282"/>
                  </a:lnTo>
                  <a:cubicBezTo>
                    <a:pt x="16227" y="13624"/>
                    <a:pt x="16671" y="12664"/>
                    <a:pt x="16671" y="11652"/>
                  </a:cubicBezTo>
                  <a:lnTo>
                    <a:pt x="16671" y="8334"/>
                  </a:lnTo>
                  <a:lnTo>
                    <a:pt x="16671" y="8322"/>
                  </a:lnTo>
                  <a:cubicBezTo>
                    <a:pt x="16662" y="3723"/>
                    <a:pt x="12933" y="0"/>
                    <a:pt x="8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87" name="Google Shape;5087;p68"/>
            <p:cNvSpPr/>
            <p:nvPr/>
          </p:nvSpPr>
          <p:spPr>
            <a:xfrm>
              <a:off x="6436375" y="4078825"/>
              <a:ext cx="96025" cy="80400"/>
            </a:xfrm>
            <a:custGeom>
              <a:avLst/>
              <a:gdLst/>
              <a:ahLst/>
              <a:cxnLst/>
              <a:rect l="l" t="t" r="r" b="b"/>
              <a:pathLst>
                <a:path w="3841" h="3216" extrusionOk="0">
                  <a:moveTo>
                    <a:pt x="1922" y="1"/>
                  </a:moveTo>
                  <a:cubicBezTo>
                    <a:pt x="1736" y="1"/>
                    <a:pt x="1551" y="91"/>
                    <a:pt x="1440" y="270"/>
                  </a:cubicBezTo>
                  <a:lnTo>
                    <a:pt x="166" y="2354"/>
                  </a:lnTo>
                  <a:cubicBezTo>
                    <a:pt x="0" y="2623"/>
                    <a:pt x="85" y="2970"/>
                    <a:pt x="350" y="3133"/>
                  </a:cubicBezTo>
                  <a:cubicBezTo>
                    <a:pt x="443" y="3189"/>
                    <a:pt x="545" y="3216"/>
                    <a:pt x="646" y="3216"/>
                  </a:cubicBezTo>
                  <a:cubicBezTo>
                    <a:pt x="837" y="3216"/>
                    <a:pt x="1023" y="3120"/>
                    <a:pt x="1129" y="2946"/>
                  </a:cubicBezTo>
                  <a:lnTo>
                    <a:pt x="1923" y="1653"/>
                  </a:lnTo>
                  <a:lnTo>
                    <a:pt x="2712" y="2946"/>
                  </a:lnTo>
                  <a:cubicBezTo>
                    <a:pt x="2818" y="3120"/>
                    <a:pt x="3005" y="3216"/>
                    <a:pt x="3196" y="3216"/>
                  </a:cubicBezTo>
                  <a:cubicBezTo>
                    <a:pt x="3297" y="3216"/>
                    <a:pt x="3399" y="3189"/>
                    <a:pt x="3491" y="3133"/>
                  </a:cubicBezTo>
                  <a:cubicBezTo>
                    <a:pt x="3759" y="2970"/>
                    <a:pt x="3841" y="2623"/>
                    <a:pt x="3678" y="2354"/>
                  </a:cubicBezTo>
                  <a:lnTo>
                    <a:pt x="2407" y="270"/>
                  </a:lnTo>
                  <a:cubicBezTo>
                    <a:pt x="2295" y="91"/>
                    <a:pt x="2108" y="1"/>
                    <a:pt x="19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88" name="Google Shape;5088;p68"/>
            <p:cNvSpPr/>
            <p:nvPr/>
          </p:nvSpPr>
          <p:spPr>
            <a:xfrm>
              <a:off x="6327450" y="3974775"/>
              <a:ext cx="125550" cy="118300"/>
            </a:xfrm>
            <a:custGeom>
              <a:avLst/>
              <a:gdLst/>
              <a:ahLst/>
              <a:cxnLst/>
              <a:rect l="l" t="t" r="r" b="b"/>
              <a:pathLst>
                <a:path w="5022" h="4732" extrusionOk="0">
                  <a:moveTo>
                    <a:pt x="2505" y="1115"/>
                  </a:moveTo>
                  <a:cubicBezTo>
                    <a:pt x="2806" y="1115"/>
                    <a:pt x="3107" y="1230"/>
                    <a:pt x="3337" y="1461"/>
                  </a:cubicBezTo>
                  <a:cubicBezTo>
                    <a:pt x="3795" y="1920"/>
                    <a:pt x="3795" y="2663"/>
                    <a:pt x="3337" y="3125"/>
                  </a:cubicBezTo>
                  <a:cubicBezTo>
                    <a:pt x="3049" y="3413"/>
                    <a:pt x="2565" y="3600"/>
                    <a:pt x="2133" y="3600"/>
                  </a:cubicBezTo>
                  <a:cubicBezTo>
                    <a:pt x="1861" y="3600"/>
                    <a:pt x="1610" y="3526"/>
                    <a:pt x="1440" y="3358"/>
                  </a:cubicBezTo>
                  <a:cubicBezTo>
                    <a:pt x="1253" y="3167"/>
                    <a:pt x="1166" y="2844"/>
                    <a:pt x="1208" y="2473"/>
                  </a:cubicBezTo>
                  <a:cubicBezTo>
                    <a:pt x="1253" y="2089"/>
                    <a:pt x="1431" y="1703"/>
                    <a:pt x="1673" y="1461"/>
                  </a:cubicBezTo>
                  <a:cubicBezTo>
                    <a:pt x="1902" y="1230"/>
                    <a:pt x="2203" y="1115"/>
                    <a:pt x="2505" y="1115"/>
                  </a:cubicBezTo>
                  <a:close/>
                  <a:moveTo>
                    <a:pt x="2486" y="0"/>
                  </a:moveTo>
                  <a:cubicBezTo>
                    <a:pt x="1903" y="0"/>
                    <a:pt x="1321" y="219"/>
                    <a:pt x="873" y="658"/>
                  </a:cubicBezTo>
                  <a:cubicBezTo>
                    <a:pt x="444" y="1084"/>
                    <a:pt x="157" y="1697"/>
                    <a:pt x="85" y="2340"/>
                  </a:cubicBezTo>
                  <a:cubicBezTo>
                    <a:pt x="0" y="3059"/>
                    <a:pt x="202" y="3717"/>
                    <a:pt x="640" y="4155"/>
                  </a:cubicBezTo>
                  <a:cubicBezTo>
                    <a:pt x="1042" y="4556"/>
                    <a:pt x="1582" y="4731"/>
                    <a:pt x="2138" y="4731"/>
                  </a:cubicBezTo>
                  <a:cubicBezTo>
                    <a:pt x="2141" y="4731"/>
                    <a:pt x="2145" y="4731"/>
                    <a:pt x="2149" y="4731"/>
                  </a:cubicBezTo>
                  <a:cubicBezTo>
                    <a:pt x="2882" y="4731"/>
                    <a:pt x="3638" y="4424"/>
                    <a:pt x="4137" y="3922"/>
                  </a:cubicBezTo>
                  <a:cubicBezTo>
                    <a:pt x="5021" y="3016"/>
                    <a:pt x="5012" y="1570"/>
                    <a:pt x="4119" y="676"/>
                  </a:cubicBezTo>
                  <a:cubicBezTo>
                    <a:pt x="3668" y="226"/>
                    <a:pt x="3077" y="0"/>
                    <a:pt x="24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89" name="Google Shape;5089;p68"/>
            <p:cNvSpPr/>
            <p:nvPr/>
          </p:nvSpPr>
          <p:spPr>
            <a:xfrm>
              <a:off x="6515325" y="3974300"/>
              <a:ext cx="126000" cy="118775"/>
            </a:xfrm>
            <a:custGeom>
              <a:avLst/>
              <a:gdLst/>
              <a:ahLst/>
              <a:cxnLst/>
              <a:rect l="l" t="t" r="r" b="b"/>
              <a:pathLst>
                <a:path w="5040" h="4751" extrusionOk="0">
                  <a:moveTo>
                    <a:pt x="2535" y="1133"/>
                  </a:moveTo>
                  <a:cubicBezTo>
                    <a:pt x="2836" y="1133"/>
                    <a:pt x="3138" y="1248"/>
                    <a:pt x="3367" y="1477"/>
                  </a:cubicBezTo>
                  <a:cubicBezTo>
                    <a:pt x="3609" y="1722"/>
                    <a:pt x="3787" y="2108"/>
                    <a:pt x="3832" y="2492"/>
                  </a:cubicBezTo>
                  <a:cubicBezTo>
                    <a:pt x="3874" y="2860"/>
                    <a:pt x="3790" y="3183"/>
                    <a:pt x="3600" y="3374"/>
                  </a:cubicBezTo>
                  <a:cubicBezTo>
                    <a:pt x="3429" y="3544"/>
                    <a:pt x="3178" y="3618"/>
                    <a:pt x="2906" y="3618"/>
                  </a:cubicBezTo>
                  <a:cubicBezTo>
                    <a:pt x="2474" y="3618"/>
                    <a:pt x="1991" y="3430"/>
                    <a:pt x="1703" y="3141"/>
                  </a:cubicBezTo>
                  <a:cubicBezTo>
                    <a:pt x="1244" y="2682"/>
                    <a:pt x="1244" y="1936"/>
                    <a:pt x="1703" y="1477"/>
                  </a:cubicBezTo>
                  <a:cubicBezTo>
                    <a:pt x="1933" y="1248"/>
                    <a:pt x="2234" y="1133"/>
                    <a:pt x="2535" y="1133"/>
                  </a:cubicBezTo>
                  <a:close/>
                  <a:moveTo>
                    <a:pt x="2535" y="0"/>
                  </a:moveTo>
                  <a:cubicBezTo>
                    <a:pt x="1944" y="0"/>
                    <a:pt x="1353" y="226"/>
                    <a:pt x="903" y="677"/>
                  </a:cubicBezTo>
                  <a:cubicBezTo>
                    <a:pt x="0" y="1580"/>
                    <a:pt x="0" y="3041"/>
                    <a:pt x="903" y="3941"/>
                  </a:cubicBezTo>
                  <a:cubicBezTo>
                    <a:pt x="1329" y="4370"/>
                    <a:pt x="1945" y="4660"/>
                    <a:pt x="2588" y="4732"/>
                  </a:cubicBezTo>
                  <a:cubicBezTo>
                    <a:pt x="2691" y="4744"/>
                    <a:pt x="2793" y="4750"/>
                    <a:pt x="2899" y="4750"/>
                  </a:cubicBezTo>
                  <a:cubicBezTo>
                    <a:pt x="3491" y="4750"/>
                    <a:pt x="4028" y="4548"/>
                    <a:pt x="4400" y="4174"/>
                  </a:cubicBezTo>
                  <a:cubicBezTo>
                    <a:pt x="4838" y="3739"/>
                    <a:pt x="5040" y="3078"/>
                    <a:pt x="4958" y="2362"/>
                  </a:cubicBezTo>
                  <a:cubicBezTo>
                    <a:pt x="4883" y="1719"/>
                    <a:pt x="4596" y="1103"/>
                    <a:pt x="4167" y="677"/>
                  </a:cubicBezTo>
                  <a:cubicBezTo>
                    <a:pt x="3717" y="226"/>
                    <a:pt x="3126" y="0"/>
                    <a:pt x="2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90" name="Google Shape;5090;p68"/>
          <p:cNvGrpSpPr/>
          <p:nvPr/>
        </p:nvGrpSpPr>
        <p:grpSpPr>
          <a:xfrm>
            <a:off x="4327428" y="4002403"/>
            <a:ext cx="232966" cy="231315"/>
            <a:chOff x="890400" y="4399350"/>
            <a:chExt cx="486600" cy="483150"/>
          </a:xfrm>
        </p:grpSpPr>
        <p:sp>
          <p:nvSpPr>
            <p:cNvPr id="5091" name="Google Shape;5091;p68"/>
            <p:cNvSpPr/>
            <p:nvPr/>
          </p:nvSpPr>
          <p:spPr>
            <a:xfrm>
              <a:off x="1125300" y="4503075"/>
              <a:ext cx="153800" cy="141650"/>
            </a:xfrm>
            <a:custGeom>
              <a:avLst/>
              <a:gdLst/>
              <a:ahLst/>
              <a:cxnLst/>
              <a:rect l="l" t="t" r="r" b="b"/>
              <a:pathLst>
                <a:path w="6152" h="5666" extrusionOk="0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92" name="Google Shape;5092;p68"/>
            <p:cNvSpPr/>
            <p:nvPr/>
          </p:nvSpPr>
          <p:spPr>
            <a:xfrm>
              <a:off x="890400" y="4399350"/>
              <a:ext cx="486600" cy="483150"/>
            </a:xfrm>
            <a:custGeom>
              <a:avLst/>
              <a:gdLst/>
              <a:ahLst/>
              <a:cxnLst/>
              <a:rect l="l" t="t" r="r" b="b"/>
              <a:pathLst>
                <a:path w="19464" h="19326" extrusionOk="0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93" name="Google Shape;5093;p68"/>
            <p:cNvSpPr/>
            <p:nvPr/>
          </p:nvSpPr>
          <p:spPr>
            <a:xfrm>
              <a:off x="1106975" y="46398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94" name="Google Shape;5094;p68"/>
          <p:cNvGrpSpPr/>
          <p:nvPr/>
        </p:nvGrpSpPr>
        <p:grpSpPr>
          <a:xfrm>
            <a:off x="4622736" y="4012792"/>
            <a:ext cx="231303" cy="210536"/>
            <a:chOff x="1487200" y="4421025"/>
            <a:chExt cx="483125" cy="439750"/>
          </a:xfrm>
        </p:grpSpPr>
        <p:sp>
          <p:nvSpPr>
            <p:cNvPr id="5095" name="Google Shape;5095;p68"/>
            <p:cNvSpPr/>
            <p:nvPr/>
          </p:nvSpPr>
          <p:spPr>
            <a:xfrm>
              <a:off x="1487200" y="4421025"/>
              <a:ext cx="483125" cy="439750"/>
            </a:xfrm>
            <a:custGeom>
              <a:avLst/>
              <a:gdLst/>
              <a:ahLst/>
              <a:cxnLst/>
              <a:rect l="l" t="t" r="r" b="b"/>
              <a:pathLst>
                <a:path w="19325" h="17590" extrusionOk="0">
                  <a:moveTo>
                    <a:pt x="12818" y="1130"/>
                  </a:moveTo>
                  <a:cubicBezTo>
                    <a:pt x="14361" y="1130"/>
                    <a:pt x="15671" y="2389"/>
                    <a:pt x="15867" y="4059"/>
                  </a:cubicBezTo>
                  <a:cubicBezTo>
                    <a:pt x="15867" y="4077"/>
                    <a:pt x="15870" y="4095"/>
                    <a:pt x="15873" y="4110"/>
                  </a:cubicBezTo>
                  <a:lnTo>
                    <a:pt x="16242" y="5871"/>
                  </a:lnTo>
                  <a:lnTo>
                    <a:pt x="9406" y="5871"/>
                  </a:lnTo>
                  <a:lnTo>
                    <a:pt x="11707" y="4110"/>
                  </a:lnTo>
                  <a:cubicBezTo>
                    <a:pt x="11957" y="3920"/>
                    <a:pt x="12008" y="3561"/>
                    <a:pt x="11815" y="3310"/>
                  </a:cubicBezTo>
                  <a:cubicBezTo>
                    <a:pt x="11703" y="3166"/>
                    <a:pt x="11534" y="3091"/>
                    <a:pt x="11364" y="3091"/>
                  </a:cubicBezTo>
                  <a:cubicBezTo>
                    <a:pt x="11242" y="3091"/>
                    <a:pt x="11119" y="3130"/>
                    <a:pt x="11015" y="3211"/>
                  </a:cubicBezTo>
                  <a:lnTo>
                    <a:pt x="7618" y="5816"/>
                  </a:lnTo>
                  <a:cubicBezTo>
                    <a:pt x="7597" y="5835"/>
                    <a:pt x="7576" y="5853"/>
                    <a:pt x="7558" y="5871"/>
                  </a:cubicBezTo>
                  <a:lnTo>
                    <a:pt x="3083" y="5871"/>
                  </a:lnTo>
                  <a:lnTo>
                    <a:pt x="3451" y="4110"/>
                  </a:lnTo>
                  <a:cubicBezTo>
                    <a:pt x="3454" y="4095"/>
                    <a:pt x="3457" y="4077"/>
                    <a:pt x="3460" y="4059"/>
                  </a:cubicBezTo>
                  <a:cubicBezTo>
                    <a:pt x="3654" y="2389"/>
                    <a:pt x="4964" y="1130"/>
                    <a:pt x="6507" y="1130"/>
                  </a:cubicBezTo>
                  <a:close/>
                  <a:moveTo>
                    <a:pt x="16939" y="7021"/>
                  </a:moveTo>
                  <a:cubicBezTo>
                    <a:pt x="17631" y="7021"/>
                    <a:pt x="18192" y="7580"/>
                    <a:pt x="18192" y="8274"/>
                  </a:cubicBezTo>
                  <a:lnTo>
                    <a:pt x="18192" y="11913"/>
                  </a:lnTo>
                  <a:cubicBezTo>
                    <a:pt x="18192" y="12604"/>
                    <a:pt x="17631" y="13163"/>
                    <a:pt x="16939" y="13166"/>
                  </a:cubicBezTo>
                  <a:lnTo>
                    <a:pt x="2385" y="13166"/>
                  </a:lnTo>
                  <a:cubicBezTo>
                    <a:pt x="1694" y="13163"/>
                    <a:pt x="1132" y="12604"/>
                    <a:pt x="1132" y="11913"/>
                  </a:cubicBezTo>
                  <a:lnTo>
                    <a:pt x="1132" y="8274"/>
                  </a:lnTo>
                  <a:cubicBezTo>
                    <a:pt x="1132" y="7580"/>
                    <a:pt x="1694" y="7021"/>
                    <a:pt x="2385" y="7021"/>
                  </a:cubicBezTo>
                  <a:close/>
                  <a:moveTo>
                    <a:pt x="5813" y="14304"/>
                  </a:moveTo>
                  <a:lnTo>
                    <a:pt x="5813" y="15889"/>
                  </a:lnTo>
                  <a:cubicBezTo>
                    <a:pt x="5813" y="16203"/>
                    <a:pt x="5559" y="16457"/>
                    <a:pt x="5248" y="16457"/>
                  </a:cubicBezTo>
                  <a:lnTo>
                    <a:pt x="3874" y="16457"/>
                  </a:lnTo>
                  <a:cubicBezTo>
                    <a:pt x="3560" y="16457"/>
                    <a:pt x="3306" y="16203"/>
                    <a:pt x="3306" y="15889"/>
                  </a:cubicBezTo>
                  <a:lnTo>
                    <a:pt x="3306" y="14304"/>
                  </a:lnTo>
                  <a:close/>
                  <a:moveTo>
                    <a:pt x="16018" y="14304"/>
                  </a:moveTo>
                  <a:lnTo>
                    <a:pt x="16018" y="15889"/>
                  </a:lnTo>
                  <a:cubicBezTo>
                    <a:pt x="16018" y="16203"/>
                    <a:pt x="15765" y="16457"/>
                    <a:pt x="15454" y="16457"/>
                  </a:cubicBezTo>
                  <a:lnTo>
                    <a:pt x="14080" y="16457"/>
                  </a:lnTo>
                  <a:cubicBezTo>
                    <a:pt x="13766" y="16457"/>
                    <a:pt x="13512" y="16203"/>
                    <a:pt x="13512" y="15889"/>
                  </a:cubicBezTo>
                  <a:lnTo>
                    <a:pt x="13512" y="14304"/>
                  </a:lnTo>
                  <a:close/>
                  <a:moveTo>
                    <a:pt x="6507" y="1"/>
                  </a:moveTo>
                  <a:cubicBezTo>
                    <a:pt x="4396" y="1"/>
                    <a:pt x="2609" y="1677"/>
                    <a:pt x="2337" y="3902"/>
                  </a:cubicBezTo>
                  <a:lnTo>
                    <a:pt x="1911" y="5934"/>
                  </a:lnTo>
                  <a:cubicBezTo>
                    <a:pt x="800" y="6161"/>
                    <a:pt x="0" y="7139"/>
                    <a:pt x="0" y="8274"/>
                  </a:cubicBezTo>
                  <a:lnTo>
                    <a:pt x="0" y="11910"/>
                  </a:lnTo>
                  <a:cubicBezTo>
                    <a:pt x="3" y="13145"/>
                    <a:pt x="945" y="14177"/>
                    <a:pt x="2174" y="14286"/>
                  </a:cubicBezTo>
                  <a:lnTo>
                    <a:pt x="2174" y="15889"/>
                  </a:lnTo>
                  <a:cubicBezTo>
                    <a:pt x="2174" y="16828"/>
                    <a:pt x="2935" y="17586"/>
                    <a:pt x="3874" y="17589"/>
                  </a:cubicBezTo>
                  <a:lnTo>
                    <a:pt x="5248" y="17589"/>
                  </a:lnTo>
                  <a:cubicBezTo>
                    <a:pt x="6184" y="17586"/>
                    <a:pt x="6945" y="16828"/>
                    <a:pt x="6945" y="15889"/>
                  </a:cubicBezTo>
                  <a:lnTo>
                    <a:pt x="6945" y="14298"/>
                  </a:lnTo>
                  <a:lnTo>
                    <a:pt x="12380" y="14298"/>
                  </a:lnTo>
                  <a:lnTo>
                    <a:pt x="12380" y="15889"/>
                  </a:lnTo>
                  <a:cubicBezTo>
                    <a:pt x="12380" y="16828"/>
                    <a:pt x="13141" y="17586"/>
                    <a:pt x="14080" y="17589"/>
                  </a:cubicBezTo>
                  <a:lnTo>
                    <a:pt x="15454" y="17589"/>
                  </a:lnTo>
                  <a:cubicBezTo>
                    <a:pt x="16390" y="17586"/>
                    <a:pt x="17151" y="16828"/>
                    <a:pt x="17151" y="15889"/>
                  </a:cubicBezTo>
                  <a:lnTo>
                    <a:pt x="17151" y="14286"/>
                  </a:lnTo>
                  <a:cubicBezTo>
                    <a:pt x="18380" y="14177"/>
                    <a:pt x="19322" y="13145"/>
                    <a:pt x="19325" y="11913"/>
                  </a:cubicBezTo>
                  <a:lnTo>
                    <a:pt x="19325" y="8274"/>
                  </a:lnTo>
                  <a:cubicBezTo>
                    <a:pt x="19325" y="7139"/>
                    <a:pt x="18524" y="6161"/>
                    <a:pt x="17413" y="5934"/>
                  </a:cubicBezTo>
                  <a:lnTo>
                    <a:pt x="16988" y="3902"/>
                  </a:lnTo>
                  <a:cubicBezTo>
                    <a:pt x="16716" y="1677"/>
                    <a:pt x="14928" y="1"/>
                    <a:pt x="128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96" name="Google Shape;5096;p68"/>
            <p:cNvSpPr/>
            <p:nvPr/>
          </p:nvSpPr>
          <p:spPr>
            <a:xfrm>
              <a:off x="1544950" y="4622200"/>
              <a:ext cx="103950" cy="100025"/>
            </a:xfrm>
            <a:custGeom>
              <a:avLst/>
              <a:gdLst/>
              <a:ahLst/>
              <a:cxnLst/>
              <a:rect l="l" t="t" r="r" b="b"/>
              <a:pathLst>
                <a:path w="4158" h="4001" extrusionOk="0">
                  <a:moveTo>
                    <a:pt x="2152" y="1131"/>
                  </a:moveTo>
                  <a:cubicBezTo>
                    <a:pt x="2599" y="1131"/>
                    <a:pt x="3025" y="1477"/>
                    <a:pt x="3025" y="2000"/>
                  </a:cubicBezTo>
                  <a:cubicBezTo>
                    <a:pt x="3025" y="2480"/>
                    <a:pt x="2639" y="2869"/>
                    <a:pt x="2159" y="2869"/>
                  </a:cubicBezTo>
                  <a:cubicBezTo>
                    <a:pt x="1386" y="2869"/>
                    <a:pt x="996" y="1933"/>
                    <a:pt x="1543" y="1387"/>
                  </a:cubicBezTo>
                  <a:cubicBezTo>
                    <a:pt x="1721" y="1210"/>
                    <a:pt x="1939" y="1131"/>
                    <a:pt x="2152" y="1131"/>
                  </a:cubicBezTo>
                  <a:close/>
                  <a:moveTo>
                    <a:pt x="2159" y="1"/>
                  </a:moveTo>
                  <a:cubicBezTo>
                    <a:pt x="1350" y="1"/>
                    <a:pt x="619" y="487"/>
                    <a:pt x="311" y="1233"/>
                  </a:cubicBezTo>
                  <a:cubicBezTo>
                    <a:pt x="0" y="1982"/>
                    <a:pt x="172" y="2842"/>
                    <a:pt x="743" y="3413"/>
                  </a:cubicBezTo>
                  <a:cubicBezTo>
                    <a:pt x="1127" y="3796"/>
                    <a:pt x="1639" y="4001"/>
                    <a:pt x="2159" y="4001"/>
                  </a:cubicBezTo>
                  <a:cubicBezTo>
                    <a:pt x="2416" y="4001"/>
                    <a:pt x="2676" y="3951"/>
                    <a:pt x="2923" y="3848"/>
                  </a:cubicBezTo>
                  <a:cubicBezTo>
                    <a:pt x="3672" y="3540"/>
                    <a:pt x="4158" y="2809"/>
                    <a:pt x="4158" y="2000"/>
                  </a:cubicBezTo>
                  <a:cubicBezTo>
                    <a:pt x="4158" y="895"/>
                    <a:pt x="3261" y="1"/>
                    <a:pt x="2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97" name="Google Shape;5097;p68"/>
            <p:cNvSpPr/>
            <p:nvPr/>
          </p:nvSpPr>
          <p:spPr>
            <a:xfrm>
              <a:off x="1804675" y="4622200"/>
              <a:ext cx="103975" cy="100025"/>
            </a:xfrm>
            <a:custGeom>
              <a:avLst/>
              <a:gdLst/>
              <a:ahLst/>
              <a:cxnLst/>
              <a:rect l="l" t="t" r="r" b="b"/>
              <a:pathLst>
                <a:path w="4159" h="4001" extrusionOk="0">
                  <a:moveTo>
                    <a:pt x="2152" y="1131"/>
                  </a:moveTo>
                  <a:cubicBezTo>
                    <a:pt x="2598" y="1131"/>
                    <a:pt x="3026" y="1477"/>
                    <a:pt x="3026" y="2000"/>
                  </a:cubicBezTo>
                  <a:cubicBezTo>
                    <a:pt x="3026" y="2480"/>
                    <a:pt x="2637" y="2869"/>
                    <a:pt x="2157" y="2869"/>
                  </a:cubicBezTo>
                  <a:cubicBezTo>
                    <a:pt x="1384" y="2869"/>
                    <a:pt x="997" y="1933"/>
                    <a:pt x="1544" y="1387"/>
                  </a:cubicBezTo>
                  <a:cubicBezTo>
                    <a:pt x="1721" y="1210"/>
                    <a:pt x="1938" y="1131"/>
                    <a:pt x="2152" y="1131"/>
                  </a:cubicBezTo>
                  <a:close/>
                  <a:moveTo>
                    <a:pt x="2157" y="1"/>
                  </a:moveTo>
                  <a:cubicBezTo>
                    <a:pt x="1348" y="1"/>
                    <a:pt x="620" y="487"/>
                    <a:pt x="309" y="1233"/>
                  </a:cubicBezTo>
                  <a:cubicBezTo>
                    <a:pt x="1" y="1982"/>
                    <a:pt x="170" y="2842"/>
                    <a:pt x="744" y="3413"/>
                  </a:cubicBezTo>
                  <a:cubicBezTo>
                    <a:pt x="1125" y="3796"/>
                    <a:pt x="1637" y="4001"/>
                    <a:pt x="2158" y="4001"/>
                  </a:cubicBezTo>
                  <a:cubicBezTo>
                    <a:pt x="2416" y="4001"/>
                    <a:pt x="2676" y="3951"/>
                    <a:pt x="2924" y="3848"/>
                  </a:cubicBezTo>
                  <a:cubicBezTo>
                    <a:pt x="3670" y="3540"/>
                    <a:pt x="4159" y="2809"/>
                    <a:pt x="4159" y="2000"/>
                  </a:cubicBezTo>
                  <a:cubicBezTo>
                    <a:pt x="4156" y="895"/>
                    <a:pt x="3262" y="1"/>
                    <a:pt x="21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98" name="Google Shape;5098;p68"/>
            <p:cNvSpPr/>
            <p:nvPr/>
          </p:nvSpPr>
          <p:spPr>
            <a:xfrm>
              <a:off x="1667450" y="4661825"/>
              <a:ext cx="119825" cy="28350"/>
            </a:xfrm>
            <a:custGeom>
              <a:avLst/>
              <a:gdLst/>
              <a:ahLst/>
              <a:cxnLst/>
              <a:rect l="l" t="t" r="r" b="b"/>
              <a:pathLst>
                <a:path w="4793" h="1134" extrusionOk="0">
                  <a:moveTo>
                    <a:pt x="565" y="1"/>
                  </a:moveTo>
                  <a:cubicBezTo>
                    <a:pt x="251" y="1"/>
                    <a:pt x="1" y="252"/>
                    <a:pt x="1" y="566"/>
                  </a:cubicBezTo>
                  <a:cubicBezTo>
                    <a:pt x="1" y="880"/>
                    <a:pt x="251" y="1133"/>
                    <a:pt x="565" y="1133"/>
                  </a:cubicBezTo>
                  <a:lnTo>
                    <a:pt x="4228" y="1133"/>
                  </a:lnTo>
                  <a:cubicBezTo>
                    <a:pt x="4539" y="1133"/>
                    <a:pt x="4792" y="880"/>
                    <a:pt x="4792" y="566"/>
                  </a:cubicBezTo>
                  <a:cubicBezTo>
                    <a:pt x="4792" y="252"/>
                    <a:pt x="4539" y="1"/>
                    <a:pt x="42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99" name="Google Shape;5099;p68"/>
          <p:cNvGrpSpPr/>
          <p:nvPr/>
        </p:nvGrpSpPr>
        <p:grpSpPr>
          <a:xfrm>
            <a:off x="4897629" y="4002415"/>
            <a:ext cx="234522" cy="231291"/>
            <a:chOff x="2079300" y="4399325"/>
            <a:chExt cx="489850" cy="483100"/>
          </a:xfrm>
        </p:grpSpPr>
        <p:sp>
          <p:nvSpPr>
            <p:cNvPr id="5100" name="Google Shape;5100;p68"/>
            <p:cNvSpPr/>
            <p:nvPr/>
          </p:nvSpPr>
          <p:spPr>
            <a:xfrm>
              <a:off x="2079300" y="4399325"/>
              <a:ext cx="489850" cy="483100"/>
            </a:xfrm>
            <a:custGeom>
              <a:avLst/>
              <a:gdLst/>
              <a:ahLst/>
              <a:cxnLst/>
              <a:rect l="l" t="t" r="r" b="b"/>
              <a:pathLst>
                <a:path w="19594" h="19324" extrusionOk="0">
                  <a:moveTo>
                    <a:pt x="17109" y="1134"/>
                  </a:moveTo>
                  <a:cubicBezTo>
                    <a:pt x="17415" y="1134"/>
                    <a:pt x="17714" y="1254"/>
                    <a:pt x="17939" y="1479"/>
                  </a:cubicBezTo>
                  <a:cubicBezTo>
                    <a:pt x="18268" y="1805"/>
                    <a:pt x="18371" y="2297"/>
                    <a:pt x="18205" y="2732"/>
                  </a:cubicBezTo>
                  <a:cubicBezTo>
                    <a:pt x="18003" y="3260"/>
                    <a:pt x="17770" y="3774"/>
                    <a:pt x="17507" y="4275"/>
                  </a:cubicBezTo>
                  <a:cubicBezTo>
                    <a:pt x="16288" y="4088"/>
                    <a:pt x="15330" y="3130"/>
                    <a:pt x="15143" y="1911"/>
                  </a:cubicBezTo>
                  <a:cubicBezTo>
                    <a:pt x="15644" y="1648"/>
                    <a:pt x="16158" y="1415"/>
                    <a:pt x="16686" y="1210"/>
                  </a:cubicBezTo>
                  <a:lnTo>
                    <a:pt x="16686" y="1213"/>
                  </a:lnTo>
                  <a:cubicBezTo>
                    <a:pt x="16824" y="1160"/>
                    <a:pt x="16967" y="1134"/>
                    <a:pt x="17109" y="1134"/>
                  </a:cubicBezTo>
                  <a:close/>
                  <a:moveTo>
                    <a:pt x="2905" y="2901"/>
                  </a:moveTo>
                  <a:lnTo>
                    <a:pt x="10016" y="4541"/>
                  </a:lnTo>
                  <a:cubicBezTo>
                    <a:pt x="9744" y="4855"/>
                    <a:pt x="9485" y="5178"/>
                    <a:pt x="9234" y="5513"/>
                  </a:cubicBezTo>
                  <a:lnTo>
                    <a:pt x="9234" y="5516"/>
                  </a:lnTo>
                  <a:lnTo>
                    <a:pt x="7812" y="7463"/>
                  </a:lnTo>
                  <a:lnTo>
                    <a:pt x="2027" y="3780"/>
                  </a:lnTo>
                  <a:lnTo>
                    <a:pt x="2905" y="2901"/>
                  </a:lnTo>
                  <a:close/>
                  <a:moveTo>
                    <a:pt x="2465" y="11352"/>
                  </a:moveTo>
                  <a:lnTo>
                    <a:pt x="4738" y="11676"/>
                  </a:lnTo>
                  <a:lnTo>
                    <a:pt x="3488" y="13388"/>
                  </a:lnTo>
                  <a:lnTo>
                    <a:pt x="1574" y="12240"/>
                  </a:lnTo>
                  <a:lnTo>
                    <a:pt x="2465" y="11352"/>
                  </a:lnTo>
                  <a:close/>
                  <a:moveTo>
                    <a:pt x="14111" y="2502"/>
                  </a:moveTo>
                  <a:cubicBezTo>
                    <a:pt x="14479" y="3870"/>
                    <a:pt x="15545" y="4939"/>
                    <a:pt x="16913" y="5308"/>
                  </a:cubicBezTo>
                  <a:cubicBezTo>
                    <a:pt x="16318" y="6250"/>
                    <a:pt x="15617" y="7122"/>
                    <a:pt x="14823" y="7907"/>
                  </a:cubicBezTo>
                  <a:cubicBezTo>
                    <a:pt x="14811" y="7916"/>
                    <a:pt x="14802" y="7928"/>
                    <a:pt x="14793" y="7937"/>
                  </a:cubicBezTo>
                  <a:cubicBezTo>
                    <a:pt x="14304" y="8418"/>
                    <a:pt x="13784" y="8861"/>
                    <a:pt x="13235" y="9269"/>
                  </a:cubicBezTo>
                  <a:lnTo>
                    <a:pt x="5140" y="15184"/>
                  </a:lnTo>
                  <a:cubicBezTo>
                    <a:pt x="5128" y="15196"/>
                    <a:pt x="5113" y="15208"/>
                    <a:pt x="5101" y="15217"/>
                  </a:cubicBezTo>
                  <a:cubicBezTo>
                    <a:pt x="5082" y="15235"/>
                    <a:pt x="5061" y="15248"/>
                    <a:pt x="5040" y="15260"/>
                  </a:cubicBezTo>
                  <a:cubicBezTo>
                    <a:pt x="5031" y="15263"/>
                    <a:pt x="5022" y="15269"/>
                    <a:pt x="5016" y="15272"/>
                  </a:cubicBezTo>
                  <a:cubicBezTo>
                    <a:pt x="4925" y="15314"/>
                    <a:pt x="4801" y="15339"/>
                    <a:pt x="4674" y="15339"/>
                  </a:cubicBezTo>
                  <a:cubicBezTo>
                    <a:pt x="4506" y="15339"/>
                    <a:pt x="4333" y="15295"/>
                    <a:pt x="4228" y="15190"/>
                  </a:cubicBezTo>
                  <a:cubicBezTo>
                    <a:pt x="3998" y="14961"/>
                    <a:pt x="4004" y="14544"/>
                    <a:pt x="4237" y="14278"/>
                  </a:cubicBezTo>
                  <a:cubicBezTo>
                    <a:pt x="4249" y="14266"/>
                    <a:pt x="4261" y="14251"/>
                    <a:pt x="4270" y="14239"/>
                  </a:cubicBezTo>
                  <a:lnTo>
                    <a:pt x="10149" y="6186"/>
                  </a:lnTo>
                  <a:cubicBezTo>
                    <a:pt x="11230" y="4722"/>
                    <a:pt x="12574" y="3475"/>
                    <a:pt x="14111" y="2502"/>
                  </a:cubicBezTo>
                  <a:close/>
                  <a:moveTo>
                    <a:pt x="14877" y="9402"/>
                  </a:moveTo>
                  <a:lnTo>
                    <a:pt x="16517" y="16513"/>
                  </a:lnTo>
                  <a:lnTo>
                    <a:pt x="15635" y="17391"/>
                  </a:lnTo>
                  <a:lnTo>
                    <a:pt x="11955" y="11606"/>
                  </a:lnTo>
                  <a:lnTo>
                    <a:pt x="13905" y="10181"/>
                  </a:lnTo>
                  <a:cubicBezTo>
                    <a:pt x="14240" y="9933"/>
                    <a:pt x="14563" y="9674"/>
                    <a:pt x="14877" y="9402"/>
                  </a:cubicBezTo>
                  <a:close/>
                  <a:moveTo>
                    <a:pt x="7743" y="14686"/>
                  </a:moveTo>
                  <a:lnTo>
                    <a:pt x="8069" y="16957"/>
                  </a:lnTo>
                  <a:lnTo>
                    <a:pt x="7181" y="17844"/>
                  </a:lnTo>
                  <a:lnTo>
                    <a:pt x="6034" y="15936"/>
                  </a:lnTo>
                  <a:lnTo>
                    <a:pt x="7743" y="14686"/>
                  </a:lnTo>
                  <a:close/>
                  <a:moveTo>
                    <a:pt x="17108" y="0"/>
                  </a:moveTo>
                  <a:cubicBezTo>
                    <a:pt x="16830" y="0"/>
                    <a:pt x="16550" y="50"/>
                    <a:pt x="16282" y="153"/>
                  </a:cubicBezTo>
                  <a:cubicBezTo>
                    <a:pt x="14280" y="923"/>
                    <a:pt x="12456" y="2092"/>
                    <a:pt x="10919" y="3586"/>
                  </a:cubicBezTo>
                  <a:lnTo>
                    <a:pt x="7758" y="2856"/>
                  </a:lnTo>
                  <a:lnTo>
                    <a:pt x="7978" y="2635"/>
                  </a:lnTo>
                  <a:cubicBezTo>
                    <a:pt x="8198" y="2415"/>
                    <a:pt x="8198" y="2056"/>
                    <a:pt x="7978" y="1835"/>
                  </a:cubicBezTo>
                  <a:cubicBezTo>
                    <a:pt x="7868" y="1724"/>
                    <a:pt x="7724" y="1669"/>
                    <a:pt x="7579" y="1669"/>
                  </a:cubicBezTo>
                  <a:cubicBezTo>
                    <a:pt x="7434" y="1669"/>
                    <a:pt x="7288" y="1725"/>
                    <a:pt x="7178" y="1835"/>
                  </a:cubicBezTo>
                  <a:lnTo>
                    <a:pt x="6456" y="2557"/>
                  </a:lnTo>
                  <a:lnTo>
                    <a:pt x="3850" y="1956"/>
                  </a:lnTo>
                  <a:lnTo>
                    <a:pt x="4074" y="1736"/>
                  </a:lnTo>
                  <a:cubicBezTo>
                    <a:pt x="4300" y="1515"/>
                    <a:pt x="4303" y="1150"/>
                    <a:pt x="4080" y="926"/>
                  </a:cubicBezTo>
                  <a:cubicBezTo>
                    <a:pt x="3969" y="816"/>
                    <a:pt x="3824" y="761"/>
                    <a:pt x="3679" y="761"/>
                  </a:cubicBezTo>
                  <a:cubicBezTo>
                    <a:pt x="3531" y="761"/>
                    <a:pt x="3384" y="818"/>
                    <a:pt x="3274" y="932"/>
                  </a:cubicBezTo>
                  <a:lnTo>
                    <a:pt x="1945" y="2261"/>
                  </a:lnTo>
                  <a:lnTo>
                    <a:pt x="725" y="3478"/>
                  </a:lnTo>
                  <a:cubicBezTo>
                    <a:pt x="469" y="3734"/>
                    <a:pt x="517" y="4163"/>
                    <a:pt x="822" y="4356"/>
                  </a:cubicBezTo>
                  <a:lnTo>
                    <a:pt x="7145" y="8378"/>
                  </a:lnTo>
                  <a:lnTo>
                    <a:pt x="5496" y="10640"/>
                  </a:lnTo>
                  <a:lnTo>
                    <a:pt x="2344" y="10190"/>
                  </a:lnTo>
                  <a:cubicBezTo>
                    <a:pt x="2317" y="10186"/>
                    <a:pt x="2290" y="10185"/>
                    <a:pt x="2264" y="10185"/>
                  </a:cubicBezTo>
                  <a:cubicBezTo>
                    <a:pt x="2113" y="10185"/>
                    <a:pt x="1969" y="10242"/>
                    <a:pt x="1864" y="10350"/>
                  </a:cubicBezTo>
                  <a:lnTo>
                    <a:pt x="260" y="11950"/>
                  </a:lnTo>
                  <a:cubicBezTo>
                    <a:pt x="1" y="12213"/>
                    <a:pt x="55" y="12648"/>
                    <a:pt x="369" y="12838"/>
                  </a:cubicBezTo>
                  <a:lnTo>
                    <a:pt x="2966" y="14393"/>
                  </a:lnTo>
                  <a:cubicBezTo>
                    <a:pt x="2851" y="14964"/>
                    <a:pt x="3008" y="15574"/>
                    <a:pt x="3428" y="15990"/>
                  </a:cubicBezTo>
                  <a:cubicBezTo>
                    <a:pt x="3757" y="16322"/>
                    <a:pt x="4219" y="16467"/>
                    <a:pt x="4669" y="16467"/>
                  </a:cubicBezTo>
                  <a:cubicBezTo>
                    <a:pt x="4786" y="16467"/>
                    <a:pt x="4901" y="16458"/>
                    <a:pt x="5016" y="16440"/>
                  </a:cubicBezTo>
                  <a:lnTo>
                    <a:pt x="6580" y="19049"/>
                  </a:lnTo>
                  <a:cubicBezTo>
                    <a:pt x="6671" y="19197"/>
                    <a:pt x="6825" y="19297"/>
                    <a:pt x="6997" y="19318"/>
                  </a:cubicBezTo>
                  <a:cubicBezTo>
                    <a:pt x="7021" y="19321"/>
                    <a:pt x="7042" y="19324"/>
                    <a:pt x="7066" y="19324"/>
                  </a:cubicBezTo>
                  <a:cubicBezTo>
                    <a:pt x="7217" y="19324"/>
                    <a:pt x="7359" y="19263"/>
                    <a:pt x="7465" y="19158"/>
                  </a:cubicBezTo>
                  <a:lnTo>
                    <a:pt x="9068" y="17554"/>
                  </a:lnTo>
                  <a:cubicBezTo>
                    <a:pt x="9192" y="17431"/>
                    <a:pt x="9252" y="17252"/>
                    <a:pt x="9228" y="17074"/>
                  </a:cubicBezTo>
                  <a:lnTo>
                    <a:pt x="8778" y="13931"/>
                  </a:lnTo>
                  <a:lnTo>
                    <a:pt x="11040" y="12276"/>
                  </a:lnTo>
                  <a:lnTo>
                    <a:pt x="15062" y="18596"/>
                  </a:lnTo>
                  <a:cubicBezTo>
                    <a:pt x="15152" y="18741"/>
                    <a:pt x="15306" y="18835"/>
                    <a:pt x="15475" y="18853"/>
                  </a:cubicBezTo>
                  <a:cubicBezTo>
                    <a:pt x="15496" y="18856"/>
                    <a:pt x="15518" y="18859"/>
                    <a:pt x="15539" y="18859"/>
                  </a:cubicBezTo>
                  <a:cubicBezTo>
                    <a:pt x="15687" y="18859"/>
                    <a:pt x="15832" y="18798"/>
                    <a:pt x="15937" y="18693"/>
                  </a:cubicBezTo>
                  <a:lnTo>
                    <a:pt x="16740" y="17890"/>
                  </a:lnTo>
                  <a:lnTo>
                    <a:pt x="18483" y="16144"/>
                  </a:lnTo>
                  <a:cubicBezTo>
                    <a:pt x="18712" y="15924"/>
                    <a:pt x="18715" y="15562"/>
                    <a:pt x="18492" y="15338"/>
                  </a:cubicBezTo>
                  <a:cubicBezTo>
                    <a:pt x="18381" y="15228"/>
                    <a:pt x="18236" y="15172"/>
                    <a:pt x="18090" y="15172"/>
                  </a:cubicBezTo>
                  <a:cubicBezTo>
                    <a:pt x="17942" y="15172"/>
                    <a:pt x="17794" y="15230"/>
                    <a:pt x="17683" y="15344"/>
                  </a:cubicBezTo>
                  <a:lnTo>
                    <a:pt x="17462" y="15568"/>
                  </a:lnTo>
                  <a:lnTo>
                    <a:pt x="16861" y="12965"/>
                  </a:lnTo>
                  <a:lnTo>
                    <a:pt x="17583" y="12243"/>
                  </a:lnTo>
                  <a:cubicBezTo>
                    <a:pt x="17803" y="12020"/>
                    <a:pt x="17803" y="11660"/>
                    <a:pt x="17583" y="11440"/>
                  </a:cubicBezTo>
                  <a:cubicBezTo>
                    <a:pt x="17473" y="11330"/>
                    <a:pt x="17328" y="11275"/>
                    <a:pt x="17183" y="11275"/>
                  </a:cubicBezTo>
                  <a:cubicBezTo>
                    <a:pt x="17038" y="11275"/>
                    <a:pt x="16893" y="11330"/>
                    <a:pt x="16783" y="11440"/>
                  </a:cubicBezTo>
                  <a:lnTo>
                    <a:pt x="16559" y="11663"/>
                  </a:lnTo>
                  <a:lnTo>
                    <a:pt x="15835" y="8499"/>
                  </a:lnTo>
                  <a:cubicBezTo>
                    <a:pt x="17329" y="6962"/>
                    <a:pt x="18498" y="5138"/>
                    <a:pt x="19265" y="3137"/>
                  </a:cubicBezTo>
                  <a:cubicBezTo>
                    <a:pt x="19594" y="2285"/>
                    <a:pt x="19389" y="1322"/>
                    <a:pt x="18742" y="676"/>
                  </a:cubicBezTo>
                  <a:cubicBezTo>
                    <a:pt x="18302" y="236"/>
                    <a:pt x="17711" y="0"/>
                    <a:pt x="171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01" name="Google Shape;5101;p68"/>
            <p:cNvSpPr/>
            <p:nvPr/>
          </p:nvSpPr>
          <p:spPr>
            <a:xfrm>
              <a:off x="2348725" y="4522375"/>
              <a:ext cx="94375" cy="88150"/>
            </a:xfrm>
            <a:custGeom>
              <a:avLst/>
              <a:gdLst/>
              <a:ahLst/>
              <a:cxnLst/>
              <a:rect l="l" t="t" r="r" b="b"/>
              <a:pathLst>
                <a:path w="3775" h="3526" extrusionOk="0">
                  <a:moveTo>
                    <a:pt x="3155" y="0"/>
                  </a:moveTo>
                  <a:cubicBezTo>
                    <a:pt x="3013" y="0"/>
                    <a:pt x="2870" y="53"/>
                    <a:pt x="2760" y="159"/>
                  </a:cubicBezTo>
                  <a:lnTo>
                    <a:pt x="359" y="2560"/>
                  </a:lnTo>
                  <a:cubicBezTo>
                    <a:pt x="0" y="2916"/>
                    <a:pt x="254" y="3526"/>
                    <a:pt x="758" y="3526"/>
                  </a:cubicBezTo>
                  <a:cubicBezTo>
                    <a:pt x="909" y="3526"/>
                    <a:pt x="1054" y="3468"/>
                    <a:pt x="1160" y="3360"/>
                  </a:cubicBezTo>
                  <a:lnTo>
                    <a:pt x="3560" y="959"/>
                  </a:lnTo>
                  <a:cubicBezTo>
                    <a:pt x="3774" y="736"/>
                    <a:pt x="3771" y="383"/>
                    <a:pt x="3554" y="165"/>
                  </a:cubicBezTo>
                  <a:cubicBezTo>
                    <a:pt x="3444" y="55"/>
                    <a:pt x="3300" y="0"/>
                    <a:pt x="31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102" name="Google Shape;5102;p68"/>
          <p:cNvSpPr/>
          <p:nvPr/>
        </p:nvSpPr>
        <p:spPr>
          <a:xfrm>
            <a:off x="5194956" y="4002473"/>
            <a:ext cx="203343" cy="231279"/>
          </a:xfrm>
          <a:custGeom>
            <a:avLst/>
            <a:gdLst/>
            <a:ahLst/>
            <a:cxnLst/>
            <a:rect l="l" t="t" r="r" b="b"/>
            <a:pathLst>
              <a:path w="16989" h="19323" extrusionOk="0">
                <a:moveTo>
                  <a:pt x="8495" y="2378"/>
                </a:moveTo>
                <a:cubicBezTo>
                  <a:pt x="9434" y="2378"/>
                  <a:pt x="10195" y="3136"/>
                  <a:pt x="10195" y="4075"/>
                </a:cubicBezTo>
                <a:lnTo>
                  <a:pt x="10195" y="4642"/>
                </a:lnTo>
                <a:lnTo>
                  <a:pt x="6798" y="4642"/>
                </a:lnTo>
                <a:lnTo>
                  <a:pt x="6798" y="4075"/>
                </a:lnTo>
                <a:cubicBezTo>
                  <a:pt x="6798" y="3136"/>
                  <a:pt x="7556" y="2378"/>
                  <a:pt x="8495" y="2378"/>
                </a:cubicBezTo>
                <a:close/>
                <a:moveTo>
                  <a:pt x="4242" y="1130"/>
                </a:moveTo>
                <a:cubicBezTo>
                  <a:pt x="4665" y="1130"/>
                  <a:pt x="5096" y="1267"/>
                  <a:pt x="5469" y="1565"/>
                </a:cubicBezTo>
                <a:lnTo>
                  <a:pt x="6330" y="2251"/>
                </a:lnTo>
                <a:cubicBezTo>
                  <a:pt x="5901" y="2761"/>
                  <a:pt x="5662" y="3407"/>
                  <a:pt x="5665" y="4075"/>
                </a:cubicBezTo>
                <a:lnTo>
                  <a:pt x="5665" y="4642"/>
                </a:lnTo>
                <a:lnTo>
                  <a:pt x="3872" y="4642"/>
                </a:lnTo>
                <a:cubicBezTo>
                  <a:pt x="3870" y="4642"/>
                  <a:pt x="3869" y="4642"/>
                  <a:pt x="3867" y="4642"/>
                </a:cubicBezTo>
                <a:cubicBezTo>
                  <a:pt x="2879" y="4642"/>
                  <a:pt x="2127" y="3756"/>
                  <a:pt x="2290" y="2782"/>
                </a:cubicBezTo>
                <a:cubicBezTo>
                  <a:pt x="2459" y="1765"/>
                  <a:pt x="3331" y="1130"/>
                  <a:pt x="4242" y="1130"/>
                </a:cubicBezTo>
                <a:close/>
                <a:moveTo>
                  <a:pt x="12746" y="1131"/>
                </a:moveTo>
                <a:cubicBezTo>
                  <a:pt x="13657" y="1131"/>
                  <a:pt x="14530" y="1767"/>
                  <a:pt x="14700" y="2782"/>
                </a:cubicBezTo>
                <a:cubicBezTo>
                  <a:pt x="14862" y="3756"/>
                  <a:pt x="14110" y="4642"/>
                  <a:pt x="13122" y="4642"/>
                </a:cubicBezTo>
                <a:cubicBezTo>
                  <a:pt x="13121" y="4642"/>
                  <a:pt x="13119" y="4642"/>
                  <a:pt x="13117" y="4642"/>
                </a:cubicBezTo>
                <a:lnTo>
                  <a:pt x="11327" y="4642"/>
                </a:lnTo>
                <a:lnTo>
                  <a:pt x="11327" y="4075"/>
                </a:lnTo>
                <a:cubicBezTo>
                  <a:pt x="11327" y="3407"/>
                  <a:pt x="11088" y="2761"/>
                  <a:pt x="10660" y="2251"/>
                </a:cubicBezTo>
                <a:lnTo>
                  <a:pt x="11523" y="1565"/>
                </a:lnTo>
                <a:cubicBezTo>
                  <a:pt x="11895" y="1267"/>
                  <a:pt x="12325" y="1131"/>
                  <a:pt x="12746" y="1131"/>
                </a:cubicBezTo>
                <a:close/>
                <a:moveTo>
                  <a:pt x="6798" y="5775"/>
                </a:moveTo>
                <a:lnTo>
                  <a:pt x="6798" y="8039"/>
                </a:lnTo>
                <a:lnTo>
                  <a:pt x="1136" y="8039"/>
                </a:lnTo>
                <a:lnTo>
                  <a:pt x="1136" y="6339"/>
                </a:lnTo>
                <a:cubicBezTo>
                  <a:pt x="1136" y="6025"/>
                  <a:pt x="1387" y="5775"/>
                  <a:pt x="1701" y="5775"/>
                </a:cubicBezTo>
                <a:close/>
                <a:moveTo>
                  <a:pt x="15288" y="5775"/>
                </a:moveTo>
                <a:cubicBezTo>
                  <a:pt x="15602" y="5775"/>
                  <a:pt x="15856" y="6025"/>
                  <a:pt x="15856" y="6339"/>
                </a:cubicBezTo>
                <a:lnTo>
                  <a:pt x="15856" y="8039"/>
                </a:lnTo>
                <a:lnTo>
                  <a:pt x="10195" y="8039"/>
                </a:lnTo>
                <a:lnTo>
                  <a:pt x="10195" y="5775"/>
                </a:lnTo>
                <a:close/>
                <a:moveTo>
                  <a:pt x="6798" y="9171"/>
                </a:moveTo>
                <a:lnTo>
                  <a:pt x="6798" y="11361"/>
                </a:lnTo>
                <a:lnTo>
                  <a:pt x="2269" y="11361"/>
                </a:lnTo>
                <a:lnTo>
                  <a:pt x="2269" y="9171"/>
                </a:lnTo>
                <a:close/>
                <a:moveTo>
                  <a:pt x="14724" y="9171"/>
                </a:moveTo>
                <a:lnTo>
                  <a:pt x="14724" y="11361"/>
                </a:lnTo>
                <a:lnTo>
                  <a:pt x="10195" y="11361"/>
                </a:lnTo>
                <a:lnTo>
                  <a:pt x="10195" y="9171"/>
                </a:lnTo>
                <a:close/>
                <a:moveTo>
                  <a:pt x="6798" y="12493"/>
                </a:moveTo>
                <a:lnTo>
                  <a:pt x="6798" y="13625"/>
                </a:lnTo>
                <a:lnTo>
                  <a:pt x="2269" y="13625"/>
                </a:lnTo>
                <a:lnTo>
                  <a:pt x="2269" y="12493"/>
                </a:lnTo>
                <a:close/>
                <a:moveTo>
                  <a:pt x="14724" y="12493"/>
                </a:moveTo>
                <a:lnTo>
                  <a:pt x="14724" y="13625"/>
                </a:lnTo>
                <a:lnTo>
                  <a:pt x="10195" y="13625"/>
                </a:lnTo>
                <a:lnTo>
                  <a:pt x="10195" y="12493"/>
                </a:lnTo>
                <a:close/>
                <a:moveTo>
                  <a:pt x="6798" y="14757"/>
                </a:moveTo>
                <a:lnTo>
                  <a:pt x="6798" y="18191"/>
                </a:lnTo>
                <a:lnTo>
                  <a:pt x="2833" y="18191"/>
                </a:lnTo>
                <a:cubicBezTo>
                  <a:pt x="2519" y="18191"/>
                  <a:pt x="2269" y="17937"/>
                  <a:pt x="2269" y="17626"/>
                </a:cubicBezTo>
                <a:lnTo>
                  <a:pt x="2269" y="14757"/>
                </a:lnTo>
                <a:close/>
                <a:moveTo>
                  <a:pt x="9062" y="5775"/>
                </a:moveTo>
                <a:lnTo>
                  <a:pt x="9062" y="18191"/>
                </a:lnTo>
                <a:lnTo>
                  <a:pt x="7930" y="18191"/>
                </a:lnTo>
                <a:lnTo>
                  <a:pt x="7930" y="5775"/>
                </a:lnTo>
                <a:close/>
                <a:moveTo>
                  <a:pt x="14724" y="14757"/>
                </a:moveTo>
                <a:lnTo>
                  <a:pt x="14724" y="17626"/>
                </a:lnTo>
                <a:cubicBezTo>
                  <a:pt x="14724" y="17937"/>
                  <a:pt x="14470" y="18191"/>
                  <a:pt x="14156" y="18191"/>
                </a:cubicBezTo>
                <a:lnTo>
                  <a:pt x="10195" y="18191"/>
                </a:lnTo>
                <a:lnTo>
                  <a:pt x="10195" y="14757"/>
                </a:lnTo>
                <a:close/>
                <a:moveTo>
                  <a:pt x="4235" y="0"/>
                </a:moveTo>
                <a:cubicBezTo>
                  <a:pt x="3860" y="0"/>
                  <a:pt x="3484" y="68"/>
                  <a:pt x="3123" y="207"/>
                </a:cubicBezTo>
                <a:cubicBezTo>
                  <a:pt x="2096" y="599"/>
                  <a:pt x="1351" y="1508"/>
                  <a:pt x="1172" y="2595"/>
                </a:cubicBezTo>
                <a:cubicBezTo>
                  <a:pt x="1052" y="3314"/>
                  <a:pt x="1224" y="4050"/>
                  <a:pt x="1653" y="4642"/>
                </a:cubicBezTo>
                <a:cubicBezTo>
                  <a:pt x="732" y="4666"/>
                  <a:pt x="1" y="5421"/>
                  <a:pt x="1" y="6339"/>
                </a:cubicBezTo>
                <a:lnTo>
                  <a:pt x="4" y="8604"/>
                </a:lnTo>
                <a:cubicBezTo>
                  <a:pt x="4" y="8918"/>
                  <a:pt x="255" y="9171"/>
                  <a:pt x="569" y="9171"/>
                </a:cubicBezTo>
                <a:lnTo>
                  <a:pt x="1136" y="9171"/>
                </a:lnTo>
                <a:lnTo>
                  <a:pt x="1136" y="17626"/>
                </a:lnTo>
                <a:cubicBezTo>
                  <a:pt x="1136" y="18562"/>
                  <a:pt x="1894" y="19323"/>
                  <a:pt x="2833" y="19323"/>
                </a:cubicBezTo>
                <a:lnTo>
                  <a:pt x="14156" y="19323"/>
                </a:lnTo>
                <a:cubicBezTo>
                  <a:pt x="15095" y="19323"/>
                  <a:pt x="15853" y="18562"/>
                  <a:pt x="15856" y="17626"/>
                </a:cubicBezTo>
                <a:lnTo>
                  <a:pt x="15856" y="9171"/>
                </a:lnTo>
                <a:lnTo>
                  <a:pt x="16421" y="9171"/>
                </a:lnTo>
                <a:cubicBezTo>
                  <a:pt x="16735" y="9171"/>
                  <a:pt x="16988" y="8918"/>
                  <a:pt x="16988" y="8604"/>
                </a:cubicBezTo>
                <a:lnTo>
                  <a:pt x="16988" y="6339"/>
                </a:lnTo>
                <a:cubicBezTo>
                  <a:pt x="16988" y="5418"/>
                  <a:pt x="16255" y="4666"/>
                  <a:pt x="15337" y="4642"/>
                </a:cubicBezTo>
                <a:cubicBezTo>
                  <a:pt x="15762" y="4050"/>
                  <a:pt x="15938" y="3314"/>
                  <a:pt x="15817" y="2595"/>
                </a:cubicBezTo>
                <a:cubicBezTo>
                  <a:pt x="15636" y="1508"/>
                  <a:pt x="14893" y="599"/>
                  <a:pt x="13866" y="207"/>
                </a:cubicBezTo>
                <a:cubicBezTo>
                  <a:pt x="13506" y="68"/>
                  <a:pt x="13129" y="0"/>
                  <a:pt x="12755" y="0"/>
                </a:cubicBezTo>
                <a:cubicBezTo>
                  <a:pt x="12061" y="0"/>
                  <a:pt x="11376" y="233"/>
                  <a:pt x="10817" y="681"/>
                </a:cubicBezTo>
                <a:lnTo>
                  <a:pt x="9742" y="1535"/>
                </a:lnTo>
                <a:cubicBezTo>
                  <a:pt x="9348" y="1340"/>
                  <a:pt x="8920" y="1243"/>
                  <a:pt x="8494" y="1243"/>
                </a:cubicBezTo>
                <a:cubicBezTo>
                  <a:pt x="8067" y="1243"/>
                  <a:pt x="7640" y="1340"/>
                  <a:pt x="7248" y="1535"/>
                </a:cubicBezTo>
                <a:lnTo>
                  <a:pt x="6173" y="681"/>
                </a:lnTo>
                <a:cubicBezTo>
                  <a:pt x="5614" y="233"/>
                  <a:pt x="4928" y="0"/>
                  <a:pt x="423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103" name="Google Shape;5103;p68"/>
          <p:cNvGrpSpPr/>
          <p:nvPr/>
        </p:nvGrpSpPr>
        <p:grpSpPr>
          <a:xfrm>
            <a:off x="5486868" y="4002415"/>
            <a:ext cx="187831" cy="231291"/>
            <a:chOff x="3316000" y="4399325"/>
            <a:chExt cx="392325" cy="483100"/>
          </a:xfrm>
        </p:grpSpPr>
        <p:sp>
          <p:nvSpPr>
            <p:cNvPr id="5104" name="Google Shape;5104;p68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05" name="Google Shape;5105;p68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06" name="Google Shape;5106;p68"/>
          <p:cNvGrpSpPr/>
          <p:nvPr/>
        </p:nvGrpSpPr>
        <p:grpSpPr>
          <a:xfrm>
            <a:off x="5775676" y="4002403"/>
            <a:ext cx="172726" cy="231315"/>
            <a:chOff x="3926225" y="4399275"/>
            <a:chExt cx="360775" cy="483150"/>
          </a:xfrm>
        </p:grpSpPr>
        <p:sp>
          <p:nvSpPr>
            <p:cNvPr id="5107" name="Google Shape;5107;p68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08" name="Google Shape;5108;p68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109" name="Google Shape;5109;p68"/>
          <p:cNvSpPr/>
          <p:nvPr/>
        </p:nvSpPr>
        <p:spPr>
          <a:xfrm>
            <a:off x="6089204" y="4002479"/>
            <a:ext cx="121977" cy="231267"/>
          </a:xfrm>
          <a:custGeom>
            <a:avLst/>
            <a:gdLst/>
            <a:ahLst/>
            <a:cxnLst/>
            <a:rect l="l" t="t" r="r" b="b"/>
            <a:pathLst>
              <a:path w="10191" h="19322" extrusionOk="0">
                <a:moveTo>
                  <a:pt x="5102" y="1126"/>
                </a:moveTo>
                <a:cubicBezTo>
                  <a:pt x="5353" y="1126"/>
                  <a:pt x="5610" y="1220"/>
                  <a:pt x="5819" y="1429"/>
                </a:cubicBezTo>
                <a:cubicBezTo>
                  <a:pt x="6115" y="1724"/>
                  <a:pt x="6202" y="2165"/>
                  <a:pt x="6042" y="2549"/>
                </a:cubicBezTo>
                <a:cubicBezTo>
                  <a:pt x="5882" y="2932"/>
                  <a:pt x="5508" y="3180"/>
                  <a:pt x="5094" y="3180"/>
                </a:cubicBezTo>
                <a:cubicBezTo>
                  <a:pt x="4526" y="3180"/>
                  <a:pt x="4070" y="2721"/>
                  <a:pt x="4067" y="2156"/>
                </a:cubicBezTo>
                <a:cubicBezTo>
                  <a:pt x="4067" y="1537"/>
                  <a:pt x="4574" y="1126"/>
                  <a:pt x="5102" y="1126"/>
                </a:cubicBezTo>
                <a:close/>
                <a:moveTo>
                  <a:pt x="7513" y="5432"/>
                </a:moveTo>
                <a:cubicBezTo>
                  <a:pt x="8364" y="5432"/>
                  <a:pt x="9059" y="6214"/>
                  <a:pt x="9059" y="7175"/>
                </a:cubicBezTo>
                <a:lnTo>
                  <a:pt x="9059" y="10433"/>
                </a:lnTo>
                <a:cubicBezTo>
                  <a:pt x="9059" y="10747"/>
                  <a:pt x="8805" y="11000"/>
                  <a:pt x="8491" y="11000"/>
                </a:cubicBezTo>
                <a:cubicBezTo>
                  <a:pt x="8177" y="11000"/>
                  <a:pt x="7926" y="10747"/>
                  <a:pt x="7926" y="10433"/>
                </a:cubicBezTo>
                <a:lnTo>
                  <a:pt x="7926" y="7395"/>
                </a:lnTo>
                <a:cubicBezTo>
                  <a:pt x="7926" y="7081"/>
                  <a:pt x="7673" y="6830"/>
                  <a:pt x="7359" y="6830"/>
                </a:cubicBezTo>
                <a:cubicBezTo>
                  <a:pt x="7045" y="6830"/>
                  <a:pt x="6794" y="7081"/>
                  <a:pt x="6794" y="7395"/>
                </a:cubicBezTo>
                <a:lnTo>
                  <a:pt x="6794" y="17625"/>
                </a:lnTo>
                <a:cubicBezTo>
                  <a:pt x="6794" y="17936"/>
                  <a:pt x="6540" y="18190"/>
                  <a:pt x="6226" y="18190"/>
                </a:cubicBezTo>
                <a:cubicBezTo>
                  <a:pt x="5912" y="18190"/>
                  <a:pt x="5662" y="17936"/>
                  <a:pt x="5662" y="17625"/>
                </a:cubicBezTo>
                <a:lnTo>
                  <a:pt x="5662" y="11867"/>
                </a:lnTo>
                <a:cubicBezTo>
                  <a:pt x="5662" y="11556"/>
                  <a:pt x="5408" y="11302"/>
                  <a:pt x="5094" y="11302"/>
                </a:cubicBezTo>
                <a:cubicBezTo>
                  <a:pt x="4780" y="11302"/>
                  <a:pt x="4529" y="11556"/>
                  <a:pt x="4529" y="11867"/>
                </a:cubicBezTo>
                <a:lnTo>
                  <a:pt x="4529" y="17625"/>
                </a:lnTo>
                <a:cubicBezTo>
                  <a:pt x="4529" y="17936"/>
                  <a:pt x="4276" y="18190"/>
                  <a:pt x="3962" y="18190"/>
                </a:cubicBezTo>
                <a:cubicBezTo>
                  <a:pt x="3648" y="18190"/>
                  <a:pt x="3397" y="17936"/>
                  <a:pt x="3397" y="17625"/>
                </a:cubicBezTo>
                <a:lnTo>
                  <a:pt x="3397" y="7395"/>
                </a:lnTo>
                <a:cubicBezTo>
                  <a:pt x="3397" y="7081"/>
                  <a:pt x="3143" y="6830"/>
                  <a:pt x="2829" y="6830"/>
                </a:cubicBezTo>
                <a:cubicBezTo>
                  <a:pt x="2515" y="6830"/>
                  <a:pt x="2265" y="7081"/>
                  <a:pt x="2265" y="7395"/>
                </a:cubicBezTo>
                <a:lnTo>
                  <a:pt x="2265" y="10433"/>
                </a:lnTo>
                <a:cubicBezTo>
                  <a:pt x="2265" y="10747"/>
                  <a:pt x="2011" y="11000"/>
                  <a:pt x="1697" y="11000"/>
                </a:cubicBezTo>
                <a:cubicBezTo>
                  <a:pt x="1383" y="11000"/>
                  <a:pt x="1133" y="10747"/>
                  <a:pt x="1133" y="10433"/>
                </a:cubicBezTo>
                <a:lnTo>
                  <a:pt x="1133" y="7175"/>
                </a:lnTo>
                <a:cubicBezTo>
                  <a:pt x="1133" y="6214"/>
                  <a:pt x="1824" y="5432"/>
                  <a:pt x="2675" y="5432"/>
                </a:cubicBezTo>
                <a:close/>
                <a:moveTo>
                  <a:pt x="5094" y="0"/>
                </a:moveTo>
                <a:cubicBezTo>
                  <a:pt x="3950" y="0"/>
                  <a:pt x="3002" y="894"/>
                  <a:pt x="2938" y="2038"/>
                </a:cubicBezTo>
                <a:cubicBezTo>
                  <a:pt x="2878" y="3180"/>
                  <a:pt x="3720" y="4173"/>
                  <a:pt x="4859" y="4300"/>
                </a:cubicBezTo>
                <a:lnTo>
                  <a:pt x="2675" y="4300"/>
                </a:lnTo>
                <a:cubicBezTo>
                  <a:pt x="1199" y="4300"/>
                  <a:pt x="0" y="5589"/>
                  <a:pt x="0" y="7175"/>
                </a:cubicBezTo>
                <a:lnTo>
                  <a:pt x="0" y="10433"/>
                </a:lnTo>
                <a:cubicBezTo>
                  <a:pt x="0" y="11403"/>
                  <a:pt x="797" y="12134"/>
                  <a:pt x="1698" y="12134"/>
                </a:cubicBezTo>
                <a:cubicBezTo>
                  <a:pt x="1885" y="12134"/>
                  <a:pt x="2076" y="12103"/>
                  <a:pt x="2265" y="12036"/>
                </a:cubicBezTo>
                <a:lnTo>
                  <a:pt x="2265" y="17625"/>
                </a:lnTo>
                <a:cubicBezTo>
                  <a:pt x="2265" y="18561"/>
                  <a:pt x="3023" y="19322"/>
                  <a:pt x="3962" y="19322"/>
                </a:cubicBezTo>
                <a:cubicBezTo>
                  <a:pt x="4378" y="19322"/>
                  <a:pt x="4783" y="19168"/>
                  <a:pt x="5094" y="18887"/>
                </a:cubicBezTo>
                <a:cubicBezTo>
                  <a:pt x="5412" y="19172"/>
                  <a:pt x="5817" y="19321"/>
                  <a:pt x="6228" y="19321"/>
                </a:cubicBezTo>
                <a:cubicBezTo>
                  <a:pt x="6462" y="19321"/>
                  <a:pt x="6697" y="19272"/>
                  <a:pt x="6918" y="19174"/>
                </a:cubicBezTo>
                <a:cubicBezTo>
                  <a:pt x="7531" y="18899"/>
                  <a:pt x="7923" y="18292"/>
                  <a:pt x="7926" y="17625"/>
                </a:cubicBezTo>
                <a:lnTo>
                  <a:pt x="7926" y="12036"/>
                </a:lnTo>
                <a:cubicBezTo>
                  <a:pt x="8115" y="12103"/>
                  <a:pt x="8305" y="12134"/>
                  <a:pt x="8492" y="12134"/>
                </a:cubicBezTo>
                <a:cubicBezTo>
                  <a:pt x="9392" y="12134"/>
                  <a:pt x="10188" y="11403"/>
                  <a:pt x="10191" y="10433"/>
                </a:cubicBezTo>
                <a:lnTo>
                  <a:pt x="10191" y="7175"/>
                </a:lnTo>
                <a:cubicBezTo>
                  <a:pt x="10191" y="5589"/>
                  <a:pt x="8989" y="4300"/>
                  <a:pt x="7513" y="4300"/>
                </a:cubicBezTo>
                <a:lnTo>
                  <a:pt x="5330" y="4300"/>
                </a:lnTo>
                <a:cubicBezTo>
                  <a:pt x="6468" y="4173"/>
                  <a:pt x="7310" y="3180"/>
                  <a:pt x="7250" y="2038"/>
                </a:cubicBezTo>
                <a:cubicBezTo>
                  <a:pt x="7187" y="894"/>
                  <a:pt x="6238" y="0"/>
                  <a:pt x="50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110" name="Google Shape;5110;p68"/>
          <p:cNvGrpSpPr/>
          <p:nvPr/>
        </p:nvGrpSpPr>
        <p:grpSpPr>
          <a:xfrm>
            <a:off x="6323429" y="4002445"/>
            <a:ext cx="231243" cy="231231"/>
            <a:chOff x="5053975" y="4399375"/>
            <a:chExt cx="483000" cy="482975"/>
          </a:xfrm>
        </p:grpSpPr>
        <p:sp>
          <p:nvSpPr>
            <p:cNvPr id="5111" name="Google Shape;5111;p68"/>
            <p:cNvSpPr/>
            <p:nvPr/>
          </p:nvSpPr>
          <p:spPr>
            <a:xfrm>
              <a:off x="5053975" y="4399375"/>
              <a:ext cx="483000" cy="482975"/>
            </a:xfrm>
            <a:custGeom>
              <a:avLst/>
              <a:gdLst/>
              <a:ahLst/>
              <a:cxnLst/>
              <a:rect l="l" t="t" r="r" b="b"/>
              <a:pathLst>
                <a:path w="19320" h="19319" extrusionOk="0">
                  <a:moveTo>
                    <a:pt x="9660" y="1130"/>
                  </a:moveTo>
                  <a:cubicBezTo>
                    <a:pt x="11822" y="1130"/>
                    <a:pt x="13981" y="1972"/>
                    <a:pt x="15666" y="3654"/>
                  </a:cubicBezTo>
                  <a:cubicBezTo>
                    <a:pt x="19033" y="7021"/>
                    <a:pt x="19033" y="12299"/>
                    <a:pt x="15666" y="15665"/>
                  </a:cubicBezTo>
                  <a:cubicBezTo>
                    <a:pt x="13983" y="17349"/>
                    <a:pt x="11821" y="18190"/>
                    <a:pt x="9660" y="18190"/>
                  </a:cubicBezTo>
                  <a:cubicBezTo>
                    <a:pt x="7499" y="18190"/>
                    <a:pt x="5338" y="17349"/>
                    <a:pt x="3655" y="15665"/>
                  </a:cubicBezTo>
                  <a:cubicBezTo>
                    <a:pt x="288" y="12299"/>
                    <a:pt x="288" y="7024"/>
                    <a:pt x="3655" y="3654"/>
                  </a:cubicBezTo>
                  <a:cubicBezTo>
                    <a:pt x="5339" y="1972"/>
                    <a:pt x="7498" y="1130"/>
                    <a:pt x="9660" y="1130"/>
                  </a:cubicBezTo>
                  <a:close/>
                  <a:moveTo>
                    <a:pt x="9660" y="0"/>
                  </a:moveTo>
                  <a:cubicBezTo>
                    <a:pt x="7112" y="0"/>
                    <a:pt x="4693" y="1015"/>
                    <a:pt x="2854" y="2854"/>
                  </a:cubicBezTo>
                  <a:cubicBezTo>
                    <a:pt x="1016" y="4693"/>
                    <a:pt x="1" y="7111"/>
                    <a:pt x="1" y="9660"/>
                  </a:cubicBezTo>
                  <a:cubicBezTo>
                    <a:pt x="1" y="12208"/>
                    <a:pt x="1016" y="14627"/>
                    <a:pt x="2854" y="16465"/>
                  </a:cubicBezTo>
                  <a:cubicBezTo>
                    <a:pt x="4693" y="18304"/>
                    <a:pt x="7112" y="19319"/>
                    <a:pt x="9660" y="19319"/>
                  </a:cubicBezTo>
                  <a:cubicBezTo>
                    <a:pt x="12209" y="19319"/>
                    <a:pt x="14627" y="18304"/>
                    <a:pt x="16466" y="16465"/>
                  </a:cubicBezTo>
                  <a:cubicBezTo>
                    <a:pt x="18305" y="14627"/>
                    <a:pt x="19319" y="12208"/>
                    <a:pt x="19319" y="9660"/>
                  </a:cubicBezTo>
                  <a:cubicBezTo>
                    <a:pt x="19319" y="7111"/>
                    <a:pt x="18305" y="4693"/>
                    <a:pt x="16466" y="2854"/>
                  </a:cubicBezTo>
                  <a:cubicBezTo>
                    <a:pt x="14627" y="1015"/>
                    <a:pt x="12209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12" name="Google Shape;5112;p68"/>
            <p:cNvSpPr/>
            <p:nvPr/>
          </p:nvSpPr>
          <p:spPr>
            <a:xfrm>
              <a:off x="5100725" y="4528375"/>
              <a:ext cx="309350" cy="296450"/>
            </a:xfrm>
            <a:custGeom>
              <a:avLst/>
              <a:gdLst/>
              <a:ahLst/>
              <a:cxnLst/>
              <a:rect l="l" t="t" r="r" b="b"/>
              <a:pathLst>
                <a:path w="12374" h="11858" extrusionOk="0">
                  <a:moveTo>
                    <a:pt x="2352" y="1462"/>
                  </a:moveTo>
                  <a:lnTo>
                    <a:pt x="10828" y="9938"/>
                  </a:lnTo>
                  <a:cubicBezTo>
                    <a:pt x="9875" y="10469"/>
                    <a:pt x="8830" y="10728"/>
                    <a:pt x="7793" y="10728"/>
                  </a:cubicBezTo>
                  <a:cubicBezTo>
                    <a:pt x="6180" y="10728"/>
                    <a:pt x="4586" y="10102"/>
                    <a:pt x="3388" y="8902"/>
                  </a:cubicBezTo>
                  <a:cubicBezTo>
                    <a:pt x="1416" y="6933"/>
                    <a:pt x="993" y="3896"/>
                    <a:pt x="2352" y="1462"/>
                  </a:cubicBezTo>
                  <a:close/>
                  <a:moveTo>
                    <a:pt x="2253" y="0"/>
                  </a:moveTo>
                  <a:cubicBezTo>
                    <a:pt x="2078" y="0"/>
                    <a:pt x="1904" y="81"/>
                    <a:pt x="1794" y="236"/>
                  </a:cubicBezTo>
                  <a:cubicBezTo>
                    <a:pt x="257" y="2395"/>
                    <a:pt x="0" y="5215"/>
                    <a:pt x="1120" y="7616"/>
                  </a:cubicBezTo>
                  <a:cubicBezTo>
                    <a:pt x="2243" y="10016"/>
                    <a:pt x="4568" y="11628"/>
                    <a:pt x="7210" y="11837"/>
                  </a:cubicBezTo>
                  <a:lnTo>
                    <a:pt x="7210" y="11834"/>
                  </a:lnTo>
                  <a:cubicBezTo>
                    <a:pt x="7404" y="11849"/>
                    <a:pt x="7597" y="11858"/>
                    <a:pt x="7787" y="11858"/>
                  </a:cubicBezTo>
                  <a:cubicBezTo>
                    <a:pt x="9318" y="11858"/>
                    <a:pt x="10807" y="11384"/>
                    <a:pt x="12057" y="10502"/>
                  </a:cubicBezTo>
                  <a:cubicBezTo>
                    <a:pt x="12340" y="10297"/>
                    <a:pt x="12374" y="9886"/>
                    <a:pt x="12126" y="9639"/>
                  </a:cubicBezTo>
                  <a:lnTo>
                    <a:pt x="2654" y="167"/>
                  </a:lnTo>
                  <a:cubicBezTo>
                    <a:pt x="2542" y="55"/>
                    <a:pt x="2397" y="0"/>
                    <a:pt x="22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13" name="Google Shape;5113;p68"/>
            <p:cNvSpPr/>
            <p:nvPr/>
          </p:nvSpPr>
          <p:spPr>
            <a:xfrm>
              <a:off x="5180875" y="4456850"/>
              <a:ext cx="316625" cy="296575"/>
            </a:xfrm>
            <a:custGeom>
              <a:avLst/>
              <a:gdLst/>
              <a:ahLst/>
              <a:cxnLst/>
              <a:rect l="l" t="t" r="r" b="b"/>
              <a:pathLst>
                <a:path w="12665" h="11863" extrusionOk="0">
                  <a:moveTo>
                    <a:pt x="4584" y="1128"/>
                  </a:moveTo>
                  <a:cubicBezTo>
                    <a:pt x="6196" y="1128"/>
                    <a:pt x="7791" y="1755"/>
                    <a:pt x="8987" y="2958"/>
                  </a:cubicBezTo>
                  <a:cubicBezTo>
                    <a:pt x="10964" y="4924"/>
                    <a:pt x="11387" y="7967"/>
                    <a:pt x="10022" y="10398"/>
                  </a:cubicBezTo>
                  <a:lnTo>
                    <a:pt x="1547" y="1923"/>
                  </a:lnTo>
                  <a:cubicBezTo>
                    <a:pt x="2499" y="1388"/>
                    <a:pt x="3545" y="1128"/>
                    <a:pt x="4584" y="1128"/>
                  </a:cubicBezTo>
                  <a:close/>
                  <a:moveTo>
                    <a:pt x="4578" y="1"/>
                  </a:moveTo>
                  <a:cubicBezTo>
                    <a:pt x="3095" y="1"/>
                    <a:pt x="1604" y="448"/>
                    <a:pt x="321" y="1361"/>
                  </a:cubicBezTo>
                  <a:cubicBezTo>
                    <a:pt x="34" y="1563"/>
                    <a:pt x="1" y="1977"/>
                    <a:pt x="248" y="2224"/>
                  </a:cubicBezTo>
                  <a:lnTo>
                    <a:pt x="9723" y="11697"/>
                  </a:lnTo>
                  <a:cubicBezTo>
                    <a:pt x="9829" y="11802"/>
                    <a:pt x="9971" y="11863"/>
                    <a:pt x="10122" y="11863"/>
                  </a:cubicBezTo>
                  <a:lnTo>
                    <a:pt x="10170" y="11863"/>
                  </a:lnTo>
                  <a:cubicBezTo>
                    <a:pt x="10336" y="11847"/>
                    <a:pt x="10487" y="11763"/>
                    <a:pt x="10584" y="11624"/>
                  </a:cubicBezTo>
                  <a:cubicBezTo>
                    <a:pt x="12664" y="8698"/>
                    <a:pt x="12326" y="4697"/>
                    <a:pt x="9787" y="2158"/>
                  </a:cubicBezTo>
                  <a:cubicBezTo>
                    <a:pt x="8361" y="733"/>
                    <a:pt x="6476" y="1"/>
                    <a:pt x="4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14" name="Google Shape;5114;p68"/>
          <p:cNvGrpSpPr/>
          <p:nvPr/>
        </p:nvGrpSpPr>
        <p:grpSpPr>
          <a:xfrm>
            <a:off x="6604104" y="4002409"/>
            <a:ext cx="231303" cy="231303"/>
            <a:chOff x="5648375" y="4399300"/>
            <a:chExt cx="483125" cy="483125"/>
          </a:xfrm>
        </p:grpSpPr>
        <p:sp>
          <p:nvSpPr>
            <p:cNvPr id="5115" name="Google Shape;5115;p68"/>
            <p:cNvSpPr/>
            <p:nvPr/>
          </p:nvSpPr>
          <p:spPr>
            <a:xfrm>
              <a:off x="5648375" y="439930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906" y="1133"/>
                    <a:pt x="14041" y="2029"/>
                    <a:pt x="15668" y="3657"/>
                  </a:cubicBezTo>
                  <a:cubicBezTo>
                    <a:pt x="17295" y="5287"/>
                    <a:pt x="18192" y="7419"/>
                    <a:pt x="18192" y="9663"/>
                  </a:cubicBezTo>
                  <a:cubicBezTo>
                    <a:pt x="18192" y="11906"/>
                    <a:pt x="17295" y="14041"/>
                    <a:pt x="15668" y="15668"/>
                  </a:cubicBezTo>
                  <a:cubicBezTo>
                    <a:pt x="14041" y="17296"/>
                    <a:pt x="11906" y="18193"/>
                    <a:pt x="9662" y="18193"/>
                  </a:cubicBezTo>
                  <a:cubicBezTo>
                    <a:pt x="7419" y="18193"/>
                    <a:pt x="5284" y="17296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287" y="2029"/>
                    <a:pt x="7419" y="1133"/>
                    <a:pt x="9662" y="1133"/>
                  </a:cubicBezTo>
                  <a:close/>
                  <a:moveTo>
                    <a:pt x="9662" y="0"/>
                  </a:moveTo>
                  <a:cubicBezTo>
                    <a:pt x="7117" y="0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8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8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11" y="0"/>
                    <a:pt x="9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16" name="Google Shape;5116;p68"/>
            <p:cNvSpPr/>
            <p:nvPr/>
          </p:nvSpPr>
          <p:spPr>
            <a:xfrm>
              <a:off x="5734275" y="4598425"/>
              <a:ext cx="311400" cy="84950"/>
            </a:xfrm>
            <a:custGeom>
              <a:avLst/>
              <a:gdLst/>
              <a:ahLst/>
              <a:cxnLst/>
              <a:rect l="l" t="t" r="r" b="b"/>
              <a:pathLst>
                <a:path w="12456" h="3398" extrusionOk="0">
                  <a:moveTo>
                    <a:pt x="11323" y="1133"/>
                  </a:moveTo>
                  <a:lnTo>
                    <a:pt x="11323" y="2265"/>
                  </a:lnTo>
                  <a:lnTo>
                    <a:pt x="1133" y="2265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lnTo>
                    <a:pt x="0" y="2830"/>
                  </a:lnTo>
                  <a:cubicBezTo>
                    <a:pt x="0" y="3144"/>
                    <a:pt x="251" y="3398"/>
                    <a:pt x="565" y="3398"/>
                  </a:cubicBezTo>
                  <a:lnTo>
                    <a:pt x="11888" y="3398"/>
                  </a:lnTo>
                  <a:cubicBezTo>
                    <a:pt x="12202" y="3398"/>
                    <a:pt x="12455" y="3144"/>
                    <a:pt x="12455" y="2830"/>
                  </a:cubicBezTo>
                  <a:lnTo>
                    <a:pt x="12455" y="565"/>
                  </a:lnTo>
                  <a:cubicBezTo>
                    <a:pt x="12455" y="251"/>
                    <a:pt x="12202" y="1"/>
                    <a:pt x="118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17" name="Google Shape;5117;p68"/>
          <p:cNvGrpSpPr/>
          <p:nvPr/>
        </p:nvGrpSpPr>
        <p:grpSpPr>
          <a:xfrm>
            <a:off x="6887987" y="4010536"/>
            <a:ext cx="234415" cy="215049"/>
            <a:chOff x="6239575" y="4416275"/>
            <a:chExt cx="489625" cy="449175"/>
          </a:xfrm>
        </p:grpSpPr>
        <p:sp>
          <p:nvSpPr>
            <p:cNvPr id="5118" name="Google Shape;5118;p68"/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19" name="Google Shape;5119;p68"/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20" name="Google Shape;5120;p68"/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21" name="Google Shape;5121;p68"/>
          <p:cNvGrpSpPr/>
          <p:nvPr/>
        </p:nvGrpSpPr>
        <p:grpSpPr>
          <a:xfrm>
            <a:off x="7160751" y="3147213"/>
            <a:ext cx="231303" cy="231303"/>
            <a:chOff x="892750" y="4993750"/>
            <a:chExt cx="483125" cy="483125"/>
          </a:xfrm>
        </p:grpSpPr>
        <p:sp>
          <p:nvSpPr>
            <p:cNvPr id="5122" name="Google Shape;5122;p68"/>
            <p:cNvSpPr/>
            <p:nvPr/>
          </p:nvSpPr>
          <p:spPr>
            <a:xfrm>
              <a:off x="8927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23" name="Google Shape;5123;p68"/>
            <p:cNvSpPr/>
            <p:nvPr/>
          </p:nvSpPr>
          <p:spPr>
            <a:xfrm>
              <a:off x="1021000" y="5052250"/>
              <a:ext cx="230775" cy="253450"/>
            </a:xfrm>
            <a:custGeom>
              <a:avLst/>
              <a:gdLst/>
              <a:ahLst/>
              <a:cxnLst/>
              <a:rect l="l" t="t" r="r" b="b"/>
              <a:pathLst>
                <a:path w="9231" h="10138" extrusionOk="0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24" name="Google Shape;5124;p68"/>
            <p:cNvSpPr/>
            <p:nvPr/>
          </p:nvSpPr>
          <p:spPr>
            <a:xfrm>
              <a:off x="1088475" y="5334425"/>
              <a:ext cx="88350" cy="84925"/>
            </a:xfrm>
            <a:custGeom>
              <a:avLst/>
              <a:gdLst/>
              <a:ahLst/>
              <a:cxnLst/>
              <a:rect l="l" t="t" r="r" b="b"/>
              <a:pathLst>
                <a:path w="3534" h="3397" extrusionOk="0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25" name="Google Shape;5125;p68"/>
          <p:cNvGrpSpPr/>
          <p:nvPr/>
        </p:nvGrpSpPr>
        <p:grpSpPr>
          <a:xfrm>
            <a:off x="7160741" y="3432540"/>
            <a:ext cx="231303" cy="231303"/>
            <a:chOff x="1487200" y="4993750"/>
            <a:chExt cx="483125" cy="483125"/>
          </a:xfrm>
        </p:grpSpPr>
        <p:sp>
          <p:nvSpPr>
            <p:cNvPr id="5126" name="Google Shape;5126;p68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27" name="Google Shape;5127;p68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28" name="Google Shape;5128;p68"/>
          <p:cNvGrpSpPr/>
          <p:nvPr/>
        </p:nvGrpSpPr>
        <p:grpSpPr>
          <a:xfrm>
            <a:off x="7160731" y="3717492"/>
            <a:ext cx="231303" cy="231303"/>
            <a:chOff x="2081650" y="4993750"/>
            <a:chExt cx="483125" cy="483125"/>
          </a:xfrm>
        </p:grpSpPr>
        <p:sp>
          <p:nvSpPr>
            <p:cNvPr id="5129" name="Google Shape;5129;p68"/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30" name="Google Shape;5130;p68"/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31" name="Google Shape;5131;p68"/>
          <p:cNvGrpSpPr/>
          <p:nvPr/>
        </p:nvGrpSpPr>
        <p:grpSpPr>
          <a:xfrm>
            <a:off x="7449214" y="3147213"/>
            <a:ext cx="231303" cy="231303"/>
            <a:chOff x="2676100" y="4993750"/>
            <a:chExt cx="483125" cy="483125"/>
          </a:xfrm>
        </p:grpSpPr>
        <p:sp>
          <p:nvSpPr>
            <p:cNvPr id="5132" name="Google Shape;5132;p68"/>
            <p:cNvSpPr/>
            <p:nvPr/>
          </p:nvSpPr>
          <p:spPr>
            <a:xfrm>
              <a:off x="26761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0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33" name="Google Shape;5133;p68"/>
            <p:cNvSpPr/>
            <p:nvPr/>
          </p:nvSpPr>
          <p:spPr>
            <a:xfrm>
              <a:off x="2776125" y="5051350"/>
              <a:ext cx="141550" cy="367950"/>
            </a:xfrm>
            <a:custGeom>
              <a:avLst/>
              <a:gdLst/>
              <a:ahLst/>
              <a:cxnLst/>
              <a:rect l="l" t="t" r="r" b="b"/>
              <a:pathLst>
                <a:path w="5662" h="14718" extrusionOk="0">
                  <a:moveTo>
                    <a:pt x="4529" y="4530"/>
                  </a:moveTo>
                  <a:lnTo>
                    <a:pt x="4529" y="5094"/>
                  </a:lnTo>
                  <a:cubicBezTo>
                    <a:pt x="4529" y="5408"/>
                    <a:pt x="4276" y="5662"/>
                    <a:pt x="3965" y="5662"/>
                  </a:cubicBezTo>
                  <a:cubicBezTo>
                    <a:pt x="3651" y="5662"/>
                    <a:pt x="3397" y="5912"/>
                    <a:pt x="3397" y="6226"/>
                  </a:cubicBezTo>
                  <a:lnTo>
                    <a:pt x="3397" y="13020"/>
                  </a:lnTo>
                  <a:cubicBezTo>
                    <a:pt x="3397" y="13334"/>
                    <a:pt x="3143" y="13585"/>
                    <a:pt x="2832" y="13585"/>
                  </a:cubicBezTo>
                  <a:cubicBezTo>
                    <a:pt x="2518" y="13585"/>
                    <a:pt x="2265" y="13334"/>
                    <a:pt x="2265" y="13020"/>
                  </a:cubicBezTo>
                  <a:lnTo>
                    <a:pt x="2265" y="6226"/>
                  </a:lnTo>
                  <a:cubicBezTo>
                    <a:pt x="2265" y="5912"/>
                    <a:pt x="2011" y="5662"/>
                    <a:pt x="1700" y="5662"/>
                  </a:cubicBezTo>
                  <a:cubicBezTo>
                    <a:pt x="1386" y="5662"/>
                    <a:pt x="1132" y="5408"/>
                    <a:pt x="1132" y="5094"/>
                  </a:cubicBezTo>
                  <a:lnTo>
                    <a:pt x="1132" y="4530"/>
                  </a:lnTo>
                  <a:close/>
                  <a:moveTo>
                    <a:pt x="568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5094"/>
                  </a:lnTo>
                  <a:cubicBezTo>
                    <a:pt x="0" y="5813"/>
                    <a:pt x="453" y="6456"/>
                    <a:pt x="1132" y="6694"/>
                  </a:cubicBezTo>
                  <a:lnTo>
                    <a:pt x="1132" y="13020"/>
                  </a:lnTo>
                  <a:cubicBezTo>
                    <a:pt x="1132" y="13959"/>
                    <a:pt x="1893" y="14717"/>
                    <a:pt x="2832" y="14717"/>
                  </a:cubicBezTo>
                  <a:cubicBezTo>
                    <a:pt x="3768" y="14717"/>
                    <a:pt x="4529" y="13959"/>
                    <a:pt x="4529" y="13020"/>
                  </a:cubicBezTo>
                  <a:lnTo>
                    <a:pt x="4529" y="6694"/>
                  </a:lnTo>
                  <a:cubicBezTo>
                    <a:pt x="5209" y="6456"/>
                    <a:pt x="5662" y="5813"/>
                    <a:pt x="5662" y="5094"/>
                  </a:cubicBezTo>
                  <a:lnTo>
                    <a:pt x="5662" y="565"/>
                  </a:lnTo>
                  <a:cubicBezTo>
                    <a:pt x="5662" y="251"/>
                    <a:pt x="5408" y="0"/>
                    <a:pt x="5097" y="0"/>
                  </a:cubicBezTo>
                  <a:cubicBezTo>
                    <a:pt x="4783" y="0"/>
                    <a:pt x="4529" y="251"/>
                    <a:pt x="4529" y="565"/>
                  </a:cubicBezTo>
                  <a:lnTo>
                    <a:pt x="4529" y="3397"/>
                  </a:lnTo>
                  <a:lnTo>
                    <a:pt x="3397" y="3397"/>
                  </a:lnTo>
                  <a:lnTo>
                    <a:pt x="3397" y="565"/>
                  </a:lnTo>
                  <a:cubicBezTo>
                    <a:pt x="3397" y="251"/>
                    <a:pt x="3143" y="0"/>
                    <a:pt x="2832" y="0"/>
                  </a:cubicBezTo>
                  <a:cubicBezTo>
                    <a:pt x="2518" y="0"/>
                    <a:pt x="2265" y="251"/>
                    <a:pt x="2265" y="565"/>
                  </a:cubicBezTo>
                  <a:lnTo>
                    <a:pt x="2265" y="3397"/>
                  </a:lnTo>
                  <a:lnTo>
                    <a:pt x="1132" y="3397"/>
                  </a:lnTo>
                  <a:lnTo>
                    <a:pt x="1132" y="565"/>
                  </a:lnTo>
                  <a:cubicBezTo>
                    <a:pt x="1132" y="251"/>
                    <a:pt x="879" y="0"/>
                    <a:pt x="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34" name="Google Shape;5134;p68"/>
            <p:cNvSpPr/>
            <p:nvPr/>
          </p:nvSpPr>
          <p:spPr>
            <a:xfrm>
              <a:off x="2945950" y="5051350"/>
              <a:ext cx="113275" cy="367950"/>
            </a:xfrm>
            <a:custGeom>
              <a:avLst/>
              <a:gdLst/>
              <a:ahLst/>
              <a:cxnLst/>
              <a:rect l="l" t="t" r="r" b="b"/>
              <a:pathLst>
                <a:path w="4531" h="14718" extrusionOk="0">
                  <a:moveTo>
                    <a:pt x="3398" y="1187"/>
                  </a:moveTo>
                  <a:lnTo>
                    <a:pt x="3398" y="13020"/>
                  </a:lnTo>
                  <a:cubicBezTo>
                    <a:pt x="3398" y="13334"/>
                    <a:pt x="3144" y="13585"/>
                    <a:pt x="2833" y="13585"/>
                  </a:cubicBezTo>
                  <a:cubicBezTo>
                    <a:pt x="2519" y="13585"/>
                    <a:pt x="2266" y="13334"/>
                    <a:pt x="2266" y="13020"/>
                  </a:cubicBezTo>
                  <a:lnTo>
                    <a:pt x="2266" y="8491"/>
                  </a:lnTo>
                  <a:cubicBezTo>
                    <a:pt x="2266" y="8177"/>
                    <a:pt x="2012" y="7926"/>
                    <a:pt x="1701" y="7926"/>
                  </a:cubicBezTo>
                  <a:lnTo>
                    <a:pt x="1133" y="7926"/>
                  </a:lnTo>
                  <a:lnTo>
                    <a:pt x="1133" y="3962"/>
                  </a:lnTo>
                  <a:cubicBezTo>
                    <a:pt x="1136" y="2618"/>
                    <a:pt x="2081" y="1459"/>
                    <a:pt x="3398" y="1187"/>
                  </a:cubicBezTo>
                  <a:close/>
                  <a:moveTo>
                    <a:pt x="3965" y="0"/>
                  </a:moveTo>
                  <a:cubicBezTo>
                    <a:pt x="1776" y="0"/>
                    <a:pt x="4" y="1773"/>
                    <a:pt x="1" y="3962"/>
                  </a:cubicBezTo>
                  <a:lnTo>
                    <a:pt x="1" y="8491"/>
                  </a:lnTo>
                  <a:cubicBezTo>
                    <a:pt x="1" y="8805"/>
                    <a:pt x="255" y="9059"/>
                    <a:pt x="569" y="9059"/>
                  </a:cubicBezTo>
                  <a:lnTo>
                    <a:pt x="1133" y="9059"/>
                  </a:lnTo>
                  <a:lnTo>
                    <a:pt x="1133" y="13020"/>
                  </a:lnTo>
                  <a:cubicBezTo>
                    <a:pt x="1133" y="13959"/>
                    <a:pt x="1894" y="14717"/>
                    <a:pt x="2833" y="14717"/>
                  </a:cubicBezTo>
                  <a:cubicBezTo>
                    <a:pt x="3769" y="14717"/>
                    <a:pt x="4530" y="13959"/>
                    <a:pt x="4530" y="13020"/>
                  </a:cubicBezTo>
                  <a:lnTo>
                    <a:pt x="4530" y="565"/>
                  </a:ln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35" name="Google Shape;5135;p68"/>
          <p:cNvGrpSpPr/>
          <p:nvPr/>
        </p:nvGrpSpPr>
        <p:grpSpPr>
          <a:xfrm>
            <a:off x="7160711" y="4002402"/>
            <a:ext cx="231303" cy="231303"/>
            <a:chOff x="3270550" y="4993750"/>
            <a:chExt cx="483125" cy="483125"/>
          </a:xfrm>
        </p:grpSpPr>
        <p:sp>
          <p:nvSpPr>
            <p:cNvPr id="5136" name="Google Shape;5136;p68"/>
            <p:cNvSpPr/>
            <p:nvPr/>
          </p:nvSpPr>
          <p:spPr>
            <a:xfrm>
              <a:off x="32705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1" y="761"/>
                    <a:pt x="1" y="1700"/>
                  </a:cubicBezTo>
                  <a:lnTo>
                    <a:pt x="1" y="17628"/>
                  </a:lnTo>
                  <a:cubicBezTo>
                    <a:pt x="1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37" name="Google Shape;5137;p68"/>
            <p:cNvSpPr/>
            <p:nvPr/>
          </p:nvSpPr>
          <p:spPr>
            <a:xfrm>
              <a:off x="3469675" y="50796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8" y="1135"/>
                  </a:moveTo>
                  <a:cubicBezTo>
                    <a:pt x="2202" y="1135"/>
                    <a:pt x="2456" y="1742"/>
                    <a:pt x="2099" y="2101"/>
                  </a:cubicBezTo>
                  <a:cubicBezTo>
                    <a:pt x="1983" y="2216"/>
                    <a:pt x="1842" y="2268"/>
                    <a:pt x="1703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4" y="1135"/>
                    <a:pt x="1698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9" y="42"/>
                    <a:pt x="1049" y="129"/>
                  </a:cubicBezTo>
                  <a:cubicBezTo>
                    <a:pt x="415" y="392"/>
                    <a:pt x="1" y="1011"/>
                    <a:pt x="1" y="1700"/>
                  </a:cubicBezTo>
                  <a:cubicBezTo>
                    <a:pt x="1" y="2639"/>
                    <a:pt x="759" y="3397"/>
                    <a:pt x="1698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1" y="1715"/>
                    <a:pt x="3386" y="984"/>
                    <a:pt x="2900" y="498"/>
                  </a:cubicBezTo>
                  <a:cubicBezTo>
                    <a:pt x="2574" y="173"/>
                    <a:pt x="2140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38" name="Google Shape;5138;p68"/>
            <p:cNvSpPr/>
            <p:nvPr/>
          </p:nvSpPr>
          <p:spPr>
            <a:xfrm>
              <a:off x="3441375" y="5192875"/>
              <a:ext cx="141475" cy="198175"/>
            </a:xfrm>
            <a:custGeom>
              <a:avLst/>
              <a:gdLst/>
              <a:ahLst/>
              <a:cxnLst/>
              <a:rect l="l" t="t" r="r" b="b"/>
              <a:pathLst>
                <a:path w="5659" h="7927" extrusionOk="0">
                  <a:moveTo>
                    <a:pt x="3397" y="1133"/>
                  </a:moveTo>
                  <a:lnTo>
                    <a:pt x="3397" y="6795"/>
                  </a:lnTo>
                  <a:lnTo>
                    <a:pt x="2265" y="6795"/>
                  </a:lnTo>
                  <a:lnTo>
                    <a:pt x="2265" y="1133"/>
                  </a:lnTo>
                  <a:close/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1133" y="1133"/>
                  </a:lnTo>
                  <a:lnTo>
                    <a:pt x="1133" y="6795"/>
                  </a:lnTo>
                  <a:lnTo>
                    <a:pt x="565" y="6795"/>
                  </a:lnTo>
                  <a:cubicBezTo>
                    <a:pt x="251" y="6795"/>
                    <a:pt x="1" y="7045"/>
                    <a:pt x="1" y="7359"/>
                  </a:cubicBezTo>
                  <a:cubicBezTo>
                    <a:pt x="1" y="7673"/>
                    <a:pt x="251" y="7927"/>
                    <a:pt x="565" y="7927"/>
                  </a:cubicBezTo>
                  <a:lnTo>
                    <a:pt x="5094" y="7927"/>
                  </a:lnTo>
                  <a:cubicBezTo>
                    <a:pt x="5408" y="7927"/>
                    <a:pt x="5659" y="7673"/>
                    <a:pt x="5659" y="7359"/>
                  </a:cubicBezTo>
                  <a:cubicBezTo>
                    <a:pt x="5659" y="7045"/>
                    <a:pt x="5408" y="6795"/>
                    <a:pt x="5094" y="6795"/>
                  </a:cubicBezTo>
                  <a:lnTo>
                    <a:pt x="4530" y="6795"/>
                  </a:lnTo>
                  <a:lnTo>
                    <a:pt x="4530" y="565"/>
                  </a:lnTo>
                  <a:cubicBezTo>
                    <a:pt x="4530" y="251"/>
                    <a:pt x="4276" y="1"/>
                    <a:pt x="39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139" name="Google Shape;5139;p68"/>
          <p:cNvSpPr/>
          <p:nvPr/>
        </p:nvSpPr>
        <p:spPr>
          <a:xfrm>
            <a:off x="7449253" y="3432563"/>
            <a:ext cx="231315" cy="231374"/>
          </a:xfrm>
          <a:custGeom>
            <a:avLst/>
            <a:gdLst/>
            <a:ahLst/>
            <a:cxnLst/>
            <a:rect l="l" t="t" r="r" b="b"/>
            <a:pathLst>
              <a:path w="19326" h="19331" extrusionOk="0">
                <a:moveTo>
                  <a:pt x="9470" y="1131"/>
                </a:moveTo>
                <a:cubicBezTo>
                  <a:pt x="9519" y="1131"/>
                  <a:pt x="9569" y="1143"/>
                  <a:pt x="9615" y="1165"/>
                </a:cubicBezTo>
                <a:lnTo>
                  <a:pt x="17504" y="5208"/>
                </a:lnTo>
                <a:lnTo>
                  <a:pt x="14283" y="6820"/>
                </a:lnTo>
                <a:lnTo>
                  <a:pt x="6360" y="2756"/>
                </a:lnTo>
                <a:lnTo>
                  <a:pt x="9325" y="1168"/>
                </a:lnTo>
                <a:cubicBezTo>
                  <a:pt x="9369" y="1143"/>
                  <a:pt x="9419" y="1131"/>
                  <a:pt x="9470" y="1131"/>
                </a:cubicBezTo>
                <a:close/>
                <a:moveTo>
                  <a:pt x="5149" y="3405"/>
                </a:moveTo>
                <a:lnTo>
                  <a:pt x="13027" y="7448"/>
                </a:lnTo>
                <a:lnTo>
                  <a:pt x="9467" y="9230"/>
                </a:lnTo>
                <a:lnTo>
                  <a:pt x="1779" y="5208"/>
                </a:lnTo>
                <a:lnTo>
                  <a:pt x="5149" y="3405"/>
                </a:lnTo>
                <a:close/>
                <a:moveTo>
                  <a:pt x="1133" y="6150"/>
                </a:moveTo>
                <a:lnTo>
                  <a:pt x="8896" y="10208"/>
                </a:lnTo>
                <a:lnTo>
                  <a:pt x="8896" y="17935"/>
                </a:lnTo>
                <a:lnTo>
                  <a:pt x="1299" y="13916"/>
                </a:lnTo>
                <a:cubicBezTo>
                  <a:pt x="1196" y="13862"/>
                  <a:pt x="1133" y="13753"/>
                  <a:pt x="1133" y="13638"/>
                </a:cubicBezTo>
                <a:lnTo>
                  <a:pt x="1133" y="6150"/>
                </a:lnTo>
                <a:close/>
                <a:moveTo>
                  <a:pt x="18190" y="6132"/>
                </a:moveTo>
                <a:lnTo>
                  <a:pt x="18190" y="13629"/>
                </a:lnTo>
                <a:cubicBezTo>
                  <a:pt x="18193" y="13744"/>
                  <a:pt x="18126" y="13853"/>
                  <a:pt x="18021" y="13907"/>
                </a:cubicBezTo>
                <a:lnTo>
                  <a:pt x="10028" y="17953"/>
                </a:lnTo>
                <a:lnTo>
                  <a:pt x="10028" y="10217"/>
                </a:lnTo>
                <a:lnTo>
                  <a:pt x="13730" y="8363"/>
                </a:lnTo>
                <a:lnTo>
                  <a:pt x="13730" y="10281"/>
                </a:lnTo>
                <a:cubicBezTo>
                  <a:pt x="13730" y="10592"/>
                  <a:pt x="13984" y="10845"/>
                  <a:pt x="14298" y="10845"/>
                </a:cubicBezTo>
                <a:cubicBezTo>
                  <a:pt x="14609" y="10845"/>
                  <a:pt x="14862" y="10592"/>
                  <a:pt x="14862" y="10281"/>
                </a:cubicBezTo>
                <a:lnTo>
                  <a:pt x="14862" y="7796"/>
                </a:lnTo>
                <a:lnTo>
                  <a:pt x="18190" y="6132"/>
                </a:lnTo>
                <a:close/>
                <a:moveTo>
                  <a:pt x="9473" y="0"/>
                </a:moveTo>
                <a:cubicBezTo>
                  <a:pt x="9238" y="0"/>
                  <a:pt x="9003" y="58"/>
                  <a:pt x="8790" y="172"/>
                </a:cubicBezTo>
                <a:lnTo>
                  <a:pt x="765" y="4468"/>
                </a:lnTo>
                <a:cubicBezTo>
                  <a:pt x="294" y="4719"/>
                  <a:pt x="1" y="5208"/>
                  <a:pt x="1" y="5739"/>
                </a:cubicBezTo>
                <a:lnTo>
                  <a:pt x="1" y="13638"/>
                </a:lnTo>
                <a:cubicBezTo>
                  <a:pt x="1" y="14173"/>
                  <a:pt x="297" y="14665"/>
                  <a:pt x="771" y="14913"/>
                </a:cubicBezTo>
                <a:lnTo>
                  <a:pt x="8796" y="19164"/>
                </a:lnTo>
                <a:cubicBezTo>
                  <a:pt x="9008" y="19275"/>
                  <a:pt x="9240" y="19331"/>
                  <a:pt x="9473" y="19331"/>
                </a:cubicBezTo>
                <a:cubicBezTo>
                  <a:pt x="9696" y="19331"/>
                  <a:pt x="9919" y="19279"/>
                  <a:pt x="10125" y="19176"/>
                </a:cubicBezTo>
                <a:lnTo>
                  <a:pt x="18534" y="14916"/>
                </a:lnTo>
                <a:cubicBezTo>
                  <a:pt x="19020" y="14671"/>
                  <a:pt x="19325" y="14173"/>
                  <a:pt x="19325" y="13629"/>
                </a:cubicBezTo>
                <a:lnTo>
                  <a:pt x="19325" y="5752"/>
                </a:lnTo>
                <a:cubicBezTo>
                  <a:pt x="19325" y="5208"/>
                  <a:pt x="19023" y="4713"/>
                  <a:pt x="18537" y="4465"/>
                </a:cubicBezTo>
                <a:lnTo>
                  <a:pt x="10131" y="160"/>
                </a:lnTo>
                <a:cubicBezTo>
                  <a:pt x="9924" y="53"/>
                  <a:pt x="9698" y="0"/>
                  <a:pt x="94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140" name="Google Shape;5140;p68"/>
          <p:cNvGrpSpPr/>
          <p:nvPr/>
        </p:nvGrpSpPr>
        <p:grpSpPr>
          <a:xfrm>
            <a:off x="7449179" y="3717456"/>
            <a:ext cx="231315" cy="231374"/>
            <a:chOff x="4459450" y="4993700"/>
            <a:chExt cx="483150" cy="483275"/>
          </a:xfrm>
        </p:grpSpPr>
        <p:sp>
          <p:nvSpPr>
            <p:cNvPr id="5141" name="Google Shape;5141;p68"/>
            <p:cNvSpPr/>
            <p:nvPr/>
          </p:nvSpPr>
          <p:spPr>
            <a:xfrm>
              <a:off x="445945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1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1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8" y="17953"/>
                  </a:lnTo>
                  <a:lnTo>
                    <a:pt x="10028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7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6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2" y="53"/>
                    <a:pt x="9697" y="0"/>
                    <a:pt x="94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42" name="Google Shape;5142;p68"/>
            <p:cNvSpPr/>
            <p:nvPr/>
          </p:nvSpPr>
          <p:spPr>
            <a:xfrm>
              <a:off x="4530800" y="5235675"/>
              <a:ext cx="99650" cy="118650"/>
            </a:xfrm>
            <a:custGeom>
              <a:avLst/>
              <a:gdLst/>
              <a:ahLst/>
              <a:cxnLst/>
              <a:rect l="l" t="t" r="r" b="b"/>
              <a:pathLst>
                <a:path w="3986" h="4746" extrusionOk="0">
                  <a:moveTo>
                    <a:pt x="859" y="1"/>
                  </a:moveTo>
                  <a:cubicBezTo>
                    <a:pt x="757" y="1"/>
                    <a:pt x="654" y="28"/>
                    <a:pt x="562" y="85"/>
                  </a:cubicBezTo>
                  <a:cubicBezTo>
                    <a:pt x="296" y="251"/>
                    <a:pt x="215" y="596"/>
                    <a:pt x="378" y="861"/>
                  </a:cubicBezTo>
                  <a:lnTo>
                    <a:pt x="1136" y="2081"/>
                  </a:lnTo>
                  <a:lnTo>
                    <a:pt x="432" y="2374"/>
                  </a:lnTo>
                  <a:cubicBezTo>
                    <a:pt x="139" y="2492"/>
                    <a:pt x="0" y="2827"/>
                    <a:pt x="121" y="3117"/>
                  </a:cubicBezTo>
                  <a:cubicBezTo>
                    <a:pt x="211" y="3335"/>
                    <a:pt x="422" y="3466"/>
                    <a:pt x="644" y="3466"/>
                  </a:cubicBezTo>
                  <a:cubicBezTo>
                    <a:pt x="719" y="3466"/>
                    <a:pt x="796" y="3451"/>
                    <a:pt x="870" y="3419"/>
                  </a:cubicBezTo>
                  <a:lnTo>
                    <a:pt x="1742" y="3054"/>
                  </a:lnTo>
                  <a:lnTo>
                    <a:pt x="2627" y="4476"/>
                  </a:lnTo>
                  <a:cubicBezTo>
                    <a:pt x="2733" y="4650"/>
                    <a:pt x="2919" y="4746"/>
                    <a:pt x="3110" y="4746"/>
                  </a:cubicBezTo>
                  <a:cubicBezTo>
                    <a:pt x="3212" y="4746"/>
                    <a:pt x="3316" y="4718"/>
                    <a:pt x="3409" y="4660"/>
                  </a:cubicBezTo>
                  <a:cubicBezTo>
                    <a:pt x="3675" y="4494"/>
                    <a:pt x="3756" y="4144"/>
                    <a:pt x="3587" y="3878"/>
                  </a:cubicBezTo>
                  <a:lnTo>
                    <a:pt x="2802" y="2613"/>
                  </a:lnTo>
                  <a:lnTo>
                    <a:pt x="3560" y="2296"/>
                  </a:lnTo>
                  <a:cubicBezTo>
                    <a:pt x="3850" y="2175"/>
                    <a:pt x="3986" y="1843"/>
                    <a:pt x="3865" y="1556"/>
                  </a:cubicBezTo>
                  <a:cubicBezTo>
                    <a:pt x="3774" y="1338"/>
                    <a:pt x="3564" y="1207"/>
                    <a:pt x="3343" y="1207"/>
                  </a:cubicBezTo>
                  <a:cubicBezTo>
                    <a:pt x="3270" y="1207"/>
                    <a:pt x="3196" y="1221"/>
                    <a:pt x="3125" y="1251"/>
                  </a:cubicBezTo>
                  <a:lnTo>
                    <a:pt x="2195" y="1637"/>
                  </a:lnTo>
                  <a:lnTo>
                    <a:pt x="1338" y="264"/>
                  </a:lnTo>
                  <a:cubicBezTo>
                    <a:pt x="1230" y="93"/>
                    <a:pt x="1047" y="1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43" name="Google Shape;5143;p68"/>
          <p:cNvGrpSpPr/>
          <p:nvPr/>
        </p:nvGrpSpPr>
        <p:grpSpPr>
          <a:xfrm>
            <a:off x="7449169" y="4002366"/>
            <a:ext cx="231315" cy="231374"/>
            <a:chOff x="5053900" y="4993700"/>
            <a:chExt cx="483150" cy="483275"/>
          </a:xfrm>
        </p:grpSpPr>
        <p:sp>
          <p:nvSpPr>
            <p:cNvPr id="5144" name="Google Shape;5144;p68"/>
            <p:cNvSpPr/>
            <p:nvPr/>
          </p:nvSpPr>
          <p:spPr>
            <a:xfrm>
              <a:off x="505390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2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2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9" y="17953"/>
                  </a:lnTo>
                  <a:lnTo>
                    <a:pt x="10029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8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7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3" y="53"/>
                    <a:pt x="9698" y="0"/>
                    <a:pt x="94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45" name="Google Shape;5145;p68"/>
            <p:cNvSpPr/>
            <p:nvPr/>
          </p:nvSpPr>
          <p:spPr>
            <a:xfrm>
              <a:off x="5123725" y="5264025"/>
              <a:ext cx="105200" cy="61775"/>
            </a:xfrm>
            <a:custGeom>
              <a:avLst/>
              <a:gdLst/>
              <a:ahLst/>
              <a:cxnLst/>
              <a:rect l="l" t="t" r="r" b="b"/>
              <a:pathLst>
                <a:path w="4208" h="2471" extrusionOk="0">
                  <a:moveTo>
                    <a:pt x="3561" y="1"/>
                  </a:moveTo>
                  <a:cubicBezTo>
                    <a:pt x="3462" y="1"/>
                    <a:pt x="3362" y="26"/>
                    <a:pt x="3271" y="81"/>
                  </a:cubicBezTo>
                  <a:lnTo>
                    <a:pt x="1523" y="1122"/>
                  </a:lnTo>
                  <a:lnTo>
                    <a:pt x="1139" y="449"/>
                  </a:lnTo>
                  <a:cubicBezTo>
                    <a:pt x="1035" y="266"/>
                    <a:pt x="844" y="162"/>
                    <a:pt x="647" y="162"/>
                  </a:cubicBezTo>
                  <a:cubicBezTo>
                    <a:pt x="551" y="162"/>
                    <a:pt x="455" y="187"/>
                    <a:pt x="366" y="238"/>
                  </a:cubicBezTo>
                  <a:cubicBezTo>
                    <a:pt x="95" y="392"/>
                    <a:pt x="1" y="736"/>
                    <a:pt x="155" y="1008"/>
                  </a:cubicBezTo>
                  <a:lnTo>
                    <a:pt x="825" y="2185"/>
                  </a:lnTo>
                  <a:lnTo>
                    <a:pt x="831" y="2191"/>
                  </a:lnTo>
                  <a:cubicBezTo>
                    <a:pt x="831" y="2194"/>
                    <a:pt x="831" y="2194"/>
                    <a:pt x="831" y="2194"/>
                  </a:cubicBezTo>
                  <a:cubicBezTo>
                    <a:pt x="834" y="2200"/>
                    <a:pt x="837" y="2203"/>
                    <a:pt x="840" y="2206"/>
                  </a:cubicBezTo>
                  <a:lnTo>
                    <a:pt x="849" y="2224"/>
                  </a:lnTo>
                  <a:lnTo>
                    <a:pt x="861" y="2240"/>
                  </a:lnTo>
                  <a:lnTo>
                    <a:pt x="874" y="2255"/>
                  </a:lnTo>
                  <a:lnTo>
                    <a:pt x="883" y="2270"/>
                  </a:lnTo>
                  <a:lnTo>
                    <a:pt x="898" y="2282"/>
                  </a:lnTo>
                  <a:lnTo>
                    <a:pt x="910" y="2297"/>
                  </a:lnTo>
                  <a:lnTo>
                    <a:pt x="922" y="2312"/>
                  </a:lnTo>
                  <a:lnTo>
                    <a:pt x="937" y="2324"/>
                  </a:lnTo>
                  <a:lnTo>
                    <a:pt x="949" y="2336"/>
                  </a:lnTo>
                  <a:lnTo>
                    <a:pt x="964" y="2348"/>
                  </a:lnTo>
                  <a:cubicBezTo>
                    <a:pt x="970" y="2351"/>
                    <a:pt x="973" y="2354"/>
                    <a:pt x="979" y="2357"/>
                  </a:cubicBezTo>
                  <a:lnTo>
                    <a:pt x="994" y="2369"/>
                  </a:lnTo>
                  <a:lnTo>
                    <a:pt x="1009" y="2378"/>
                  </a:lnTo>
                  <a:lnTo>
                    <a:pt x="1028" y="2391"/>
                  </a:lnTo>
                  <a:lnTo>
                    <a:pt x="1040" y="2400"/>
                  </a:lnTo>
                  <a:lnTo>
                    <a:pt x="1058" y="2409"/>
                  </a:lnTo>
                  <a:lnTo>
                    <a:pt x="1073" y="2415"/>
                  </a:lnTo>
                  <a:cubicBezTo>
                    <a:pt x="1079" y="2418"/>
                    <a:pt x="1085" y="2421"/>
                    <a:pt x="1091" y="2424"/>
                  </a:cubicBezTo>
                  <a:lnTo>
                    <a:pt x="1106" y="2430"/>
                  </a:lnTo>
                  <a:lnTo>
                    <a:pt x="1124" y="2436"/>
                  </a:lnTo>
                  <a:lnTo>
                    <a:pt x="1139" y="2442"/>
                  </a:lnTo>
                  <a:lnTo>
                    <a:pt x="1160" y="2448"/>
                  </a:lnTo>
                  <a:lnTo>
                    <a:pt x="1176" y="2454"/>
                  </a:lnTo>
                  <a:lnTo>
                    <a:pt x="1197" y="2457"/>
                  </a:lnTo>
                  <a:lnTo>
                    <a:pt x="1212" y="2460"/>
                  </a:lnTo>
                  <a:lnTo>
                    <a:pt x="1233" y="2463"/>
                  </a:lnTo>
                  <a:lnTo>
                    <a:pt x="1245" y="2466"/>
                  </a:lnTo>
                  <a:cubicBezTo>
                    <a:pt x="1254" y="2466"/>
                    <a:pt x="1263" y="2466"/>
                    <a:pt x="1269" y="2469"/>
                  </a:cubicBezTo>
                  <a:cubicBezTo>
                    <a:pt x="1272" y="2470"/>
                    <a:pt x="1274" y="2470"/>
                    <a:pt x="1276" y="2470"/>
                  </a:cubicBezTo>
                  <a:cubicBezTo>
                    <a:pt x="1279" y="2470"/>
                    <a:pt x="1279" y="2469"/>
                    <a:pt x="1281" y="2469"/>
                  </a:cubicBezTo>
                  <a:lnTo>
                    <a:pt x="1369" y="2469"/>
                  </a:lnTo>
                  <a:lnTo>
                    <a:pt x="1393" y="2466"/>
                  </a:lnTo>
                  <a:lnTo>
                    <a:pt x="1408" y="2463"/>
                  </a:lnTo>
                  <a:cubicBezTo>
                    <a:pt x="1414" y="2463"/>
                    <a:pt x="1420" y="2463"/>
                    <a:pt x="1426" y="2460"/>
                  </a:cubicBezTo>
                  <a:lnTo>
                    <a:pt x="1444" y="2457"/>
                  </a:lnTo>
                  <a:lnTo>
                    <a:pt x="1462" y="2451"/>
                  </a:lnTo>
                  <a:lnTo>
                    <a:pt x="1480" y="2448"/>
                  </a:lnTo>
                  <a:lnTo>
                    <a:pt x="1499" y="2442"/>
                  </a:lnTo>
                  <a:lnTo>
                    <a:pt x="1517" y="2436"/>
                  </a:lnTo>
                  <a:cubicBezTo>
                    <a:pt x="1523" y="2433"/>
                    <a:pt x="1529" y="2430"/>
                    <a:pt x="1535" y="2427"/>
                  </a:cubicBezTo>
                  <a:lnTo>
                    <a:pt x="1553" y="2421"/>
                  </a:lnTo>
                  <a:lnTo>
                    <a:pt x="1568" y="2412"/>
                  </a:lnTo>
                  <a:lnTo>
                    <a:pt x="1586" y="2403"/>
                  </a:lnTo>
                  <a:cubicBezTo>
                    <a:pt x="1589" y="2403"/>
                    <a:pt x="1595" y="2400"/>
                    <a:pt x="1598" y="2397"/>
                  </a:cubicBezTo>
                  <a:cubicBezTo>
                    <a:pt x="1600" y="2395"/>
                    <a:pt x="1600" y="2395"/>
                    <a:pt x="1601" y="2395"/>
                  </a:cubicBezTo>
                  <a:cubicBezTo>
                    <a:pt x="1601" y="2395"/>
                    <a:pt x="1601" y="2395"/>
                    <a:pt x="1601" y="2394"/>
                  </a:cubicBezTo>
                  <a:lnTo>
                    <a:pt x="1607" y="2391"/>
                  </a:lnTo>
                  <a:lnTo>
                    <a:pt x="3851" y="1053"/>
                  </a:lnTo>
                  <a:cubicBezTo>
                    <a:pt x="4119" y="893"/>
                    <a:pt x="4207" y="546"/>
                    <a:pt x="4047" y="277"/>
                  </a:cubicBezTo>
                  <a:cubicBezTo>
                    <a:pt x="3941" y="99"/>
                    <a:pt x="3753" y="1"/>
                    <a:pt x="35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" name="Google Shape;5150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FCBCD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Business </a:t>
            </a:r>
            <a:r>
              <a:rPr lang="es" dirty="0">
                <a:solidFill>
                  <a:srgbClr val="FCBCD4"/>
                </a:solidFill>
              </a:rPr>
              <a:t>I</a:t>
            </a:r>
            <a:r>
              <a:rPr lang="es" dirty="0">
                <a:solidFill>
                  <a:srgbClr val="FCBCD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cons</a:t>
            </a:r>
            <a:endParaRPr dirty="0">
              <a:solidFill>
                <a:srgbClr val="FCBCD4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5151" name="Google Shape;5151;p69"/>
          <p:cNvGrpSpPr/>
          <p:nvPr/>
        </p:nvGrpSpPr>
        <p:grpSpPr>
          <a:xfrm>
            <a:off x="1012848" y="1674363"/>
            <a:ext cx="348568" cy="348541"/>
            <a:chOff x="-65131525" y="1914325"/>
            <a:chExt cx="316650" cy="316625"/>
          </a:xfrm>
        </p:grpSpPr>
        <p:sp>
          <p:nvSpPr>
            <p:cNvPr id="5152" name="Google Shape;5152;p69"/>
            <p:cNvSpPr/>
            <p:nvPr/>
          </p:nvSpPr>
          <p:spPr>
            <a:xfrm>
              <a:off x="-65024400" y="1949750"/>
              <a:ext cx="103175" cy="247350"/>
            </a:xfrm>
            <a:custGeom>
              <a:avLst/>
              <a:gdLst/>
              <a:ahLst/>
              <a:cxnLst/>
              <a:rect l="l" t="t" r="r" b="b"/>
              <a:pathLst>
                <a:path w="4127" h="9894" extrusionOk="0">
                  <a:moveTo>
                    <a:pt x="2048" y="1"/>
                  </a:moveTo>
                  <a:cubicBezTo>
                    <a:pt x="1859" y="1"/>
                    <a:pt x="1638" y="190"/>
                    <a:pt x="1638" y="379"/>
                  </a:cubicBezTo>
                  <a:lnTo>
                    <a:pt x="1638" y="851"/>
                  </a:lnTo>
                  <a:cubicBezTo>
                    <a:pt x="725" y="1040"/>
                    <a:pt x="0" y="1891"/>
                    <a:pt x="0" y="2868"/>
                  </a:cubicBezTo>
                  <a:cubicBezTo>
                    <a:pt x="0" y="3970"/>
                    <a:pt x="977" y="4632"/>
                    <a:pt x="1827" y="5262"/>
                  </a:cubicBezTo>
                  <a:cubicBezTo>
                    <a:pt x="2552" y="5829"/>
                    <a:pt x="3308" y="6333"/>
                    <a:pt x="3308" y="6995"/>
                  </a:cubicBezTo>
                  <a:cubicBezTo>
                    <a:pt x="3308" y="7656"/>
                    <a:pt x="2772" y="8255"/>
                    <a:pt x="2079" y="8255"/>
                  </a:cubicBezTo>
                  <a:cubicBezTo>
                    <a:pt x="1418" y="8255"/>
                    <a:pt x="851" y="7688"/>
                    <a:pt x="851" y="6995"/>
                  </a:cubicBezTo>
                  <a:cubicBezTo>
                    <a:pt x="851" y="6774"/>
                    <a:pt x="662" y="6617"/>
                    <a:pt x="441" y="6617"/>
                  </a:cubicBezTo>
                  <a:cubicBezTo>
                    <a:pt x="189" y="6617"/>
                    <a:pt x="32" y="6806"/>
                    <a:pt x="32" y="6995"/>
                  </a:cubicBezTo>
                  <a:cubicBezTo>
                    <a:pt x="32" y="7971"/>
                    <a:pt x="756" y="8854"/>
                    <a:pt x="1701" y="9011"/>
                  </a:cubicBezTo>
                  <a:lnTo>
                    <a:pt x="1701" y="9484"/>
                  </a:lnTo>
                  <a:cubicBezTo>
                    <a:pt x="1701" y="9704"/>
                    <a:pt x="1890" y="9893"/>
                    <a:pt x="2079" y="9893"/>
                  </a:cubicBezTo>
                  <a:cubicBezTo>
                    <a:pt x="2268" y="9893"/>
                    <a:pt x="2489" y="9704"/>
                    <a:pt x="2489" y="9484"/>
                  </a:cubicBezTo>
                  <a:lnTo>
                    <a:pt x="2489" y="9011"/>
                  </a:lnTo>
                  <a:cubicBezTo>
                    <a:pt x="3434" y="8791"/>
                    <a:pt x="4127" y="7971"/>
                    <a:pt x="4127" y="6995"/>
                  </a:cubicBezTo>
                  <a:cubicBezTo>
                    <a:pt x="4127" y="5892"/>
                    <a:pt x="3151" y="5231"/>
                    <a:pt x="2331" y="4600"/>
                  </a:cubicBezTo>
                  <a:cubicBezTo>
                    <a:pt x="1575" y="4033"/>
                    <a:pt x="819" y="3529"/>
                    <a:pt x="819" y="2868"/>
                  </a:cubicBezTo>
                  <a:cubicBezTo>
                    <a:pt x="788" y="2143"/>
                    <a:pt x="1386" y="1607"/>
                    <a:pt x="2048" y="1607"/>
                  </a:cubicBezTo>
                  <a:cubicBezTo>
                    <a:pt x="2709" y="1607"/>
                    <a:pt x="3277" y="2143"/>
                    <a:pt x="3277" y="2868"/>
                  </a:cubicBezTo>
                  <a:cubicBezTo>
                    <a:pt x="3277" y="3088"/>
                    <a:pt x="3466" y="3246"/>
                    <a:pt x="3686" y="3246"/>
                  </a:cubicBezTo>
                  <a:cubicBezTo>
                    <a:pt x="3938" y="3246"/>
                    <a:pt x="4096" y="3057"/>
                    <a:pt x="4096" y="2868"/>
                  </a:cubicBezTo>
                  <a:cubicBezTo>
                    <a:pt x="4096" y="1891"/>
                    <a:pt x="3371" y="1009"/>
                    <a:pt x="2426" y="851"/>
                  </a:cubicBezTo>
                  <a:lnTo>
                    <a:pt x="2426" y="379"/>
                  </a:lnTo>
                  <a:cubicBezTo>
                    <a:pt x="2426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69"/>
            <p:cNvSpPr/>
            <p:nvPr/>
          </p:nvSpPr>
          <p:spPr>
            <a:xfrm>
              <a:off x="-65131525" y="1914325"/>
              <a:ext cx="316650" cy="316625"/>
            </a:xfrm>
            <a:custGeom>
              <a:avLst/>
              <a:gdLst/>
              <a:ahLst/>
              <a:cxnLst/>
              <a:rect l="l" t="t" r="r" b="b"/>
              <a:pathLst>
                <a:path w="12666" h="12665" extrusionOk="0">
                  <a:moveTo>
                    <a:pt x="6333" y="819"/>
                  </a:moveTo>
                  <a:cubicBezTo>
                    <a:pt x="9357" y="819"/>
                    <a:pt x="11846" y="3308"/>
                    <a:pt x="11846" y="6332"/>
                  </a:cubicBezTo>
                  <a:cubicBezTo>
                    <a:pt x="11846" y="9357"/>
                    <a:pt x="9357" y="11846"/>
                    <a:pt x="6333" y="11846"/>
                  </a:cubicBezTo>
                  <a:cubicBezTo>
                    <a:pt x="3308" y="11846"/>
                    <a:pt x="819" y="9357"/>
                    <a:pt x="819" y="6332"/>
                  </a:cubicBezTo>
                  <a:cubicBezTo>
                    <a:pt x="819" y="3308"/>
                    <a:pt x="3308" y="819"/>
                    <a:pt x="6333" y="819"/>
                  </a:cubicBezTo>
                  <a:close/>
                  <a:moveTo>
                    <a:pt x="6333" y="0"/>
                  </a:moveTo>
                  <a:cubicBezTo>
                    <a:pt x="2836" y="0"/>
                    <a:pt x="0" y="2835"/>
                    <a:pt x="0" y="6332"/>
                  </a:cubicBezTo>
                  <a:cubicBezTo>
                    <a:pt x="0" y="9830"/>
                    <a:pt x="2836" y="12665"/>
                    <a:pt x="6333" y="12665"/>
                  </a:cubicBezTo>
                  <a:cubicBezTo>
                    <a:pt x="9830" y="12665"/>
                    <a:pt x="12665" y="9830"/>
                    <a:pt x="12665" y="6332"/>
                  </a:cubicBezTo>
                  <a:cubicBezTo>
                    <a:pt x="12665" y="2835"/>
                    <a:pt x="9830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4" name="Google Shape;5154;p69"/>
          <p:cNvGrpSpPr/>
          <p:nvPr/>
        </p:nvGrpSpPr>
        <p:grpSpPr>
          <a:xfrm>
            <a:off x="1012848" y="2079072"/>
            <a:ext cx="348568" cy="348568"/>
            <a:chOff x="-65131525" y="2281350"/>
            <a:chExt cx="316650" cy="316650"/>
          </a:xfrm>
        </p:grpSpPr>
        <p:sp>
          <p:nvSpPr>
            <p:cNvPr id="5155" name="Google Shape;5155;p69"/>
            <p:cNvSpPr/>
            <p:nvPr/>
          </p:nvSpPr>
          <p:spPr>
            <a:xfrm>
              <a:off x="-65131525" y="232230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69"/>
            <p:cNvSpPr/>
            <p:nvPr/>
          </p:nvSpPr>
          <p:spPr>
            <a:xfrm>
              <a:off x="-64963775" y="2281350"/>
              <a:ext cx="148900" cy="148875"/>
            </a:xfrm>
            <a:custGeom>
              <a:avLst/>
              <a:gdLst/>
              <a:ahLst/>
              <a:cxnLst/>
              <a:rect l="l" t="t" r="r" b="b"/>
              <a:pathLst>
                <a:path w="5956" h="5955" extrusionOk="0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7" name="Google Shape;5157;p69"/>
          <p:cNvGrpSpPr/>
          <p:nvPr/>
        </p:nvGrpSpPr>
        <p:grpSpPr>
          <a:xfrm>
            <a:off x="1015889" y="2481800"/>
            <a:ext cx="342486" cy="349421"/>
            <a:chOff x="-65129950" y="2646800"/>
            <a:chExt cx="311125" cy="317425"/>
          </a:xfrm>
        </p:grpSpPr>
        <p:sp>
          <p:nvSpPr>
            <p:cNvPr id="5158" name="Google Shape;5158;p69"/>
            <p:cNvSpPr/>
            <p:nvPr/>
          </p:nvSpPr>
          <p:spPr>
            <a:xfrm>
              <a:off x="-65129950" y="2646800"/>
              <a:ext cx="311125" cy="317425"/>
            </a:xfrm>
            <a:custGeom>
              <a:avLst/>
              <a:gdLst/>
              <a:ahLst/>
              <a:cxnLst/>
              <a:rect l="l" t="t" r="r" b="b"/>
              <a:pathLst>
                <a:path w="12445" h="12697" extrusionOk="0">
                  <a:moveTo>
                    <a:pt x="6648" y="851"/>
                  </a:moveTo>
                  <a:lnTo>
                    <a:pt x="6648" y="1954"/>
                  </a:lnTo>
                  <a:lnTo>
                    <a:pt x="5860" y="1954"/>
                  </a:lnTo>
                  <a:lnTo>
                    <a:pt x="5860" y="851"/>
                  </a:lnTo>
                  <a:close/>
                  <a:moveTo>
                    <a:pt x="1261" y="1954"/>
                  </a:moveTo>
                  <a:cubicBezTo>
                    <a:pt x="1355" y="1954"/>
                    <a:pt x="1450" y="1985"/>
                    <a:pt x="1544" y="2080"/>
                  </a:cubicBezTo>
                  <a:cubicBezTo>
                    <a:pt x="1733" y="2237"/>
                    <a:pt x="1733" y="2521"/>
                    <a:pt x="1576" y="2678"/>
                  </a:cubicBezTo>
                  <a:cubicBezTo>
                    <a:pt x="1497" y="2757"/>
                    <a:pt x="1387" y="2797"/>
                    <a:pt x="1276" y="2797"/>
                  </a:cubicBezTo>
                  <a:cubicBezTo>
                    <a:pt x="1166" y="2797"/>
                    <a:pt x="1056" y="2757"/>
                    <a:pt x="977" y="2678"/>
                  </a:cubicBezTo>
                  <a:cubicBezTo>
                    <a:pt x="819" y="2521"/>
                    <a:pt x="819" y="2237"/>
                    <a:pt x="977" y="2080"/>
                  </a:cubicBezTo>
                  <a:cubicBezTo>
                    <a:pt x="1072" y="1985"/>
                    <a:pt x="1198" y="1954"/>
                    <a:pt x="1261" y="1954"/>
                  </a:cubicBezTo>
                  <a:close/>
                  <a:moveTo>
                    <a:pt x="11216" y="1954"/>
                  </a:moveTo>
                  <a:cubicBezTo>
                    <a:pt x="11468" y="1954"/>
                    <a:pt x="11626" y="2143"/>
                    <a:pt x="11626" y="2395"/>
                  </a:cubicBezTo>
                  <a:cubicBezTo>
                    <a:pt x="11626" y="2615"/>
                    <a:pt x="11437" y="2836"/>
                    <a:pt x="11216" y="2836"/>
                  </a:cubicBezTo>
                  <a:cubicBezTo>
                    <a:pt x="11027" y="2836"/>
                    <a:pt x="10807" y="2615"/>
                    <a:pt x="10807" y="2395"/>
                  </a:cubicBezTo>
                  <a:cubicBezTo>
                    <a:pt x="10807" y="2143"/>
                    <a:pt x="10996" y="1954"/>
                    <a:pt x="11216" y="1954"/>
                  </a:cubicBezTo>
                  <a:close/>
                  <a:moveTo>
                    <a:pt x="6270" y="2773"/>
                  </a:moveTo>
                  <a:cubicBezTo>
                    <a:pt x="8759" y="2773"/>
                    <a:pt x="10807" y="4821"/>
                    <a:pt x="10807" y="7341"/>
                  </a:cubicBezTo>
                  <a:cubicBezTo>
                    <a:pt x="10807" y="9861"/>
                    <a:pt x="8759" y="11909"/>
                    <a:pt x="6270" y="11909"/>
                  </a:cubicBezTo>
                  <a:cubicBezTo>
                    <a:pt x="3781" y="11909"/>
                    <a:pt x="1733" y="9861"/>
                    <a:pt x="1733" y="7341"/>
                  </a:cubicBezTo>
                  <a:cubicBezTo>
                    <a:pt x="1733" y="4821"/>
                    <a:pt x="3781" y="2773"/>
                    <a:pt x="6270" y="2773"/>
                  </a:cubicBezTo>
                  <a:close/>
                  <a:moveTo>
                    <a:pt x="4663" y="0"/>
                  </a:moveTo>
                  <a:cubicBezTo>
                    <a:pt x="4411" y="0"/>
                    <a:pt x="4254" y="189"/>
                    <a:pt x="4254" y="410"/>
                  </a:cubicBezTo>
                  <a:cubicBezTo>
                    <a:pt x="4254" y="662"/>
                    <a:pt x="4474" y="851"/>
                    <a:pt x="4663" y="851"/>
                  </a:cubicBezTo>
                  <a:lnTo>
                    <a:pt x="5104" y="851"/>
                  </a:lnTo>
                  <a:lnTo>
                    <a:pt x="5104" y="2111"/>
                  </a:lnTo>
                  <a:cubicBezTo>
                    <a:pt x="4254" y="2300"/>
                    <a:pt x="3466" y="2710"/>
                    <a:pt x="2836" y="3245"/>
                  </a:cubicBezTo>
                  <a:lnTo>
                    <a:pt x="2489" y="2899"/>
                  </a:lnTo>
                  <a:cubicBezTo>
                    <a:pt x="2741" y="2426"/>
                    <a:pt x="2647" y="1891"/>
                    <a:pt x="2269" y="1481"/>
                  </a:cubicBezTo>
                  <a:cubicBezTo>
                    <a:pt x="2032" y="1245"/>
                    <a:pt x="1717" y="1127"/>
                    <a:pt x="1394" y="1127"/>
                  </a:cubicBezTo>
                  <a:cubicBezTo>
                    <a:pt x="1072" y="1127"/>
                    <a:pt x="741" y="1245"/>
                    <a:pt x="473" y="1481"/>
                  </a:cubicBezTo>
                  <a:cubicBezTo>
                    <a:pt x="0" y="1954"/>
                    <a:pt x="0" y="2741"/>
                    <a:pt x="473" y="3245"/>
                  </a:cubicBezTo>
                  <a:cubicBezTo>
                    <a:pt x="725" y="3498"/>
                    <a:pt x="1040" y="3624"/>
                    <a:pt x="1355" y="3624"/>
                  </a:cubicBezTo>
                  <a:cubicBezTo>
                    <a:pt x="1544" y="3624"/>
                    <a:pt x="1702" y="3561"/>
                    <a:pt x="1891" y="3498"/>
                  </a:cubicBezTo>
                  <a:lnTo>
                    <a:pt x="2269" y="3844"/>
                  </a:lnTo>
                  <a:cubicBezTo>
                    <a:pt x="1481" y="4789"/>
                    <a:pt x="946" y="6018"/>
                    <a:pt x="946" y="7341"/>
                  </a:cubicBezTo>
                  <a:cubicBezTo>
                    <a:pt x="946" y="10303"/>
                    <a:pt x="3371" y="12697"/>
                    <a:pt x="6301" y="12697"/>
                  </a:cubicBezTo>
                  <a:cubicBezTo>
                    <a:pt x="9263" y="12697"/>
                    <a:pt x="11657" y="10303"/>
                    <a:pt x="11657" y="7341"/>
                  </a:cubicBezTo>
                  <a:cubicBezTo>
                    <a:pt x="11657" y="6018"/>
                    <a:pt x="11185" y="4789"/>
                    <a:pt x="10365" y="3844"/>
                  </a:cubicBezTo>
                  <a:lnTo>
                    <a:pt x="10712" y="3498"/>
                  </a:lnTo>
                  <a:cubicBezTo>
                    <a:pt x="10838" y="3561"/>
                    <a:pt x="11027" y="3624"/>
                    <a:pt x="11216" y="3624"/>
                  </a:cubicBezTo>
                  <a:cubicBezTo>
                    <a:pt x="11909" y="3624"/>
                    <a:pt x="12445" y="3056"/>
                    <a:pt x="12445" y="2363"/>
                  </a:cubicBezTo>
                  <a:cubicBezTo>
                    <a:pt x="12445" y="1670"/>
                    <a:pt x="11909" y="1135"/>
                    <a:pt x="11216" y="1135"/>
                  </a:cubicBezTo>
                  <a:cubicBezTo>
                    <a:pt x="10555" y="1135"/>
                    <a:pt x="10019" y="1670"/>
                    <a:pt x="10019" y="2363"/>
                  </a:cubicBezTo>
                  <a:cubicBezTo>
                    <a:pt x="10019" y="2552"/>
                    <a:pt x="10050" y="2710"/>
                    <a:pt x="10113" y="2899"/>
                  </a:cubicBezTo>
                  <a:lnTo>
                    <a:pt x="9767" y="3245"/>
                  </a:lnTo>
                  <a:cubicBezTo>
                    <a:pt x="9137" y="2710"/>
                    <a:pt x="8349" y="2300"/>
                    <a:pt x="7530" y="2111"/>
                  </a:cubicBezTo>
                  <a:lnTo>
                    <a:pt x="7530" y="851"/>
                  </a:lnTo>
                  <a:lnTo>
                    <a:pt x="7971" y="851"/>
                  </a:lnTo>
                  <a:cubicBezTo>
                    <a:pt x="8192" y="851"/>
                    <a:pt x="8349" y="662"/>
                    <a:pt x="8349" y="410"/>
                  </a:cubicBezTo>
                  <a:cubicBezTo>
                    <a:pt x="8349" y="189"/>
                    <a:pt x="8160" y="0"/>
                    <a:pt x="79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69"/>
            <p:cNvSpPr/>
            <p:nvPr/>
          </p:nvSpPr>
          <p:spPr>
            <a:xfrm>
              <a:off x="-65066950" y="2738175"/>
              <a:ext cx="187475" cy="185100"/>
            </a:xfrm>
            <a:custGeom>
              <a:avLst/>
              <a:gdLst/>
              <a:ahLst/>
              <a:cxnLst/>
              <a:rect l="l" t="t" r="r" b="b"/>
              <a:pathLst>
                <a:path w="7499" h="7404" extrusionOk="0">
                  <a:moveTo>
                    <a:pt x="3309" y="819"/>
                  </a:moveTo>
                  <a:lnTo>
                    <a:pt x="3309" y="3686"/>
                  </a:lnTo>
                  <a:cubicBezTo>
                    <a:pt x="3309" y="3938"/>
                    <a:pt x="3498" y="4127"/>
                    <a:pt x="3718" y="4127"/>
                  </a:cubicBezTo>
                  <a:lnTo>
                    <a:pt x="6612" y="4127"/>
                  </a:lnTo>
                  <a:cubicBezTo>
                    <a:pt x="6410" y="5529"/>
                    <a:pt x="5188" y="6585"/>
                    <a:pt x="3750" y="6585"/>
                  </a:cubicBezTo>
                  <a:cubicBezTo>
                    <a:pt x="2143" y="6585"/>
                    <a:pt x="820" y="5261"/>
                    <a:pt x="820" y="3686"/>
                  </a:cubicBezTo>
                  <a:cubicBezTo>
                    <a:pt x="820" y="2237"/>
                    <a:pt x="1891" y="1008"/>
                    <a:pt x="3309" y="819"/>
                  </a:cubicBezTo>
                  <a:close/>
                  <a:moveTo>
                    <a:pt x="3750" y="0"/>
                  </a:moveTo>
                  <a:cubicBezTo>
                    <a:pt x="1702" y="0"/>
                    <a:pt x="1" y="1638"/>
                    <a:pt x="1" y="3686"/>
                  </a:cubicBezTo>
                  <a:cubicBezTo>
                    <a:pt x="1" y="5734"/>
                    <a:pt x="1671" y="7404"/>
                    <a:pt x="3750" y="7404"/>
                  </a:cubicBezTo>
                  <a:cubicBezTo>
                    <a:pt x="5798" y="7404"/>
                    <a:pt x="7499" y="5734"/>
                    <a:pt x="7499" y="3686"/>
                  </a:cubicBezTo>
                  <a:cubicBezTo>
                    <a:pt x="7499" y="3466"/>
                    <a:pt x="7278" y="3277"/>
                    <a:pt x="7058" y="3277"/>
                  </a:cubicBezTo>
                  <a:lnTo>
                    <a:pt x="4128" y="3277"/>
                  </a:lnTo>
                  <a:lnTo>
                    <a:pt x="4128" y="378"/>
                  </a:lnTo>
                  <a:cubicBezTo>
                    <a:pt x="4128" y="158"/>
                    <a:pt x="3939" y="0"/>
                    <a:pt x="3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0" name="Google Shape;5160;p69"/>
          <p:cNvGrpSpPr/>
          <p:nvPr/>
        </p:nvGrpSpPr>
        <p:grpSpPr>
          <a:xfrm>
            <a:off x="3112739" y="1673042"/>
            <a:ext cx="351155" cy="351183"/>
            <a:chOff x="-63252250" y="1930850"/>
            <a:chExt cx="319000" cy="319025"/>
          </a:xfrm>
        </p:grpSpPr>
        <p:sp>
          <p:nvSpPr>
            <p:cNvPr id="5161" name="Google Shape;5161;p69"/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69"/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3" name="Google Shape;5163;p69"/>
          <p:cNvSpPr/>
          <p:nvPr/>
        </p:nvSpPr>
        <p:spPr>
          <a:xfrm>
            <a:off x="3109167" y="2078344"/>
            <a:ext cx="354375" cy="350164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64" name="Google Shape;5164;p69"/>
          <p:cNvGrpSpPr/>
          <p:nvPr/>
        </p:nvGrpSpPr>
        <p:grpSpPr>
          <a:xfrm>
            <a:off x="3113606" y="2481359"/>
            <a:ext cx="349421" cy="350302"/>
            <a:chOff x="-63250675" y="2664125"/>
            <a:chExt cx="317425" cy="318225"/>
          </a:xfrm>
        </p:grpSpPr>
        <p:sp>
          <p:nvSpPr>
            <p:cNvPr id="5165" name="Google Shape;5165;p69"/>
            <p:cNvSpPr/>
            <p:nvPr/>
          </p:nvSpPr>
          <p:spPr>
            <a:xfrm>
              <a:off x="-63250675" y="2664125"/>
              <a:ext cx="317425" cy="318225"/>
            </a:xfrm>
            <a:custGeom>
              <a:avLst/>
              <a:gdLst/>
              <a:ahLst/>
              <a:cxnLst/>
              <a:rect l="l" t="t" r="r" b="b"/>
              <a:pathLst>
                <a:path w="12697" h="12729" extrusionOk="0">
                  <a:moveTo>
                    <a:pt x="6364" y="2521"/>
                  </a:moveTo>
                  <a:cubicBezTo>
                    <a:pt x="8475" y="2521"/>
                    <a:pt x="10208" y="4254"/>
                    <a:pt x="10208" y="6396"/>
                  </a:cubicBezTo>
                  <a:cubicBezTo>
                    <a:pt x="10208" y="8507"/>
                    <a:pt x="8475" y="10240"/>
                    <a:pt x="6364" y="10240"/>
                  </a:cubicBezTo>
                  <a:cubicBezTo>
                    <a:pt x="4222" y="10240"/>
                    <a:pt x="2489" y="8507"/>
                    <a:pt x="2489" y="6396"/>
                  </a:cubicBezTo>
                  <a:cubicBezTo>
                    <a:pt x="2489" y="4254"/>
                    <a:pt x="4222" y="2521"/>
                    <a:pt x="6364" y="2521"/>
                  </a:cubicBezTo>
                  <a:close/>
                  <a:moveTo>
                    <a:pt x="6364" y="1"/>
                  </a:moveTo>
                  <a:cubicBezTo>
                    <a:pt x="6112" y="1"/>
                    <a:pt x="5923" y="190"/>
                    <a:pt x="5923" y="442"/>
                  </a:cubicBezTo>
                  <a:lnTo>
                    <a:pt x="5923" y="1702"/>
                  </a:lnTo>
                  <a:cubicBezTo>
                    <a:pt x="4946" y="1765"/>
                    <a:pt x="4033" y="2174"/>
                    <a:pt x="3308" y="2773"/>
                  </a:cubicBezTo>
                  <a:lnTo>
                    <a:pt x="2426" y="1859"/>
                  </a:lnTo>
                  <a:cubicBezTo>
                    <a:pt x="2347" y="1781"/>
                    <a:pt x="2237" y="1741"/>
                    <a:pt x="2127" y="1741"/>
                  </a:cubicBezTo>
                  <a:cubicBezTo>
                    <a:pt x="2017" y="1741"/>
                    <a:pt x="1906" y="1781"/>
                    <a:pt x="1827" y="1859"/>
                  </a:cubicBezTo>
                  <a:cubicBezTo>
                    <a:pt x="1670" y="2017"/>
                    <a:pt x="1670" y="2300"/>
                    <a:pt x="1827" y="2458"/>
                  </a:cubicBezTo>
                  <a:lnTo>
                    <a:pt x="2741" y="3340"/>
                  </a:lnTo>
                  <a:cubicBezTo>
                    <a:pt x="2143" y="4065"/>
                    <a:pt x="1733" y="4978"/>
                    <a:pt x="1670" y="5955"/>
                  </a:cubicBezTo>
                  <a:lnTo>
                    <a:pt x="410" y="5955"/>
                  </a:lnTo>
                  <a:cubicBezTo>
                    <a:pt x="158" y="5955"/>
                    <a:pt x="0" y="6144"/>
                    <a:pt x="0" y="6333"/>
                  </a:cubicBezTo>
                  <a:cubicBezTo>
                    <a:pt x="0" y="6585"/>
                    <a:pt x="221" y="6774"/>
                    <a:pt x="410" y="6774"/>
                  </a:cubicBezTo>
                  <a:lnTo>
                    <a:pt x="1670" y="6774"/>
                  </a:lnTo>
                  <a:cubicBezTo>
                    <a:pt x="1733" y="7751"/>
                    <a:pt x="2143" y="8664"/>
                    <a:pt x="2741" y="9389"/>
                  </a:cubicBezTo>
                  <a:lnTo>
                    <a:pt x="1827" y="10271"/>
                  </a:lnTo>
                  <a:cubicBezTo>
                    <a:pt x="1670" y="10429"/>
                    <a:pt x="1670" y="10712"/>
                    <a:pt x="1827" y="10870"/>
                  </a:cubicBezTo>
                  <a:cubicBezTo>
                    <a:pt x="1890" y="10964"/>
                    <a:pt x="2017" y="10996"/>
                    <a:pt x="2111" y="10996"/>
                  </a:cubicBezTo>
                  <a:cubicBezTo>
                    <a:pt x="2174" y="10996"/>
                    <a:pt x="2300" y="10964"/>
                    <a:pt x="2363" y="10870"/>
                  </a:cubicBezTo>
                  <a:lnTo>
                    <a:pt x="3277" y="9956"/>
                  </a:lnTo>
                  <a:cubicBezTo>
                    <a:pt x="4001" y="10555"/>
                    <a:pt x="4883" y="10964"/>
                    <a:pt x="5892" y="11027"/>
                  </a:cubicBezTo>
                  <a:lnTo>
                    <a:pt x="5892" y="12287"/>
                  </a:lnTo>
                  <a:cubicBezTo>
                    <a:pt x="5892" y="12508"/>
                    <a:pt x="6081" y="12729"/>
                    <a:pt x="6301" y="12729"/>
                  </a:cubicBezTo>
                  <a:cubicBezTo>
                    <a:pt x="6553" y="12729"/>
                    <a:pt x="6711" y="12508"/>
                    <a:pt x="6711" y="12287"/>
                  </a:cubicBezTo>
                  <a:lnTo>
                    <a:pt x="6711" y="11027"/>
                  </a:lnTo>
                  <a:cubicBezTo>
                    <a:pt x="7687" y="10964"/>
                    <a:pt x="8601" y="10555"/>
                    <a:pt x="9294" y="9956"/>
                  </a:cubicBezTo>
                  <a:lnTo>
                    <a:pt x="10208" y="10870"/>
                  </a:lnTo>
                  <a:cubicBezTo>
                    <a:pt x="10302" y="10964"/>
                    <a:pt x="10397" y="10996"/>
                    <a:pt x="10491" y="10996"/>
                  </a:cubicBezTo>
                  <a:cubicBezTo>
                    <a:pt x="10617" y="10996"/>
                    <a:pt x="10680" y="10964"/>
                    <a:pt x="10775" y="10870"/>
                  </a:cubicBezTo>
                  <a:cubicBezTo>
                    <a:pt x="10932" y="10712"/>
                    <a:pt x="10932" y="10429"/>
                    <a:pt x="10775" y="10271"/>
                  </a:cubicBezTo>
                  <a:lnTo>
                    <a:pt x="9861" y="9389"/>
                  </a:lnTo>
                  <a:cubicBezTo>
                    <a:pt x="10460" y="8664"/>
                    <a:pt x="10838" y="7751"/>
                    <a:pt x="10932" y="6774"/>
                  </a:cubicBezTo>
                  <a:lnTo>
                    <a:pt x="12193" y="6774"/>
                  </a:lnTo>
                  <a:cubicBezTo>
                    <a:pt x="12413" y="6774"/>
                    <a:pt x="12602" y="6585"/>
                    <a:pt x="12602" y="6333"/>
                  </a:cubicBezTo>
                  <a:cubicBezTo>
                    <a:pt x="12697" y="6144"/>
                    <a:pt x="12508" y="5955"/>
                    <a:pt x="12256" y="5955"/>
                  </a:cubicBezTo>
                  <a:lnTo>
                    <a:pt x="10995" y="5955"/>
                  </a:lnTo>
                  <a:cubicBezTo>
                    <a:pt x="10932" y="4978"/>
                    <a:pt x="10523" y="4065"/>
                    <a:pt x="9924" y="3340"/>
                  </a:cubicBezTo>
                  <a:lnTo>
                    <a:pt x="10838" y="2458"/>
                  </a:lnTo>
                  <a:cubicBezTo>
                    <a:pt x="10995" y="2300"/>
                    <a:pt x="10995" y="2017"/>
                    <a:pt x="10838" y="1859"/>
                  </a:cubicBezTo>
                  <a:cubicBezTo>
                    <a:pt x="10759" y="1781"/>
                    <a:pt x="10649" y="1741"/>
                    <a:pt x="10539" y="1741"/>
                  </a:cubicBezTo>
                  <a:cubicBezTo>
                    <a:pt x="10428" y="1741"/>
                    <a:pt x="10318" y="1781"/>
                    <a:pt x="10239" y="1859"/>
                  </a:cubicBezTo>
                  <a:lnTo>
                    <a:pt x="9357" y="2773"/>
                  </a:lnTo>
                  <a:cubicBezTo>
                    <a:pt x="8633" y="2174"/>
                    <a:pt x="7719" y="1765"/>
                    <a:pt x="6742" y="1702"/>
                  </a:cubicBezTo>
                  <a:lnTo>
                    <a:pt x="6742" y="442"/>
                  </a:lnTo>
                  <a:cubicBezTo>
                    <a:pt x="6742" y="190"/>
                    <a:pt x="6553" y="1"/>
                    <a:pt x="6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69"/>
            <p:cNvSpPr/>
            <p:nvPr/>
          </p:nvSpPr>
          <p:spPr>
            <a:xfrm>
              <a:off x="-63167975" y="27476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2615" y="819"/>
                  </a:moveTo>
                  <a:lnTo>
                    <a:pt x="2615" y="1701"/>
                  </a:lnTo>
                  <a:cubicBezTo>
                    <a:pt x="2521" y="1733"/>
                    <a:pt x="2458" y="1733"/>
                    <a:pt x="2363" y="1764"/>
                  </a:cubicBezTo>
                  <a:lnTo>
                    <a:pt x="1796" y="1197"/>
                  </a:lnTo>
                  <a:cubicBezTo>
                    <a:pt x="2017" y="1040"/>
                    <a:pt x="2300" y="914"/>
                    <a:pt x="2615" y="819"/>
                  </a:cubicBezTo>
                  <a:close/>
                  <a:moveTo>
                    <a:pt x="3434" y="882"/>
                  </a:moveTo>
                  <a:cubicBezTo>
                    <a:pt x="3749" y="914"/>
                    <a:pt x="4033" y="1040"/>
                    <a:pt x="4253" y="1229"/>
                  </a:cubicBezTo>
                  <a:lnTo>
                    <a:pt x="3686" y="1827"/>
                  </a:lnTo>
                  <a:cubicBezTo>
                    <a:pt x="3592" y="1796"/>
                    <a:pt x="3529" y="1733"/>
                    <a:pt x="3434" y="1733"/>
                  </a:cubicBezTo>
                  <a:lnTo>
                    <a:pt x="3434" y="882"/>
                  </a:lnTo>
                  <a:close/>
                  <a:moveTo>
                    <a:pt x="1197" y="1796"/>
                  </a:moveTo>
                  <a:lnTo>
                    <a:pt x="1796" y="2363"/>
                  </a:lnTo>
                  <a:cubicBezTo>
                    <a:pt x="1733" y="2457"/>
                    <a:pt x="1701" y="2520"/>
                    <a:pt x="1701" y="2615"/>
                  </a:cubicBezTo>
                  <a:lnTo>
                    <a:pt x="851" y="2615"/>
                  </a:lnTo>
                  <a:cubicBezTo>
                    <a:pt x="914" y="2300"/>
                    <a:pt x="1040" y="2016"/>
                    <a:pt x="1197" y="1796"/>
                  </a:cubicBezTo>
                  <a:close/>
                  <a:moveTo>
                    <a:pt x="4852" y="1796"/>
                  </a:moveTo>
                  <a:cubicBezTo>
                    <a:pt x="5010" y="2016"/>
                    <a:pt x="5136" y="2300"/>
                    <a:pt x="5199" y="2615"/>
                  </a:cubicBezTo>
                  <a:lnTo>
                    <a:pt x="4348" y="2615"/>
                  </a:lnTo>
                  <a:cubicBezTo>
                    <a:pt x="4316" y="2520"/>
                    <a:pt x="4316" y="2457"/>
                    <a:pt x="4253" y="2363"/>
                  </a:cubicBezTo>
                  <a:lnTo>
                    <a:pt x="4852" y="1796"/>
                  </a:lnTo>
                  <a:close/>
                  <a:moveTo>
                    <a:pt x="3056" y="2457"/>
                  </a:moveTo>
                  <a:cubicBezTo>
                    <a:pt x="3214" y="2457"/>
                    <a:pt x="3308" y="2520"/>
                    <a:pt x="3434" y="2615"/>
                  </a:cubicBezTo>
                  <a:cubicBezTo>
                    <a:pt x="3560" y="2741"/>
                    <a:pt x="3592" y="2836"/>
                    <a:pt x="3592" y="2993"/>
                  </a:cubicBezTo>
                  <a:cubicBezTo>
                    <a:pt x="3592" y="3151"/>
                    <a:pt x="3529" y="3308"/>
                    <a:pt x="3434" y="3403"/>
                  </a:cubicBezTo>
                  <a:cubicBezTo>
                    <a:pt x="3308" y="3529"/>
                    <a:pt x="3214" y="3560"/>
                    <a:pt x="3056" y="3560"/>
                  </a:cubicBezTo>
                  <a:cubicBezTo>
                    <a:pt x="2899" y="3560"/>
                    <a:pt x="2773" y="3466"/>
                    <a:pt x="2647" y="3403"/>
                  </a:cubicBezTo>
                  <a:cubicBezTo>
                    <a:pt x="2521" y="3277"/>
                    <a:pt x="2489" y="3151"/>
                    <a:pt x="2489" y="2993"/>
                  </a:cubicBezTo>
                  <a:cubicBezTo>
                    <a:pt x="2489" y="2836"/>
                    <a:pt x="2584" y="2741"/>
                    <a:pt x="2647" y="2615"/>
                  </a:cubicBezTo>
                  <a:cubicBezTo>
                    <a:pt x="2773" y="2489"/>
                    <a:pt x="2899" y="2457"/>
                    <a:pt x="3056" y="2457"/>
                  </a:cubicBezTo>
                  <a:close/>
                  <a:moveTo>
                    <a:pt x="1733" y="3434"/>
                  </a:moveTo>
                  <a:cubicBezTo>
                    <a:pt x="1796" y="3529"/>
                    <a:pt x="1796" y="3592"/>
                    <a:pt x="1828" y="3686"/>
                  </a:cubicBezTo>
                  <a:lnTo>
                    <a:pt x="1229" y="4253"/>
                  </a:lnTo>
                  <a:cubicBezTo>
                    <a:pt x="1040" y="4033"/>
                    <a:pt x="914" y="3749"/>
                    <a:pt x="882" y="3434"/>
                  </a:cubicBezTo>
                  <a:close/>
                  <a:moveTo>
                    <a:pt x="5199" y="3434"/>
                  </a:moveTo>
                  <a:cubicBezTo>
                    <a:pt x="5136" y="3749"/>
                    <a:pt x="5010" y="4033"/>
                    <a:pt x="4852" y="4253"/>
                  </a:cubicBezTo>
                  <a:lnTo>
                    <a:pt x="4253" y="3686"/>
                  </a:lnTo>
                  <a:cubicBezTo>
                    <a:pt x="4316" y="3592"/>
                    <a:pt x="4348" y="3529"/>
                    <a:pt x="4348" y="3434"/>
                  </a:cubicBezTo>
                  <a:close/>
                  <a:moveTo>
                    <a:pt x="2363" y="4253"/>
                  </a:moveTo>
                  <a:cubicBezTo>
                    <a:pt x="2458" y="4316"/>
                    <a:pt x="2521" y="4348"/>
                    <a:pt x="2615" y="4348"/>
                  </a:cubicBezTo>
                  <a:lnTo>
                    <a:pt x="2615" y="5198"/>
                  </a:lnTo>
                  <a:cubicBezTo>
                    <a:pt x="2300" y="5167"/>
                    <a:pt x="2017" y="5041"/>
                    <a:pt x="1796" y="4852"/>
                  </a:cubicBezTo>
                  <a:lnTo>
                    <a:pt x="2363" y="4253"/>
                  </a:lnTo>
                  <a:close/>
                  <a:moveTo>
                    <a:pt x="3686" y="4253"/>
                  </a:moveTo>
                  <a:lnTo>
                    <a:pt x="4253" y="4852"/>
                  </a:lnTo>
                  <a:cubicBezTo>
                    <a:pt x="4033" y="5009"/>
                    <a:pt x="3749" y="5135"/>
                    <a:pt x="3434" y="5198"/>
                  </a:cubicBezTo>
                  <a:lnTo>
                    <a:pt x="3434" y="4348"/>
                  </a:lnTo>
                  <a:cubicBezTo>
                    <a:pt x="3529" y="4316"/>
                    <a:pt x="3592" y="4316"/>
                    <a:pt x="3686" y="4253"/>
                  </a:cubicBezTo>
                  <a:close/>
                  <a:moveTo>
                    <a:pt x="3056" y="0"/>
                  </a:moveTo>
                  <a:cubicBezTo>
                    <a:pt x="1355" y="0"/>
                    <a:pt x="0" y="1386"/>
                    <a:pt x="0" y="3056"/>
                  </a:cubicBezTo>
                  <a:cubicBezTo>
                    <a:pt x="0" y="3875"/>
                    <a:pt x="315" y="4631"/>
                    <a:pt x="882" y="5167"/>
                  </a:cubicBezTo>
                  <a:cubicBezTo>
                    <a:pt x="1229" y="5608"/>
                    <a:pt x="2111" y="6081"/>
                    <a:pt x="3056" y="6081"/>
                  </a:cubicBezTo>
                  <a:cubicBezTo>
                    <a:pt x="4694" y="6081"/>
                    <a:pt x="6081" y="4726"/>
                    <a:pt x="6081" y="3056"/>
                  </a:cubicBezTo>
                  <a:cubicBezTo>
                    <a:pt x="6081" y="1355"/>
                    <a:pt x="4694" y="0"/>
                    <a:pt x="3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7" name="Google Shape;5167;p69"/>
          <p:cNvGrpSpPr/>
          <p:nvPr/>
        </p:nvGrpSpPr>
        <p:grpSpPr>
          <a:xfrm>
            <a:off x="5236493" y="1676729"/>
            <a:ext cx="345954" cy="343807"/>
            <a:chOff x="-61354075" y="1940500"/>
            <a:chExt cx="314275" cy="312325"/>
          </a:xfrm>
        </p:grpSpPr>
        <p:sp>
          <p:nvSpPr>
            <p:cNvPr id="5168" name="Google Shape;5168;p69"/>
            <p:cNvSpPr/>
            <p:nvPr/>
          </p:nvSpPr>
          <p:spPr>
            <a:xfrm>
              <a:off x="-61354075" y="1940500"/>
              <a:ext cx="314275" cy="312325"/>
            </a:xfrm>
            <a:custGeom>
              <a:avLst/>
              <a:gdLst/>
              <a:ahLst/>
              <a:cxnLst/>
              <a:rect l="l" t="t" r="r" b="b"/>
              <a:pathLst>
                <a:path w="12571" h="12493" extrusionOk="0">
                  <a:moveTo>
                    <a:pt x="6270" y="1001"/>
                  </a:moveTo>
                  <a:lnTo>
                    <a:pt x="7687" y="2419"/>
                  </a:lnTo>
                  <a:cubicBezTo>
                    <a:pt x="7750" y="2482"/>
                    <a:pt x="7876" y="2513"/>
                    <a:pt x="7971" y="2513"/>
                  </a:cubicBezTo>
                  <a:lnTo>
                    <a:pt x="9956" y="2513"/>
                  </a:lnTo>
                  <a:lnTo>
                    <a:pt x="9956" y="4529"/>
                  </a:lnTo>
                  <a:cubicBezTo>
                    <a:pt x="9956" y="4655"/>
                    <a:pt x="10019" y="4718"/>
                    <a:pt x="10082" y="4813"/>
                  </a:cubicBezTo>
                  <a:lnTo>
                    <a:pt x="11499" y="6231"/>
                  </a:lnTo>
                  <a:lnTo>
                    <a:pt x="10082" y="7648"/>
                  </a:lnTo>
                  <a:cubicBezTo>
                    <a:pt x="10019" y="7711"/>
                    <a:pt x="9956" y="7837"/>
                    <a:pt x="9956" y="7900"/>
                  </a:cubicBezTo>
                  <a:lnTo>
                    <a:pt x="9956" y="9917"/>
                  </a:lnTo>
                  <a:lnTo>
                    <a:pt x="7971" y="9917"/>
                  </a:lnTo>
                  <a:cubicBezTo>
                    <a:pt x="7845" y="9917"/>
                    <a:pt x="7750" y="9948"/>
                    <a:pt x="7687" y="10043"/>
                  </a:cubicBezTo>
                  <a:lnTo>
                    <a:pt x="6270" y="11460"/>
                  </a:lnTo>
                  <a:lnTo>
                    <a:pt x="4852" y="10043"/>
                  </a:lnTo>
                  <a:cubicBezTo>
                    <a:pt x="4757" y="9948"/>
                    <a:pt x="4631" y="9917"/>
                    <a:pt x="4568" y="9917"/>
                  </a:cubicBezTo>
                  <a:lnTo>
                    <a:pt x="2552" y="9917"/>
                  </a:lnTo>
                  <a:lnTo>
                    <a:pt x="2552" y="7900"/>
                  </a:lnTo>
                  <a:cubicBezTo>
                    <a:pt x="2552" y="7806"/>
                    <a:pt x="2521" y="7711"/>
                    <a:pt x="2426" y="7648"/>
                  </a:cubicBezTo>
                  <a:lnTo>
                    <a:pt x="1008" y="6231"/>
                  </a:lnTo>
                  <a:lnTo>
                    <a:pt x="2426" y="4813"/>
                  </a:lnTo>
                  <a:cubicBezTo>
                    <a:pt x="2521" y="4718"/>
                    <a:pt x="2552" y="4624"/>
                    <a:pt x="2552" y="4529"/>
                  </a:cubicBezTo>
                  <a:lnTo>
                    <a:pt x="2552" y="2513"/>
                  </a:lnTo>
                  <a:lnTo>
                    <a:pt x="4568" y="2513"/>
                  </a:lnTo>
                  <a:cubicBezTo>
                    <a:pt x="4694" y="2513"/>
                    <a:pt x="4757" y="2482"/>
                    <a:pt x="4852" y="2419"/>
                  </a:cubicBezTo>
                  <a:lnTo>
                    <a:pt x="6270" y="1001"/>
                  </a:lnTo>
                  <a:close/>
                  <a:moveTo>
                    <a:pt x="6285" y="1"/>
                  </a:moveTo>
                  <a:cubicBezTo>
                    <a:pt x="6175" y="1"/>
                    <a:pt x="6065" y="40"/>
                    <a:pt x="5986" y="119"/>
                  </a:cubicBezTo>
                  <a:lnTo>
                    <a:pt x="4411" y="1694"/>
                  </a:lnTo>
                  <a:lnTo>
                    <a:pt x="2174" y="1694"/>
                  </a:lnTo>
                  <a:cubicBezTo>
                    <a:pt x="1922" y="1694"/>
                    <a:pt x="1733" y="1883"/>
                    <a:pt x="1733" y="2135"/>
                  </a:cubicBezTo>
                  <a:lnTo>
                    <a:pt x="1733" y="4372"/>
                  </a:lnTo>
                  <a:lnTo>
                    <a:pt x="158" y="5947"/>
                  </a:lnTo>
                  <a:cubicBezTo>
                    <a:pt x="0" y="6105"/>
                    <a:pt x="0" y="6388"/>
                    <a:pt x="158" y="6546"/>
                  </a:cubicBezTo>
                  <a:lnTo>
                    <a:pt x="1733" y="8121"/>
                  </a:lnTo>
                  <a:lnTo>
                    <a:pt x="1733" y="10358"/>
                  </a:lnTo>
                  <a:cubicBezTo>
                    <a:pt x="1733" y="10578"/>
                    <a:pt x="1922" y="10736"/>
                    <a:pt x="2174" y="10736"/>
                  </a:cubicBezTo>
                  <a:lnTo>
                    <a:pt x="4411" y="10736"/>
                  </a:lnTo>
                  <a:lnTo>
                    <a:pt x="5986" y="12374"/>
                  </a:lnTo>
                  <a:cubicBezTo>
                    <a:pt x="6065" y="12453"/>
                    <a:pt x="6175" y="12492"/>
                    <a:pt x="6285" y="12492"/>
                  </a:cubicBezTo>
                  <a:cubicBezTo>
                    <a:pt x="6396" y="12492"/>
                    <a:pt x="6506" y="12453"/>
                    <a:pt x="6585" y="12374"/>
                  </a:cubicBezTo>
                  <a:lnTo>
                    <a:pt x="8160" y="10736"/>
                  </a:lnTo>
                  <a:lnTo>
                    <a:pt x="10397" y="10736"/>
                  </a:lnTo>
                  <a:cubicBezTo>
                    <a:pt x="10617" y="10736"/>
                    <a:pt x="10775" y="10547"/>
                    <a:pt x="10775" y="10358"/>
                  </a:cubicBezTo>
                  <a:lnTo>
                    <a:pt x="10775" y="8121"/>
                  </a:lnTo>
                  <a:lnTo>
                    <a:pt x="12413" y="6546"/>
                  </a:lnTo>
                  <a:cubicBezTo>
                    <a:pt x="12571" y="6388"/>
                    <a:pt x="12571" y="6105"/>
                    <a:pt x="12413" y="5947"/>
                  </a:cubicBezTo>
                  <a:lnTo>
                    <a:pt x="10775" y="4372"/>
                  </a:lnTo>
                  <a:lnTo>
                    <a:pt x="10775" y="2135"/>
                  </a:lnTo>
                  <a:cubicBezTo>
                    <a:pt x="10775" y="1883"/>
                    <a:pt x="10586" y="1694"/>
                    <a:pt x="10397" y="1694"/>
                  </a:cubicBezTo>
                  <a:lnTo>
                    <a:pt x="8160" y="1694"/>
                  </a:lnTo>
                  <a:lnTo>
                    <a:pt x="6585" y="119"/>
                  </a:lnTo>
                  <a:cubicBezTo>
                    <a:pt x="6506" y="40"/>
                    <a:pt x="6396" y="1"/>
                    <a:pt x="6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69"/>
            <p:cNvSpPr/>
            <p:nvPr/>
          </p:nvSpPr>
          <p:spPr>
            <a:xfrm>
              <a:off x="-61268225" y="2024575"/>
              <a:ext cx="60650" cy="61475"/>
            </a:xfrm>
            <a:custGeom>
              <a:avLst/>
              <a:gdLst/>
              <a:ahLst/>
              <a:cxnLst/>
              <a:rect l="l" t="t" r="r" b="b"/>
              <a:pathLst>
                <a:path w="2426" h="2459" extrusionOk="0">
                  <a:moveTo>
                    <a:pt x="1197" y="820"/>
                  </a:moveTo>
                  <a:cubicBezTo>
                    <a:pt x="1449" y="820"/>
                    <a:pt x="1607" y="1009"/>
                    <a:pt x="1607" y="1261"/>
                  </a:cubicBezTo>
                  <a:cubicBezTo>
                    <a:pt x="1607" y="1481"/>
                    <a:pt x="1418" y="1639"/>
                    <a:pt x="1197" y="1639"/>
                  </a:cubicBezTo>
                  <a:cubicBezTo>
                    <a:pt x="1008" y="1639"/>
                    <a:pt x="819" y="1450"/>
                    <a:pt x="819" y="1261"/>
                  </a:cubicBezTo>
                  <a:cubicBezTo>
                    <a:pt x="788" y="977"/>
                    <a:pt x="977" y="820"/>
                    <a:pt x="1197" y="820"/>
                  </a:cubicBezTo>
                  <a:close/>
                  <a:moveTo>
                    <a:pt x="1197" y="1"/>
                  </a:moveTo>
                  <a:cubicBezTo>
                    <a:pt x="536" y="1"/>
                    <a:pt x="0" y="536"/>
                    <a:pt x="0" y="1261"/>
                  </a:cubicBezTo>
                  <a:cubicBezTo>
                    <a:pt x="0" y="1954"/>
                    <a:pt x="504" y="2458"/>
                    <a:pt x="1197" y="2458"/>
                  </a:cubicBezTo>
                  <a:cubicBezTo>
                    <a:pt x="1890" y="2458"/>
                    <a:pt x="2426" y="1922"/>
                    <a:pt x="2426" y="1261"/>
                  </a:cubicBezTo>
                  <a:cubicBezTo>
                    <a:pt x="2426" y="568"/>
                    <a:pt x="1890" y="1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69"/>
            <p:cNvSpPr/>
            <p:nvPr/>
          </p:nvSpPr>
          <p:spPr>
            <a:xfrm>
              <a:off x="-61187100" y="2107275"/>
              <a:ext cx="61450" cy="61475"/>
            </a:xfrm>
            <a:custGeom>
              <a:avLst/>
              <a:gdLst/>
              <a:ahLst/>
              <a:cxnLst/>
              <a:rect l="l" t="t" r="r" b="b"/>
              <a:pathLst>
                <a:path w="2458" h="2459" extrusionOk="0">
                  <a:moveTo>
                    <a:pt x="1229" y="788"/>
                  </a:moveTo>
                  <a:cubicBezTo>
                    <a:pt x="1512" y="820"/>
                    <a:pt x="1670" y="977"/>
                    <a:pt x="1670" y="1198"/>
                  </a:cubicBezTo>
                  <a:cubicBezTo>
                    <a:pt x="1670" y="1450"/>
                    <a:pt x="1481" y="1639"/>
                    <a:pt x="1229" y="1639"/>
                  </a:cubicBezTo>
                  <a:cubicBezTo>
                    <a:pt x="1008" y="1639"/>
                    <a:pt x="851" y="1450"/>
                    <a:pt x="851" y="1198"/>
                  </a:cubicBezTo>
                  <a:cubicBezTo>
                    <a:pt x="851" y="977"/>
                    <a:pt x="1040" y="788"/>
                    <a:pt x="1229" y="78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922" y="2458"/>
                    <a:pt x="2458" y="1922"/>
                    <a:pt x="2458" y="1198"/>
                  </a:cubicBezTo>
                  <a:cubicBezTo>
                    <a:pt x="2458" y="536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69"/>
            <p:cNvSpPr/>
            <p:nvPr/>
          </p:nvSpPr>
          <p:spPr>
            <a:xfrm>
              <a:off x="-61250125" y="2044475"/>
              <a:ext cx="105575" cy="103600"/>
            </a:xfrm>
            <a:custGeom>
              <a:avLst/>
              <a:gdLst/>
              <a:ahLst/>
              <a:cxnLst/>
              <a:rect l="l" t="t" r="r" b="b"/>
              <a:pathLst>
                <a:path w="4223" h="4144" extrusionOk="0">
                  <a:moveTo>
                    <a:pt x="3766" y="0"/>
                  </a:moveTo>
                  <a:cubicBezTo>
                    <a:pt x="3655" y="0"/>
                    <a:pt x="3545" y="40"/>
                    <a:pt x="3466" y="118"/>
                  </a:cubicBezTo>
                  <a:lnTo>
                    <a:pt x="158" y="3426"/>
                  </a:lnTo>
                  <a:cubicBezTo>
                    <a:pt x="1" y="3615"/>
                    <a:pt x="1" y="3836"/>
                    <a:pt x="158" y="4025"/>
                  </a:cubicBezTo>
                  <a:cubicBezTo>
                    <a:pt x="237" y="4104"/>
                    <a:pt x="347" y="4143"/>
                    <a:pt x="458" y="4143"/>
                  </a:cubicBezTo>
                  <a:cubicBezTo>
                    <a:pt x="568" y="4143"/>
                    <a:pt x="678" y="4104"/>
                    <a:pt x="757" y="4025"/>
                  </a:cubicBezTo>
                  <a:lnTo>
                    <a:pt x="4065" y="717"/>
                  </a:lnTo>
                  <a:cubicBezTo>
                    <a:pt x="4222" y="559"/>
                    <a:pt x="4222" y="276"/>
                    <a:pt x="4065" y="118"/>
                  </a:cubicBezTo>
                  <a:cubicBezTo>
                    <a:pt x="3986" y="40"/>
                    <a:pt x="3876" y="0"/>
                    <a:pt x="37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2" name="Google Shape;5172;p69"/>
          <p:cNvGrpSpPr/>
          <p:nvPr/>
        </p:nvGrpSpPr>
        <p:grpSpPr>
          <a:xfrm>
            <a:off x="5235185" y="2093382"/>
            <a:ext cx="348568" cy="319948"/>
            <a:chOff x="-61354875" y="2322300"/>
            <a:chExt cx="316650" cy="290650"/>
          </a:xfrm>
        </p:grpSpPr>
        <p:sp>
          <p:nvSpPr>
            <p:cNvPr id="5173" name="Google Shape;5173;p69"/>
            <p:cNvSpPr/>
            <p:nvPr/>
          </p:nvSpPr>
          <p:spPr>
            <a:xfrm>
              <a:off x="-61354875" y="2322300"/>
              <a:ext cx="316650" cy="290650"/>
            </a:xfrm>
            <a:custGeom>
              <a:avLst/>
              <a:gdLst/>
              <a:ahLst/>
              <a:cxnLst/>
              <a:rect l="l" t="t" r="r" b="b"/>
              <a:pathLst>
                <a:path w="12666" h="11626" extrusionOk="0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69"/>
            <p:cNvSpPr/>
            <p:nvPr/>
          </p:nvSpPr>
          <p:spPr>
            <a:xfrm>
              <a:off x="-61313925" y="2364050"/>
              <a:ext cx="234750" cy="206375"/>
            </a:xfrm>
            <a:custGeom>
              <a:avLst/>
              <a:gdLst/>
              <a:ahLst/>
              <a:cxnLst/>
              <a:rect l="l" t="t" r="r" b="b"/>
              <a:pathLst>
                <a:path w="9390" h="8255" extrusionOk="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69"/>
            <p:cNvSpPr/>
            <p:nvPr/>
          </p:nvSpPr>
          <p:spPr>
            <a:xfrm>
              <a:off x="-61234375" y="2416225"/>
              <a:ext cx="104775" cy="102225"/>
            </a:xfrm>
            <a:custGeom>
              <a:avLst/>
              <a:gdLst/>
              <a:ahLst/>
              <a:cxnLst/>
              <a:rect l="l" t="t" r="r" b="b"/>
              <a:pathLst>
                <a:path w="4191" h="4089" extrusionOk="0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6" name="Google Shape;5176;p69"/>
          <p:cNvGrpSpPr/>
          <p:nvPr/>
        </p:nvGrpSpPr>
        <p:grpSpPr>
          <a:xfrm>
            <a:off x="5235185" y="2482226"/>
            <a:ext cx="348568" cy="348568"/>
            <a:chOff x="-61354875" y="2671225"/>
            <a:chExt cx="316650" cy="316650"/>
          </a:xfrm>
        </p:grpSpPr>
        <p:sp>
          <p:nvSpPr>
            <p:cNvPr id="5177" name="Google Shape;5177;p69"/>
            <p:cNvSpPr/>
            <p:nvPr/>
          </p:nvSpPr>
          <p:spPr>
            <a:xfrm>
              <a:off x="-61354875" y="2671225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11405" y="1701"/>
                  </a:moveTo>
                  <a:cubicBezTo>
                    <a:pt x="11657" y="1701"/>
                    <a:pt x="11847" y="1890"/>
                    <a:pt x="11847" y="2111"/>
                  </a:cubicBezTo>
                  <a:lnTo>
                    <a:pt x="11847" y="3340"/>
                  </a:lnTo>
                  <a:lnTo>
                    <a:pt x="820" y="3340"/>
                  </a:lnTo>
                  <a:lnTo>
                    <a:pt x="820" y="2111"/>
                  </a:lnTo>
                  <a:cubicBezTo>
                    <a:pt x="820" y="1890"/>
                    <a:pt x="1009" y="1701"/>
                    <a:pt x="1198" y="1701"/>
                  </a:cubicBezTo>
                  <a:lnTo>
                    <a:pt x="1639" y="1701"/>
                  </a:lnTo>
                  <a:lnTo>
                    <a:pt x="1639" y="2111"/>
                  </a:lnTo>
                  <a:cubicBezTo>
                    <a:pt x="1639" y="2363"/>
                    <a:pt x="1828" y="2552"/>
                    <a:pt x="2048" y="2552"/>
                  </a:cubicBezTo>
                  <a:cubicBezTo>
                    <a:pt x="2237" y="2552"/>
                    <a:pt x="2427" y="2363"/>
                    <a:pt x="2427" y="2111"/>
                  </a:cubicBezTo>
                  <a:lnTo>
                    <a:pt x="2427" y="1701"/>
                  </a:lnTo>
                  <a:lnTo>
                    <a:pt x="5892" y="1701"/>
                  </a:lnTo>
                  <a:lnTo>
                    <a:pt x="5892" y="2111"/>
                  </a:lnTo>
                  <a:cubicBezTo>
                    <a:pt x="5892" y="2363"/>
                    <a:pt x="6081" y="2552"/>
                    <a:pt x="6333" y="2552"/>
                  </a:cubicBezTo>
                  <a:cubicBezTo>
                    <a:pt x="6585" y="2552"/>
                    <a:pt x="6743" y="2363"/>
                    <a:pt x="6743" y="2111"/>
                  </a:cubicBezTo>
                  <a:lnTo>
                    <a:pt x="6743" y="1701"/>
                  </a:lnTo>
                  <a:lnTo>
                    <a:pt x="10208" y="1701"/>
                  </a:lnTo>
                  <a:lnTo>
                    <a:pt x="10208" y="2111"/>
                  </a:lnTo>
                  <a:cubicBezTo>
                    <a:pt x="10208" y="2363"/>
                    <a:pt x="10397" y="2552"/>
                    <a:pt x="10618" y="2552"/>
                  </a:cubicBezTo>
                  <a:cubicBezTo>
                    <a:pt x="10870" y="2552"/>
                    <a:pt x="11027" y="2363"/>
                    <a:pt x="11027" y="2111"/>
                  </a:cubicBezTo>
                  <a:lnTo>
                    <a:pt x="11027" y="1701"/>
                  </a:lnTo>
                  <a:close/>
                  <a:moveTo>
                    <a:pt x="11878" y="4159"/>
                  </a:moveTo>
                  <a:lnTo>
                    <a:pt x="11878" y="6112"/>
                  </a:lnTo>
                  <a:lnTo>
                    <a:pt x="11847" y="6112"/>
                  </a:lnTo>
                  <a:cubicBezTo>
                    <a:pt x="11090" y="5072"/>
                    <a:pt x="9862" y="4442"/>
                    <a:pt x="8538" y="4442"/>
                  </a:cubicBezTo>
                  <a:cubicBezTo>
                    <a:pt x="6239" y="4442"/>
                    <a:pt x="4411" y="6301"/>
                    <a:pt x="4411" y="8569"/>
                  </a:cubicBezTo>
                  <a:cubicBezTo>
                    <a:pt x="4411" y="9168"/>
                    <a:pt x="4506" y="9735"/>
                    <a:pt x="4758" y="10239"/>
                  </a:cubicBezTo>
                  <a:lnTo>
                    <a:pt x="1261" y="10239"/>
                  </a:lnTo>
                  <a:cubicBezTo>
                    <a:pt x="1009" y="10239"/>
                    <a:pt x="851" y="10050"/>
                    <a:pt x="851" y="9830"/>
                  </a:cubicBezTo>
                  <a:lnTo>
                    <a:pt x="851" y="4159"/>
                  </a:lnTo>
                  <a:close/>
                  <a:moveTo>
                    <a:pt x="8538" y="5261"/>
                  </a:moveTo>
                  <a:cubicBezTo>
                    <a:pt x="10334" y="5261"/>
                    <a:pt x="11847" y="6774"/>
                    <a:pt x="11847" y="8569"/>
                  </a:cubicBezTo>
                  <a:cubicBezTo>
                    <a:pt x="11847" y="10397"/>
                    <a:pt x="10334" y="11877"/>
                    <a:pt x="8538" y="11877"/>
                  </a:cubicBezTo>
                  <a:cubicBezTo>
                    <a:pt x="6711" y="11877"/>
                    <a:pt x="5230" y="10397"/>
                    <a:pt x="5230" y="8569"/>
                  </a:cubicBezTo>
                  <a:cubicBezTo>
                    <a:pt x="5230" y="6774"/>
                    <a:pt x="6743" y="5261"/>
                    <a:pt x="8538" y="5261"/>
                  </a:cubicBezTo>
                  <a:close/>
                  <a:moveTo>
                    <a:pt x="2048" y="0"/>
                  </a:moveTo>
                  <a:cubicBezTo>
                    <a:pt x="1828" y="0"/>
                    <a:pt x="1639" y="189"/>
                    <a:pt x="1639" y="441"/>
                  </a:cubicBezTo>
                  <a:lnTo>
                    <a:pt x="1639" y="851"/>
                  </a:lnTo>
                  <a:lnTo>
                    <a:pt x="1198" y="851"/>
                  </a:lnTo>
                  <a:cubicBezTo>
                    <a:pt x="536" y="851"/>
                    <a:pt x="1" y="1418"/>
                    <a:pt x="1" y="2079"/>
                  </a:cubicBezTo>
                  <a:lnTo>
                    <a:pt x="1" y="9798"/>
                  </a:lnTo>
                  <a:cubicBezTo>
                    <a:pt x="1" y="10460"/>
                    <a:pt x="536" y="11027"/>
                    <a:pt x="1198" y="11027"/>
                  </a:cubicBezTo>
                  <a:lnTo>
                    <a:pt x="5230" y="11027"/>
                  </a:lnTo>
                  <a:cubicBezTo>
                    <a:pt x="5987" y="12003"/>
                    <a:pt x="7184" y="12665"/>
                    <a:pt x="8538" y="12665"/>
                  </a:cubicBezTo>
                  <a:cubicBezTo>
                    <a:pt x="10807" y="12665"/>
                    <a:pt x="12666" y="10838"/>
                    <a:pt x="12666" y="8538"/>
                  </a:cubicBezTo>
                  <a:lnTo>
                    <a:pt x="12666" y="2079"/>
                  </a:lnTo>
                  <a:cubicBezTo>
                    <a:pt x="12666" y="1418"/>
                    <a:pt x="12130" y="851"/>
                    <a:pt x="11405" y="851"/>
                  </a:cubicBezTo>
                  <a:lnTo>
                    <a:pt x="11027" y="851"/>
                  </a:lnTo>
                  <a:lnTo>
                    <a:pt x="11027" y="441"/>
                  </a:lnTo>
                  <a:cubicBezTo>
                    <a:pt x="11027" y="189"/>
                    <a:pt x="10807" y="0"/>
                    <a:pt x="10618" y="0"/>
                  </a:cubicBezTo>
                  <a:cubicBezTo>
                    <a:pt x="10397" y="0"/>
                    <a:pt x="10177" y="189"/>
                    <a:pt x="10177" y="441"/>
                  </a:cubicBezTo>
                  <a:lnTo>
                    <a:pt x="10177" y="851"/>
                  </a:lnTo>
                  <a:lnTo>
                    <a:pt x="6711" y="851"/>
                  </a:lnTo>
                  <a:lnTo>
                    <a:pt x="6711" y="441"/>
                  </a:lnTo>
                  <a:cubicBezTo>
                    <a:pt x="6711" y="189"/>
                    <a:pt x="6522" y="0"/>
                    <a:pt x="6333" y="0"/>
                  </a:cubicBezTo>
                  <a:cubicBezTo>
                    <a:pt x="6081" y="0"/>
                    <a:pt x="5892" y="189"/>
                    <a:pt x="5892" y="441"/>
                  </a:cubicBezTo>
                  <a:lnTo>
                    <a:pt x="5892" y="851"/>
                  </a:lnTo>
                  <a:lnTo>
                    <a:pt x="2427" y="851"/>
                  </a:lnTo>
                  <a:lnTo>
                    <a:pt x="2427" y="441"/>
                  </a:lnTo>
                  <a:cubicBezTo>
                    <a:pt x="2427" y="189"/>
                    <a:pt x="2237" y="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69"/>
            <p:cNvSpPr/>
            <p:nvPr/>
          </p:nvSpPr>
          <p:spPr>
            <a:xfrm>
              <a:off x="-61172925" y="2813775"/>
              <a:ext cx="62225" cy="145725"/>
            </a:xfrm>
            <a:custGeom>
              <a:avLst/>
              <a:gdLst/>
              <a:ahLst/>
              <a:cxnLst/>
              <a:rect l="l" t="t" r="r" b="b"/>
              <a:pathLst>
                <a:path w="2489" h="5829" extrusionOk="0">
                  <a:moveTo>
                    <a:pt x="1260" y="0"/>
                  </a:moveTo>
                  <a:cubicBezTo>
                    <a:pt x="1008" y="0"/>
                    <a:pt x="819" y="190"/>
                    <a:pt x="819" y="410"/>
                  </a:cubicBezTo>
                  <a:lnTo>
                    <a:pt x="819" y="662"/>
                  </a:lnTo>
                  <a:cubicBezTo>
                    <a:pt x="347" y="820"/>
                    <a:pt x="0" y="1292"/>
                    <a:pt x="0" y="1859"/>
                  </a:cubicBezTo>
                  <a:cubicBezTo>
                    <a:pt x="0" y="2521"/>
                    <a:pt x="536" y="2899"/>
                    <a:pt x="977" y="3245"/>
                  </a:cubicBezTo>
                  <a:cubicBezTo>
                    <a:pt x="1292" y="3466"/>
                    <a:pt x="1639" y="3687"/>
                    <a:pt x="1639" y="3939"/>
                  </a:cubicBezTo>
                  <a:cubicBezTo>
                    <a:pt x="1639" y="4191"/>
                    <a:pt x="1450" y="4380"/>
                    <a:pt x="1260" y="4380"/>
                  </a:cubicBezTo>
                  <a:cubicBezTo>
                    <a:pt x="1008" y="4380"/>
                    <a:pt x="819" y="4191"/>
                    <a:pt x="819" y="3939"/>
                  </a:cubicBezTo>
                  <a:cubicBezTo>
                    <a:pt x="819" y="3718"/>
                    <a:pt x="630" y="3498"/>
                    <a:pt x="441" y="3498"/>
                  </a:cubicBezTo>
                  <a:cubicBezTo>
                    <a:pt x="189" y="3498"/>
                    <a:pt x="0" y="3718"/>
                    <a:pt x="0" y="3939"/>
                  </a:cubicBezTo>
                  <a:cubicBezTo>
                    <a:pt x="0" y="4506"/>
                    <a:pt x="347" y="4915"/>
                    <a:pt x="819" y="5136"/>
                  </a:cubicBezTo>
                  <a:lnTo>
                    <a:pt x="819" y="5388"/>
                  </a:lnTo>
                  <a:cubicBezTo>
                    <a:pt x="819" y="5640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388"/>
                  </a:cubicBezTo>
                  <a:lnTo>
                    <a:pt x="1639" y="5136"/>
                  </a:lnTo>
                  <a:cubicBezTo>
                    <a:pt x="2111" y="4978"/>
                    <a:pt x="2489" y="4506"/>
                    <a:pt x="2489" y="3939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2"/>
                    <a:pt x="819" y="2080"/>
                    <a:pt x="819" y="1859"/>
                  </a:cubicBezTo>
                  <a:cubicBezTo>
                    <a:pt x="819" y="1607"/>
                    <a:pt x="1008" y="1418"/>
                    <a:pt x="1260" y="1418"/>
                  </a:cubicBezTo>
                  <a:cubicBezTo>
                    <a:pt x="1513" y="1418"/>
                    <a:pt x="1639" y="1607"/>
                    <a:pt x="1639" y="1859"/>
                  </a:cubicBezTo>
                  <a:cubicBezTo>
                    <a:pt x="1639" y="2080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59"/>
                  </a:cubicBezTo>
                  <a:cubicBezTo>
                    <a:pt x="2489" y="1292"/>
                    <a:pt x="2143" y="883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69"/>
            <p:cNvSpPr/>
            <p:nvPr/>
          </p:nvSpPr>
          <p:spPr>
            <a:xfrm>
              <a:off x="-61313925" y="279645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0"/>
                    <a:pt x="1639" y="378"/>
                  </a:cubicBezTo>
                  <a:cubicBezTo>
                    <a:pt x="1639" y="158"/>
                    <a:pt x="1419" y="0"/>
                    <a:pt x="1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69"/>
            <p:cNvSpPr/>
            <p:nvPr/>
          </p:nvSpPr>
          <p:spPr>
            <a:xfrm>
              <a:off x="-61313925" y="283740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31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1"/>
                    <a:pt x="1639" y="442"/>
                  </a:cubicBezTo>
                  <a:cubicBezTo>
                    <a:pt x="1639" y="190"/>
                    <a:pt x="1419" y="1"/>
                    <a:pt x="12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69"/>
            <p:cNvSpPr/>
            <p:nvPr/>
          </p:nvSpPr>
          <p:spPr>
            <a:xfrm>
              <a:off x="-61313925" y="2877575"/>
              <a:ext cx="40975" cy="22075"/>
            </a:xfrm>
            <a:custGeom>
              <a:avLst/>
              <a:gdLst/>
              <a:ahLst/>
              <a:cxnLst/>
              <a:rect l="l" t="t" r="r" b="b"/>
              <a:pathLst>
                <a:path w="1639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1"/>
                  </a:cubicBezTo>
                  <a:cubicBezTo>
                    <a:pt x="1" y="693"/>
                    <a:pt x="158" y="883"/>
                    <a:pt x="410" y="883"/>
                  </a:cubicBezTo>
                  <a:lnTo>
                    <a:pt x="1230" y="883"/>
                  </a:lnTo>
                  <a:cubicBezTo>
                    <a:pt x="1482" y="883"/>
                    <a:pt x="1639" y="693"/>
                    <a:pt x="1639" y="441"/>
                  </a:cubicBezTo>
                  <a:cubicBezTo>
                    <a:pt x="1639" y="221"/>
                    <a:pt x="1419" y="0"/>
                    <a:pt x="1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2" name="Google Shape;5182;p69"/>
          <p:cNvGrpSpPr/>
          <p:nvPr/>
        </p:nvGrpSpPr>
        <p:grpSpPr>
          <a:xfrm>
            <a:off x="7343521" y="1672781"/>
            <a:ext cx="351155" cy="351706"/>
            <a:chOff x="-59502375" y="1904375"/>
            <a:chExt cx="319000" cy="319500"/>
          </a:xfrm>
        </p:grpSpPr>
        <p:sp>
          <p:nvSpPr>
            <p:cNvPr id="5183" name="Google Shape;5183;p69"/>
            <p:cNvSpPr/>
            <p:nvPr/>
          </p:nvSpPr>
          <p:spPr>
            <a:xfrm>
              <a:off x="-59455125" y="2097050"/>
              <a:ext cx="227650" cy="62225"/>
            </a:xfrm>
            <a:custGeom>
              <a:avLst/>
              <a:gdLst/>
              <a:ahLst/>
              <a:cxnLst/>
              <a:rect l="l" t="t" r="r" b="b"/>
              <a:pathLst>
                <a:path w="9106" h="2489" extrusionOk="0">
                  <a:moveTo>
                    <a:pt x="1670" y="819"/>
                  </a:moveTo>
                  <a:lnTo>
                    <a:pt x="1670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3309" y="819"/>
                  </a:moveTo>
                  <a:lnTo>
                    <a:pt x="3309" y="1670"/>
                  </a:lnTo>
                  <a:lnTo>
                    <a:pt x="2489" y="1670"/>
                  </a:lnTo>
                  <a:lnTo>
                    <a:pt x="2489" y="819"/>
                  </a:lnTo>
                  <a:close/>
                  <a:moveTo>
                    <a:pt x="4978" y="819"/>
                  </a:moveTo>
                  <a:lnTo>
                    <a:pt x="4978" y="1670"/>
                  </a:lnTo>
                  <a:lnTo>
                    <a:pt x="4128" y="1670"/>
                  </a:lnTo>
                  <a:lnTo>
                    <a:pt x="4128" y="819"/>
                  </a:lnTo>
                  <a:close/>
                  <a:moveTo>
                    <a:pt x="6617" y="819"/>
                  </a:moveTo>
                  <a:lnTo>
                    <a:pt x="6617" y="1670"/>
                  </a:lnTo>
                  <a:lnTo>
                    <a:pt x="5798" y="1670"/>
                  </a:lnTo>
                  <a:lnTo>
                    <a:pt x="5798" y="819"/>
                  </a:lnTo>
                  <a:close/>
                  <a:moveTo>
                    <a:pt x="8286" y="819"/>
                  </a:moveTo>
                  <a:lnTo>
                    <a:pt x="8286" y="1670"/>
                  </a:lnTo>
                  <a:lnTo>
                    <a:pt x="7436" y="1670"/>
                  </a:lnTo>
                  <a:lnTo>
                    <a:pt x="7436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89"/>
                    <a:pt x="410" y="2489"/>
                  </a:cubicBezTo>
                  <a:lnTo>
                    <a:pt x="8664" y="2489"/>
                  </a:lnTo>
                  <a:cubicBezTo>
                    <a:pt x="8917" y="2489"/>
                    <a:pt x="9106" y="2300"/>
                    <a:pt x="9106" y="2048"/>
                  </a:cubicBezTo>
                  <a:lnTo>
                    <a:pt x="9106" y="410"/>
                  </a:lnTo>
                  <a:cubicBezTo>
                    <a:pt x="9106" y="158"/>
                    <a:pt x="8917" y="0"/>
                    <a:pt x="8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69"/>
            <p:cNvSpPr/>
            <p:nvPr/>
          </p:nvSpPr>
          <p:spPr>
            <a:xfrm>
              <a:off x="-59502375" y="1966300"/>
              <a:ext cx="319000" cy="257575"/>
            </a:xfrm>
            <a:custGeom>
              <a:avLst/>
              <a:gdLst/>
              <a:ahLst/>
              <a:cxnLst/>
              <a:rect l="l" t="t" r="r" b="b"/>
              <a:pathLst>
                <a:path w="12760" h="10303" extrusionOk="0">
                  <a:moveTo>
                    <a:pt x="8633" y="1639"/>
                  </a:moveTo>
                  <a:lnTo>
                    <a:pt x="8633" y="3592"/>
                  </a:lnTo>
                  <a:lnTo>
                    <a:pt x="7814" y="3592"/>
                  </a:lnTo>
                  <a:lnTo>
                    <a:pt x="7814" y="1639"/>
                  </a:lnTo>
                  <a:close/>
                  <a:moveTo>
                    <a:pt x="11941" y="819"/>
                  </a:moveTo>
                  <a:lnTo>
                    <a:pt x="11941" y="3592"/>
                  </a:lnTo>
                  <a:lnTo>
                    <a:pt x="11122" y="3592"/>
                  </a:lnTo>
                  <a:lnTo>
                    <a:pt x="11122" y="819"/>
                  </a:lnTo>
                  <a:close/>
                  <a:moveTo>
                    <a:pt x="5041" y="3119"/>
                  </a:moveTo>
                  <a:lnTo>
                    <a:pt x="5041" y="3970"/>
                  </a:lnTo>
                  <a:cubicBezTo>
                    <a:pt x="5041" y="4222"/>
                    <a:pt x="5230" y="4411"/>
                    <a:pt x="5482" y="4411"/>
                  </a:cubicBezTo>
                  <a:lnTo>
                    <a:pt x="11941" y="4411"/>
                  </a:lnTo>
                  <a:lnTo>
                    <a:pt x="11941" y="9357"/>
                  </a:lnTo>
                  <a:lnTo>
                    <a:pt x="914" y="9357"/>
                  </a:lnTo>
                  <a:lnTo>
                    <a:pt x="914" y="4222"/>
                  </a:lnTo>
                  <a:lnTo>
                    <a:pt x="2552" y="3119"/>
                  </a:lnTo>
                  <a:lnTo>
                    <a:pt x="2552" y="3970"/>
                  </a:lnTo>
                  <a:cubicBezTo>
                    <a:pt x="2552" y="4207"/>
                    <a:pt x="2767" y="4373"/>
                    <a:pt x="2980" y="4373"/>
                  </a:cubicBezTo>
                  <a:cubicBezTo>
                    <a:pt x="3050" y="4373"/>
                    <a:pt x="3120" y="4355"/>
                    <a:pt x="3182" y="4316"/>
                  </a:cubicBezTo>
                  <a:lnTo>
                    <a:pt x="5041" y="3119"/>
                  </a:lnTo>
                  <a:close/>
                  <a:moveTo>
                    <a:pt x="10712" y="0"/>
                  </a:moveTo>
                  <a:cubicBezTo>
                    <a:pt x="10491" y="0"/>
                    <a:pt x="10334" y="189"/>
                    <a:pt x="10334" y="441"/>
                  </a:cubicBezTo>
                  <a:lnTo>
                    <a:pt x="10334" y="3592"/>
                  </a:lnTo>
                  <a:lnTo>
                    <a:pt x="9483" y="3592"/>
                  </a:lnTo>
                  <a:lnTo>
                    <a:pt x="9483" y="1261"/>
                  </a:lnTo>
                  <a:cubicBezTo>
                    <a:pt x="9483" y="1008"/>
                    <a:pt x="9294" y="819"/>
                    <a:pt x="9074" y="819"/>
                  </a:cubicBezTo>
                  <a:lnTo>
                    <a:pt x="7404" y="819"/>
                  </a:lnTo>
                  <a:cubicBezTo>
                    <a:pt x="7183" y="819"/>
                    <a:pt x="6963" y="1008"/>
                    <a:pt x="6963" y="1261"/>
                  </a:cubicBezTo>
                  <a:lnTo>
                    <a:pt x="6963" y="3592"/>
                  </a:lnTo>
                  <a:lnTo>
                    <a:pt x="5860" y="3592"/>
                  </a:lnTo>
                  <a:lnTo>
                    <a:pt x="5860" y="2363"/>
                  </a:lnTo>
                  <a:cubicBezTo>
                    <a:pt x="5860" y="2206"/>
                    <a:pt x="5797" y="2080"/>
                    <a:pt x="5640" y="2017"/>
                  </a:cubicBezTo>
                  <a:cubicBezTo>
                    <a:pt x="5581" y="1973"/>
                    <a:pt x="5509" y="1949"/>
                    <a:pt x="5436" y="1949"/>
                  </a:cubicBezTo>
                  <a:cubicBezTo>
                    <a:pt x="5352" y="1949"/>
                    <a:pt x="5266" y="1981"/>
                    <a:pt x="5199" y="2048"/>
                  </a:cubicBezTo>
                  <a:lnTo>
                    <a:pt x="3340" y="3245"/>
                  </a:lnTo>
                  <a:lnTo>
                    <a:pt x="3340" y="2395"/>
                  </a:lnTo>
                  <a:cubicBezTo>
                    <a:pt x="3340" y="2237"/>
                    <a:pt x="3277" y="2111"/>
                    <a:pt x="3119" y="2048"/>
                  </a:cubicBezTo>
                  <a:cubicBezTo>
                    <a:pt x="3061" y="2004"/>
                    <a:pt x="2989" y="1981"/>
                    <a:pt x="2916" y="1981"/>
                  </a:cubicBezTo>
                  <a:cubicBezTo>
                    <a:pt x="2831" y="1981"/>
                    <a:pt x="2746" y="2012"/>
                    <a:pt x="2678" y="2080"/>
                  </a:cubicBezTo>
                  <a:lnTo>
                    <a:pt x="189" y="3718"/>
                  </a:lnTo>
                  <a:cubicBezTo>
                    <a:pt x="95" y="3812"/>
                    <a:pt x="0" y="3938"/>
                    <a:pt x="0" y="4096"/>
                  </a:cubicBezTo>
                  <a:lnTo>
                    <a:pt x="0" y="9861"/>
                  </a:lnTo>
                  <a:cubicBezTo>
                    <a:pt x="0" y="10113"/>
                    <a:pt x="189" y="10302"/>
                    <a:pt x="441" y="10302"/>
                  </a:cubicBezTo>
                  <a:lnTo>
                    <a:pt x="12287" y="10302"/>
                  </a:lnTo>
                  <a:cubicBezTo>
                    <a:pt x="12539" y="10302"/>
                    <a:pt x="12697" y="10113"/>
                    <a:pt x="12697" y="9861"/>
                  </a:cubicBezTo>
                  <a:lnTo>
                    <a:pt x="12697" y="504"/>
                  </a:lnTo>
                  <a:cubicBezTo>
                    <a:pt x="12760" y="158"/>
                    <a:pt x="12602" y="0"/>
                    <a:pt x="123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69"/>
            <p:cNvSpPr/>
            <p:nvPr/>
          </p:nvSpPr>
          <p:spPr>
            <a:xfrm>
              <a:off x="-59322800" y="1904375"/>
              <a:ext cx="106350" cy="41175"/>
            </a:xfrm>
            <a:custGeom>
              <a:avLst/>
              <a:gdLst/>
              <a:ahLst/>
              <a:cxnLst/>
              <a:rect l="l" t="t" r="r" b="b"/>
              <a:pathLst>
                <a:path w="4254" h="1647" extrusionOk="0">
                  <a:moveTo>
                    <a:pt x="1291" y="0"/>
                  </a:moveTo>
                  <a:cubicBezTo>
                    <a:pt x="890" y="0"/>
                    <a:pt x="485" y="181"/>
                    <a:pt x="158" y="556"/>
                  </a:cubicBezTo>
                  <a:cubicBezTo>
                    <a:pt x="0" y="713"/>
                    <a:pt x="32" y="965"/>
                    <a:pt x="189" y="1123"/>
                  </a:cubicBezTo>
                  <a:cubicBezTo>
                    <a:pt x="265" y="1198"/>
                    <a:pt x="369" y="1237"/>
                    <a:pt x="474" y="1237"/>
                  </a:cubicBezTo>
                  <a:cubicBezTo>
                    <a:pt x="589" y="1237"/>
                    <a:pt x="706" y="1190"/>
                    <a:pt x="788" y="1091"/>
                  </a:cubicBezTo>
                  <a:cubicBezTo>
                    <a:pt x="946" y="918"/>
                    <a:pt x="1119" y="831"/>
                    <a:pt x="1292" y="831"/>
                  </a:cubicBezTo>
                  <a:cubicBezTo>
                    <a:pt x="1465" y="831"/>
                    <a:pt x="1639" y="918"/>
                    <a:pt x="1796" y="1091"/>
                  </a:cubicBezTo>
                  <a:cubicBezTo>
                    <a:pt x="2115" y="1457"/>
                    <a:pt x="2530" y="1646"/>
                    <a:pt x="2948" y="1646"/>
                  </a:cubicBezTo>
                  <a:cubicBezTo>
                    <a:pt x="3357" y="1646"/>
                    <a:pt x="3769" y="1465"/>
                    <a:pt x="4096" y="1091"/>
                  </a:cubicBezTo>
                  <a:cubicBezTo>
                    <a:pt x="4254" y="902"/>
                    <a:pt x="4191" y="650"/>
                    <a:pt x="4033" y="493"/>
                  </a:cubicBezTo>
                  <a:cubicBezTo>
                    <a:pt x="3975" y="420"/>
                    <a:pt x="3885" y="381"/>
                    <a:pt x="3788" y="381"/>
                  </a:cubicBezTo>
                  <a:cubicBezTo>
                    <a:pt x="3674" y="381"/>
                    <a:pt x="3551" y="436"/>
                    <a:pt x="3466" y="556"/>
                  </a:cubicBezTo>
                  <a:cubicBezTo>
                    <a:pt x="3308" y="729"/>
                    <a:pt x="3127" y="815"/>
                    <a:pt x="2946" y="815"/>
                  </a:cubicBezTo>
                  <a:cubicBezTo>
                    <a:pt x="2765" y="815"/>
                    <a:pt x="2584" y="729"/>
                    <a:pt x="2426" y="556"/>
                  </a:cubicBezTo>
                  <a:cubicBezTo>
                    <a:pt x="2108" y="189"/>
                    <a:pt x="1701" y="0"/>
                    <a:pt x="12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6" name="Google Shape;5186;p69"/>
          <p:cNvGrpSpPr/>
          <p:nvPr/>
        </p:nvGrpSpPr>
        <p:grpSpPr>
          <a:xfrm>
            <a:off x="1435629" y="1675588"/>
            <a:ext cx="351155" cy="346092"/>
            <a:chOff x="-64774725" y="1916550"/>
            <a:chExt cx="319000" cy="314400"/>
          </a:xfrm>
        </p:grpSpPr>
        <p:sp>
          <p:nvSpPr>
            <p:cNvPr id="5187" name="Google Shape;5187;p69"/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69"/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9" name="Google Shape;5189;p69"/>
          <p:cNvGrpSpPr/>
          <p:nvPr/>
        </p:nvGrpSpPr>
        <p:grpSpPr>
          <a:xfrm>
            <a:off x="1436923" y="2077338"/>
            <a:ext cx="348568" cy="352036"/>
            <a:chOff x="-64764500" y="2280550"/>
            <a:chExt cx="316650" cy="319800"/>
          </a:xfrm>
        </p:grpSpPr>
        <p:sp>
          <p:nvSpPr>
            <p:cNvPr id="5190" name="Google Shape;5190;p69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69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92" name="Google Shape;5192;p69"/>
          <p:cNvSpPr/>
          <p:nvPr/>
        </p:nvSpPr>
        <p:spPr>
          <a:xfrm>
            <a:off x="1457026" y="2482308"/>
            <a:ext cx="304344" cy="348568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93" name="Google Shape;5193;p69"/>
          <p:cNvGrpSpPr/>
          <p:nvPr/>
        </p:nvGrpSpPr>
        <p:grpSpPr>
          <a:xfrm>
            <a:off x="3542063" y="1710757"/>
            <a:ext cx="347688" cy="275750"/>
            <a:chOff x="-62882850" y="1999375"/>
            <a:chExt cx="315850" cy="250500"/>
          </a:xfrm>
        </p:grpSpPr>
        <p:sp>
          <p:nvSpPr>
            <p:cNvPr id="5194" name="Google Shape;5194;p69"/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69"/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6" name="Google Shape;5196;p69"/>
          <p:cNvGrpSpPr/>
          <p:nvPr/>
        </p:nvGrpSpPr>
        <p:grpSpPr>
          <a:xfrm>
            <a:off x="3533821" y="2078631"/>
            <a:ext cx="364172" cy="349449"/>
            <a:chOff x="-62890750" y="2296300"/>
            <a:chExt cx="330825" cy="317450"/>
          </a:xfrm>
        </p:grpSpPr>
        <p:sp>
          <p:nvSpPr>
            <p:cNvPr id="5197" name="Google Shape;5197;p69"/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69"/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69"/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0" name="Google Shape;5200;p69"/>
          <p:cNvGrpSpPr/>
          <p:nvPr/>
        </p:nvGrpSpPr>
        <p:grpSpPr>
          <a:xfrm>
            <a:off x="3542063" y="2481799"/>
            <a:ext cx="347688" cy="349421"/>
            <a:chOff x="-62882850" y="2664925"/>
            <a:chExt cx="315850" cy="317425"/>
          </a:xfrm>
        </p:grpSpPr>
        <p:sp>
          <p:nvSpPr>
            <p:cNvPr id="5201" name="Google Shape;5201;p69"/>
            <p:cNvSpPr/>
            <p:nvPr/>
          </p:nvSpPr>
          <p:spPr>
            <a:xfrm>
              <a:off x="-62882850" y="2664925"/>
              <a:ext cx="315850" cy="317425"/>
            </a:xfrm>
            <a:custGeom>
              <a:avLst/>
              <a:gdLst/>
              <a:ahLst/>
              <a:cxnLst/>
              <a:rect l="l" t="t" r="r" b="b"/>
              <a:pathLst>
                <a:path w="12634" h="12697" extrusionOk="0">
                  <a:moveTo>
                    <a:pt x="11405" y="851"/>
                  </a:moveTo>
                  <a:cubicBezTo>
                    <a:pt x="11657" y="851"/>
                    <a:pt x="11814" y="1040"/>
                    <a:pt x="11814" y="1260"/>
                  </a:cubicBezTo>
                  <a:lnTo>
                    <a:pt x="11814" y="7719"/>
                  </a:lnTo>
                  <a:lnTo>
                    <a:pt x="788" y="7719"/>
                  </a:lnTo>
                  <a:lnTo>
                    <a:pt x="788" y="1260"/>
                  </a:lnTo>
                  <a:cubicBezTo>
                    <a:pt x="788" y="1040"/>
                    <a:pt x="977" y="851"/>
                    <a:pt x="1197" y="851"/>
                  </a:cubicBezTo>
                  <a:close/>
                  <a:moveTo>
                    <a:pt x="11814" y="8506"/>
                  </a:moveTo>
                  <a:lnTo>
                    <a:pt x="11814" y="8947"/>
                  </a:lnTo>
                  <a:cubicBezTo>
                    <a:pt x="11814" y="9199"/>
                    <a:pt x="11594" y="9389"/>
                    <a:pt x="11405" y="9389"/>
                  </a:cubicBezTo>
                  <a:lnTo>
                    <a:pt x="1197" y="9389"/>
                  </a:lnTo>
                  <a:cubicBezTo>
                    <a:pt x="977" y="9389"/>
                    <a:pt x="788" y="9199"/>
                    <a:pt x="788" y="8947"/>
                  </a:cubicBezTo>
                  <a:lnTo>
                    <a:pt x="788" y="8506"/>
                  </a:lnTo>
                  <a:close/>
                  <a:moveTo>
                    <a:pt x="7782" y="10208"/>
                  </a:moveTo>
                  <a:lnTo>
                    <a:pt x="8349" y="11877"/>
                  </a:lnTo>
                  <a:lnTo>
                    <a:pt x="4253" y="11877"/>
                  </a:lnTo>
                  <a:lnTo>
                    <a:pt x="4789" y="10208"/>
                  </a:lnTo>
                  <a:close/>
                  <a:moveTo>
                    <a:pt x="1197" y="0"/>
                  </a:moveTo>
                  <a:cubicBezTo>
                    <a:pt x="536" y="0"/>
                    <a:pt x="0" y="567"/>
                    <a:pt x="0" y="1229"/>
                  </a:cubicBezTo>
                  <a:lnTo>
                    <a:pt x="0" y="8947"/>
                  </a:lnTo>
                  <a:cubicBezTo>
                    <a:pt x="0" y="9609"/>
                    <a:pt x="536" y="10176"/>
                    <a:pt x="1197" y="10176"/>
                  </a:cubicBezTo>
                  <a:lnTo>
                    <a:pt x="3938" y="10176"/>
                  </a:lnTo>
                  <a:lnTo>
                    <a:pt x="3371" y="11814"/>
                  </a:lnTo>
                  <a:lnTo>
                    <a:pt x="2867" y="11814"/>
                  </a:lnTo>
                  <a:cubicBezTo>
                    <a:pt x="2615" y="11814"/>
                    <a:pt x="2457" y="12003"/>
                    <a:pt x="2457" y="12255"/>
                  </a:cubicBezTo>
                  <a:cubicBezTo>
                    <a:pt x="2457" y="12476"/>
                    <a:pt x="2678" y="12697"/>
                    <a:pt x="2867" y="12697"/>
                  </a:cubicBezTo>
                  <a:lnTo>
                    <a:pt x="9767" y="12697"/>
                  </a:lnTo>
                  <a:cubicBezTo>
                    <a:pt x="9987" y="12697"/>
                    <a:pt x="10176" y="12476"/>
                    <a:pt x="10176" y="12255"/>
                  </a:cubicBezTo>
                  <a:cubicBezTo>
                    <a:pt x="10176" y="12003"/>
                    <a:pt x="9987" y="11814"/>
                    <a:pt x="9767" y="11814"/>
                  </a:cubicBezTo>
                  <a:lnTo>
                    <a:pt x="9231" y="11814"/>
                  </a:lnTo>
                  <a:lnTo>
                    <a:pt x="8695" y="10176"/>
                  </a:lnTo>
                  <a:lnTo>
                    <a:pt x="11405" y="10176"/>
                  </a:lnTo>
                  <a:cubicBezTo>
                    <a:pt x="12066" y="10176"/>
                    <a:pt x="12634" y="9609"/>
                    <a:pt x="12634" y="8947"/>
                  </a:cubicBezTo>
                  <a:lnTo>
                    <a:pt x="12634" y="1229"/>
                  </a:lnTo>
                  <a:cubicBezTo>
                    <a:pt x="12634" y="567"/>
                    <a:pt x="12066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69"/>
            <p:cNvSpPr/>
            <p:nvPr/>
          </p:nvSpPr>
          <p:spPr>
            <a:xfrm>
              <a:off x="-62756050" y="2702725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3"/>
                  </a:lnTo>
                  <a:cubicBezTo>
                    <a:pt x="347" y="851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9" y="3749"/>
                    <a:pt x="1639" y="3970"/>
                  </a:cubicBezTo>
                  <a:cubicBezTo>
                    <a:pt x="1639" y="4222"/>
                    <a:pt x="1450" y="4411"/>
                    <a:pt x="1229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29"/>
                    <a:pt x="441" y="3529"/>
                  </a:cubicBezTo>
                  <a:cubicBezTo>
                    <a:pt x="189" y="3529"/>
                    <a:pt x="0" y="3749"/>
                    <a:pt x="0" y="3970"/>
                  </a:cubicBezTo>
                  <a:cubicBezTo>
                    <a:pt x="0" y="4537"/>
                    <a:pt x="347" y="4947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229" y="5860"/>
                  </a:cubicBezTo>
                  <a:cubicBezTo>
                    <a:pt x="1450" y="5860"/>
                    <a:pt x="1639" y="5671"/>
                    <a:pt x="1639" y="5419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899"/>
                    <a:pt x="1481" y="2584"/>
                  </a:cubicBezTo>
                  <a:cubicBezTo>
                    <a:pt x="1166" y="2363"/>
                    <a:pt x="819" y="2111"/>
                    <a:pt x="819" y="1891"/>
                  </a:cubicBezTo>
                  <a:cubicBezTo>
                    <a:pt x="819" y="1639"/>
                    <a:pt x="977" y="1450"/>
                    <a:pt x="1229" y="1450"/>
                  </a:cubicBezTo>
                  <a:cubicBezTo>
                    <a:pt x="1450" y="1450"/>
                    <a:pt x="1639" y="1639"/>
                    <a:pt x="1639" y="1891"/>
                  </a:cubicBezTo>
                  <a:cubicBezTo>
                    <a:pt x="1639" y="2111"/>
                    <a:pt x="1859" y="2332"/>
                    <a:pt x="2048" y="2332"/>
                  </a:cubicBezTo>
                  <a:cubicBezTo>
                    <a:pt x="2237" y="2332"/>
                    <a:pt x="2489" y="2111"/>
                    <a:pt x="2489" y="1891"/>
                  </a:cubicBezTo>
                  <a:cubicBezTo>
                    <a:pt x="2489" y="1324"/>
                    <a:pt x="2143" y="914"/>
                    <a:pt x="1639" y="693"/>
                  </a:cubicBezTo>
                  <a:lnTo>
                    <a:pt x="1639" y="441"/>
                  </a:lnTo>
                  <a:cubicBezTo>
                    <a:pt x="1639" y="189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3" name="Google Shape;5203;p69"/>
          <p:cNvSpPr/>
          <p:nvPr/>
        </p:nvSpPr>
        <p:spPr>
          <a:xfrm>
            <a:off x="5656501" y="1675220"/>
            <a:ext cx="351183" cy="346945"/>
          </a:xfrm>
          <a:custGeom>
            <a:avLst/>
            <a:gdLst/>
            <a:ahLst/>
            <a:cxnLst/>
            <a:rect l="l" t="t" r="r" b="b"/>
            <a:pathLst>
              <a:path w="12761" h="12607" extrusionOk="0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4" name="Google Shape;5204;p69"/>
          <p:cNvGrpSpPr/>
          <p:nvPr/>
        </p:nvGrpSpPr>
        <p:grpSpPr>
          <a:xfrm>
            <a:off x="5659701" y="2082099"/>
            <a:ext cx="348568" cy="342514"/>
            <a:chOff x="-60988625" y="2310475"/>
            <a:chExt cx="316650" cy="311150"/>
          </a:xfrm>
        </p:grpSpPr>
        <p:sp>
          <p:nvSpPr>
            <p:cNvPr id="5205" name="Google Shape;5205;p69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69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69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69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69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69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1" name="Google Shape;5211;p69"/>
          <p:cNvGrpSpPr/>
          <p:nvPr/>
        </p:nvGrpSpPr>
        <p:grpSpPr>
          <a:xfrm>
            <a:off x="5660141" y="2481029"/>
            <a:ext cx="347688" cy="350963"/>
            <a:chOff x="-60987050" y="2671400"/>
            <a:chExt cx="315850" cy="318825"/>
          </a:xfrm>
        </p:grpSpPr>
        <p:sp>
          <p:nvSpPr>
            <p:cNvPr id="5212" name="Google Shape;5212;p69"/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69"/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4" name="Google Shape;5214;p69"/>
          <p:cNvGrpSpPr/>
          <p:nvPr/>
        </p:nvGrpSpPr>
        <p:grpSpPr>
          <a:xfrm>
            <a:off x="7343520" y="2082980"/>
            <a:ext cx="351155" cy="340753"/>
            <a:chOff x="-59481900" y="2290800"/>
            <a:chExt cx="319000" cy="309550"/>
          </a:xfrm>
        </p:grpSpPr>
        <p:sp>
          <p:nvSpPr>
            <p:cNvPr id="5215" name="Google Shape;5215;p69"/>
            <p:cNvSpPr/>
            <p:nvPr/>
          </p:nvSpPr>
          <p:spPr>
            <a:xfrm>
              <a:off x="-59481900" y="2290800"/>
              <a:ext cx="319000" cy="309550"/>
            </a:xfrm>
            <a:custGeom>
              <a:avLst/>
              <a:gdLst/>
              <a:ahLst/>
              <a:cxnLst/>
              <a:rect l="l" t="t" r="r" b="b"/>
              <a:pathLst>
                <a:path w="12760" h="12382" extrusionOk="0">
                  <a:moveTo>
                    <a:pt x="6427" y="851"/>
                  </a:moveTo>
                  <a:cubicBezTo>
                    <a:pt x="6900" y="851"/>
                    <a:pt x="7247" y="1197"/>
                    <a:pt x="7247" y="1670"/>
                  </a:cubicBezTo>
                  <a:lnTo>
                    <a:pt x="7247" y="4159"/>
                  </a:lnTo>
                  <a:lnTo>
                    <a:pt x="5608" y="4159"/>
                  </a:lnTo>
                  <a:lnTo>
                    <a:pt x="5608" y="1670"/>
                  </a:lnTo>
                  <a:cubicBezTo>
                    <a:pt x="5608" y="1197"/>
                    <a:pt x="5955" y="851"/>
                    <a:pt x="6427" y="851"/>
                  </a:cubicBezTo>
                  <a:close/>
                  <a:moveTo>
                    <a:pt x="11594" y="3308"/>
                  </a:moveTo>
                  <a:cubicBezTo>
                    <a:pt x="11846" y="3308"/>
                    <a:pt x="12004" y="3529"/>
                    <a:pt x="12004" y="3749"/>
                  </a:cubicBezTo>
                  <a:lnTo>
                    <a:pt x="12004" y="11185"/>
                  </a:lnTo>
                  <a:lnTo>
                    <a:pt x="11941" y="11185"/>
                  </a:lnTo>
                  <a:cubicBezTo>
                    <a:pt x="11941" y="11437"/>
                    <a:pt x="11752" y="11594"/>
                    <a:pt x="11563" y="11594"/>
                  </a:cubicBezTo>
                  <a:lnTo>
                    <a:pt x="1355" y="11594"/>
                  </a:lnTo>
                  <a:cubicBezTo>
                    <a:pt x="1103" y="11594"/>
                    <a:pt x="914" y="11405"/>
                    <a:pt x="914" y="11185"/>
                  </a:cubicBezTo>
                  <a:lnTo>
                    <a:pt x="914" y="3749"/>
                  </a:lnTo>
                  <a:cubicBezTo>
                    <a:pt x="914" y="3529"/>
                    <a:pt x="1103" y="3308"/>
                    <a:pt x="1355" y="3308"/>
                  </a:cubicBezTo>
                  <a:lnTo>
                    <a:pt x="4821" y="3308"/>
                  </a:lnTo>
                  <a:lnTo>
                    <a:pt x="4821" y="4568"/>
                  </a:lnTo>
                  <a:cubicBezTo>
                    <a:pt x="4821" y="4821"/>
                    <a:pt x="5010" y="5010"/>
                    <a:pt x="5199" y="5010"/>
                  </a:cubicBezTo>
                  <a:lnTo>
                    <a:pt x="7688" y="5010"/>
                  </a:lnTo>
                  <a:cubicBezTo>
                    <a:pt x="7940" y="5010"/>
                    <a:pt x="8129" y="4821"/>
                    <a:pt x="8129" y="4568"/>
                  </a:cubicBezTo>
                  <a:lnTo>
                    <a:pt x="8129" y="3308"/>
                  </a:lnTo>
                  <a:close/>
                  <a:moveTo>
                    <a:pt x="6396" y="0"/>
                  </a:moveTo>
                  <a:cubicBezTo>
                    <a:pt x="5482" y="0"/>
                    <a:pt x="4726" y="756"/>
                    <a:pt x="4726" y="1670"/>
                  </a:cubicBezTo>
                  <a:lnTo>
                    <a:pt x="4726" y="2489"/>
                  </a:lnTo>
                  <a:lnTo>
                    <a:pt x="1261" y="2489"/>
                  </a:lnTo>
                  <a:cubicBezTo>
                    <a:pt x="599" y="2489"/>
                    <a:pt x="0" y="3056"/>
                    <a:pt x="0" y="3718"/>
                  </a:cubicBezTo>
                  <a:lnTo>
                    <a:pt x="0" y="11153"/>
                  </a:lnTo>
                  <a:cubicBezTo>
                    <a:pt x="0" y="11815"/>
                    <a:pt x="568" y="12382"/>
                    <a:pt x="1261" y="12382"/>
                  </a:cubicBezTo>
                  <a:lnTo>
                    <a:pt x="11468" y="12382"/>
                  </a:lnTo>
                  <a:cubicBezTo>
                    <a:pt x="12130" y="12382"/>
                    <a:pt x="12697" y="11815"/>
                    <a:pt x="12697" y="11153"/>
                  </a:cubicBezTo>
                  <a:lnTo>
                    <a:pt x="12697" y="3749"/>
                  </a:lnTo>
                  <a:cubicBezTo>
                    <a:pt x="12760" y="3025"/>
                    <a:pt x="12193" y="2489"/>
                    <a:pt x="11500" y="2489"/>
                  </a:cubicBezTo>
                  <a:lnTo>
                    <a:pt x="8034" y="2489"/>
                  </a:lnTo>
                  <a:lnTo>
                    <a:pt x="8034" y="1670"/>
                  </a:lnTo>
                  <a:cubicBezTo>
                    <a:pt x="8034" y="756"/>
                    <a:pt x="7310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69"/>
            <p:cNvSpPr/>
            <p:nvPr/>
          </p:nvSpPr>
          <p:spPr>
            <a:xfrm>
              <a:off x="-59287350" y="245620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93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30"/>
                    <a:pt x="3308" y="441"/>
                  </a:cubicBezTo>
                  <a:cubicBezTo>
                    <a:pt x="3340" y="221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69"/>
            <p:cNvSpPr/>
            <p:nvPr/>
          </p:nvSpPr>
          <p:spPr>
            <a:xfrm>
              <a:off x="-59287350" y="249795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41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62"/>
                    <a:pt x="3308" y="441"/>
                  </a:cubicBezTo>
                  <a:cubicBezTo>
                    <a:pt x="3340" y="189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69"/>
            <p:cNvSpPr/>
            <p:nvPr/>
          </p:nvSpPr>
          <p:spPr>
            <a:xfrm>
              <a:off x="-59287350" y="2538900"/>
              <a:ext cx="82700" cy="22075"/>
            </a:xfrm>
            <a:custGeom>
              <a:avLst/>
              <a:gdLst/>
              <a:ahLst/>
              <a:cxnLst/>
              <a:rect l="l" t="t" r="r" b="b"/>
              <a:pathLst>
                <a:path w="3308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62"/>
                    <a:pt x="189" y="882"/>
                    <a:pt x="410" y="882"/>
                  </a:cubicBezTo>
                  <a:lnTo>
                    <a:pt x="2899" y="882"/>
                  </a:lnTo>
                  <a:cubicBezTo>
                    <a:pt x="3151" y="882"/>
                    <a:pt x="3308" y="662"/>
                    <a:pt x="3308" y="441"/>
                  </a:cubicBezTo>
                  <a:cubicBezTo>
                    <a:pt x="3308" y="221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69"/>
            <p:cNvSpPr/>
            <p:nvPr/>
          </p:nvSpPr>
          <p:spPr>
            <a:xfrm>
              <a:off x="-59439375" y="2425425"/>
              <a:ext cx="125250" cy="134750"/>
            </a:xfrm>
            <a:custGeom>
              <a:avLst/>
              <a:gdLst/>
              <a:ahLst/>
              <a:cxnLst/>
              <a:rect l="l" t="t" r="r" b="b"/>
              <a:pathLst>
                <a:path w="5010" h="5390" extrusionOk="0">
                  <a:moveTo>
                    <a:pt x="2518" y="855"/>
                  </a:moveTo>
                  <a:cubicBezTo>
                    <a:pt x="2722" y="855"/>
                    <a:pt x="2928" y="925"/>
                    <a:pt x="3088" y="1074"/>
                  </a:cubicBezTo>
                  <a:cubicBezTo>
                    <a:pt x="3277" y="1294"/>
                    <a:pt x="3340" y="1609"/>
                    <a:pt x="3277" y="1924"/>
                  </a:cubicBezTo>
                  <a:cubicBezTo>
                    <a:pt x="3183" y="2176"/>
                    <a:pt x="2994" y="2428"/>
                    <a:pt x="2710" y="2460"/>
                  </a:cubicBezTo>
                  <a:cubicBezTo>
                    <a:pt x="2626" y="2485"/>
                    <a:pt x="2546" y="2497"/>
                    <a:pt x="2469" y="2497"/>
                  </a:cubicBezTo>
                  <a:cubicBezTo>
                    <a:pt x="2260" y="2497"/>
                    <a:pt x="2076" y="2409"/>
                    <a:pt x="1891" y="2271"/>
                  </a:cubicBezTo>
                  <a:cubicBezTo>
                    <a:pt x="1702" y="2019"/>
                    <a:pt x="1607" y="1704"/>
                    <a:pt x="1702" y="1452"/>
                  </a:cubicBezTo>
                  <a:cubicBezTo>
                    <a:pt x="1802" y="1070"/>
                    <a:pt x="2158" y="855"/>
                    <a:pt x="2518" y="855"/>
                  </a:cubicBezTo>
                  <a:close/>
                  <a:moveTo>
                    <a:pt x="2521" y="3342"/>
                  </a:moveTo>
                  <a:cubicBezTo>
                    <a:pt x="3309" y="3342"/>
                    <a:pt x="3939" y="3846"/>
                    <a:pt x="4159" y="4539"/>
                  </a:cubicBezTo>
                  <a:lnTo>
                    <a:pt x="914" y="4539"/>
                  </a:lnTo>
                  <a:cubicBezTo>
                    <a:pt x="1103" y="3846"/>
                    <a:pt x="1733" y="3342"/>
                    <a:pt x="2521" y="3342"/>
                  </a:cubicBezTo>
                  <a:close/>
                  <a:moveTo>
                    <a:pt x="2473" y="0"/>
                  </a:moveTo>
                  <a:cubicBezTo>
                    <a:pt x="1781" y="0"/>
                    <a:pt x="1110" y="436"/>
                    <a:pt x="914" y="1200"/>
                  </a:cubicBezTo>
                  <a:cubicBezTo>
                    <a:pt x="757" y="1798"/>
                    <a:pt x="914" y="2334"/>
                    <a:pt x="1292" y="2775"/>
                  </a:cubicBezTo>
                  <a:cubicBezTo>
                    <a:pt x="568" y="3216"/>
                    <a:pt x="1" y="4004"/>
                    <a:pt x="1" y="4949"/>
                  </a:cubicBezTo>
                  <a:cubicBezTo>
                    <a:pt x="1" y="5169"/>
                    <a:pt x="190" y="5390"/>
                    <a:pt x="410" y="5390"/>
                  </a:cubicBezTo>
                  <a:lnTo>
                    <a:pt x="4537" y="5390"/>
                  </a:lnTo>
                  <a:cubicBezTo>
                    <a:pt x="4758" y="5390"/>
                    <a:pt x="4978" y="5169"/>
                    <a:pt x="4978" y="4949"/>
                  </a:cubicBezTo>
                  <a:cubicBezTo>
                    <a:pt x="5010" y="4035"/>
                    <a:pt x="4506" y="3216"/>
                    <a:pt x="3718" y="2807"/>
                  </a:cubicBezTo>
                  <a:cubicBezTo>
                    <a:pt x="3907" y="2618"/>
                    <a:pt x="4033" y="2397"/>
                    <a:pt x="4096" y="2113"/>
                  </a:cubicBezTo>
                  <a:cubicBezTo>
                    <a:pt x="4254" y="1515"/>
                    <a:pt x="4096" y="916"/>
                    <a:pt x="3655" y="507"/>
                  </a:cubicBezTo>
                  <a:cubicBezTo>
                    <a:pt x="3322" y="161"/>
                    <a:pt x="2894" y="0"/>
                    <a:pt x="24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69"/>
            <p:cNvSpPr/>
            <p:nvPr/>
          </p:nvSpPr>
          <p:spPr>
            <a:xfrm>
              <a:off x="-59327525" y="23254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52" y="1"/>
                  </a:moveTo>
                  <a:cubicBezTo>
                    <a:pt x="95" y="1"/>
                    <a:pt x="0" y="127"/>
                    <a:pt x="0" y="284"/>
                  </a:cubicBezTo>
                  <a:cubicBezTo>
                    <a:pt x="0" y="442"/>
                    <a:pt x="95" y="536"/>
                    <a:pt x="252" y="536"/>
                  </a:cubicBezTo>
                  <a:cubicBezTo>
                    <a:pt x="410" y="536"/>
                    <a:pt x="536" y="442"/>
                    <a:pt x="536" y="284"/>
                  </a:cubicBezTo>
                  <a:cubicBezTo>
                    <a:pt x="536" y="127"/>
                    <a:pt x="410" y="1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1" name="Google Shape;5221;p69"/>
          <p:cNvGrpSpPr/>
          <p:nvPr/>
        </p:nvGrpSpPr>
        <p:grpSpPr>
          <a:xfrm>
            <a:off x="1857395" y="1674005"/>
            <a:ext cx="351155" cy="349256"/>
            <a:chOff x="-64401400" y="1914475"/>
            <a:chExt cx="319000" cy="317275"/>
          </a:xfrm>
        </p:grpSpPr>
        <p:sp>
          <p:nvSpPr>
            <p:cNvPr id="5222" name="Google Shape;5222;p69"/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69"/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69"/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5" name="Google Shape;5225;p69"/>
          <p:cNvGrpSpPr/>
          <p:nvPr/>
        </p:nvGrpSpPr>
        <p:grpSpPr>
          <a:xfrm>
            <a:off x="1918957" y="2079430"/>
            <a:ext cx="228031" cy="347853"/>
            <a:chOff x="-64343900" y="2282125"/>
            <a:chExt cx="207150" cy="316000"/>
          </a:xfrm>
        </p:grpSpPr>
        <p:sp>
          <p:nvSpPr>
            <p:cNvPr id="5226" name="Google Shape;5226;p69"/>
            <p:cNvSpPr/>
            <p:nvPr/>
          </p:nvSpPr>
          <p:spPr>
            <a:xfrm>
              <a:off x="-64270650" y="2310475"/>
              <a:ext cx="61450" cy="147325"/>
            </a:xfrm>
            <a:custGeom>
              <a:avLst/>
              <a:gdLst/>
              <a:ahLst/>
              <a:cxnLst/>
              <a:rect l="l" t="t" r="r" b="b"/>
              <a:pathLst>
                <a:path w="2458" h="5893" extrusionOk="0">
                  <a:moveTo>
                    <a:pt x="1229" y="1"/>
                  </a:moveTo>
                  <a:cubicBezTo>
                    <a:pt x="1008" y="1"/>
                    <a:pt x="851" y="221"/>
                    <a:pt x="851" y="442"/>
                  </a:cubicBezTo>
                  <a:lnTo>
                    <a:pt x="851" y="726"/>
                  </a:lnTo>
                  <a:cubicBezTo>
                    <a:pt x="378" y="883"/>
                    <a:pt x="0" y="1356"/>
                    <a:pt x="0" y="1891"/>
                  </a:cubicBezTo>
                  <a:cubicBezTo>
                    <a:pt x="0" y="2584"/>
                    <a:pt x="567" y="2962"/>
                    <a:pt x="1008" y="3277"/>
                  </a:cubicBezTo>
                  <a:cubicBezTo>
                    <a:pt x="1323" y="3529"/>
                    <a:pt x="1670" y="3750"/>
                    <a:pt x="1670" y="4002"/>
                  </a:cubicBezTo>
                  <a:cubicBezTo>
                    <a:pt x="1670" y="4223"/>
                    <a:pt x="1481" y="4412"/>
                    <a:pt x="1229" y="4412"/>
                  </a:cubicBezTo>
                  <a:cubicBezTo>
                    <a:pt x="1008" y="4412"/>
                    <a:pt x="851" y="4223"/>
                    <a:pt x="851" y="4002"/>
                  </a:cubicBezTo>
                  <a:cubicBezTo>
                    <a:pt x="851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8"/>
                    <a:pt x="378" y="4979"/>
                    <a:pt x="851" y="5168"/>
                  </a:cubicBezTo>
                  <a:lnTo>
                    <a:pt x="851" y="5451"/>
                  </a:lnTo>
                  <a:cubicBezTo>
                    <a:pt x="851" y="5672"/>
                    <a:pt x="1040" y="5892"/>
                    <a:pt x="1229" y="5892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8"/>
                  </a:lnTo>
                  <a:cubicBezTo>
                    <a:pt x="2111" y="5010"/>
                    <a:pt x="2458" y="4538"/>
                    <a:pt x="2458" y="4002"/>
                  </a:cubicBezTo>
                  <a:cubicBezTo>
                    <a:pt x="2458" y="3309"/>
                    <a:pt x="1891" y="2931"/>
                    <a:pt x="1481" y="2616"/>
                  </a:cubicBezTo>
                  <a:cubicBezTo>
                    <a:pt x="1166" y="2364"/>
                    <a:pt x="788" y="2143"/>
                    <a:pt x="788" y="1891"/>
                  </a:cubicBezTo>
                  <a:cubicBezTo>
                    <a:pt x="788" y="1671"/>
                    <a:pt x="1008" y="1513"/>
                    <a:pt x="1197" y="1513"/>
                  </a:cubicBezTo>
                  <a:cubicBezTo>
                    <a:pt x="1418" y="1513"/>
                    <a:pt x="1639" y="1702"/>
                    <a:pt x="1639" y="1891"/>
                  </a:cubicBezTo>
                  <a:cubicBezTo>
                    <a:pt x="1639" y="2143"/>
                    <a:pt x="1828" y="2332"/>
                    <a:pt x="2017" y="2332"/>
                  </a:cubicBezTo>
                  <a:cubicBezTo>
                    <a:pt x="2269" y="2332"/>
                    <a:pt x="2458" y="2143"/>
                    <a:pt x="2458" y="1891"/>
                  </a:cubicBezTo>
                  <a:cubicBezTo>
                    <a:pt x="2458" y="1356"/>
                    <a:pt x="2111" y="915"/>
                    <a:pt x="1639" y="726"/>
                  </a:cubicBezTo>
                  <a:lnTo>
                    <a:pt x="1639" y="442"/>
                  </a:lnTo>
                  <a:cubicBezTo>
                    <a:pt x="1639" y="221"/>
                    <a:pt x="1418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69"/>
            <p:cNvSpPr/>
            <p:nvPr/>
          </p:nvSpPr>
          <p:spPr>
            <a:xfrm>
              <a:off x="-64343900" y="2282125"/>
              <a:ext cx="207150" cy="316000"/>
            </a:xfrm>
            <a:custGeom>
              <a:avLst/>
              <a:gdLst/>
              <a:ahLst/>
              <a:cxnLst/>
              <a:rect l="l" t="t" r="r" b="b"/>
              <a:pathLst>
                <a:path w="8286" h="12640" extrusionOk="0">
                  <a:moveTo>
                    <a:pt x="4159" y="788"/>
                  </a:moveTo>
                  <a:cubicBezTo>
                    <a:pt x="5986" y="788"/>
                    <a:pt x="7467" y="2301"/>
                    <a:pt x="7467" y="4096"/>
                  </a:cubicBezTo>
                  <a:cubicBezTo>
                    <a:pt x="7467" y="5924"/>
                    <a:pt x="5986" y="7404"/>
                    <a:pt x="4159" y="7404"/>
                  </a:cubicBezTo>
                  <a:cubicBezTo>
                    <a:pt x="2300" y="7404"/>
                    <a:pt x="851" y="5924"/>
                    <a:pt x="851" y="4096"/>
                  </a:cubicBezTo>
                  <a:cubicBezTo>
                    <a:pt x="851" y="2301"/>
                    <a:pt x="2363" y="788"/>
                    <a:pt x="4159" y="788"/>
                  </a:cubicBezTo>
                  <a:close/>
                  <a:moveTo>
                    <a:pt x="851" y="8917"/>
                  </a:moveTo>
                  <a:cubicBezTo>
                    <a:pt x="1513" y="8980"/>
                    <a:pt x="2206" y="9295"/>
                    <a:pt x="2773" y="9862"/>
                  </a:cubicBezTo>
                  <a:cubicBezTo>
                    <a:pt x="3340" y="10429"/>
                    <a:pt x="3655" y="11122"/>
                    <a:pt x="3718" y="11784"/>
                  </a:cubicBezTo>
                  <a:cubicBezTo>
                    <a:pt x="3056" y="11689"/>
                    <a:pt x="2395" y="11374"/>
                    <a:pt x="1796" y="10838"/>
                  </a:cubicBezTo>
                  <a:cubicBezTo>
                    <a:pt x="1261" y="10271"/>
                    <a:pt x="945" y="9578"/>
                    <a:pt x="851" y="8917"/>
                  </a:cubicBezTo>
                  <a:close/>
                  <a:moveTo>
                    <a:pt x="7467" y="8917"/>
                  </a:moveTo>
                  <a:lnTo>
                    <a:pt x="7467" y="8917"/>
                  </a:lnTo>
                  <a:cubicBezTo>
                    <a:pt x="7404" y="9578"/>
                    <a:pt x="7089" y="10240"/>
                    <a:pt x="6522" y="10838"/>
                  </a:cubicBezTo>
                  <a:cubicBezTo>
                    <a:pt x="5923" y="11374"/>
                    <a:pt x="5262" y="11689"/>
                    <a:pt x="4600" y="11784"/>
                  </a:cubicBezTo>
                  <a:cubicBezTo>
                    <a:pt x="4663" y="11122"/>
                    <a:pt x="4947" y="10429"/>
                    <a:pt x="5545" y="9862"/>
                  </a:cubicBezTo>
                  <a:cubicBezTo>
                    <a:pt x="6081" y="9295"/>
                    <a:pt x="6805" y="8980"/>
                    <a:pt x="7467" y="8917"/>
                  </a:cubicBezTo>
                  <a:close/>
                  <a:moveTo>
                    <a:pt x="4159" y="1"/>
                  </a:moveTo>
                  <a:cubicBezTo>
                    <a:pt x="1891" y="1"/>
                    <a:pt x="32" y="1860"/>
                    <a:pt x="32" y="4128"/>
                  </a:cubicBezTo>
                  <a:cubicBezTo>
                    <a:pt x="32" y="6270"/>
                    <a:pt x="1670" y="8034"/>
                    <a:pt x="3781" y="8223"/>
                  </a:cubicBezTo>
                  <a:lnTo>
                    <a:pt x="3781" y="9736"/>
                  </a:lnTo>
                  <a:cubicBezTo>
                    <a:pt x="3623" y="9578"/>
                    <a:pt x="3497" y="9421"/>
                    <a:pt x="3371" y="9295"/>
                  </a:cubicBezTo>
                  <a:cubicBezTo>
                    <a:pt x="2584" y="8507"/>
                    <a:pt x="1576" y="8066"/>
                    <a:pt x="410" y="8066"/>
                  </a:cubicBezTo>
                  <a:cubicBezTo>
                    <a:pt x="189" y="8066"/>
                    <a:pt x="32" y="8287"/>
                    <a:pt x="32" y="8476"/>
                  </a:cubicBezTo>
                  <a:cubicBezTo>
                    <a:pt x="0" y="9578"/>
                    <a:pt x="410" y="10649"/>
                    <a:pt x="1261" y="11437"/>
                  </a:cubicBezTo>
                  <a:cubicBezTo>
                    <a:pt x="2048" y="12225"/>
                    <a:pt x="3056" y="12634"/>
                    <a:pt x="4096" y="12634"/>
                  </a:cubicBezTo>
                  <a:lnTo>
                    <a:pt x="4159" y="12634"/>
                  </a:lnTo>
                  <a:cubicBezTo>
                    <a:pt x="4225" y="12638"/>
                    <a:pt x="4290" y="12640"/>
                    <a:pt x="4355" y="12640"/>
                  </a:cubicBezTo>
                  <a:cubicBezTo>
                    <a:pt x="5385" y="12640"/>
                    <a:pt x="6348" y="12178"/>
                    <a:pt x="7089" y="11437"/>
                  </a:cubicBezTo>
                  <a:cubicBezTo>
                    <a:pt x="7877" y="10649"/>
                    <a:pt x="8286" y="9610"/>
                    <a:pt x="8286" y="8476"/>
                  </a:cubicBezTo>
                  <a:cubicBezTo>
                    <a:pt x="8286" y="8223"/>
                    <a:pt x="8097" y="8066"/>
                    <a:pt x="7908" y="8066"/>
                  </a:cubicBezTo>
                  <a:cubicBezTo>
                    <a:pt x="7872" y="8065"/>
                    <a:pt x="7837" y="8064"/>
                    <a:pt x="7801" y="8064"/>
                  </a:cubicBezTo>
                  <a:cubicBezTo>
                    <a:pt x="6709" y="8064"/>
                    <a:pt x="5709" y="8532"/>
                    <a:pt x="4947" y="9295"/>
                  </a:cubicBezTo>
                  <a:cubicBezTo>
                    <a:pt x="4821" y="9452"/>
                    <a:pt x="4663" y="9578"/>
                    <a:pt x="4569" y="9736"/>
                  </a:cubicBezTo>
                  <a:lnTo>
                    <a:pt x="4569" y="8223"/>
                  </a:lnTo>
                  <a:cubicBezTo>
                    <a:pt x="6648" y="8034"/>
                    <a:pt x="8286" y="6270"/>
                    <a:pt x="8286" y="4128"/>
                  </a:cubicBezTo>
                  <a:cubicBezTo>
                    <a:pt x="8286" y="1860"/>
                    <a:pt x="6459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8" name="Google Shape;5228;p69"/>
          <p:cNvSpPr/>
          <p:nvPr/>
        </p:nvSpPr>
        <p:spPr>
          <a:xfrm>
            <a:off x="1856263" y="2480574"/>
            <a:ext cx="349421" cy="352036"/>
          </a:xfrm>
          <a:custGeom>
            <a:avLst/>
            <a:gdLst/>
            <a:ahLst/>
            <a:cxnLst/>
            <a:rect l="l" t="t" r="r" b="b"/>
            <a:pathLst>
              <a:path w="12697" h="12792" extrusionOk="0">
                <a:moveTo>
                  <a:pt x="7310" y="3435"/>
                </a:moveTo>
                <a:cubicBezTo>
                  <a:pt x="7404" y="3435"/>
                  <a:pt x="7467" y="3498"/>
                  <a:pt x="7436" y="3624"/>
                </a:cubicBezTo>
                <a:cubicBezTo>
                  <a:pt x="7310" y="3939"/>
                  <a:pt x="7247" y="4223"/>
                  <a:pt x="7215" y="4538"/>
                </a:cubicBezTo>
                <a:lnTo>
                  <a:pt x="5419" y="4538"/>
                </a:lnTo>
                <a:cubicBezTo>
                  <a:pt x="5388" y="4223"/>
                  <a:pt x="5293" y="3908"/>
                  <a:pt x="5199" y="3624"/>
                </a:cubicBezTo>
                <a:cubicBezTo>
                  <a:pt x="5167" y="3498"/>
                  <a:pt x="5230" y="3435"/>
                  <a:pt x="5325" y="3435"/>
                </a:cubicBezTo>
                <a:close/>
                <a:moveTo>
                  <a:pt x="7121" y="5357"/>
                </a:moveTo>
                <a:cubicBezTo>
                  <a:pt x="7089" y="6428"/>
                  <a:pt x="7310" y="7436"/>
                  <a:pt x="7845" y="8381"/>
                </a:cubicBezTo>
                <a:lnTo>
                  <a:pt x="8003" y="8665"/>
                </a:lnTo>
                <a:lnTo>
                  <a:pt x="4726" y="8665"/>
                </a:lnTo>
                <a:lnTo>
                  <a:pt x="4852" y="8381"/>
                </a:lnTo>
                <a:cubicBezTo>
                  <a:pt x="5356" y="7436"/>
                  <a:pt x="5577" y="6396"/>
                  <a:pt x="5545" y="5357"/>
                </a:cubicBezTo>
                <a:close/>
                <a:moveTo>
                  <a:pt x="8381" y="9484"/>
                </a:moveTo>
                <a:cubicBezTo>
                  <a:pt x="8633" y="9484"/>
                  <a:pt x="8790" y="9704"/>
                  <a:pt x="8790" y="9925"/>
                </a:cubicBezTo>
                <a:lnTo>
                  <a:pt x="8790" y="10335"/>
                </a:lnTo>
                <a:lnTo>
                  <a:pt x="3813" y="10335"/>
                </a:lnTo>
                <a:lnTo>
                  <a:pt x="3813" y="9925"/>
                </a:lnTo>
                <a:lnTo>
                  <a:pt x="3844" y="9925"/>
                </a:lnTo>
                <a:cubicBezTo>
                  <a:pt x="3844" y="9704"/>
                  <a:pt x="4065" y="9484"/>
                  <a:pt x="4254" y="9484"/>
                </a:cubicBezTo>
                <a:close/>
                <a:moveTo>
                  <a:pt x="9200" y="11154"/>
                </a:moveTo>
                <a:cubicBezTo>
                  <a:pt x="9452" y="11154"/>
                  <a:pt x="9609" y="11343"/>
                  <a:pt x="9609" y="11595"/>
                </a:cubicBezTo>
                <a:lnTo>
                  <a:pt x="9609" y="12004"/>
                </a:lnTo>
                <a:lnTo>
                  <a:pt x="2993" y="12004"/>
                </a:lnTo>
                <a:lnTo>
                  <a:pt x="2993" y="11595"/>
                </a:lnTo>
                <a:lnTo>
                  <a:pt x="3025" y="11595"/>
                </a:lnTo>
                <a:cubicBezTo>
                  <a:pt x="3025" y="11343"/>
                  <a:pt x="3214" y="11154"/>
                  <a:pt x="3435" y="11154"/>
                </a:cubicBezTo>
                <a:close/>
                <a:moveTo>
                  <a:pt x="6333" y="1"/>
                </a:moveTo>
                <a:cubicBezTo>
                  <a:pt x="6144" y="1"/>
                  <a:pt x="5955" y="190"/>
                  <a:pt x="5955" y="442"/>
                </a:cubicBezTo>
                <a:lnTo>
                  <a:pt x="5955" y="883"/>
                </a:lnTo>
                <a:lnTo>
                  <a:pt x="5514" y="883"/>
                </a:lnTo>
                <a:cubicBezTo>
                  <a:pt x="5262" y="883"/>
                  <a:pt x="5104" y="1072"/>
                  <a:pt x="5104" y="1261"/>
                </a:cubicBezTo>
                <a:cubicBezTo>
                  <a:pt x="5104" y="1513"/>
                  <a:pt x="5325" y="1702"/>
                  <a:pt x="5514" y="1702"/>
                </a:cubicBezTo>
                <a:lnTo>
                  <a:pt x="5955" y="1702"/>
                </a:lnTo>
                <a:lnTo>
                  <a:pt x="5955" y="2521"/>
                </a:lnTo>
                <a:lnTo>
                  <a:pt x="5356" y="2521"/>
                </a:lnTo>
                <a:cubicBezTo>
                  <a:pt x="4695" y="2521"/>
                  <a:pt x="4222" y="3183"/>
                  <a:pt x="4443" y="3813"/>
                </a:cubicBezTo>
                <a:cubicBezTo>
                  <a:pt x="4537" y="4034"/>
                  <a:pt x="4569" y="4254"/>
                  <a:pt x="4632" y="4443"/>
                </a:cubicBezTo>
                <a:lnTo>
                  <a:pt x="4285" y="4443"/>
                </a:lnTo>
                <a:cubicBezTo>
                  <a:pt x="4065" y="4443"/>
                  <a:pt x="3907" y="4664"/>
                  <a:pt x="3907" y="4884"/>
                </a:cubicBezTo>
                <a:cubicBezTo>
                  <a:pt x="3907" y="5136"/>
                  <a:pt x="4096" y="5325"/>
                  <a:pt x="4285" y="5325"/>
                </a:cubicBezTo>
                <a:lnTo>
                  <a:pt x="4726" y="5325"/>
                </a:lnTo>
                <a:cubicBezTo>
                  <a:pt x="4821" y="6901"/>
                  <a:pt x="4191" y="7846"/>
                  <a:pt x="3718" y="8791"/>
                </a:cubicBezTo>
                <a:cubicBezTo>
                  <a:pt x="3308" y="8980"/>
                  <a:pt x="3025" y="9421"/>
                  <a:pt x="3025" y="9893"/>
                </a:cubicBezTo>
                <a:lnTo>
                  <a:pt x="3025" y="10366"/>
                </a:lnTo>
                <a:cubicBezTo>
                  <a:pt x="2552" y="10524"/>
                  <a:pt x="2206" y="10996"/>
                  <a:pt x="2206" y="11532"/>
                </a:cubicBezTo>
                <a:lnTo>
                  <a:pt x="2206" y="11973"/>
                </a:lnTo>
                <a:lnTo>
                  <a:pt x="442" y="11973"/>
                </a:lnTo>
                <a:cubicBezTo>
                  <a:pt x="189" y="11973"/>
                  <a:pt x="0" y="12162"/>
                  <a:pt x="0" y="12382"/>
                </a:cubicBezTo>
                <a:cubicBezTo>
                  <a:pt x="0" y="12603"/>
                  <a:pt x="158" y="12792"/>
                  <a:pt x="379" y="12792"/>
                </a:cubicBezTo>
                <a:lnTo>
                  <a:pt x="12256" y="12792"/>
                </a:lnTo>
                <a:cubicBezTo>
                  <a:pt x="12476" y="12792"/>
                  <a:pt x="12697" y="12603"/>
                  <a:pt x="12697" y="12382"/>
                </a:cubicBezTo>
                <a:cubicBezTo>
                  <a:pt x="12697" y="12130"/>
                  <a:pt x="12476" y="11973"/>
                  <a:pt x="12256" y="11973"/>
                </a:cubicBezTo>
                <a:lnTo>
                  <a:pt x="10460" y="11973"/>
                </a:lnTo>
                <a:lnTo>
                  <a:pt x="10460" y="11532"/>
                </a:lnTo>
                <a:cubicBezTo>
                  <a:pt x="10460" y="10996"/>
                  <a:pt x="10114" y="10555"/>
                  <a:pt x="9641" y="10366"/>
                </a:cubicBezTo>
                <a:lnTo>
                  <a:pt x="9641" y="9893"/>
                </a:lnTo>
                <a:cubicBezTo>
                  <a:pt x="9641" y="9421"/>
                  <a:pt x="9357" y="8980"/>
                  <a:pt x="8979" y="8791"/>
                </a:cubicBezTo>
                <a:cubicBezTo>
                  <a:pt x="8507" y="7877"/>
                  <a:pt x="7877" y="6932"/>
                  <a:pt x="7940" y="5325"/>
                </a:cubicBezTo>
                <a:lnTo>
                  <a:pt x="8381" y="5325"/>
                </a:lnTo>
                <a:cubicBezTo>
                  <a:pt x="8633" y="5325"/>
                  <a:pt x="8790" y="5136"/>
                  <a:pt x="8790" y="4884"/>
                </a:cubicBezTo>
                <a:cubicBezTo>
                  <a:pt x="8790" y="4664"/>
                  <a:pt x="8570" y="4443"/>
                  <a:pt x="8381" y="4443"/>
                </a:cubicBezTo>
                <a:lnTo>
                  <a:pt x="8034" y="4443"/>
                </a:lnTo>
                <a:cubicBezTo>
                  <a:pt x="8066" y="4254"/>
                  <a:pt x="8160" y="4034"/>
                  <a:pt x="8223" y="3813"/>
                </a:cubicBezTo>
                <a:cubicBezTo>
                  <a:pt x="8475" y="3183"/>
                  <a:pt x="8003" y="2521"/>
                  <a:pt x="7310" y="2521"/>
                </a:cubicBezTo>
                <a:lnTo>
                  <a:pt x="6743" y="2521"/>
                </a:lnTo>
                <a:lnTo>
                  <a:pt x="6743" y="1702"/>
                </a:lnTo>
                <a:lnTo>
                  <a:pt x="7184" y="1702"/>
                </a:lnTo>
                <a:cubicBezTo>
                  <a:pt x="7404" y="1702"/>
                  <a:pt x="7562" y="1513"/>
                  <a:pt x="7562" y="1261"/>
                </a:cubicBezTo>
                <a:cubicBezTo>
                  <a:pt x="7562" y="1041"/>
                  <a:pt x="7373" y="883"/>
                  <a:pt x="7184" y="883"/>
                </a:cubicBezTo>
                <a:lnTo>
                  <a:pt x="6743" y="883"/>
                </a:lnTo>
                <a:lnTo>
                  <a:pt x="6743" y="442"/>
                </a:lnTo>
                <a:cubicBezTo>
                  <a:pt x="6743" y="190"/>
                  <a:pt x="6522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29" name="Google Shape;5229;p69"/>
          <p:cNvGrpSpPr/>
          <p:nvPr/>
        </p:nvGrpSpPr>
        <p:grpSpPr>
          <a:xfrm>
            <a:off x="3994027" y="1674252"/>
            <a:ext cx="303463" cy="348761"/>
            <a:chOff x="-62496925" y="1931475"/>
            <a:chExt cx="275675" cy="316825"/>
          </a:xfrm>
        </p:grpSpPr>
        <p:sp>
          <p:nvSpPr>
            <p:cNvPr id="5230" name="Google Shape;5230;p69"/>
            <p:cNvSpPr/>
            <p:nvPr/>
          </p:nvSpPr>
          <p:spPr>
            <a:xfrm>
              <a:off x="-62496925" y="1931475"/>
              <a:ext cx="275675" cy="316825"/>
            </a:xfrm>
            <a:custGeom>
              <a:avLst/>
              <a:gdLst/>
              <a:ahLst/>
              <a:cxnLst/>
              <a:rect l="l" t="t" r="r" b="b"/>
              <a:pathLst>
                <a:path w="11027" h="12673" extrusionOk="0">
                  <a:moveTo>
                    <a:pt x="5514" y="1047"/>
                  </a:moveTo>
                  <a:cubicBezTo>
                    <a:pt x="6238" y="1519"/>
                    <a:pt x="7215" y="1834"/>
                    <a:pt x="8003" y="1834"/>
                  </a:cubicBezTo>
                  <a:cubicBezTo>
                    <a:pt x="8538" y="1834"/>
                    <a:pt x="9294" y="1708"/>
                    <a:pt x="10208" y="1204"/>
                  </a:cubicBezTo>
                  <a:lnTo>
                    <a:pt x="10208" y="5237"/>
                  </a:lnTo>
                  <a:cubicBezTo>
                    <a:pt x="10177" y="8198"/>
                    <a:pt x="8349" y="10845"/>
                    <a:pt x="5514" y="11821"/>
                  </a:cubicBezTo>
                  <a:cubicBezTo>
                    <a:pt x="2710" y="10845"/>
                    <a:pt x="820" y="8198"/>
                    <a:pt x="820" y="5237"/>
                  </a:cubicBezTo>
                  <a:lnTo>
                    <a:pt x="820" y="1204"/>
                  </a:lnTo>
                  <a:cubicBezTo>
                    <a:pt x="1513" y="1582"/>
                    <a:pt x="2269" y="1834"/>
                    <a:pt x="3025" y="1834"/>
                  </a:cubicBezTo>
                  <a:cubicBezTo>
                    <a:pt x="3844" y="1834"/>
                    <a:pt x="4758" y="1551"/>
                    <a:pt x="5514" y="1047"/>
                  </a:cubicBezTo>
                  <a:close/>
                  <a:moveTo>
                    <a:pt x="10654" y="1"/>
                  </a:moveTo>
                  <a:cubicBezTo>
                    <a:pt x="10567" y="1"/>
                    <a:pt x="10476" y="33"/>
                    <a:pt x="10397" y="102"/>
                  </a:cubicBezTo>
                  <a:cubicBezTo>
                    <a:pt x="9389" y="826"/>
                    <a:pt x="8538" y="952"/>
                    <a:pt x="8034" y="952"/>
                  </a:cubicBezTo>
                  <a:cubicBezTo>
                    <a:pt x="7310" y="952"/>
                    <a:pt x="6396" y="637"/>
                    <a:pt x="5766" y="165"/>
                  </a:cubicBezTo>
                  <a:cubicBezTo>
                    <a:pt x="5703" y="102"/>
                    <a:pt x="5616" y="70"/>
                    <a:pt x="5526" y="70"/>
                  </a:cubicBezTo>
                  <a:cubicBezTo>
                    <a:pt x="5435" y="70"/>
                    <a:pt x="5341" y="102"/>
                    <a:pt x="5262" y="165"/>
                  </a:cubicBezTo>
                  <a:cubicBezTo>
                    <a:pt x="4632" y="637"/>
                    <a:pt x="3781" y="952"/>
                    <a:pt x="3025" y="952"/>
                  </a:cubicBezTo>
                  <a:cubicBezTo>
                    <a:pt x="2237" y="952"/>
                    <a:pt x="1450" y="637"/>
                    <a:pt x="662" y="102"/>
                  </a:cubicBezTo>
                  <a:cubicBezTo>
                    <a:pt x="582" y="40"/>
                    <a:pt x="495" y="13"/>
                    <a:pt x="411" y="13"/>
                  </a:cubicBezTo>
                  <a:cubicBezTo>
                    <a:pt x="196" y="13"/>
                    <a:pt x="0" y="190"/>
                    <a:pt x="0" y="417"/>
                  </a:cubicBezTo>
                  <a:lnTo>
                    <a:pt x="0" y="5237"/>
                  </a:lnTo>
                  <a:cubicBezTo>
                    <a:pt x="0" y="8608"/>
                    <a:pt x="2080" y="11601"/>
                    <a:pt x="5388" y="12641"/>
                  </a:cubicBezTo>
                  <a:cubicBezTo>
                    <a:pt x="5419" y="12641"/>
                    <a:pt x="5451" y="12672"/>
                    <a:pt x="5514" y="12672"/>
                  </a:cubicBezTo>
                  <a:cubicBezTo>
                    <a:pt x="5545" y="12672"/>
                    <a:pt x="5577" y="12672"/>
                    <a:pt x="5640" y="12641"/>
                  </a:cubicBezTo>
                  <a:cubicBezTo>
                    <a:pt x="8979" y="11538"/>
                    <a:pt x="11027" y="8513"/>
                    <a:pt x="11027" y="5237"/>
                  </a:cubicBezTo>
                  <a:lnTo>
                    <a:pt x="11027" y="417"/>
                  </a:lnTo>
                  <a:cubicBezTo>
                    <a:pt x="11027" y="157"/>
                    <a:pt x="10848" y="1"/>
                    <a:pt x="106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69"/>
            <p:cNvSpPr/>
            <p:nvPr/>
          </p:nvSpPr>
          <p:spPr>
            <a:xfrm>
              <a:off x="-62390600" y="2016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36" y="2931"/>
                    <a:pt x="977" y="3246"/>
                  </a:cubicBezTo>
                  <a:cubicBezTo>
                    <a:pt x="1292" y="3498"/>
                    <a:pt x="1639" y="3718"/>
                    <a:pt x="1639" y="3970"/>
                  </a:cubicBezTo>
                  <a:cubicBezTo>
                    <a:pt x="1639" y="4191"/>
                    <a:pt x="1450" y="4411"/>
                    <a:pt x="1261" y="4411"/>
                  </a:cubicBezTo>
                  <a:cubicBezTo>
                    <a:pt x="1040" y="4411"/>
                    <a:pt x="820" y="4191"/>
                    <a:pt x="820" y="3970"/>
                  </a:cubicBezTo>
                  <a:cubicBezTo>
                    <a:pt x="820" y="3718"/>
                    <a:pt x="631" y="3561"/>
                    <a:pt x="410" y="3561"/>
                  </a:cubicBezTo>
                  <a:cubicBezTo>
                    <a:pt x="221" y="3561"/>
                    <a:pt x="32" y="3781"/>
                    <a:pt x="32" y="3970"/>
                  </a:cubicBezTo>
                  <a:cubicBezTo>
                    <a:pt x="32" y="4506"/>
                    <a:pt x="379" y="4947"/>
                    <a:pt x="851" y="5136"/>
                  </a:cubicBezTo>
                  <a:lnTo>
                    <a:pt x="851" y="5419"/>
                  </a:lnTo>
                  <a:cubicBezTo>
                    <a:pt x="851" y="5671"/>
                    <a:pt x="1040" y="5861"/>
                    <a:pt x="1292" y="5861"/>
                  </a:cubicBezTo>
                  <a:cubicBezTo>
                    <a:pt x="1513" y="5861"/>
                    <a:pt x="1670" y="5671"/>
                    <a:pt x="1670" y="5419"/>
                  </a:cubicBezTo>
                  <a:lnTo>
                    <a:pt x="1670" y="5136"/>
                  </a:lnTo>
                  <a:cubicBezTo>
                    <a:pt x="2143" y="4978"/>
                    <a:pt x="2521" y="4506"/>
                    <a:pt x="2521" y="3970"/>
                  </a:cubicBezTo>
                  <a:cubicBezTo>
                    <a:pt x="2521" y="3309"/>
                    <a:pt x="1954" y="2899"/>
                    <a:pt x="1513" y="2584"/>
                  </a:cubicBezTo>
                  <a:cubicBezTo>
                    <a:pt x="1198" y="2363"/>
                    <a:pt x="851" y="2111"/>
                    <a:pt x="851" y="1891"/>
                  </a:cubicBezTo>
                  <a:cubicBezTo>
                    <a:pt x="851" y="1670"/>
                    <a:pt x="1040" y="1481"/>
                    <a:pt x="1261" y="1481"/>
                  </a:cubicBezTo>
                  <a:cubicBezTo>
                    <a:pt x="1481" y="1481"/>
                    <a:pt x="1639" y="1670"/>
                    <a:pt x="1639" y="1891"/>
                  </a:cubicBezTo>
                  <a:cubicBezTo>
                    <a:pt x="1639" y="2111"/>
                    <a:pt x="1828" y="2300"/>
                    <a:pt x="2080" y="2300"/>
                  </a:cubicBezTo>
                  <a:cubicBezTo>
                    <a:pt x="2300" y="2300"/>
                    <a:pt x="2458" y="2111"/>
                    <a:pt x="2458" y="1891"/>
                  </a:cubicBezTo>
                  <a:cubicBezTo>
                    <a:pt x="2458" y="1324"/>
                    <a:pt x="2111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2" name="Google Shape;5232;p69"/>
          <p:cNvGrpSpPr/>
          <p:nvPr/>
        </p:nvGrpSpPr>
        <p:grpSpPr>
          <a:xfrm>
            <a:off x="3971901" y="2078521"/>
            <a:ext cx="347715" cy="349669"/>
            <a:chOff x="-62516625" y="2297875"/>
            <a:chExt cx="315875" cy="317650"/>
          </a:xfrm>
        </p:grpSpPr>
        <p:sp>
          <p:nvSpPr>
            <p:cNvPr id="5233" name="Google Shape;5233;p69"/>
            <p:cNvSpPr/>
            <p:nvPr/>
          </p:nvSpPr>
          <p:spPr>
            <a:xfrm>
              <a:off x="-62516625" y="2297875"/>
              <a:ext cx="315875" cy="317650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69"/>
            <p:cNvSpPr/>
            <p:nvPr/>
          </p:nvSpPr>
          <p:spPr>
            <a:xfrm>
              <a:off x="-62335475" y="2438075"/>
              <a:ext cx="62250" cy="145750"/>
            </a:xfrm>
            <a:custGeom>
              <a:avLst/>
              <a:gdLst/>
              <a:ahLst/>
              <a:cxnLst/>
              <a:rect l="l" t="t" r="r" b="b"/>
              <a:pathLst>
                <a:path w="2490" h="5830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5" name="Google Shape;5235;p69"/>
          <p:cNvGrpSpPr/>
          <p:nvPr/>
        </p:nvGrpSpPr>
        <p:grpSpPr>
          <a:xfrm>
            <a:off x="3970608" y="2497389"/>
            <a:ext cx="350302" cy="318241"/>
            <a:chOff x="-62518200" y="2692475"/>
            <a:chExt cx="318225" cy="289100"/>
          </a:xfrm>
        </p:grpSpPr>
        <p:sp>
          <p:nvSpPr>
            <p:cNvPr id="5236" name="Google Shape;5236;p69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69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8" name="Google Shape;5238;p69"/>
          <p:cNvGrpSpPr/>
          <p:nvPr/>
        </p:nvGrpSpPr>
        <p:grpSpPr>
          <a:xfrm>
            <a:off x="6103002" y="1674789"/>
            <a:ext cx="294822" cy="347688"/>
            <a:chOff x="-60597975" y="1939525"/>
            <a:chExt cx="267825" cy="315850"/>
          </a:xfrm>
        </p:grpSpPr>
        <p:sp>
          <p:nvSpPr>
            <p:cNvPr id="5239" name="Google Shape;5239;p69"/>
            <p:cNvSpPr/>
            <p:nvPr/>
          </p:nvSpPr>
          <p:spPr>
            <a:xfrm>
              <a:off x="-60597975" y="1939525"/>
              <a:ext cx="267825" cy="315850"/>
            </a:xfrm>
            <a:custGeom>
              <a:avLst/>
              <a:gdLst/>
              <a:ahLst/>
              <a:cxnLst/>
              <a:rect l="l" t="t" r="r" b="b"/>
              <a:pathLst>
                <a:path w="10713" h="12634" extrusionOk="0">
                  <a:moveTo>
                    <a:pt x="7436" y="788"/>
                  </a:moveTo>
                  <a:lnTo>
                    <a:pt x="7436" y="1859"/>
                  </a:lnTo>
                  <a:cubicBezTo>
                    <a:pt x="7310" y="1733"/>
                    <a:pt x="7247" y="1607"/>
                    <a:pt x="6995" y="1607"/>
                  </a:cubicBezTo>
                  <a:cubicBezTo>
                    <a:pt x="6806" y="1607"/>
                    <a:pt x="6743" y="1733"/>
                    <a:pt x="6617" y="1859"/>
                  </a:cubicBezTo>
                  <a:lnTo>
                    <a:pt x="6617" y="788"/>
                  </a:lnTo>
                  <a:close/>
                  <a:moveTo>
                    <a:pt x="9515" y="788"/>
                  </a:moveTo>
                  <a:cubicBezTo>
                    <a:pt x="9767" y="788"/>
                    <a:pt x="9925" y="977"/>
                    <a:pt x="9925" y="1197"/>
                  </a:cubicBezTo>
                  <a:lnTo>
                    <a:pt x="9925" y="4222"/>
                  </a:lnTo>
                  <a:lnTo>
                    <a:pt x="2490" y="4222"/>
                  </a:lnTo>
                  <a:lnTo>
                    <a:pt x="2490" y="788"/>
                  </a:lnTo>
                  <a:lnTo>
                    <a:pt x="5798" y="788"/>
                  </a:lnTo>
                  <a:lnTo>
                    <a:pt x="5798" y="2867"/>
                  </a:lnTo>
                  <a:cubicBezTo>
                    <a:pt x="5798" y="3119"/>
                    <a:pt x="5980" y="3287"/>
                    <a:pt x="6185" y="3287"/>
                  </a:cubicBezTo>
                  <a:cubicBezTo>
                    <a:pt x="6288" y="3287"/>
                    <a:pt x="6396" y="3245"/>
                    <a:pt x="6491" y="3151"/>
                  </a:cubicBezTo>
                  <a:lnTo>
                    <a:pt x="7058" y="2615"/>
                  </a:lnTo>
                  <a:lnTo>
                    <a:pt x="7594" y="3151"/>
                  </a:lnTo>
                  <a:cubicBezTo>
                    <a:pt x="7688" y="3245"/>
                    <a:pt x="7800" y="3287"/>
                    <a:pt x="7907" y="3287"/>
                  </a:cubicBezTo>
                  <a:cubicBezTo>
                    <a:pt x="8122" y="3287"/>
                    <a:pt x="8318" y="3119"/>
                    <a:pt x="8318" y="2867"/>
                  </a:cubicBezTo>
                  <a:lnTo>
                    <a:pt x="8318" y="788"/>
                  </a:lnTo>
                  <a:close/>
                  <a:moveTo>
                    <a:pt x="9925" y="5041"/>
                  </a:moveTo>
                  <a:lnTo>
                    <a:pt x="9925" y="8349"/>
                  </a:lnTo>
                  <a:lnTo>
                    <a:pt x="2490" y="8349"/>
                  </a:lnTo>
                  <a:lnTo>
                    <a:pt x="2490" y="5041"/>
                  </a:lnTo>
                  <a:close/>
                  <a:moveTo>
                    <a:pt x="9925" y="9168"/>
                  </a:moveTo>
                  <a:lnTo>
                    <a:pt x="9925" y="11373"/>
                  </a:lnTo>
                  <a:cubicBezTo>
                    <a:pt x="9925" y="11625"/>
                    <a:pt x="9736" y="11783"/>
                    <a:pt x="9515" y="11783"/>
                  </a:cubicBezTo>
                  <a:lnTo>
                    <a:pt x="2490" y="11783"/>
                  </a:lnTo>
                  <a:lnTo>
                    <a:pt x="2490" y="9168"/>
                  </a:lnTo>
                  <a:close/>
                  <a:moveTo>
                    <a:pt x="1639" y="788"/>
                  </a:moveTo>
                  <a:lnTo>
                    <a:pt x="1639" y="11814"/>
                  </a:lnTo>
                  <a:lnTo>
                    <a:pt x="820" y="11814"/>
                  </a:lnTo>
                  <a:lnTo>
                    <a:pt x="820" y="788"/>
                  </a:lnTo>
                  <a:close/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12256"/>
                  </a:lnTo>
                  <a:cubicBezTo>
                    <a:pt x="1" y="12445"/>
                    <a:pt x="190" y="12634"/>
                    <a:pt x="379" y="12634"/>
                  </a:cubicBezTo>
                  <a:lnTo>
                    <a:pt x="9484" y="12634"/>
                  </a:lnTo>
                  <a:cubicBezTo>
                    <a:pt x="10146" y="12634"/>
                    <a:pt x="10713" y="12098"/>
                    <a:pt x="10713" y="11436"/>
                  </a:cubicBezTo>
                  <a:lnTo>
                    <a:pt x="10713" y="1229"/>
                  </a:lnTo>
                  <a:cubicBezTo>
                    <a:pt x="10713" y="567"/>
                    <a:pt x="10177" y="0"/>
                    <a:pt x="94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69"/>
            <p:cNvSpPr/>
            <p:nvPr/>
          </p:nvSpPr>
          <p:spPr>
            <a:xfrm>
              <a:off x="-60494775" y="2097050"/>
              <a:ext cx="103175" cy="20500"/>
            </a:xfrm>
            <a:custGeom>
              <a:avLst/>
              <a:gdLst/>
              <a:ahLst/>
              <a:cxnLst/>
              <a:rect l="l" t="t" r="r" b="b"/>
              <a:pathLst>
                <a:path w="4127" h="820" extrusionOk="0"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89" y="819"/>
                    <a:pt x="410" y="819"/>
                  </a:cubicBezTo>
                  <a:lnTo>
                    <a:pt x="3718" y="819"/>
                  </a:lnTo>
                  <a:cubicBezTo>
                    <a:pt x="3938" y="819"/>
                    <a:pt x="4127" y="630"/>
                    <a:pt x="4127" y="410"/>
                  </a:cubicBezTo>
                  <a:cubicBezTo>
                    <a:pt x="4127" y="158"/>
                    <a:pt x="3938" y="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1" name="Google Shape;5241;p69"/>
          <p:cNvGrpSpPr/>
          <p:nvPr/>
        </p:nvGrpSpPr>
        <p:grpSpPr>
          <a:xfrm>
            <a:off x="6074836" y="2077998"/>
            <a:ext cx="351155" cy="350715"/>
            <a:chOff x="-60620800" y="2304600"/>
            <a:chExt cx="319000" cy="318600"/>
          </a:xfrm>
        </p:grpSpPr>
        <p:sp>
          <p:nvSpPr>
            <p:cNvPr id="5242" name="Google Shape;5242;p69"/>
            <p:cNvSpPr/>
            <p:nvPr/>
          </p:nvSpPr>
          <p:spPr>
            <a:xfrm>
              <a:off x="-60620800" y="2304600"/>
              <a:ext cx="319000" cy="318600"/>
            </a:xfrm>
            <a:custGeom>
              <a:avLst/>
              <a:gdLst/>
              <a:ahLst/>
              <a:cxnLst/>
              <a:rect l="l" t="t" r="r" b="b"/>
              <a:pathLst>
                <a:path w="12760" h="12744" extrusionOk="0">
                  <a:moveTo>
                    <a:pt x="10939" y="845"/>
                  </a:moveTo>
                  <a:cubicBezTo>
                    <a:pt x="10969" y="845"/>
                    <a:pt x="11001" y="853"/>
                    <a:pt x="11027" y="866"/>
                  </a:cubicBezTo>
                  <a:lnTo>
                    <a:pt x="11752" y="1276"/>
                  </a:lnTo>
                  <a:cubicBezTo>
                    <a:pt x="11783" y="1339"/>
                    <a:pt x="11815" y="1433"/>
                    <a:pt x="11783" y="1465"/>
                  </a:cubicBezTo>
                  <a:lnTo>
                    <a:pt x="11437" y="2063"/>
                  </a:lnTo>
                  <a:lnTo>
                    <a:pt x="10491" y="1496"/>
                  </a:lnTo>
                  <a:lnTo>
                    <a:pt x="10838" y="898"/>
                  </a:lnTo>
                  <a:cubicBezTo>
                    <a:pt x="10856" y="861"/>
                    <a:pt x="10897" y="845"/>
                    <a:pt x="10939" y="845"/>
                  </a:cubicBezTo>
                  <a:close/>
                  <a:moveTo>
                    <a:pt x="10050" y="2252"/>
                  </a:moveTo>
                  <a:lnTo>
                    <a:pt x="10995" y="2819"/>
                  </a:lnTo>
                  <a:lnTo>
                    <a:pt x="8916" y="6379"/>
                  </a:lnTo>
                  <a:lnTo>
                    <a:pt x="7971" y="5844"/>
                  </a:lnTo>
                  <a:lnTo>
                    <a:pt x="10050" y="2252"/>
                  </a:lnTo>
                  <a:close/>
                  <a:moveTo>
                    <a:pt x="7813" y="6663"/>
                  </a:moveTo>
                  <a:lnTo>
                    <a:pt x="8318" y="6978"/>
                  </a:lnTo>
                  <a:lnTo>
                    <a:pt x="7782" y="7324"/>
                  </a:lnTo>
                  <a:lnTo>
                    <a:pt x="7813" y="6663"/>
                  </a:lnTo>
                  <a:close/>
                  <a:moveTo>
                    <a:pt x="11342" y="5245"/>
                  </a:moveTo>
                  <a:cubicBezTo>
                    <a:pt x="11594" y="5245"/>
                    <a:pt x="11752" y="5434"/>
                    <a:pt x="11752" y="5686"/>
                  </a:cubicBezTo>
                  <a:lnTo>
                    <a:pt x="11752" y="11483"/>
                  </a:lnTo>
                  <a:cubicBezTo>
                    <a:pt x="11752" y="11704"/>
                    <a:pt x="11531" y="11893"/>
                    <a:pt x="11342" y="11893"/>
                  </a:cubicBezTo>
                  <a:lnTo>
                    <a:pt x="1197" y="11893"/>
                  </a:lnTo>
                  <a:cubicBezTo>
                    <a:pt x="945" y="11893"/>
                    <a:pt x="788" y="11704"/>
                    <a:pt x="788" y="11483"/>
                  </a:cubicBezTo>
                  <a:lnTo>
                    <a:pt x="788" y="5686"/>
                  </a:lnTo>
                  <a:cubicBezTo>
                    <a:pt x="788" y="5434"/>
                    <a:pt x="977" y="5245"/>
                    <a:pt x="1197" y="5245"/>
                  </a:cubicBezTo>
                  <a:lnTo>
                    <a:pt x="7372" y="5245"/>
                  </a:lnTo>
                  <a:lnTo>
                    <a:pt x="7057" y="5749"/>
                  </a:lnTo>
                  <a:cubicBezTo>
                    <a:pt x="7026" y="5812"/>
                    <a:pt x="7026" y="5875"/>
                    <a:pt x="7026" y="5970"/>
                  </a:cubicBezTo>
                  <a:lnTo>
                    <a:pt x="6900" y="7734"/>
                  </a:lnTo>
                  <a:lnTo>
                    <a:pt x="5545" y="7734"/>
                  </a:lnTo>
                  <a:cubicBezTo>
                    <a:pt x="5325" y="7734"/>
                    <a:pt x="5167" y="7923"/>
                    <a:pt x="5167" y="8175"/>
                  </a:cubicBezTo>
                  <a:cubicBezTo>
                    <a:pt x="5167" y="8396"/>
                    <a:pt x="5356" y="8585"/>
                    <a:pt x="5545" y="8585"/>
                  </a:cubicBezTo>
                  <a:lnTo>
                    <a:pt x="10523" y="8585"/>
                  </a:lnTo>
                  <a:cubicBezTo>
                    <a:pt x="10743" y="8585"/>
                    <a:pt x="10964" y="8396"/>
                    <a:pt x="10964" y="8175"/>
                  </a:cubicBezTo>
                  <a:cubicBezTo>
                    <a:pt x="10964" y="7923"/>
                    <a:pt x="10743" y="7734"/>
                    <a:pt x="10523" y="7734"/>
                  </a:cubicBezTo>
                  <a:lnTo>
                    <a:pt x="8633" y="7734"/>
                  </a:lnTo>
                  <a:lnTo>
                    <a:pt x="9294" y="7293"/>
                  </a:lnTo>
                  <a:cubicBezTo>
                    <a:pt x="9326" y="7261"/>
                    <a:pt x="9420" y="7230"/>
                    <a:pt x="9420" y="7135"/>
                  </a:cubicBezTo>
                  <a:lnTo>
                    <a:pt x="10523" y="5245"/>
                  </a:lnTo>
                  <a:close/>
                  <a:moveTo>
                    <a:pt x="10933" y="0"/>
                  </a:moveTo>
                  <a:cubicBezTo>
                    <a:pt x="10599" y="0"/>
                    <a:pt x="10280" y="175"/>
                    <a:pt x="10113" y="488"/>
                  </a:cubicBezTo>
                  <a:lnTo>
                    <a:pt x="9578" y="1433"/>
                  </a:ln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0"/>
                    <a:pt x="0" y="5592"/>
                  </a:cubicBezTo>
                  <a:lnTo>
                    <a:pt x="0" y="11483"/>
                  </a:lnTo>
                  <a:cubicBezTo>
                    <a:pt x="0" y="12145"/>
                    <a:pt x="567" y="12743"/>
                    <a:pt x="1229" y="12743"/>
                  </a:cubicBezTo>
                  <a:lnTo>
                    <a:pt x="11374" y="12743"/>
                  </a:lnTo>
                  <a:cubicBezTo>
                    <a:pt x="12067" y="12743"/>
                    <a:pt x="12602" y="12176"/>
                    <a:pt x="12602" y="11483"/>
                  </a:cubicBezTo>
                  <a:lnTo>
                    <a:pt x="12602" y="5686"/>
                  </a:lnTo>
                  <a:cubicBezTo>
                    <a:pt x="12602" y="5025"/>
                    <a:pt x="12067" y="4458"/>
                    <a:pt x="11374" y="4458"/>
                  </a:cubicBezTo>
                  <a:lnTo>
                    <a:pt x="11027" y="4458"/>
                  </a:lnTo>
                  <a:lnTo>
                    <a:pt x="12508" y="1937"/>
                  </a:lnTo>
                  <a:cubicBezTo>
                    <a:pt x="12760" y="1433"/>
                    <a:pt x="12602" y="835"/>
                    <a:pt x="12130" y="551"/>
                  </a:cubicBezTo>
                  <a:lnTo>
                    <a:pt x="11437" y="141"/>
                  </a:lnTo>
                  <a:cubicBezTo>
                    <a:pt x="11277" y="46"/>
                    <a:pt x="11103" y="0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69"/>
            <p:cNvSpPr/>
            <p:nvPr/>
          </p:nvSpPr>
          <p:spPr>
            <a:xfrm>
              <a:off x="-60491625" y="2560150"/>
              <a:ext cx="144925" cy="20525"/>
            </a:xfrm>
            <a:custGeom>
              <a:avLst/>
              <a:gdLst/>
              <a:ahLst/>
              <a:cxnLst/>
              <a:rect l="l" t="t" r="r" b="b"/>
              <a:pathLst>
                <a:path w="5797" h="821" extrusionOk="0">
                  <a:moveTo>
                    <a:pt x="378" y="1"/>
                  </a:moveTo>
                  <a:cubicBezTo>
                    <a:pt x="158" y="1"/>
                    <a:pt x="0" y="190"/>
                    <a:pt x="0" y="411"/>
                  </a:cubicBezTo>
                  <a:cubicBezTo>
                    <a:pt x="0" y="663"/>
                    <a:pt x="189" y="820"/>
                    <a:pt x="378" y="820"/>
                  </a:cubicBezTo>
                  <a:lnTo>
                    <a:pt x="5356" y="820"/>
                  </a:lnTo>
                  <a:cubicBezTo>
                    <a:pt x="5576" y="820"/>
                    <a:pt x="5797" y="631"/>
                    <a:pt x="5797" y="411"/>
                  </a:cubicBezTo>
                  <a:cubicBezTo>
                    <a:pt x="5797" y="190"/>
                    <a:pt x="5576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69"/>
            <p:cNvSpPr/>
            <p:nvPr/>
          </p:nvSpPr>
          <p:spPr>
            <a:xfrm>
              <a:off x="-60573550" y="2445950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29" y="1"/>
                  </a:moveTo>
                  <a:cubicBezTo>
                    <a:pt x="977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977" y="3246"/>
                  </a:cubicBezTo>
                  <a:cubicBezTo>
                    <a:pt x="1292" y="3498"/>
                    <a:pt x="1670" y="3718"/>
                    <a:pt x="1670" y="3970"/>
                  </a:cubicBezTo>
                  <a:cubicBezTo>
                    <a:pt x="1670" y="4191"/>
                    <a:pt x="1450" y="4348"/>
                    <a:pt x="1229" y="4348"/>
                  </a:cubicBezTo>
                  <a:cubicBezTo>
                    <a:pt x="977" y="4348"/>
                    <a:pt x="820" y="4159"/>
                    <a:pt x="820" y="3970"/>
                  </a:cubicBezTo>
                  <a:cubicBezTo>
                    <a:pt x="820" y="3718"/>
                    <a:pt x="631" y="3529"/>
                    <a:pt x="442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7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40" y="5861"/>
                    <a:pt x="1229" y="5861"/>
                  </a:cubicBezTo>
                  <a:cubicBezTo>
                    <a:pt x="1450" y="5861"/>
                    <a:pt x="1670" y="5672"/>
                    <a:pt x="1670" y="5420"/>
                  </a:cubicBezTo>
                  <a:lnTo>
                    <a:pt x="1670" y="5136"/>
                  </a:lnTo>
                  <a:cubicBezTo>
                    <a:pt x="2143" y="4979"/>
                    <a:pt x="2489" y="4506"/>
                    <a:pt x="2489" y="3970"/>
                  </a:cubicBezTo>
                  <a:cubicBezTo>
                    <a:pt x="2489" y="3309"/>
                    <a:pt x="1922" y="2899"/>
                    <a:pt x="1513" y="2584"/>
                  </a:cubicBezTo>
                  <a:cubicBezTo>
                    <a:pt x="1198" y="2364"/>
                    <a:pt x="820" y="2112"/>
                    <a:pt x="820" y="1891"/>
                  </a:cubicBezTo>
                  <a:cubicBezTo>
                    <a:pt x="788" y="1639"/>
                    <a:pt x="977" y="1450"/>
                    <a:pt x="1229" y="1450"/>
                  </a:cubicBezTo>
                  <a:cubicBezTo>
                    <a:pt x="1450" y="1450"/>
                    <a:pt x="1670" y="1639"/>
                    <a:pt x="1670" y="1891"/>
                  </a:cubicBezTo>
                  <a:cubicBezTo>
                    <a:pt x="1670" y="2112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91"/>
                  </a:cubicBezTo>
                  <a:cubicBezTo>
                    <a:pt x="2489" y="1324"/>
                    <a:pt x="2143" y="883"/>
                    <a:pt x="1670" y="694"/>
                  </a:cubicBezTo>
                  <a:lnTo>
                    <a:pt x="1670" y="410"/>
                  </a:lnTo>
                  <a:cubicBezTo>
                    <a:pt x="1670" y="190"/>
                    <a:pt x="1450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5" name="Google Shape;5245;p69"/>
          <p:cNvGrpSpPr/>
          <p:nvPr/>
        </p:nvGrpSpPr>
        <p:grpSpPr>
          <a:xfrm>
            <a:off x="6076129" y="2531638"/>
            <a:ext cx="348568" cy="249744"/>
            <a:chOff x="-60621600" y="2716100"/>
            <a:chExt cx="316650" cy="226875"/>
          </a:xfrm>
        </p:grpSpPr>
        <p:sp>
          <p:nvSpPr>
            <p:cNvPr id="5246" name="Google Shape;5246;p69"/>
            <p:cNvSpPr/>
            <p:nvPr/>
          </p:nvSpPr>
          <p:spPr>
            <a:xfrm>
              <a:off x="-60621600" y="2716100"/>
              <a:ext cx="316650" cy="226875"/>
            </a:xfrm>
            <a:custGeom>
              <a:avLst/>
              <a:gdLst/>
              <a:ahLst/>
              <a:cxnLst/>
              <a:rect l="l" t="t" r="r" b="b"/>
              <a:pathLst>
                <a:path w="12666" h="9075" extrusionOk="0">
                  <a:moveTo>
                    <a:pt x="11374" y="789"/>
                  </a:moveTo>
                  <a:cubicBezTo>
                    <a:pt x="11626" y="789"/>
                    <a:pt x="11815" y="1009"/>
                    <a:pt x="11815" y="1230"/>
                  </a:cubicBezTo>
                  <a:lnTo>
                    <a:pt x="11815" y="1671"/>
                  </a:lnTo>
                  <a:lnTo>
                    <a:pt x="788" y="1671"/>
                  </a:lnTo>
                  <a:lnTo>
                    <a:pt x="788" y="1230"/>
                  </a:lnTo>
                  <a:cubicBezTo>
                    <a:pt x="788" y="1009"/>
                    <a:pt x="977" y="789"/>
                    <a:pt x="1166" y="789"/>
                  </a:cubicBezTo>
                  <a:close/>
                  <a:moveTo>
                    <a:pt x="11815" y="2490"/>
                  </a:moveTo>
                  <a:lnTo>
                    <a:pt x="11815" y="7877"/>
                  </a:lnTo>
                  <a:cubicBezTo>
                    <a:pt x="11815" y="8129"/>
                    <a:pt x="11626" y="8318"/>
                    <a:pt x="11374" y="8318"/>
                  </a:cubicBezTo>
                  <a:lnTo>
                    <a:pt x="1166" y="8318"/>
                  </a:lnTo>
                  <a:cubicBezTo>
                    <a:pt x="946" y="8318"/>
                    <a:pt x="788" y="8129"/>
                    <a:pt x="788" y="7877"/>
                  </a:cubicBezTo>
                  <a:lnTo>
                    <a:pt x="788" y="2490"/>
                  </a:lnTo>
                  <a:close/>
                  <a:moveTo>
                    <a:pt x="1229" y="1"/>
                  </a:moveTo>
                  <a:cubicBezTo>
                    <a:pt x="536" y="1"/>
                    <a:pt x="1" y="568"/>
                    <a:pt x="1" y="1230"/>
                  </a:cubicBezTo>
                  <a:lnTo>
                    <a:pt x="1" y="7846"/>
                  </a:lnTo>
                  <a:cubicBezTo>
                    <a:pt x="1" y="8507"/>
                    <a:pt x="536" y="9074"/>
                    <a:pt x="1229" y="9074"/>
                  </a:cubicBezTo>
                  <a:lnTo>
                    <a:pt x="11406" y="9074"/>
                  </a:lnTo>
                  <a:cubicBezTo>
                    <a:pt x="12099" y="9074"/>
                    <a:pt x="12666" y="8507"/>
                    <a:pt x="12666" y="7846"/>
                  </a:cubicBezTo>
                  <a:lnTo>
                    <a:pt x="12666" y="1230"/>
                  </a:lnTo>
                  <a:cubicBezTo>
                    <a:pt x="12634" y="568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69"/>
            <p:cNvSpPr/>
            <p:nvPr/>
          </p:nvSpPr>
          <p:spPr>
            <a:xfrm>
              <a:off x="-60546775" y="2798025"/>
              <a:ext cx="166225" cy="104775"/>
            </a:xfrm>
            <a:custGeom>
              <a:avLst/>
              <a:gdLst/>
              <a:ahLst/>
              <a:cxnLst/>
              <a:rect l="l" t="t" r="r" b="b"/>
              <a:pathLst>
                <a:path w="6649" h="4191" extrusionOk="0">
                  <a:moveTo>
                    <a:pt x="2080" y="883"/>
                  </a:moveTo>
                  <a:cubicBezTo>
                    <a:pt x="2332" y="883"/>
                    <a:pt x="2553" y="946"/>
                    <a:pt x="2805" y="1072"/>
                  </a:cubicBezTo>
                  <a:cubicBezTo>
                    <a:pt x="2647" y="1387"/>
                    <a:pt x="2521" y="1733"/>
                    <a:pt x="2521" y="2080"/>
                  </a:cubicBezTo>
                  <a:cubicBezTo>
                    <a:pt x="2521" y="2489"/>
                    <a:pt x="2647" y="2804"/>
                    <a:pt x="2805" y="3119"/>
                  </a:cubicBezTo>
                  <a:cubicBezTo>
                    <a:pt x="2584" y="3245"/>
                    <a:pt x="2364" y="3308"/>
                    <a:pt x="2080" y="3308"/>
                  </a:cubicBezTo>
                  <a:cubicBezTo>
                    <a:pt x="1418" y="3308"/>
                    <a:pt x="820" y="2741"/>
                    <a:pt x="820" y="2048"/>
                  </a:cubicBezTo>
                  <a:cubicBezTo>
                    <a:pt x="820" y="1418"/>
                    <a:pt x="1418" y="883"/>
                    <a:pt x="2080" y="883"/>
                  </a:cubicBezTo>
                  <a:close/>
                  <a:moveTo>
                    <a:pt x="4569" y="883"/>
                  </a:moveTo>
                  <a:cubicBezTo>
                    <a:pt x="5231" y="883"/>
                    <a:pt x="5798" y="1418"/>
                    <a:pt x="5798" y="2080"/>
                  </a:cubicBezTo>
                  <a:cubicBezTo>
                    <a:pt x="5798" y="2741"/>
                    <a:pt x="5231" y="3340"/>
                    <a:pt x="4569" y="3340"/>
                  </a:cubicBezTo>
                  <a:cubicBezTo>
                    <a:pt x="3907" y="3340"/>
                    <a:pt x="3340" y="2804"/>
                    <a:pt x="3340" y="2080"/>
                  </a:cubicBezTo>
                  <a:cubicBezTo>
                    <a:pt x="3309" y="1418"/>
                    <a:pt x="3907" y="883"/>
                    <a:pt x="4569" y="883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cubicBezTo>
                    <a:pt x="1" y="3245"/>
                    <a:pt x="946" y="4191"/>
                    <a:pt x="2080" y="4191"/>
                  </a:cubicBezTo>
                  <a:cubicBezTo>
                    <a:pt x="2521" y="4191"/>
                    <a:pt x="2962" y="4033"/>
                    <a:pt x="3340" y="3749"/>
                  </a:cubicBezTo>
                  <a:cubicBezTo>
                    <a:pt x="3687" y="4033"/>
                    <a:pt x="4128" y="4191"/>
                    <a:pt x="4569" y="4191"/>
                  </a:cubicBezTo>
                  <a:cubicBezTo>
                    <a:pt x="5703" y="4191"/>
                    <a:pt x="6648" y="3245"/>
                    <a:pt x="6648" y="2080"/>
                  </a:cubicBezTo>
                  <a:cubicBezTo>
                    <a:pt x="6648" y="946"/>
                    <a:pt x="5703" y="0"/>
                    <a:pt x="4569" y="0"/>
                  </a:cubicBezTo>
                  <a:cubicBezTo>
                    <a:pt x="4096" y="0"/>
                    <a:pt x="3655" y="158"/>
                    <a:pt x="3340" y="441"/>
                  </a:cubicBezTo>
                  <a:cubicBezTo>
                    <a:pt x="2994" y="158"/>
                    <a:pt x="2553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8" name="Google Shape;5248;p69"/>
          <p:cNvGrpSpPr/>
          <p:nvPr/>
        </p:nvGrpSpPr>
        <p:grpSpPr>
          <a:xfrm>
            <a:off x="7348722" y="2482240"/>
            <a:ext cx="340753" cy="348541"/>
            <a:chOff x="-59475600" y="2658625"/>
            <a:chExt cx="309550" cy="316625"/>
          </a:xfrm>
        </p:grpSpPr>
        <p:sp>
          <p:nvSpPr>
            <p:cNvPr id="5249" name="Google Shape;5249;p69"/>
            <p:cNvSpPr/>
            <p:nvPr/>
          </p:nvSpPr>
          <p:spPr>
            <a:xfrm>
              <a:off x="-59427550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630" y="788"/>
                    <a:pt x="788" y="630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69"/>
            <p:cNvSpPr/>
            <p:nvPr/>
          </p:nvSpPr>
          <p:spPr>
            <a:xfrm>
              <a:off x="-59428350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671"/>
                  </a:lnTo>
                  <a:cubicBezTo>
                    <a:pt x="1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69"/>
            <p:cNvSpPr/>
            <p:nvPr/>
          </p:nvSpPr>
          <p:spPr>
            <a:xfrm>
              <a:off x="-59330675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58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69"/>
            <p:cNvSpPr/>
            <p:nvPr/>
          </p:nvSpPr>
          <p:spPr>
            <a:xfrm>
              <a:off x="-593306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89" y="6112"/>
                    <a:pt x="378" y="6112"/>
                  </a:cubicBezTo>
                  <a:cubicBezTo>
                    <a:pt x="630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788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69"/>
            <p:cNvSpPr/>
            <p:nvPr/>
          </p:nvSpPr>
          <p:spPr>
            <a:xfrm>
              <a:off x="-59475600" y="2658625"/>
              <a:ext cx="309550" cy="316625"/>
            </a:xfrm>
            <a:custGeom>
              <a:avLst/>
              <a:gdLst/>
              <a:ahLst/>
              <a:cxnLst/>
              <a:rect l="l" t="t" r="r" b="b"/>
              <a:pathLst>
                <a:path w="12382" h="12665" extrusionOk="0">
                  <a:moveTo>
                    <a:pt x="3372" y="788"/>
                  </a:moveTo>
                  <a:cubicBezTo>
                    <a:pt x="3624" y="788"/>
                    <a:pt x="3813" y="977"/>
                    <a:pt x="3813" y="1197"/>
                  </a:cubicBezTo>
                  <a:lnTo>
                    <a:pt x="3813" y="8538"/>
                  </a:lnTo>
                  <a:lnTo>
                    <a:pt x="788" y="8538"/>
                  </a:lnTo>
                  <a:lnTo>
                    <a:pt x="788" y="1197"/>
                  </a:lnTo>
                  <a:cubicBezTo>
                    <a:pt x="788" y="977"/>
                    <a:pt x="977" y="788"/>
                    <a:pt x="1166" y="788"/>
                  </a:cubicBezTo>
                  <a:close/>
                  <a:moveTo>
                    <a:pt x="7278" y="788"/>
                  </a:moveTo>
                  <a:cubicBezTo>
                    <a:pt x="7530" y="788"/>
                    <a:pt x="7688" y="977"/>
                    <a:pt x="7688" y="1197"/>
                  </a:cubicBezTo>
                  <a:lnTo>
                    <a:pt x="7688" y="8538"/>
                  </a:lnTo>
                  <a:lnTo>
                    <a:pt x="4632" y="8538"/>
                  </a:lnTo>
                  <a:lnTo>
                    <a:pt x="4632" y="1197"/>
                  </a:lnTo>
                  <a:cubicBezTo>
                    <a:pt x="4632" y="977"/>
                    <a:pt x="4852" y="788"/>
                    <a:pt x="5073" y="788"/>
                  </a:cubicBezTo>
                  <a:close/>
                  <a:moveTo>
                    <a:pt x="11122" y="788"/>
                  </a:moveTo>
                  <a:cubicBezTo>
                    <a:pt x="11342" y="788"/>
                    <a:pt x="11500" y="977"/>
                    <a:pt x="11500" y="1197"/>
                  </a:cubicBezTo>
                  <a:lnTo>
                    <a:pt x="11500" y="8538"/>
                  </a:lnTo>
                  <a:lnTo>
                    <a:pt x="8507" y="8538"/>
                  </a:lnTo>
                  <a:lnTo>
                    <a:pt x="8507" y="1197"/>
                  </a:lnTo>
                  <a:cubicBezTo>
                    <a:pt x="8507" y="977"/>
                    <a:pt x="8696" y="788"/>
                    <a:pt x="8885" y="788"/>
                  </a:cubicBezTo>
                  <a:close/>
                  <a:moveTo>
                    <a:pt x="3813" y="9325"/>
                  </a:moveTo>
                  <a:lnTo>
                    <a:pt x="3813" y="11405"/>
                  </a:lnTo>
                  <a:cubicBezTo>
                    <a:pt x="3813" y="11657"/>
                    <a:pt x="3624" y="11846"/>
                    <a:pt x="3372" y="11846"/>
                  </a:cubicBezTo>
                  <a:lnTo>
                    <a:pt x="1166" y="11846"/>
                  </a:lnTo>
                  <a:cubicBezTo>
                    <a:pt x="946" y="11846"/>
                    <a:pt x="788" y="11657"/>
                    <a:pt x="788" y="11405"/>
                  </a:cubicBezTo>
                  <a:lnTo>
                    <a:pt x="788" y="9325"/>
                  </a:lnTo>
                  <a:close/>
                  <a:moveTo>
                    <a:pt x="7688" y="9325"/>
                  </a:moveTo>
                  <a:lnTo>
                    <a:pt x="7688" y="11405"/>
                  </a:lnTo>
                  <a:cubicBezTo>
                    <a:pt x="7688" y="11657"/>
                    <a:pt x="7467" y="11846"/>
                    <a:pt x="7278" y="11846"/>
                  </a:cubicBezTo>
                  <a:lnTo>
                    <a:pt x="5073" y="11846"/>
                  </a:lnTo>
                  <a:cubicBezTo>
                    <a:pt x="4852" y="11846"/>
                    <a:pt x="4632" y="11657"/>
                    <a:pt x="4632" y="11405"/>
                  </a:cubicBezTo>
                  <a:lnTo>
                    <a:pt x="4632" y="9325"/>
                  </a:lnTo>
                  <a:close/>
                  <a:moveTo>
                    <a:pt x="11563" y="9325"/>
                  </a:moveTo>
                  <a:lnTo>
                    <a:pt x="11563" y="11405"/>
                  </a:lnTo>
                  <a:lnTo>
                    <a:pt x="11531" y="11405"/>
                  </a:lnTo>
                  <a:cubicBezTo>
                    <a:pt x="11531" y="11657"/>
                    <a:pt x="11342" y="11846"/>
                    <a:pt x="11153" y="11846"/>
                  </a:cubicBezTo>
                  <a:lnTo>
                    <a:pt x="8948" y="11846"/>
                  </a:lnTo>
                  <a:cubicBezTo>
                    <a:pt x="8696" y="11846"/>
                    <a:pt x="8538" y="11657"/>
                    <a:pt x="8538" y="11405"/>
                  </a:cubicBezTo>
                  <a:lnTo>
                    <a:pt x="8538" y="9325"/>
                  </a:lnTo>
                  <a:close/>
                  <a:moveTo>
                    <a:pt x="1229" y="0"/>
                  </a:moveTo>
                  <a:cubicBezTo>
                    <a:pt x="536" y="0"/>
                    <a:pt x="0" y="536"/>
                    <a:pt x="0" y="1197"/>
                  </a:cubicBezTo>
                  <a:lnTo>
                    <a:pt x="0" y="11405"/>
                  </a:lnTo>
                  <a:cubicBezTo>
                    <a:pt x="0" y="12066"/>
                    <a:pt x="536" y="12665"/>
                    <a:pt x="1229" y="12665"/>
                  </a:cubicBezTo>
                  <a:lnTo>
                    <a:pt x="3435" y="12665"/>
                  </a:lnTo>
                  <a:cubicBezTo>
                    <a:pt x="3750" y="12665"/>
                    <a:pt x="4002" y="12539"/>
                    <a:pt x="4254" y="12350"/>
                  </a:cubicBezTo>
                  <a:cubicBezTo>
                    <a:pt x="4474" y="12539"/>
                    <a:pt x="4758" y="12665"/>
                    <a:pt x="5073" y="12665"/>
                  </a:cubicBezTo>
                  <a:lnTo>
                    <a:pt x="7278" y="12665"/>
                  </a:lnTo>
                  <a:cubicBezTo>
                    <a:pt x="7593" y="12665"/>
                    <a:pt x="7877" y="12539"/>
                    <a:pt x="8097" y="12350"/>
                  </a:cubicBezTo>
                  <a:cubicBezTo>
                    <a:pt x="8349" y="12539"/>
                    <a:pt x="8633" y="12665"/>
                    <a:pt x="8948" y="12665"/>
                  </a:cubicBezTo>
                  <a:lnTo>
                    <a:pt x="11153" y="12665"/>
                  </a:lnTo>
                  <a:cubicBezTo>
                    <a:pt x="11815" y="12665"/>
                    <a:pt x="12382" y="12129"/>
                    <a:pt x="12382" y="11405"/>
                  </a:cubicBezTo>
                  <a:lnTo>
                    <a:pt x="12382" y="1197"/>
                  </a:lnTo>
                  <a:cubicBezTo>
                    <a:pt x="12350" y="536"/>
                    <a:pt x="11815" y="0"/>
                    <a:pt x="11153" y="0"/>
                  </a:cubicBezTo>
                  <a:lnTo>
                    <a:pt x="8948" y="0"/>
                  </a:lnTo>
                  <a:cubicBezTo>
                    <a:pt x="8633" y="0"/>
                    <a:pt x="8349" y="95"/>
                    <a:pt x="8097" y="315"/>
                  </a:cubicBezTo>
                  <a:cubicBezTo>
                    <a:pt x="7877" y="95"/>
                    <a:pt x="7593" y="0"/>
                    <a:pt x="7278" y="0"/>
                  </a:cubicBezTo>
                  <a:lnTo>
                    <a:pt x="5073" y="0"/>
                  </a:lnTo>
                  <a:cubicBezTo>
                    <a:pt x="4758" y="0"/>
                    <a:pt x="4474" y="95"/>
                    <a:pt x="4254" y="315"/>
                  </a:cubicBezTo>
                  <a:cubicBezTo>
                    <a:pt x="4002" y="95"/>
                    <a:pt x="3750" y="0"/>
                    <a:pt x="34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69"/>
            <p:cNvSpPr/>
            <p:nvPr/>
          </p:nvSpPr>
          <p:spPr>
            <a:xfrm>
              <a:off x="-59234600" y="2913025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411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630"/>
                    <a:pt x="190" y="788"/>
                    <a:pt x="411" y="788"/>
                  </a:cubicBezTo>
                  <a:cubicBezTo>
                    <a:pt x="631" y="788"/>
                    <a:pt x="789" y="630"/>
                    <a:pt x="789" y="410"/>
                  </a:cubicBezTo>
                  <a:cubicBezTo>
                    <a:pt x="789" y="189"/>
                    <a:pt x="631" y="0"/>
                    <a:pt x="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69"/>
            <p:cNvSpPr/>
            <p:nvPr/>
          </p:nvSpPr>
          <p:spPr>
            <a:xfrm>
              <a:off x="-592353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6" name="Google Shape;5256;p69"/>
          <p:cNvSpPr/>
          <p:nvPr/>
        </p:nvSpPr>
        <p:spPr>
          <a:xfrm>
            <a:off x="2274374" y="1674849"/>
            <a:ext cx="347715" cy="347688"/>
          </a:xfrm>
          <a:custGeom>
            <a:avLst/>
            <a:gdLst/>
            <a:ahLst/>
            <a:cxnLst/>
            <a:rect l="l" t="t" r="r" b="b"/>
            <a:pathLst>
              <a:path w="12635" h="12634" extrusionOk="0">
                <a:moveTo>
                  <a:pt x="6302" y="2741"/>
                </a:moveTo>
                <a:cubicBezTo>
                  <a:pt x="6774" y="2741"/>
                  <a:pt x="7152" y="3087"/>
                  <a:pt x="7152" y="3560"/>
                </a:cubicBezTo>
                <a:cubicBezTo>
                  <a:pt x="7152" y="4033"/>
                  <a:pt x="6774" y="4411"/>
                  <a:pt x="6302" y="4411"/>
                </a:cubicBezTo>
                <a:cubicBezTo>
                  <a:pt x="5861" y="4411"/>
                  <a:pt x="5483" y="4033"/>
                  <a:pt x="5483" y="3560"/>
                </a:cubicBezTo>
                <a:cubicBezTo>
                  <a:pt x="5483" y="3087"/>
                  <a:pt x="5829" y="2741"/>
                  <a:pt x="6302" y="2741"/>
                </a:cubicBezTo>
                <a:close/>
                <a:moveTo>
                  <a:pt x="11910" y="819"/>
                </a:moveTo>
                <a:lnTo>
                  <a:pt x="11910" y="5230"/>
                </a:lnTo>
                <a:lnTo>
                  <a:pt x="8161" y="5230"/>
                </a:lnTo>
                <a:cubicBezTo>
                  <a:pt x="7972" y="5041"/>
                  <a:pt x="7751" y="4820"/>
                  <a:pt x="7530" y="4726"/>
                </a:cubicBezTo>
                <a:cubicBezTo>
                  <a:pt x="7814" y="4411"/>
                  <a:pt x="8003" y="4001"/>
                  <a:pt x="8003" y="3560"/>
                </a:cubicBezTo>
                <a:cubicBezTo>
                  <a:pt x="8003" y="2678"/>
                  <a:pt x="7247" y="1922"/>
                  <a:pt x="6333" y="1922"/>
                </a:cubicBezTo>
                <a:cubicBezTo>
                  <a:pt x="5451" y="1922"/>
                  <a:pt x="4695" y="2678"/>
                  <a:pt x="4695" y="3560"/>
                </a:cubicBezTo>
                <a:cubicBezTo>
                  <a:pt x="4695" y="4001"/>
                  <a:pt x="4853" y="4411"/>
                  <a:pt x="5168" y="4726"/>
                </a:cubicBezTo>
                <a:cubicBezTo>
                  <a:pt x="4916" y="4820"/>
                  <a:pt x="4695" y="5041"/>
                  <a:pt x="4537" y="5230"/>
                </a:cubicBezTo>
                <a:lnTo>
                  <a:pt x="883" y="5230"/>
                </a:lnTo>
                <a:lnTo>
                  <a:pt x="883" y="819"/>
                </a:lnTo>
                <a:close/>
                <a:moveTo>
                  <a:pt x="6302" y="5230"/>
                </a:moveTo>
                <a:cubicBezTo>
                  <a:pt x="7215" y="5230"/>
                  <a:pt x="7972" y="5986"/>
                  <a:pt x="7972" y="6868"/>
                </a:cubicBezTo>
                <a:lnTo>
                  <a:pt x="4664" y="6868"/>
                </a:lnTo>
                <a:cubicBezTo>
                  <a:pt x="4664" y="5986"/>
                  <a:pt x="5388" y="5230"/>
                  <a:pt x="6302" y="5230"/>
                </a:cubicBezTo>
                <a:close/>
                <a:moveTo>
                  <a:pt x="8287" y="7719"/>
                </a:moveTo>
                <a:lnTo>
                  <a:pt x="7593" y="11846"/>
                </a:lnTo>
                <a:lnTo>
                  <a:pt x="5010" y="11846"/>
                </a:lnTo>
                <a:lnTo>
                  <a:pt x="4285" y="7719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378"/>
                </a:cubicBezTo>
                <a:lnTo>
                  <a:pt x="1" y="5608"/>
                </a:lnTo>
                <a:cubicBezTo>
                  <a:pt x="1" y="5860"/>
                  <a:pt x="190" y="6017"/>
                  <a:pt x="410" y="6017"/>
                </a:cubicBezTo>
                <a:lnTo>
                  <a:pt x="3970" y="6017"/>
                </a:lnTo>
                <a:cubicBezTo>
                  <a:pt x="3907" y="6301"/>
                  <a:pt x="3813" y="6553"/>
                  <a:pt x="3813" y="6837"/>
                </a:cubicBezTo>
                <a:lnTo>
                  <a:pt x="2994" y="6837"/>
                </a:lnTo>
                <a:cubicBezTo>
                  <a:pt x="2773" y="6837"/>
                  <a:pt x="2616" y="7026"/>
                  <a:pt x="2616" y="7246"/>
                </a:cubicBezTo>
                <a:cubicBezTo>
                  <a:pt x="2616" y="7467"/>
                  <a:pt x="2805" y="7656"/>
                  <a:pt x="2994" y="7656"/>
                </a:cubicBezTo>
                <a:lnTo>
                  <a:pt x="3466" y="7656"/>
                </a:lnTo>
                <a:lnTo>
                  <a:pt x="4254" y="12255"/>
                </a:lnTo>
                <a:cubicBezTo>
                  <a:pt x="4285" y="12476"/>
                  <a:pt x="4443" y="12633"/>
                  <a:pt x="4664" y="12633"/>
                </a:cubicBezTo>
                <a:lnTo>
                  <a:pt x="7972" y="12633"/>
                </a:lnTo>
                <a:cubicBezTo>
                  <a:pt x="8161" y="12633"/>
                  <a:pt x="8350" y="12476"/>
                  <a:pt x="8350" y="12255"/>
                </a:cubicBezTo>
                <a:lnTo>
                  <a:pt x="9137" y="7656"/>
                </a:lnTo>
                <a:lnTo>
                  <a:pt x="9610" y="7656"/>
                </a:lnTo>
                <a:cubicBezTo>
                  <a:pt x="9862" y="7656"/>
                  <a:pt x="10019" y="7467"/>
                  <a:pt x="10019" y="7215"/>
                </a:cubicBezTo>
                <a:cubicBezTo>
                  <a:pt x="10019" y="6994"/>
                  <a:pt x="9799" y="6837"/>
                  <a:pt x="9610" y="6837"/>
                </a:cubicBezTo>
                <a:lnTo>
                  <a:pt x="8791" y="6837"/>
                </a:lnTo>
                <a:cubicBezTo>
                  <a:pt x="8791" y="6553"/>
                  <a:pt x="8759" y="6269"/>
                  <a:pt x="8633" y="6017"/>
                </a:cubicBezTo>
                <a:lnTo>
                  <a:pt x="12225" y="6017"/>
                </a:lnTo>
                <a:cubicBezTo>
                  <a:pt x="12445" y="6017"/>
                  <a:pt x="12603" y="5797"/>
                  <a:pt x="12603" y="5608"/>
                </a:cubicBezTo>
                <a:lnTo>
                  <a:pt x="12603" y="378"/>
                </a:lnTo>
                <a:cubicBezTo>
                  <a:pt x="12634" y="189"/>
                  <a:pt x="12445" y="0"/>
                  <a:pt x="1225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7" name="Google Shape;5257;p69"/>
          <p:cNvSpPr/>
          <p:nvPr/>
        </p:nvSpPr>
        <p:spPr>
          <a:xfrm>
            <a:off x="2300395" y="2077835"/>
            <a:ext cx="295675" cy="351183"/>
          </a:xfrm>
          <a:custGeom>
            <a:avLst/>
            <a:gdLst/>
            <a:ahLst/>
            <a:cxnLst/>
            <a:rect l="l" t="t" r="r" b="b"/>
            <a:pathLst>
              <a:path w="10744" h="12761" extrusionOk="0">
                <a:moveTo>
                  <a:pt x="5419" y="820"/>
                </a:moveTo>
                <a:cubicBezTo>
                  <a:pt x="6585" y="820"/>
                  <a:pt x="7530" y="1765"/>
                  <a:pt x="7530" y="2899"/>
                </a:cubicBezTo>
                <a:cubicBezTo>
                  <a:pt x="7530" y="3655"/>
                  <a:pt x="7121" y="4317"/>
                  <a:pt x="6490" y="4663"/>
                </a:cubicBezTo>
                <a:cubicBezTo>
                  <a:pt x="6364" y="4758"/>
                  <a:pt x="6301" y="4884"/>
                  <a:pt x="6301" y="5042"/>
                </a:cubicBezTo>
                <a:lnTo>
                  <a:pt x="6301" y="7436"/>
                </a:lnTo>
                <a:lnTo>
                  <a:pt x="4632" y="7436"/>
                </a:lnTo>
                <a:lnTo>
                  <a:pt x="4632" y="5042"/>
                </a:lnTo>
                <a:cubicBezTo>
                  <a:pt x="4632" y="4884"/>
                  <a:pt x="4569" y="4758"/>
                  <a:pt x="4443" y="4663"/>
                </a:cubicBezTo>
                <a:cubicBezTo>
                  <a:pt x="3687" y="4317"/>
                  <a:pt x="3340" y="3655"/>
                  <a:pt x="3340" y="2899"/>
                </a:cubicBezTo>
                <a:cubicBezTo>
                  <a:pt x="3340" y="1765"/>
                  <a:pt x="4285" y="820"/>
                  <a:pt x="5419" y="820"/>
                </a:cubicBezTo>
                <a:close/>
                <a:moveTo>
                  <a:pt x="8696" y="8286"/>
                </a:moveTo>
                <a:cubicBezTo>
                  <a:pt x="9357" y="8286"/>
                  <a:pt x="9924" y="8854"/>
                  <a:pt x="9924" y="9547"/>
                </a:cubicBezTo>
                <a:lnTo>
                  <a:pt x="9924" y="10271"/>
                </a:lnTo>
                <a:lnTo>
                  <a:pt x="820" y="10271"/>
                </a:lnTo>
                <a:lnTo>
                  <a:pt x="820" y="9547"/>
                </a:lnTo>
                <a:cubicBezTo>
                  <a:pt x="820" y="8885"/>
                  <a:pt x="1387" y="8286"/>
                  <a:pt x="2048" y="8286"/>
                </a:cubicBezTo>
                <a:close/>
                <a:moveTo>
                  <a:pt x="9137" y="11059"/>
                </a:moveTo>
                <a:lnTo>
                  <a:pt x="9137" y="11878"/>
                </a:lnTo>
                <a:lnTo>
                  <a:pt x="1702" y="11878"/>
                </a:lnTo>
                <a:lnTo>
                  <a:pt x="1702" y="11059"/>
                </a:lnTo>
                <a:close/>
                <a:moveTo>
                  <a:pt x="5325" y="1"/>
                </a:moveTo>
                <a:cubicBezTo>
                  <a:pt x="3718" y="1"/>
                  <a:pt x="2458" y="1292"/>
                  <a:pt x="2458" y="2899"/>
                </a:cubicBezTo>
                <a:cubicBezTo>
                  <a:pt x="2458" y="3403"/>
                  <a:pt x="2615" y="3939"/>
                  <a:pt x="2836" y="4348"/>
                </a:cubicBezTo>
                <a:cubicBezTo>
                  <a:pt x="3025" y="4726"/>
                  <a:pt x="3340" y="5010"/>
                  <a:pt x="3655" y="5262"/>
                </a:cubicBezTo>
                <a:lnTo>
                  <a:pt x="3655" y="7467"/>
                </a:lnTo>
                <a:lnTo>
                  <a:pt x="2080" y="7467"/>
                </a:lnTo>
                <a:cubicBezTo>
                  <a:pt x="946" y="7467"/>
                  <a:pt x="0" y="8413"/>
                  <a:pt x="0" y="9547"/>
                </a:cubicBezTo>
                <a:lnTo>
                  <a:pt x="0" y="10649"/>
                </a:lnTo>
                <a:cubicBezTo>
                  <a:pt x="0" y="10901"/>
                  <a:pt x="189" y="11059"/>
                  <a:pt x="441" y="11059"/>
                </a:cubicBezTo>
                <a:lnTo>
                  <a:pt x="820" y="11059"/>
                </a:lnTo>
                <a:lnTo>
                  <a:pt x="820" y="12319"/>
                </a:lnTo>
                <a:cubicBezTo>
                  <a:pt x="820" y="12540"/>
                  <a:pt x="1009" y="12760"/>
                  <a:pt x="1229" y="12760"/>
                </a:cubicBezTo>
                <a:lnTo>
                  <a:pt x="9483" y="12760"/>
                </a:lnTo>
                <a:cubicBezTo>
                  <a:pt x="9735" y="12760"/>
                  <a:pt x="9924" y="12540"/>
                  <a:pt x="9924" y="12319"/>
                </a:cubicBezTo>
                <a:lnTo>
                  <a:pt x="9924" y="11059"/>
                </a:lnTo>
                <a:lnTo>
                  <a:pt x="10303" y="11059"/>
                </a:lnTo>
                <a:cubicBezTo>
                  <a:pt x="10555" y="11059"/>
                  <a:pt x="10744" y="10870"/>
                  <a:pt x="10744" y="10649"/>
                </a:cubicBezTo>
                <a:lnTo>
                  <a:pt x="10744" y="9547"/>
                </a:lnTo>
                <a:cubicBezTo>
                  <a:pt x="10744" y="8413"/>
                  <a:pt x="9798" y="7467"/>
                  <a:pt x="8664" y="7467"/>
                </a:cubicBezTo>
                <a:lnTo>
                  <a:pt x="7026" y="7467"/>
                </a:lnTo>
                <a:lnTo>
                  <a:pt x="7026" y="5262"/>
                </a:lnTo>
                <a:cubicBezTo>
                  <a:pt x="7373" y="5042"/>
                  <a:pt x="7656" y="4726"/>
                  <a:pt x="7845" y="4348"/>
                </a:cubicBezTo>
                <a:cubicBezTo>
                  <a:pt x="8129" y="3939"/>
                  <a:pt x="8223" y="3403"/>
                  <a:pt x="8223" y="2899"/>
                </a:cubicBezTo>
                <a:cubicBezTo>
                  <a:pt x="8223" y="1292"/>
                  <a:pt x="6932" y="1"/>
                  <a:pt x="532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58" name="Google Shape;5258;p69"/>
          <p:cNvGrpSpPr/>
          <p:nvPr/>
        </p:nvGrpSpPr>
        <p:grpSpPr>
          <a:xfrm>
            <a:off x="2324934" y="2481800"/>
            <a:ext cx="250570" cy="349421"/>
            <a:chOff x="-63987100" y="2646800"/>
            <a:chExt cx="227625" cy="317425"/>
          </a:xfrm>
        </p:grpSpPr>
        <p:sp>
          <p:nvSpPr>
            <p:cNvPr id="5259" name="Google Shape;5259;p69"/>
            <p:cNvSpPr/>
            <p:nvPr/>
          </p:nvSpPr>
          <p:spPr>
            <a:xfrm>
              <a:off x="-63987100" y="2646800"/>
              <a:ext cx="227625" cy="317425"/>
            </a:xfrm>
            <a:custGeom>
              <a:avLst/>
              <a:gdLst/>
              <a:ahLst/>
              <a:cxnLst/>
              <a:rect l="l" t="t" r="r" b="b"/>
              <a:pathLst>
                <a:path w="9105" h="12697" extrusionOk="0">
                  <a:moveTo>
                    <a:pt x="7467" y="851"/>
                  </a:moveTo>
                  <a:lnTo>
                    <a:pt x="7467" y="2426"/>
                  </a:lnTo>
                  <a:cubicBezTo>
                    <a:pt x="7152" y="2300"/>
                    <a:pt x="6711" y="2237"/>
                    <a:pt x="6238" y="2237"/>
                  </a:cubicBezTo>
                  <a:cubicBezTo>
                    <a:pt x="5198" y="2237"/>
                    <a:pt x="4411" y="2678"/>
                    <a:pt x="4379" y="2710"/>
                  </a:cubicBezTo>
                  <a:cubicBezTo>
                    <a:pt x="4379" y="2710"/>
                    <a:pt x="3718" y="3056"/>
                    <a:pt x="2930" y="3056"/>
                  </a:cubicBezTo>
                  <a:cubicBezTo>
                    <a:pt x="2426" y="3056"/>
                    <a:pt x="1953" y="2899"/>
                    <a:pt x="1701" y="2773"/>
                  </a:cubicBezTo>
                  <a:lnTo>
                    <a:pt x="1701" y="851"/>
                  </a:lnTo>
                  <a:close/>
                  <a:moveTo>
                    <a:pt x="6207" y="3088"/>
                  </a:moveTo>
                  <a:cubicBezTo>
                    <a:pt x="6711" y="3088"/>
                    <a:pt x="7183" y="3245"/>
                    <a:pt x="7404" y="3371"/>
                  </a:cubicBezTo>
                  <a:cubicBezTo>
                    <a:pt x="7309" y="4789"/>
                    <a:pt x="6049" y="5986"/>
                    <a:pt x="4537" y="5986"/>
                  </a:cubicBezTo>
                  <a:cubicBezTo>
                    <a:pt x="3151" y="5986"/>
                    <a:pt x="2016" y="5041"/>
                    <a:pt x="1701" y="3718"/>
                  </a:cubicBezTo>
                  <a:lnTo>
                    <a:pt x="1701" y="3718"/>
                  </a:lnTo>
                  <a:cubicBezTo>
                    <a:pt x="2016" y="3844"/>
                    <a:pt x="2426" y="3939"/>
                    <a:pt x="2899" y="3939"/>
                  </a:cubicBezTo>
                  <a:cubicBezTo>
                    <a:pt x="3907" y="3939"/>
                    <a:pt x="4694" y="3498"/>
                    <a:pt x="4726" y="3466"/>
                  </a:cubicBezTo>
                  <a:cubicBezTo>
                    <a:pt x="4726" y="3466"/>
                    <a:pt x="5419" y="3088"/>
                    <a:pt x="6207" y="3088"/>
                  </a:cubicBezTo>
                  <a:close/>
                  <a:moveTo>
                    <a:pt x="4537" y="10240"/>
                  </a:moveTo>
                  <a:cubicBezTo>
                    <a:pt x="5135" y="10240"/>
                    <a:pt x="5639" y="10933"/>
                    <a:pt x="5765" y="11878"/>
                  </a:cubicBezTo>
                  <a:lnTo>
                    <a:pt x="3308" y="11878"/>
                  </a:lnTo>
                  <a:cubicBezTo>
                    <a:pt x="3434" y="10933"/>
                    <a:pt x="3938" y="10240"/>
                    <a:pt x="4537" y="10240"/>
                  </a:cubicBezTo>
                  <a:close/>
                  <a:moveTo>
                    <a:pt x="4505" y="6774"/>
                  </a:moveTo>
                  <a:cubicBezTo>
                    <a:pt x="6144" y="6806"/>
                    <a:pt x="7467" y="8066"/>
                    <a:pt x="7467" y="9672"/>
                  </a:cubicBezTo>
                  <a:lnTo>
                    <a:pt x="7467" y="11878"/>
                  </a:lnTo>
                  <a:lnTo>
                    <a:pt x="6585" y="11878"/>
                  </a:lnTo>
                  <a:cubicBezTo>
                    <a:pt x="6553" y="11279"/>
                    <a:pt x="6364" y="10744"/>
                    <a:pt x="6049" y="10303"/>
                  </a:cubicBezTo>
                  <a:cubicBezTo>
                    <a:pt x="5639" y="9704"/>
                    <a:pt x="5104" y="9389"/>
                    <a:pt x="4537" y="9389"/>
                  </a:cubicBezTo>
                  <a:cubicBezTo>
                    <a:pt x="3938" y="9389"/>
                    <a:pt x="3434" y="9704"/>
                    <a:pt x="3056" y="10303"/>
                  </a:cubicBezTo>
                  <a:cubicBezTo>
                    <a:pt x="2772" y="10744"/>
                    <a:pt x="2583" y="11279"/>
                    <a:pt x="2489" y="11878"/>
                  </a:cubicBezTo>
                  <a:lnTo>
                    <a:pt x="1638" y="11878"/>
                  </a:lnTo>
                  <a:lnTo>
                    <a:pt x="1638" y="9672"/>
                  </a:lnTo>
                  <a:cubicBezTo>
                    <a:pt x="1638" y="8066"/>
                    <a:pt x="2930" y="6774"/>
                    <a:pt x="4505" y="6774"/>
                  </a:cubicBez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62"/>
                    <a:pt x="221" y="851"/>
                    <a:pt x="410" y="851"/>
                  </a:cubicBezTo>
                  <a:lnTo>
                    <a:pt x="851" y="851"/>
                  </a:lnTo>
                  <a:lnTo>
                    <a:pt x="851" y="3056"/>
                  </a:lnTo>
                  <a:cubicBezTo>
                    <a:pt x="851" y="4506"/>
                    <a:pt x="1670" y="5734"/>
                    <a:pt x="2867" y="6364"/>
                  </a:cubicBezTo>
                  <a:cubicBezTo>
                    <a:pt x="1670" y="6995"/>
                    <a:pt x="851" y="8223"/>
                    <a:pt x="851" y="9672"/>
                  </a:cubicBezTo>
                  <a:lnTo>
                    <a:pt x="851" y="11878"/>
                  </a:lnTo>
                  <a:lnTo>
                    <a:pt x="410" y="11878"/>
                  </a:lnTo>
                  <a:cubicBezTo>
                    <a:pt x="158" y="11878"/>
                    <a:pt x="0" y="12067"/>
                    <a:pt x="0" y="12287"/>
                  </a:cubicBezTo>
                  <a:cubicBezTo>
                    <a:pt x="0" y="12508"/>
                    <a:pt x="221" y="12697"/>
                    <a:pt x="410" y="12697"/>
                  </a:cubicBezTo>
                  <a:lnTo>
                    <a:pt x="8664" y="12697"/>
                  </a:lnTo>
                  <a:cubicBezTo>
                    <a:pt x="8916" y="12697"/>
                    <a:pt x="9105" y="12508"/>
                    <a:pt x="9105" y="12287"/>
                  </a:cubicBezTo>
                  <a:cubicBezTo>
                    <a:pt x="9105" y="12035"/>
                    <a:pt x="8916" y="11878"/>
                    <a:pt x="8664" y="11878"/>
                  </a:cubicBezTo>
                  <a:lnTo>
                    <a:pt x="8286" y="11878"/>
                  </a:lnTo>
                  <a:lnTo>
                    <a:pt x="8286" y="9672"/>
                  </a:lnTo>
                  <a:cubicBezTo>
                    <a:pt x="8286" y="8223"/>
                    <a:pt x="7467" y="6995"/>
                    <a:pt x="6270" y="6364"/>
                  </a:cubicBezTo>
                  <a:cubicBezTo>
                    <a:pt x="7467" y="5734"/>
                    <a:pt x="8286" y="4506"/>
                    <a:pt x="8286" y="3056"/>
                  </a:cubicBezTo>
                  <a:lnTo>
                    <a:pt x="8286" y="851"/>
                  </a:lnTo>
                  <a:lnTo>
                    <a:pt x="8664" y="851"/>
                  </a:lnTo>
                  <a:cubicBezTo>
                    <a:pt x="8916" y="851"/>
                    <a:pt x="9105" y="662"/>
                    <a:pt x="9105" y="410"/>
                  </a:cubicBezTo>
                  <a:cubicBezTo>
                    <a:pt x="9105" y="189"/>
                    <a:pt x="8916" y="0"/>
                    <a:pt x="8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69"/>
            <p:cNvSpPr/>
            <p:nvPr/>
          </p:nvSpPr>
          <p:spPr>
            <a:xfrm>
              <a:off x="-63883150" y="2826375"/>
              <a:ext cx="20500" cy="41775"/>
            </a:xfrm>
            <a:custGeom>
              <a:avLst/>
              <a:gdLst/>
              <a:ahLst/>
              <a:cxnLst/>
              <a:rect l="l" t="t" r="r" b="b"/>
              <a:pathLst>
                <a:path w="820" h="1671" extrusionOk="0">
                  <a:moveTo>
                    <a:pt x="379" y="1"/>
                  </a:moveTo>
                  <a:cubicBezTo>
                    <a:pt x="158" y="1"/>
                    <a:pt x="1" y="221"/>
                    <a:pt x="1" y="442"/>
                  </a:cubicBezTo>
                  <a:lnTo>
                    <a:pt x="1" y="1261"/>
                  </a:lnTo>
                  <a:cubicBezTo>
                    <a:pt x="1" y="1513"/>
                    <a:pt x="190" y="1670"/>
                    <a:pt x="379" y="1670"/>
                  </a:cubicBezTo>
                  <a:cubicBezTo>
                    <a:pt x="631" y="1670"/>
                    <a:pt x="820" y="1481"/>
                    <a:pt x="820" y="1261"/>
                  </a:cubicBezTo>
                  <a:lnTo>
                    <a:pt x="820" y="442"/>
                  </a:lnTo>
                  <a:cubicBezTo>
                    <a:pt x="820" y="221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1" name="Google Shape;5261;p69"/>
          <p:cNvGrpSpPr/>
          <p:nvPr/>
        </p:nvGrpSpPr>
        <p:grpSpPr>
          <a:xfrm>
            <a:off x="4393267" y="1672615"/>
            <a:ext cx="340753" cy="352036"/>
            <a:chOff x="-62148000" y="1930075"/>
            <a:chExt cx="309550" cy="319800"/>
          </a:xfrm>
        </p:grpSpPr>
        <p:sp>
          <p:nvSpPr>
            <p:cNvPr id="5262" name="Google Shape;5262;p69"/>
            <p:cNvSpPr/>
            <p:nvPr/>
          </p:nvSpPr>
          <p:spPr>
            <a:xfrm>
              <a:off x="-62148000" y="1930075"/>
              <a:ext cx="309550" cy="319800"/>
            </a:xfrm>
            <a:custGeom>
              <a:avLst/>
              <a:gdLst/>
              <a:ahLst/>
              <a:cxnLst/>
              <a:rect l="l" t="t" r="r" b="b"/>
              <a:pathLst>
                <a:path w="12382" h="12792" extrusionOk="0">
                  <a:moveTo>
                    <a:pt x="11594" y="1670"/>
                  </a:moveTo>
                  <a:lnTo>
                    <a:pt x="11594" y="2899"/>
                  </a:lnTo>
                  <a:cubicBezTo>
                    <a:pt x="11594" y="3970"/>
                    <a:pt x="10775" y="4883"/>
                    <a:pt x="9735" y="4946"/>
                  </a:cubicBezTo>
                  <a:cubicBezTo>
                    <a:pt x="9861" y="4631"/>
                    <a:pt x="9924" y="4190"/>
                    <a:pt x="9924" y="3781"/>
                  </a:cubicBezTo>
                  <a:lnTo>
                    <a:pt x="9924" y="1670"/>
                  </a:lnTo>
                  <a:close/>
                  <a:moveTo>
                    <a:pt x="2489" y="1733"/>
                  </a:moveTo>
                  <a:lnTo>
                    <a:pt x="2489" y="3812"/>
                  </a:lnTo>
                  <a:cubicBezTo>
                    <a:pt x="2489" y="4253"/>
                    <a:pt x="2584" y="4631"/>
                    <a:pt x="2678" y="5041"/>
                  </a:cubicBezTo>
                  <a:cubicBezTo>
                    <a:pt x="1638" y="4915"/>
                    <a:pt x="851" y="4033"/>
                    <a:pt x="851" y="2993"/>
                  </a:cubicBezTo>
                  <a:lnTo>
                    <a:pt x="851" y="1733"/>
                  </a:lnTo>
                  <a:close/>
                  <a:moveTo>
                    <a:pt x="9105" y="882"/>
                  </a:moveTo>
                  <a:lnTo>
                    <a:pt x="9105" y="3812"/>
                  </a:lnTo>
                  <a:cubicBezTo>
                    <a:pt x="9105" y="5419"/>
                    <a:pt x="7813" y="6679"/>
                    <a:pt x="6207" y="6679"/>
                  </a:cubicBezTo>
                  <a:cubicBezTo>
                    <a:pt x="4600" y="6679"/>
                    <a:pt x="3308" y="5387"/>
                    <a:pt x="3308" y="3812"/>
                  </a:cubicBezTo>
                  <a:lnTo>
                    <a:pt x="3308" y="882"/>
                  </a:lnTo>
                  <a:close/>
                  <a:moveTo>
                    <a:pt x="6648" y="7467"/>
                  </a:moveTo>
                  <a:lnTo>
                    <a:pt x="6648" y="8601"/>
                  </a:lnTo>
                  <a:lnTo>
                    <a:pt x="5797" y="8601"/>
                  </a:lnTo>
                  <a:lnTo>
                    <a:pt x="5797" y="7467"/>
                  </a:lnTo>
                  <a:cubicBezTo>
                    <a:pt x="5923" y="7467"/>
                    <a:pt x="6081" y="7498"/>
                    <a:pt x="6207" y="7498"/>
                  </a:cubicBezTo>
                  <a:cubicBezTo>
                    <a:pt x="6301" y="7498"/>
                    <a:pt x="6459" y="7498"/>
                    <a:pt x="6648" y="7467"/>
                  </a:cubicBezTo>
                  <a:close/>
                  <a:moveTo>
                    <a:pt x="7057" y="9389"/>
                  </a:moveTo>
                  <a:cubicBezTo>
                    <a:pt x="7309" y="9389"/>
                    <a:pt x="7498" y="9609"/>
                    <a:pt x="7498" y="9830"/>
                  </a:cubicBezTo>
                  <a:lnTo>
                    <a:pt x="7498" y="10271"/>
                  </a:lnTo>
                  <a:lnTo>
                    <a:pt x="5009" y="10271"/>
                  </a:lnTo>
                  <a:lnTo>
                    <a:pt x="5009" y="9830"/>
                  </a:lnTo>
                  <a:lnTo>
                    <a:pt x="4978" y="9830"/>
                  </a:lnTo>
                  <a:cubicBezTo>
                    <a:pt x="4978" y="9609"/>
                    <a:pt x="5167" y="9389"/>
                    <a:pt x="5419" y="9389"/>
                  </a:cubicBezTo>
                  <a:close/>
                  <a:moveTo>
                    <a:pt x="8727" y="11090"/>
                  </a:moveTo>
                  <a:cubicBezTo>
                    <a:pt x="8948" y="11090"/>
                    <a:pt x="9105" y="11279"/>
                    <a:pt x="9105" y="11499"/>
                  </a:cubicBezTo>
                  <a:lnTo>
                    <a:pt x="9105" y="11909"/>
                  </a:lnTo>
                  <a:lnTo>
                    <a:pt x="3308" y="11909"/>
                  </a:lnTo>
                  <a:lnTo>
                    <a:pt x="3308" y="11499"/>
                  </a:lnTo>
                  <a:cubicBezTo>
                    <a:pt x="3308" y="11247"/>
                    <a:pt x="3529" y="11090"/>
                    <a:pt x="3718" y="11090"/>
                  </a:cubicBezTo>
                  <a:close/>
                  <a:moveTo>
                    <a:pt x="2899" y="0"/>
                  </a:moveTo>
                  <a:cubicBezTo>
                    <a:pt x="2647" y="0"/>
                    <a:pt x="2489" y="189"/>
                    <a:pt x="2489" y="410"/>
                  </a:cubicBezTo>
                  <a:lnTo>
                    <a:pt x="2489" y="819"/>
                  </a:lnTo>
                  <a:lnTo>
                    <a:pt x="410" y="819"/>
                  </a:lnTo>
                  <a:cubicBezTo>
                    <a:pt x="221" y="882"/>
                    <a:pt x="0" y="1040"/>
                    <a:pt x="0" y="1292"/>
                  </a:cubicBezTo>
                  <a:lnTo>
                    <a:pt x="0" y="2930"/>
                  </a:lnTo>
                  <a:cubicBezTo>
                    <a:pt x="0" y="4568"/>
                    <a:pt x="1323" y="5860"/>
                    <a:pt x="2930" y="5860"/>
                  </a:cubicBezTo>
                  <a:lnTo>
                    <a:pt x="3119" y="5860"/>
                  </a:lnTo>
                  <a:cubicBezTo>
                    <a:pt x="3560" y="6522"/>
                    <a:pt x="4222" y="7026"/>
                    <a:pt x="4978" y="7309"/>
                  </a:cubicBezTo>
                  <a:lnTo>
                    <a:pt x="4978" y="8695"/>
                  </a:lnTo>
                  <a:cubicBezTo>
                    <a:pt x="4505" y="8853"/>
                    <a:pt x="4159" y="9326"/>
                    <a:pt x="4159" y="9861"/>
                  </a:cubicBezTo>
                  <a:lnTo>
                    <a:pt x="4159" y="10302"/>
                  </a:lnTo>
                  <a:lnTo>
                    <a:pt x="3749" y="10302"/>
                  </a:lnTo>
                  <a:cubicBezTo>
                    <a:pt x="3088" y="10302"/>
                    <a:pt x="2521" y="10869"/>
                    <a:pt x="2521" y="11531"/>
                  </a:cubicBezTo>
                  <a:lnTo>
                    <a:pt x="2521" y="12350"/>
                  </a:lnTo>
                  <a:cubicBezTo>
                    <a:pt x="2521" y="12571"/>
                    <a:pt x="2741" y="12791"/>
                    <a:pt x="2930" y="12791"/>
                  </a:cubicBezTo>
                  <a:lnTo>
                    <a:pt x="9546" y="12791"/>
                  </a:lnTo>
                  <a:cubicBezTo>
                    <a:pt x="9767" y="12791"/>
                    <a:pt x="9924" y="12571"/>
                    <a:pt x="9924" y="12350"/>
                  </a:cubicBezTo>
                  <a:lnTo>
                    <a:pt x="9924" y="11499"/>
                  </a:lnTo>
                  <a:cubicBezTo>
                    <a:pt x="9924" y="10806"/>
                    <a:pt x="9389" y="10271"/>
                    <a:pt x="8727" y="10271"/>
                  </a:cubicBezTo>
                  <a:lnTo>
                    <a:pt x="8286" y="10271"/>
                  </a:lnTo>
                  <a:lnTo>
                    <a:pt x="8286" y="9830"/>
                  </a:lnTo>
                  <a:cubicBezTo>
                    <a:pt x="8286" y="9294"/>
                    <a:pt x="7939" y="8853"/>
                    <a:pt x="7467" y="8664"/>
                  </a:cubicBezTo>
                  <a:lnTo>
                    <a:pt x="7467" y="7278"/>
                  </a:lnTo>
                  <a:cubicBezTo>
                    <a:pt x="8191" y="6994"/>
                    <a:pt x="8885" y="6490"/>
                    <a:pt x="9294" y="5828"/>
                  </a:cubicBezTo>
                  <a:lnTo>
                    <a:pt x="9515" y="5828"/>
                  </a:lnTo>
                  <a:cubicBezTo>
                    <a:pt x="11121" y="5828"/>
                    <a:pt x="12382" y="4505"/>
                    <a:pt x="12382" y="2899"/>
                  </a:cubicBezTo>
                  <a:lnTo>
                    <a:pt x="12382" y="1260"/>
                  </a:lnTo>
                  <a:cubicBezTo>
                    <a:pt x="12382" y="1008"/>
                    <a:pt x="12193" y="819"/>
                    <a:pt x="11972" y="819"/>
                  </a:cubicBezTo>
                  <a:lnTo>
                    <a:pt x="9893" y="819"/>
                  </a:lnTo>
                  <a:lnTo>
                    <a:pt x="9893" y="410"/>
                  </a:lnTo>
                  <a:cubicBezTo>
                    <a:pt x="9893" y="189"/>
                    <a:pt x="9704" y="0"/>
                    <a:pt x="9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69"/>
            <p:cNvSpPr/>
            <p:nvPr/>
          </p:nvSpPr>
          <p:spPr>
            <a:xfrm>
              <a:off x="-62044825" y="1972200"/>
              <a:ext cx="107125" cy="97700"/>
            </a:xfrm>
            <a:custGeom>
              <a:avLst/>
              <a:gdLst/>
              <a:ahLst/>
              <a:cxnLst/>
              <a:rect l="l" t="t" r="r" b="b"/>
              <a:pathLst>
                <a:path w="4285" h="3908" extrusionOk="0">
                  <a:moveTo>
                    <a:pt x="2111" y="1308"/>
                  </a:moveTo>
                  <a:lnTo>
                    <a:pt x="2237" y="1560"/>
                  </a:lnTo>
                  <a:cubicBezTo>
                    <a:pt x="2300" y="1686"/>
                    <a:pt x="2395" y="1781"/>
                    <a:pt x="2552" y="1812"/>
                  </a:cubicBezTo>
                  <a:lnTo>
                    <a:pt x="2867" y="1844"/>
                  </a:lnTo>
                  <a:lnTo>
                    <a:pt x="2615" y="2033"/>
                  </a:lnTo>
                  <a:cubicBezTo>
                    <a:pt x="2552" y="2127"/>
                    <a:pt x="2458" y="2285"/>
                    <a:pt x="2521" y="2411"/>
                  </a:cubicBezTo>
                  <a:lnTo>
                    <a:pt x="2552" y="2726"/>
                  </a:lnTo>
                  <a:lnTo>
                    <a:pt x="2269" y="2568"/>
                  </a:lnTo>
                  <a:cubicBezTo>
                    <a:pt x="2206" y="2505"/>
                    <a:pt x="2143" y="2505"/>
                    <a:pt x="2080" y="2505"/>
                  </a:cubicBezTo>
                  <a:cubicBezTo>
                    <a:pt x="1985" y="2505"/>
                    <a:pt x="1954" y="2505"/>
                    <a:pt x="1891" y="2568"/>
                  </a:cubicBezTo>
                  <a:lnTo>
                    <a:pt x="1607" y="2726"/>
                  </a:lnTo>
                  <a:lnTo>
                    <a:pt x="1639" y="2411"/>
                  </a:lnTo>
                  <a:cubicBezTo>
                    <a:pt x="1670" y="2285"/>
                    <a:pt x="1607" y="2127"/>
                    <a:pt x="1513" y="2033"/>
                  </a:cubicBezTo>
                  <a:lnTo>
                    <a:pt x="1292" y="1844"/>
                  </a:lnTo>
                  <a:lnTo>
                    <a:pt x="1670" y="1812"/>
                  </a:lnTo>
                  <a:cubicBezTo>
                    <a:pt x="1796" y="1812"/>
                    <a:pt x="1922" y="1686"/>
                    <a:pt x="1985" y="1560"/>
                  </a:cubicBezTo>
                  <a:lnTo>
                    <a:pt x="2111" y="1308"/>
                  </a:lnTo>
                  <a:close/>
                  <a:moveTo>
                    <a:pt x="2143" y="1"/>
                  </a:moveTo>
                  <a:cubicBezTo>
                    <a:pt x="1993" y="1"/>
                    <a:pt x="1843" y="79"/>
                    <a:pt x="1765" y="237"/>
                  </a:cubicBezTo>
                  <a:lnTo>
                    <a:pt x="1355" y="1056"/>
                  </a:lnTo>
                  <a:lnTo>
                    <a:pt x="473" y="1182"/>
                  </a:lnTo>
                  <a:cubicBezTo>
                    <a:pt x="95" y="1214"/>
                    <a:pt x="0" y="1655"/>
                    <a:pt x="221" y="1875"/>
                  </a:cubicBezTo>
                  <a:lnTo>
                    <a:pt x="851" y="2505"/>
                  </a:lnTo>
                  <a:lnTo>
                    <a:pt x="693" y="3419"/>
                  </a:lnTo>
                  <a:cubicBezTo>
                    <a:pt x="668" y="3693"/>
                    <a:pt x="880" y="3908"/>
                    <a:pt x="1110" y="3908"/>
                  </a:cubicBezTo>
                  <a:cubicBezTo>
                    <a:pt x="1171" y="3908"/>
                    <a:pt x="1233" y="3893"/>
                    <a:pt x="1292" y="3860"/>
                  </a:cubicBezTo>
                  <a:lnTo>
                    <a:pt x="2111" y="3419"/>
                  </a:lnTo>
                  <a:lnTo>
                    <a:pt x="2930" y="3860"/>
                  </a:lnTo>
                  <a:cubicBezTo>
                    <a:pt x="2992" y="3891"/>
                    <a:pt x="3056" y="3905"/>
                    <a:pt x="3119" y="3905"/>
                  </a:cubicBezTo>
                  <a:cubicBezTo>
                    <a:pt x="3376" y="3905"/>
                    <a:pt x="3605" y="3672"/>
                    <a:pt x="3529" y="3419"/>
                  </a:cubicBezTo>
                  <a:lnTo>
                    <a:pt x="3371" y="2505"/>
                  </a:lnTo>
                  <a:lnTo>
                    <a:pt x="4033" y="1875"/>
                  </a:lnTo>
                  <a:cubicBezTo>
                    <a:pt x="4285" y="1655"/>
                    <a:pt x="4159" y="1214"/>
                    <a:pt x="3812" y="1182"/>
                  </a:cubicBezTo>
                  <a:lnTo>
                    <a:pt x="2899" y="1056"/>
                  </a:lnTo>
                  <a:lnTo>
                    <a:pt x="2521" y="237"/>
                  </a:lnTo>
                  <a:cubicBezTo>
                    <a:pt x="2442" y="79"/>
                    <a:pt x="2292" y="1"/>
                    <a:pt x="21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4" name="Google Shape;5264;p69"/>
          <p:cNvGrpSpPr/>
          <p:nvPr/>
        </p:nvGrpSpPr>
        <p:grpSpPr>
          <a:xfrm>
            <a:off x="4390667" y="2079498"/>
            <a:ext cx="345954" cy="347715"/>
            <a:chOff x="-62150375" y="2297875"/>
            <a:chExt cx="314275" cy="315875"/>
          </a:xfrm>
        </p:grpSpPr>
        <p:sp>
          <p:nvSpPr>
            <p:cNvPr id="5265" name="Google Shape;5265;p69"/>
            <p:cNvSpPr/>
            <p:nvPr/>
          </p:nvSpPr>
          <p:spPr>
            <a:xfrm>
              <a:off x="-61994425" y="2297875"/>
              <a:ext cx="64600" cy="69925"/>
            </a:xfrm>
            <a:custGeom>
              <a:avLst/>
              <a:gdLst/>
              <a:ahLst/>
              <a:cxnLst/>
              <a:rect l="l" t="t" r="r" b="b"/>
              <a:pathLst>
                <a:path w="2584" h="2797" extrusionOk="0">
                  <a:moveTo>
                    <a:pt x="1324" y="1"/>
                  </a:moveTo>
                  <a:cubicBezTo>
                    <a:pt x="1072" y="1"/>
                    <a:pt x="883" y="190"/>
                    <a:pt x="883" y="442"/>
                  </a:cubicBezTo>
                  <a:lnTo>
                    <a:pt x="883" y="1387"/>
                  </a:lnTo>
                  <a:lnTo>
                    <a:pt x="757" y="1261"/>
                  </a:lnTo>
                  <a:cubicBezTo>
                    <a:pt x="678" y="1182"/>
                    <a:pt x="568" y="1143"/>
                    <a:pt x="457" y="1143"/>
                  </a:cubicBezTo>
                  <a:cubicBezTo>
                    <a:pt x="347" y="1143"/>
                    <a:pt x="237" y="1182"/>
                    <a:pt x="158" y="1261"/>
                  </a:cubicBezTo>
                  <a:cubicBezTo>
                    <a:pt x="1" y="1419"/>
                    <a:pt x="1" y="1702"/>
                    <a:pt x="158" y="1860"/>
                  </a:cubicBezTo>
                  <a:lnTo>
                    <a:pt x="1009" y="2679"/>
                  </a:lnTo>
                  <a:cubicBezTo>
                    <a:pt x="1088" y="2758"/>
                    <a:pt x="1190" y="2797"/>
                    <a:pt x="1292" y="2797"/>
                  </a:cubicBezTo>
                  <a:cubicBezTo>
                    <a:pt x="1395" y="2797"/>
                    <a:pt x="1497" y="2758"/>
                    <a:pt x="1576" y="2679"/>
                  </a:cubicBezTo>
                  <a:lnTo>
                    <a:pt x="2426" y="1860"/>
                  </a:lnTo>
                  <a:cubicBezTo>
                    <a:pt x="2584" y="1702"/>
                    <a:pt x="2584" y="1419"/>
                    <a:pt x="2426" y="1261"/>
                  </a:cubicBezTo>
                  <a:cubicBezTo>
                    <a:pt x="2348" y="1182"/>
                    <a:pt x="2237" y="1143"/>
                    <a:pt x="2127" y="1143"/>
                  </a:cubicBezTo>
                  <a:cubicBezTo>
                    <a:pt x="2017" y="1143"/>
                    <a:pt x="1907" y="1182"/>
                    <a:pt x="1828" y="1261"/>
                  </a:cubicBezTo>
                  <a:lnTo>
                    <a:pt x="1702" y="1387"/>
                  </a:lnTo>
                  <a:lnTo>
                    <a:pt x="1702" y="442"/>
                  </a:lnTo>
                  <a:cubicBezTo>
                    <a:pt x="1733" y="190"/>
                    <a:pt x="1544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69"/>
            <p:cNvSpPr/>
            <p:nvPr/>
          </p:nvSpPr>
          <p:spPr>
            <a:xfrm>
              <a:off x="-62150375" y="2338050"/>
              <a:ext cx="314275" cy="275700"/>
            </a:xfrm>
            <a:custGeom>
              <a:avLst/>
              <a:gdLst/>
              <a:ahLst/>
              <a:cxnLst/>
              <a:rect l="l" t="t" r="r" b="b"/>
              <a:pathLst>
                <a:path w="12571" h="11028" extrusionOk="0">
                  <a:moveTo>
                    <a:pt x="11752" y="2805"/>
                  </a:moveTo>
                  <a:lnTo>
                    <a:pt x="11059" y="6932"/>
                  </a:lnTo>
                  <a:lnTo>
                    <a:pt x="3970" y="6932"/>
                  </a:lnTo>
                  <a:lnTo>
                    <a:pt x="3183" y="2805"/>
                  </a:lnTo>
                  <a:close/>
                  <a:moveTo>
                    <a:pt x="5199" y="9421"/>
                  </a:moveTo>
                  <a:cubicBezTo>
                    <a:pt x="5388" y="9452"/>
                    <a:pt x="5514" y="9610"/>
                    <a:pt x="5514" y="9830"/>
                  </a:cubicBezTo>
                  <a:cubicBezTo>
                    <a:pt x="5514" y="10051"/>
                    <a:pt x="5293" y="10240"/>
                    <a:pt x="5073" y="10240"/>
                  </a:cubicBezTo>
                  <a:cubicBezTo>
                    <a:pt x="4821" y="10240"/>
                    <a:pt x="4663" y="10051"/>
                    <a:pt x="4663" y="9830"/>
                  </a:cubicBezTo>
                  <a:cubicBezTo>
                    <a:pt x="4663" y="9610"/>
                    <a:pt x="4789" y="9452"/>
                    <a:pt x="4978" y="9421"/>
                  </a:cubicBezTo>
                  <a:close/>
                  <a:moveTo>
                    <a:pt x="9830" y="9421"/>
                  </a:moveTo>
                  <a:cubicBezTo>
                    <a:pt x="10019" y="9452"/>
                    <a:pt x="10145" y="9610"/>
                    <a:pt x="10145" y="9830"/>
                  </a:cubicBezTo>
                  <a:cubicBezTo>
                    <a:pt x="10145" y="10051"/>
                    <a:pt x="9956" y="10240"/>
                    <a:pt x="9704" y="10240"/>
                  </a:cubicBezTo>
                  <a:cubicBezTo>
                    <a:pt x="9484" y="10240"/>
                    <a:pt x="9326" y="10051"/>
                    <a:pt x="9326" y="9830"/>
                  </a:cubicBezTo>
                  <a:cubicBezTo>
                    <a:pt x="9358" y="9610"/>
                    <a:pt x="9484" y="9452"/>
                    <a:pt x="9673" y="9421"/>
                  </a:cubicBezTo>
                  <a:close/>
                  <a:moveTo>
                    <a:pt x="284" y="1"/>
                  </a:moveTo>
                  <a:cubicBezTo>
                    <a:pt x="190" y="64"/>
                    <a:pt x="1" y="253"/>
                    <a:pt x="1" y="473"/>
                  </a:cubicBezTo>
                  <a:cubicBezTo>
                    <a:pt x="1" y="725"/>
                    <a:pt x="190" y="883"/>
                    <a:pt x="379" y="883"/>
                  </a:cubicBezTo>
                  <a:lnTo>
                    <a:pt x="1954" y="883"/>
                  </a:lnTo>
                  <a:lnTo>
                    <a:pt x="3151" y="7058"/>
                  </a:lnTo>
                  <a:cubicBezTo>
                    <a:pt x="2710" y="7247"/>
                    <a:pt x="2427" y="7688"/>
                    <a:pt x="2427" y="8192"/>
                  </a:cubicBezTo>
                  <a:cubicBezTo>
                    <a:pt x="2427" y="8885"/>
                    <a:pt x="2994" y="9421"/>
                    <a:pt x="3655" y="9421"/>
                  </a:cubicBezTo>
                  <a:lnTo>
                    <a:pt x="3844" y="9421"/>
                  </a:lnTo>
                  <a:cubicBezTo>
                    <a:pt x="3813" y="9547"/>
                    <a:pt x="3781" y="9704"/>
                    <a:pt x="3781" y="9830"/>
                  </a:cubicBezTo>
                  <a:cubicBezTo>
                    <a:pt x="3781" y="10492"/>
                    <a:pt x="4317" y="11027"/>
                    <a:pt x="5010" y="11027"/>
                  </a:cubicBezTo>
                  <a:cubicBezTo>
                    <a:pt x="5672" y="11027"/>
                    <a:pt x="6207" y="10492"/>
                    <a:pt x="6207" y="9830"/>
                  </a:cubicBezTo>
                  <a:cubicBezTo>
                    <a:pt x="6207" y="9673"/>
                    <a:pt x="6176" y="9547"/>
                    <a:pt x="6144" y="9421"/>
                  </a:cubicBezTo>
                  <a:lnTo>
                    <a:pt x="8475" y="9421"/>
                  </a:lnTo>
                  <a:cubicBezTo>
                    <a:pt x="8412" y="9547"/>
                    <a:pt x="8381" y="9704"/>
                    <a:pt x="8381" y="9830"/>
                  </a:cubicBezTo>
                  <a:cubicBezTo>
                    <a:pt x="8381" y="10492"/>
                    <a:pt x="8948" y="11027"/>
                    <a:pt x="9610" y="11027"/>
                  </a:cubicBezTo>
                  <a:cubicBezTo>
                    <a:pt x="10271" y="11027"/>
                    <a:pt x="10870" y="10492"/>
                    <a:pt x="10870" y="9830"/>
                  </a:cubicBezTo>
                  <a:cubicBezTo>
                    <a:pt x="10870" y="9673"/>
                    <a:pt x="10838" y="9547"/>
                    <a:pt x="10775" y="9421"/>
                  </a:cubicBezTo>
                  <a:lnTo>
                    <a:pt x="11405" y="9421"/>
                  </a:lnTo>
                  <a:cubicBezTo>
                    <a:pt x="11657" y="9421"/>
                    <a:pt x="11815" y="9231"/>
                    <a:pt x="11815" y="9042"/>
                  </a:cubicBezTo>
                  <a:cubicBezTo>
                    <a:pt x="11815" y="8822"/>
                    <a:pt x="11626" y="8601"/>
                    <a:pt x="11405" y="8601"/>
                  </a:cubicBezTo>
                  <a:lnTo>
                    <a:pt x="3529" y="8601"/>
                  </a:lnTo>
                  <a:cubicBezTo>
                    <a:pt x="3309" y="8601"/>
                    <a:pt x="3151" y="8412"/>
                    <a:pt x="3151" y="8160"/>
                  </a:cubicBezTo>
                  <a:cubicBezTo>
                    <a:pt x="3151" y="7940"/>
                    <a:pt x="3340" y="7719"/>
                    <a:pt x="3529" y="7719"/>
                  </a:cubicBezTo>
                  <a:lnTo>
                    <a:pt x="11311" y="7719"/>
                  </a:lnTo>
                  <a:cubicBezTo>
                    <a:pt x="11500" y="7719"/>
                    <a:pt x="11689" y="7562"/>
                    <a:pt x="11689" y="7373"/>
                  </a:cubicBezTo>
                  <a:lnTo>
                    <a:pt x="12508" y="2426"/>
                  </a:lnTo>
                  <a:cubicBezTo>
                    <a:pt x="12571" y="2174"/>
                    <a:pt x="12351" y="1954"/>
                    <a:pt x="12130" y="1954"/>
                  </a:cubicBezTo>
                  <a:lnTo>
                    <a:pt x="2899" y="1954"/>
                  </a:lnTo>
                  <a:lnTo>
                    <a:pt x="2584" y="379"/>
                  </a:lnTo>
                  <a:cubicBezTo>
                    <a:pt x="2553" y="158"/>
                    <a:pt x="2395" y="1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69"/>
            <p:cNvSpPr/>
            <p:nvPr/>
          </p:nvSpPr>
          <p:spPr>
            <a:xfrm>
              <a:off x="-61972375" y="2430200"/>
              <a:ext cx="20500" cy="60675"/>
            </a:xfrm>
            <a:custGeom>
              <a:avLst/>
              <a:gdLst/>
              <a:ahLst/>
              <a:cxnLst/>
              <a:rect l="l" t="t" r="r" b="b"/>
              <a:pathLst>
                <a:path w="820" h="2427" extrusionOk="0"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2048"/>
                  </a:lnTo>
                  <a:cubicBezTo>
                    <a:pt x="32" y="2269"/>
                    <a:pt x="221" y="2427"/>
                    <a:pt x="442" y="2427"/>
                  </a:cubicBezTo>
                  <a:cubicBezTo>
                    <a:pt x="662" y="2427"/>
                    <a:pt x="820" y="2237"/>
                    <a:pt x="820" y="2048"/>
                  </a:cubicBezTo>
                  <a:lnTo>
                    <a:pt x="820" y="379"/>
                  </a:lnTo>
                  <a:cubicBezTo>
                    <a:pt x="820" y="158"/>
                    <a:pt x="631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69"/>
            <p:cNvSpPr/>
            <p:nvPr/>
          </p:nvSpPr>
          <p:spPr>
            <a:xfrm>
              <a:off x="-61909350" y="2430200"/>
              <a:ext cx="19700" cy="60675"/>
            </a:xfrm>
            <a:custGeom>
              <a:avLst/>
              <a:gdLst/>
              <a:ahLst/>
              <a:cxnLst/>
              <a:rect l="l" t="t" r="r" b="b"/>
              <a:pathLst>
                <a:path w="788" h="2427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cubicBezTo>
                    <a:pt x="630" y="2427"/>
                    <a:pt x="788" y="2237"/>
                    <a:pt x="788" y="2048"/>
                  </a:cubicBezTo>
                  <a:lnTo>
                    <a:pt x="788" y="379"/>
                  </a:ln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69"/>
            <p:cNvSpPr/>
            <p:nvPr/>
          </p:nvSpPr>
          <p:spPr>
            <a:xfrm>
              <a:off x="-62033800" y="2430200"/>
              <a:ext cx="21275" cy="60675"/>
            </a:xfrm>
            <a:custGeom>
              <a:avLst/>
              <a:gdLst/>
              <a:ahLst/>
              <a:cxnLst/>
              <a:rect l="l" t="t" r="r" b="b"/>
              <a:pathLst>
                <a:path w="851" h="2427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221" y="2427"/>
                    <a:pt x="410" y="2427"/>
                  </a:cubicBezTo>
                  <a:cubicBezTo>
                    <a:pt x="630" y="2427"/>
                    <a:pt x="851" y="2237"/>
                    <a:pt x="851" y="2048"/>
                  </a:cubicBezTo>
                  <a:lnTo>
                    <a:pt x="851" y="379"/>
                  </a:lnTo>
                  <a:cubicBezTo>
                    <a:pt x="851" y="158"/>
                    <a:pt x="630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0" name="Google Shape;5270;p69"/>
          <p:cNvGrpSpPr/>
          <p:nvPr/>
        </p:nvGrpSpPr>
        <p:grpSpPr>
          <a:xfrm>
            <a:off x="4389359" y="2481359"/>
            <a:ext cx="348568" cy="350302"/>
            <a:chOff x="-62150375" y="2664925"/>
            <a:chExt cx="316650" cy="318225"/>
          </a:xfrm>
        </p:grpSpPr>
        <p:sp>
          <p:nvSpPr>
            <p:cNvPr id="5271" name="Google Shape;5271;p69"/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69"/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69"/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69"/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5" name="Google Shape;5275;p69"/>
          <p:cNvGrpSpPr/>
          <p:nvPr/>
        </p:nvGrpSpPr>
        <p:grpSpPr>
          <a:xfrm>
            <a:off x="6499777" y="1673096"/>
            <a:ext cx="349421" cy="351073"/>
            <a:chOff x="-60254550" y="1938025"/>
            <a:chExt cx="317425" cy="318925"/>
          </a:xfrm>
        </p:grpSpPr>
        <p:sp>
          <p:nvSpPr>
            <p:cNvPr id="5276" name="Google Shape;5276;p69"/>
            <p:cNvSpPr/>
            <p:nvPr/>
          </p:nvSpPr>
          <p:spPr>
            <a:xfrm>
              <a:off x="-60254550" y="2049000"/>
              <a:ext cx="317425" cy="207950"/>
            </a:xfrm>
            <a:custGeom>
              <a:avLst/>
              <a:gdLst/>
              <a:ahLst/>
              <a:cxnLst/>
              <a:rect l="l" t="t" r="r" b="b"/>
              <a:pathLst>
                <a:path w="12697" h="8318" extrusionOk="0">
                  <a:moveTo>
                    <a:pt x="10428" y="1639"/>
                  </a:moveTo>
                  <a:cubicBezTo>
                    <a:pt x="11184" y="1639"/>
                    <a:pt x="11814" y="2269"/>
                    <a:pt x="11814" y="3025"/>
                  </a:cubicBezTo>
                  <a:cubicBezTo>
                    <a:pt x="11814" y="3781"/>
                    <a:pt x="11184" y="4411"/>
                    <a:pt x="10428" y="4411"/>
                  </a:cubicBezTo>
                  <a:lnTo>
                    <a:pt x="9767" y="4411"/>
                  </a:lnTo>
                  <a:cubicBezTo>
                    <a:pt x="9861" y="4033"/>
                    <a:pt x="9893" y="3686"/>
                    <a:pt x="9893" y="3308"/>
                  </a:cubicBezTo>
                  <a:lnTo>
                    <a:pt x="9893" y="1639"/>
                  </a:lnTo>
                  <a:close/>
                  <a:moveTo>
                    <a:pt x="9073" y="819"/>
                  </a:moveTo>
                  <a:lnTo>
                    <a:pt x="9073" y="3308"/>
                  </a:lnTo>
                  <a:cubicBezTo>
                    <a:pt x="9073" y="5577"/>
                    <a:pt x="7215" y="7435"/>
                    <a:pt x="4915" y="7435"/>
                  </a:cubicBezTo>
                  <a:cubicBezTo>
                    <a:pt x="2646" y="7435"/>
                    <a:pt x="788" y="5577"/>
                    <a:pt x="788" y="3308"/>
                  </a:cubicBez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3308"/>
                  </a:lnTo>
                  <a:cubicBezTo>
                    <a:pt x="0" y="5041"/>
                    <a:pt x="882" y="6522"/>
                    <a:pt x="2205" y="7435"/>
                  </a:cubicBezTo>
                  <a:lnTo>
                    <a:pt x="410" y="7435"/>
                  </a:lnTo>
                  <a:cubicBezTo>
                    <a:pt x="158" y="7435"/>
                    <a:pt x="0" y="7624"/>
                    <a:pt x="0" y="7877"/>
                  </a:cubicBezTo>
                  <a:cubicBezTo>
                    <a:pt x="0" y="8097"/>
                    <a:pt x="189" y="8318"/>
                    <a:pt x="410" y="8318"/>
                  </a:cubicBezTo>
                  <a:lnTo>
                    <a:pt x="9483" y="8318"/>
                  </a:lnTo>
                  <a:cubicBezTo>
                    <a:pt x="9735" y="8318"/>
                    <a:pt x="9893" y="8097"/>
                    <a:pt x="9893" y="7877"/>
                  </a:cubicBezTo>
                  <a:cubicBezTo>
                    <a:pt x="9893" y="7624"/>
                    <a:pt x="9704" y="7435"/>
                    <a:pt x="9483" y="7435"/>
                  </a:cubicBezTo>
                  <a:lnTo>
                    <a:pt x="7687" y="7435"/>
                  </a:lnTo>
                  <a:cubicBezTo>
                    <a:pt x="8506" y="6900"/>
                    <a:pt x="9137" y="6144"/>
                    <a:pt x="9546" y="5230"/>
                  </a:cubicBezTo>
                  <a:lnTo>
                    <a:pt x="10491" y="5230"/>
                  </a:lnTo>
                  <a:cubicBezTo>
                    <a:pt x="11688" y="5230"/>
                    <a:pt x="12697" y="4253"/>
                    <a:pt x="12697" y="3025"/>
                  </a:cubicBezTo>
                  <a:cubicBezTo>
                    <a:pt x="12697" y="1796"/>
                    <a:pt x="11657" y="819"/>
                    <a:pt x="10428" y="819"/>
                  </a:cubicBezTo>
                  <a:lnTo>
                    <a:pt x="9893" y="819"/>
                  </a:lnTo>
                  <a:lnTo>
                    <a:pt x="9893" y="441"/>
                  </a:lnTo>
                  <a:cubicBezTo>
                    <a:pt x="9893" y="189"/>
                    <a:pt x="9704" y="0"/>
                    <a:pt x="94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69"/>
            <p:cNvSpPr/>
            <p:nvPr/>
          </p:nvSpPr>
          <p:spPr>
            <a:xfrm>
              <a:off x="-6021912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68" y="0"/>
                  </a:moveTo>
                  <a:cubicBezTo>
                    <a:pt x="947" y="0"/>
                    <a:pt x="819" y="61"/>
                    <a:pt x="725" y="155"/>
                  </a:cubicBezTo>
                  <a:cubicBezTo>
                    <a:pt x="568" y="312"/>
                    <a:pt x="568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36" y="4144"/>
                    <a:pt x="1041" y="4144"/>
                  </a:cubicBezTo>
                  <a:cubicBezTo>
                    <a:pt x="1156" y="4144"/>
                    <a:pt x="1273" y="4097"/>
                    <a:pt x="1356" y="3998"/>
                  </a:cubicBezTo>
                  <a:cubicBezTo>
                    <a:pt x="1513" y="3841"/>
                    <a:pt x="1513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50" y="0"/>
                    <a:pt x="10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69"/>
            <p:cNvSpPr/>
            <p:nvPr/>
          </p:nvSpPr>
          <p:spPr>
            <a:xfrm>
              <a:off x="-60156900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7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29" y="4144"/>
                    <a:pt x="1026" y="4144"/>
                  </a:cubicBezTo>
                  <a:cubicBezTo>
                    <a:pt x="1133" y="4144"/>
                    <a:pt x="1242" y="4097"/>
                    <a:pt x="1324" y="3998"/>
                  </a:cubicBezTo>
                  <a:cubicBezTo>
                    <a:pt x="1859" y="3463"/>
                    <a:pt x="473" y="3179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45" y="0"/>
                    <a:pt x="10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69"/>
            <p:cNvSpPr/>
            <p:nvPr/>
          </p:nvSpPr>
          <p:spPr>
            <a:xfrm>
              <a:off x="-6009467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6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25" y="722"/>
                  </a:cubicBezTo>
                  <a:cubicBezTo>
                    <a:pt x="1103" y="1100"/>
                    <a:pt x="1103" y="1446"/>
                    <a:pt x="725" y="1761"/>
                  </a:cubicBezTo>
                  <a:cubicBezTo>
                    <a:pt x="32" y="2392"/>
                    <a:pt x="1" y="3368"/>
                    <a:pt x="725" y="4030"/>
                  </a:cubicBezTo>
                  <a:cubicBezTo>
                    <a:pt x="800" y="4105"/>
                    <a:pt x="904" y="4144"/>
                    <a:pt x="1009" y="4144"/>
                  </a:cubicBezTo>
                  <a:cubicBezTo>
                    <a:pt x="1125" y="4144"/>
                    <a:pt x="1241" y="4097"/>
                    <a:pt x="1324" y="3998"/>
                  </a:cubicBezTo>
                  <a:cubicBezTo>
                    <a:pt x="1481" y="3841"/>
                    <a:pt x="1481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1985" y="1761"/>
                    <a:pt x="2048" y="785"/>
                    <a:pt x="1292" y="92"/>
                  </a:cubicBezTo>
                  <a:cubicBezTo>
                    <a:pt x="1229" y="28"/>
                    <a:pt x="1145" y="0"/>
                    <a:pt x="1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0" name="Google Shape;5280;p69"/>
          <p:cNvGrpSpPr/>
          <p:nvPr/>
        </p:nvGrpSpPr>
        <p:grpSpPr>
          <a:xfrm>
            <a:off x="6479471" y="2079003"/>
            <a:ext cx="348923" cy="348706"/>
            <a:chOff x="6479471" y="2079003"/>
            <a:chExt cx="348923" cy="348706"/>
          </a:xfrm>
        </p:grpSpPr>
        <p:sp>
          <p:nvSpPr>
            <p:cNvPr id="5281" name="Google Shape;5281;p69"/>
            <p:cNvSpPr/>
            <p:nvPr/>
          </p:nvSpPr>
          <p:spPr>
            <a:xfrm>
              <a:off x="6479471" y="2200291"/>
              <a:ext cx="38170" cy="22566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89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82" name="Google Shape;5282;p69"/>
            <p:cNvGrpSpPr/>
            <p:nvPr/>
          </p:nvGrpSpPr>
          <p:grpSpPr>
            <a:xfrm>
              <a:off x="6520582" y="2079003"/>
              <a:ext cx="307811" cy="348706"/>
              <a:chOff x="-60218325" y="2304850"/>
              <a:chExt cx="279625" cy="316775"/>
            </a:xfrm>
          </p:grpSpPr>
          <p:sp>
            <p:nvSpPr>
              <p:cNvPr id="5283" name="Google Shape;5283;p69"/>
              <p:cNvSpPr/>
              <p:nvPr/>
            </p:nvSpPr>
            <p:spPr>
              <a:xfrm>
                <a:off x="-60218325" y="2304850"/>
                <a:ext cx="235525" cy="316775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71" extrusionOk="0">
                    <a:moveTo>
                      <a:pt x="4884" y="825"/>
                    </a:moveTo>
                    <a:cubicBezTo>
                      <a:pt x="6994" y="825"/>
                      <a:pt x="8633" y="2463"/>
                      <a:pt x="8633" y="4542"/>
                    </a:cubicBezTo>
                    <a:cubicBezTo>
                      <a:pt x="8570" y="6023"/>
                      <a:pt x="7688" y="7378"/>
                      <a:pt x="6364" y="7945"/>
                    </a:cubicBezTo>
                    <a:cubicBezTo>
                      <a:pt x="6207" y="8039"/>
                      <a:pt x="6112" y="8165"/>
                      <a:pt x="6112" y="8354"/>
                    </a:cubicBezTo>
                    <a:lnTo>
                      <a:pt x="6112" y="8543"/>
                    </a:lnTo>
                    <a:lnTo>
                      <a:pt x="3623" y="8543"/>
                    </a:lnTo>
                    <a:lnTo>
                      <a:pt x="3623" y="8354"/>
                    </a:lnTo>
                    <a:cubicBezTo>
                      <a:pt x="3623" y="8197"/>
                      <a:pt x="3560" y="8039"/>
                      <a:pt x="3403" y="7945"/>
                    </a:cubicBezTo>
                    <a:cubicBezTo>
                      <a:pt x="1828" y="7251"/>
                      <a:pt x="914" y="5582"/>
                      <a:pt x="1229" y="3880"/>
                    </a:cubicBezTo>
                    <a:cubicBezTo>
                      <a:pt x="1481" y="2431"/>
                      <a:pt x="2647" y="1203"/>
                      <a:pt x="4096" y="888"/>
                    </a:cubicBezTo>
                    <a:cubicBezTo>
                      <a:pt x="4379" y="856"/>
                      <a:pt x="4663" y="825"/>
                      <a:pt x="4884" y="825"/>
                    </a:cubicBezTo>
                    <a:close/>
                    <a:moveTo>
                      <a:pt x="6081" y="9362"/>
                    </a:moveTo>
                    <a:lnTo>
                      <a:pt x="6081" y="10213"/>
                    </a:lnTo>
                    <a:lnTo>
                      <a:pt x="3592" y="10213"/>
                    </a:lnTo>
                    <a:lnTo>
                      <a:pt x="3592" y="9362"/>
                    </a:lnTo>
                    <a:close/>
                    <a:moveTo>
                      <a:pt x="5986" y="11032"/>
                    </a:moveTo>
                    <a:cubicBezTo>
                      <a:pt x="5829" y="11505"/>
                      <a:pt x="5419" y="11851"/>
                      <a:pt x="4852" y="11851"/>
                    </a:cubicBezTo>
                    <a:cubicBezTo>
                      <a:pt x="4316" y="11851"/>
                      <a:pt x="3875" y="11505"/>
                      <a:pt x="3686" y="11032"/>
                    </a:cubicBezTo>
                    <a:close/>
                    <a:moveTo>
                      <a:pt x="4842" y="0"/>
                    </a:moveTo>
                    <a:cubicBezTo>
                      <a:pt x="4526" y="0"/>
                      <a:pt x="4202" y="32"/>
                      <a:pt x="3875" y="100"/>
                    </a:cubicBezTo>
                    <a:cubicBezTo>
                      <a:pt x="2111" y="509"/>
                      <a:pt x="693" y="1959"/>
                      <a:pt x="378" y="3723"/>
                    </a:cubicBezTo>
                    <a:cubicBezTo>
                      <a:pt x="0" y="5834"/>
                      <a:pt x="1071" y="7724"/>
                      <a:pt x="2773" y="8575"/>
                    </a:cubicBezTo>
                    <a:lnTo>
                      <a:pt x="2773" y="10591"/>
                    </a:lnTo>
                    <a:cubicBezTo>
                      <a:pt x="2773" y="11725"/>
                      <a:pt x="3718" y="12670"/>
                      <a:pt x="4852" y="12670"/>
                    </a:cubicBezTo>
                    <a:cubicBezTo>
                      <a:pt x="5986" y="12670"/>
                      <a:pt x="6963" y="11725"/>
                      <a:pt x="6963" y="10591"/>
                    </a:cubicBezTo>
                    <a:lnTo>
                      <a:pt x="6963" y="8575"/>
                    </a:lnTo>
                    <a:cubicBezTo>
                      <a:pt x="8444" y="7787"/>
                      <a:pt x="9420" y="6243"/>
                      <a:pt x="9420" y="4511"/>
                    </a:cubicBezTo>
                    <a:cubicBezTo>
                      <a:pt x="9392" y="1995"/>
                      <a:pt x="7331" y="0"/>
                      <a:pt x="4842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69"/>
              <p:cNvSpPr/>
              <p:nvPr/>
            </p:nvSpPr>
            <p:spPr>
              <a:xfrm>
                <a:off x="-60127750" y="2347500"/>
                <a:ext cx="62250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830" extrusionOk="0">
                    <a:moveTo>
                      <a:pt x="1229" y="1"/>
                    </a:moveTo>
                    <a:cubicBezTo>
                      <a:pt x="1009" y="1"/>
                      <a:pt x="851" y="190"/>
                      <a:pt x="851" y="379"/>
                    </a:cubicBezTo>
                    <a:lnTo>
                      <a:pt x="851" y="662"/>
                    </a:lnTo>
                    <a:cubicBezTo>
                      <a:pt x="378" y="820"/>
                      <a:pt x="0" y="1292"/>
                      <a:pt x="0" y="1828"/>
                    </a:cubicBezTo>
                    <a:cubicBezTo>
                      <a:pt x="0" y="2521"/>
                      <a:pt x="567" y="2899"/>
                      <a:pt x="1009" y="3214"/>
                    </a:cubicBezTo>
                    <a:cubicBezTo>
                      <a:pt x="1324" y="3466"/>
                      <a:pt x="1670" y="3687"/>
                      <a:pt x="1670" y="3939"/>
                    </a:cubicBezTo>
                    <a:cubicBezTo>
                      <a:pt x="1670" y="4159"/>
                      <a:pt x="1481" y="4348"/>
                      <a:pt x="1229" y="4348"/>
                    </a:cubicBezTo>
                    <a:cubicBezTo>
                      <a:pt x="1009" y="4348"/>
                      <a:pt x="851" y="4159"/>
                      <a:pt x="851" y="3939"/>
                    </a:cubicBezTo>
                    <a:cubicBezTo>
                      <a:pt x="851" y="3687"/>
                      <a:pt x="630" y="3498"/>
                      <a:pt x="441" y="3498"/>
                    </a:cubicBezTo>
                    <a:cubicBezTo>
                      <a:pt x="221" y="3498"/>
                      <a:pt x="0" y="3687"/>
                      <a:pt x="0" y="3939"/>
                    </a:cubicBezTo>
                    <a:cubicBezTo>
                      <a:pt x="0" y="4474"/>
                      <a:pt x="378" y="4915"/>
                      <a:pt x="851" y="5104"/>
                    </a:cubicBezTo>
                    <a:lnTo>
                      <a:pt x="851" y="5388"/>
                    </a:lnTo>
                    <a:cubicBezTo>
                      <a:pt x="851" y="5608"/>
                      <a:pt x="1040" y="5829"/>
                      <a:pt x="1229" y="5829"/>
                    </a:cubicBezTo>
                    <a:cubicBezTo>
                      <a:pt x="1481" y="5829"/>
                      <a:pt x="1670" y="5608"/>
                      <a:pt x="1670" y="5388"/>
                    </a:cubicBezTo>
                    <a:lnTo>
                      <a:pt x="1670" y="5104"/>
                    </a:lnTo>
                    <a:cubicBezTo>
                      <a:pt x="2143" y="4947"/>
                      <a:pt x="2489" y="4474"/>
                      <a:pt x="2489" y="3939"/>
                    </a:cubicBezTo>
                    <a:cubicBezTo>
                      <a:pt x="2489" y="3246"/>
                      <a:pt x="1954" y="2868"/>
                      <a:pt x="1513" y="2553"/>
                    </a:cubicBezTo>
                    <a:cubicBezTo>
                      <a:pt x="1198" y="2300"/>
                      <a:pt x="851" y="2080"/>
                      <a:pt x="851" y="1828"/>
                    </a:cubicBezTo>
                    <a:cubicBezTo>
                      <a:pt x="788" y="1607"/>
                      <a:pt x="1009" y="1418"/>
                      <a:pt x="1229" y="1418"/>
                    </a:cubicBezTo>
                    <a:cubicBezTo>
                      <a:pt x="1481" y="1418"/>
                      <a:pt x="1670" y="1607"/>
                      <a:pt x="1670" y="1828"/>
                    </a:cubicBezTo>
                    <a:cubicBezTo>
                      <a:pt x="1670" y="2080"/>
                      <a:pt x="1859" y="2269"/>
                      <a:pt x="2048" y="2269"/>
                    </a:cubicBezTo>
                    <a:cubicBezTo>
                      <a:pt x="2300" y="2269"/>
                      <a:pt x="2489" y="2080"/>
                      <a:pt x="2489" y="1828"/>
                    </a:cubicBezTo>
                    <a:cubicBezTo>
                      <a:pt x="2489" y="1292"/>
                      <a:pt x="2143" y="851"/>
                      <a:pt x="1670" y="662"/>
                    </a:cubicBezTo>
                    <a:lnTo>
                      <a:pt x="1670" y="379"/>
                    </a:lnTo>
                    <a:cubicBezTo>
                      <a:pt x="1670" y="158"/>
                      <a:pt x="1481" y="1"/>
                      <a:pt x="122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69"/>
              <p:cNvSpPr/>
              <p:nvPr/>
            </p:nvSpPr>
            <p:spPr>
              <a:xfrm>
                <a:off x="-60212825" y="2510750"/>
                <a:ext cx="323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3" extrusionOk="0">
                    <a:moveTo>
                      <a:pt x="836" y="0"/>
                    </a:moveTo>
                    <a:cubicBezTo>
                      <a:pt x="725" y="0"/>
                      <a:pt x="615" y="39"/>
                      <a:pt x="536" y="118"/>
                    </a:cubicBezTo>
                    <a:lnTo>
                      <a:pt x="158" y="496"/>
                    </a:lnTo>
                    <a:cubicBezTo>
                      <a:pt x="1" y="654"/>
                      <a:pt x="1" y="906"/>
                      <a:pt x="158" y="1095"/>
                    </a:cubicBezTo>
                    <a:cubicBezTo>
                      <a:pt x="237" y="1174"/>
                      <a:pt x="340" y="1213"/>
                      <a:pt x="442" y="1213"/>
                    </a:cubicBezTo>
                    <a:cubicBezTo>
                      <a:pt x="544" y="1213"/>
                      <a:pt x="647" y="1174"/>
                      <a:pt x="725" y="1095"/>
                    </a:cubicBezTo>
                    <a:lnTo>
                      <a:pt x="1135" y="717"/>
                    </a:lnTo>
                    <a:cubicBezTo>
                      <a:pt x="1293" y="559"/>
                      <a:pt x="1293" y="276"/>
                      <a:pt x="1135" y="118"/>
                    </a:cubicBezTo>
                    <a:cubicBezTo>
                      <a:pt x="1056" y="39"/>
                      <a:pt x="946" y="0"/>
                      <a:pt x="83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69"/>
              <p:cNvSpPr/>
              <p:nvPr/>
            </p:nvSpPr>
            <p:spPr>
              <a:xfrm>
                <a:off x="-60012750" y="23106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528"/>
                    </a:lnTo>
                    <a:cubicBezTo>
                      <a:pt x="0" y="686"/>
                      <a:pt x="0" y="938"/>
                      <a:pt x="126" y="1096"/>
                    </a:cubicBezTo>
                    <a:cubicBezTo>
                      <a:pt x="205" y="1174"/>
                      <a:pt x="315" y="1214"/>
                      <a:pt x="425" y="1214"/>
                    </a:cubicBezTo>
                    <a:cubicBezTo>
                      <a:pt x="536" y="1214"/>
                      <a:pt x="646" y="1174"/>
                      <a:pt x="725" y="1096"/>
                    </a:cubicBezTo>
                    <a:lnTo>
                      <a:pt x="1134" y="718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69"/>
              <p:cNvSpPr/>
              <p:nvPr/>
            </p:nvSpPr>
            <p:spPr>
              <a:xfrm>
                <a:off x="-60012750" y="2510750"/>
                <a:ext cx="323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3" extrusionOk="0">
                    <a:moveTo>
                      <a:pt x="425" y="0"/>
                    </a:moveTo>
                    <a:cubicBezTo>
                      <a:pt x="315" y="0"/>
                      <a:pt x="205" y="39"/>
                      <a:pt x="126" y="118"/>
                    </a:cubicBezTo>
                    <a:cubicBezTo>
                      <a:pt x="0" y="276"/>
                      <a:pt x="0" y="559"/>
                      <a:pt x="126" y="717"/>
                    </a:cubicBezTo>
                    <a:lnTo>
                      <a:pt x="536" y="1095"/>
                    </a:lnTo>
                    <a:cubicBezTo>
                      <a:pt x="614" y="1174"/>
                      <a:pt x="725" y="1213"/>
                      <a:pt x="835" y="1213"/>
                    </a:cubicBezTo>
                    <a:cubicBezTo>
                      <a:pt x="945" y="1213"/>
                      <a:pt x="1056" y="1174"/>
                      <a:pt x="1134" y="1095"/>
                    </a:cubicBezTo>
                    <a:cubicBezTo>
                      <a:pt x="1292" y="937"/>
                      <a:pt x="1292" y="654"/>
                      <a:pt x="1134" y="496"/>
                    </a:cubicBezTo>
                    <a:lnTo>
                      <a:pt x="725" y="118"/>
                    </a:lnTo>
                    <a:cubicBezTo>
                      <a:pt x="646" y="39"/>
                      <a:pt x="536" y="0"/>
                      <a:pt x="425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69"/>
              <p:cNvSpPr/>
              <p:nvPr/>
            </p:nvSpPr>
            <p:spPr>
              <a:xfrm>
                <a:off x="-60212825" y="23106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718"/>
                    </a:cubicBezTo>
                    <a:lnTo>
                      <a:pt x="536" y="1096"/>
                    </a:lnTo>
                    <a:cubicBezTo>
                      <a:pt x="615" y="1174"/>
                      <a:pt x="725" y="1214"/>
                      <a:pt x="836" y="1214"/>
                    </a:cubicBezTo>
                    <a:cubicBezTo>
                      <a:pt x="946" y="1214"/>
                      <a:pt x="1056" y="1174"/>
                      <a:pt x="1135" y="1096"/>
                    </a:cubicBezTo>
                    <a:cubicBezTo>
                      <a:pt x="1293" y="938"/>
                      <a:pt x="1293" y="686"/>
                      <a:pt x="1135" y="528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69"/>
              <p:cNvSpPr/>
              <p:nvPr/>
            </p:nvSpPr>
            <p:spPr>
              <a:xfrm>
                <a:off x="-59974175" y="2415250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89"/>
                      <a:pt x="1230" y="0"/>
                      <a:pt x="100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90" name="Google Shape;5290;p69"/>
          <p:cNvGrpSpPr/>
          <p:nvPr/>
        </p:nvGrpSpPr>
        <p:grpSpPr>
          <a:xfrm>
            <a:off x="6526651" y="2480932"/>
            <a:ext cx="295675" cy="351155"/>
            <a:chOff x="-60232500" y="2671225"/>
            <a:chExt cx="268600" cy="319000"/>
          </a:xfrm>
        </p:grpSpPr>
        <p:sp>
          <p:nvSpPr>
            <p:cNvPr id="5291" name="Google Shape;5291;p69"/>
            <p:cNvSpPr/>
            <p:nvPr/>
          </p:nvSpPr>
          <p:spPr>
            <a:xfrm>
              <a:off x="-60222275" y="2843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40" y="1"/>
                    <a:pt x="851" y="190"/>
                    <a:pt x="851" y="410"/>
                  </a:cubicBezTo>
                  <a:lnTo>
                    <a:pt x="851" y="694"/>
                  </a:lnTo>
                  <a:cubicBezTo>
                    <a:pt x="379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1009" y="3246"/>
                  </a:cubicBezTo>
                  <a:cubicBezTo>
                    <a:pt x="1324" y="3498"/>
                    <a:pt x="1671" y="3718"/>
                    <a:pt x="1671" y="3970"/>
                  </a:cubicBezTo>
                  <a:cubicBezTo>
                    <a:pt x="1671" y="4191"/>
                    <a:pt x="1482" y="4348"/>
                    <a:pt x="1261" y="4348"/>
                  </a:cubicBezTo>
                  <a:cubicBezTo>
                    <a:pt x="1072" y="4348"/>
                    <a:pt x="851" y="4159"/>
                    <a:pt x="851" y="3970"/>
                  </a:cubicBezTo>
                  <a:cubicBezTo>
                    <a:pt x="851" y="3718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70"/>
                  </a:cubicBezTo>
                  <a:cubicBezTo>
                    <a:pt x="64" y="4506"/>
                    <a:pt x="410" y="4947"/>
                    <a:pt x="883" y="5136"/>
                  </a:cubicBezTo>
                  <a:lnTo>
                    <a:pt x="883" y="5419"/>
                  </a:lnTo>
                  <a:cubicBezTo>
                    <a:pt x="883" y="5672"/>
                    <a:pt x="1072" y="5861"/>
                    <a:pt x="1324" y="5861"/>
                  </a:cubicBezTo>
                  <a:cubicBezTo>
                    <a:pt x="1545" y="5861"/>
                    <a:pt x="1702" y="5672"/>
                    <a:pt x="1702" y="5419"/>
                  </a:cubicBezTo>
                  <a:lnTo>
                    <a:pt x="1702" y="5136"/>
                  </a:lnTo>
                  <a:cubicBezTo>
                    <a:pt x="2175" y="4978"/>
                    <a:pt x="2521" y="4506"/>
                    <a:pt x="2521" y="3970"/>
                  </a:cubicBezTo>
                  <a:cubicBezTo>
                    <a:pt x="2521" y="3309"/>
                    <a:pt x="1986" y="2899"/>
                    <a:pt x="1545" y="2584"/>
                  </a:cubicBezTo>
                  <a:cubicBezTo>
                    <a:pt x="1229" y="2364"/>
                    <a:pt x="883" y="2111"/>
                    <a:pt x="883" y="1891"/>
                  </a:cubicBezTo>
                  <a:cubicBezTo>
                    <a:pt x="883" y="1639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91"/>
                  </a:cubicBezTo>
                  <a:cubicBezTo>
                    <a:pt x="1671" y="2111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91"/>
                  </a:cubicBezTo>
                  <a:cubicBezTo>
                    <a:pt x="2490" y="1324"/>
                    <a:pt x="2143" y="883"/>
                    <a:pt x="1671" y="694"/>
                  </a:cubicBezTo>
                  <a:lnTo>
                    <a:pt x="1671" y="410"/>
                  </a:lnTo>
                  <a:cubicBezTo>
                    <a:pt x="1671" y="190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69"/>
            <p:cNvSpPr/>
            <p:nvPr/>
          </p:nvSpPr>
          <p:spPr>
            <a:xfrm>
              <a:off x="-60232500" y="2671225"/>
              <a:ext cx="268600" cy="318225"/>
            </a:xfrm>
            <a:custGeom>
              <a:avLst/>
              <a:gdLst/>
              <a:ahLst/>
              <a:cxnLst/>
              <a:rect l="l" t="t" r="r" b="b"/>
              <a:pathLst>
                <a:path w="10744" h="12729" extrusionOk="0">
                  <a:moveTo>
                    <a:pt x="5419" y="1701"/>
                  </a:moveTo>
                  <a:cubicBezTo>
                    <a:pt x="7561" y="1701"/>
                    <a:pt x="9357" y="3151"/>
                    <a:pt x="9830" y="5167"/>
                  </a:cubicBezTo>
                  <a:cubicBezTo>
                    <a:pt x="9641" y="5041"/>
                    <a:pt x="9389" y="5009"/>
                    <a:pt x="9137" y="5009"/>
                  </a:cubicBezTo>
                  <a:cubicBezTo>
                    <a:pt x="8601" y="5009"/>
                    <a:pt x="8191" y="5230"/>
                    <a:pt x="7908" y="5545"/>
                  </a:cubicBezTo>
                  <a:cubicBezTo>
                    <a:pt x="7593" y="5198"/>
                    <a:pt x="7152" y="5009"/>
                    <a:pt x="6679" y="5009"/>
                  </a:cubicBezTo>
                  <a:cubicBezTo>
                    <a:pt x="6175" y="5009"/>
                    <a:pt x="5734" y="5230"/>
                    <a:pt x="5419" y="5545"/>
                  </a:cubicBezTo>
                  <a:cubicBezTo>
                    <a:pt x="5104" y="5198"/>
                    <a:pt x="4663" y="5009"/>
                    <a:pt x="4190" y="5009"/>
                  </a:cubicBezTo>
                  <a:cubicBezTo>
                    <a:pt x="3686" y="5009"/>
                    <a:pt x="3245" y="5230"/>
                    <a:pt x="2993" y="5545"/>
                  </a:cubicBezTo>
                  <a:cubicBezTo>
                    <a:pt x="2678" y="5198"/>
                    <a:pt x="2237" y="5009"/>
                    <a:pt x="1764" y="5009"/>
                  </a:cubicBezTo>
                  <a:cubicBezTo>
                    <a:pt x="1512" y="5009"/>
                    <a:pt x="1292" y="5041"/>
                    <a:pt x="1040" y="5167"/>
                  </a:cubicBezTo>
                  <a:cubicBezTo>
                    <a:pt x="1481" y="3151"/>
                    <a:pt x="3308" y="1701"/>
                    <a:pt x="5419" y="1701"/>
                  </a:cubicBezTo>
                  <a:close/>
                  <a:moveTo>
                    <a:pt x="5356" y="0"/>
                  </a:moveTo>
                  <a:cubicBezTo>
                    <a:pt x="5104" y="0"/>
                    <a:pt x="4946" y="189"/>
                    <a:pt x="4946" y="441"/>
                  </a:cubicBezTo>
                  <a:lnTo>
                    <a:pt x="4946" y="851"/>
                  </a:lnTo>
                  <a:cubicBezTo>
                    <a:pt x="2206" y="1071"/>
                    <a:pt x="0" y="3371"/>
                    <a:pt x="0" y="6207"/>
                  </a:cubicBezTo>
                  <a:lnTo>
                    <a:pt x="0" y="6648"/>
                  </a:lnTo>
                  <a:lnTo>
                    <a:pt x="32" y="6648"/>
                  </a:lnTo>
                  <a:cubicBezTo>
                    <a:pt x="32" y="6900"/>
                    <a:pt x="221" y="7089"/>
                    <a:pt x="473" y="7089"/>
                  </a:cubicBezTo>
                  <a:cubicBezTo>
                    <a:pt x="693" y="7089"/>
                    <a:pt x="851" y="6900"/>
                    <a:pt x="851" y="6648"/>
                  </a:cubicBezTo>
                  <a:cubicBezTo>
                    <a:pt x="851" y="6175"/>
                    <a:pt x="1197" y="5829"/>
                    <a:pt x="1701" y="5829"/>
                  </a:cubicBezTo>
                  <a:cubicBezTo>
                    <a:pt x="2143" y="5829"/>
                    <a:pt x="2521" y="6175"/>
                    <a:pt x="2521" y="6648"/>
                  </a:cubicBezTo>
                  <a:cubicBezTo>
                    <a:pt x="2521" y="6900"/>
                    <a:pt x="2710" y="7089"/>
                    <a:pt x="2899" y="7089"/>
                  </a:cubicBezTo>
                  <a:cubicBezTo>
                    <a:pt x="3119" y="7089"/>
                    <a:pt x="3308" y="6900"/>
                    <a:pt x="3308" y="6648"/>
                  </a:cubicBezTo>
                  <a:cubicBezTo>
                    <a:pt x="3308" y="6175"/>
                    <a:pt x="3655" y="5829"/>
                    <a:pt x="4127" y="5829"/>
                  </a:cubicBezTo>
                  <a:cubicBezTo>
                    <a:pt x="4600" y="5829"/>
                    <a:pt x="4946" y="6175"/>
                    <a:pt x="4946" y="6648"/>
                  </a:cubicBezTo>
                  <a:lnTo>
                    <a:pt x="4946" y="11499"/>
                  </a:lnTo>
                  <a:cubicBezTo>
                    <a:pt x="4946" y="12161"/>
                    <a:pt x="5514" y="12728"/>
                    <a:pt x="6175" y="12728"/>
                  </a:cubicBezTo>
                  <a:cubicBezTo>
                    <a:pt x="6837" y="12728"/>
                    <a:pt x="7404" y="12161"/>
                    <a:pt x="7404" y="11499"/>
                  </a:cubicBezTo>
                  <a:lnTo>
                    <a:pt x="7404" y="10680"/>
                  </a:lnTo>
                  <a:cubicBezTo>
                    <a:pt x="7404" y="10428"/>
                    <a:pt x="7215" y="10239"/>
                    <a:pt x="6994" y="10239"/>
                  </a:cubicBezTo>
                  <a:cubicBezTo>
                    <a:pt x="6805" y="10239"/>
                    <a:pt x="6616" y="10428"/>
                    <a:pt x="6616" y="10680"/>
                  </a:cubicBezTo>
                  <a:lnTo>
                    <a:pt x="6616" y="11499"/>
                  </a:lnTo>
                  <a:cubicBezTo>
                    <a:pt x="6616" y="11720"/>
                    <a:pt x="6427" y="11940"/>
                    <a:pt x="6175" y="11940"/>
                  </a:cubicBezTo>
                  <a:cubicBezTo>
                    <a:pt x="5955" y="11940"/>
                    <a:pt x="5797" y="11720"/>
                    <a:pt x="5797" y="11499"/>
                  </a:cubicBezTo>
                  <a:lnTo>
                    <a:pt x="5797" y="6648"/>
                  </a:lnTo>
                  <a:cubicBezTo>
                    <a:pt x="5797" y="6175"/>
                    <a:pt x="6144" y="5829"/>
                    <a:pt x="6616" y="5829"/>
                  </a:cubicBezTo>
                  <a:cubicBezTo>
                    <a:pt x="7089" y="5829"/>
                    <a:pt x="7435" y="6175"/>
                    <a:pt x="7435" y="6648"/>
                  </a:cubicBezTo>
                  <a:cubicBezTo>
                    <a:pt x="7435" y="6900"/>
                    <a:pt x="7624" y="7089"/>
                    <a:pt x="7876" y="7089"/>
                  </a:cubicBezTo>
                  <a:cubicBezTo>
                    <a:pt x="8097" y="7089"/>
                    <a:pt x="8255" y="6900"/>
                    <a:pt x="8255" y="6648"/>
                  </a:cubicBezTo>
                  <a:cubicBezTo>
                    <a:pt x="8255" y="6175"/>
                    <a:pt x="8633" y="5829"/>
                    <a:pt x="9105" y="5829"/>
                  </a:cubicBezTo>
                  <a:cubicBezTo>
                    <a:pt x="9578" y="5829"/>
                    <a:pt x="9924" y="6175"/>
                    <a:pt x="9924" y="6648"/>
                  </a:cubicBezTo>
                  <a:cubicBezTo>
                    <a:pt x="9924" y="6900"/>
                    <a:pt x="10113" y="7089"/>
                    <a:pt x="10302" y="7089"/>
                  </a:cubicBezTo>
                  <a:cubicBezTo>
                    <a:pt x="10554" y="7089"/>
                    <a:pt x="10743" y="6900"/>
                    <a:pt x="10743" y="6648"/>
                  </a:cubicBezTo>
                  <a:lnTo>
                    <a:pt x="10743" y="6207"/>
                  </a:lnTo>
                  <a:cubicBezTo>
                    <a:pt x="10743" y="3371"/>
                    <a:pt x="8538" y="1071"/>
                    <a:pt x="5797" y="851"/>
                  </a:cubicBezTo>
                  <a:lnTo>
                    <a:pt x="5797" y="441"/>
                  </a:lnTo>
                  <a:cubicBezTo>
                    <a:pt x="5797" y="189"/>
                    <a:pt x="5577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3" name="Google Shape;5293;p69"/>
          <p:cNvGrpSpPr/>
          <p:nvPr/>
        </p:nvGrpSpPr>
        <p:grpSpPr>
          <a:xfrm>
            <a:off x="7768638" y="1673056"/>
            <a:ext cx="347715" cy="351155"/>
            <a:chOff x="-59100700" y="1911950"/>
            <a:chExt cx="315875" cy="319000"/>
          </a:xfrm>
        </p:grpSpPr>
        <p:sp>
          <p:nvSpPr>
            <p:cNvPr id="5294" name="Google Shape;5294;p69"/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69"/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69"/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69"/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69"/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69"/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69"/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69"/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69"/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69"/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4" name="Google Shape;5304;p69"/>
          <p:cNvGrpSpPr/>
          <p:nvPr/>
        </p:nvGrpSpPr>
        <p:grpSpPr>
          <a:xfrm>
            <a:off x="2694871" y="1674459"/>
            <a:ext cx="361558" cy="348348"/>
            <a:chOff x="-63665750" y="1914325"/>
            <a:chExt cx="328450" cy="316450"/>
          </a:xfrm>
        </p:grpSpPr>
        <p:sp>
          <p:nvSpPr>
            <p:cNvPr id="5305" name="Google Shape;5305;p69"/>
            <p:cNvSpPr/>
            <p:nvPr/>
          </p:nvSpPr>
          <p:spPr>
            <a:xfrm>
              <a:off x="-63665750" y="1914325"/>
              <a:ext cx="328450" cy="316450"/>
            </a:xfrm>
            <a:custGeom>
              <a:avLst/>
              <a:gdLst/>
              <a:ahLst/>
              <a:cxnLst/>
              <a:rect l="l" t="t" r="r" b="b"/>
              <a:pathLst>
                <a:path w="13138" h="12658" extrusionOk="0">
                  <a:moveTo>
                    <a:pt x="8144" y="835"/>
                  </a:moveTo>
                  <a:cubicBezTo>
                    <a:pt x="9097" y="835"/>
                    <a:pt x="10050" y="1197"/>
                    <a:pt x="10775" y="1922"/>
                  </a:cubicBezTo>
                  <a:cubicBezTo>
                    <a:pt x="12256" y="3371"/>
                    <a:pt x="12256" y="5734"/>
                    <a:pt x="10775" y="7183"/>
                  </a:cubicBezTo>
                  <a:cubicBezTo>
                    <a:pt x="10050" y="7908"/>
                    <a:pt x="9097" y="8270"/>
                    <a:pt x="8144" y="8270"/>
                  </a:cubicBezTo>
                  <a:cubicBezTo>
                    <a:pt x="7191" y="8270"/>
                    <a:pt x="6238" y="7908"/>
                    <a:pt x="5513" y="7183"/>
                  </a:cubicBezTo>
                  <a:cubicBezTo>
                    <a:pt x="4064" y="5734"/>
                    <a:pt x="4064" y="3371"/>
                    <a:pt x="5513" y="1922"/>
                  </a:cubicBezTo>
                  <a:cubicBezTo>
                    <a:pt x="6238" y="1197"/>
                    <a:pt x="7191" y="835"/>
                    <a:pt x="8144" y="835"/>
                  </a:cubicBezTo>
                  <a:close/>
                  <a:moveTo>
                    <a:pt x="3466" y="8632"/>
                  </a:moveTo>
                  <a:lnTo>
                    <a:pt x="4064" y="9231"/>
                  </a:lnTo>
                  <a:lnTo>
                    <a:pt x="1607" y="11688"/>
                  </a:lnTo>
                  <a:lnTo>
                    <a:pt x="1008" y="11090"/>
                  </a:lnTo>
                  <a:lnTo>
                    <a:pt x="3466" y="8632"/>
                  </a:lnTo>
                  <a:close/>
                  <a:moveTo>
                    <a:pt x="8172" y="0"/>
                  </a:moveTo>
                  <a:cubicBezTo>
                    <a:pt x="7010" y="0"/>
                    <a:pt x="5844" y="441"/>
                    <a:pt x="4946" y="1323"/>
                  </a:cubicBezTo>
                  <a:cubicBezTo>
                    <a:pt x="3277" y="3024"/>
                    <a:pt x="3182" y="5671"/>
                    <a:pt x="4694" y="7467"/>
                  </a:cubicBezTo>
                  <a:lnTo>
                    <a:pt x="4096" y="8065"/>
                  </a:lnTo>
                  <a:lnTo>
                    <a:pt x="3214" y="7183"/>
                  </a:lnTo>
                  <a:cubicBezTo>
                    <a:pt x="3151" y="7104"/>
                    <a:pt x="3048" y="7065"/>
                    <a:pt x="2942" y="7065"/>
                  </a:cubicBezTo>
                  <a:cubicBezTo>
                    <a:pt x="2836" y="7065"/>
                    <a:pt x="2725" y="7104"/>
                    <a:pt x="2646" y="7183"/>
                  </a:cubicBezTo>
                  <a:cubicBezTo>
                    <a:pt x="2489" y="7341"/>
                    <a:pt x="2489" y="7624"/>
                    <a:pt x="2646" y="7782"/>
                  </a:cubicBezTo>
                  <a:lnTo>
                    <a:pt x="2899" y="8065"/>
                  </a:lnTo>
                  <a:lnTo>
                    <a:pt x="158" y="10806"/>
                  </a:lnTo>
                  <a:cubicBezTo>
                    <a:pt x="0" y="10964"/>
                    <a:pt x="0" y="11247"/>
                    <a:pt x="158" y="11405"/>
                  </a:cubicBezTo>
                  <a:lnTo>
                    <a:pt x="1292" y="12539"/>
                  </a:lnTo>
                  <a:cubicBezTo>
                    <a:pt x="1371" y="12618"/>
                    <a:pt x="1481" y="12657"/>
                    <a:pt x="1591" y="12657"/>
                  </a:cubicBezTo>
                  <a:cubicBezTo>
                    <a:pt x="1701" y="12657"/>
                    <a:pt x="1812" y="12618"/>
                    <a:pt x="1890" y="12539"/>
                  </a:cubicBezTo>
                  <a:lnTo>
                    <a:pt x="4631" y="9798"/>
                  </a:lnTo>
                  <a:lnTo>
                    <a:pt x="4915" y="10050"/>
                  </a:lnTo>
                  <a:cubicBezTo>
                    <a:pt x="4994" y="10129"/>
                    <a:pt x="5104" y="10168"/>
                    <a:pt x="5214" y="10168"/>
                  </a:cubicBezTo>
                  <a:cubicBezTo>
                    <a:pt x="5324" y="10168"/>
                    <a:pt x="5435" y="10129"/>
                    <a:pt x="5513" y="10050"/>
                  </a:cubicBezTo>
                  <a:cubicBezTo>
                    <a:pt x="5671" y="9893"/>
                    <a:pt x="5671" y="9640"/>
                    <a:pt x="5513" y="9483"/>
                  </a:cubicBezTo>
                  <a:lnTo>
                    <a:pt x="4631" y="8601"/>
                  </a:lnTo>
                  <a:lnTo>
                    <a:pt x="5230" y="8034"/>
                  </a:lnTo>
                  <a:cubicBezTo>
                    <a:pt x="6059" y="8730"/>
                    <a:pt x="7090" y="9078"/>
                    <a:pt x="8127" y="9078"/>
                  </a:cubicBezTo>
                  <a:cubicBezTo>
                    <a:pt x="9296" y="9078"/>
                    <a:pt x="10472" y="8635"/>
                    <a:pt x="11373" y="7750"/>
                  </a:cubicBezTo>
                  <a:cubicBezTo>
                    <a:pt x="13138" y="5986"/>
                    <a:pt x="13138" y="3087"/>
                    <a:pt x="11373" y="1323"/>
                  </a:cubicBezTo>
                  <a:cubicBezTo>
                    <a:pt x="10491" y="441"/>
                    <a:pt x="9333" y="0"/>
                    <a:pt x="81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69"/>
            <p:cNvSpPr/>
            <p:nvPr/>
          </p:nvSpPr>
          <p:spPr>
            <a:xfrm>
              <a:off x="-63524775" y="1955275"/>
              <a:ext cx="123675" cy="134700"/>
            </a:xfrm>
            <a:custGeom>
              <a:avLst/>
              <a:gdLst/>
              <a:ahLst/>
              <a:cxnLst/>
              <a:rect l="l" t="t" r="r" b="b"/>
              <a:pathLst>
                <a:path w="4947" h="5388" extrusionOk="0">
                  <a:moveTo>
                    <a:pt x="2458" y="882"/>
                  </a:moveTo>
                  <a:cubicBezTo>
                    <a:pt x="2930" y="882"/>
                    <a:pt x="3308" y="1229"/>
                    <a:pt x="3308" y="1702"/>
                  </a:cubicBezTo>
                  <a:cubicBezTo>
                    <a:pt x="3308" y="2174"/>
                    <a:pt x="2962" y="2521"/>
                    <a:pt x="2458" y="2521"/>
                  </a:cubicBezTo>
                  <a:cubicBezTo>
                    <a:pt x="1985" y="2521"/>
                    <a:pt x="1639" y="2174"/>
                    <a:pt x="1639" y="1702"/>
                  </a:cubicBezTo>
                  <a:cubicBezTo>
                    <a:pt x="1639" y="1229"/>
                    <a:pt x="2048" y="882"/>
                    <a:pt x="2458" y="882"/>
                  </a:cubicBezTo>
                  <a:close/>
                  <a:moveTo>
                    <a:pt x="2458" y="3340"/>
                  </a:moveTo>
                  <a:cubicBezTo>
                    <a:pt x="3245" y="3340"/>
                    <a:pt x="3876" y="3875"/>
                    <a:pt x="4096" y="4600"/>
                  </a:cubicBezTo>
                  <a:lnTo>
                    <a:pt x="883" y="4600"/>
                  </a:lnTo>
                  <a:cubicBezTo>
                    <a:pt x="1040" y="3875"/>
                    <a:pt x="1733" y="3340"/>
                    <a:pt x="2458" y="3340"/>
                  </a:cubicBezTo>
                  <a:close/>
                  <a:moveTo>
                    <a:pt x="2458" y="0"/>
                  </a:moveTo>
                  <a:cubicBezTo>
                    <a:pt x="1576" y="0"/>
                    <a:pt x="820" y="756"/>
                    <a:pt x="820" y="1670"/>
                  </a:cubicBezTo>
                  <a:cubicBezTo>
                    <a:pt x="820" y="2080"/>
                    <a:pt x="977" y="2489"/>
                    <a:pt x="1292" y="2804"/>
                  </a:cubicBezTo>
                  <a:cubicBezTo>
                    <a:pt x="536" y="3245"/>
                    <a:pt x="0" y="4033"/>
                    <a:pt x="0" y="4978"/>
                  </a:cubicBezTo>
                  <a:cubicBezTo>
                    <a:pt x="0" y="5230"/>
                    <a:pt x="189" y="5388"/>
                    <a:pt x="410" y="5388"/>
                  </a:cubicBezTo>
                  <a:lnTo>
                    <a:pt x="4569" y="5388"/>
                  </a:lnTo>
                  <a:cubicBezTo>
                    <a:pt x="4789" y="5388"/>
                    <a:pt x="4947" y="5199"/>
                    <a:pt x="4947" y="4978"/>
                  </a:cubicBezTo>
                  <a:cubicBezTo>
                    <a:pt x="4947" y="4033"/>
                    <a:pt x="4443" y="3245"/>
                    <a:pt x="3655" y="2804"/>
                  </a:cubicBezTo>
                  <a:cubicBezTo>
                    <a:pt x="3939" y="2489"/>
                    <a:pt x="4128" y="2080"/>
                    <a:pt x="4128" y="1670"/>
                  </a:cubicBezTo>
                  <a:cubicBezTo>
                    <a:pt x="4128" y="756"/>
                    <a:pt x="3371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7" name="Google Shape;5307;p69"/>
          <p:cNvGrpSpPr/>
          <p:nvPr/>
        </p:nvGrpSpPr>
        <p:grpSpPr>
          <a:xfrm>
            <a:off x="2699632" y="2077985"/>
            <a:ext cx="352036" cy="350742"/>
            <a:chOff x="-63666550" y="2278975"/>
            <a:chExt cx="319800" cy="318625"/>
          </a:xfrm>
        </p:grpSpPr>
        <p:sp>
          <p:nvSpPr>
            <p:cNvPr id="5308" name="Google Shape;5308;p69"/>
            <p:cNvSpPr/>
            <p:nvPr/>
          </p:nvSpPr>
          <p:spPr>
            <a:xfrm>
              <a:off x="-63481450" y="2309700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69"/>
            <p:cNvSpPr/>
            <p:nvPr/>
          </p:nvSpPr>
          <p:spPr>
            <a:xfrm>
              <a:off x="-63666550" y="2278975"/>
              <a:ext cx="319800" cy="318625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0" name="Google Shape;5310;p69"/>
          <p:cNvGrpSpPr/>
          <p:nvPr/>
        </p:nvGrpSpPr>
        <p:grpSpPr>
          <a:xfrm>
            <a:off x="2697031" y="2481690"/>
            <a:ext cx="357237" cy="349642"/>
            <a:chOff x="-63669700" y="2646600"/>
            <a:chExt cx="324525" cy="317625"/>
          </a:xfrm>
        </p:grpSpPr>
        <p:sp>
          <p:nvSpPr>
            <p:cNvPr id="5311" name="Google Shape;5311;p69"/>
            <p:cNvSpPr/>
            <p:nvPr/>
          </p:nvSpPr>
          <p:spPr>
            <a:xfrm>
              <a:off x="-63669700" y="2646600"/>
              <a:ext cx="324525" cy="317550"/>
            </a:xfrm>
            <a:custGeom>
              <a:avLst/>
              <a:gdLst/>
              <a:ahLst/>
              <a:cxnLst/>
              <a:rect l="l" t="t" r="r" b="b"/>
              <a:pathLst>
                <a:path w="12981" h="12702" extrusionOk="0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69"/>
            <p:cNvSpPr/>
            <p:nvPr/>
          </p:nvSpPr>
          <p:spPr>
            <a:xfrm>
              <a:off x="-63532650" y="2901200"/>
              <a:ext cx="185900" cy="63025"/>
            </a:xfrm>
            <a:custGeom>
              <a:avLst/>
              <a:gdLst/>
              <a:ahLst/>
              <a:cxnLst/>
              <a:rect l="l" t="t" r="r" b="b"/>
              <a:pathLst>
                <a:path w="7436" h="2521" extrusionOk="0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3" name="Google Shape;5313;p69"/>
          <p:cNvGrpSpPr/>
          <p:nvPr/>
        </p:nvGrpSpPr>
        <p:grpSpPr>
          <a:xfrm>
            <a:off x="4806228" y="1674129"/>
            <a:ext cx="348568" cy="349009"/>
            <a:chOff x="-61784125" y="1931250"/>
            <a:chExt cx="316650" cy="317050"/>
          </a:xfrm>
        </p:grpSpPr>
        <p:sp>
          <p:nvSpPr>
            <p:cNvPr id="5314" name="Google Shape;5314;p69"/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69"/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69"/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69"/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8" name="Google Shape;5318;p69"/>
          <p:cNvGrpSpPr/>
          <p:nvPr/>
        </p:nvGrpSpPr>
        <p:grpSpPr>
          <a:xfrm>
            <a:off x="4806228" y="2079072"/>
            <a:ext cx="348568" cy="348568"/>
            <a:chOff x="-61783350" y="2297100"/>
            <a:chExt cx="316650" cy="316650"/>
          </a:xfrm>
        </p:grpSpPr>
        <p:sp>
          <p:nvSpPr>
            <p:cNvPr id="5319" name="Google Shape;5319;p69"/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69"/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1" name="Google Shape;5321;p69"/>
          <p:cNvGrpSpPr/>
          <p:nvPr/>
        </p:nvGrpSpPr>
        <p:grpSpPr>
          <a:xfrm>
            <a:off x="4806228" y="2480781"/>
            <a:ext cx="348568" cy="351458"/>
            <a:chOff x="-61782550" y="2664925"/>
            <a:chExt cx="316650" cy="319275"/>
          </a:xfrm>
        </p:grpSpPr>
        <p:sp>
          <p:nvSpPr>
            <p:cNvPr id="5322" name="Google Shape;5322;p69"/>
            <p:cNvSpPr/>
            <p:nvPr/>
          </p:nvSpPr>
          <p:spPr>
            <a:xfrm>
              <a:off x="-61782550" y="2664925"/>
              <a:ext cx="316650" cy="319275"/>
            </a:xfrm>
            <a:custGeom>
              <a:avLst/>
              <a:gdLst/>
              <a:ahLst/>
              <a:cxnLst/>
              <a:rect l="l" t="t" r="r" b="b"/>
              <a:pathLst>
                <a:path w="12666" h="12771" extrusionOk="0">
                  <a:moveTo>
                    <a:pt x="10208" y="851"/>
                  </a:moveTo>
                  <a:cubicBezTo>
                    <a:pt x="10366" y="1670"/>
                    <a:pt x="10996" y="2300"/>
                    <a:pt x="11815" y="2457"/>
                  </a:cubicBezTo>
                  <a:lnTo>
                    <a:pt x="11815" y="6679"/>
                  </a:lnTo>
                  <a:lnTo>
                    <a:pt x="11783" y="6679"/>
                  </a:lnTo>
                  <a:cubicBezTo>
                    <a:pt x="10964" y="6837"/>
                    <a:pt x="10334" y="7467"/>
                    <a:pt x="10177" y="8286"/>
                  </a:cubicBezTo>
                  <a:lnTo>
                    <a:pt x="9011" y="8286"/>
                  </a:lnTo>
                  <a:cubicBezTo>
                    <a:pt x="9105" y="8002"/>
                    <a:pt x="9168" y="7719"/>
                    <a:pt x="9168" y="7467"/>
                  </a:cubicBezTo>
                  <a:cubicBezTo>
                    <a:pt x="9168" y="6081"/>
                    <a:pt x="8066" y="4978"/>
                    <a:pt x="6711" y="4978"/>
                  </a:cubicBezTo>
                  <a:cubicBezTo>
                    <a:pt x="5325" y="4978"/>
                    <a:pt x="4222" y="6081"/>
                    <a:pt x="4222" y="7467"/>
                  </a:cubicBezTo>
                  <a:cubicBezTo>
                    <a:pt x="4222" y="7719"/>
                    <a:pt x="4254" y="8002"/>
                    <a:pt x="4380" y="8286"/>
                  </a:cubicBezTo>
                  <a:lnTo>
                    <a:pt x="2395" y="8286"/>
                  </a:lnTo>
                  <a:cubicBezTo>
                    <a:pt x="2237" y="7467"/>
                    <a:pt x="1607" y="6837"/>
                    <a:pt x="788" y="6679"/>
                  </a:cubicBezTo>
                  <a:lnTo>
                    <a:pt x="788" y="2457"/>
                  </a:lnTo>
                  <a:cubicBezTo>
                    <a:pt x="1607" y="2300"/>
                    <a:pt x="2237" y="1670"/>
                    <a:pt x="2395" y="851"/>
                  </a:cubicBezTo>
                  <a:close/>
                  <a:moveTo>
                    <a:pt x="6711" y="5797"/>
                  </a:moveTo>
                  <a:cubicBezTo>
                    <a:pt x="7593" y="5797"/>
                    <a:pt x="8349" y="6553"/>
                    <a:pt x="8349" y="7467"/>
                  </a:cubicBezTo>
                  <a:cubicBezTo>
                    <a:pt x="8349" y="8349"/>
                    <a:pt x="7593" y="9105"/>
                    <a:pt x="6711" y="9105"/>
                  </a:cubicBezTo>
                  <a:cubicBezTo>
                    <a:pt x="5797" y="9105"/>
                    <a:pt x="5041" y="8349"/>
                    <a:pt x="5041" y="7467"/>
                  </a:cubicBezTo>
                  <a:cubicBezTo>
                    <a:pt x="5041" y="6553"/>
                    <a:pt x="5797" y="5797"/>
                    <a:pt x="6711" y="5797"/>
                  </a:cubicBezTo>
                  <a:close/>
                  <a:moveTo>
                    <a:pt x="7530" y="9767"/>
                  </a:moveTo>
                  <a:lnTo>
                    <a:pt x="7530" y="11468"/>
                  </a:lnTo>
                  <a:lnTo>
                    <a:pt x="6932" y="11090"/>
                  </a:lnTo>
                  <a:cubicBezTo>
                    <a:pt x="6853" y="11043"/>
                    <a:pt x="6774" y="11019"/>
                    <a:pt x="6695" y="11019"/>
                  </a:cubicBezTo>
                  <a:cubicBezTo>
                    <a:pt x="6616" y="11019"/>
                    <a:pt x="6538" y="11043"/>
                    <a:pt x="6459" y="11090"/>
                  </a:cubicBezTo>
                  <a:lnTo>
                    <a:pt x="5860" y="11468"/>
                  </a:lnTo>
                  <a:lnTo>
                    <a:pt x="5860" y="9767"/>
                  </a:lnTo>
                  <a:cubicBezTo>
                    <a:pt x="6144" y="9861"/>
                    <a:pt x="6427" y="9924"/>
                    <a:pt x="6711" y="9924"/>
                  </a:cubicBezTo>
                  <a:cubicBezTo>
                    <a:pt x="6995" y="9924"/>
                    <a:pt x="7247" y="9893"/>
                    <a:pt x="7530" y="9767"/>
                  </a:cubicBezTo>
                  <a:close/>
                  <a:moveTo>
                    <a:pt x="2048" y="0"/>
                  </a:moveTo>
                  <a:cubicBezTo>
                    <a:pt x="1828" y="0"/>
                    <a:pt x="1670" y="221"/>
                    <a:pt x="1670" y="441"/>
                  </a:cubicBezTo>
                  <a:cubicBezTo>
                    <a:pt x="1670" y="1103"/>
                    <a:pt x="1103" y="1670"/>
                    <a:pt x="410" y="1670"/>
                  </a:cubicBezTo>
                  <a:cubicBezTo>
                    <a:pt x="158" y="1670"/>
                    <a:pt x="0" y="1859"/>
                    <a:pt x="0" y="2111"/>
                  </a:cubicBezTo>
                  <a:lnTo>
                    <a:pt x="0" y="7057"/>
                  </a:lnTo>
                  <a:cubicBezTo>
                    <a:pt x="0" y="7278"/>
                    <a:pt x="189" y="7498"/>
                    <a:pt x="410" y="7498"/>
                  </a:cubicBezTo>
                  <a:cubicBezTo>
                    <a:pt x="1072" y="7498"/>
                    <a:pt x="1670" y="8034"/>
                    <a:pt x="1670" y="8758"/>
                  </a:cubicBezTo>
                  <a:cubicBezTo>
                    <a:pt x="1670" y="8979"/>
                    <a:pt x="1859" y="9136"/>
                    <a:pt x="2048" y="9136"/>
                  </a:cubicBezTo>
                  <a:lnTo>
                    <a:pt x="4884" y="9136"/>
                  </a:lnTo>
                  <a:lnTo>
                    <a:pt x="5073" y="9326"/>
                  </a:lnTo>
                  <a:lnTo>
                    <a:pt x="5073" y="12318"/>
                  </a:lnTo>
                  <a:cubicBezTo>
                    <a:pt x="5073" y="12562"/>
                    <a:pt x="5298" y="12749"/>
                    <a:pt x="5517" y="12749"/>
                  </a:cubicBezTo>
                  <a:cubicBezTo>
                    <a:pt x="5581" y="12749"/>
                    <a:pt x="5645" y="12732"/>
                    <a:pt x="5703" y="12697"/>
                  </a:cubicBezTo>
                  <a:lnTo>
                    <a:pt x="6743" y="12003"/>
                  </a:lnTo>
                  <a:lnTo>
                    <a:pt x="7782" y="12697"/>
                  </a:lnTo>
                  <a:cubicBezTo>
                    <a:pt x="7850" y="12747"/>
                    <a:pt x="7926" y="12771"/>
                    <a:pt x="8002" y="12771"/>
                  </a:cubicBezTo>
                  <a:cubicBezTo>
                    <a:pt x="8210" y="12771"/>
                    <a:pt x="8412" y="12595"/>
                    <a:pt x="8412" y="12318"/>
                  </a:cubicBezTo>
                  <a:lnTo>
                    <a:pt x="8412" y="9262"/>
                  </a:lnTo>
                  <a:lnTo>
                    <a:pt x="8601" y="9073"/>
                  </a:lnTo>
                  <a:lnTo>
                    <a:pt x="10618" y="9073"/>
                  </a:lnTo>
                  <a:cubicBezTo>
                    <a:pt x="10838" y="9073"/>
                    <a:pt x="10996" y="8884"/>
                    <a:pt x="10996" y="8664"/>
                  </a:cubicBezTo>
                  <a:cubicBezTo>
                    <a:pt x="10996" y="8002"/>
                    <a:pt x="11563" y="7404"/>
                    <a:pt x="12224" y="7404"/>
                  </a:cubicBezTo>
                  <a:cubicBezTo>
                    <a:pt x="12445" y="7404"/>
                    <a:pt x="12665" y="7215"/>
                    <a:pt x="12665" y="6994"/>
                  </a:cubicBezTo>
                  <a:lnTo>
                    <a:pt x="12665" y="2016"/>
                  </a:lnTo>
                  <a:cubicBezTo>
                    <a:pt x="12602" y="1827"/>
                    <a:pt x="12445" y="1670"/>
                    <a:pt x="12224" y="1670"/>
                  </a:cubicBezTo>
                  <a:cubicBezTo>
                    <a:pt x="11531" y="1670"/>
                    <a:pt x="10996" y="1103"/>
                    <a:pt x="10996" y="441"/>
                  </a:cubicBezTo>
                  <a:cubicBezTo>
                    <a:pt x="10996" y="221"/>
                    <a:pt x="10807" y="0"/>
                    <a:pt x="10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69"/>
            <p:cNvSpPr/>
            <p:nvPr/>
          </p:nvSpPr>
          <p:spPr>
            <a:xfrm>
              <a:off x="-61701425" y="2705875"/>
              <a:ext cx="151250" cy="21275"/>
            </a:xfrm>
            <a:custGeom>
              <a:avLst/>
              <a:gdLst/>
              <a:ahLst/>
              <a:cxnLst/>
              <a:rect l="l" t="t" r="r" b="b"/>
              <a:pathLst>
                <a:path w="605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5671" y="851"/>
                  </a:lnTo>
                  <a:cubicBezTo>
                    <a:pt x="5892" y="851"/>
                    <a:pt x="6049" y="662"/>
                    <a:pt x="6049" y="410"/>
                  </a:cubicBezTo>
                  <a:cubicBezTo>
                    <a:pt x="6049" y="189"/>
                    <a:pt x="5860" y="0"/>
                    <a:pt x="5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69"/>
            <p:cNvSpPr/>
            <p:nvPr/>
          </p:nvSpPr>
          <p:spPr>
            <a:xfrm>
              <a:off x="-61742375" y="2747625"/>
              <a:ext cx="233925" cy="22075"/>
            </a:xfrm>
            <a:custGeom>
              <a:avLst/>
              <a:gdLst/>
              <a:ahLst/>
              <a:cxnLst/>
              <a:rect l="l" t="t" r="r" b="b"/>
              <a:pathLst>
                <a:path w="9357" h="883" extrusionOk="0">
                  <a:moveTo>
                    <a:pt x="410" y="0"/>
                  </a:moveTo>
                  <a:cubicBezTo>
                    <a:pt x="158" y="0"/>
                    <a:pt x="0" y="221"/>
                    <a:pt x="0" y="441"/>
                  </a:cubicBezTo>
                  <a:cubicBezTo>
                    <a:pt x="0" y="693"/>
                    <a:pt x="221" y="882"/>
                    <a:pt x="410" y="882"/>
                  </a:cubicBezTo>
                  <a:lnTo>
                    <a:pt x="8948" y="882"/>
                  </a:lnTo>
                  <a:cubicBezTo>
                    <a:pt x="9200" y="882"/>
                    <a:pt x="9357" y="693"/>
                    <a:pt x="9357" y="441"/>
                  </a:cubicBezTo>
                  <a:cubicBezTo>
                    <a:pt x="9357" y="221"/>
                    <a:pt x="9137" y="0"/>
                    <a:pt x="89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5" name="Google Shape;5325;p69"/>
          <p:cNvGrpSpPr/>
          <p:nvPr/>
        </p:nvGrpSpPr>
        <p:grpSpPr>
          <a:xfrm>
            <a:off x="6920631" y="1682426"/>
            <a:ext cx="349421" cy="332414"/>
            <a:chOff x="-59889100" y="1945025"/>
            <a:chExt cx="317425" cy="301975"/>
          </a:xfrm>
        </p:grpSpPr>
        <p:sp>
          <p:nvSpPr>
            <p:cNvPr id="5326" name="Google Shape;5326;p69"/>
            <p:cNvSpPr/>
            <p:nvPr/>
          </p:nvSpPr>
          <p:spPr>
            <a:xfrm>
              <a:off x="-59845000" y="2074200"/>
              <a:ext cx="63025" cy="61450"/>
            </a:xfrm>
            <a:custGeom>
              <a:avLst/>
              <a:gdLst/>
              <a:ahLst/>
              <a:cxnLst/>
              <a:rect l="l" t="t" r="r" b="b"/>
              <a:pathLst>
                <a:path w="2521" h="2458" extrusionOk="0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69"/>
            <p:cNvSpPr/>
            <p:nvPr/>
          </p:nvSpPr>
          <p:spPr>
            <a:xfrm>
              <a:off x="-59761500" y="1990700"/>
              <a:ext cx="61450" cy="144950"/>
            </a:xfrm>
            <a:custGeom>
              <a:avLst/>
              <a:gdLst/>
              <a:ahLst/>
              <a:cxnLst/>
              <a:rect l="l" t="t" r="r" b="b"/>
              <a:pathLst>
                <a:path w="2458" h="5798" extrusionOk="0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69"/>
            <p:cNvSpPr/>
            <p:nvPr/>
          </p:nvSpPr>
          <p:spPr>
            <a:xfrm>
              <a:off x="-59678800" y="2053725"/>
              <a:ext cx="61450" cy="81925"/>
            </a:xfrm>
            <a:custGeom>
              <a:avLst/>
              <a:gdLst/>
              <a:ahLst/>
              <a:cxnLst/>
              <a:rect l="l" t="t" r="r" b="b"/>
              <a:pathLst>
                <a:path w="2458" h="3277" extrusionOk="0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69"/>
            <p:cNvSpPr/>
            <p:nvPr/>
          </p:nvSpPr>
          <p:spPr>
            <a:xfrm>
              <a:off x="-59889100" y="1945025"/>
              <a:ext cx="317425" cy="301975"/>
            </a:xfrm>
            <a:custGeom>
              <a:avLst/>
              <a:gdLst/>
              <a:ahLst/>
              <a:cxnLst/>
              <a:rect l="l" t="t" r="r" b="b"/>
              <a:pathLst>
                <a:path w="12697" h="12079" extrusionOk="0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0" name="Google Shape;5330;p69"/>
          <p:cNvSpPr/>
          <p:nvPr/>
        </p:nvSpPr>
        <p:spPr>
          <a:xfrm>
            <a:off x="6918333" y="2116860"/>
            <a:ext cx="350302" cy="273136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3"/>
                </a:lnTo>
                <a:lnTo>
                  <a:pt x="978" y="6239"/>
                </a:lnTo>
                <a:cubicBezTo>
                  <a:pt x="963" y="6253"/>
                  <a:pt x="945" y="6259"/>
                  <a:pt x="926" y="6259"/>
                </a:cubicBezTo>
                <a:cubicBezTo>
                  <a:pt x="863" y="6259"/>
                  <a:pt x="788" y="619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10177" y="1796"/>
                </a:moveTo>
                <a:lnTo>
                  <a:pt x="10177" y="8129"/>
                </a:lnTo>
                <a:lnTo>
                  <a:pt x="2458" y="5892"/>
                </a:lnTo>
                <a:lnTo>
                  <a:pt x="2458" y="4033"/>
                </a:lnTo>
                <a:lnTo>
                  <a:pt x="10177" y="1796"/>
                </a:lnTo>
                <a:close/>
                <a:moveTo>
                  <a:pt x="4128" y="7247"/>
                </a:moveTo>
                <a:lnTo>
                  <a:pt x="6963" y="8066"/>
                </a:lnTo>
                <a:cubicBezTo>
                  <a:pt x="6648" y="8507"/>
                  <a:pt x="6176" y="8822"/>
                  <a:pt x="5640" y="8822"/>
                </a:cubicBezTo>
                <a:cubicBezTo>
                  <a:pt x="4758" y="8822"/>
                  <a:pt x="4097" y="8097"/>
                  <a:pt x="4128" y="7247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261"/>
                </a:cubicBezTo>
                <a:lnTo>
                  <a:pt x="11815" y="8696"/>
                </a:lnTo>
                <a:cubicBezTo>
                  <a:pt x="11815" y="8916"/>
                  <a:pt x="11626" y="9137"/>
                  <a:pt x="11374" y="9137"/>
                </a:cubicBezTo>
                <a:cubicBezTo>
                  <a:pt x="11154" y="9137"/>
                  <a:pt x="10996" y="8916"/>
                  <a:pt x="10996" y="8696"/>
                </a:cubicBezTo>
                <a:lnTo>
                  <a:pt x="10996" y="1261"/>
                </a:lnTo>
                <a:cubicBezTo>
                  <a:pt x="10996" y="1009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39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4"/>
                  <a:pt x="983" y="7094"/>
                </a:cubicBezTo>
                <a:cubicBezTo>
                  <a:pt x="1127" y="7094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12"/>
                  <a:pt x="4254" y="9641"/>
                  <a:pt x="5672" y="9641"/>
                </a:cubicBezTo>
                <a:cubicBezTo>
                  <a:pt x="6585" y="9641"/>
                  <a:pt x="7405" y="9074"/>
                  <a:pt x="7814" y="8286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64"/>
                </a:cubicBezTo>
                <a:lnTo>
                  <a:pt x="12729" y="1198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1" name="Google Shape;5331;p69"/>
          <p:cNvGrpSpPr/>
          <p:nvPr/>
        </p:nvGrpSpPr>
        <p:grpSpPr>
          <a:xfrm>
            <a:off x="6919764" y="2482611"/>
            <a:ext cx="351155" cy="347798"/>
            <a:chOff x="-59889100" y="2671925"/>
            <a:chExt cx="319000" cy="315950"/>
          </a:xfrm>
        </p:grpSpPr>
        <p:sp>
          <p:nvSpPr>
            <p:cNvPr id="5332" name="Google Shape;5332;p69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69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69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69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6" name="Google Shape;5336;p69"/>
          <p:cNvGrpSpPr/>
          <p:nvPr/>
        </p:nvGrpSpPr>
        <p:grpSpPr>
          <a:xfrm>
            <a:off x="7767785" y="2079072"/>
            <a:ext cx="349421" cy="348568"/>
            <a:chOff x="-59092025" y="2296300"/>
            <a:chExt cx="317425" cy="316650"/>
          </a:xfrm>
        </p:grpSpPr>
        <p:sp>
          <p:nvSpPr>
            <p:cNvPr id="5337" name="Google Shape;5337;p69"/>
            <p:cNvSpPr/>
            <p:nvPr/>
          </p:nvSpPr>
          <p:spPr>
            <a:xfrm>
              <a:off x="-58994350" y="2382950"/>
              <a:ext cx="122875" cy="133925"/>
            </a:xfrm>
            <a:custGeom>
              <a:avLst/>
              <a:gdLst/>
              <a:ahLst/>
              <a:cxnLst/>
              <a:rect l="l" t="t" r="r" b="b"/>
              <a:pathLst>
                <a:path w="4915" h="5357" extrusionOk="0">
                  <a:moveTo>
                    <a:pt x="2457" y="819"/>
                  </a:moveTo>
                  <a:cubicBezTo>
                    <a:pt x="2930" y="819"/>
                    <a:pt x="3277" y="1166"/>
                    <a:pt x="3277" y="1639"/>
                  </a:cubicBezTo>
                  <a:cubicBezTo>
                    <a:pt x="3277" y="2111"/>
                    <a:pt x="2930" y="2458"/>
                    <a:pt x="2457" y="2458"/>
                  </a:cubicBezTo>
                  <a:cubicBezTo>
                    <a:pt x="1985" y="2458"/>
                    <a:pt x="1607" y="2111"/>
                    <a:pt x="1607" y="1639"/>
                  </a:cubicBezTo>
                  <a:cubicBezTo>
                    <a:pt x="1607" y="1166"/>
                    <a:pt x="2016" y="819"/>
                    <a:pt x="2457" y="819"/>
                  </a:cubicBezTo>
                  <a:close/>
                  <a:moveTo>
                    <a:pt x="2489" y="3245"/>
                  </a:moveTo>
                  <a:cubicBezTo>
                    <a:pt x="3277" y="3245"/>
                    <a:pt x="3907" y="3781"/>
                    <a:pt x="4096" y="4506"/>
                  </a:cubicBezTo>
                  <a:lnTo>
                    <a:pt x="882" y="4506"/>
                  </a:lnTo>
                  <a:cubicBezTo>
                    <a:pt x="1071" y="3812"/>
                    <a:pt x="1701" y="3245"/>
                    <a:pt x="2489" y="3245"/>
                  </a:cubicBezTo>
                  <a:close/>
                  <a:moveTo>
                    <a:pt x="2489" y="0"/>
                  </a:moveTo>
                  <a:cubicBezTo>
                    <a:pt x="1575" y="0"/>
                    <a:pt x="819" y="725"/>
                    <a:pt x="819" y="1639"/>
                  </a:cubicBezTo>
                  <a:cubicBezTo>
                    <a:pt x="819" y="2080"/>
                    <a:pt x="977" y="2458"/>
                    <a:pt x="1292" y="2773"/>
                  </a:cubicBezTo>
                  <a:cubicBezTo>
                    <a:pt x="567" y="3214"/>
                    <a:pt x="0" y="4001"/>
                    <a:pt x="0" y="4947"/>
                  </a:cubicBezTo>
                  <a:cubicBezTo>
                    <a:pt x="0" y="5199"/>
                    <a:pt x="189" y="5356"/>
                    <a:pt x="410" y="5356"/>
                  </a:cubicBezTo>
                  <a:lnTo>
                    <a:pt x="4537" y="5356"/>
                  </a:lnTo>
                  <a:cubicBezTo>
                    <a:pt x="4757" y="5356"/>
                    <a:pt x="4915" y="5136"/>
                    <a:pt x="4915" y="4947"/>
                  </a:cubicBezTo>
                  <a:cubicBezTo>
                    <a:pt x="4915" y="4001"/>
                    <a:pt x="4411" y="3182"/>
                    <a:pt x="3655" y="2773"/>
                  </a:cubicBezTo>
                  <a:cubicBezTo>
                    <a:pt x="3938" y="2458"/>
                    <a:pt x="4127" y="2080"/>
                    <a:pt x="4127" y="1639"/>
                  </a:cubicBezTo>
                  <a:cubicBezTo>
                    <a:pt x="4127" y="725"/>
                    <a:pt x="3403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69"/>
            <p:cNvSpPr/>
            <p:nvPr/>
          </p:nvSpPr>
          <p:spPr>
            <a:xfrm>
              <a:off x="-59092025" y="2296300"/>
              <a:ext cx="317425" cy="316650"/>
            </a:xfrm>
            <a:custGeom>
              <a:avLst/>
              <a:gdLst/>
              <a:ahLst/>
              <a:cxnLst/>
              <a:rect l="l" t="t" r="r" b="b"/>
              <a:pathLst>
                <a:path w="12697" h="12666" extrusionOk="0">
                  <a:moveTo>
                    <a:pt x="1261" y="820"/>
                  </a:moveTo>
                  <a:cubicBezTo>
                    <a:pt x="1513" y="820"/>
                    <a:pt x="1702" y="1009"/>
                    <a:pt x="1702" y="1198"/>
                  </a:cubicBezTo>
                  <a:cubicBezTo>
                    <a:pt x="1670" y="1450"/>
                    <a:pt x="1513" y="1639"/>
                    <a:pt x="1261" y="1639"/>
                  </a:cubicBezTo>
                  <a:cubicBezTo>
                    <a:pt x="1040" y="1639"/>
                    <a:pt x="883" y="1450"/>
                    <a:pt x="883" y="1198"/>
                  </a:cubicBezTo>
                  <a:cubicBezTo>
                    <a:pt x="883" y="977"/>
                    <a:pt x="1072" y="820"/>
                    <a:pt x="1261" y="820"/>
                  </a:cubicBezTo>
                  <a:close/>
                  <a:moveTo>
                    <a:pt x="11468" y="820"/>
                  </a:moveTo>
                  <a:cubicBezTo>
                    <a:pt x="11720" y="820"/>
                    <a:pt x="11878" y="1009"/>
                    <a:pt x="11878" y="1198"/>
                  </a:cubicBezTo>
                  <a:cubicBezTo>
                    <a:pt x="11878" y="1450"/>
                    <a:pt x="11657" y="1639"/>
                    <a:pt x="11468" y="1639"/>
                  </a:cubicBezTo>
                  <a:cubicBezTo>
                    <a:pt x="11248" y="1639"/>
                    <a:pt x="11027" y="1450"/>
                    <a:pt x="11027" y="1198"/>
                  </a:cubicBezTo>
                  <a:cubicBezTo>
                    <a:pt x="11027" y="1009"/>
                    <a:pt x="11248" y="820"/>
                    <a:pt x="11468" y="820"/>
                  </a:cubicBezTo>
                  <a:close/>
                  <a:moveTo>
                    <a:pt x="6396" y="2616"/>
                  </a:moveTo>
                  <a:cubicBezTo>
                    <a:pt x="7341" y="2616"/>
                    <a:pt x="8286" y="2994"/>
                    <a:pt x="9042" y="3718"/>
                  </a:cubicBezTo>
                  <a:cubicBezTo>
                    <a:pt x="10492" y="5136"/>
                    <a:pt x="10492" y="7499"/>
                    <a:pt x="9042" y="8917"/>
                  </a:cubicBezTo>
                  <a:cubicBezTo>
                    <a:pt x="8318" y="9641"/>
                    <a:pt x="7373" y="10019"/>
                    <a:pt x="6396" y="10019"/>
                  </a:cubicBezTo>
                  <a:cubicBezTo>
                    <a:pt x="4348" y="10019"/>
                    <a:pt x="2647" y="8381"/>
                    <a:pt x="2647" y="6333"/>
                  </a:cubicBezTo>
                  <a:cubicBezTo>
                    <a:pt x="2647" y="4222"/>
                    <a:pt x="4348" y="2616"/>
                    <a:pt x="6396" y="2616"/>
                  </a:cubicBezTo>
                  <a:close/>
                  <a:moveTo>
                    <a:pt x="1261" y="10965"/>
                  </a:moveTo>
                  <a:cubicBezTo>
                    <a:pt x="1513" y="10965"/>
                    <a:pt x="1702" y="11185"/>
                    <a:pt x="1702" y="11406"/>
                  </a:cubicBezTo>
                  <a:cubicBezTo>
                    <a:pt x="1670" y="11658"/>
                    <a:pt x="1513" y="11847"/>
                    <a:pt x="1261" y="11847"/>
                  </a:cubicBezTo>
                  <a:cubicBezTo>
                    <a:pt x="1040" y="11847"/>
                    <a:pt x="883" y="11658"/>
                    <a:pt x="883" y="11406"/>
                  </a:cubicBezTo>
                  <a:cubicBezTo>
                    <a:pt x="883" y="11185"/>
                    <a:pt x="1072" y="10965"/>
                    <a:pt x="1261" y="10965"/>
                  </a:cubicBezTo>
                  <a:close/>
                  <a:moveTo>
                    <a:pt x="11468" y="11028"/>
                  </a:moveTo>
                  <a:cubicBezTo>
                    <a:pt x="11720" y="11028"/>
                    <a:pt x="11878" y="11217"/>
                    <a:pt x="11878" y="11437"/>
                  </a:cubicBezTo>
                  <a:cubicBezTo>
                    <a:pt x="11878" y="11689"/>
                    <a:pt x="11657" y="11878"/>
                    <a:pt x="11468" y="11878"/>
                  </a:cubicBezTo>
                  <a:cubicBezTo>
                    <a:pt x="11248" y="11878"/>
                    <a:pt x="11027" y="11689"/>
                    <a:pt x="11027" y="11437"/>
                  </a:cubicBezTo>
                  <a:cubicBezTo>
                    <a:pt x="11027" y="11217"/>
                    <a:pt x="11248" y="11028"/>
                    <a:pt x="11468" y="1102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418" y="2458"/>
                    <a:pt x="1576" y="2427"/>
                    <a:pt x="1796" y="2364"/>
                  </a:cubicBezTo>
                  <a:lnTo>
                    <a:pt x="2836" y="3403"/>
                  </a:lnTo>
                  <a:cubicBezTo>
                    <a:pt x="2174" y="4222"/>
                    <a:pt x="1828" y="5231"/>
                    <a:pt x="1828" y="6302"/>
                  </a:cubicBezTo>
                  <a:cubicBezTo>
                    <a:pt x="1828" y="7341"/>
                    <a:pt x="2174" y="8381"/>
                    <a:pt x="2899" y="9200"/>
                  </a:cubicBezTo>
                  <a:lnTo>
                    <a:pt x="1796" y="10303"/>
                  </a:lnTo>
                  <a:cubicBezTo>
                    <a:pt x="1639" y="10240"/>
                    <a:pt x="1418" y="10177"/>
                    <a:pt x="1229" y="10177"/>
                  </a:cubicBezTo>
                  <a:cubicBezTo>
                    <a:pt x="567" y="10177"/>
                    <a:pt x="0" y="10744"/>
                    <a:pt x="0" y="11437"/>
                  </a:cubicBezTo>
                  <a:cubicBezTo>
                    <a:pt x="0" y="12130"/>
                    <a:pt x="567" y="12666"/>
                    <a:pt x="1229" y="12666"/>
                  </a:cubicBezTo>
                  <a:cubicBezTo>
                    <a:pt x="1891" y="12666"/>
                    <a:pt x="2489" y="12130"/>
                    <a:pt x="2489" y="11437"/>
                  </a:cubicBezTo>
                  <a:cubicBezTo>
                    <a:pt x="2489" y="11248"/>
                    <a:pt x="2458" y="11091"/>
                    <a:pt x="2363" y="10901"/>
                  </a:cubicBezTo>
                  <a:lnTo>
                    <a:pt x="3466" y="9799"/>
                  </a:lnTo>
                  <a:cubicBezTo>
                    <a:pt x="4317" y="10460"/>
                    <a:pt x="5325" y="10838"/>
                    <a:pt x="6396" y="10838"/>
                  </a:cubicBezTo>
                  <a:cubicBezTo>
                    <a:pt x="7467" y="10838"/>
                    <a:pt x="8475" y="10492"/>
                    <a:pt x="9263" y="9830"/>
                  </a:cubicBezTo>
                  <a:lnTo>
                    <a:pt x="10334" y="10901"/>
                  </a:lnTo>
                  <a:cubicBezTo>
                    <a:pt x="10240" y="11059"/>
                    <a:pt x="10208" y="11248"/>
                    <a:pt x="10208" y="11437"/>
                  </a:cubicBezTo>
                  <a:cubicBezTo>
                    <a:pt x="10208" y="12099"/>
                    <a:pt x="10775" y="12666"/>
                    <a:pt x="11468" y="12666"/>
                  </a:cubicBezTo>
                  <a:cubicBezTo>
                    <a:pt x="12130" y="12666"/>
                    <a:pt x="12697" y="12099"/>
                    <a:pt x="12697" y="11437"/>
                  </a:cubicBezTo>
                  <a:cubicBezTo>
                    <a:pt x="12697" y="10775"/>
                    <a:pt x="12130" y="10177"/>
                    <a:pt x="11468" y="10177"/>
                  </a:cubicBezTo>
                  <a:cubicBezTo>
                    <a:pt x="11279" y="10177"/>
                    <a:pt x="11122" y="10208"/>
                    <a:pt x="10933" y="10303"/>
                  </a:cubicBezTo>
                  <a:lnTo>
                    <a:pt x="9861" y="9232"/>
                  </a:lnTo>
                  <a:cubicBezTo>
                    <a:pt x="11279" y="7562"/>
                    <a:pt x="11279" y="5073"/>
                    <a:pt x="9861" y="3403"/>
                  </a:cubicBezTo>
                  <a:lnTo>
                    <a:pt x="10933" y="2364"/>
                  </a:lnTo>
                  <a:cubicBezTo>
                    <a:pt x="11122" y="2427"/>
                    <a:pt x="11279" y="2458"/>
                    <a:pt x="11468" y="2458"/>
                  </a:cubicBezTo>
                  <a:cubicBezTo>
                    <a:pt x="12130" y="2458"/>
                    <a:pt x="12697" y="1923"/>
                    <a:pt x="12697" y="1198"/>
                  </a:cubicBezTo>
                  <a:cubicBezTo>
                    <a:pt x="12697" y="536"/>
                    <a:pt x="12130" y="1"/>
                    <a:pt x="11468" y="1"/>
                  </a:cubicBezTo>
                  <a:cubicBezTo>
                    <a:pt x="10807" y="1"/>
                    <a:pt x="10208" y="536"/>
                    <a:pt x="10208" y="1198"/>
                  </a:cubicBezTo>
                  <a:cubicBezTo>
                    <a:pt x="10208" y="1419"/>
                    <a:pt x="10240" y="1576"/>
                    <a:pt x="10334" y="1765"/>
                  </a:cubicBezTo>
                  <a:lnTo>
                    <a:pt x="9263" y="2836"/>
                  </a:lnTo>
                  <a:cubicBezTo>
                    <a:pt x="8412" y="2127"/>
                    <a:pt x="7373" y="1773"/>
                    <a:pt x="6337" y="1773"/>
                  </a:cubicBezTo>
                  <a:cubicBezTo>
                    <a:pt x="5301" y="1773"/>
                    <a:pt x="4269" y="2127"/>
                    <a:pt x="3434" y="2836"/>
                  </a:cubicBezTo>
                  <a:lnTo>
                    <a:pt x="2363" y="1765"/>
                  </a:lnTo>
                  <a:cubicBezTo>
                    <a:pt x="2458" y="1608"/>
                    <a:pt x="2489" y="1419"/>
                    <a:pt x="2489" y="1198"/>
                  </a:cubicBezTo>
                  <a:cubicBezTo>
                    <a:pt x="2489" y="536"/>
                    <a:pt x="1954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9" name="Google Shape;5339;p69"/>
          <p:cNvSpPr/>
          <p:nvPr/>
        </p:nvSpPr>
        <p:spPr>
          <a:xfrm>
            <a:off x="1010400" y="3043597"/>
            <a:ext cx="349421" cy="348568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40" name="Google Shape;5340;p69"/>
          <p:cNvGrpSpPr/>
          <p:nvPr/>
        </p:nvGrpSpPr>
        <p:grpSpPr>
          <a:xfrm>
            <a:off x="1012422" y="3464550"/>
            <a:ext cx="349421" cy="349421"/>
            <a:chOff x="-65145700" y="3727425"/>
            <a:chExt cx="317425" cy="317425"/>
          </a:xfrm>
        </p:grpSpPr>
        <p:sp>
          <p:nvSpPr>
            <p:cNvPr id="5341" name="Google Shape;5341;p69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69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3" name="Google Shape;5343;p69"/>
          <p:cNvGrpSpPr/>
          <p:nvPr/>
        </p:nvGrpSpPr>
        <p:grpSpPr>
          <a:xfrm>
            <a:off x="1015463" y="3872630"/>
            <a:ext cx="343340" cy="349421"/>
            <a:chOff x="-65144125" y="4094450"/>
            <a:chExt cx="311900" cy="317425"/>
          </a:xfrm>
        </p:grpSpPr>
        <p:sp>
          <p:nvSpPr>
            <p:cNvPr id="5344" name="Google Shape;5344;p69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69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69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7" name="Google Shape;5347;p69"/>
          <p:cNvSpPr/>
          <p:nvPr/>
        </p:nvSpPr>
        <p:spPr>
          <a:xfrm>
            <a:off x="3110777" y="3042290"/>
            <a:ext cx="351155" cy="351183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48" name="Google Shape;5348;p69"/>
          <p:cNvGrpSpPr/>
          <p:nvPr/>
        </p:nvGrpSpPr>
        <p:grpSpPr>
          <a:xfrm>
            <a:off x="3111996" y="3464178"/>
            <a:ext cx="352641" cy="350164"/>
            <a:chOff x="-63250675" y="3744075"/>
            <a:chExt cx="320350" cy="318100"/>
          </a:xfrm>
        </p:grpSpPr>
        <p:sp>
          <p:nvSpPr>
            <p:cNvPr id="5349" name="Google Shape;5349;p69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69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69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2" name="Google Shape;5352;p69"/>
          <p:cNvGrpSpPr/>
          <p:nvPr/>
        </p:nvGrpSpPr>
        <p:grpSpPr>
          <a:xfrm>
            <a:off x="3113606" y="3872630"/>
            <a:ext cx="349421" cy="349421"/>
            <a:chOff x="-63250675" y="4110200"/>
            <a:chExt cx="317425" cy="317425"/>
          </a:xfrm>
        </p:grpSpPr>
        <p:sp>
          <p:nvSpPr>
            <p:cNvPr id="5353" name="Google Shape;5353;p69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69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69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69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69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69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69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69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69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2" name="Google Shape;5362;p69"/>
          <p:cNvGrpSpPr/>
          <p:nvPr/>
        </p:nvGrpSpPr>
        <p:grpSpPr>
          <a:xfrm>
            <a:off x="5238653" y="3047071"/>
            <a:ext cx="341633" cy="341413"/>
            <a:chOff x="-61351725" y="3372400"/>
            <a:chExt cx="310350" cy="310150"/>
          </a:xfrm>
        </p:grpSpPr>
        <p:sp>
          <p:nvSpPr>
            <p:cNvPr id="5363" name="Google Shape;5363;p69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69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69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6" name="Google Shape;5366;p69"/>
          <p:cNvGrpSpPr/>
          <p:nvPr/>
        </p:nvGrpSpPr>
        <p:grpSpPr>
          <a:xfrm>
            <a:off x="5235185" y="3480594"/>
            <a:ext cx="348568" cy="317333"/>
            <a:chOff x="-61354875" y="3751050"/>
            <a:chExt cx="316650" cy="288275"/>
          </a:xfrm>
        </p:grpSpPr>
        <p:sp>
          <p:nvSpPr>
            <p:cNvPr id="5367" name="Google Shape;5367;p69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69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69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0" name="Google Shape;5370;p69"/>
          <p:cNvGrpSpPr/>
          <p:nvPr/>
        </p:nvGrpSpPr>
        <p:grpSpPr>
          <a:xfrm>
            <a:off x="5235185" y="3872616"/>
            <a:ext cx="348568" cy="349449"/>
            <a:chOff x="-61354875" y="4101525"/>
            <a:chExt cx="316650" cy="317450"/>
          </a:xfrm>
        </p:grpSpPr>
        <p:sp>
          <p:nvSpPr>
            <p:cNvPr id="5371" name="Google Shape;5371;p69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69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3" name="Google Shape;5373;p69"/>
          <p:cNvGrpSpPr/>
          <p:nvPr/>
        </p:nvGrpSpPr>
        <p:grpSpPr>
          <a:xfrm>
            <a:off x="7343960" y="3043811"/>
            <a:ext cx="350275" cy="347935"/>
            <a:chOff x="-59470075" y="3308975"/>
            <a:chExt cx="318200" cy="316075"/>
          </a:xfrm>
        </p:grpSpPr>
        <p:sp>
          <p:nvSpPr>
            <p:cNvPr id="5374" name="Google Shape;5374;p69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69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69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69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69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69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69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69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69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3" name="Google Shape;5383;p69"/>
          <p:cNvGrpSpPr/>
          <p:nvPr/>
        </p:nvGrpSpPr>
        <p:grpSpPr>
          <a:xfrm>
            <a:off x="1436496" y="3044291"/>
            <a:ext cx="349421" cy="346972"/>
            <a:chOff x="-64781025" y="3361050"/>
            <a:chExt cx="317425" cy="315200"/>
          </a:xfrm>
        </p:grpSpPr>
        <p:sp>
          <p:nvSpPr>
            <p:cNvPr id="5384" name="Google Shape;5384;p69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69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69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69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8" name="Google Shape;5388;p69"/>
          <p:cNvSpPr/>
          <p:nvPr/>
        </p:nvSpPr>
        <p:spPr>
          <a:xfrm>
            <a:off x="1434487" y="3465532"/>
            <a:ext cx="349421" cy="34768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9" name="Google Shape;5389;p69"/>
          <p:cNvSpPr/>
          <p:nvPr/>
        </p:nvSpPr>
        <p:spPr>
          <a:xfrm>
            <a:off x="1460494" y="3872756"/>
            <a:ext cx="297409" cy="34942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0" name="Google Shape;5390;p69"/>
          <p:cNvSpPr/>
          <p:nvPr/>
        </p:nvSpPr>
        <p:spPr>
          <a:xfrm>
            <a:off x="3539685" y="3081754"/>
            <a:ext cx="348541" cy="2722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91" name="Google Shape;5391;p69"/>
          <p:cNvGrpSpPr/>
          <p:nvPr/>
        </p:nvGrpSpPr>
        <p:grpSpPr>
          <a:xfrm>
            <a:off x="3533821" y="3464288"/>
            <a:ext cx="364172" cy="349944"/>
            <a:chOff x="-62890750" y="3747425"/>
            <a:chExt cx="330825" cy="317900"/>
          </a:xfrm>
        </p:grpSpPr>
        <p:sp>
          <p:nvSpPr>
            <p:cNvPr id="5392" name="Google Shape;5392;p69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69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69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69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69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69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69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69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69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69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69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69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69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69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6" name="Google Shape;5406;p69"/>
          <p:cNvGrpSpPr/>
          <p:nvPr/>
        </p:nvGrpSpPr>
        <p:grpSpPr>
          <a:xfrm>
            <a:off x="3541196" y="3873056"/>
            <a:ext cx="349421" cy="348568"/>
            <a:chOff x="-62884425" y="4111775"/>
            <a:chExt cx="317425" cy="316650"/>
          </a:xfrm>
        </p:grpSpPr>
        <p:sp>
          <p:nvSpPr>
            <p:cNvPr id="5407" name="Google Shape;5407;p69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69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9" name="Google Shape;5409;p69"/>
          <p:cNvGrpSpPr/>
          <p:nvPr/>
        </p:nvGrpSpPr>
        <p:grpSpPr>
          <a:xfrm>
            <a:off x="5660141" y="3046520"/>
            <a:ext cx="347688" cy="342514"/>
            <a:chOff x="-60991775" y="3376900"/>
            <a:chExt cx="315850" cy="311150"/>
          </a:xfrm>
        </p:grpSpPr>
        <p:sp>
          <p:nvSpPr>
            <p:cNvPr id="5410" name="Google Shape;5410;p69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69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69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3" name="Google Shape;5413;p69"/>
          <p:cNvGrpSpPr/>
          <p:nvPr/>
        </p:nvGrpSpPr>
        <p:grpSpPr>
          <a:xfrm>
            <a:off x="5659701" y="3468443"/>
            <a:ext cx="348568" cy="341633"/>
            <a:chOff x="-60988625" y="3740800"/>
            <a:chExt cx="316650" cy="310350"/>
          </a:xfrm>
        </p:grpSpPr>
        <p:sp>
          <p:nvSpPr>
            <p:cNvPr id="5414" name="Google Shape;5414;p69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69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69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7" name="Google Shape;5417;p69"/>
          <p:cNvGrpSpPr/>
          <p:nvPr/>
        </p:nvGrpSpPr>
        <p:grpSpPr>
          <a:xfrm>
            <a:off x="5659701" y="3873607"/>
            <a:ext cx="348568" cy="347468"/>
            <a:chOff x="-60987850" y="4100950"/>
            <a:chExt cx="316650" cy="315650"/>
          </a:xfrm>
        </p:grpSpPr>
        <p:sp>
          <p:nvSpPr>
            <p:cNvPr id="5418" name="Google Shape;5418;p69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69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69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69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69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3" name="Google Shape;5423;p69"/>
          <p:cNvGrpSpPr/>
          <p:nvPr/>
        </p:nvGrpSpPr>
        <p:grpSpPr>
          <a:xfrm>
            <a:off x="7343519" y="3469311"/>
            <a:ext cx="351155" cy="339900"/>
            <a:chOff x="-59447250" y="3706150"/>
            <a:chExt cx="319000" cy="308775"/>
          </a:xfrm>
        </p:grpSpPr>
        <p:sp>
          <p:nvSpPr>
            <p:cNvPr id="5424" name="Google Shape;5424;p69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69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69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69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8" name="Google Shape;5428;p69"/>
          <p:cNvGrpSpPr/>
          <p:nvPr/>
        </p:nvGrpSpPr>
        <p:grpSpPr>
          <a:xfrm>
            <a:off x="1857821" y="3044511"/>
            <a:ext cx="350302" cy="346532"/>
            <a:chOff x="-64406125" y="3362225"/>
            <a:chExt cx="318225" cy="314800"/>
          </a:xfrm>
        </p:grpSpPr>
        <p:sp>
          <p:nvSpPr>
            <p:cNvPr id="5429" name="Google Shape;5429;p69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69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1" name="Google Shape;5431;p69"/>
          <p:cNvSpPr/>
          <p:nvPr/>
        </p:nvSpPr>
        <p:spPr>
          <a:xfrm>
            <a:off x="1916080" y="3464665"/>
            <a:ext cx="229792" cy="34942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2" name="Google Shape;5432;p69"/>
          <p:cNvGrpSpPr/>
          <p:nvPr/>
        </p:nvGrpSpPr>
        <p:grpSpPr>
          <a:xfrm>
            <a:off x="1858262" y="3873057"/>
            <a:ext cx="349421" cy="348568"/>
            <a:chOff x="-64410850" y="4094450"/>
            <a:chExt cx="317425" cy="316650"/>
          </a:xfrm>
        </p:grpSpPr>
        <p:sp>
          <p:nvSpPr>
            <p:cNvPr id="5433" name="Google Shape;5433;p69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69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69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6" name="Google Shape;5436;p69"/>
          <p:cNvSpPr/>
          <p:nvPr/>
        </p:nvSpPr>
        <p:spPr>
          <a:xfrm>
            <a:off x="3991648" y="3043074"/>
            <a:ext cx="304344" cy="349614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7" name="Google Shape;5437;p69"/>
          <p:cNvGrpSpPr/>
          <p:nvPr/>
        </p:nvGrpSpPr>
        <p:grpSpPr>
          <a:xfrm>
            <a:off x="3971901" y="3464013"/>
            <a:ext cx="347715" cy="350495"/>
            <a:chOff x="-62516625" y="3743175"/>
            <a:chExt cx="315875" cy="318400"/>
          </a:xfrm>
        </p:grpSpPr>
        <p:sp>
          <p:nvSpPr>
            <p:cNvPr id="5438" name="Google Shape;5438;p69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69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0" name="Google Shape;5440;p69"/>
          <p:cNvGrpSpPr/>
          <p:nvPr/>
        </p:nvGrpSpPr>
        <p:grpSpPr>
          <a:xfrm>
            <a:off x="3978410" y="3892128"/>
            <a:ext cx="334698" cy="310426"/>
            <a:chOff x="-62511900" y="4129100"/>
            <a:chExt cx="304050" cy="282000"/>
          </a:xfrm>
        </p:grpSpPr>
        <p:sp>
          <p:nvSpPr>
            <p:cNvPr id="5441" name="Google Shape;5441;p69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69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69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69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69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6" name="Google Shape;5446;p69"/>
          <p:cNvGrpSpPr/>
          <p:nvPr/>
        </p:nvGrpSpPr>
        <p:grpSpPr>
          <a:xfrm>
            <a:off x="6102576" y="3043066"/>
            <a:ext cx="295675" cy="349421"/>
            <a:chOff x="-60597975" y="3367475"/>
            <a:chExt cx="268600" cy="317425"/>
          </a:xfrm>
        </p:grpSpPr>
        <p:sp>
          <p:nvSpPr>
            <p:cNvPr id="5447" name="Google Shape;5447;p69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69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69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69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69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2" name="Google Shape;5452;p69"/>
          <p:cNvSpPr/>
          <p:nvPr/>
        </p:nvSpPr>
        <p:spPr>
          <a:xfrm>
            <a:off x="6072955" y="3465738"/>
            <a:ext cx="351155" cy="34727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3" name="Google Shape;5453;p69"/>
          <p:cNvGrpSpPr/>
          <p:nvPr/>
        </p:nvGrpSpPr>
        <p:grpSpPr>
          <a:xfrm>
            <a:off x="6076129" y="3922482"/>
            <a:ext cx="348568" cy="249716"/>
            <a:chOff x="-60621600" y="4145650"/>
            <a:chExt cx="316650" cy="226850"/>
          </a:xfrm>
        </p:grpSpPr>
        <p:sp>
          <p:nvSpPr>
            <p:cNvPr id="5454" name="Google Shape;5454;p69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69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69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7" name="Google Shape;5457;p69"/>
          <p:cNvGrpSpPr/>
          <p:nvPr/>
        </p:nvGrpSpPr>
        <p:grpSpPr>
          <a:xfrm>
            <a:off x="7347852" y="3873484"/>
            <a:ext cx="342486" cy="347715"/>
            <a:chOff x="-59400775" y="4084200"/>
            <a:chExt cx="311125" cy="315875"/>
          </a:xfrm>
        </p:grpSpPr>
        <p:sp>
          <p:nvSpPr>
            <p:cNvPr id="5458" name="Google Shape;5458;p69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69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69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69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69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69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4" name="Google Shape;5464;p69"/>
          <p:cNvGrpSpPr/>
          <p:nvPr/>
        </p:nvGrpSpPr>
        <p:grpSpPr>
          <a:xfrm>
            <a:off x="2276375" y="3043493"/>
            <a:ext cx="347688" cy="348568"/>
            <a:chOff x="-64044600" y="3360375"/>
            <a:chExt cx="315850" cy="316650"/>
          </a:xfrm>
        </p:grpSpPr>
        <p:sp>
          <p:nvSpPr>
            <p:cNvPr id="5465" name="Google Shape;5465;p69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69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69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8" name="Google Shape;5468;p69"/>
          <p:cNvGrpSpPr/>
          <p:nvPr/>
        </p:nvGrpSpPr>
        <p:grpSpPr>
          <a:xfrm>
            <a:off x="2301514" y="3464550"/>
            <a:ext cx="297409" cy="349421"/>
            <a:chOff x="-64022550" y="3727425"/>
            <a:chExt cx="270175" cy="317425"/>
          </a:xfrm>
        </p:grpSpPr>
        <p:sp>
          <p:nvSpPr>
            <p:cNvPr id="5469" name="Google Shape;5469;p69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69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69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2" name="Google Shape;5472;p69"/>
          <p:cNvGrpSpPr/>
          <p:nvPr/>
        </p:nvGrpSpPr>
        <p:grpSpPr>
          <a:xfrm>
            <a:off x="2324480" y="3872616"/>
            <a:ext cx="251478" cy="349449"/>
            <a:chOff x="-64001300" y="4093650"/>
            <a:chExt cx="228450" cy="317450"/>
          </a:xfrm>
        </p:grpSpPr>
        <p:sp>
          <p:nvSpPr>
            <p:cNvPr id="5473" name="Google Shape;5473;p69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69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69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69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7" name="Google Shape;5477;p69"/>
          <p:cNvGrpSpPr/>
          <p:nvPr/>
        </p:nvGrpSpPr>
        <p:grpSpPr>
          <a:xfrm>
            <a:off x="4392400" y="3043438"/>
            <a:ext cx="342486" cy="348678"/>
            <a:chOff x="-62148800" y="3377700"/>
            <a:chExt cx="311125" cy="316750"/>
          </a:xfrm>
        </p:grpSpPr>
        <p:sp>
          <p:nvSpPr>
            <p:cNvPr id="5478" name="Google Shape;5478;p69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69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0" name="Google Shape;5480;p69"/>
          <p:cNvGrpSpPr/>
          <p:nvPr/>
        </p:nvGrpSpPr>
        <p:grpSpPr>
          <a:xfrm>
            <a:off x="4388506" y="3464535"/>
            <a:ext cx="350275" cy="349449"/>
            <a:chOff x="-62154300" y="3743950"/>
            <a:chExt cx="318200" cy="317450"/>
          </a:xfrm>
        </p:grpSpPr>
        <p:sp>
          <p:nvSpPr>
            <p:cNvPr id="5481" name="Google Shape;5481;p69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69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3" name="Google Shape;5483;p69"/>
          <p:cNvGrpSpPr/>
          <p:nvPr/>
        </p:nvGrpSpPr>
        <p:grpSpPr>
          <a:xfrm>
            <a:off x="4388493" y="3873056"/>
            <a:ext cx="350302" cy="348568"/>
            <a:chOff x="-62151950" y="4111775"/>
            <a:chExt cx="318225" cy="316650"/>
          </a:xfrm>
        </p:grpSpPr>
        <p:sp>
          <p:nvSpPr>
            <p:cNvPr id="5484" name="Google Shape;5484;p69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69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69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69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8" name="Google Shape;5488;p69"/>
          <p:cNvGrpSpPr/>
          <p:nvPr/>
        </p:nvGrpSpPr>
        <p:grpSpPr>
          <a:xfrm>
            <a:off x="6499351" y="3042984"/>
            <a:ext cx="350275" cy="349587"/>
            <a:chOff x="-60254550" y="3367325"/>
            <a:chExt cx="318200" cy="317575"/>
          </a:xfrm>
        </p:grpSpPr>
        <p:sp>
          <p:nvSpPr>
            <p:cNvPr id="5489" name="Google Shape;5489;p69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69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69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69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3" name="Google Shape;5493;p69"/>
          <p:cNvGrpSpPr/>
          <p:nvPr/>
        </p:nvGrpSpPr>
        <p:grpSpPr>
          <a:xfrm>
            <a:off x="6500204" y="3465031"/>
            <a:ext cx="348568" cy="348458"/>
            <a:chOff x="-60255350" y="3733825"/>
            <a:chExt cx="316650" cy="316550"/>
          </a:xfrm>
        </p:grpSpPr>
        <p:sp>
          <p:nvSpPr>
            <p:cNvPr id="5494" name="Google Shape;5494;p69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69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69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69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69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69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69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1" name="Google Shape;5501;p69"/>
          <p:cNvGrpSpPr/>
          <p:nvPr/>
        </p:nvGrpSpPr>
        <p:grpSpPr>
          <a:xfrm>
            <a:off x="6526651" y="3873483"/>
            <a:ext cx="295675" cy="347715"/>
            <a:chOff x="-60232500" y="4101525"/>
            <a:chExt cx="268600" cy="315875"/>
          </a:xfrm>
        </p:grpSpPr>
        <p:sp>
          <p:nvSpPr>
            <p:cNvPr id="5502" name="Google Shape;5502;p69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69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4" name="Google Shape;5504;p69"/>
          <p:cNvSpPr/>
          <p:nvPr/>
        </p:nvSpPr>
        <p:spPr>
          <a:xfrm>
            <a:off x="7766392" y="3043157"/>
            <a:ext cx="348541" cy="349449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05" name="Google Shape;5505;p69"/>
          <p:cNvGrpSpPr/>
          <p:nvPr/>
        </p:nvGrpSpPr>
        <p:grpSpPr>
          <a:xfrm>
            <a:off x="2700499" y="3043493"/>
            <a:ext cx="350302" cy="348568"/>
            <a:chOff x="-63679950" y="3360375"/>
            <a:chExt cx="318225" cy="316650"/>
          </a:xfrm>
        </p:grpSpPr>
        <p:sp>
          <p:nvSpPr>
            <p:cNvPr id="5506" name="Google Shape;5506;p69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69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69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69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0" name="Google Shape;5510;p69"/>
          <p:cNvSpPr/>
          <p:nvPr/>
        </p:nvSpPr>
        <p:spPr>
          <a:xfrm>
            <a:off x="2697656" y="3464445"/>
            <a:ext cx="352036" cy="349862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1" name="Google Shape;5511;p69"/>
          <p:cNvGrpSpPr/>
          <p:nvPr/>
        </p:nvGrpSpPr>
        <p:grpSpPr>
          <a:xfrm>
            <a:off x="2699192" y="3872506"/>
            <a:ext cx="352916" cy="349669"/>
            <a:chOff x="-63679950" y="4093450"/>
            <a:chExt cx="320600" cy="317650"/>
          </a:xfrm>
        </p:grpSpPr>
        <p:sp>
          <p:nvSpPr>
            <p:cNvPr id="5512" name="Google Shape;5512;p69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69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69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5" name="Google Shape;5515;p69"/>
          <p:cNvGrpSpPr/>
          <p:nvPr/>
        </p:nvGrpSpPr>
        <p:grpSpPr>
          <a:xfrm>
            <a:off x="4806228" y="3043052"/>
            <a:ext cx="348568" cy="349449"/>
            <a:chOff x="-61784125" y="3377700"/>
            <a:chExt cx="316650" cy="317450"/>
          </a:xfrm>
        </p:grpSpPr>
        <p:sp>
          <p:nvSpPr>
            <p:cNvPr id="5516" name="Google Shape;5516;p69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69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69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69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69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69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69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3" name="Google Shape;5523;p69"/>
          <p:cNvGrpSpPr/>
          <p:nvPr/>
        </p:nvGrpSpPr>
        <p:grpSpPr>
          <a:xfrm>
            <a:off x="4806228" y="3464535"/>
            <a:ext cx="348568" cy="349449"/>
            <a:chOff x="-61783350" y="3743950"/>
            <a:chExt cx="316650" cy="317450"/>
          </a:xfrm>
        </p:grpSpPr>
        <p:sp>
          <p:nvSpPr>
            <p:cNvPr id="5524" name="Google Shape;5524;p69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69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6" name="Google Shape;5526;p69"/>
          <p:cNvSpPr/>
          <p:nvPr/>
        </p:nvSpPr>
        <p:spPr>
          <a:xfrm>
            <a:off x="4804311" y="3873032"/>
            <a:ext cx="348568" cy="348871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7" name="Google Shape;5527;p69"/>
          <p:cNvSpPr/>
          <p:nvPr/>
        </p:nvSpPr>
        <p:spPr>
          <a:xfrm>
            <a:off x="6919200" y="3052541"/>
            <a:ext cx="348568" cy="330680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8" name="Google Shape;5528;p69"/>
          <p:cNvSpPr/>
          <p:nvPr/>
        </p:nvSpPr>
        <p:spPr>
          <a:xfrm>
            <a:off x="6918333" y="3502808"/>
            <a:ext cx="350302" cy="273136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29" name="Google Shape;5529;p69"/>
          <p:cNvGrpSpPr/>
          <p:nvPr/>
        </p:nvGrpSpPr>
        <p:grpSpPr>
          <a:xfrm>
            <a:off x="6919750" y="3873868"/>
            <a:ext cx="351183" cy="346945"/>
            <a:chOff x="-59869425" y="4102225"/>
            <a:chExt cx="319025" cy="315175"/>
          </a:xfrm>
        </p:grpSpPr>
        <p:sp>
          <p:nvSpPr>
            <p:cNvPr id="5530" name="Google Shape;5530;p69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69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69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69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4" name="Google Shape;5534;p69"/>
          <p:cNvGrpSpPr/>
          <p:nvPr/>
        </p:nvGrpSpPr>
        <p:grpSpPr>
          <a:xfrm>
            <a:off x="7768209" y="3465403"/>
            <a:ext cx="348568" cy="347715"/>
            <a:chOff x="-59029025" y="3711650"/>
            <a:chExt cx="316650" cy="315875"/>
          </a:xfrm>
        </p:grpSpPr>
        <p:sp>
          <p:nvSpPr>
            <p:cNvPr id="5535" name="Google Shape;5535;p69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69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69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69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69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69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69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6" name="Google Shape;5546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CBCD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Avatar Icons</a:t>
            </a:r>
            <a:endParaRPr>
              <a:solidFill>
                <a:srgbClr val="FCBCD4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5547" name="Google Shape;5547;p70"/>
          <p:cNvGrpSpPr/>
          <p:nvPr/>
        </p:nvGrpSpPr>
        <p:grpSpPr>
          <a:xfrm>
            <a:off x="1095363" y="1685939"/>
            <a:ext cx="336332" cy="336332"/>
            <a:chOff x="-57970450" y="1903275"/>
            <a:chExt cx="318225" cy="318225"/>
          </a:xfrm>
        </p:grpSpPr>
        <p:sp>
          <p:nvSpPr>
            <p:cNvPr id="5548" name="Google Shape;5548;p70"/>
            <p:cNvSpPr/>
            <p:nvPr/>
          </p:nvSpPr>
          <p:spPr>
            <a:xfrm>
              <a:off x="-57847575" y="2135825"/>
              <a:ext cx="73250" cy="28975"/>
            </a:xfrm>
            <a:custGeom>
              <a:avLst/>
              <a:gdLst/>
              <a:ahLst/>
              <a:cxnLst/>
              <a:rect l="l" t="t" r="r" b="b"/>
              <a:pathLst>
                <a:path w="2930" h="1159" extrusionOk="0">
                  <a:moveTo>
                    <a:pt x="414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36" y="970"/>
                    <a:pt x="1008" y="1159"/>
                    <a:pt x="1481" y="1159"/>
                  </a:cubicBezTo>
                  <a:cubicBezTo>
                    <a:pt x="1954" y="1159"/>
                    <a:pt x="2458" y="970"/>
                    <a:pt x="2773" y="623"/>
                  </a:cubicBezTo>
                  <a:cubicBezTo>
                    <a:pt x="2930" y="465"/>
                    <a:pt x="2930" y="213"/>
                    <a:pt x="2773" y="119"/>
                  </a:cubicBezTo>
                  <a:cubicBezTo>
                    <a:pt x="2694" y="40"/>
                    <a:pt x="2592" y="1"/>
                    <a:pt x="2497" y="1"/>
                  </a:cubicBezTo>
                  <a:cubicBezTo>
                    <a:pt x="2402" y="1"/>
                    <a:pt x="2316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97" y="434"/>
                    <a:pt x="882" y="339"/>
                    <a:pt x="693" y="119"/>
                  </a:cubicBezTo>
                  <a:cubicBezTo>
                    <a:pt x="615" y="40"/>
                    <a:pt x="512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70"/>
            <p:cNvSpPr/>
            <p:nvPr/>
          </p:nvSpPr>
          <p:spPr>
            <a:xfrm>
              <a:off x="-57857025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70"/>
            <p:cNvSpPr/>
            <p:nvPr/>
          </p:nvSpPr>
          <p:spPr>
            <a:xfrm>
              <a:off x="-57782200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70"/>
            <p:cNvSpPr/>
            <p:nvPr/>
          </p:nvSpPr>
          <p:spPr>
            <a:xfrm>
              <a:off x="-57970450" y="1903275"/>
              <a:ext cx="318225" cy="318225"/>
            </a:xfrm>
            <a:custGeom>
              <a:avLst/>
              <a:gdLst/>
              <a:ahLst/>
              <a:cxnLst/>
              <a:rect l="l" t="t" r="r" b="b"/>
              <a:pathLst>
                <a:path w="12729" h="12729" extrusionOk="0">
                  <a:moveTo>
                    <a:pt x="6396" y="757"/>
                  </a:moveTo>
                  <a:cubicBezTo>
                    <a:pt x="6774" y="757"/>
                    <a:pt x="7121" y="915"/>
                    <a:pt x="7404" y="1167"/>
                  </a:cubicBezTo>
                  <a:lnTo>
                    <a:pt x="8507" y="2269"/>
                  </a:lnTo>
                  <a:lnTo>
                    <a:pt x="4348" y="2269"/>
                  </a:lnTo>
                  <a:lnTo>
                    <a:pt x="5356" y="1167"/>
                  </a:lnTo>
                  <a:cubicBezTo>
                    <a:pt x="5640" y="915"/>
                    <a:pt x="5986" y="757"/>
                    <a:pt x="6396" y="757"/>
                  </a:cubicBezTo>
                  <a:close/>
                  <a:moveTo>
                    <a:pt x="11783" y="2994"/>
                  </a:moveTo>
                  <a:cubicBezTo>
                    <a:pt x="11626" y="3845"/>
                    <a:pt x="10838" y="4475"/>
                    <a:pt x="9925" y="4475"/>
                  </a:cubicBezTo>
                  <a:lnTo>
                    <a:pt x="2489" y="4475"/>
                  </a:lnTo>
                  <a:cubicBezTo>
                    <a:pt x="2454" y="4478"/>
                    <a:pt x="2420" y="4479"/>
                    <a:pt x="2385" y="4479"/>
                  </a:cubicBezTo>
                  <a:cubicBezTo>
                    <a:pt x="1665" y="4479"/>
                    <a:pt x="968" y="3867"/>
                    <a:pt x="788" y="3025"/>
                  </a:cubicBezTo>
                  <a:lnTo>
                    <a:pt x="2300" y="3025"/>
                  </a:lnTo>
                  <a:lnTo>
                    <a:pt x="2300" y="3372"/>
                  </a:lnTo>
                  <a:cubicBezTo>
                    <a:pt x="2300" y="3592"/>
                    <a:pt x="2458" y="3750"/>
                    <a:pt x="2647" y="3750"/>
                  </a:cubicBezTo>
                  <a:cubicBezTo>
                    <a:pt x="2836" y="3750"/>
                    <a:pt x="2993" y="3592"/>
                    <a:pt x="2993" y="3372"/>
                  </a:cubicBezTo>
                  <a:lnTo>
                    <a:pt x="2993" y="3025"/>
                  </a:lnTo>
                  <a:lnTo>
                    <a:pt x="3750" y="3025"/>
                  </a:lnTo>
                  <a:lnTo>
                    <a:pt x="3750" y="3372"/>
                  </a:lnTo>
                  <a:cubicBezTo>
                    <a:pt x="3750" y="3592"/>
                    <a:pt x="3907" y="3750"/>
                    <a:pt x="4096" y="3750"/>
                  </a:cubicBezTo>
                  <a:cubicBezTo>
                    <a:pt x="4285" y="3750"/>
                    <a:pt x="4443" y="3592"/>
                    <a:pt x="4443" y="3372"/>
                  </a:cubicBezTo>
                  <a:lnTo>
                    <a:pt x="4443" y="3025"/>
                  </a:lnTo>
                  <a:lnTo>
                    <a:pt x="5199" y="3025"/>
                  </a:lnTo>
                  <a:lnTo>
                    <a:pt x="5199" y="3372"/>
                  </a:lnTo>
                  <a:cubicBezTo>
                    <a:pt x="5199" y="3592"/>
                    <a:pt x="5356" y="3750"/>
                    <a:pt x="5545" y="3750"/>
                  </a:cubicBezTo>
                  <a:cubicBezTo>
                    <a:pt x="5766" y="3750"/>
                    <a:pt x="5923" y="3592"/>
                    <a:pt x="5923" y="3372"/>
                  </a:cubicBezTo>
                  <a:lnTo>
                    <a:pt x="5923" y="3025"/>
                  </a:lnTo>
                  <a:lnTo>
                    <a:pt x="6648" y="3025"/>
                  </a:lnTo>
                  <a:lnTo>
                    <a:pt x="6648" y="3372"/>
                  </a:lnTo>
                  <a:cubicBezTo>
                    <a:pt x="6648" y="3592"/>
                    <a:pt x="6806" y="3750"/>
                    <a:pt x="7026" y="3750"/>
                  </a:cubicBezTo>
                  <a:cubicBezTo>
                    <a:pt x="7215" y="3750"/>
                    <a:pt x="7373" y="3592"/>
                    <a:pt x="7373" y="3372"/>
                  </a:cubicBezTo>
                  <a:lnTo>
                    <a:pt x="7373" y="3025"/>
                  </a:lnTo>
                  <a:lnTo>
                    <a:pt x="8129" y="3025"/>
                  </a:lnTo>
                  <a:lnTo>
                    <a:pt x="8129" y="3372"/>
                  </a:lnTo>
                  <a:cubicBezTo>
                    <a:pt x="8129" y="3592"/>
                    <a:pt x="8286" y="3750"/>
                    <a:pt x="8475" y="3750"/>
                  </a:cubicBezTo>
                  <a:cubicBezTo>
                    <a:pt x="8664" y="3750"/>
                    <a:pt x="8822" y="3592"/>
                    <a:pt x="8822" y="3372"/>
                  </a:cubicBezTo>
                  <a:lnTo>
                    <a:pt x="8822" y="2994"/>
                  </a:lnTo>
                  <a:lnTo>
                    <a:pt x="9578" y="2994"/>
                  </a:lnTo>
                  <a:lnTo>
                    <a:pt x="9578" y="3372"/>
                  </a:lnTo>
                  <a:cubicBezTo>
                    <a:pt x="9578" y="3592"/>
                    <a:pt x="9735" y="3750"/>
                    <a:pt x="9925" y="3750"/>
                  </a:cubicBezTo>
                  <a:cubicBezTo>
                    <a:pt x="10114" y="3750"/>
                    <a:pt x="10271" y="3592"/>
                    <a:pt x="10271" y="3372"/>
                  </a:cubicBezTo>
                  <a:lnTo>
                    <a:pt x="10271" y="2994"/>
                  </a:lnTo>
                  <a:close/>
                  <a:moveTo>
                    <a:pt x="2300" y="6774"/>
                  </a:moveTo>
                  <a:lnTo>
                    <a:pt x="2300" y="8255"/>
                  </a:lnTo>
                  <a:cubicBezTo>
                    <a:pt x="1859" y="8255"/>
                    <a:pt x="1544" y="7909"/>
                    <a:pt x="1544" y="7531"/>
                  </a:cubicBezTo>
                  <a:cubicBezTo>
                    <a:pt x="1544" y="7121"/>
                    <a:pt x="1891" y="6774"/>
                    <a:pt x="2300" y="6774"/>
                  </a:cubicBezTo>
                  <a:close/>
                  <a:moveTo>
                    <a:pt x="10492" y="6774"/>
                  </a:moveTo>
                  <a:cubicBezTo>
                    <a:pt x="10870" y="6774"/>
                    <a:pt x="11216" y="7090"/>
                    <a:pt x="11216" y="7531"/>
                  </a:cubicBezTo>
                  <a:cubicBezTo>
                    <a:pt x="11216" y="7940"/>
                    <a:pt x="10901" y="8255"/>
                    <a:pt x="10492" y="8255"/>
                  </a:cubicBezTo>
                  <a:lnTo>
                    <a:pt x="10492" y="6774"/>
                  </a:lnTo>
                  <a:close/>
                  <a:moveTo>
                    <a:pt x="9767" y="5262"/>
                  </a:moveTo>
                  <a:cubicBezTo>
                    <a:pt x="9735" y="5388"/>
                    <a:pt x="9735" y="8507"/>
                    <a:pt x="9735" y="8633"/>
                  </a:cubicBezTo>
                  <a:cubicBezTo>
                    <a:pt x="9735" y="9421"/>
                    <a:pt x="9452" y="10145"/>
                    <a:pt x="8979" y="10744"/>
                  </a:cubicBezTo>
                  <a:lnTo>
                    <a:pt x="8979" y="9358"/>
                  </a:lnTo>
                  <a:cubicBezTo>
                    <a:pt x="8979" y="8350"/>
                    <a:pt x="8160" y="7531"/>
                    <a:pt x="7121" y="7531"/>
                  </a:cubicBezTo>
                  <a:cubicBezTo>
                    <a:pt x="6932" y="7531"/>
                    <a:pt x="6774" y="7688"/>
                    <a:pt x="6774" y="7877"/>
                  </a:cubicBezTo>
                  <a:cubicBezTo>
                    <a:pt x="6774" y="8066"/>
                    <a:pt x="6932" y="8224"/>
                    <a:pt x="7121" y="8224"/>
                  </a:cubicBezTo>
                  <a:cubicBezTo>
                    <a:pt x="7751" y="8224"/>
                    <a:pt x="8223" y="8728"/>
                    <a:pt x="8223" y="9326"/>
                  </a:cubicBezTo>
                  <a:lnTo>
                    <a:pt x="8223" y="11374"/>
                  </a:lnTo>
                  <a:cubicBezTo>
                    <a:pt x="7688" y="11721"/>
                    <a:pt x="7058" y="11973"/>
                    <a:pt x="6396" y="11973"/>
                  </a:cubicBezTo>
                  <a:cubicBezTo>
                    <a:pt x="5734" y="11973"/>
                    <a:pt x="5041" y="11784"/>
                    <a:pt x="4537" y="11374"/>
                  </a:cubicBezTo>
                  <a:lnTo>
                    <a:pt x="4537" y="9326"/>
                  </a:lnTo>
                  <a:cubicBezTo>
                    <a:pt x="4537" y="8696"/>
                    <a:pt x="5041" y="8224"/>
                    <a:pt x="5640" y="8224"/>
                  </a:cubicBezTo>
                  <a:cubicBezTo>
                    <a:pt x="5829" y="8224"/>
                    <a:pt x="5986" y="8066"/>
                    <a:pt x="5986" y="7877"/>
                  </a:cubicBezTo>
                  <a:cubicBezTo>
                    <a:pt x="5986" y="7688"/>
                    <a:pt x="5829" y="7499"/>
                    <a:pt x="5640" y="7499"/>
                  </a:cubicBezTo>
                  <a:cubicBezTo>
                    <a:pt x="4600" y="7499"/>
                    <a:pt x="3781" y="8350"/>
                    <a:pt x="3781" y="9358"/>
                  </a:cubicBezTo>
                  <a:lnTo>
                    <a:pt x="3781" y="10744"/>
                  </a:lnTo>
                  <a:cubicBezTo>
                    <a:pt x="3308" y="10145"/>
                    <a:pt x="3056" y="9389"/>
                    <a:pt x="3056" y="8602"/>
                  </a:cubicBezTo>
                  <a:lnTo>
                    <a:pt x="3056" y="5262"/>
                  </a:lnTo>
                  <a:close/>
                  <a:moveTo>
                    <a:pt x="6333" y="1"/>
                  </a:moveTo>
                  <a:cubicBezTo>
                    <a:pt x="5766" y="1"/>
                    <a:pt x="5199" y="221"/>
                    <a:pt x="4821" y="631"/>
                  </a:cubicBezTo>
                  <a:lnTo>
                    <a:pt x="3182" y="2238"/>
                  </a:lnTo>
                  <a:lnTo>
                    <a:pt x="347" y="2238"/>
                  </a:lnTo>
                  <a:cubicBezTo>
                    <a:pt x="158" y="2238"/>
                    <a:pt x="0" y="2395"/>
                    <a:pt x="0" y="2584"/>
                  </a:cubicBezTo>
                  <a:cubicBezTo>
                    <a:pt x="0" y="3908"/>
                    <a:pt x="1009" y="5010"/>
                    <a:pt x="2237" y="5199"/>
                  </a:cubicBezTo>
                  <a:lnTo>
                    <a:pt x="2237" y="5987"/>
                  </a:lnTo>
                  <a:cubicBezTo>
                    <a:pt x="1418" y="5987"/>
                    <a:pt x="757" y="6648"/>
                    <a:pt x="757" y="7468"/>
                  </a:cubicBezTo>
                  <a:cubicBezTo>
                    <a:pt x="757" y="8318"/>
                    <a:pt x="1418" y="8980"/>
                    <a:pt x="2237" y="8980"/>
                  </a:cubicBezTo>
                  <a:cubicBezTo>
                    <a:pt x="2363" y="10114"/>
                    <a:pt x="2930" y="11091"/>
                    <a:pt x="3718" y="11784"/>
                  </a:cubicBezTo>
                  <a:lnTo>
                    <a:pt x="3718" y="12351"/>
                  </a:lnTo>
                  <a:cubicBezTo>
                    <a:pt x="3718" y="12571"/>
                    <a:pt x="3876" y="12729"/>
                    <a:pt x="4065" y="12729"/>
                  </a:cubicBezTo>
                  <a:cubicBezTo>
                    <a:pt x="4254" y="12729"/>
                    <a:pt x="4411" y="12571"/>
                    <a:pt x="4411" y="12351"/>
                  </a:cubicBezTo>
                  <a:lnTo>
                    <a:pt x="4411" y="12288"/>
                  </a:lnTo>
                  <a:cubicBezTo>
                    <a:pt x="4978" y="12571"/>
                    <a:pt x="5608" y="12729"/>
                    <a:pt x="6270" y="12729"/>
                  </a:cubicBezTo>
                  <a:cubicBezTo>
                    <a:pt x="6932" y="12729"/>
                    <a:pt x="7562" y="12571"/>
                    <a:pt x="8129" y="12288"/>
                  </a:cubicBezTo>
                  <a:lnTo>
                    <a:pt x="8129" y="12351"/>
                  </a:lnTo>
                  <a:cubicBezTo>
                    <a:pt x="8129" y="12571"/>
                    <a:pt x="8286" y="12729"/>
                    <a:pt x="8475" y="12729"/>
                  </a:cubicBezTo>
                  <a:cubicBezTo>
                    <a:pt x="8664" y="12729"/>
                    <a:pt x="8822" y="12571"/>
                    <a:pt x="8822" y="12351"/>
                  </a:cubicBezTo>
                  <a:lnTo>
                    <a:pt x="8822" y="11784"/>
                  </a:lnTo>
                  <a:cubicBezTo>
                    <a:pt x="9641" y="11091"/>
                    <a:pt x="10208" y="10082"/>
                    <a:pt x="10271" y="8980"/>
                  </a:cubicBezTo>
                  <a:cubicBezTo>
                    <a:pt x="11122" y="8980"/>
                    <a:pt x="11783" y="8318"/>
                    <a:pt x="11783" y="7468"/>
                  </a:cubicBezTo>
                  <a:cubicBezTo>
                    <a:pt x="11972" y="6680"/>
                    <a:pt x="11311" y="6018"/>
                    <a:pt x="10492" y="6018"/>
                  </a:cubicBezTo>
                  <a:lnTo>
                    <a:pt x="10492" y="5231"/>
                  </a:lnTo>
                  <a:cubicBezTo>
                    <a:pt x="11752" y="5042"/>
                    <a:pt x="12728" y="3971"/>
                    <a:pt x="12728" y="2647"/>
                  </a:cubicBezTo>
                  <a:cubicBezTo>
                    <a:pt x="12728" y="2521"/>
                    <a:pt x="12697" y="2427"/>
                    <a:pt x="12602" y="2364"/>
                  </a:cubicBezTo>
                  <a:cubicBezTo>
                    <a:pt x="12539" y="2269"/>
                    <a:pt x="12445" y="2238"/>
                    <a:pt x="12319" y="2238"/>
                  </a:cubicBezTo>
                  <a:lnTo>
                    <a:pt x="9483" y="2238"/>
                  </a:lnTo>
                  <a:lnTo>
                    <a:pt x="7877" y="631"/>
                  </a:lnTo>
                  <a:cubicBezTo>
                    <a:pt x="7499" y="221"/>
                    <a:pt x="6932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2" name="Google Shape;5552;p70"/>
          <p:cNvGrpSpPr/>
          <p:nvPr/>
        </p:nvGrpSpPr>
        <p:grpSpPr>
          <a:xfrm>
            <a:off x="1115761" y="2101328"/>
            <a:ext cx="295536" cy="334667"/>
            <a:chOff x="-57950750" y="2296300"/>
            <a:chExt cx="279625" cy="316650"/>
          </a:xfrm>
        </p:grpSpPr>
        <p:sp>
          <p:nvSpPr>
            <p:cNvPr id="5553" name="Google Shape;5553;p70"/>
            <p:cNvSpPr/>
            <p:nvPr/>
          </p:nvSpPr>
          <p:spPr>
            <a:xfrm>
              <a:off x="-57847575" y="25280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4" y="0"/>
                  </a:moveTo>
                  <a:cubicBezTo>
                    <a:pt x="315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36" y="1000"/>
                    <a:pt x="1008" y="1189"/>
                    <a:pt x="1481" y="1189"/>
                  </a:cubicBezTo>
                  <a:cubicBezTo>
                    <a:pt x="1954" y="1189"/>
                    <a:pt x="2458" y="1000"/>
                    <a:pt x="2773" y="654"/>
                  </a:cubicBezTo>
                  <a:cubicBezTo>
                    <a:pt x="2930" y="496"/>
                    <a:pt x="2930" y="244"/>
                    <a:pt x="2773" y="118"/>
                  </a:cubicBezTo>
                  <a:cubicBezTo>
                    <a:pt x="2710" y="40"/>
                    <a:pt x="2623" y="0"/>
                    <a:pt x="2532" y="0"/>
                  </a:cubicBezTo>
                  <a:cubicBezTo>
                    <a:pt x="2442" y="0"/>
                    <a:pt x="2347" y="40"/>
                    <a:pt x="2269" y="118"/>
                  </a:cubicBezTo>
                  <a:cubicBezTo>
                    <a:pt x="2048" y="339"/>
                    <a:pt x="1733" y="433"/>
                    <a:pt x="1481" y="433"/>
                  </a:cubicBezTo>
                  <a:cubicBezTo>
                    <a:pt x="1197" y="433"/>
                    <a:pt x="882" y="339"/>
                    <a:pt x="693" y="118"/>
                  </a:cubicBezTo>
                  <a:cubicBezTo>
                    <a:pt x="615" y="40"/>
                    <a:pt x="512" y="0"/>
                    <a:pt x="4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70"/>
            <p:cNvSpPr/>
            <p:nvPr/>
          </p:nvSpPr>
          <p:spPr>
            <a:xfrm>
              <a:off x="-57857025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70"/>
            <p:cNvSpPr/>
            <p:nvPr/>
          </p:nvSpPr>
          <p:spPr>
            <a:xfrm>
              <a:off x="-57782200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70"/>
            <p:cNvSpPr/>
            <p:nvPr/>
          </p:nvSpPr>
          <p:spPr>
            <a:xfrm>
              <a:off x="-5795075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639" y="694"/>
                  </a:moveTo>
                  <a:cubicBezTo>
                    <a:pt x="5955" y="694"/>
                    <a:pt x="6270" y="914"/>
                    <a:pt x="6333" y="1230"/>
                  </a:cubicBezTo>
                  <a:cubicBezTo>
                    <a:pt x="6381" y="1399"/>
                    <a:pt x="6523" y="1513"/>
                    <a:pt x="6701" y="1513"/>
                  </a:cubicBezTo>
                  <a:cubicBezTo>
                    <a:pt x="6754" y="1513"/>
                    <a:pt x="6810" y="1503"/>
                    <a:pt x="6868" y="1482"/>
                  </a:cubicBezTo>
                  <a:cubicBezTo>
                    <a:pt x="6931" y="1450"/>
                    <a:pt x="7057" y="1450"/>
                    <a:pt x="7120" y="1450"/>
                  </a:cubicBezTo>
                  <a:cubicBezTo>
                    <a:pt x="7435" y="1450"/>
                    <a:pt x="7719" y="1639"/>
                    <a:pt x="7845" y="1954"/>
                  </a:cubicBezTo>
                  <a:cubicBezTo>
                    <a:pt x="7876" y="2112"/>
                    <a:pt x="8034" y="2206"/>
                    <a:pt x="8191" y="2206"/>
                  </a:cubicBezTo>
                  <a:cubicBezTo>
                    <a:pt x="8632" y="2206"/>
                    <a:pt x="9010" y="2553"/>
                    <a:pt x="9010" y="3025"/>
                  </a:cubicBezTo>
                  <a:lnTo>
                    <a:pt x="9010" y="3970"/>
                  </a:lnTo>
                  <a:lnTo>
                    <a:pt x="8160" y="3088"/>
                  </a:lnTo>
                  <a:cubicBezTo>
                    <a:pt x="8084" y="3032"/>
                    <a:pt x="7986" y="2986"/>
                    <a:pt x="7885" y="2986"/>
                  </a:cubicBezTo>
                  <a:cubicBezTo>
                    <a:pt x="7818" y="2986"/>
                    <a:pt x="7750" y="3006"/>
                    <a:pt x="7687" y="3057"/>
                  </a:cubicBezTo>
                  <a:cubicBezTo>
                    <a:pt x="7073" y="3466"/>
                    <a:pt x="6364" y="3671"/>
                    <a:pt x="5655" y="3671"/>
                  </a:cubicBezTo>
                  <a:cubicBezTo>
                    <a:pt x="4946" y="3671"/>
                    <a:pt x="4237" y="3466"/>
                    <a:pt x="3623" y="3057"/>
                  </a:cubicBezTo>
                  <a:cubicBezTo>
                    <a:pt x="3560" y="3006"/>
                    <a:pt x="3492" y="2986"/>
                    <a:pt x="3425" y="2986"/>
                  </a:cubicBezTo>
                  <a:cubicBezTo>
                    <a:pt x="3324" y="2986"/>
                    <a:pt x="3226" y="3032"/>
                    <a:pt x="3151" y="3088"/>
                  </a:cubicBezTo>
                  <a:lnTo>
                    <a:pt x="2300" y="3970"/>
                  </a:lnTo>
                  <a:cubicBezTo>
                    <a:pt x="2268" y="3293"/>
                    <a:pt x="2253" y="3191"/>
                    <a:pt x="2245" y="3191"/>
                  </a:cubicBezTo>
                  <a:cubicBezTo>
                    <a:pt x="2241" y="3191"/>
                    <a:pt x="2239" y="3210"/>
                    <a:pt x="2238" y="3210"/>
                  </a:cubicBezTo>
                  <a:cubicBezTo>
                    <a:pt x="2237" y="3210"/>
                    <a:pt x="2237" y="3177"/>
                    <a:pt x="2237" y="3025"/>
                  </a:cubicBezTo>
                  <a:cubicBezTo>
                    <a:pt x="2237" y="2584"/>
                    <a:pt x="2615" y="2206"/>
                    <a:pt x="3088" y="2206"/>
                  </a:cubicBezTo>
                  <a:cubicBezTo>
                    <a:pt x="3245" y="2206"/>
                    <a:pt x="3403" y="2080"/>
                    <a:pt x="3434" y="1954"/>
                  </a:cubicBezTo>
                  <a:cubicBezTo>
                    <a:pt x="3560" y="1639"/>
                    <a:pt x="3812" y="1450"/>
                    <a:pt x="4127" y="1450"/>
                  </a:cubicBezTo>
                  <a:cubicBezTo>
                    <a:pt x="4222" y="1450"/>
                    <a:pt x="4348" y="1450"/>
                    <a:pt x="4411" y="1482"/>
                  </a:cubicBezTo>
                  <a:cubicBezTo>
                    <a:pt x="4449" y="1494"/>
                    <a:pt x="4491" y="1501"/>
                    <a:pt x="4532" y="1501"/>
                  </a:cubicBezTo>
                  <a:cubicBezTo>
                    <a:pt x="4695" y="1501"/>
                    <a:pt x="4865" y="1405"/>
                    <a:pt x="4915" y="1230"/>
                  </a:cubicBezTo>
                  <a:cubicBezTo>
                    <a:pt x="5009" y="914"/>
                    <a:pt x="5324" y="694"/>
                    <a:pt x="5639" y="694"/>
                  </a:cubicBezTo>
                  <a:close/>
                  <a:moveTo>
                    <a:pt x="1512" y="5955"/>
                  </a:moveTo>
                  <a:lnTo>
                    <a:pt x="1512" y="7467"/>
                  </a:lnTo>
                  <a:cubicBezTo>
                    <a:pt x="1071" y="7467"/>
                    <a:pt x="756" y="7152"/>
                    <a:pt x="756" y="6711"/>
                  </a:cubicBezTo>
                  <a:cubicBezTo>
                    <a:pt x="756" y="6333"/>
                    <a:pt x="1103" y="5955"/>
                    <a:pt x="1512" y="5955"/>
                  </a:cubicBezTo>
                  <a:close/>
                  <a:moveTo>
                    <a:pt x="9704" y="5955"/>
                  </a:moveTo>
                  <a:cubicBezTo>
                    <a:pt x="10082" y="5955"/>
                    <a:pt x="10428" y="6302"/>
                    <a:pt x="10428" y="6711"/>
                  </a:cubicBezTo>
                  <a:cubicBezTo>
                    <a:pt x="10428" y="7152"/>
                    <a:pt x="10113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7813" y="3813"/>
                  </a:moveTo>
                  <a:lnTo>
                    <a:pt x="8979" y="5042"/>
                  </a:lnTo>
                  <a:lnTo>
                    <a:pt x="8979" y="8224"/>
                  </a:lnTo>
                  <a:lnTo>
                    <a:pt x="7971" y="8224"/>
                  </a:lnTo>
                  <a:cubicBezTo>
                    <a:pt x="7230" y="7767"/>
                    <a:pt x="6411" y="7538"/>
                    <a:pt x="5600" y="7538"/>
                  </a:cubicBezTo>
                  <a:cubicBezTo>
                    <a:pt x="4789" y="7538"/>
                    <a:pt x="3985" y="7767"/>
                    <a:pt x="3277" y="8224"/>
                  </a:cubicBezTo>
                  <a:lnTo>
                    <a:pt x="2237" y="8224"/>
                  </a:lnTo>
                  <a:lnTo>
                    <a:pt x="2237" y="5042"/>
                  </a:lnTo>
                  <a:lnTo>
                    <a:pt x="3434" y="3813"/>
                  </a:lnTo>
                  <a:cubicBezTo>
                    <a:pt x="4096" y="4207"/>
                    <a:pt x="4844" y="4404"/>
                    <a:pt x="5600" y="4404"/>
                  </a:cubicBezTo>
                  <a:cubicBezTo>
                    <a:pt x="6356" y="4404"/>
                    <a:pt x="7120" y="4207"/>
                    <a:pt x="7813" y="3813"/>
                  </a:cubicBezTo>
                  <a:close/>
                  <a:moveTo>
                    <a:pt x="5576" y="8302"/>
                  </a:moveTo>
                  <a:cubicBezTo>
                    <a:pt x="6285" y="8302"/>
                    <a:pt x="6994" y="8507"/>
                    <a:pt x="7593" y="8917"/>
                  </a:cubicBezTo>
                  <a:cubicBezTo>
                    <a:pt x="7687" y="8980"/>
                    <a:pt x="7719" y="8980"/>
                    <a:pt x="7813" y="8980"/>
                  </a:cubicBezTo>
                  <a:lnTo>
                    <a:pt x="8916" y="8980"/>
                  </a:lnTo>
                  <a:cubicBezTo>
                    <a:pt x="8758" y="10649"/>
                    <a:pt x="7341" y="11973"/>
                    <a:pt x="5608" y="11973"/>
                  </a:cubicBezTo>
                  <a:cubicBezTo>
                    <a:pt x="3875" y="11973"/>
                    <a:pt x="2457" y="10649"/>
                    <a:pt x="2237" y="8980"/>
                  </a:cubicBezTo>
                  <a:lnTo>
                    <a:pt x="3340" y="8980"/>
                  </a:lnTo>
                  <a:cubicBezTo>
                    <a:pt x="3434" y="8980"/>
                    <a:pt x="3466" y="8980"/>
                    <a:pt x="3560" y="8917"/>
                  </a:cubicBezTo>
                  <a:cubicBezTo>
                    <a:pt x="4159" y="8507"/>
                    <a:pt x="4868" y="8302"/>
                    <a:pt x="5576" y="8302"/>
                  </a:cubicBezTo>
                  <a:close/>
                  <a:moveTo>
                    <a:pt x="5608" y="1"/>
                  </a:moveTo>
                  <a:cubicBezTo>
                    <a:pt x="5041" y="1"/>
                    <a:pt x="4568" y="316"/>
                    <a:pt x="4285" y="725"/>
                  </a:cubicBezTo>
                  <a:cubicBezTo>
                    <a:pt x="4231" y="720"/>
                    <a:pt x="4178" y="717"/>
                    <a:pt x="4125" y="717"/>
                  </a:cubicBezTo>
                  <a:cubicBezTo>
                    <a:pt x="3560" y="717"/>
                    <a:pt x="3063" y="1020"/>
                    <a:pt x="2804" y="1482"/>
                  </a:cubicBezTo>
                  <a:cubicBezTo>
                    <a:pt x="2048" y="1608"/>
                    <a:pt x="1512" y="2238"/>
                    <a:pt x="1512" y="3025"/>
                  </a:cubicBezTo>
                  <a:lnTo>
                    <a:pt x="1512" y="5231"/>
                  </a:lnTo>
                  <a:cubicBezTo>
                    <a:pt x="662" y="5231"/>
                    <a:pt x="0" y="5892"/>
                    <a:pt x="0" y="6711"/>
                  </a:cubicBezTo>
                  <a:cubicBezTo>
                    <a:pt x="0" y="7562"/>
                    <a:pt x="662" y="8224"/>
                    <a:pt x="1512" y="8224"/>
                  </a:cubicBezTo>
                  <a:lnTo>
                    <a:pt x="1512" y="8570"/>
                  </a:lnTo>
                  <a:cubicBezTo>
                    <a:pt x="1512" y="10807"/>
                    <a:pt x="3340" y="12666"/>
                    <a:pt x="5608" y="12666"/>
                  </a:cubicBezTo>
                  <a:cubicBezTo>
                    <a:pt x="7845" y="12666"/>
                    <a:pt x="9704" y="10807"/>
                    <a:pt x="9704" y="8570"/>
                  </a:cubicBezTo>
                  <a:lnTo>
                    <a:pt x="9704" y="8224"/>
                  </a:lnTo>
                  <a:cubicBezTo>
                    <a:pt x="10523" y="8224"/>
                    <a:pt x="11184" y="7562"/>
                    <a:pt x="11184" y="6711"/>
                  </a:cubicBezTo>
                  <a:cubicBezTo>
                    <a:pt x="11184" y="5892"/>
                    <a:pt x="10523" y="5231"/>
                    <a:pt x="9704" y="5231"/>
                  </a:cubicBezTo>
                  <a:lnTo>
                    <a:pt x="9704" y="3025"/>
                  </a:lnTo>
                  <a:cubicBezTo>
                    <a:pt x="9704" y="2238"/>
                    <a:pt x="9137" y="1608"/>
                    <a:pt x="8380" y="1482"/>
                  </a:cubicBezTo>
                  <a:cubicBezTo>
                    <a:pt x="8150" y="1020"/>
                    <a:pt x="7629" y="717"/>
                    <a:pt x="7060" y="717"/>
                  </a:cubicBezTo>
                  <a:cubicBezTo>
                    <a:pt x="7007" y="717"/>
                    <a:pt x="6953" y="720"/>
                    <a:pt x="6900" y="725"/>
                  </a:cubicBezTo>
                  <a:cubicBezTo>
                    <a:pt x="6616" y="253"/>
                    <a:pt x="6144" y="1"/>
                    <a:pt x="56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7" name="Google Shape;5557;p70"/>
          <p:cNvGrpSpPr/>
          <p:nvPr/>
        </p:nvGrpSpPr>
        <p:grpSpPr>
          <a:xfrm>
            <a:off x="1095469" y="2515051"/>
            <a:ext cx="336121" cy="335513"/>
            <a:chOff x="-57969675" y="2687750"/>
            <a:chExt cx="318025" cy="317450"/>
          </a:xfrm>
        </p:grpSpPr>
        <p:sp>
          <p:nvSpPr>
            <p:cNvPr id="5558" name="Google Shape;5558;p70"/>
            <p:cNvSpPr/>
            <p:nvPr/>
          </p:nvSpPr>
          <p:spPr>
            <a:xfrm>
              <a:off x="-57856250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70"/>
            <p:cNvSpPr/>
            <p:nvPr/>
          </p:nvSpPr>
          <p:spPr>
            <a:xfrm>
              <a:off x="-5784600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22" y="1190"/>
                    <a:pt x="2426" y="969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70"/>
            <p:cNvSpPr/>
            <p:nvPr/>
          </p:nvSpPr>
          <p:spPr>
            <a:xfrm>
              <a:off x="-57969675" y="2687750"/>
              <a:ext cx="318025" cy="317450"/>
            </a:xfrm>
            <a:custGeom>
              <a:avLst/>
              <a:gdLst/>
              <a:ahLst/>
              <a:cxnLst/>
              <a:rect l="l" t="t" r="r" b="b"/>
              <a:pathLst>
                <a:path w="12721" h="12698" extrusionOk="0">
                  <a:moveTo>
                    <a:pt x="6365" y="757"/>
                  </a:moveTo>
                  <a:cubicBezTo>
                    <a:pt x="7090" y="757"/>
                    <a:pt x="7783" y="1072"/>
                    <a:pt x="8255" y="1576"/>
                  </a:cubicBezTo>
                  <a:cubicBezTo>
                    <a:pt x="8888" y="2274"/>
                    <a:pt x="9792" y="2670"/>
                    <a:pt x="10717" y="2670"/>
                  </a:cubicBezTo>
                  <a:cubicBezTo>
                    <a:pt x="11128" y="2670"/>
                    <a:pt x="11544" y="2591"/>
                    <a:pt x="11941" y="2427"/>
                  </a:cubicBezTo>
                  <a:lnTo>
                    <a:pt x="11941" y="3183"/>
                  </a:lnTo>
                  <a:lnTo>
                    <a:pt x="11973" y="3183"/>
                  </a:lnTo>
                  <a:cubicBezTo>
                    <a:pt x="11973" y="4348"/>
                    <a:pt x="11028" y="5231"/>
                    <a:pt x="9925" y="5231"/>
                  </a:cubicBezTo>
                  <a:cubicBezTo>
                    <a:pt x="9358" y="5231"/>
                    <a:pt x="9043" y="5041"/>
                    <a:pt x="8192" y="4600"/>
                  </a:cubicBezTo>
                  <a:cubicBezTo>
                    <a:pt x="8066" y="4537"/>
                    <a:pt x="7877" y="4506"/>
                    <a:pt x="7688" y="4506"/>
                  </a:cubicBezTo>
                  <a:lnTo>
                    <a:pt x="5042" y="4506"/>
                  </a:lnTo>
                  <a:cubicBezTo>
                    <a:pt x="4916" y="4506"/>
                    <a:pt x="4695" y="4537"/>
                    <a:pt x="4538" y="4600"/>
                  </a:cubicBezTo>
                  <a:cubicBezTo>
                    <a:pt x="3687" y="5041"/>
                    <a:pt x="3403" y="5231"/>
                    <a:pt x="2805" y="5231"/>
                  </a:cubicBezTo>
                  <a:cubicBezTo>
                    <a:pt x="1671" y="5231"/>
                    <a:pt x="757" y="4348"/>
                    <a:pt x="757" y="3183"/>
                  </a:cubicBezTo>
                  <a:lnTo>
                    <a:pt x="757" y="2490"/>
                  </a:lnTo>
                  <a:cubicBezTo>
                    <a:pt x="1150" y="2639"/>
                    <a:pt x="1556" y="2711"/>
                    <a:pt x="1958" y="2711"/>
                  </a:cubicBezTo>
                  <a:cubicBezTo>
                    <a:pt x="2909" y="2711"/>
                    <a:pt x="3832" y="2307"/>
                    <a:pt x="4475" y="1576"/>
                  </a:cubicBezTo>
                  <a:cubicBezTo>
                    <a:pt x="4947" y="1072"/>
                    <a:pt x="5640" y="757"/>
                    <a:pt x="6365" y="757"/>
                  </a:cubicBezTo>
                  <a:close/>
                  <a:moveTo>
                    <a:pt x="7846" y="6743"/>
                  </a:moveTo>
                  <a:cubicBezTo>
                    <a:pt x="8035" y="6743"/>
                    <a:pt x="8192" y="6900"/>
                    <a:pt x="8192" y="7089"/>
                  </a:cubicBezTo>
                  <a:cubicBezTo>
                    <a:pt x="8192" y="7278"/>
                    <a:pt x="8035" y="7436"/>
                    <a:pt x="7846" y="7436"/>
                  </a:cubicBezTo>
                  <a:cubicBezTo>
                    <a:pt x="7657" y="7436"/>
                    <a:pt x="7499" y="7278"/>
                    <a:pt x="7499" y="7089"/>
                  </a:cubicBezTo>
                  <a:cubicBezTo>
                    <a:pt x="7499" y="6900"/>
                    <a:pt x="7657" y="6743"/>
                    <a:pt x="7846" y="6743"/>
                  </a:cubicBezTo>
                  <a:close/>
                  <a:moveTo>
                    <a:pt x="7720" y="5231"/>
                  </a:moveTo>
                  <a:cubicBezTo>
                    <a:pt x="7783" y="5231"/>
                    <a:pt x="7846" y="5231"/>
                    <a:pt x="7877" y="5294"/>
                  </a:cubicBezTo>
                  <a:cubicBezTo>
                    <a:pt x="8759" y="5703"/>
                    <a:pt x="9074" y="5955"/>
                    <a:pt x="9767" y="5987"/>
                  </a:cubicBezTo>
                  <a:lnTo>
                    <a:pt x="9767" y="7656"/>
                  </a:lnTo>
                  <a:lnTo>
                    <a:pt x="9736" y="7656"/>
                  </a:lnTo>
                  <a:lnTo>
                    <a:pt x="8980" y="7278"/>
                  </a:lnTo>
                  <a:cubicBezTo>
                    <a:pt x="9106" y="6617"/>
                    <a:pt x="8570" y="5987"/>
                    <a:pt x="7877" y="5987"/>
                  </a:cubicBezTo>
                  <a:cubicBezTo>
                    <a:pt x="7562" y="5987"/>
                    <a:pt x="7247" y="6144"/>
                    <a:pt x="7058" y="6333"/>
                  </a:cubicBezTo>
                  <a:lnTo>
                    <a:pt x="4884" y="5294"/>
                  </a:lnTo>
                  <a:lnTo>
                    <a:pt x="4947" y="5294"/>
                  </a:lnTo>
                  <a:cubicBezTo>
                    <a:pt x="4979" y="5231"/>
                    <a:pt x="5042" y="5231"/>
                    <a:pt x="5105" y="5231"/>
                  </a:cubicBezTo>
                  <a:close/>
                  <a:moveTo>
                    <a:pt x="4065" y="5672"/>
                  </a:moveTo>
                  <a:cubicBezTo>
                    <a:pt x="4065" y="5672"/>
                    <a:pt x="4128" y="5672"/>
                    <a:pt x="4128" y="5703"/>
                  </a:cubicBezTo>
                  <a:lnTo>
                    <a:pt x="6806" y="7026"/>
                  </a:lnTo>
                  <a:cubicBezTo>
                    <a:pt x="6743" y="7656"/>
                    <a:pt x="7279" y="8192"/>
                    <a:pt x="7909" y="8192"/>
                  </a:cubicBezTo>
                  <a:cubicBezTo>
                    <a:pt x="8161" y="8192"/>
                    <a:pt x="8444" y="8066"/>
                    <a:pt x="8633" y="7908"/>
                  </a:cubicBezTo>
                  <a:lnTo>
                    <a:pt x="9767" y="8476"/>
                  </a:lnTo>
                  <a:lnTo>
                    <a:pt x="9767" y="8602"/>
                  </a:lnTo>
                  <a:lnTo>
                    <a:pt x="9736" y="8602"/>
                  </a:lnTo>
                  <a:cubicBezTo>
                    <a:pt x="9736" y="10429"/>
                    <a:pt x="8255" y="11973"/>
                    <a:pt x="6396" y="11973"/>
                  </a:cubicBezTo>
                  <a:cubicBezTo>
                    <a:pt x="4538" y="11973"/>
                    <a:pt x="3057" y="10429"/>
                    <a:pt x="3057" y="8602"/>
                  </a:cubicBezTo>
                  <a:lnTo>
                    <a:pt x="3057" y="5955"/>
                  </a:lnTo>
                  <a:cubicBezTo>
                    <a:pt x="3403" y="5924"/>
                    <a:pt x="3750" y="5829"/>
                    <a:pt x="4065" y="5672"/>
                  </a:cubicBezTo>
                  <a:close/>
                  <a:moveTo>
                    <a:pt x="6365" y="1"/>
                  </a:moveTo>
                  <a:cubicBezTo>
                    <a:pt x="5420" y="1"/>
                    <a:pt x="4506" y="410"/>
                    <a:pt x="3908" y="1072"/>
                  </a:cubicBezTo>
                  <a:cubicBezTo>
                    <a:pt x="3408" y="1648"/>
                    <a:pt x="2687" y="1943"/>
                    <a:pt x="1957" y="1943"/>
                  </a:cubicBezTo>
                  <a:cubicBezTo>
                    <a:pt x="1489" y="1943"/>
                    <a:pt x="1018" y="1822"/>
                    <a:pt x="600" y="1576"/>
                  </a:cubicBezTo>
                  <a:lnTo>
                    <a:pt x="568" y="1544"/>
                  </a:ln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60"/>
                  </a:cubicBezTo>
                  <a:lnTo>
                    <a:pt x="1" y="3151"/>
                  </a:lnTo>
                  <a:cubicBezTo>
                    <a:pt x="1" y="4506"/>
                    <a:pt x="1009" y="5640"/>
                    <a:pt x="2269" y="5861"/>
                  </a:cubicBezTo>
                  <a:lnTo>
                    <a:pt x="2269" y="8539"/>
                  </a:lnTo>
                  <a:cubicBezTo>
                    <a:pt x="2269" y="10838"/>
                    <a:pt x="4097" y="12697"/>
                    <a:pt x="6365" y="12697"/>
                  </a:cubicBezTo>
                  <a:cubicBezTo>
                    <a:pt x="8602" y="12697"/>
                    <a:pt x="10461" y="10838"/>
                    <a:pt x="10461" y="8539"/>
                  </a:cubicBezTo>
                  <a:lnTo>
                    <a:pt x="10461" y="5861"/>
                  </a:lnTo>
                  <a:cubicBezTo>
                    <a:pt x="11752" y="5640"/>
                    <a:pt x="12697" y="4506"/>
                    <a:pt x="12697" y="3151"/>
                  </a:cubicBezTo>
                  <a:lnTo>
                    <a:pt x="12697" y="1860"/>
                  </a:lnTo>
                  <a:cubicBezTo>
                    <a:pt x="12721" y="1647"/>
                    <a:pt x="12550" y="1487"/>
                    <a:pt x="12370" y="1487"/>
                  </a:cubicBezTo>
                  <a:cubicBezTo>
                    <a:pt x="12310" y="1487"/>
                    <a:pt x="12249" y="1505"/>
                    <a:pt x="12193" y="1544"/>
                  </a:cubicBezTo>
                  <a:lnTo>
                    <a:pt x="12130" y="1576"/>
                  </a:lnTo>
                  <a:cubicBezTo>
                    <a:pt x="11721" y="1824"/>
                    <a:pt x="11253" y="1945"/>
                    <a:pt x="10785" y="1945"/>
                  </a:cubicBezTo>
                  <a:cubicBezTo>
                    <a:pt x="10063" y="1945"/>
                    <a:pt x="9338" y="1657"/>
                    <a:pt x="8822" y="1103"/>
                  </a:cubicBezTo>
                  <a:cubicBezTo>
                    <a:pt x="8192" y="442"/>
                    <a:pt x="7342" y="1"/>
                    <a:pt x="6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70"/>
            <p:cNvSpPr/>
            <p:nvPr/>
          </p:nvSpPr>
          <p:spPr>
            <a:xfrm>
              <a:off x="-57838125" y="2724975"/>
              <a:ext cx="56725" cy="55550"/>
            </a:xfrm>
            <a:custGeom>
              <a:avLst/>
              <a:gdLst/>
              <a:ahLst/>
              <a:cxnLst/>
              <a:rect l="l" t="t" r="r" b="b"/>
              <a:pathLst>
                <a:path w="2269" h="2222" extrusionOk="0">
                  <a:moveTo>
                    <a:pt x="386" y="0"/>
                  </a:moveTo>
                  <a:cubicBezTo>
                    <a:pt x="292" y="0"/>
                    <a:pt x="205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lnTo>
                    <a:pt x="630" y="1127"/>
                  </a:lnTo>
                  <a:lnTo>
                    <a:pt x="158" y="1599"/>
                  </a:lnTo>
                  <a:cubicBezTo>
                    <a:pt x="0" y="1757"/>
                    <a:pt x="0" y="1977"/>
                    <a:pt x="158" y="2103"/>
                  </a:cubicBezTo>
                  <a:cubicBezTo>
                    <a:pt x="237" y="2182"/>
                    <a:pt x="331" y="2221"/>
                    <a:pt x="422" y="2221"/>
                  </a:cubicBezTo>
                  <a:cubicBezTo>
                    <a:pt x="512" y="2221"/>
                    <a:pt x="599" y="2182"/>
                    <a:pt x="662" y="2103"/>
                  </a:cubicBezTo>
                  <a:lnTo>
                    <a:pt x="1134" y="1631"/>
                  </a:lnTo>
                  <a:lnTo>
                    <a:pt x="1607" y="2103"/>
                  </a:lnTo>
                  <a:cubicBezTo>
                    <a:pt x="1686" y="2182"/>
                    <a:pt x="1780" y="2221"/>
                    <a:pt x="1871" y="2221"/>
                  </a:cubicBezTo>
                  <a:cubicBezTo>
                    <a:pt x="1961" y="2221"/>
                    <a:pt x="2048" y="2182"/>
                    <a:pt x="2111" y="2103"/>
                  </a:cubicBezTo>
                  <a:cubicBezTo>
                    <a:pt x="2269" y="1946"/>
                    <a:pt x="2269" y="1694"/>
                    <a:pt x="2111" y="1599"/>
                  </a:cubicBezTo>
                  <a:lnTo>
                    <a:pt x="1639" y="1127"/>
                  </a:lnTo>
                  <a:lnTo>
                    <a:pt x="2111" y="654"/>
                  </a:lnTo>
                  <a:cubicBezTo>
                    <a:pt x="2269" y="497"/>
                    <a:pt x="2269" y="244"/>
                    <a:pt x="2111" y="118"/>
                  </a:cubicBezTo>
                  <a:cubicBezTo>
                    <a:pt x="2032" y="40"/>
                    <a:pt x="1938" y="0"/>
                    <a:pt x="1847" y="0"/>
                  </a:cubicBezTo>
                  <a:cubicBezTo>
                    <a:pt x="1757" y="0"/>
                    <a:pt x="1670" y="40"/>
                    <a:pt x="1607" y="118"/>
                  </a:cubicBezTo>
                  <a:lnTo>
                    <a:pt x="1134" y="591"/>
                  </a:lnTo>
                  <a:lnTo>
                    <a:pt x="662" y="118"/>
                  </a:lnTo>
                  <a:cubicBezTo>
                    <a:pt x="583" y="40"/>
                    <a:pt x="481" y="0"/>
                    <a:pt x="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2" name="Google Shape;5562;p70"/>
          <p:cNvGrpSpPr/>
          <p:nvPr/>
        </p:nvGrpSpPr>
        <p:grpSpPr>
          <a:xfrm>
            <a:off x="3153180" y="1685939"/>
            <a:ext cx="338842" cy="336332"/>
            <a:chOff x="-56012425" y="1903275"/>
            <a:chExt cx="320600" cy="318225"/>
          </a:xfrm>
        </p:grpSpPr>
        <p:sp>
          <p:nvSpPr>
            <p:cNvPr id="5563" name="Google Shape;5563;p70"/>
            <p:cNvSpPr/>
            <p:nvPr/>
          </p:nvSpPr>
          <p:spPr>
            <a:xfrm>
              <a:off x="-55897425" y="20151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70"/>
            <p:cNvSpPr/>
            <p:nvPr/>
          </p:nvSpPr>
          <p:spPr>
            <a:xfrm>
              <a:off x="-56012425" y="1903275"/>
              <a:ext cx="320600" cy="318225"/>
            </a:xfrm>
            <a:custGeom>
              <a:avLst/>
              <a:gdLst/>
              <a:ahLst/>
              <a:cxnLst/>
              <a:rect l="l" t="t" r="r" b="b"/>
              <a:pathLst>
                <a:path w="12824" h="12729" extrusionOk="0">
                  <a:moveTo>
                    <a:pt x="5262" y="946"/>
                  </a:moveTo>
                  <a:lnTo>
                    <a:pt x="5262" y="946"/>
                  </a:lnTo>
                  <a:cubicBezTo>
                    <a:pt x="5010" y="1923"/>
                    <a:pt x="4254" y="2679"/>
                    <a:pt x="3277" y="2899"/>
                  </a:cubicBezTo>
                  <a:cubicBezTo>
                    <a:pt x="3592" y="2017"/>
                    <a:pt x="4348" y="1293"/>
                    <a:pt x="5262" y="946"/>
                  </a:cubicBezTo>
                  <a:close/>
                  <a:moveTo>
                    <a:pt x="2301" y="5231"/>
                  </a:moveTo>
                  <a:lnTo>
                    <a:pt x="2301" y="6333"/>
                  </a:lnTo>
                  <a:lnTo>
                    <a:pt x="2301" y="6680"/>
                  </a:lnTo>
                  <a:cubicBezTo>
                    <a:pt x="1891" y="6680"/>
                    <a:pt x="1545" y="6365"/>
                    <a:pt x="1545" y="5955"/>
                  </a:cubicBezTo>
                  <a:cubicBezTo>
                    <a:pt x="1545" y="5514"/>
                    <a:pt x="1891" y="5231"/>
                    <a:pt x="2301" y="5231"/>
                  </a:cubicBezTo>
                  <a:close/>
                  <a:moveTo>
                    <a:pt x="10555" y="5231"/>
                  </a:moveTo>
                  <a:cubicBezTo>
                    <a:pt x="10965" y="5231"/>
                    <a:pt x="11311" y="5546"/>
                    <a:pt x="11311" y="5987"/>
                  </a:cubicBezTo>
                  <a:cubicBezTo>
                    <a:pt x="11311" y="6365"/>
                    <a:pt x="10965" y="6743"/>
                    <a:pt x="10555" y="6743"/>
                  </a:cubicBezTo>
                  <a:lnTo>
                    <a:pt x="10555" y="5231"/>
                  </a:lnTo>
                  <a:close/>
                  <a:moveTo>
                    <a:pt x="1103" y="6837"/>
                  </a:moveTo>
                  <a:cubicBezTo>
                    <a:pt x="1387" y="7216"/>
                    <a:pt x="1828" y="7436"/>
                    <a:pt x="2301" y="7436"/>
                  </a:cubicBezTo>
                  <a:cubicBezTo>
                    <a:pt x="2301" y="7877"/>
                    <a:pt x="1986" y="8192"/>
                    <a:pt x="1545" y="8192"/>
                  </a:cubicBezTo>
                  <a:cubicBezTo>
                    <a:pt x="1166" y="8192"/>
                    <a:pt x="788" y="7877"/>
                    <a:pt x="788" y="7436"/>
                  </a:cubicBezTo>
                  <a:cubicBezTo>
                    <a:pt x="788" y="7216"/>
                    <a:pt x="914" y="6963"/>
                    <a:pt x="1103" y="6837"/>
                  </a:cubicBezTo>
                  <a:close/>
                  <a:moveTo>
                    <a:pt x="11752" y="6837"/>
                  </a:moveTo>
                  <a:cubicBezTo>
                    <a:pt x="11941" y="6995"/>
                    <a:pt x="12067" y="7216"/>
                    <a:pt x="12067" y="7436"/>
                  </a:cubicBezTo>
                  <a:cubicBezTo>
                    <a:pt x="12067" y="7877"/>
                    <a:pt x="11721" y="8192"/>
                    <a:pt x="11311" y="8192"/>
                  </a:cubicBezTo>
                  <a:cubicBezTo>
                    <a:pt x="10933" y="8192"/>
                    <a:pt x="10555" y="7877"/>
                    <a:pt x="10555" y="7436"/>
                  </a:cubicBezTo>
                  <a:cubicBezTo>
                    <a:pt x="11028" y="7436"/>
                    <a:pt x="11469" y="7216"/>
                    <a:pt x="11752" y="6837"/>
                  </a:cubicBezTo>
                  <a:close/>
                  <a:moveTo>
                    <a:pt x="5325" y="2490"/>
                  </a:moveTo>
                  <a:lnTo>
                    <a:pt x="5325" y="2647"/>
                  </a:lnTo>
                  <a:cubicBezTo>
                    <a:pt x="5325" y="3529"/>
                    <a:pt x="5955" y="4286"/>
                    <a:pt x="6837" y="4443"/>
                  </a:cubicBezTo>
                  <a:lnTo>
                    <a:pt x="6837" y="7405"/>
                  </a:lnTo>
                  <a:cubicBezTo>
                    <a:pt x="6711" y="7436"/>
                    <a:pt x="6585" y="7468"/>
                    <a:pt x="6491" y="7468"/>
                  </a:cubicBezTo>
                  <a:cubicBezTo>
                    <a:pt x="6176" y="7468"/>
                    <a:pt x="5892" y="7373"/>
                    <a:pt x="5703" y="7153"/>
                  </a:cubicBezTo>
                  <a:cubicBezTo>
                    <a:pt x="5624" y="7074"/>
                    <a:pt x="5522" y="7034"/>
                    <a:pt x="5424" y="7034"/>
                  </a:cubicBezTo>
                  <a:cubicBezTo>
                    <a:pt x="5325" y="7034"/>
                    <a:pt x="5231" y="7074"/>
                    <a:pt x="5168" y="7153"/>
                  </a:cubicBezTo>
                  <a:cubicBezTo>
                    <a:pt x="5010" y="7310"/>
                    <a:pt x="5010" y="7562"/>
                    <a:pt x="5168" y="7688"/>
                  </a:cubicBezTo>
                  <a:cubicBezTo>
                    <a:pt x="5514" y="8035"/>
                    <a:pt x="6018" y="8224"/>
                    <a:pt x="6491" y="8224"/>
                  </a:cubicBezTo>
                  <a:cubicBezTo>
                    <a:pt x="6585" y="8224"/>
                    <a:pt x="6711" y="8224"/>
                    <a:pt x="6837" y="8192"/>
                  </a:cubicBezTo>
                  <a:lnTo>
                    <a:pt x="6837" y="9326"/>
                  </a:lnTo>
                  <a:lnTo>
                    <a:pt x="6837" y="9673"/>
                  </a:lnTo>
                  <a:cubicBezTo>
                    <a:pt x="6711" y="9673"/>
                    <a:pt x="6554" y="9736"/>
                    <a:pt x="6428" y="9736"/>
                  </a:cubicBezTo>
                  <a:cubicBezTo>
                    <a:pt x="4569" y="9673"/>
                    <a:pt x="3057" y="8192"/>
                    <a:pt x="3057" y="6333"/>
                  </a:cubicBezTo>
                  <a:cubicBezTo>
                    <a:pt x="3057" y="3908"/>
                    <a:pt x="3057" y="3971"/>
                    <a:pt x="3088" y="3687"/>
                  </a:cubicBezTo>
                  <a:cubicBezTo>
                    <a:pt x="3939" y="3592"/>
                    <a:pt x="4790" y="3151"/>
                    <a:pt x="5325" y="2490"/>
                  </a:cubicBezTo>
                  <a:close/>
                  <a:moveTo>
                    <a:pt x="6459" y="694"/>
                  </a:moveTo>
                  <a:cubicBezTo>
                    <a:pt x="8287" y="757"/>
                    <a:pt x="9830" y="2238"/>
                    <a:pt x="9830" y="4097"/>
                  </a:cubicBezTo>
                  <a:lnTo>
                    <a:pt x="9830" y="11941"/>
                  </a:lnTo>
                  <a:cubicBezTo>
                    <a:pt x="8570" y="11721"/>
                    <a:pt x="7562" y="10618"/>
                    <a:pt x="7562" y="9295"/>
                  </a:cubicBezTo>
                  <a:lnTo>
                    <a:pt x="7562" y="4065"/>
                  </a:lnTo>
                  <a:cubicBezTo>
                    <a:pt x="7562" y="3845"/>
                    <a:pt x="7404" y="3687"/>
                    <a:pt x="7215" y="3687"/>
                  </a:cubicBezTo>
                  <a:cubicBezTo>
                    <a:pt x="6585" y="3687"/>
                    <a:pt x="6113" y="3183"/>
                    <a:pt x="6113" y="2584"/>
                  </a:cubicBezTo>
                  <a:lnTo>
                    <a:pt x="6113" y="757"/>
                  </a:lnTo>
                  <a:cubicBezTo>
                    <a:pt x="6239" y="757"/>
                    <a:pt x="6365" y="694"/>
                    <a:pt x="6459" y="694"/>
                  </a:cubicBezTo>
                  <a:close/>
                  <a:moveTo>
                    <a:pt x="3057" y="8665"/>
                  </a:moveTo>
                  <a:cubicBezTo>
                    <a:pt x="3781" y="9704"/>
                    <a:pt x="5010" y="10429"/>
                    <a:pt x="6428" y="10429"/>
                  </a:cubicBezTo>
                  <a:cubicBezTo>
                    <a:pt x="6617" y="10429"/>
                    <a:pt x="6774" y="10429"/>
                    <a:pt x="6995" y="10398"/>
                  </a:cubicBezTo>
                  <a:cubicBezTo>
                    <a:pt x="7184" y="11028"/>
                    <a:pt x="7562" y="11563"/>
                    <a:pt x="8098" y="11973"/>
                  </a:cubicBezTo>
                  <a:lnTo>
                    <a:pt x="3057" y="11973"/>
                  </a:lnTo>
                  <a:lnTo>
                    <a:pt x="3057" y="8665"/>
                  </a:lnTo>
                  <a:close/>
                  <a:moveTo>
                    <a:pt x="6396" y="1"/>
                  </a:moveTo>
                  <a:cubicBezTo>
                    <a:pt x="4096" y="1"/>
                    <a:pt x="2269" y="1860"/>
                    <a:pt x="2269" y="4097"/>
                  </a:cubicBezTo>
                  <a:lnTo>
                    <a:pt x="2269" y="4443"/>
                  </a:lnTo>
                  <a:cubicBezTo>
                    <a:pt x="1356" y="4443"/>
                    <a:pt x="631" y="5231"/>
                    <a:pt x="757" y="6144"/>
                  </a:cubicBezTo>
                  <a:cubicBezTo>
                    <a:pt x="284" y="6428"/>
                    <a:pt x="1" y="6900"/>
                    <a:pt x="1" y="7436"/>
                  </a:cubicBezTo>
                  <a:cubicBezTo>
                    <a:pt x="1" y="8255"/>
                    <a:pt x="694" y="8948"/>
                    <a:pt x="1513" y="8948"/>
                  </a:cubicBezTo>
                  <a:cubicBezTo>
                    <a:pt x="1797" y="8948"/>
                    <a:pt x="2017" y="8854"/>
                    <a:pt x="2269" y="8728"/>
                  </a:cubicBezTo>
                  <a:lnTo>
                    <a:pt x="2269" y="12351"/>
                  </a:lnTo>
                  <a:cubicBezTo>
                    <a:pt x="2269" y="12571"/>
                    <a:pt x="2427" y="12729"/>
                    <a:pt x="2616" y="12729"/>
                  </a:cubicBezTo>
                  <a:lnTo>
                    <a:pt x="10145" y="12729"/>
                  </a:lnTo>
                  <a:cubicBezTo>
                    <a:pt x="10334" y="12729"/>
                    <a:pt x="10492" y="12571"/>
                    <a:pt x="10492" y="12351"/>
                  </a:cubicBezTo>
                  <a:lnTo>
                    <a:pt x="10492" y="8728"/>
                  </a:lnTo>
                  <a:cubicBezTo>
                    <a:pt x="10712" y="8854"/>
                    <a:pt x="10965" y="8948"/>
                    <a:pt x="11248" y="8948"/>
                  </a:cubicBezTo>
                  <a:cubicBezTo>
                    <a:pt x="12067" y="8948"/>
                    <a:pt x="12729" y="8255"/>
                    <a:pt x="12729" y="7436"/>
                  </a:cubicBezTo>
                  <a:cubicBezTo>
                    <a:pt x="12823" y="6932"/>
                    <a:pt x="12508" y="6428"/>
                    <a:pt x="12036" y="6144"/>
                  </a:cubicBezTo>
                  <a:cubicBezTo>
                    <a:pt x="12130" y="5231"/>
                    <a:pt x="11437" y="4443"/>
                    <a:pt x="10523" y="4443"/>
                  </a:cubicBezTo>
                  <a:lnTo>
                    <a:pt x="10523" y="4097"/>
                  </a:lnTo>
                  <a:cubicBezTo>
                    <a:pt x="10523" y="1860"/>
                    <a:pt x="8665" y="1"/>
                    <a:pt x="63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5" name="Google Shape;5565;p70"/>
          <p:cNvGrpSpPr/>
          <p:nvPr/>
        </p:nvGrpSpPr>
        <p:grpSpPr>
          <a:xfrm>
            <a:off x="3154013" y="2099663"/>
            <a:ext cx="337178" cy="337178"/>
            <a:chOff x="-56010850" y="2294725"/>
            <a:chExt cx="319025" cy="319025"/>
          </a:xfrm>
        </p:grpSpPr>
        <p:sp>
          <p:nvSpPr>
            <p:cNvPr id="5566" name="Google Shape;5566;p70"/>
            <p:cNvSpPr/>
            <p:nvPr/>
          </p:nvSpPr>
          <p:spPr>
            <a:xfrm>
              <a:off x="-55906875" y="25272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58" y="1001"/>
                    <a:pt x="2773" y="623"/>
                  </a:cubicBezTo>
                  <a:cubicBezTo>
                    <a:pt x="2930" y="465"/>
                    <a:pt x="2930" y="245"/>
                    <a:pt x="2773" y="119"/>
                  </a:cubicBezTo>
                  <a:cubicBezTo>
                    <a:pt x="2694" y="40"/>
                    <a:pt x="2592" y="1"/>
                    <a:pt x="2493" y="1"/>
                  </a:cubicBezTo>
                  <a:cubicBezTo>
                    <a:pt x="2395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83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70"/>
            <p:cNvSpPr/>
            <p:nvPr/>
          </p:nvSpPr>
          <p:spPr>
            <a:xfrm>
              <a:off x="-5591632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70"/>
            <p:cNvSpPr/>
            <p:nvPr/>
          </p:nvSpPr>
          <p:spPr>
            <a:xfrm>
              <a:off x="-55842300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70"/>
            <p:cNvSpPr/>
            <p:nvPr/>
          </p:nvSpPr>
          <p:spPr>
            <a:xfrm>
              <a:off x="-56010850" y="2294725"/>
              <a:ext cx="319025" cy="319025"/>
            </a:xfrm>
            <a:custGeom>
              <a:avLst/>
              <a:gdLst/>
              <a:ahLst/>
              <a:cxnLst/>
              <a:rect l="l" t="t" r="r" b="b"/>
              <a:pathLst>
                <a:path w="12761" h="12761" extrusionOk="0">
                  <a:moveTo>
                    <a:pt x="6333" y="4506"/>
                  </a:moveTo>
                  <a:cubicBezTo>
                    <a:pt x="6522" y="4506"/>
                    <a:pt x="6680" y="4664"/>
                    <a:pt x="6680" y="4853"/>
                  </a:cubicBezTo>
                  <a:lnTo>
                    <a:pt x="6680" y="5199"/>
                  </a:lnTo>
                  <a:lnTo>
                    <a:pt x="4475" y="5199"/>
                  </a:lnTo>
                  <a:lnTo>
                    <a:pt x="4475" y="4853"/>
                  </a:lnTo>
                  <a:cubicBezTo>
                    <a:pt x="4475" y="4664"/>
                    <a:pt x="4632" y="4506"/>
                    <a:pt x="4821" y="4506"/>
                  </a:cubicBezTo>
                  <a:close/>
                  <a:moveTo>
                    <a:pt x="5577" y="757"/>
                  </a:moveTo>
                  <a:cubicBezTo>
                    <a:pt x="7814" y="757"/>
                    <a:pt x="9673" y="2616"/>
                    <a:pt x="9673" y="4853"/>
                  </a:cubicBezTo>
                  <a:lnTo>
                    <a:pt x="9673" y="5199"/>
                  </a:lnTo>
                  <a:lnTo>
                    <a:pt x="7436" y="5199"/>
                  </a:lnTo>
                  <a:lnTo>
                    <a:pt x="7436" y="4853"/>
                  </a:lnTo>
                  <a:cubicBezTo>
                    <a:pt x="7436" y="4222"/>
                    <a:pt x="6932" y="3750"/>
                    <a:pt x="6333" y="3750"/>
                  </a:cubicBezTo>
                  <a:lnTo>
                    <a:pt x="4821" y="3750"/>
                  </a:lnTo>
                  <a:cubicBezTo>
                    <a:pt x="4191" y="3750"/>
                    <a:pt x="3718" y="4254"/>
                    <a:pt x="3718" y="4853"/>
                  </a:cubicBezTo>
                  <a:lnTo>
                    <a:pt x="3718" y="5199"/>
                  </a:lnTo>
                  <a:lnTo>
                    <a:pt x="1482" y="5199"/>
                  </a:lnTo>
                  <a:lnTo>
                    <a:pt x="1482" y="4853"/>
                  </a:lnTo>
                  <a:cubicBezTo>
                    <a:pt x="1482" y="2616"/>
                    <a:pt x="3340" y="757"/>
                    <a:pt x="5577" y="757"/>
                  </a:cubicBezTo>
                  <a:close/>
                  <a:moveTo>
                    <a:pt x="1482" y="5955"/>
                  </a:moveTo>
                  <a:lnTo>
                    <a:pt x="1482" y="7467"/>
                  </a:lnTo>
                  <a:cubicBezTo>
                    <a:pt x="1103" y="7467"/>
                    <a:pt x="725" y="7152"/>
                    <a:pt x="725" y="6711"/>
                  </a:cubicBezTo>
                  <a:cubicBezTo>
                    <a:pt x="725" y="6302"/>
                    <a:pt x="1103" y="5955"/>
                    <a:pt x="1482" y="5955"/>
                  </a:cubicBezTo>
                  <a:close/>
                  <a:moveTo>
                    <a:pt x="9704" y="5955"/>
                  </a:moveTo>
                  <a:cubicBezTo>
                    <a:pt x="10114" y="5955"/>
                    <a:pt x="10460" y="6302"/>
                    <a:pt x="10460" y="6711"/>
                  </a:cubicBezTo>
                  <a:cubicBezTo>
                    <a:pt x="10460" y="7089"/>
                    <a:pt x="10145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9011" y="5955"/>
                  </a:moveTo>
                  <a:cubicBezTo>
                    <a:pt x="8980" y="6270"/>
                    <a:pt x="8980" y="8318"/>
                    <a:pt x="8980" y="8633"/>
                  </a:cubicBezTo>
                  <a:cubicBezTo>
                    <a:pt x="8980" y="10492"/>
                    <a:pt x="7467" y="11973"/>
                    <a:pt x="5609" y="11973"/>
                  </a:cubicBezTo>
                  <a:cubicBezTo>
                    <a:pt x="3781" y="11973"/>
                    <a:pt x="2269" y="10492"/>
                    <a:pt x="2269" y="8633"/>
                  </a:cubicBezTo>
                  <a:lnTo>
                    <a:pt x="2269" y="5955"/>
                  </a:lnTo>
                  <a:close/>
                  <a:moveTo>
                    <a:pt x="5577" y="1"/>
                  </a:moveTo>
                  <a:cubicBezTo>
                    <a:pt x="2899" y="1"/>
                    <a:pt x="725" y="2175"/>
                    <a:pt x="725" y="4853"/>
                  </a:cubicBezTo>
                  <a:lnTo>
                    <a:pt x="725" y="5451"/>
                  </a:lnTo>
                  <a:cubicBezTo>
                    <a:pt x="316" y="5703"/>
                    <a:pt x="1" y="6207"/>
                    <a:pt x="1" y="6743"/>
                  </a:cubicBezTo>
                  <a:cubicBezTo>
                    <a:pt x="1" y="7562"/>
                    <a:pt x="662" y="8255"/>
                    <a:pt x="1482" y="8255"/>
                  </a:cubicBezTo>
                  <a:lnTo>
                    <a:pt x="1482" y="8665"/>
                  </a:lnTo>
                  <a:cubicBezTo>
                    <a:pt x="1482" y="10933"/>
                    <a:pt x="3340" y="12760"/>
                    <a:pt x="5577" y="12760"/>
                  </a:cubicBezTo>
                  <a:cubicBezTo>
                    <a:pt x="7814" y="12760"/>
                    <a:pt x="9673" y="10933"/>
                    <a:pt x="9673" y="8665"/>
                  </a:cubicBezTo>
                  <a:lnTo>
                    <a:pt x="9673" y="8255"/>
                  </a:lnTo>
                  <a:cubicBezTo>
                    <a:pt x="10492" y="8255"/>
                    <a:pt x="11185" y="7562"/>
                    <a:pt x="11185" y="6743"/>
                  </a:cubicBezTo>
                  <a:cubicBezTo>
                    <a:pt x="11185" y="6459"/>
                    <a:pt x="11091" y="6239"/>
                    <a:pt x="10965" y="5987"/>
                  </a:cubicBezTo>
                  <a:lnTo>
                    <a:pt x="12351" y="5987"/>
                  </a:lnTo>
                  <a:cubicBezTo>
                    <a:pt x="12540" y="5987"/>
                    <a:pt x="12697" y="5829"/>
                    <a:pt x="12697" y="5640"/>
                  </a:cubicBezTo>
                  <a:cubicBezTo>
                    <a:pt x="12760" y="5420"/>
                    <a:pt x="12540" y="5199"/>
                    <a:pt x="12351" y="5199"/>
                  </a:cubicBezTo>
                  <a:lnTo>
                    <a:pt x="10429" y="5199"/>
                  </a:lnTo>
                  <a:lnTo>
                    <a:pt x="10429" y="4853"/>
                  </a:lnTo>
                  <a:cubicBezTo>
                    <a:pt x="10429" y="2175"/>
                    <a:pt x="8255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0" name="Google Shape;5570;p70"/>
          <p:cNvGrpSpPr/>
          <p:nvPr/>
        </p:nvGrpSpPr>
        <p:grpSpPr>
          <a:xfrm>
            <a:off x="3154026" y="2514232"/>
            <a:ext cx="337151" cy="336332"/>
            <a:chOff x="-56010050" y="2686975"/>
            <a:chExt cx="319000" cy="318225"/>
          </a:xfrm>
        </p:grpSpPr>
        <p:sp>
          <p:nvSpPr>
            <p:cNvPr id="5571" name="Google Shape;5571;p70"/>
            <p:cNvSpPr/>
            <p:nvPr/>
          </p:nvSpPr>
          <p:spPr>
            <a:xfrm>
              <a:off x="-55887975" y="2917925"/>
              <a:ext cx="72475" cy="29775"/>
            </a:xfrm>
            <a:custGeom>
              <a:avLst/>
              <a:gdLst/>
              <a:ahLst/>
              <a:cxnLst/>
              <a:rect l="l" t="t" r="r" b="b"/>
              <a:pathLst>
                <a:path w="2899" h="1191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26" y="1001"/>
                    <a:pt x="2742" y="655"/>
                  </a:cubicBezTo>
                  <a:cubicBezTo>
                    <a:pt x="2899" y="497"/>
                    <a:pt x="2899" y="245"/>
                    <a:pt x="2742" y="119"/>
                  </a:cubicBezTo>
                  <a:cubicBezTo>
                    <a:pt x="2694" y="72"/>
                    <a:pt x="2608" y="48"/>
                    <a:pt x="2513" y="48"/>
                  </a:cubicBezTo>
                  <a:cubicBezTo>
                    <a:pt x="2419" y="48"/>
                    <a:pt x="2316" y="72"/>
                    <a:pt x="2237" y="119"/>
                  </a:cubicBezTo>
                  <a:cubicBezTo>
                    <a:pt x="2048" y="340"/>
                    <a:pt x="1733" y="434"/>
                    <a:pt x="1450" y="434"/>
                  </a:cubicBezTo>
                  <a:cubicBezTo>
                    <a:pt x="1135" y="434"/>
                    <a:pt x="851" y="340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70"/>
            <p:cNvSpPr/>
            <p:nvPr/>
          </p:nvSpPr>
          <p:spPr>
            <a:xfrm>
              <a:off x="-55897425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70"/>
            <p:cNvSpPr/>
            <p:nvPr/>
          </p:nvSpPr>
          <p:spPr>
            <a:xfrm>
              <a:off x="-55822600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70"/>
            <p:cNvSpPr/>
            <p:nvPr/>
          </p:nvSpPr>
          <p:spPr>
            <a:xfrm>
              <a:off x="-56010050" y="26869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2962" y="756"/>
                  </a:moveTo>
                  <a:cubicBezTo>
                    <a:pt x="3686" y="756"/>
                    <a:pt x="4285" y="1260"/>
                    <a:pt x="4443" y="1954"/>
                  </a:cubicBezTo>
                  <a:cubicBezTo>
                    <a:pt x="4096" y="2174"/>
                    <a:pt x="3749" y="2395"/>
                    <a:pt x="3434" y="2710"/>
                  </a:cubicBezTo>
                  <a:cubicBezTo>
                    <a:pt x="3119" y="3025"/>
                    <a:pt x="2867" y="3340"/>
                    <a:pt x="2678" y="3686"/>
                  </a:cubicBezTo>
                  <a:cubicBezTo>
                    <a:pt x="1954" y="3592"/>
                    <a:pt x="1450" y="2962"/>
                    <a:pt x="1450" y="2237"/>
                  </a:cubicBezTo>
                  <a:cubicBezTo>
                    <a:pt x="1450" y="1418"/>
                    <a:pt x="2111" y="756"/>
                    <a:pt x="2962" y="756"/>
                  </a:cubicBezTo>
                  <a:close/>
                  <a:moveTo>
                    <a:pt x="9735" y="756"/>
                  </a:moveTo>
                  <a:cubicBezTo>
                    <a:pt x="10554" y="756"/>
                    <a:pt x="11216" y="1418"/>
                    <a:pt x="11216" y="2237"/>
                  </a:cubicBezTo>
                  <a:cubicBezTo>
                    <a:pt x="11216" y="2993"/>
                    <a:pt x="10712" y="3592"/>
                    <a:pt x="9987" y="3686"/>
                  </a:cubicBezTo>
                  <a:cubicBezTo>
                    <a:pt x="9798" y="3340"/>
                    <a:pt x="9578" y="2993"/>
                    <a:pt x="9263" y="2710"/>
                  </a:cubicBezTo>
                  <a:cubicBezTo>
                    <a:pt x="8948" y="2395"/>
                    <a:pt x="8570" y="2174"/>
                    <a:pt x="8223" y="1954"/>
                  </a:cubicBezTo>
                  <a:cubicBezTo>
                    <a:pt x="8381" y="1260"/>
                    <a:pt x="8979" y="756"/>
                    <a:pt x="9735" y="756"/>
                  </a:cubicBezTo>
                  <a:close/>
                  <a:moveTo>
                    <a:pt x="5986" y="2237"/>
                  </a:moveTo>
                  <a:lnTo>
                    <a:pt x="5986" y="2584"/>
                  </a:lnTo>
                  <a:cubicBezTo>
                    <a:pt x="5986" y="4064"/>
                    <a:pt x="4789" y="5230"/>
                    <a:pt x="3340" y="5230"/>
                  </a:cubicBezTo>
                  <a:lnTo>
                    <a:pt x="2993" y="5230"/>
                  </a:lnTo>
                  <a:cubicBezTo>
                    <a:pt x="3151" y="3655"/>
                    <a:pt x="4411" y="2395"/>
                    <a:pt x="5986" y="2237"/>
                  </a:cubicBezTo>
                  <a:close/>
                  <a:moveTo>
                    <a:pt x="6742" y="2237"/>
                  </a:moveTo>
                  <a:cubicBezTo>
                    <a:pt x="8318" y="2395"/>
                    <a:pt x="9578" y="3655"/>
                    <a:pt x="9735" y="5230"/>
                  </a:cubicBezTo>
                  <a:lnTo>
                    <a:pt x="9357" y="5230"/>
                  </a:lnTo>
                  <a:cubicBezTo>
                    <a:pt x="7908" y="5230"/>
                    <a:pt x="6742" y="4064"/>
                    <a:pt x="6742" y="2584"/>
                  </a:cubicBezTo>
                  <a:lnTo>
                    <a:pt x="6742" y="2237"/>
                  </a:lnTo>
                  <a:close/>
                  <a:moveTo>
                    <a:pt x="2206" y="5986"/>
                  </a:moveTo>
                  <a:lnTo>
                    <a:pt x="2206" y="7467"/>
                  </a:lnTo>
                  <a:cubicBezTo>
                    <a:pt x="1796" y="7467"/>
                    <a:pt x="1450" y="7152"/>
                    <a:pt x="1450" y="6742"/>
                  </a:cubicBezTo>
                  <a:cubicBezTo>
                    <a:pt x="1450" y="6301"/>
                    <a:pt x="1796" y="5986"/>
                    <a:pt x="2206" y="5986"/>
                  </a:cubicBezTo>
                  <a:close/>
                  <a:moveTo>
                    <a:pt x="10460" y="5986"/>
                  </a:moveTo>
                  <a:cubicBezTo>
                    <a:pt x="10870" y="5986"/>
                    <a:pt x="11216" y="6301"/>
                    <a:pt x="11216" y="6742"/>
                  </a:cubicBezTo>
                  <a:cubicBezTo>
                    <a:pt x="11216" y="7120"/>
                    <a:pt x="10870" y="7467"/>
                    <a:pt x="10460" y="7467"/>
                  </a:cubicBezTo>
                  <a:lnTo>
                    <a:pt x="10460" y="5986"/>
                  </a:lnTo>
                  <a:close/>
                  <a:moveTo>
                    <a:pt x="1008" y="7624"/>
                  </a:moveTo>
                  <a:cubicBezTo>
                    <a:pt x="1292" y="8002"/>
                    <a:pt x="1733" y="8223"/>
                    <a:pt x="2206" y="8223"/>
                  </a:cubicBezTo>
                  <a:cubicBezTo>
                    <a:pt x="2206" y="8633"/>
                    <a:pt x="1891" y="8979"/>
                    <a:pt x="1450" y="8979"/>
                  </a:cubicBezTo>
                  <a:cubicBezTo>
                    <a:pt x="1071" y="8979"/>
                    <a:pt x="693" y="8664"/>
                    <a:pt x="693" y="8223"/>
                  </a:cubicBezTo>
                  <a:cubicBezTo>
                    <a:pt x="693" y="8002"/>
                    <a:pt x="819" y="7750"/>
                    <a:pt x="1008" y="7624"/>
                  </a:cubicBezTo>
                  <a:close/>
                  <a:moveTo>
                    <a:pt x="11657" y="7624"/>
                  </a:moveTo>
                  <a:cubicBezTo>
                    <a:pt x="11846" y="7782"/>
                    <a:pt x="11972" y="8002"/>
                    <a:pt x="11972" y="8223"/>
                  </a:cubicBezTo>
                  <a:cubicBezTo>
                    <a:pt x="11972" y="8633"/>
                    <a:pt x="11626" y="8979"/>
                    <a:pt x="11216" y="8979"/>
                  </a:cubicBezTo>
                  <a:cubicBezTo>
                    <a:pt x="10838" y="8979"/>
                    <a:pt x="10460" y="8664"/>
                    <a:pt x="10460" y="8223"/>
                  </a:cubicBezTo>
                  <a:cubicBezTo>
                    <a:pt x="10933" y="8223"/>
                    <a:pt x="11374" y="8002"/>
                    <a:pt x="11657" y="7624"/>
                  </a:cubicBezTo>
                  <a:close/>
                  <a:moveTo>
                    <a:pt x="6333" y="4127"/>
                  </a:moveTo>
                  <a:cubicBezTo>
                    <a:pt x="6490" y="4442"/>
                    <a:pt x="6679" y="4726"/>
                    <a:pt x="6963" y="5009"/>
                  </a:cubicBezTo>
                  <a:cubicBezTo>
                    <a:pt x="7593" y="5640"/>
                    <a:pt x="8475" y="5986"/>
                    <a:pt x="9357" y="5986"/>
                  </a:cubicBezTo>
                  <a:lnTo>
                    <a:pt x="9735" y="5986"/>
                  </a:lnTo>
                  <a:lnTo>
                    <a:pt x="9735" y="8570"/>
                  </a:lnTo>
                  <a:cubicBezTo>
                    <a:pt x="9735" y="10428"/>
                    <a:pt x="8192" y="11972"/>
                    <a:pt x="6333" y="11972"/>
                  </a:cubicBezTo>
                  <a:cubicBezTo>
                    <a:pt x="4474" y="11972"/>
                    <a:pt x="2962" y="10428"/>
                    <a:pt x="2962" y="8570"/>
                  </a:cubicBezTo>
                  <a:lnTo>
                    <a:pt x="2962" y="5986"/>
                  </a:lnTo>
                  <a:lnTo>
                    <a:pt x="3308" y="5986"/>
                  </a:lnTo>
                  <a:cubicBezTo>
                    <a:pt x="4222" y="5986"/>
                    <a:pt x="5041" y="5640"/>
                    <a:pt x="5703" y="5009"/>
                  </a:cubicBezTo>
                  <a:cubicBezTo>
                    <a:pt x="5955" y="4757"/>
                    <a:pt x="6175" y="4442"/>
                    <a:pt x="6333" y="4127"/>
                  </a:cubicBezTo>
                  <a:close/>
                  <a:moveTo>
                    <a:pt x="2962" y="0"/>
                  </a:moveTo>
                  <a:cubicBezTo>
                    <a:pt x="1733" y="0"/>
                    <a:pt x="693" y="977"/>
                    <a:pt x="693" y="2237"/>
                  </a:cubicBezTo>
                  <a:cubicBezTo>
                    <a:pt x="693" y="3277"/>
                    <a:pt x="1418" y="4159"/>
                    <a:pt x="2395" y="4411"/>
                  </a:cubicBezTo>
                  <a:cubicBezTo>
                    <a:pt x="2332" y="4694"/>
                    <a:pt x="2237" y="4946"/>
                    <a:pt x="2237" y="5230"/>
                  </a:cubicBezTo>
                  <a:cubicBezTo>
                    <a:pt x="1355" y="5230"/>
                    <a:pt x="630" y="6018"/>
                    <a:pt x="756" y="6931"/>
                  </a:cubicBezTo>
                  <a:cubicBezTo>
                    <a:pt x="284" y="7215"/>
                    <a:pt x="0" y="7687"/>
                    <a:pt x="0" y="8223"/>
                  </a:cubicBezTo>
                  <a:cubicBezTo>
                    <a:pt x="0" y="9042"/>
                    <a:pt x="662" y="9735"/>
                    <a:pt x="1513" y="9735"/>
                  </a:cubicBezTo>
                  <a:cubicBezTo>
                    <a:pt x="1828" y="9735"/>
                    <a:pt x="2080" y="9641"/>
                    <a:pt x="2332" y="9452"/>
                  </a:cubicBezTo>
                  <a:cubicBezTo>
                    <a:pt x="2710" y="11310"/>
                    <a:pt x="4379" y="12728"/>
                    <a:pt x="6396" y="12728"/>
                  </a:cubicBezTo>
                  <a:cubicBezTo>
                    <a:pt x="8381" y="12728"/>
                    <a:pt x="10050" y="11310"/>
                    <a:pt x="10428" y="9452"/>
                  </a:cubicBezTo>
                  <a:cubicBezTo>
                    <a:pt x="10680" y="9609"/>
                    <a:pt x="10964" y="9735"/>
                    <a:pt x="11279" y="9735"/>
                  </a:cubicBezTo>
                  <a:cubicBezTo>
                    <a:pt x="12098" y="9735"/>
                    <a:pt x="12760" y="9042"/>
                    <a:pt x="12760" y="8223"/>
                  </a:cubicBezTo>
                  <a:cubicBezTo>
                    <a:pt x="12728" y="7687"/>
                    <a:pt x="12413" y="7152"/>
                    <a:pt x="11941" y="6931"/>
                  </a:cubicBezTo>
                  <a:cubicBezTo>
                    <a:pt x="12035" y="6018"/>
                    <a:pt x="11342" y="5230"/>
                    <a:pt x="10428" y="5230"/>
                  </a:cubicBezTo>
                  <a:cubicBezTo>
                    <a:pt x="10397" y="4946"/>
                    <a:pt x="10365" y="4694"/>
                    <a:pt x="10271" y="4411"/>
                  </a:cubicBezTo>
                  <a:cubicBezTo>
                    <a:pt x="11248" y="4159"/>
                    <a:pt x="11972" y="3277"/>
                    <a:pt x="11972" y="2237"/>
                  </a:cubicBezTo>
                  <a:cubicBezTo>
                    <a:pt x="11972" y="1008"/>
                    <a:pt x="10996" y="0"/>
                    <a:pt x="9735" y="0"/>
                  </a:cubicBezTo>
                  <a:cubicBezTo>
                    <a:pt x="8664" y="0"/>
                    <a:pt x="7814" y="693"/>
                    <a:pt x="7530" y="1638"/>
                  </a:cubicBezTo>
                  <a:cubicBezTo>
                    <a:pt x="7120" y="1544"/>
                    <a:pt x="6742" y="1481"/>
                    <a:pt x="6333" y="1481"/>
                  </a:cubicBezTo>
                  <a:cubicBezTo>
                    <a:pt x="5955" y="1481"/>
                    <a:pt x="5514" y="1575"/>
                    <a:pt x="5167" y="1638"/>
                  </a:cubicBezTo>
                  <a:cubicBezTo>
                    <a:pt x="4915" y="693"/>
                    <a:pt x="4033" y="0"/>
                    <a:pt x="29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5" name="Google Shape;5575;p70"/>
          <p:cNvGrpSpPr/>
          <p:nvPr/>
        </p:nvGrpSpPr>
        <p:grpSpPr>
          <a:xfrm>
            <a:off x="5231050" y="1685939"/>
            <a:ext cx="337178" cy="336332"/>
            <a:chOff x="-54081175" y="1903275"/>
            <a:chExt cx="319025" cy="318225"/>
          </a:xfrm>
        </p:grpSpPr>
        <p:sp>
          <p:nvSpPr>
            <p:cNvPr id="5576" name="Google Shape;5576;p70"/>
            <p:cNvSpPr/>
            <p:nvPr/>
          </p:nvSpPr>
          <p:spPr>
            <a:xfrm>
              <a:off x="-53959075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70"/>
            <p:cNvSpPr/>
            <p:nvPr/>
          </p:nvSpPr>
          <p:spPr>
            <a:xfrm>
              <a:off x="-54081175" y="19032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65" y="757"/>
                  </a:moveTo>
                  <a:cubicBezTo>
                    <a:pt x="7594" y="757"/>
                    <a:pt x="8728" y="1324"/>
                    <a:pt x="9515" y="2238"/>
                  </a:cubicBezTo>
                  <a:lnTo>
                    <a:pt x="8570" y="2238"/>
                  </a:lnTo>
                  <a:cubicBezTo>
                    <a:pt x="7436" y="2238"/>
                    <a:pt x="6396" y="1702"/>
                    <a:pt x="5829" y="789"/>
                  </a:cubicBezTo>
                  <a:cubicBezTo>
                    <a:pt x="5987" y="757"/>
                    <a:pt x="6176" y="757"/>
                    <a:pt x="6365" y="757"/>
                  </a:cubicBezTo>
                  <a:close/>
                  <a:moveTo>
                    <a:pt x="5042" y="946"/>
                  </a:moveTo>
                  <a:cubicBezTo>
                    <a:pt x="5357" y="1482"/>
                    <a:pt x="5829" y="1954"/>
                    <a:pt x="6365" y="2332"/>
                  </a:cubicBezTo>
                  <a:cubicBezTo>
                    <a:pt x="7027" y="2742"/>
                    <a:pt x="7783" y="2962"/>
                    <a:pt x="8570" y="2962"/>
                  </a:cubicBezTo>
                  <a:lnTo>
                    <a:pt x="9988" y="2962"/>
                  </a:lnTo>
                  <a:cubicBezTo>
                    <a:pt x="10272" y="3498"/>
                    <a:pt x="10461" y="4160"/>
                    <a:pt x="10461" y="4853"/>
                  </a:cubicBezTo>
                  <a:lnTo>
                    <a:pt x="10461" y="5199"/>
                  </a:lnTo>
                  <a:lnTo>
                    <a:pt x="10429" y="5199"/>
                  </a:lnTo>
                  <a:cubicBezTo>
                    <a:pt x="10272" y="4380"/>
                    <a:pt x="9484" y="3687"/>
                    <a:pt x="8570" y="3687"/>
                  </a:cubicBezTo>
                  <a:cubicBezTo>
                    <a:pt x="7657" y="3687"/>
                    <a:pt x="6932" y="4317"/>
                    <a:pt x="6775" y="5199"/>
                  </a:cubicBezTo>
                  <a:lnTo>
                    <a:pt x="5924" y="5199"/>
                  </a:lnTo>
                  <a:cubicBezTo>
                    <a:pt x="5766" y="4317"/>
                    <a:pt x="4979" y="3687"/>
                    <a:pt x="4128" y="3687"/>
                  </a:cubicBezTo>
                  <a:cubicBezTo>
                    <a:pt x="3214" y="3687"/>
                    <a:pt x="2427" y="4380"/>
                    <a:pt x="2269" y="5199"/>
                  </a:cubicBezTo>
                  <a:lnTo>
                    <a:pt x="2238" y="5199"/>
                  </a:lnTo>
                  <a:lnTo>
                    <a:pt x="2238" y="4853"/>
                  </a:lnTo>
                  <a:cubicBezTo>
                    <a:pt x="2206" y="3025"/>
                    <a:pt x="3372" y="1482"/>
                    <a:pt x="5042" y="946"/>
                  </a:cubicBezTo>
                  <a:close/>
                  <a:moveTo>
                    <a:pt x="1450" y="5231"/>
                  </a:moveTo>
                  <a:lnTo>
                    <a:pt x="1450" y="6711"/>
                  </a:lnTo>
                  <a:cubicBezTo>
                    <a:pt x="1431" y="6713"/>
                    <a:pt x="1413" y="6714"/>
                    <a:pt x="1394" y="6714"/>
                  </a:cubicBezTo>
                  <a:cubicBezTo>
                    <a:pt x="1009" y="6714"/>
                    <a:pt x="694" y="6408"/>
                    <a:pt x="694" y="5987"/>
                  </a:cubicBezTo>
                  <a:cubicBezTo>
                    <a:pt x="694" y="5577"/>
                    <a:pt x="1009" y="5231"/>
                    <a:pt x="1450" y="5231"/>
                  </a:cubicBezTo>
                  <a:close/>
                  <a:moveTo>
                    <a:pt x="4097" y="4538"/>
                  </a:moveTo>
                  <a:cubicBezTo>
                    <a:pt x="4727" y="4538"/>
                    <a:pt x="5199" y="5042"/>
                    <a:pt x="5199" y="5640"/>
                  </a:cubicBezTo>
                  <a:cubicBezTo>
                    <a:pt x="5199" y="6270"/>
                    <a:pt x="4664" y="6743"/>
                    <a:pt x="4097" y="6743"/>
                  </a:cubicBezTo>
                  <a:cubicBezTo>
                    <a:pt x="3467" y="6743"/>
                    <a:pt x="2931" y="6207"/>
                    <a:pt x="2931" y="5640"/>
                  </a:cubicBezTo>
                  <a:cubicBezTo>
                    <a:pt x="2931" y="5042"/>
                    <a:pt x="3467" y="4538"/>
                    <a:pt x="4097" y="4538"/>
                  </a:cubicBezTo>
                  <a:close/>
                  <a:moveTo>
                    <a:pt x="8539" y="4538"/>
                  </a:moveTo>
                  <a:cubicBezTo>
                    <a:pt x="9169" y="4538"/>
                    <a:pt x="9673" y="5042"/>
                    <a:pt x="9673" y="5640"/>
                  </a:cubicBezTo>
                  <a:cubicBezTo>
                    <a:pt x="9673" y="6207"/>
                    <a:pt x="9169" y="6743"/>
                    <a:pt x="8539" y="6743"/>
                  </a:cubicBezTo>
                  <a:cubicBezTo>
                    <a:pt x="7940" y="6743"/>
                    <a:pt x="7436" y="6207"/>
                    <a:pt x="7436" y="5640"/>
                  </a:cubicBezTo>
                  <a:cubicBezTo>
                    <a:pt x="7436" y="5010"/>
                    <a:pt x="7940" y="4538"/>
                    <a:pt x="8539" y="4538"/>
                  </a:cubicBezTo>
                  <a:close/>
                  <a:moveTo>
                    <a:pt x="11217" y="5231"/>
                  </a:moveTo>
                  <a:cubicBezTo>
                    <a:pt x="11595" y="5231"/>
                    <a:pt x="11973" y="5577"/>
                    <a:pt x="11973" y="5987"/>
                  </a:cubicBezTo>
                  <a:cubicBezTo>
                    <a:pt x="11973" y="6428"/>
                    <a:pt x="11595" y="6743"/>
                    <a:pt x="11217" y="6743"/>
                  </a:cubicBezTo>
                  <a:lnTo>
                    <a:pt x="11217" y="5231"/>
                  </a:lnTo>
                  <a:close/>
                  <a:moveTo>
                    <a:pt x="10461" y="5987"/>
                  </a:moveTo>
                  <a:lnTo>
                    <a:pt x="10461" y="7877"/>
                  </a:lnTo>
                  <a:lnTo>
                    <a:pt x="10461" y="8224"/>
                  </a:lnTo>
                  <a:lnTo>
                    <a:pt x="8696" y="8224"/>
                  </a:lnTo>
                  <a:cubicBezTo>
                    <a:pt x="7972" y="7767"/>
                    <a:pt x="7153" y="7538"/>
                    <a:pt x="6337" y="7538"/>
                  </a:cubicBezTo>
                  <a:cubicBezTo>
                    <a:pt x="5522" y="7538"/>
                    <a:pt x="4711" y="7767"/>
                    <a:pt x="4002" y="8224"/>
                  </a:cubicBezTo>
                  <a:lnTo>
                    <a:pt x="2238" y="8224"/>
                  </a:lnTo>
                  <a:lnTo>
                    <a:pt x="2238" y="7877"/>
                  </a:lnTo>
                  <a:lnTo>
                    <a:pt x="2238" y="5987"/>
                  </a:lnTo>
                  <a:lnTo>
                    <a:pt x="2269" y="5987"/>
                  </a:lnTo>
                  <a:cubicBezTo>
                    <a:pt x="2427" y="6806"/>
                    <a:pt x="3214" y="7468"/>
                    <a:pt x="4128" y="7468"/>
                  </a:cubicBezTo>
                  <a:cubicBezTo>
                    <a:pt x="5042" y="7468"/>
                    <a:pt x="5766" y="6837"/>
                    <a:pt x="5955" y="5987"/>
                  </a:cubicBezTo>
                  <a:lnTo>
                    <a:pt x="6775" y="5987"/>
                  </a:lnTo>
                  <a:cubicBezTo>
                    <a:pt x="6932" y="6837"/>
                    <a:pt x="7720" y="7468"/>
                    <a:pt x="8570" y="7468"/>
                  </a:cubicBezTo>
                  <a:cubicBezTo>
                    <a:pt x="9106" y="7468"/>
                    <a:pt x="9578" y="7279"/>
                    <a:pt x="9925" y="6932"/>
                  </a:cubicBezTo>
                  <a:cubicBezTo>
                    <a:pt x="10209" y="6648"/>
                    <a:pt x="10366" y="6333"/>
                    <a:pt x="10429" y="5987"/>
                  </a:cubicBezTo>
                  <a:close/>
                  <a:moveTo>
                    <a:pt x="6318" y="8271"/>
                  </a:moveTo>
                  <a:cubicBezTo>
                    <a:pt x="7027" y="8271"/>
                    <a:pt x="7735" y="8476"/>
                    <a:pt x="8350" y="8885"/>
                  </a:cubicBezTo>
                  <a:cubicBezTo>
                    <a:pt x="8413" y="8948"/>
                    <a:pt x="8444" y="8980"/>
                    <a:pt x="8539" y="8980"/>
                  </a:cubicBezTo>
                  <a:lnTo>
                    <a:pt x="10272" y="8980"/>
                  </a:lnTo>
                  <a:cubicBezTo>
                    <a:pt x="9799" y="10713"/>
                    <a:pt x="8224" y="11973"/>
                    <a:pt x="6333" y="11973"/>
                  </a:cubicBezTo>
                  <a:cubicBezTo>
                    <a:pt x="4443" y="11973"/>
                    <a:pt x="2868" y="10713"/>
                    <a:pt x="2364" y="8980"/>
                  </a:cubicBezTo>
                  <a:lnTo>
                    <a:pt x="4097" y="8980"/>
                  </a:lnTo>
                  <a:cubicBezTo>
                    <a:pt x="4160" y="8980"/>
                    <a:pt x="4254" y="8948"/>
                    <a:pt x="4286" y="8885"/>
                  </a:cubicBezTo>
                  <a:cubicBezTo>
                    <a:pt x="4900" y="8476"/>
                    <a:pt x="5609" y="8271"/>
                    <a:pt x="6318" y="8271"/>
                  </a:cubicBezTo>
                  <a:close/>
                  <a:moveTo>
                    <a:pt x="6333" y="1"/>
                  </a:moveTo>
                  <a:cubicBezTo>
                    <a:pt x="3782" y="1"/>
                    <a:pt x="1639" y="1986"/>
                    <a:pt x="1482" y="4475"/>
                  </a:cubicBezTo>
                  <a:cubicBezTo>
                    <a:pt x="663" y="4475"/>
                    <a:pt x="1" y="5168"/>
                    <a:pt x="1" y="5987"/>
                  </a:cubicBezTo>
                  <a:cubicBezTo>
                    <a:pt x="1" y="6806"/>
                    <a:pt x="663" y="7468"/>
                    <a:pt x="1482" y="7468"/>
                  </a:cubicBezTo>
                  <a:lnTo>
                    <a:pt x="1482" y="7877"/>
                  </a:lnTo>
                  <a:cubicBezTo>
                    <a:pt x="1482" y="10555"/>
                    <a:pt x="3656" y="12729"/>
                    <a:pt x="6365" y="12729"/>
                  </a:cubicBezTo>
                  <a:cubicBezTo>
                    <a:pt x="9043" y="12729"/>
                    <a:pt x="11248" y="10555"/>
                    <a:pt x="11248" y="7877"/>
                  </a:cubicBezTo>
                  <a:lnTo>
                    <a:pt x="11248" y="7468"/>
                  </a:lnTo>
                  <a:cubicBezTo>
                    <a:pt x="12067" y="7468"/>
                    <a:pt x="12760" y="6806"/>
                    <a:pt x="12760" y="5987"/>
                  </a:cubicBezTo>
                  <a:cubicBezTo>
                    <a:pt x="12697" y="5168"/>
                    <a:pt x="12036" y="4475"/>
                    <a:pt x="11217" y="4475"/>
                  </a:cubicBezTo>
                  <a:cubicBezTo>
                    <a:pt x="11028" y="1954"/>
                    <a:pt x="8885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8" name="Google Shape;5578;p70"/>
          <p:cNvGrpSpPr/>
          <p:nvPr/>
        </p:nvGrpSpPr>
        <p:grpSpPr>
          <a:xfrm>
            <a:off x="5251871" y="2101328"/>
            <a:ext cx="295536" cy="335513"/>
            <a:chOff x="-54063050" y="2296300"/>
            <a:chExt cx="279625" cy="317450"/>
          </a:xfrm>
        </p:grpSpPr>
        <p:sp>
          <p:nvSpPr>
            <p:cNvPr id="5579" name="Google Shape;5579;p70"/>
            <p:cNvSpPr/>
            <p:nvPr/>
          </p:nvSpPr>
          <p:spPr>
            <a:xfrm>
              <a:off x="-53959075" y="252727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26" y="1001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70"/>
            <p:cNvSpPr/>
            <p:nvPr/>
          </p:nvSpPr>
          <p:spPr>
            <a:xfrm>
              <a:off x="-53969325" y="2482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70"/>
            <p:cNvSpPr/>
            <p:nvPr/>
          </p:nvSpPr>
          <p:spPr>
            <a:xfrm>
              <a:off x="-53894500" y="248297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70"/>
            <p:cNvSpPr/>
            <p:nvPr/>
          </p:nvSpPr>
          <p:spPr>
            <a:xfrm>
              <a:off x="-54063050" y="2296300"/>
              <a:ext cx="279625" cy="317450"/>
            </a:xfrm>
            <a:custGeom>
              <a:avLst/>
              <a:gdLst/>
              <a:ahLst/>
              <a:cxnLst/>
              <a:rect l="l" t="t" r="r" b="b"/>
              <a:pathLst>
                <a:path w="11185" h="12698" extrusionOk="0">
                  <a:moveTo>
                    <a:pt x="5640" y="694"/>
                  </a:moveTo>
                  <a:cubicBezTo>
                    <a:pt x="7026" y="694"/>
                    <a:pt x="8286" y="883"/>
                    <a:pt x="9232" y="1198"/>
                  </a:cubicBezTo>
                  <a:cubicBezTo>
                    <a:pt x="10177" y="1576"/>
                    <a:pt x="10523" y="1923"/>
                    <a:pt x="10523" y="2206"/>
                  </a:cubicBezTo>
                  <a:cubicBezTo>
                    <a:pt x="10523" y="2427"/>
                    <a:pt x="10114" y="2647"/>
                    <a:pt x="9358" y="2931"/>
                  </a:cubicBezTo>
                  <a:lnTo>
                    <a:pt x="2017" y="2931"/>
                  </a:lnTo>
                  <a:cubicBezTo>
                    <a:pt x="1198" y="2679"/>
                    <a:pt x="757" y="2427"/>
                    <a:pt x="757" y="2206"/>
                  </a:cubicBezTo>
                  <a:cubicBezTo>
                    <a:pt x="757" y="1954"/>
                    <a:pt x="1103" y="1576"/>
                    <a:pt x="2048" y="1198"/>
                  </a:cubicBezTo>
                  <a:cubicBezTo>
                    <a:pt x="2994" y="851"/>
                    <a:pt x="4254" y="694"/>
                    <a:pt x="5640" y="694"/>
                  </a:cubicBezTo>
                  <a:close/>
                  <a:moveTo>
                    <a:pt x="8948" y="3687"/>
                  </a:moveTo>
                  <a:lnTo>
                    <a:pt x="8948" y="4475"/>
                  </a:lnTo>
                  <a:lnTo>
                    <a:pt x="2206" y="4475"/>
                  </a:lnTo>
                  <a:lnTo>
                    <a:pt x="2206" y="3687"/>
                  </a:lnTo>
                  <a:close/>
                  <a:moveTo>
                    <a:pt x="8633" y="5231"/>
                  </a:moveTo>
                  <a:cubicBezTo>
                    <a:pt x="8192" y="5703"/>
                    <a:pt x="7562" y="5987"/>
                    <a:pt x="6932" y="5987"/>
                  </a:cubicBezTo>
                  <a:lnTo>
                    <a:pt x="4317" y="5987"/>
                  </a:lnTo>
                  <a:cubicBezTo>
                    <a:pt x="3624" y="5987"/>
                    <a:pt x="3057" y="5703"/>
                    <a:pt x="2615" y="5231"/>
                  </a:cubicBezTo>
                  <a:close/>
                  <a:moveTo>
                    <a:pt x="9704" y="6680"/>
                  </a:moveTo>
                  <a:cubicBezTo>
                    <a:pt x="10082" y="6680"/>
                    <a:pt x="10460" y="6995"/>
                    <a:pt x="10460" y="7436"/>
                  </a:cubicBezTo>
                  <a:cubicBezTo>
                    <a:pt x="10460" y="7877"/>
                    <a:pt x="10145" y="8192"/>
                    <a:pt x="9704" y="8192"/>
                  </a:cubicBezTo>
                  <a:lnTo>
                    <a:pt x="9704" y="6680"/>
                  </a:lnTo>
                  <a:close/>
                  <a:moveTo>
                    <a:pt x="1513" y="6711"/>
                  </a:moveTo>
                  <a:lnTo>
                    <a:pt x="1513" y="8224"/>
                  </a:lnTo>
                  <a:cubicBezTo>
                    <a:pt x="1072" y="8192"/>
                    <a:pt x="757" y="7877"/>
                    <a:pt x="757" y="7467"/>
                  </a:cubicBezTo>
                  <a:cubicBezTo>
                    <a:pt x="757" y="7089"/>
                    <a:pt x="1103" y="6711"/>
                    <a:pt x="1513" y="6711"/>
                  </a:cubicBezTo>
                  <a:close/>
                  <a:moveTo>
                    <a:pt x="8979" y="5924"/>
                  </a:moveTo>
                  <a:lnTo>
                    <a:pt x="8979" y="8570"/>
                  </a:lnTo>
                  <a:cubicBezTo>
                    <a:pt x="8948" y="10429"/>
                    <a:pt x="7467" y="11910"/>
                    <a:pt x="5608" y="11910"/>
                  </a:cubicBezTo>
                  <a:cubicBezTo>
                    <a:pt x="3750" y="11910"/>
                    <a:pt x="2269" y="10429"/>
                    <a:pt x="2269" y="8570"/>
                  </a:cubicBezTo>
                  <a:lnTo>
                    <a:pt x="2269" y="5924"/>
                  </a:lnTo>
                  <a:cubicBezTo>
                    <a:pt x="2805" y="6459"/>
                    <a:pt x="3561" y="6711"/>
                    <a:pt x="4317" y="6711"/>
                  </a:cubicBezTo>
                  <a:lnTo>
                    <a:pt x="6932" y="6711"/>
                  </a:lnTo>
                  <a:cubicBezTo>
                    <a:pt x="7688" y="6711"/>
                    <a:pt x="8444" y="6459"/>
                    <a:pt x="8979" y="5924"/>
                  </a:cubicBezTo>
                  <a:close/>
                  <a:moveTo>
                    <a:pt x="5608" y="1"/>
                  </a:moveTo>
                  <a:cubicBezTo>
                    <a:pt x="4191" y="1"/>
                    <a:pt x="2805" y="190"/>
                    <a:pt x="1796" y="536"/>
                  </a:cubicBezTo>
                  <a:cubicBezTo>
                    <a:pt x="316" y="1040"/>
                    <a:pt x="1" y="1734"/>
                    <a:pt x="1" y="2206"/>
                  </a:cubicBezTo>
                  <a:cubicBezTo>
                    <a:pt x="1" y="2931"/>
                    <a:pt x="788" y="3309"/>
                    <a:pt x="1513" y="3561"/>
                  </a:cubicBezTo>
                  <a:lnTo>
                    <a:pt x="1513" y="5955"/>
                  </a:lnTo>
                  <a:cubicBezTo>
                    <a:pt x="694" y="5955"/>
                    <a:pt x="1" y="6648"/>
                    <a:pt x="1" y="7467"/>
                  </a:cubicBezTo>
                  <a:cubicBezTo>
                    <a:pt x="1" y="8287"/>
                    <a:pt x="694" y="8980"/>
                    <a:pt x="1513" y="8980"/>
                  </a:cubicBezTo>
                  <a:cubicBezTo>
                    <a:pt x="1702" y="11059"/>
                    <a:pt x="3466" y="12697"/>
                    <a:pt x="5608" y="12697"/>
                  </a:cubicBezTo>
                  <a:cubicBezTo>
                    <a:pt x="7719" y="12697"/>
                    <a:pt x="9515" y="11059"/>
                    <a:pt x="9704" y="8980"/>
                  </a:cubicBezTo>
                  <a:cubicBezTo>
                    <a:pt x="10523" y="8980"/>
                    <a:pt x="11185" y="8287"/>
                    <a:pt x="11185" y="7467"/>
                  </a:cubicBezTo>
                  <a:cubicBezTo>
                    <a:pt x="11185" y="6648"/>
                    <a:pt x="10523" y="5955"/>
                    <a:pt x="9704" y="5955"/>
                  </a:cubicBezTo>
                  <a:lnTo>
                    <a:pt x="9704" y="3561"/>
                  </a:lnTo>
                  <a:cubicBezTo>
                    <a:pt x="10397" y="3309"/>
                    <a:pt x="11185" y="2931"/>
                    <a:pt x="11185" y="2206"/>
                  </a:cubicBezTo>
                  <a:cubicBezTo>
                    <a:pt x="11185" y="1734"/>
                    <a:pt x="10870" y="1040"/>
                    <a:pt x="9421" y="536"/>
                  </a:cubicBezTo>
                  <a:cubicBezTo>
                    <a:pt x="8412" y="190"/>
                    <a:pt x="7058" y="1"/>
                    <a:pt x="56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3" name="Google Shape;5583;p70"/>
          <p:cNvGrpSpPr/>
          <p:nvPr/>
        </p:nvGrpSpPr>
        <p:grpSpPr>
          <a:xfrm>
            <a:off x="5251871" y="2512620"/>
            <a:ext cx="295536" cy="336279"/>
            <a:chOff x="-54061475" y="2685450"/>
            <a:chExt cx="279625" cy="318175"/>
          </a:xfrm>
        </p:grpSpPr>
        <p:sp>
          <p:nvSpPr>
            <p:cNvPr id="5584" name="Google Shape;5584;p70"/>
            <p:cNvSpPr/>
            <p:nvPr/>
          </p:nvSpPr>
          <p:spPr>
            <a:xfrm>
              <a:off x="-53959075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86" y="0"/>
                  </a:moveTo>
                  <a:cubicBezTo>
                    <a:pt x="292" y="0"/>
                    <a:pt x="205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9" y="465"/>
                    <a:pt x="2899" y="213"/>
                    <a:pt x="2741" y="118"/>
                  </a:cubicBezTo>
                  <a:cubicBezTo>
                    <a:pt x="2678" y="39"/>
                    <a:pt x="2592" y="0"/>
                    <a:pt x="2501" y="0"/>
                  </a:cubicBezTo>
                  <a:cubicBezTo>
                    <a:pt x="2410" y="0"/>
                    <a:pt x="2316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1" y="0"/>
                    <a:pt x="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70"/>
            <p:cNvSpPr/>
            <p:nvPr/>
          </p:nvSpPr>
          <p:spPr>
            <a:xfrm>
              <a:off x="-53969325" y="28547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90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70"/>
            <p:cNvSpPr/>
            <p:nvPr/>
          </p:nvSpPr>
          <p:spPr>
            <a:xfrm>
              <a:off x="-5389450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9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90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70"/>
            <p:cNvSpPr/>
            <p:nvPr/>
          </p:nvSpPr>
          <p:spPr>
            <a:xfrm>
              <a:off x="-54061475" y="2685450"/>
              <a:ext cx="279625" cy="318175"/>
            </a:xfrm>
            <a:custGeom>
              <a:avLst/>
              <a:gdLst/>
              <a:ahLst/>
              <a:cxnLst/>
              <a:rect l="l" t="t" r="r" b="b"/>
              <a:pathLst>
                <a:path w="11185" h="12727" extrusionOk="0">
                  <a:moveTo>
                    <a:pt x="4096" y="1699"/>
                  </a:moveTo>
                  <a:cubicBezTo>
                    <a:pt x="4348" y="1699"/>
                    <a:pt x="4537" y="1762"/>
                    <a:pt x="4726" y="1794"/>
                  </a:cubicBezTo>
                  <a:cubicBezTo>
                    <a:pt x="4254" y="2235"/>
                    <a:pt x="3970" y="2897"/>
                    <a:pt x="3844" y="3527"/>
                  </a:cubicBezTo>
                  <a:cubicBezTo>
                    <a:pt x="3813" y="3716"/>
                    <a:pt x="3970" y="3905"/>
                    <a:pt x="4159" y="3968"/>
                  </a:cubicBezTo>
                  <a:cubicBezTo>
                    <a:pt x="4178" y="3971"/>
                    <a:pt x="4197" y="3972"/>
                    <a:pt x="4216" y="3972"/>
                  </a:cubicBezTo>
                  <a:cubicBezTo>
                    <a:pt x="4411" y="3972"/>
                    <a:pt x="4572" y="3825"/>
                    <a:pt x="4600" y="3653"/>
                  </a:cubicBezTo>
                  <a:cubicBezTo>
                    <a:pt x="4695" y="3117"/>
                    <a:pt x="4915" y="2645"/>
                    <a:pt x="5199" y="2330"/>
                  </a:cubicBezTo>
                  <a:cubicBezTo>
                    <a:pt x="5335" y="2194"/>
                    <a:pt x="5588" y="1964"/>
                    <a:pt x="5877" y="1964"/>
                  </a:cubicBezTo>
                  <a:cubicBezTo>
                    <a:pt x="5923" y="1964"/>
                    <a:pt x="5970" y="1970"/>
                    <a:pt x="6018" y="1983"/>
                  </a:cubicBezTo>
                  <a:cubicBezTo>
                    <a:pt x="6365" y="2046"/>
                    <a:pt x="6585" y="2361"/>
                    <a:pt x="6648" y="2613"/>
                  </a:cubicBezTo>
                  <a:cubicBezTo>
                    <a:pt x="6806" y="2991"/>
                    <a:pt x="6900" y="3527"/>
                    <a:pt x="6774" y="4031"/>
                  </a:cubicBezTo>
                  <a:cubicBezTo>
                    <a:pt x="6743" y="4251"/>
                    <a:pt x="6900" y="4472"/>
                    <a:pt x="7121" y="4472"/>
                  </a:cubicBezTo>
                  <a:cubicBezTo>
                    <a:pt x="7310" y="4472"/>
                    <a:pt x="7467" y="4346"/>
                    <a:pt x="7467" y="4157"/>
                  </a:cubicBezTo>
                  <a:cubicBezTo>
                    <a:pt x="7593" y="3527"/>
                    <a:pt x="7562" y="2802"/>
                    <a:pt x="7247" y="2204"/>
                  </a:cubicBezTo>
                  <a:lnTo>
                    <a:pt x="7247" y="2204"/>
                  </a:lnTo>
                  <a:lnTo>
                    <a:pt x="7404" y="2267"/>
                  </a:lnTo>
                  <a:cubicBezTo>
                    <a:pt x="8822" y="2487"/>
                    <a:pt x="9767" y="3873"/>
                    <a:pt x="9515" y="5291"/>
                  </a:cubicBezTo>
                  <a:cubicBezTo>
                    <a:pt x="9486" y="5464"/>
                    <a:pt x="9326" y="5610"/>
                    <a:pt x="9130" y="5610"/>
                  </a:cubicBezTo>
                  <a:cubicBezTo>
                    <a:pt x="9112" y="5610"/>
                    <a:pt x="9093" y="5609"/>
                    <a:pt x="9074" y="5606"/>
                  </a:cubicBezTo>
                  <a:lnTo>
                    <a:pt x="1733" y="4314"/>
                  </a:lnTo>
                  <a:cubicBezTo>
                    <a:pt x="1639" y="4283"/>
                    <a:pt x="1481" y="4062"/>
                    <a:pt x="1513" y="3873"/>
                  </a:cubicBezTo>
                  <a:cubicBezTo>
                    <a:pt x="1765" y="2613"/>
                    <a:pt x="2868" y="1699"/>
                    <a:pt x="4096" y="1699"/>
                  </a:cubicBezTo>
                  <a:close/>
                  <a:moveTo>
                    <a:pt x="1450" y="6740"/>
                  </a:moveTo>
                  <a:lnTo>
                    <a:pt x="1450" y="8252"/>
                  </a:lnTo>
                  <a:cubicBezTo>
                    <a:pt x="1009" y="8252"/>
                    <a:pt x="694" y="7937"/>
                    <a:pt x="694" y="7496"/>
                  </a:cubicBezTo>
                  <a:cubicBezTo>
                    <a:pt x="694" y="7118"/>
                    <a:pt x="1040" y="6740"/>
                    <a:pt x="1450" y="6740"/>
                  </a:cubicBezTo>
                  <a:close/>
                  <a:moveTo>
                    <a:pt x="9641" y="6740"/>
                  </a:moveTo>
                  <a:cubicBezTo>
                    <a:pt x="10019" y="6740"/>
                    <a:pt x="10397" y="7118"/>
                    <a:pt x="10397" y="7496"/>
                  </a:cubicBezTo>
                  <a:cubicBezTo>
                    <a:pt x="10397" y="7937"/>
                    <a:pt x="10082" y="8252"/>
                    <a:pt x="9641" y="8252"/>
                  </a:cubicBezTo>
                  <a:lnTo>
                    <a:pt x="9641" y="6740"/>
                  </a:lnTo>
                  <a:close/>
                  <a:moveTo>
                    <a:pt x="2206" y="5102"/>
                  </a:moveTo>
                  <a:lnTo>
                    <a:pt x="8916" y="6268"/>
                  </a:lnTo>
                  <a:lnTo>
                    <a:pt x="8916" y="8599"/>
                  </a:lnTo>
                  <a:cubicBezTo>
                    <a:pt x="8885" y="10489"/>
                    <a:pt x="7404" y="12033"/>
                    <a:pt x="5545" y="12033"/>
                  </a:cubicBezTo>
                  <a:cubicBezTo>
                    <a:pt x="3687" y="12033"/>
                    <a:pt x="2206" y="10489"/>
                    <a:pt x="2206" y="8599"/>
                  </a:cubicBezTo>
                  <a:lnTo>
                    <a:pt x="2206" y="5102"/>
                  </a:lnTo>
                  <a:close/>
                  <a:moveTo>
                    <a:pt x="7575" y="1"/>
                  </a:moveTo>
                  <a:cubicBezTo>
                    <a:pt x="6800" y="1"/>
                    <a:pt x="6137" y="473"/>
                    <a:pt x="5861" y="1164"/>
                  </a:cubicBezTo>
                  <a:lnTo>
                    <a:pt x="4726" y="975"/>
                  </a:lnTo>
                  <a:cubicBezTo>
                    <a:pt x="4530" y="941"/>
                    <a:pt x="4334" y="925"/>
                    <a:pt x="4141" y="925"/>
                  </a:cubicBezTo>
                  <a:cubicBezTo>
                    <a:pt x="2536" y="925"/>
                    <a:pt x="1101" y="2053"/>
                    <a:pt x="820" y="3684"/>
                  </a:cubicBezTo>
                  <a:cubicBezTo>
                    <a:pt x="757" y="4188"/>
                    <a:pt x="1009" y="4692"/>
                    <a:pt x="1481" y="4913"/>
                  </a:cubicBezTo>
                  <a:lnTo>
                    <a:pt x="1481" y="5953"/>
                  </a:lnTo>
                  <a:cubicBezTo>
                    <a:pt x="662" y="5953"/>
                    <a:pt x="1" y="6614"/>
                    <a:pt x="1" y="7465"/>
                  </a:cubicBezTo>
                  <a:cubicBezTo>
                    <a:pt x="1" y="8284"/>
                    <a:pt x="662" y="8946"/>
                    <a:pt x="1481" y="8946"/>
                  </a:cubicBezTo>
                  <a:cubicBezTo>
                    <a:pt x="1702" y="11056"/>
                    <a:pt x="3403" y="12726"/>
                    <a:pt x="5577" y="12726"/>
                  </a:cubicBezTo>
                  <a:cubicBezTo>
                    <a:pt x="7751" y="12726"/>
                    <a:pt x="9484" y="11056"/>
                    <a:pt x="9673" y="8946"/>
                  </a:cubicBezTo>
                  <a:cubicBezTo>
                    <a:pt x="10492" y="8946"/>
                    <a:pt x="11185" y="8284"/>
                    <a:pt x="11185" y="7465"/>
                  </a:cubicBezTo>
                  <a:cubicBezTo>
                    <a:pt x="11122" y="6803"/>
                    <a:pt x="10649" y="6205"/>
                    <a:pt x="9988" y="6047"/>
                  </a:cubicBezTo>
                  <a:cubicBezTo>
                    <a:pt x="10177" y="5890"/>
                    <a:pt x="10303" y="5638"/>
                    <a:pt x="10334" y="5417"/>
                  </a:cubicBezTo>
                  <a:cubicBezTo>
                    <a:pt x="10649" y="3590"/>
                    <a:pt x="9452" y="1825"/>
                    <a:pt x="7625" y="1510"/>
                  </a:cubicBezTo>
                  <a:lnTo>
                    <a:pt x="6617" y="1321"/>
                  </a:lnTo>
                  <a:cubicBezTo>
                    <a:pt x="6812" y="958"/>
                    <a:pt x="7206" y="744"/>
                    <a:pt x="7622" y="744"/>
                  </a:cubicBezTo>
                  <a:cubicBezTo>
                    <a:pt x="7675" y="744"/>
                    <a:pt x="7729" y="747"/>
                    <a:pt x="7782" y="754"/>
                  </a:cubicBezTo>
                  <a:cubicBezTo>
                    <a:pt x="7811" y="764"/>
                    <a:pt x="7840" y="768"/>
                    <a:pt x="7869" y="768"/>
                  </a:cubicBezTo>
                  <a:cubicBezTo>
                    <a:pt x="8034" y="768"/>
                    <a:pt x="8197" y="627"/>
                    <a:pt x="8223" y="439"/>
                  </a:cubicBezTo>
                  <a:cubicBezTo>
                    <a:pt x="8255" y="250"/>
                    <a:pt x="8097" y="61"/>
                    <a:pt x="7908" y="30"/>
                  </a:cubicBezTo>
                  <a:cubicBezTo>
                    <a:pt x="7796" y="10"/>
                    <a:pt x="7684" y="1"/>
                    <a:pt x="75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8" name="Google Shape;5588;p70"/>
          <p:cNvGrpSpPr/>
          <p:nvPr/>
        </p:nvGrpSpPr>
        <p:grpSpPr>
          <a:xfrm>
            <a:off x="7350894" y="1695108"/>
            <a:ext cx="256404" cy="337151"/>
            <a:chOff x="-52074300" y="1911950"/>
            <a:chExt cx="242600" cy="319000"/>
          </a:xfrm>
        </p:grpSpPr>
        <p:sp>
          <p:nvSpPr>
            <p:cNvPr id="5589" name="Google Shape;5589;p70"/>
            <p:cNvSpPr/>
            <p:nvPr/>
          </p:nvSpPr>
          <p:spPr>
            <a:xfrm>
              <a:off x="-51989225" y="21256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7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22"/>
                  </a:cubicBezTo>
                  <a:cubicBezTo>
                    <a:pt x="504" y="1000"/>
                    <a:pt x="977" y="1189"/>
                    <a:pt x="1449" y="1189"/>
                  </a:cubicBezTo>
                  <a:cubicBezTo>
                    <a:pt x="1922" y="1189"/>
                    <a:pt x="2426" y="1000"/>
                    <a:pt x="2741" y="622"/>
                  </a:cubicBezTo>
                  <a:cubicBezTo>
                    <a:pt x="2899" y="465"/>
                    <a:pt x="2899" y="244"/>
                    <a:pt x="2741" y="118"/>
                  </a:cubicBezTo>
                  <a:cubicBezTo>
                    <a:pt x="2662" y="40"/>
                    <a:pt x="2568" y="0"/>
                    <a:pt x="2477" y="0"/>
                  </a:cubicBezTo>
                  <a:cubicBezTo>
                    <a:pt x="2387" y="0"/>
                    <a:pt x="2300" y="40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40"/>
                    <a:pt x="488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70"/>
            <p:cNvSpPr/>
            <p:nvPr/>
          </p:nvSpPr>
          <p:spPr>
            <a:xfrm>
              <a:off x="-51998675" y="206237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36" y="726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70"/>
            <p:cNvSpPr/>
            <p:nvPr/>
          </p:nvSpPr>
          <p:spPr>
            <a:xfrm>
              <a:off x="-51925450" y="20623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79" y="726"/>
                  </a:cubicBezTo>
                  <a:cubicBezTo>
                    <a:pt x="568" y="726"/>
                    <a:pt x="726" y="568"/>
                    <a:pt x="726" y="347"/>
                  </a:cubicBezTo>
                  <a:cubicBezTo>
                    <a:pt x="726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70"/>
            <p:cNvSpPr/>
            <p:nvPr/>
          </p:nvSpPr>
          <p:spPr>
            <a:xfrm>
              <a:off x="-52074300" y="1911950"/>
              <a:ext cx="242600" cy="319000"/>
            </a:xfrm>
            <a:custGeom>
              <a:avLst/>
              <a:gdLst/>
              <a:ahLst/>
              <a:cxnLst/>
              <a:rect l="l" t="t" r="r" b="b"/>
              <a:pathLst>
                <a:path w="9704" h="12760" extrusionOk="0">
                  <a:moveTo>
                    <a:pt x="6743" y="694"/>
                  </a:moveTo>
                  <a:cubicBezTo>
                    <a:pt x="7940" y="757"/>
                    <a:pt x="8948" y="1733"/>
                    <a:pt x="8948" y="2993"/>
                  </a:cubicBezTo>
                  <a:lnTo>
                    <a:pt x="8948" y="5293"/>
                  </a:lnTo>
                  <a:lnTo>
                    <a:pt x="8601" y="5293"/>
                  </a:lnTo>
                  <a:cubicBezTo>
                    <a:pt x="6743" y="5293"/>
                    <a:pt x="5262" y="3750"/>
                    <a:pt x="5262" y="1859"/>
                  </a:cubicBezTo>
                  <a:lnTo>
                    <a:pt x="5262" y="1292"/>
                  </a:lnTo>
                  <a:cubicBezTo>
                    <a:pt x="5640" y="946"/>
                    <a:pt x="6207" y="694"/>
                    <a:pt x="6743" y="694"/>
                  </a:cubicBezTo>
                  <a:close/>
                  <a:moveTo>
                    <a:pt x="2962" y="757"/>
                  </a:moveTo>
                  <a:cubicBezTo>
                    <a:pt x="3529" y="757"/>
                    <a:pt x="4033" y="946"/>
                    <a:pt x="4474" y="1355"/>
                  </a:cubicBezTo>
                  <a:lnTo>
                    <a:pt x="4474" y="1891"/>
                  </a:lnTo>
                  <a:cubicBezTo>
                    <a:pt x="4474" y="3781"/>
                    <a:pt x="2962" y="5325"/>
                    <a:pt x="1103" y="5325"/>
                  </a:cubicBezTo>
                  <a:lnTo>
                    <a:pt x="757" y="5325"/>
                  </a:lnTo>
                  <a:lnTo>
                    <a:pt x="757" y="3025"/>
                  </a:lnTo>
                  <a:cubicBezTo>
                    <a:pt x="725" y="1733"/>
                    <a:pt x="1733" y="757"/>
                    <a:pt x="2962" y="757"/>
                  </a:cubicBezTo>
                  <a:close/>
                  <a:moveTo>
                    <a:pt x="1103" y="6018"/>
                  </a:moveTo>
                  <a:cubicBezTo>
                    <a:pt x="1324" y="6018"/>
                    <a:pt x="1481" y="6175"/>
                    <a:pt x="1481" y="6396"/>
                  </a:cubicBezTo>
                  <a:cubicBezTo>
                    <a:pt x="1481" y="6585"/>
                    <a:pt x="1324" y="6743"/>
                    <a:pt x="1103" y="6743"/>
                  </a:cubicBezTo>
                  <a:cubicBezTo>
                    <a:pt x="914" y="6743"/>
                    <a:pt x="757" y="6585"/>
                    <a:pt x="757" y="6396"/>
                  </a:cubicBezTo>
                  <a:cubicBezTo>
                    <a:pt x="757" y="6175"/>
                    <a:pt x="914" y="6018"/>
                    <a:pt x="1103" y="6018"/>
                  </a:cubicBezTo>
                  <a:close/>
                  <a:moveTo>
                    <a:pt x="8570" y="6018"/>
                  </a:moveTo>
                  <a:cubicBezTo>
                    <a:pt x="8759" y="6018"/>
                    <a:pt x="8916" y="6175"/>
                    <a:pt x="8916" y="6396"/>
                  </a:cubicBezTo>
                  <a:cubicBezTo>
                    <a:pt x="8916" y="6585"/>
                    <a:pt x="8759" y="6743"/>
                    <a:pt x="8570" y="6743"/>
                  </a:cubicBezTo>
                  <a:cubicBezTo>
                    <a:pt x="8349" y="6743"/>
                    <a:pt x="8192" y="6585"/>
                    <a:pt x="8192" y="6396"/>
                  </a:cubicBezTo>
                  <a:cubicBezTo>
                    <a:pt x="8192" y="6175"/>
                    <a:pt x="8349" y="6018"/>
                    <a:pt x="8570" y="6018"/>
                  </a:cubicBezTo>
                  <a:close/>
                  <a:moveTo>
                    <a:pt x="1072" y="7530"/>
                  </a:moveTo>
                  <a:cubicBezTo>
                    <a:pt x="1261" y="7530"/>
                    <a:pt x="1418" y="7688"/>
                    <a:pt x="1418" y="7877"/>
                  </a:cubicBezTo>
                  <a:cubicBezTo>
                    <a:pt x="1418" y="8066"/>
                    <a:pt x="1261" y="8223"/>
                    <a:pt x="1072" y="8223"/>
                  </a:cubicBezTo>
                  <a:cubicBezTo>
                    <a:pt x="914" y="8223"/>
                    <a:pt x="725" y="8066"/>
                    <a:pt x="725" y="7877"/>
                  </a:cubicBezTo>
                  <a:cubicBezTo>
                    <a:pt x="725" y="7688"/>
                    <a:pt x="883" y="7530"/>
                    <a:pt x="1072" y="7530"/>
                  </a:cubicBezTo>
                  <a:close/>
                  <a:moveTo>
                    <a:pt x="8601" y="7530"/>
                  </a:moveTo>
                  <a:cubicBezTo>
                    <a:pt x="8790" y="7530"/>
                    <a:pt x="8948" y="7688"/>
                    <a:pt x="8948" y="7877"/>
                  </a:cubicBezTo>
                  <a:cubicBezTo>
                    <a:pt x="8948" y="8066"/>
                    <a:pt x="8790" y="8223"/>
                    <a:pt x="8601" y="8223"/>
                  </a:cubicBezTo>
                  <a:cubicBezTo>
                    <a:pt x="8412" y="8223"/>
                    <a:pt x="8255" y="8066"/>
                    <a:pt x="8255" y="7877"/>
                  </a:cubicBezTo>
                  <a:cubicBezTo>
                    <a:pt x="8255" y="7688"/>
                    <a:pt x="8412" y="7530"/>
                    <a:pt x="8601" y="7530"/>
                  </a:cubicBezTo>
                  <a:close/>
                  <a:moveTo>
                    <a:pt x="1072" y="9011"/>
                  </a:moveTo>
                  <a:cubicBezTo>
                    <a:pt x="1261" y="9011"/>
                    <a:pt x="1418" y="9168"/>
                    <a:pt x="1418" y="9389"/>
                  </a:cubicBezTo>
                  <a:cubicBezTo>
                    <a:pt x="1418" y="9578"/>
                    <a:pt x="1261" y="9735"/>
                    <a:pt x="1072" y="9735"/>
                  </a:cubicBezTo>
                  <a:cubicBezTo>
                    <a:pt x="914" y="9735"/>
                    <a:pt x="725" y="9578"/>
                    <a:pt x="725" y="9389"/>
                  </a:cubicBezTo>
                  <a:cubicBezTo>
                    <a:pt x="725" y="9168"/>
                    <a:pt x="883" y="9011"/>
                    <a:pt x="1072" y="9011"/>
                  </a:cubicBezTo>
                  <a:close/>
                  <a:moveTo>
                    <a:pt x="8601" y="9011"/>
                  </a:moveTo>
                  <a:cubicBezTo>
                    <a:pt x="8790" y="9011"/>
                    <a:pt x="8948" y="9168"/>
                    <a:pt x="8948" y="9389"/>
                  </a:cubicBezTo>
                  <a:cubicBezTo>
                    <a:pt x="8948" y="9578"/>
                    <a:pt x="8790" y="9735"/>
                    <a:pt x="8601" y="9735"/>
                  </a:cubicBezTo>
                  <a:cubicBezTo>
                    <a:pt x="8412" y="9735"/>
                    <a:pt x="8255" y="9578"/>
                    <a:pt x="8255" y="9389"/>
                  </a:cubicBezTo>
                  <a:cubicBezTo>
                    <a:pt x="8255" y="9168"/>
                    <a:pt x="8412" y="9011"/>
                    <a:pt x="8601" y="9011"/>
                  </a:cubicBezTo>
                  <a:close/>
                  <a:moveTo>
                    <a:pt x="4852" y="3592"/>
                  </a:moveTo>
                  <a:cubicBezTo>
                    <a:pt x="5041" y="4002"/>
                    <a:pt x="5325" y="4411"/>
                    <a:pt x="5703" y="4758"/>
                  </a:cubicBezTo>
                  <a:cubicBezTo>
                    <a:pt x="6239" y="5325"/>
                    <a:pt x="6869" y="5671"/>
                    <a:pt x="7593" y="5860"/>
                  </a:cubicBezTo>
                  <a:cubicBezTo>
                    <a:pt x="7499" y="6018"/>
                    <a:pt x="7467" y="6175"/>
                    <a:pt x="7467" y="6364"/>
                  </a:cubicBezTo>
                  <a:cubicBezTo>
                    <a:pt x="7467" y="6648"/>
                    <a:pt x="7593" y="6932"/>
                    <a:pt x="7751" y="7121"/>
                  </a:cubicBezTo>
                  <a:cubicBezTo>
                    <a:pt x="7530" y="7341"/>
                    <a:pt x="7467" y="7593"/>
                    <a:pt x="7467" y="7877"/>
                  </a:cubicBezTo>
                  <a:cubicBezTo>
                    <a:pt x="7467" y="8160"/>
                    <a:pt x="7593" y="8444"/>
                    <a:pt x="7751" y="8633"/>
                  </a:cubicBezTo>
                  <a:cubicBezTo>
                    <a:pt x="7530" y="8822"/>
                    <a:pt x="7467" y="9105"/>
                    <a:pt x="7467" y="9389"/>
                  </a:cubicBezTo>
                  <a:cubicBezTo>
                    <a:pt x="7467" y="9546"/>
                    <a:pt x="7499" y="9704"/>
                    <a:pt x="7593" y="9861"/>
                  </a:cubicBezTo>
                  <a:cubicBezTo>
                    <a:pt x="6932" y="10712"/>
                    <a:pt x="5923" y="11216"/>
                    <a:pt x="4852" y="11216"/>
                  </a:cubicBezTo>
                  <a:cubicBezTo>
                    <a:pt x="3750" y="11216"/>
                    <a:pt x="2773" y="10712"/>
                    <a:pt x="2143" y="9861"/>
                  </a:cubicBezTo>
                  <a:cubicBezTo>
                    <a:pt x="2206" y="9704"/>
                    <a:pt x="2269" y="9515"/>
                    <a:pt x="2269" y="9389"/>
                  </a:cubicBezTo>
                  <a:cubicBezTo>
                    <a:pt x="2269" y="9105"/>
                    <a:pt x="2143" y="8822"/>
                    <a:pt x="1985" y="8633"/>
                  </a:cubicBezTo>
                  <a:cubicBezTo>
                    <a:pt x="2174" y="8444"/>
                    <a:pt x="2269" y="8160"/>
                    <a:pt x="2269" y="7877"/>
                  </a:cubicBezTo>
                  <a:cubicBezTo>
                    <a:pt x="2269" y="7593"/>
                    <a:pt x="2143" y="7341"/>
                    <a:pt x="1985" y="7121"/>
                  </a:cubicBezTo>
                  <a:cubicBezTo>
                    <a:pt x="2174" y="6932"/>
                    <a:pt x="2269" y="6648"/>
                    <a:pt x="2269" y="6364"/>
                  </a:cubicBezTo>
                  <a:cubicBezTo>
                    <a:pt x="2269" y="6175"/>
                    <a:pt x="2206" y="6018"/>
                    <a:pt x="2143" y="5860"/>
                  </a:cubicBezTo>
                  <a:cubicBezTo>
                    <a:pt x="2836" y="5671"/>
                    <a:pt x="3529" y="5325"/>
                    <a:pt x="4033" y="4758"/>
                  </a:cubicBezTo>
                  <a:cubicBezTo>
                    <a:pt x="4380" y="4411"/>
                    <a:pt x="4663" y="4002"/>
                    <a:pt x="4852" y="3592"/>
                  </a:cubicBezTo>
                  <a:close/>
                  <a:moveTo>
                    <a:pt x="1103" y="10523"/>
                  </a:moveTo>
                  <a:cubicBezTo>
                    <a:pt x="1324" y="10523"/>
                    <a:pt x="1481" y="10681"/>
                    <a:pt x="1481" y="10870"/>
                  </a:cubicBezTo>
                  <a:cubicBezTo>
                    <a:pt x="1481" y="10996"/>
                    <a:pt x="1481" y="10996"/>
                    <a:pt x="1103" y="11626"/>
                  </a:cubicBezTo>
                  <a:cubicBezTo>
                    <a:pt x="757" y="10996"/>
                    <a:pt x="757" y="10996"/>
                    <a:pt x="757" y="10870"/>
                  </a:cubicBezTo>
                  <a:cubicBezTo>
                    <a:pt x="757" y="10681"/>
                    <a:pt x="914" y="10523"/>
                    <a:pt x="1103" y="10523"/>
                  </a:cubicBezTo>
                  <a:close/>
                  <a:moveTo>
                    <a:pt x="8570" y="10523"/>
                  </a:moveTo>
                  <a:cubicBezTo>
                    <a:pt x="8759" y="10523"/>
                    <a:pt x="8916" y="10681"/>
                    <a:pt x="8916" y="10870"/>
                  </a:cubicBezTo>
                  <a:cubicBezTo>
                    <a:pt x="8948" y="10996"/>
                    <a:pt x="8916" y="10996"/>
                    <a:pt x="8570" y="11626"/>
                  </a:cubicBezTo>
                  <a:cubicBezTo>
                    <a:pt x="8192" y="10996"/>
                    <a:pt x="8192" y="10996"/>
                    <a:pt x="8192" y="10870"/>
                  </a:cubicBezTo>
                  <a:cubicBezTo>
                    <a:pt x="8192" y="10681"/>
                    <a:pt x="8349" y="10523"/>
                    <a:pt x="8570" y="10523"/>
                  </a:cubicBezTo>
                  <a:close/>
                  <a:moveTo>
                    <a:pt x="3025" y="0"/>
                  </a:moveTo>
                  <a:cubicBezTo>
                    <a:pt x="1355" y="0"/>
                    <a:pt x="1" y="1355"/>
                    <a:pt x="1" y="2993"/>
                  </a:cubicBezTo>
                  <a:lnTo>
                    <a:pt x="1" y="6427"/>
                  </a:lnTo>
                  <a:cubicBezTo>
                    <a:pt x="1" y="6711"/>
                    <a:pt x="127" y="6963"/>
                    <a:pt x="284" y="7184"/>
                  </a:cubicBezTo>
                  <a:cubicBezTo>
                    <a:pt x="95" y="7373"/>
                    <a:pt x="1" y="7656"/>
                    <a:pt x="1" y="7908"/>
                  </a:cubicBezTo>
                  <a:cubicBezTo>
                    <a:pt x="1" y="8192"/>
                    <a:pt x="127" y="8475"/>
                    <a:pt x="284" y="8664"/>
                  </a:cubicBezTo>
                  <a:cubicBezTo>
                    <a:pt x="95" y="8853"/>
                    <a:pt x="1" y="9137"/>
                    <a:pt x="1" y="9420"/>
                  </a:cubicBezTo>
                  <a:cubicBezTo>
                    <a:pt x="1" y="9704"/>
                    <a:pt x="127" y="9956"/>
                    <a:pt x="284" y="10177"/>
                  </a:cubicBezTo>
                  <a:cubicBezTo>
                    <a:pt x="95" y="10366"/>
                    <a:pt x="1" y="10649"/>
                    <a:pt x="1" y="10901"/>
                  </a:cubicBezTo>
                  <a:cubicBezTo>
                    <a:pt x="1" y="11122"/>
                    <a:pt x="64" y="11311"/>
                    <a:pt x="127" y="11374"/>
                  </a:cubicBezTo>
                  <a:lnTo>
                    <a:pt x="788" y="12571"/>
                  </a:lnTo>
                  <a:cubicBezTo>
                    <a:pt x="883" y="12697"/>
                    <a:pt x="1009" y="12760"/>
                    <a:pt x="1103" y="12760"/>
                  </a:cubicBezTo>
                  <a:cubicBezTo>
                    <a:pt x="1229" y="12760"/>
                    <a:pt x="1387" y="12697"/>
                    <a:pt x="1450" y="12571"/>
                  </a:cubicBezTo>
                  <a:lnTo>
                    <a:pt x="2111" y="11437"/>
                  </a:lnTo>
                  <a:lnTo>
                    <a:pt x="2237" y="11059"/>
                  </a:lnTo>
                  <a:cubicBezTo>
                    <a:pt x="2930" y="11657"/>
                    <a:pt x="3876" y="12004"/>
                    <a:pt x="4852" y="12004"/>
                  </a:cubicBezTo>
                  <a:cubicBezTo>
                    <a:pt x="5829" y="12004"/>
                    <a:pt x="6743" y="11657"/>
                    <a:pt x="7499" y="11059"/>
                  </a:cubicBezTo>
                  <a:cubicBezTo>
                    <a:pt x="7499" y="11153"/>
                    <a:pt x="7530" y="11279"/>
                    <a:pt x="7562" y="11342"/>
                  </a:cubicBezTo>
                  <a:cubicBezTo>
                    <a:pt x="7562" y="11374"/>
                    <a:pt x="7530" y="11279"/>
                    <a:pt x="8286" y="12571"/>
                  </a:cubicBezTo>
                  <a:cubicBezTo>
                    <a:pt x="8349" y="12665"/>
                    <a:pt x="8475" y="12760"/>
                    <a:pt x="8601" y="12760"/>
                  </a:cubicBezTo>
                  <a:cubicBezTo>
                    <a:pt x="8727" y="12760"/>
                    <a:pt x="8885" y="12665"/>
                    <a:pt x="8916" y="12571"/>
                  </a:cubicBezTo>
                  <a:lnTo>
                    <a:pt x="9578" y="11405"/>
                  </a:lnTo>
                  <a:cubicBezTo>
                    <a:pt x="9673" y="11248"/>
                    <a:pt x="9704" y="11059"/>
                    <a:pt x="9704" y="10901"/>
                  </a:cubicBezTo>
                  <a:cubicBezTo>
                    <a:pt x="9704" y="10618"/>
                    <a:pt x="9578" y="10366"/>
                    <a:pt x="9421" y="10145"/>
                  </a:cubicBezTo>
                  <a:cubicBezTo>
                    <a:pt x="9641" y="9956"/>
                    <a:pt x="9704" y="9672"/>
                    <a:pt x="9704" y="9420"/>
                  </a:cubicBezTo>
                  <a:cubicBezTo>
                    <a:pt x="9704" y="9137"/>
                    <a:pt x="9578" y="8853"/>
                    <a:pt x="9421" y="8664"/>
                  </a:cubicBezTo>
                  <a:cubicBezTo>
                    <a:pt x="9641" y="8475"/>
                    <a:pt x="9704" y="8192"/>
                    <a:pt x="9704" y="7908"/>
                  </a:cubicBezTo>
                  <a:cubicBezTo>
                    <a:pt x="9704" y="7625"/>
                    <a:pt x="9578" y="7373"/>
                    <a:pt x="9421" y="7152"/>
                  </a:cubicBezTo>
                  <a:cubicBezTo>
                    <a:pt x="9641" y="6963"/>
                    <a:pt x="9704" y="6680"/>
                    <a:pt x="9704" y="6427"/>
                  </a:cubicBezTo>
                  <a:lnTo>
                    <a:pt x="9704" y="2993"/>
                  </a:lnTo>
                  <a:cubicBezTo>
                    <a:pt x="9704" y="1355"/>
                    <a:pt x="8349" y="0"/>
                    <a:pt x="6711" y="0"/>
                  </a:cubicBezTo>
                  <a:cubicBezTo>
                    <a:pt x="6049" y="0"/>
                    <a:pt x="5388" y="253"/>
                    <a:pt x="4852" y="662"/>
                  </a:cubicBezTo>
                  <a:cubicBezTo>
                    <a:pt x="4348" y="253"/>
                    <a:pt x="3687" y="0"/>
                    <a:pt x="30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3" name="Google Shape;5593;p70"/>
          <p:cNvGrpSpPr/>
          <p:nvPr/>
        </p:nvGrpSpPr>
        <p:grpSpPr>
          <a:xfrm>
            <a:off x="1495497" y="1686785"/>
            <a:ext cx="337178" cy="336332"/>
            <a:chOff x="-57578225" y="1904075"/>
            <a:chExt cx="319025" cy="318225"/>
          </a:xfrm>
        </p:grpSpPr>
        <p:sp>
          <p:nvSpPr>
            <p:cNvPr id="5594" name="Google Shape;5594;p70"/>
            <p:cNvSpPr/>
            <p:nvPr/>
          </p:nvSpPr>
          <p:spPr>
            <a:xfrm>
              <a:off x="-57578225" y="19040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4601" y="1418"/>
                  </a:moveTo>
                  <a:cubicBezTo>
                    <a:pt x="4632" y="1702"/>
                    <a:pt x="4727" y="1922"/>
                    <a:pt x="4790" y="2206"/>
                  </a:cubicBezTo>
                  <a:cubicBezTo>
                    <a:pt x="3687" y="2962"/>
                    <a:pt x="2994" y="4254"/>
                    <a:pt x="2994" y="5640"/>
                  </a:cubicBezTo>
                  <a:lnTo>
                    <a:pt x="2994" y="5986"/>
                  </a:lnTo>
                  <a:cubicBezTo>
                    <a:pt x="2710" y="5986"/>
                    <a:pt x="2458" y="6081"/>
                    <a:pt x="2238" y="6175"/>
                  </a:cubicBezTo>
                  <a:lnTo>
                    <a:pt x="2238" y="5608"/>
                  </a:lnTo>
                  <a:cubicBezTo>
                    <a:pt x="2238" y="3876"/>
                    <a:pt x="3183" y="2300"/>
                    <a:pt x="4601" y="1418"/>
                  </a:cubicBezTo>
                  <a:close/>
                  <a:moveTo>
                    <a:pt x="7121" y="757"/>
                  </a:moveTo>
                  <a:cubicBezTo>
                    <a:pt x="9799" y="757"/>
                    <a:pt x="12004" y="2930"/>
                    <a:pt x="12004" y="5640"/>
                  </a:cubicBezTo>
                  <a:lnTo>
                    <a:pt x="12004" y="6238"/>
                  </a:lnTo>
                  <a:cubicBezTo>
                    <a:pt x="11752" y="6112"/>
                    <a:pt x="11532" y="6018"/>
                    <a:pt x="11248" y="6018"/>
                  </a:cubicBezTo>
                  <a:lnTo>
                    <a:pt x="10902" y="6018"/>
                  </a:lnTo>
                  <a:cubicBezTo>
                    <a:pt x="8098" y="6018"/>
                    <a:pt x="5703" y="3907"/>
                    <a:pt x="5325" y="1103"/>
                  </a:cubicBezTo>
                  <a:cubicBezTo>
                    <a:pt x="5861" y="883"/>
                    <a:pt x="6491" y="757"/>
                    <a:pt x="7121" y="757"/>
                  </a:cubicBezTo>
                  <a:close/>
                  <a:moveTo>
                    <a:pt x="2994" y="6742"/>
                  </a:moveTo>
                  <a:lnTo>
                    <a:pt x="2994" y="8223"/>
                  </a:lnTo>
                  <a:cubicBezTo>
                    <a:pt x="2616" y="8223"/>
                    <a:pt x="2238" y="7971"/>
                    <a:pt x="2238" y="7436"/>
                  </a:cubicBezTo>
                  <a:cubicBezTo>
                    <a:pt x="2269" y="7058"/>
                    <a:pt x="2584" y="6742"/>
                    <a:pt x="2994" y="6742"/>
                  </a:cubicBezTo>
                  <a:close/>
                  <a:moveTo>
                    <a:pt x="11248" y="6742"/>
                  </a:moveTo>
                  <a:cubicBezTo>
                    <a:pt x="11658" y="6742"/>
                    <a:pt x="12004" y="7058"/>
                    <a:pt x="12004" y="7499"/>
                  </a:cubicBezTo>
                  <a:cubicBezTo>
                    <a:pt x="12004" y="7908"/>
                    <a:pt x="11658" y="8223"/>
                    <a:pt x="11248" y="8223"/>
                  </a:cubicBezTo>
                  <a:lnTo>
                    <a:pt x="11248" y="6742"/>
                  </a:lnTo>
                  <a:close/>
                  <a:moveTo>
                    <a:pt x="1828" y="8444"/>
                  </a:moveTo>
                  <a:cubicBezTo>
                    <a:pt x="2112" y="8790"/>
                    <a:pt x="2553" y="8979"/>
                    <a:pt x="3025" y="8979"/>
                  </a:cubicBezTo>
                  <a:cubicBezTo>
                    <a:pt x="3088" y="9830"/>
                    <a:pt x="3466" y="10681"/>
                    <a:pt x="4034" y="11311"/>
                  </a:cubicBezTo>
                  <a:cubicBezTo>
                    <a:pt x="3656" y="11752"/>
                    <a:pt x="3183" y="11972"/>
                    <a:pt x="2616" y="11972"/>
                  </a:cubicBezTo>
                  <a:cubicBezTo>
                    <a:pt x="1608" y="11972"/>
                    <a:pt x="789" y="11153"/>
                    <a:pt x="789" y="10113"/>
                  </a:cubicBezTo>
                  <a:cubicBezTo>
                    <a:pt x="789" y="9420"/>
                    <a:pt x="1198" y="8759"/>
                    <a:pt x="1828" y="8444"/>
                  </a:cubicBezTo>
                  <a:close/>
                  <a:moveTo>
                    <a:pt x="5042" y="2962"/>
                  </a:moveTo>
                  <a:cubicBezTo>
                    <a:pt x="5987" y="5073"/>
                    <a:pt x="8066" y="6616"/>
                    <a:pt x="10461" y="6774"/>
                  </a:cubicBezTo>
                  <a:lnTo>
                    <a:pt x="10461" y="8664"/>
                  </a:lnTo>
                  <a:cubicBezTo>
                    <a:pt x="10492" y="10492"/>
                    <a:pt x="8980" y="11972"/>
                    <a:pt x="7121" y="11972"/>
                  </a:cubicBezTo>
                  <a:cubicBezTo>
                    <a:pt x="5262" y="11972"/>
                    <a:pt x="3719" y="10460"/>
                    <a:pt x="3719" y="8633"/>
                  </a:cubicBezTo>
                  <a:lnTo>
                    <a:pt x="3719" y="5640"/>
                  </a:lnTo>
                  <a:cubicBezTo>
                    <a:pt x="3719" y="4600"/>
                    <a:pt x="4254" y="3592"/>
                    <a:pt x="5042" y="2962"/>
                  </a:cubicBezTo>
                  <a:close/>
                  <a:moveTo>
                    <a:pt x="7121" y="0"/>
                  </a:moveTo>
                  <a:cubicBezTo>
                    <a:pt x="5577" y="0"/>
                    <a:pt x="4191" y="631"/>
                    <a:pt x="3151" y="1670"/>
                  </a:cubicBezTo>
                  <a:cubicBezTo>
                    <a:pt x="2080" y="2710"/>
                    <a:pt x="1482" y="4128"/>
                    <a:pt x="1482" y="5640"/>
                  </a:cubicBezTo>
                  <a:lnTo>
                    <a:pt x="1482" y="7751"/>
                  </a:lnTo>
                  <a:cubicBezTo>
                    <a:pt x="568" y="8192"/>
                    <a:pt x="1" y="9105"/>
                    <a:pt x="1" y="10113"/>
                  </a:cubicBezTo>
                  <a:cubicBezTo>
                    <a:pt x="1" y="11594"/>
                    <a:pt x="1167" y="12728"/>
                    <a:pt x="2584" y="12728"/>
                  </a:cubicBezTo>
                  <a:cubicBezTo>
                    <a:pt x="3340" y="12728"/>
                    <a:pt x="4034" y="12413"/>
                    <a:pt x="4569" y="11846"/>
                  </a:cubicBezTo>
                  <a:cubicBezTo>
                    <a:pt x="5262" y="12413"/>
                    <a:pt x="6176" y="12728"/>
                    <a:pt x="7121" y="12728"/>
                  </a:cubicBezTo>
                  <a:cubicBezTo>
                    <a:pt x="8224" y="12728"/>
                    <a:pt x="9232" y="12287"/>
                    <a:pt x="10020" y="11500"/>
                  </a:cubicBezTo>
                  <a:cubicBezTo>
                    <a:pt x="10744" y="10838"/>
                    <a:pt x="11122" y="9924"/>
                    <a:pt x="11217" y="8979"/>
                  </a:cubicBezTo>
                  <a:cubicBezTo>
                    <a:pt x="12036" y="8979"/>
                    <a:pt x="12697" y="8318"/>
                    <a:pt x="12697" y="7499"/>
                  </a:cubicBezTo>
                  <a:lnTo>
                    <a:pt x="12697" y="5640"/>
                  </a:lnTo>
                  <a:cubicBezTo>
                    <a:pt x="12760" y="4128"/>
                    <a:pt x="12162" y="2710"/>
                    <a:pt x="11091" y="1670"/>
                  </a:cubicBezTo>
                  <a:cubicBezTo>
                    <a:pt x="10020" y="599"/>
                    <a:pt x="8602" y="0"/>
                    <a:pt x="71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70"/>
            <p:cNvSpPr/>
            <p:nvPr/>
          </p:nvSpPr>
          <p:spPr>
            <a:xfrm>
              <a:off x="-57446675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67" y="726"/>
                    <a:pt x="725" y="568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70"/>
            <p:cNvSpPr/>
            <p:nvPr/>
          </p:nvSpPr>
          <p:spPr>
            <a:xfrm>
              <a:off x="-57371850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37"/>
                    <a:pt x="158" y="726"/>
                    <a:pt x="347" y="726"/>
                  </a:cubicBezTo>
                  <a:cubicBezTo>
                    <a:pt x="567" y="726"/>
                    <a:pt x="725" y="537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70"/>
            <p:cNvSpPr/>
            <p:nvPr/>
          </p:nvSpPr>
          <p:spPr>
            <a:xfrm>
              <a:off x="-57436450" y="2136625"/>
              <a:ext cx="72500" cy="29750"/>
            </a:xfrm>
            <a:custGeom>
              <a:avLst/>
              <a:gdLst/>
              <a:ahLst/>
              <a:cxnLst/>
              <a:rect l="l" t="t" r="r" b="b"/>
              <a:pathLst>
                <a:path w="2900" h="1190" extrusionOk="0">
                  <a:moveTo>
                    <a:pt x="387" y="0"/>
                  </a:moveTo>
                  <a:cubicBezTo>
                    <a:pt x="292" y="0"/>
                    <a:pt x="206" y="40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40"/>
                    <a:pt x="2592" y="0"/>
                    <a:pt x="2502" y="0"/>
                  </a:cubicBezTo>
                  <a:cubicBezTo>
                    <a:pt x="2411" y="0"/>
                    <a:pt x="2316" y="40"/>
                    <a:pt x="2238" y="118"/>
                  </a:cubicBezTo>
                  <a:cubicBezTo>
                    <a:pt x="2049" y="307"/>
                    <a:pt x="1734" y="433"/>
                    <a:pt x="1450" y="433"/>
                  </a:cubicBezTo>
                  <a:cubicBezTo>
                    <a:pt x="1167" y="433"/>
                    <a:pt x="851" y="307"/>
                    <a:pt x="662" y="118"/>
                  </a:cubicBezTo>
                  <a:cubicBezTo>
                    <a:pt x="58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8" name="Google Shape;5598;p70"/>
          <p:cNvGrpSpPr/>
          <p:nvPr/>
        </p:nvGrpSpPr>
        <p:grpSpPr>
          <a:xfrm>
            <a:off x="1516317" y="2099663"/>
            <a:ext cx="295536" cy="336332"/>
            <a:chOff x="-57558525" y="2294725"/>
            <a:chExt cx="279625" cy="318225"/>
          </a:xfrm>
        </p:grpSpPr>
        <p:sp>
          <p:nvSpPr>
            <p:cNvPr id="5599" name="Google Shape;5599;p70"/>
            <p:cNvSpPr/>
            <p:nvPr/>
          </p:nvSpPr>
          <p:spPr>
            <a:xfrm>
              <a:off x="-57455350" y="249892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8" y="0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3"/>
                  </a:cubicBezTo>
                  <a:cubicBezTo>
                    <a:pt x="2899" y="465"/>
                    <a:pt x="2899" y="245"/>
                    <a:pt x="2742" y="119"/>
                  </a:cubicBezTo>
                  <a:cubicBezTo>
                    <a:pt x="2694" y="40"/>
                    <a:pt x="2608" y="0"/>
                    <a:pt x="2513" y="0"/>
                  </a:cubicBezTo>
                  <a:cubicBezTo>
                    <a:pt x="2419" y="0"/>
                    <a:pt x="2316" y="40"/>
                    <a:pt x="2238" y="119"/>
                  </a:cubicBezTo>
                  <a:cubicBezTo>
                    <a:pt x="2049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4" y="40"/>
                    <a:pt x="489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70"/>
            <p:cNvSpPr/>
            <p:nvPr/>
          </p:nvSpPr>
          <p:spPr>
            <a:xfrm>
              <a:off x="-57465575" y="24270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70"/>
            <p:cNvSpPr/>
            <p:nvPr/>
          </p:nvSpPr>
          <p:spPr>
            <a:xfrm>
              <a:off x="-57389975" y="24270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70"/>
            <p:cNvSpPr/>
            <p:nvPr/>
          </p:nvSpPr>
          <p:spPr>
            <a:xfrm>
              <a:off x="-57558525" y="229472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88"/>
                  </a:moveTo>
                  <a:cubicBezTo>
                    <a:pt x="8255" y="788"/>
                    <a:pt x="10429" y="2962"/>
                    <a:pt x="10429" y="5640"/>
                  </a:cubicBezTo>
                  <a:lnTo>
                    <a:pt x="10429" y="12036"/>
                  </a:lnTo>
                  <a:lnTo>
                    <a:pt x="725" y="12036"/>
                  </a:lnTo>
                  <a:lnTo>
                    <a:pt x="725" y="5640"/>
                  </a:lnTo>
                  <a:cubicBezTo>
                    <a:pt x="725" y="2962"/>
                    <a:pt x="2899" y="788"/>
                    <a:pt x="5577" y="788"/>
                  </a:cubicBezTo>
                  <a:close/>
                  <a:moveTo>
                    <a:pt x="5577" y="1"/>
                  </a:moveTo>
                  <a:cubicBezTo>
                    <a:pt x="2458" y="1"/>
                    <a:pt x="1" y="2521"/>
                    <a:pt x="1" y="5609"/>
                  </a:cubicBezTo>
                  <a:lnTo>
                    <a:pt x="1" y="12382"/>
                  </a:lnTo>
                  <a:cubicBezTo>
                    <a:pt x="1" y="12571"/>
                    <a:pt x="158" y="12729"/>
                    <a:pt x="347" y="12729"/>
                  </a:cubicBezTo>
                  <a:lnTo>
                    <a:pt x="10775" y="12729"/>
                  </a:lnTo>
                  <a:cubicBezTo>
                    <a:pt x="10964" y="12729"/>
                    <a:pt x="11122" y="12571"/>
                    <a:pt x="11122" y="12382"/>
                  </a:cubicBezTo>
                  <a:lnTo>
                    <a:pt x="11122" y="5609"/>
                  </a:lnTo>
                  <a:cubicBezTo>
                    <a:pt x="11185" y="2521"/>
                    <a:pt x="869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70"/>
            <p:cNvSpPr/>
            <p:nvPr/>
          </p:nvSpPr>
          <p:spPr>
            <a:xfrm>
              <a:off x="-57521500" y="2332550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4096" y="756"/>
                  </a:moveTo>
                  <a:cubicBezTo>
                    <a:pt x="5230" y="756"/>
                    <a:pt x="6301" y="1323"/>
                    <a:pt x="6900" y="2237"/>
                  </a:cubicBezTo>
                  <a:lnTo>
                    <a:pt x="1292" y="2237"/>
                  </a:lnTo>
                  <a:cubicBezTo>
                    <a:pt x="1891" y="1323"/>
                    <a:pt x="2930" y="756"/>
                    <a:pt x="4096" y="756"/>
                  </a:cubicBezTo>
                  <a:close/>
                  <a:moveTo>
                    <a:pt x="7278" y="3025"/>
                  </a:moveTo>
                  <a:cubicBezTo>
                    <a:pt x="7404" y="3371"/>
                    <a:pt x="7498" y="3718"/>
                    <a:pt x="7498" y="4127"/>
                  </a:cubicBezTo>
                  <a:lnTo>
                    <a:pt x="7498" y="5230"/>
                  </a:lnTo>
                  <a:lnTo>
                    <a:pt x="756" y="5230"/>
                  </a:lnTo>
                  <a:lnTo>
                    <a:pt x="756" y="4127"/>
                  </a:lnTo>
                  <a:cubicBezTo>
                    <a:pt x="756" y="3718"/>
                    <a:pt x="819" y="3340"/>
                    <a:pt x="945" y="3025"/>
                  </a:cubicBezTo>
                  <a:close/>
                  <a:moveTo>
                    <a:pt x="7404" y="5986"/>
                  </a:moveTo>
                  <a:cubicBezTo>
                    <a:pt x="7246" y="7624"/>
                    <a:pt x="5829" y="8979"/>
                    <a:pt x="4096" y="8979"/>
                  </a:cubicBezTo>
                  <a:cubicBezTo>
                    <a:pt x="2363" y="8979"/>
                    <a:pt x="945" y="7687"/>
                    <a:pt x="756" y="5986"/>
                  </a:cubicBezTo>
                  <a:close/>
                  <a:moveTo>
                    <a:pt x="4096" y="0"/>
                  </a:moveTo>
                  <a:cubicBezTo>
                    <a:pt x="1859" y="0"/>
                    <a:pt x="0" y="1827"/>
                    <a:pt x="0" y="4096"/>
                  </a:cubicBezTo>
                  <a:lnTo>
                    <a:pt x="0" y="5576"/>
                  </a:lnTo>
                  <a:cubicBezTo>
                    <a:pt x="0" y="7845"/>
                    <a:pt x="1859" y="9672"/>
                    <a:pt x="4096" y="9672"/>
                  </a:cubicBezTo>
                  <a:cubicBezTo>
                    <a:pt x="6333" y="9672"/>
                    <a:pt x="8192" y="7845"/>
                    <a:pt x="8192" y="5576"/>
                  </a:cubicBezTo>
                  <a:lnTo>
                    <a:pt x="8192" y="4096"/>
                  </a:lnTo>
                  <a:cubicBezTo>
                    <a:pt x="8192" y="1859"/>
                    <a:pt x="633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4" name="Google Shape;5604;p70"/>
          <p:cNvGrpSpPr/>
          <p:nvPr/>
        </p:nvGrpSpPr>
        <p:grpSpPr>
          <a:xfrm>
            <a:off x="1493832" y="2514232"/>
            <a:ext cx="340507" cy="337151"/>
            <a:chOff x="-57579800" y="2686975"/>
            <a:chExt cx="322175" cy="319000"/>
          </a:xfrm>
        </p:grpSpPr>
        <p:sp>
          <p:nvSpPr>
            <p:cNvPr id="5605" name="Google Shape;5605;p70"/>
            <p:cNvSpPr/>
            <p:nvPr/>
          </p:nvSpPr>
          <p:spPr>
            <a:xfrm>
              <a:off x="-5745535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3"/>
                  </a:cubicBezTo>
                  <a:cubicBezTo>
                    <a:pt x="2899" y="465"/>
                    <a:pt x="2899" y="245"/>
                    <a:pt x="2742" y="119"/>
                  </a:cubicBezTo>
                  <a:cubicBezTo>
                    <a:pt x="2694" y="40"/>
                    <a:pt x="2608" y="1"/>
                    <a:pt x="2513" y="1"/>
                  </a:cubicBezTo>
                  <a:cubicBezTo>
                    <a:pt x="2419" y="1"/>
                    <a:pt x="2316" y="40"/>
                    <a:pt x="2238" y="119"/>
                  </a:cubicBezTo>
                  <a:cubicBezTo>
                    <a:pt x="2049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4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70"/>
            <p:cNvSpPr/>
            <p:nvPr/>
          </p:nvSpPr>
          <p:spPr>
            <a:xfrm>
              <a:off x="-57579800" y="2686975"/>
              <a:ext cx="322175" cy="319000"/>
            </a:xfrm>
            <a:custGeom>
              <a:avLst/>
              <a:gdLst/>
              <a:ahLst/>
              <a:cxnLst/>
              <a:rect l="l" t="t" r="r" b="b"/>
              <a:pathLst>
                <a:path w="12887" h="12760" extrusionOk="0">
                  <a:moveTo>
                    <a:pt x="6428" y="756"/>
                  </a:moveTo>
                  <a:cubicBezTo>
                    <a:pt x="6680" y="756"/>
                    <a:pt x="6901" y="945"/>
                    <a:pt x="6932" y="1166"/>
                  </a:cubicBezTo>
                  <a:lnTo>
                    <a:pt x="7153" y="2080"/>
                  </a:lnTo>
                  <a:lnTo>
                    <a:pt x="7247" y="2710"/>
                  </a:lnTo>
                  <a:cubicBezTo>
                    <a:pt x="7373" y="3214"/>
                    <a:pt x="6932" y="3749"/>
                    <a:pt x="6428" y="3749"/>
                  </a:cubicBezTo>
                  <a:cubicBezTo>
                    <a:pt x="5892" y="3749"/>
                    <a:pt x="5483" y="3277"/>
                    <a:pt x="5609" y="2710"/>
                  </a:cubicBezTo>
                  <a:lnTo>
                    <a:pt x="5735" y="2080"/>
                  </a:lnTo>
                  <a:lnTo>
                    <a:pt x="5924" y="1166"/>
                  </a:lnTo>
                  <a:cubicBezTo>
                    <a:pt x="5955" y="945"/>
                    <a:pt x="6144" y="756"/>
                    <a:pt x="6428" y="756"/>
                  </a:cubicBezTo>
                  <a:close/>
                  <a:moveTo>
                    <a:pt x="8003" y="2647"/>
                  </a:moveTo>
                  <a:lnTo>
                    <a:pt x="8003" y="2647"/>
                  </a:lnTo>
                  <a:cubicBezTo>
                    <a:pt x="9106" y="3214"/>
                    <a:pt x="9830" y="4379"/>
                    <a:pt x="9830" y="5577"/>
                  </a:cubicBezTo>
                  <a:lnTo>
                    <a:pt x="9830" y="6049"/>
                  </a:lnTo>
                  <a:cubicBezTo>
                    <a:pt x="9704" y="6018"/>
                    <a:pt x="9578" y="5986"/>
                    <a:pt x="9452" y="5986"/>
                  </a:cubicBezTo>
                  <a:lnTo>
                    <a:pt x="7940" y="5986"/>
                  </a:lnTo>
                  <a:cubicBezTo>
                    <a:pt x="7468" y="5986"/>
                    <a:pt x="7027" y="6301"/>
                    <a:pt x="6869" y="6742"/>
                  </a:cubicBezTo>
                  <a:lnTo>
                    <a:pt x="6018" y="6742"/>
                  </a:lnTo>
                  <a:cubicBezTo>
                    <a:pt x="5861" y="6301"/>
                    <a:pt x="5451" y="5986"/>
                    <a:pt x="4947" y="5986"/>
                  </a:cubicBezTo>
                  <a:lnTo>
                    <a:pt x="3403" y="5986"/>
                  </a:lnTo>
                  <a:cubicBezTo>
                    <a:pt x="3277" y="5986"/>
                    <a:pt x="3120" y="6018"/>
                    <a:pt x="3057" y="6049"/>
                  </a:cubicBezTo>
                  <a:lnTo>
                    <a:pt x="3057" y="5577"/>
                  </a:lnTo>
                  <a:cubicBezTo>
                    <a:pt x="3057" y="4379"/>
                    <a:pt x="3750" y="3214"/>
                    <a:pt x="4853" y="2647"/>
                  </a:cubicBezTo>
                  <a:lnTo>
                    <a:pt x="4853" y="2647"/>
                  </a:lnTo>
                  <a:cubicBezTo>
                    <a:pt x="4695" y="3623"/>
                    <a:pt x="5451" y="4474"/>
                    <a:pt x="6428" y="4474"/>
                  </a:cubicBezTo>
                  <a:cubicBezTo>
                    <a:pt x="7405" y="4474"/>
                    <a:pt x="8161" y="3623"/>
                    <a:pt x="8003" y="2647"/>
                  </a:cubicBezTo>
                  <a:close/>
                  <a:moveTo>
                    <a:pt x="2301" y="6774"/>
                  </a:moveTo>
                  <a:lnTo>
                    <a:pt x="2301" y="8254"/>
                  </a:lnTo>
                  <a:cubicBezTo>
                    <a:pt x="1891" y="8254"/>
                    <a:pt x="1545" y="7939"/>
                    <a:pt x="1545" y="7530"/>
                  </a:cubicBezTo>
                  <a:cubicBezTo>
                    <a:pt x="1545" y="7120"/>
                    <a:pt x="1891" y="6774"/>
                    <a:pt x="2301" y="6774"/>
                  </a:cubicBezTo>
                  <a:close/>
                  <a:moveTo>
                    <a:pt x="4947" y="6805"/>
                  </a:moveTo>
                  <a:cubicBezTo>
                    <a:pt x="5136" y="6805"/>
                    <a:pt x="5294" y="6963"/>
                    <a:pt x="5294" y="7152"/>
                  </a:cubicBezTo>
                  <a:cubicBezTo>
                    <a:pt x="5294" y="7782"/>
                    <a:pt x="4790" y="8254"/>
                    <a:pt x="4191" y="8254"/>
                  </a:cubicBezTo>
                  <a:lnTo>
                    <a:pt x="3403" y="8254"/>
                  </a:lnTo>
                  <a:cubicBezTo>
                    <a:pt x="3214" y="8254"/>
                    <a:pt x="3057" y="8097"/>
                    <a:pt x="3057" y="7908"/>
                  </a:cubicBezTo>
                  <a:lnTo>
                    <a:pt x="3057" y="7152"/>
                  </a:lnTo>
                  <a:cubicBezTo>
                    <a:pt x="3057" y="6963"/>
                    <a:pt x="3214" y="6805"/>
                    <a:pt x="3403" y="6805"/>
                  </a:cubicBezTo>
                  <a:close/>
                  <a:moveTo>
                    <a:pt x="9452" y="6805"/>
                  </a:moveTo>
                  <a:cubicBezTo>
                    <a:pt x="9673" y="6805"/>
                    <a:pt x="9830" y="6963"/>
                    <a:pt x="9830" y="7152"/>
                  </a:cubicBezTo>
                  <a:lnTo>
                    <a:pt x="9830" y="7908"/>
                  </a:lnTo>
                  <a:cubicBezTo>
                    <a:pt x="9830" y="8097"/>
                    <a:pt x="9673" y="8254"/>
                    <a:pt x="9452" y="8254"/>
                  </a:cubicBezTo>
                  <a:lnTo>
                    <a:pt x="8665" y="8254"/>
                  </a:lnTo>
                  <a:cubicBezTo>
                    <a:pt x="8035" y="8254"/>
                    <a:pt x="7562" y="7750"/>
                    <a:pt x="7562" y="7152"/>
                  </a:cubicBezTo>
                  <a:cubicBezTo>
                    <a:pt x="7562" y="6963"/>
                    <a:pt x="7720" y="6805"/>
                    <a:pt x="7940" y="6805"/>
                  </a:cubicBezTo>
                  <a:close/>
                  <a:moveTo>
                    <a:pt x="10587" y="6774"/>
                  </a:moveTo>
                  <a:cubicBezTo>
                    <a:pt x="10965" y="6774"/>
                    <a:pt x="11311" y="7120"/>
                    <a:pt x="11311" y="7530"/>
                  </a:cubicBezTo>
                  <a:cubicBezTo>
                    <a:pt x="11311" y="7908"/>
                    <a:pt x="10996" y="8254"/>
                    <a:pt x="10587" y="8254"/>
                  </a:cubicBezTo>
                  <a:lnTo>
                    <a:pt x="10587" y="6774"/>
                  </a:lnTo>
                  <a:close/>
                  <a:moveTo>
                    <a:pt x="1135" y="8412"/>
                  </a:moveTo>
                  <a:cubicBezTo>
                    <a:pt x="1387" y="8790"/>
                    <a:pt x="1828" y="9011"/>
                    <a:pt x="2301" y="9011"/>
                  </a:cubicBezTo>
                  <a:cubicBezTo>
                    <a:pt x="2301" y="9420"/>
                    <a:pt x="1986" y="9767"/>
                    <a:pt x="1545" y="9767"/>
                  </a:cubicBezTo>
                  <a:cubicBezTo>
                    <a:pt x="1167" y="9767"/>
                    <a:pt x="789" y="9452"/>
                    <a:pt x="789" y="9011"/>
                  </a:cubicBezTo>
                  <a:cubicBezTo>
                    <a:pt x="789" y="8790"/>
                    <a:pt x="915" y="8538"/>
                    <a:pt x="1135" y="8412"/>
                  </a:cubicBezTo>
                  <a:close/>
                  <a:moveTo>
                    <a:pt x="11752" y="8412"/>
                  </a:moveTo>
                  <a:cubicBezTo>
                    <a:pt x="11941" y="8570"/>
                    <a:pt x="12067" y="8790"/>
                    <a:pt x="12067" y="9011"/>
                  </a:cubicBezTo>
                  <a:cubicBezTo>
                    <a:pt x="12067" y="9420"/>
                    <a:pt x="11752" y="9767"/>
                    <a:pt x="11311" y="9767"/>
                  </a:cubicBezTo>
                  <a:cubicBezTo>
                    <a:pt x="10870" y="9767"/>
                    <a:pt x="10555" y="9420"/>
                    <a:pt x="10555" y="9011"/>
                  </a:cubicBezTo>
                  <a:cubicBezTo>
                    <a:pt x="11028" y="9011"/>
                    <a:pt x="11469" y="8790"/>
                    <a:pt x="11752" y="8412"/>
                  </a:cubicBezTo>
                  <a:close/>
                  <a:moveTo>
                    <a:pt x="6837" y="7561"/>
                  </a:moveTo>
                  <a:cubicBezTo>
                    <a:pt x="6995" y="8412"/>
                    <a:pt x="7783" y="9042"/>
                    <a:pt x="8633" y="9042"/>
                  </a:cubicBezTo>
                  <a:lnTo>
                    <a:pt x="9421" y="9042"/>
                  </a:lnTo>
                  <a:cubicBezTo>
                    <a:pt x="9547" y="9042"/>
                    <a:pt x="9673" y="9011"/>
                    <a:pt x="9767" y="8979"/>
                  </a:cubicBezTo>
                  <a:lnTo>
                    <a:pt x="9767" y="8979"/>
                  </a:lnTo>
                  <a:cubicBezTo>
                    <a:pt x="9610" y="10680"/>
                    <a:pt x="8192" y="12004"/>
                    <a:pt x="6428" y="12004"/>
                  </a:cubicBezTo>
                  <a:cubicBezTo>
                    <a:pt x="4664" y="12004"/>
                    <a:pt x="3246" y="10680"/>
                    <a:pt x="3057" y="8979"/>
                  </a:cubicBezTo>
                  <a:lnTo>
                    <a:pt x="3057" y="8979"/>
                  </a:lnTo>
                  <a:cubicBezTo>
                    <a:pt x="3151" y="9011"/>
                    <a:pt x="3277" y="9042"/>
                    <a:pt x="3403" y="9042"/>
                  </a:cubicBezTo>
                  <a:lnTo>
                    <a:pt x="4191" y="9042"/>
                  </a:lnTo>
                  <a:cubicBezTo>
                    <a:pt x="5105" y="9042"/>
                    <a:pt x="5829" y="8412"/>
                    <a:pt x="5987" y="7561"/>
                  </a:cubicBezTo>
                  <a:close/>
                  <a:moveTo>
                    <a:pt x="6428" y="0"/>
                  </a:moveTo>
                  <a:cubicBezTo>
                    <a:pt x="5798" y="0"/>
                    <a:pt x="5294" y="410"/>
                    <a:pt x="5168" y="1008"/>
                  </a:cubicBezTo>
                  <a:lnTo>
                    <a:pt x="5010" y="1733"/>
                  </a:lnTo>
                  <a:cubicBezTo>
                    <a:pt x="4286" y="1985"/>
                    <a:pt x="3592" y="2458"/>
                    <a:pt x="3120" y="3088"/>
                  </a:cubicBezTo>
                  <a:cubicBezTo>
                    <a:pt x="2584" y="3812"/>
                    <a:pt x="2301" y="4663"/>
                    <a:pt x="2301" y="5577"/>
                  </a:cubicBezTo>
                  <a:lnTo>
                    <a:pt x="2301" y="6018"/>
                  </a:lnTo>
                  <a:cubicBezTo>
                    <a:pt x="1387" y="6018"/>
                    <a:pt x="694" y="6805"/>
                    <a:pt x="789" y="7719"/>
                  </a:cubicBezTo>
                  <a:cubicBezTo>
                    <a:pt x="316" y="7971"/>
                    <a:pt x="64" y="8475"/>
                    <a:pt x="64" y="9011"/>
                  </a:cubicBezTo>
                  <a:cubicBezTo>
                    <a:pt x="64" y="9420"/>
                    <a:pt x="221" y="9767"/>
                    <a:pt x="442" y="9987"/>
                  </a:cubicBezTo>
                  <a:lnTo>
                    <a:pt x="95" y="10712"/>
                  </a:lnTo>
                  <a:cubicBezTo>
                    <a:pt x="1" y="10901"/>
                    <a:pt x="95" y="11090"/>
                    <a:pt x="253" y="11216"/>
                  </a:cubicBezTo>
                  <a:cubicBezTo>
                    <a:pt x="305" y="11242"/>
                    <a:pt x="357" y="11254"/>
                    <a:pt x="408" y="11254"/>
                  </a:cubicBezTo>
                  <a:cubicBezTo>
                    <a:pt x="541" y="11254"/>
                    <a:pt x="666" y="11173"/>
                    <a:pt x="757" y="11058"/>
                  </a:cubicBezTo>
                  <a:lnTo>
                    <a:pt x="1072" y="10428"/>
                  </a:lnTo>
                  <a:cubicBezTo>
                    <a:pt x="1230" y="10460"/>
                    <a:pt x="1387" y="10523"/>
                    <a:pt x="1545" y="10523"/>
                  </a:cubicBezTo>
                  <a:cubicBezTo>
                    <a:pt x="1954" y="10523"/>
                    <a:pt x="2301" y="10365"/>
                    <a:pt x="2584" y="10113"/>
                  </a:cubicBezTo>
                  <a:cubicBezTo>
                    <a:pt x="3151" y="11657"/>
                    <a:pt x="4664" y="12760"/>
                    <a:pt x="6428" y="12760"/>
                  </a:cubicBezTo>
                  <a:cubicBezTo>
                    <a:pt x="8224" y="12760"/>
                    <a:pt x="9704" y="11657"/>
                    <a:pt x="10303" y="10113"/>
                  </a:cubicBezTo>
                  <a:cubicBezTo>
                    <a:pt x="10587" y="10365"/>
                    <a:pt x="10933" y="10523"/>
                    <a:pt x="11311" y="10523"/>
                  </a:cubicBezTo>
                  <a:cubicBezTo>
                    <a:pt x="11469" y="10523"/>
                    <a:pt x="11626" y="10460"/>
                    <a:pt x="11784" y="10428"/>
                  </a:cubicBezTo>
                  <a:lnTo>
                    <a:pt x="12099" y="11058"/>
                  </a:lnTo>
                  <a:cubicBezTo>
                    <a:pt x="12164" y="11188"/>
                    <a:pt x="12288" y="11273"/>
                    <a:pt x="12431" y="11273"/>
                  </a:cubicBezTo>
                  <a:cubicBezTo>
                    <a:pt x="12496" y="11273"/>
                    <a:pt x="12565" y="11255"/>
                    <a:pt x="12634" y="11216"/>
                  </a:cubicBezTo>
                  <a:cubicBezTo>
                    <a:pt x="12823" y="11153"/>
                    <a:pt x="12886" y="10901"/>
                    <a:pt x="12792" y="10712"/>
                  </a:cubicBezTo>
                  <a:lnTo>
                    <a:pt x="12414" y="9987"/>
                  </a:lnTo>
                  <a:cubicBezTo>
                    <a:pt x="12666" y="9735"/>
                    <a:pt x="12823" y="9357"/>
                    <a:pt x="12823" y="9011"/>
                  </a:cubicBezTo>
                  <a:cubicBezTo>
                    <a:pt x="12823" y="8475"/>
                    <a:pt x="12508" y="8002"/>
                    <a:pt x="12067" y="7719"/>
                  </a:cubicBezTo>
                  <a:cubicBezTo>
                    <a:pt x="12193" y="6805"/>
                    <a:pt x="11469" y="6018"/>
                    <a:pt x="10555" y="6018"/>
                  </a:cubicBezTo>
                  <a:lnTo>
                    <a:pt x="10555" y="5577"/>
                  </a:lnTo>
                  <a:cubicBezTo>
                    <a:pt x="10555" y="4663"/>
                    <a:pt x="10303" y="3812"/>
                    <a:pt x="9736" y="3088"/>
                  </a:cubicBezTo>
                  <a:cubicBezTo>
                    <a:pt x="9263" y="2458"/>
                    <a:pt x="8602" y="1985"/>
                    <a:pt x="7846" y="1733"/>
                  </a:cubicBezTo>
                  <a:lnTo>
                    <a:pt x="7688" y="1008"/>
                  </a:lnTo>
                  <a:cubicBezTo>
                    <a:pt x="7562" y="410"/>
                    <a:pt x="7058" y="0"/>
                    <a:pt x="64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7" name="Google Shape;5607;p70"/>
          <p:cNvGrpSpPr/>
          <p:nvPr/>
        </p:nvGrpSpPr>
        <p:grpSpPr>
          <a:xfrm>
            <a:off x="3566071" y="2099663"/>
            <a:ext cx="342171" cy="336332"/>
            <a:chOff x="-55620975" y="2294725"/>
            <a:chExt cx="323750" cy="318225"/>
          </a:xfrm>
        </p:grpSpPr>
        <p:sp>
          <p:nvSpPr>
            <p:cNvPr id="5608" name="Google Shape;5608;p70"/>
            <p:cNvSpPr/>
            <p:nvPr/>
          </p:nvSpPr>
          <p:spPr>
            <a:xfrm>
              <a:off x="-55496525" y="25272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23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23"/>
                  </a:cubicBezTo>
                  <a:cubicBezTo>
                    <a:pt x="2931" y="465"/>
                    <a:pt x="2931" y="245"/>
                    <a:pt x="2773" y="119"/>
                  </a:cubicBezTo>
                  <a:cubicBezTo>
                    <a:pt x="2710" y="40"/>
                    <a:pt x="2623" y="1"/>
                    <a:pt x="2533" y="1"/>
                  </a:cubicBezTo>
                  <a:cubicBezTo>
                    <a:pt x="2442" y="1"/>
                    <a:pt x="2348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3" y="308"/>
                    <a:pt x="694" y="119"/>
                  </a:cubicBezTo>
                  <a:cubicBezTo>
                    <a:pt x="615" y="40"/>
                    <a:pt x="512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70"/>
            <p:cNvSpPr/>
            <p:nvPr/>
          </p:nvSpPr>
          <p:spPr>
            <a:xfrm>
              <a:off x="-55505975" y="24443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70"/>
            <p:cNvSpPr/>
            <p:nvPr/>
          </p:nvSpPr>
          <p:spPr>
            <a:xfrm>
              <a:off x="-55431150" y="24443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70"/>
            <p:cNvSpPr/>
            <p:nvPr/>
          </p:nvSpPr>
          <p:spPr>
            <a:xfrm>
              <a:off x="-55620975" y="2294725"/>
              <a:ext cx="323750" cy="318225"/>
            </a:xfrm>
            <a:custGeom>
              <a:avLst/>
              <a:gdLst/>
              <a:ahLst/>
              <a:cxnLst/>
              <a:rect l="l" t="t" r="r" b="b"/>
              <a:pathLst>
                <a:path w="12950" h="12729" extrusionOk="0">
                  <a:moveTo>
                    <a:pt x="6459" y="851"/>
                  </a:moveTo>
                  <a:lnTo>
                    <a:pt x="11343" y="4506"/>
                  </a:lnTo>
                  <a:lnTo>
                    <a:pt x="1576" y="4506"/>
                  </a:lnTo>
                  <a:lnTo>
                    <a:pt x="6459" y="851"/>
                  </a:lnTo>
                  <a:close/>
                  <a:moveTo>
                    <a:pt x="2364" y="5987"/>
                  </a:moveTo>
                  <a:lnTo>
                    <a:pt x="2364" y="7499"/>
                  </a:lnTo>
                  <a:cubicBezTo>
                    <a:pt x="1923" y="7499"/>
                    <a:pt x="1608" y="7152"/>
                    <a:pt x="1608" y="6743"/>
                  </a:cubicBezTo>
                  <a:cubicBezTo>
                    <a:pt x="1608" y="6365"/>
                    <a:pt x="1923" y="5987"/>
                    <a:pt x="2364" y="5987"/>
                  </a:cubicBezTo>
                  <a:close/>
                  <a:moveTo>
                    <a:pt x="10555" y="5987"/>
                  </a:moveTo>
                  <a:cubicBezTo>
                    <a:pt x="10964" y="5987"/>
                    <a:pt x="11280" y="6365"/>
                    <a:pt x="11280" y="6743"/>
                  </a:cubicBezTo>
                  <a:cubicBezTo>
                    <a:pt x="11280" y="7152"/>
                    <a:pt x="10964" y="7499"/>
                    <a:pt x="10555" y="7499"/>
                  </a:cubicBezTo>
                  <a:lnTo>
                    <a:pt x="10555" y="5987"/>
                  </a:lnTo>
                  <a:close/>
                  <a:moveTo>
                    <a:pt x="9830" y="5262"/>
                  </a:moveTo>
                  <a:cubicBezTo>
                    <a:pt x="9799" y="5798"/>
                    <a:pt x="9799" y="8287"/>
                    <a:pt x="9799" y="8633"/>
                  </a:cubicBezTo>
                  <a:cubicBezTo>
                    <a:pt x="9799" y="10492"/>
                    <a:pt x="8287" y="11973"/>
                    <a:pt x="6459" y="11973"/>
                  </a:cubicBezTo>
                  <a:cubicBezTo>
                    <a:pt x="4600" y="11973"/>
                    <a:pt x="3088" y="10492"/>
                    <a:pt x="3088" y="8633"/>
                  </a:cubicBezTo>
                  <a:lnTo>
                    <a:pt x="3088" y="5262"/>
                  </a:lnTo>
                  <a:close/>
                  <a:moveTo>
                    <a:pt x="6459" y="1"/>
                  </a:moveTo>
                  <a:cubicBezTo>
                    <a:pt x="6381" y="1"/>
                    <a:pt x="6302" y="32"/>
                    <a:pt x="6239" y="95"/>
                  </a:cubicBezTo>
                  <a:lnTo>
                    <a:pt x="253" y="4569"/>
                  </a:lnTo>
                  <a:cubicBezTo>
                    <a:pt x="1" y="4790"/>
                    <a:pt x="158" y="5231"/>
                    <a:pt x="505" y="5231"/>
                  </a:cubicBezTo>
                  <a:lnTo>
                    <a:pt x="2395" y="5231"/>
                  </a:lnTo>
                  <a:cubicBezTo>
                    <a:pt x="1576" y="5231"/>
                    <a:pt x="883" y="5924"/>
                    <a:pt x="883" y="6743"/>
                  </a:cubicBezTo>
                  <a:cubicBezTo>
                    <a:pt x="883" y="7562"/>
                    <a:pt x="1576" y="8255"/>
                    <a:pt x="2395" y="8255"/>
                  </a:cubicBezTo>
                  <a:lnTo>
                    <a:pt x="2395" y="8633"/>
                  </a:lnTo>
                  <a:cubicBezTo>
                    <a:pt x="2395" y="10870"/>
                    <a:pt x="4254" y="12729"/>
                    <a:pt x="6491" y="12729"/>
                  </a:cubicBezTo>
                  <a:cubicBezTo>
                    <a:pt x="8728" y="12729"/>
                    <a:pt x="10586" y="10870"/>
                    <a:pt x="10586" y="8633"/>
                  </a:cubicBezTo>
                  <a:lnTo>
                    <a:pt x="10586" y="8255"/>
                  </a:lnTo>
                  <a:cubicBezTo>
                    <a:pt x="11406" y="8255"/>
                    <a:pt x="12067" y="7562"/>
                    <a:pt x="12067" y="6743"/>
                  </a:cubicBezTo>
                  <a:cubicBezTo>
                    <a:pt x="12067" y="5924"/>
                    <a:pt x="11406" y="5231"/>
                    <a:pt x="10586" y="5231"/>
                  </a:cubicBezTo>
                  <a:lnTo>
                    <a:pt x="12477" y="5231"/>
                  </a:lnTo>
                  <a:cubicBezTo>
                    <a:pt x="12792" y="5231"/>
                    <a:pt x="12949" y="4790"/>
                    <a:pt x="12666" y="4569"/>
                  </a:cubicBezTo>
                  <a:lnTo>
                    <a:pt x="6680" y="95"/>
                  </a:lnTo>
                  <a:cubicBezTo>
                    <a:pt x="6617" y="32"/>
                    <a:pt x="6538" y="1"/>
                    <a:pt x="64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70"/>
            <p:cNvSpPr/>
            <p:nvPr/>
          </p:nvSpPr>
          <p:spPr>
            <a:xfrm>
              <a:off x="-55450850" y="2482375"/>
              <a:ext cx="39400" cy="38225"/>
            </a:xfrm>
            <a:custGeom>
              <a:avLst/>
              <a:gdLst/>
              <a:ahLst/>
              <a:cxnLst/>
              <a:rect l="l" t="t" r="r" b="b"/>
              <a:pathLst>
                <a:path w="1576" h="1529" extrusionOk="0">
                  <a:moveTo>
                    <a:pt x="399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497"/>
                    <a:pt x="158" y="623"/>
                  </a:cubicBezTo>
                  <a:lnTo>
                    <a:pt x="914" y="1411"/>
                  </a:lnTo>
                  <a:cubicBezTo>
                    <a:pt x="993" y="1489"/>
                    <a:pt x="1088" y="1529"/>
                    <a:pt x="1178" y="1529"/>
                  </a:cubicBezTo>
                  <a:cubicBezTo>
                    <a:pt x="1269" y="1529"/>
                    <a:pt x="1356" y="1489"/>
                    <a:pt x="1419" y="1411"/>
                  </a:cubicBezTo>
                  <a:cubicBezTo>
                    <a:pt x="1576" y="1253"/>
                    <a:pt x="1576" y="1001"/>
                    <a:pt x="1419" y="907"/>
                  </a:cubicBezTo>
                  <a:lnTo>
                    <a:pt x="662" y="119"/>
                  </a:lnTo>
                  <a:cubicBezTo>
                    <a:pt x="584" y="40"/>
                    <a:pt x="489" y="1"/>
                    <a:pt x="3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70"/>
            <p:cNvSpPr/>
            <p:nvPr/>
          </p:nvSpPr>
          <p:spPr>
            <a:xfrm>
              <a:off x="-55506775" y="2482375"/>
              <a:ext cx="39400" cy="38225"/>
            </a:xfrm>
            <a:custGeom>
              <a:avLst/>
              <a:gdLst/>
              <a:ahLst/>
              <a:cxnLst/>
              <a:rect l="l" t="t" r="r" b="b"/>
              <a:pathLst>
                <a:path w="1576" h="1529" extrusionOk="0">
                  <a:moveTo>
                    <a:pt x="1139" y="1"/>
                  </a:moveTo>
                  <a:cubicBezTo>
                    <a:pt x="1041" y="1"/>
                    <a:pt x="946" y="40"/>
                    <a:pt x="883" y="119"/>
                  </a:cubicBezTo>
                  <a:lnTo>
                    <a:pt x="159" y="907"/>
                  </a:lnTo>
                  <a:cubicBezTo>
                    <a:pt x="1" y="1064"/>
                    <a:pt x="1" y="1285"/>
                    <a:pt x="159" y="1411"/>
                  </a:cubicBezTo>
                  <a:cubicBezTo>
                    <a:pt x="237" y="1489"/>
                    <a:pt x="332" y="1529"/>
                    <a:pt x="422" y="1529"/>
                  </a:cubicBezTo>
                  <a:cubicBezTo>
                    <a:pt x="513" y="1529"/>
                    <a:pt x="600" y="1489"/>
                    <a:pt x="663" y="1411"/>
                  </a:cubicBezTo>
                  <a:lnTo>
                    <a:pt x="1419" y="623"/>
                  </a:lnTo>
                  <a:cubicBezTo>
                    <a:pt x="1576" y="466"/>
                    <a:pt x="1576" y="213"/>
                    <a:pt x="1419" y="119"/>
                  </a:cubicBezTo>
                  <a:cubicBezTo>
                    <a:pt x="1340" y="40"/>
                    <a:pt x="1238" y="1"/>
                    <a:pt x="11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4" name="Google Shape;5614;p70"/>
          <p:cNvGrpSpPr/>
          <p:nvPr/>
        </p:nvGrpSpPr>
        <p:grpSpPr>
          <a:xfrm>
            <a:off x="3568159" y="2514153"/>
            <a:ext cx="337997" cy="336411"/>
            <a:chOff x="-55620175" y="2686900"/>
            <a:chExt cx="319800" cy="318300"/>
          </a:xfrm>
        </p:grpSpPr>
        <p:sp>
          <p:nvSpPr>
            <p:cNvPr id="5615" name="Google Shape;5615;p70"/>
            <p:cNvSpPr/>
            <p:nvPr/>
          </p:nvSpPr>
          <p:spPr>
            <a:xfrm>
              <a:off x="-55514650" y="2917925"/>
              <a:ext cx="72500" cy="29775"/>
            </a:xfrm>
            <a:custGeom>
              <a:avLst/>
              <a:gdLst/>
              <a:ahLst/>
              <a:cxnLst/>
              <a:rect l="l" t="t" r="r" b="b"/>
              <a:pathLst>
                <a:path w="2900" h="1191" extrusionOk="0">
                  <a:moveTo>
                    <a:pt x="387" y="1"/>
                  </a:moveTo>
                  <a:cubicBezTo>
                    <a:pt x="292" y="1"/>
                    <a:pt x="206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8" y="1190"/>
                    <a:pt x="1450" y="1190"/>
                  </a:cubicBezTo>
                  <a:cubicBezTo>
                    <a:pt x="1954" y="1190"/>
                    <a:pt x="2427" y="1001"/>
                    <a:pt x="2742" y="655"/>
                  </a:cubicBezTo>
                  <a:cubicBezTo>
                    <a:pt x="2899" y="497"/>
                    <a:pt x="2899" y="245"/>
                    <a:pt x="2742" y="119"/>
                  </a:cubicBezTo>
                  <a:cubicBezTo>
                    <a:pt x="2679" y="72"/>
                    <a:pt x="2592" y="48"/>
                    <a:pt x="2502" y="48"/>
                  </a:cubicBezTo>
                  <a:cubicBezTo>
                    <a:pt x="2411" y="48"/>
                    <a:pt x="2317" y="72"/>
                    <a:pt x="2238" y="119"/>
                  </a:cubicBezTo>
                  <a:cubicBezTo>
                    <a:pt x="2049" y="340"/>
                    <a:pt x="1734" y="434"/>
                    <a:pt x="1450" y="434"/>
                  </a:cubicBezTo>
                  <a:cubicBezTo>
                    <a:pt x="1135" y="434"/>
                    <a:pt x="852" y="340"/>
                    <a:pt x="663" y="119"/>
                  </a:cubicBezTo>
                  <a:cubicBezTo>
                    <a:pt x="584" y="40"/>
                    <a:pt x="481" y="1"/>
                    <a:pt x="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70"/>
            <p:cNvSpPr/>
            <p:nvPr/>
          </p:nvSpPr>
          <p:spPr>
            <a:xfrm>
              <a:off x="-5545005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70"/>
            <p:cNvSpPr/>
            <p:nvPr/>
          </p:nvSpPr>
          <p:spPr>
            <a:xfrm>
              <a:off x="-55524875" y="2855525"/>
              <a:ext cx="18925" cy="17450"/>
            </a:xfrm>
            <a:custGeom>
              <a:avLst/>
              <a:gdLst/>
              <a:ahLst/>
              <a:cxnLst/>
              <a:rect l="l" t="t" r="r" b="b"/>
              <a:pathLst>
                <a:path w="757" h="698" extrusionOk="0">
                  <a:moveTo>
                    <a:pt x="410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693"/>
                    <a:pt x="410" y="693"/>
                  </a:cubicBezTo>
                  <a:cubicBezTo>
                    <a:pt x="423" y="696"/>
                    <a:pt x="437" y="697"/>
                    <a:pt x="451" y="697"/>
                  </a:cubicBezTo>
                  <a:cubicBezTo>
                    <a:pt x="598" y="697"/>
                    <a:pt x="756" y="548"/>
                    <a:pt x="756" y="347"/>
                  </a:cubicBez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70"/>
            <p:cNvSpPr/>
            <p:nvPr/>
          </p:nvSpPr>
          <p:spPr>
            <a:xfrm>
              <a:off x="-55620175" y="2686900"/>
              <a:ext cx="319800" cy="318300"/>
            </a:xfrm>
            <a:custGeom>
              <a:avLst/>
              <a:gdLst/>
              <a:ahLst/>
              <a:cxnLst/>
              <a:rect l="l" t="t" r="r" b="b"/>
              <a:pathLst>
                <a:path w="12792" h="12732" extrusionOk="0">
                  <a:moveTo>
                    <a:pt x="5671" y="2240"/>
                  </a:moveTo>
                  <a:cubicBezTo>
                    <a:pt x="6333" y="2240"/>
                    <a:pt x="6931" y="2429"/>
                    <a:pt x="7435" y="2744"/>
                  </a:cubicBezTo>
                  <a:cubicBezTo>
                    <a:pt x="7057" y="4225"/>
                    <a:pt x="5703" y="5233"/>
                    <a:pt x="4159" y="5233"/>
                  </a:cubicBezTo>
                  <a:lnTo>
                    <a:pt x="2332" y="5233"/>
                  </a:lnTo>
                  <a:cubicBezTo>
                    <a:pt x="2489" y="3532"/>
                    <a:pt x="3938" y="2240"/>
                    <a:pt x="5671" y="2240"/>
                  </a:cubicBezTo>
                  <a:close/>
                  <a:moveTo>
                    <a:pt x="8318" y="732"/>
                  </a:moveTo>
                  <a:cubicBezTo>
                    <a:pt x="8434" y="732"/>
                    <a:pt x="8549" y="741"/>
                    <a:pt x="8664" y="759"/>
                  </a:cubicBezTo>
                  <a:cubicBezTo>
                    <a:pt x="9735" y="917"/>
                    <a:pt x="10523" y="1925"/>
                    <a:pt x="10523" y="3059"/>
                  </a:cubicBezTo>
                  <a:lnTo>
                    <a:pt x="10523" y="6147"/>
                  </a:lnTo>
                  <a:cubicBezTo>
                    <a:pt x="10271" y="6021"/>
                    <a:pt x="10050" y="5958"/>
                    <a:pt x="9767" y="5958"/>
                  </a:cubicBezTo>
                  <a:lnTo>
                    <a:pt x="9767" y="5580"/>
                  </a:lnTo>
                  <a:cubicBezTo>
                    <a:pt x="9767" y="3626"/>
                    <a:pt x="8349" y="1957"/>
                    <a:pt x="6490" y="1578"/>
                  </a:cubicBezTo>
                  <a:cubicBezTo>
                    <a:pt x="6975" y="1040"/>
                    <a:pt x="7643" y="732"/>
                    <a:pt x="8318" y="732"/>
                  </a:cubicBezTo>
                  <a:close/>
                  <a:moveTo>
                    <a:pt x="1544" y="6745"/>
                  </a:moveTo>
                  <a:lnTo>
                    <a:pt x="1544" y="8226"/>
                  </a:lnTo>
                  <a:cubicBezTo>
                    <a:pt x="1134" y="8226"/>
                    <a:pt x="788" y="7879"/>
                    <a:pt x="788" y="7470"/>
                  </a:cubicBezTo>
                  <a:cubicBezTo>
                    <a:pt x="788" y="7092"/>
                    <a:pt x="1134" y="6745"/>
                    <a:pt x="1544" y="6745"/>
                  </a:cubicBezTo>
                  <a:close/>
                  <a:moveTo>
                    <a:pt x="9798" y="6745"/>
                  </a:moveTo>
                  <a:cubicBezTo>
                    <a:pt x="10208" y="6745"/>
                    <a:pt x="10554" y="7060"/>
                    <a:pt x="10554" y="7470"/>
                  </a:cubicBezTo>
                  <a:cubicBezTo>
                    <a:pt x="10554" y="7879"/>
                    <a:pt x="10208" y="8226"/>
                    <a:pt x="9798" y="8226"/>
                  </a:cubicBezTo>
                  <a:lnTo>
                    <a:pt x="9798" y="6745"/>
                  </a:lnTo>
                  <a:close/>
                  <a:moveTo>
                    <a:pt x="10712" y="8667"/>
                  </a:moveTo>
                  <a:cubicBezTo>
                    <a:pt x="10775" y="8888"/>
                    <a:pt x="10869" y="9108"/>
                    <a:pt x="11027" y="9297"/>
                  </a:cubicBezTo>
                  <a:cubicBezTo>
                    <a:pt x="11090" y="9455"/>
                    <a:pt x="11216" y="9549"/>
                    <a:pt x="11342" y="9707"/>
                  </a:cubicBezTo>
                  <a:lnTo>
                    <a:pt x="9652" y="9707"/>
                  </a:lnTo>
                  <a:cubicBezTo>
                    <a:pt x="9738" y="9468"/>
                    <a:pt x="9768" y="9254"/>
                    <a:pt x="9798" y="8982"/>
                  </a:cubicBezTo>
                  <a:cubicBezTo>
                    <a:pt x="10145" y="8982"/>
                    <a:pt x="10460" y="8856"/>
                    <a:pt x="10712" y="8667"/>
                  </a:cubicBezTo>
                  <a:close/>
                  <a:moveTo>
                    <a:pt x="8066" y="3280"/>
                  </a:moveTo>
                  <a:cubicBezTo>
                    <a:pt x="8664" y="3847"/>
                    <a:pt x="9042" y="4729"/>
                    <a:pt x="9042" y="5643"/>
                  </a:cubicBezTo>
                  <a:lnTo>
                    <a:pt x="9042" y="8636"/>
                  </a:lnTo>
                  <a:cubicBezTo>
                    <a:pt x="9042" y="10463"/>
                    <a:pt x="7530" y="11975"/>
                    <a:pt x="5671" y="11975"/>
                  </a:cubicBezTo>
                  <a:cubicBezTo>
                    <a:pt x="3812" y="11975"/>
                    <a:pt x="2269" y="10431"/>
                    <a:pt x="2269" y="8573"/>
                  </a:cubicBezTo>
                  <a:lnTo>
                    <a:pt x="2269" y="5989"/>
                  </a:lnTo>
                  <a:lnTo>
                    <a:pt x="4159" y="5989"/>
                  </a:lnTo>
                  <a:cubicBezTo>
                    <a:pt x="5104" y="5989"/>
                    <a:pt x="6049" y="5643"/>
                    <a:pt x="6805" y="5044"/>
                  </a:cubicBezTo>
                  <a:cubicBezTo>
                    <a:pt x="7404" y="4571"/>
                    <a:pt x="7782" y="3941"/>
                    <a:pt x="8066" y="3280"/>
                  </a:cubicBezTo>
                  <a:close/>
                  <a:moveTo>
                    <a:pt x="8329" y="0"/>
                  </a:moveTo>
                  <a:cubicBezTo>
                    <a:pt x="7237" y="0"/>
                    <a:pt x="6224" y="580"/>
                    <a:pt x="5671" y="1547"/>
                  </a:cubicBezTo>
                  <a:lnTo>
                    <a:pt x="5640" y="1547"/>
                  </a:lnTo>
                  <a:cubicBezTo>
                    <a:pt x="3340" y="1547"/>
                    <a:pt x="1481" y="3374"/>
                    <a:pt x="1481" y="5643"/>
                  </a:cubicBezTo>
                  <a:lnTo>
                    <a:pt x="1481" y="5989"/>
                  </a:lnTo>
                  <a:cubicBezTo>
                    <a:pt x="662" y="5989"/>
                    <a:pt x="0" y="6651"/>
                    <a:pt x="0" y="7470"/>
                  </a:cubicBezTo>
                  <a:cubicBezTo>
                    <a:pt x="0" y="8320"/>
                    <a:pt x="662" y="8982"/>
                    <a:pt x="1481" y="8982"/>
                  </a:cubicBezTo>
                  <a:cubicBezTo>
                    <a:pt x="1702" y="11061"/>
                    <a:pt x="3466" y="12731"/>
                    <a:pt x="5577" y="12731"/>
                  </a:cubicBezTo>
                  <a:cubicBezTo>
                    <a:pt x="7215" y="12731"/>
                    <a:pt x="8570" y="11818"/>
                    <a:pt x="9263" y="10463"/>
                  </a:cubicBezTo>
                  <a:lnTo>
                    <a:pt x="12319" y="10463"/>
                  </a:lnTo>
                  <a:cubicBezTo>
                    <a:pt x="12476" y="10463"/>
                    <a:pt x="12634" y="10368"/>
                    <a:pt x="12665" y="10211"/>
                  </a:cubicBezTo>
                  <a:cubicBezTo>
                    <a:pt x="12791" y="9990"/>
                    <a:pt x="12728" y="9833"/>
                    <a:pt x="12571" y="9770"/>
                  </a:cubicBezTo>
                  <a:cubicBezTo>
                    <a:pt x="11783" y="9360"/>
                    <a:pt x="11248" y="8573"/>
                    <a:pt x="11248" y="7690"/>
                  </a:cubicBezTo>
                  <a:lnTo>
                    <a:pt x="11248" y="3122"/>
                  </a:lnTo>
                  <a:cubicBezTo>
                    <a:pt x="11248" y="1578"/>
                    <a:pt x="10208" y="287"/>
                    <a:pt x="8790" y="35"/>
                  </a:cubicBezTo>
                  <a:cubicBezTo>
                    <a:pt x="8636" y="12"/>
                    <a:pt x="8481" y="0"/>
                    <a:pt x="83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9" name="Google Shape;5619;p70"/>
          <p:cNvGrpSpPr/>
          <p:nvPr/>
        </p:nvGrpSpPr>
        <p:grpSpPr>
          <a:xfrm>
            <a:off x="5645619" y="1685939"/>
            <a:ext cx="337151" cy="336332"/>
            <a:chOff x="-53690500" y="1903275"/>
            <a:chExt cx="319000" cy="318225"/>
          </a:xfrm>
        </p:grpSpPr>
        <p:sp>
          <p:nvSpPr>
            <p:cNvPr id="5620" name="Google Shape;5620;p70"/>
            <p:cNvSpPr/>
            <p:nvPr/>
          </p:nvSpPr>
          <p:spPr>
            <a:xfrm>
              <a:off x="-53567625" y="2136625"/>
              <a:ext cx="71675" cy="29750"/>
            </a:xfrm>
            <a:custGeom>
              <a:avLst/>
              <a:gdLst/>
              <a:ahLst/>
              <a:cxnLst/>
              <a:rect l="l" t="t" r="r" b="b"/>
              <a:pathLst>
                <a:path w="2867" h="1190" extrusionOk="0">
                  <a:moveTo>
                    <a:pt x="366" y="0"/>
                  </a:moveTo>
                  <a:cubicBezTo>
                    <a:pt x="276" y="0"/>
                    <a:pt x="189" y="40"/>
                    <a:pt x="126" y="118"/>
                  </a:cubicBezTo>
                  <a:cubicBezTo>
                    <a:pt x="0" y="244"/>
                    <a:pt x="0" y="465"/>
                    <a:pt x="126" y="622"/>
                  </a:cubicBezTo>
                  <a:cubicBezTo>
                    <a:pt x="473" y="969"/>
                    <a:pt x="945" y="1190"/>
                    <a:pt x="1418" y="1190"/>
                  </a:cubicBezTo>
                  <a:cubicBezTo>
                    <a:pt x="1890" y="1190"/>
                    <a:pt x="2395" y="969"/>
                    <a:pt x="2710" y="622"/>
                  </a:cubicBezTo>
                  <a:cubicBezTo>
                    <a:pt x="2867" y="465"/>
                    <a:pt x="2867" y="244"/>
                    <a:pt x="2710" y="118"/>
                  </a:cubicBezTo>
                  <a:cubicBezTo>
                    <a:pt x="2631" y="40"/>
                    <a:pt x="2536" y="0"/>
                    <a:pt x="2446" y="0"/>
                  </a:cubicBezTo>
                  <a:cubicBezTo>
                    <a:pt x="2355" y="0"/>
                    <a:pt x="2269" y="40"/>
                    <a:pt x="2206" y="118"/>
                  </a:cubicBezTo>
                  <a:cubicBezTo>
                    <a:pt x="2017" y="307"/>
                    <a:pt x="1701" y="433"/>
                    <a:pt x="1418" y="433"/>
                  </a:cubicBezTo>
                  <a:cubicBezTo>
                    <a:pt x="1103" y="433"/>
                    <a:pt x="819" y="307"/>
                    <a:pt x="630" y="118"/>
                  </a:cubicBezTo>
                  <a:cubicBezTo>
                    <a:pt x="552" y="40"/>
                    <a:pt x="457" y="0"/>
                    <a:pt x="3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70"/>
            <p:cNvSpPr/>
            <p:nvPr/>
          </p:nvSpPr>
          <p:spPr>
            <a:xfrm>
              <a:off x="-53502250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70"/>
            <p:cNvSpPr/>
            <p:nvPr/>
          </p:nvSpPr>
          <p:spPr>
            <a:xfrm>
              <a:off x="-53577075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70"/>
            <p:cNvSpPr/>
            <p:nvPr/>
          </p:nvSpPr>
          <p:spPr>
            <a:xfrm>
              <a:off x="-53690500" y="19032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735" y="4475"/>
                  </a:moveTo>
                  <a:lnTo>
                    <a:pt x="9735" y="5262"/>
                  </a:lnTo>
                  <a:lnTo>
                    <a:pt x="2993" y="5262"/>
                  </a:lnTo>
                  <a:lnTo>
                    <a:pt x="2993" y="4475"/>
                  </a:lnTo>
                  <a:close/>
                  <a:moveTo>
                    <a:pt x="9767" y="6018"/>
                  </a:moveTo>
                  <a:lnTo>
                    <a:pt x="9767" y="8633"/>
                  </a:lnTo>
                  <a:cubicBezTo>
                    <a:pt x="9767" y="10461"/>
                    <a:pt x="8255" y="11973"/>
                    <a:pt x="6427" y="11973"/>
                  </a:cubicBezTo>
                  <a:cubicBezTo>
                    <a:pt x="4569" y="11973"/>
                    <a:pt x="3088" y="10461"/>
                    <a:pt x="3088" y="8633"/>
                  </a:cubicBezTo>
                  <a:lnTo>
                    <a:pt x="3088" y="6018"/>
                  </a:lnTo>
                  <a:close/>
                  <a:moveTo>
                    <a:pt x="6459" y="757"/>
                  </a:moveTo>
                  <a:cubicBezTo>
                    <a:pt x="9578" y="757"/>
                    <a:pt x="12098" y="3277"/>
                    <a:pt x="12098" y="6365"/>
                  </a:cubicBezTo>
                  <a:lnTo>
                    <a:pt x="12098" y="11973"/>
                  </a:lnTo>
                  <a:lnTo>
                    <a:pt x="8727" y="11973"/>
                  </a:lnTo>
                  <a:cubicBezTo>
                    <a:pt x="9798" y="11217"/>
                    <a:pt x="10460" y="9988"/>
                    <a:pt x="10460" y="8633"/>
                  </a:cubicBezTo>
                  <a:lnTo>
                    <a:pt x="10460" y="4097"/>
                  </a:lnTo>
                  <a:cubicBezTo>
                    <a:pt x="10460" y="3908"/>
                    <a:pt x="10303" y="3750"/>
                    <a:pt x="10114" y="3750"/>
                  </a:cubicBezTo>
                  <a:lnTo>
                    <a:pt x="6774" y="3750"/>
                  </a:lnTo>
                  <a:lnTo>
                    <a:pt x="6774" y="2994"/>
                  </a:lnTo>
                  <a:lnTo>
                    <a:pt x="7121" y="2994"/>
                  </a:lnTo>
                  <a:cubicBezTo>
                    <a:pt x="7310" y="2994"/>
                    <a:pt x="7467" y="2836"/>
                    <a:pt x="7467" y="2616"/>
                  </a:cubicBezTo>
                  <a:cubicBezTo>
                    <a:pt x="7467" y="2427"/>
                    <a:pt x="7310" y="2269"/>
                    <a:pt x="7121" y="2269"/>
                  </a:cubicBezTo>
                  <a:lnTo>
                    <a:pt x="6774" y="2269"/>
                  </a:lnTo>
                  <a:lnTo>
                    <a:pt x="6774" y="1923"/>
                  </a:lnTo>
                  <a:cubicBezTo>
                    <a:pt x="6774" y="1734"/>
                    <a:pt x="6616" y="1576"/>
                    <a:pt x="6427" y="1576"/>
                  </a:cubicBezTo>
                  <a:cubicBezTo>
                    <a:pt x="6207" y="1576"/>
                    <a:pt x="6049" y="1734"/>
                    <a:pt x="6049" y="1923"/>
                  </a:cubicBezTo>
                  <a:lnTo>
                    <a:pt x="6049" y="2269"/>
                  </a:lnTo>
                  <a:lnTo>
                    <a:pt x="5703" y="2269"/>
                  </a:lnTo>
                  <a:cubicBezTo>
                    <a:pt x="5514" y="2269"/>
                    <a:pt x="5356" y="2427"/>
                    <a:pt x="5356" y="2616"/>
                  </a:cubicBezTo>
                  <a:cubicBezTo>
                    <a:pt x="5356" y="2836"/>
                    <a:pt x="5514" y="2994"/>
                    <a:pt x="5703" y="2994"/>
                  </a:cubicBezTo>
                  <a:lnTo>
                    <a:pt x="6049" y="2994"/>
                  </a:lnTo>
                  <a:lnTo>
                    <a:pt x="6049" y="3750"/>
                  </a:lnTo>
                  <a:lnTo>
                    <a:pt x="2710" y="3750"/>
                  </a:lnTo>
                  <a:cubicBezTo>
                    <a:pt x="2521" y="3750"/>
                    <a:pt x="2363" y="3908"/>
                    <a:pt x="2363" y="4097"/>
                  </a:cubicBezTo>
                  <a:lnTo>
                    <a:pt x="2363" y="8633"/>
                  </a:lnTo>
                  <a:cubicBezTo>
                    <a:pt x="2363" y="9988"/>
                    <a:pt x="3088" y="11217"/>
                    <a:pt x="4096" y="11973"/>
                  </a:cubicBezTo>
                  <a:lnTo>
                    <a:pt x="820" y="11973"/>
                  </a:lnTo>
                  <a:lnTo>
                    <a:pt x="820" y="6365"/>
                  </a:lnTo>
                  <a:cubicBezTo>
                    <a:pt x="820" y="3277"/>
                    <a:pt x="3340" y="757"/>
                    <a:pt x="6459" y="757"/>
                  </a:cubicBezTo>
                  <a:close/>
                  <a:moveTo>
                    <a:pt x="6364" y="1"/>
                  </a:moveTo>
                  <a:cubicBezTo>
                    <a:pt x="2867" y="1"/>
                    <a:pt x="0" y="2868"/>
                    <a:pt x="0" y="6365"/>
                  </a:cubicBezTo>
                  <a:lnTo>
                    <a:pt x="0" y="12351"/>
                  </a:lnTo>
                  <a:cubicBezTo>
                    <a:pt x="0" y="12571"/>
                    <a:pt x="158" y="12729"/>
                    <a:pt x="347" y="12729"/>
                  </a:cubicBezTo>
                  <a:lnTo>
                    <a:pt x="12319" y="12729"/>
                  </a:lnTo>
                  <a:cubicBezTo>
                    <a:pt x="12508" y="12729"/>
                    <a:pt x="12665" y="12571"/>
                    <a:pt x="12665" y="12351"/>
                  </a:cubicBezTo>
                  <a:lnTo>
                    <a:pt x="12665" y="6365"/>
                  </a:lnTo>
                  <a:cubicBezTo>
                    <a:pt x="12760" y="2868"/>
                    <a:pt x="9893" y="1"/>
                    <a:pt x="6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4" name="Google Shape;5624;p70"/>
          <p:cNvGrpSpPr/>
          <p:nvPr/>
        </p:nvGrpSpPr>
        <p:grpSpPr>
          <a:xfrm>
            <a:off x="5666427" y="2101328"/>
            <a:ext cx="295536" cy="334667"/>
            <a:chOff x="-53670800" y="2296300"/>
            <a:chExt cx="279625" cy="316650"/>
          </a:xfrm>
        </p:grpSpPr>
        <p:sp>
          <p:nvSpPr>
            <p:cNvPr id="5625" name="Google Shape;5625;p70"/>
            <p:cNvSpPr/>
            <p:nvPr/>
          </p:nvSpPr>
          <p:spPr>
            <a:xfrm>
              <a:off x="-53567625" y="25272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0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58" y="1001"/>
                    <a:pt x="2773" y="623"/>
                  </a:cubicBezTo>
                  <a:cubicBezTo>
                    <a:pt x="2930" y="465"/>
                    <a:pt x="2930" y="245"/>
                    <a:pt x="2773" y="119"/>
                  </a:cubicBezTo>
                  <a:cubicBezTo>
                    <a:pt x="2710" y="40"/>
                    <a:pt x="2615" y="1"/>
                    <a:pt x="2517" y="1"/>
                  </a:cubicBezTo>
                  <a:cubicBezTo>
                    <a:pt x="2418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82" y="308"/>
                    <a:pt x="662" y="119"/>
                  </a:cubicBezTo>
                  <a:cubicBezTo>
                    <a:pt x="599" y="40"/>
                    <a:pt x="504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70"/>
            <p:cNvSpPr/>
            <p:nvPr/>
          </p:nvSpPr>
          <p:spPr>
            <a:xfrm>
              <a:off x="-53502250" y="246327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70"/>
            <p:cNvSpPr/>
            <p:nvPr/>
          </p:nvSpPr>
          <p:spPr>
            <a:xfrm>
              <a:off x="-53577075" y="246327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70"/>
            <p:cNvSpPr/>
            <p:nvPr/>
          </p:nvSpPr>
          <p:spPr>
            <a:xfrm>
              <a:off x="-5367080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1481" y="6680"/>
                  </a:moveTo>
                  <a:lnTo>
                    <a:pt x="1481" y="7026"/>
                  </a:lnTo>
                  <a:lnTo>
                    <a:pt x="1481" y="8129"/>
                  </a:lnTo>
                  <a:cubicBezTo>
                    <a:pt x="1450" y="8134"/>
                    <a:pt x="1421" y="8136"/>
                    <a:pt x="1391" y="8136"/>
                  </a:cubicBezTo>
                  <a:cubicBezTo>
                    <a:pt x="1026" y="8136"/>
                    <a:pt x="756" y="7786"/>
                    <a:pt x="756" y="7436"/>
                  </a:cubicBezTo>
                  <a:cubicBezTo>
                    <a:pt x="756" y="7026"/>
                    <a:pt x="1103" y="6680"/>
                    <a:pt x="1481" y="6680"/>
                  </a:cubicBezTo>
                  <a:close/>
                  <a:moveTo>
                    <a:pt x="9672" y="6711"/>
                  </a:moveTo>
                  <a:cubicBezTo>
                    <a:pt x="10082" y="6711"/>
                    <a:pt x="10428" y="7026"/>
                    <a:pt x="10428" y="7467"/>
                  </a:cubicBezTo>
                  <a:cubicBezTo>
                    <a:pt x="10428" y="7814"/>
                    <a:pt x="10113" y="8192"/>
                    <a:pt x="9672" y="8192"/>
                  </a:cubicBezTo>
                  <a:lnTo>
                    <a:pt x="9672" y="7089"/>
                  </a:lnTo>
                  <a:lnTo>
                    <a:pt x="9672" y="6711"/>
                  </a:lnTo>
                  <a:close/>
                  <a:moveTo>
                    <a:pt x="5576" y="3718"/>
                  </a:moveTo>
                  <a:cubicBezTo>
                    <a:pt x="7435" y="3718"/>
                    <a:pt x="8947" y="5231"/>
                    <a:pt x="8947" y="7089"/>
                  </a:cubicBezTo>
                  <a:lnTo>
                    <a:pt x="8947" y="9326"/>
                  </a:lnTo>
                  <a:cubicBezTo>
                    <a:pt x="8947" y="10775"/>
                    <a:pt x="7750" y="11910"/>
                    <a:pt x="6333" y="11910"/>
                  </a:cubicBezTo>
                  <a:lnTo>
                    <a:pt x="4852" y="11910"/>
                  </a:lnTo>
                  <a:cubicBezTo>
                    <a:pt x="3371" y="11910"/>
                    <a:pt x="2237" y="10744"/>
                    <a:pt x="2237" y="9326"/>
                  </a:cubicBezTo>
                  <a:lnTo>
                    <a:pt x="2237" y="7089"/>
                  </a:lnTo>
                  <a:cubicBezTo>
                    <a:pt x="2237" y="5231"/>
                    <a:pt x="3749" y="3718"/>
                    <a:pt x="5576" y="3718"/>
                  </a:cubicBezTo>
                  <a:close/>
                  <a:moveTo>
                    <a:pt x="7089" y="1"/>
                  </a:moveTo>
                  <a:cubicBezTo>
                    <a:pt x="6080" y="1"/>
                    <a:pt x="5230" y="820"/>
                    <a:pt x="5230" y="1828"/>
                  </a:cubicBezTo>
                  <a:lnTo>
                    <a:pt x="5230" y="2994"/>
                  </a:lnTo>
                  <a:cubicBezTo>
                    <a:pt x="3560" y="3151"/>
                    <a:pt x="2142" y="4348"/>
                    <a:pt x="1670" y="5924"/>
                  </a:cubicBezTo>
                  <a:lnTo>
                    <a:pt x="1512" y="5924"/>
                  </a:lnTo>
                  <a:cubicBezTo>
                    <a:pt x="662" y="5924"/>
                    <a:pt x="0" y="6585"/>
                    <a:pt x="0" y="7436"/>
                  </a:cubicBezTo>
                  <a:cubicBezTo>
                    <a:pt x="0" y="8255"/>
                    <a:pt x="662" y="8917"/>
                    <a:pt x="1512" y="8917"/>
                  </a:cubicBezTo>
                  <a:lnTo>
                    <a:pt x="1512" y="9326"/>
                  </a:lnTo>
                  <a:cubicBezTo>
                    <a:pt x="1512" y="11185"/>
                    <a:pt x="2993" y="12666"/>
                    <a:pt x="4852" y="12666"/>
                  </a:cubicBezTo>
                  <a:lnTo>
                    <a:pt x="6333" y="12666"/>
                  </a:lnTo>
                  <a:cubicBezTo>
                    <a:pt x="8191" y="12666"/>
                    <a:pt x="9704" y="11185"/>
                    <a:pt x="9704" y="9326"/>
                  </a:cubicBezTo>
                  <a:lnTo>
                    <a:pt x="9704" y="8917"/>
                  </a:lnTo>
                  <a:cubicBezTo>
                    <a:pt x="10523" y="8917"/>
                    <a:pt x="11184" y="8255"/>
                    <a:pt x="11184" y="7436"/>
                  </a:cubicBezTo>
                  <a:cubicBezTo>
                    <a:pt x="11184" y="6617"/>
                    <a:pt x="10523" y="5924"/>
                    <a:pt x="9672" y="5924"/>
                  </a:cubicBezTo>
                  <a:lnTo>
                    <a:pt x="9515" y="5924"/>
                  </a:lnTo>
                  <a:cubicBezTo>
                    <a:pt x="9042" y="4317"/>
                    <a:pt x="7687" y="3151"/>
                    <a:pt x="5954" y="2994"/>
                  </a:cubicBezTo>
                  <a:lnTo>
                    <a:pt x="5954" y="1828"/>
                  </a:lnTo>
                  <a:cubicBezTo>
                    <a:pt x="5954" y="1198"/>
                    <a:pt x="6459" y="725"/>
                    <a:pt x="7057" y="725"/>
                  </a:cubicBezTo>
                  <a:cubicBezTo>
                    <a:pt x="7687" y="725"/>
                    <a:pt x="8160" y="1230"/>
                    <a:pt x="8160" y="1828"/>
                  </a:cubicBezTo>
                  <a:cubicBezTo>
                    <a:pt x="8160" y="2017"/>
                    <a:pt x="8002" y="2206"/>
                    <a:pt x="7813" y="2206"/>
                  </a:cubicBezTo>
                  <a:cubicBezTo>
                    <a:pt x="7593" y="2206"/>
                    <a:pt x="7435" y="2017"/>
                    <a:pt x="7435" y="1828"/>
                  </a:cubicBezTo>
                  <a:cubicBezTo>
                    <a:pt x="7435" y="1639"/>
                    <a:pt x="7278" y="1482"/>
                    <a:pt x="7089" y="1482"/>
                  </a:cubicBezTo>
                  <a:cubicBezTo>
                    <a:pt x="6900" y="1482"/>
                    <a:pt x="6742" y="1639"/>
                    <a:pt x="6742" y="1828"/>
                  </a:cubicBezTo>
                  <a:cubicBezTo>
                    <a:pt x="6742" y="2458"/>
                    <a:pt x="7246" y="2931"/>
                    <a:pt x="7845" y="2931"/>
                  </a:cubicBezTo>
                  <a:cubicBezTo>
                    <a:pt x="8475" y="2931"/>
                    <a:pt x="8947" y="2427"/>
                    <a:pt x="8947" y="1828"/>
                  </a:cubicBezTo>
                  <a:cubicBezTo>
                    <a:pt x="8947" y="820"/>
                    <a:pt x="8128" y="1"/>
                    <a:pt x="70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9" name="Google Shape;5629;p70"/>
          <p:cNvGrpSpPr/>
          <p:nvPr/>
        </p:nvGrpSpPr>
        <p:grpSpPr>
          <a:xfrm>
            <a:off x="5645619" y="2513809"/>
            <a:ext cx="337151" cy="336755"/>
            <a:chOff x="-53690500" y="2686575"/>
            <a:chExt cx="319000" cy="318625"/>
          </a:xfrm>
        </p:grpSpPr>
        <p:sp>
          <p:nvSpPr>
            <p:cNvPr id="5630" name="Google Shape;5630;p70"/>
            <p:cNvSpPr/>
            <p:nvPr/>
          </p:nvSpPr>
          <p:spPr>
            <a:xfrm>
              <a:off x="-53567625" y="2917925"/>
              <a:ext cx="73250" cy="29775"/>
            </a:xfrm>
            <a:custGeom>
              <a:avLst/>
              <a:gdLst/>
              <a:ahLst/>
              <a:cxnLst/>
              <a:rect l="l" t="t" r="r" b="b"/>
              <a:pathLst>
                <a:path w="2930" h="1191" extrusionOk="0">
                  <a:moveTo>
                    <a:pt x="410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7"/>
                    <a:pt x="0" y="529"/>
                    <a:pt x="158" y="655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58" y="1001"/>
                    <a:pt x="2773" y="655"/>
                  </a:cubicBezTo>
                  <a:cubicBezTo>
                    <a:pt x="2930" y="497"/>
                    <a:pt x="2930" y="245"/>
                    <a:pt x="2773" y="119"/>
                  </a:cubicBezTo>
                  <a:cubicBezTo>
                    <a:pt x="2710" y="72"/>
                    <a:pt x="2615" y="48"/>
                    <a:pt x="2517" y="48"/>
                  </a:cubicBezTo>
                  <a:cubicBezTo>
                    <a:pt x="2418" y="48"/>
                    <a:pt x="2316" y="72"/>
                    <a:pt x="2237" y="119"/>
                  </a:cubicBezTo>
                  <a:cubicBezTo>
                    <a:pt x="2048" y="340"/>
                    <a:pt x="1733" y="434"/>
                    <a:pt x="1449" y="434"/>
                  </a:cubicBezTo>
                  <a:cubicBezTo>
                    <a:pt x="1134" y="434"/>
                    <a:pt x="882" y="340"/>
                    <a:pt x="662" y="119"/>
                  </a:cubicBezTo>
                  <a:cubicBezTo>
                    <a:pt x="599" y="40"/>
                    <a:pt x="504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70"/>
            <p:cNvSpPr/>
            <p:nvPr/>
          </p:nvSpPr>
          <p:spPr>
            <a:xfrm>
              <a:off x="-53577075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70"/>
            <p:cNvSpPr/>
            <p:nvPr/>
          </p:nvSpPr>
          <p:spPr>
            <a:xfrm>
              <a:off x="-53502250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70"/>
            <p:cNvSpPr/>
            <p:nvPr/>
          </p:nvSpPr>
          <p:spPr>
            <a:xfrm>
              <a:off x="-53690500" y="2686575"/>
              <a:ext cx="319000" cy="318625"/>
            </a:xfrm>
            <a:custGeom>
              <a:avLst/>
              <a:gdLst/>
              <a:ahLst/>
              <a:cxnLst/>
              <a:rect l="l" t="t" r="r" b="b"/>
              <a:pathLst>
                <a:path w="12760" h="12745" extrusionOk="0">
                  <a:moveTo>
                    <a:pt x="6364" y="804"/>
                  </a:moveTo>
                  <a:lnTo>
                    <a:pt x="11059" y="3765"/>
                  </a:lnTo>
                  <a:lnTo>
                    <a:pt x="1702" y="3765"/>
                  </a:lnTo>
                  <a:lnTo>
                    <a:pt x="6364" y="804"/>
                  </a:lnTo>
                  <a:close/>
                  <a:moveTo>
                    <a:pt x="5797" y="4490"/>
                  </a:moveTo>
                  <a:cubicBezTo>
                    <a:pt x="5262" y="5404"/>
                    <a:pt x="4285" y="6002"/>
                    <a:pt x="3214" y="6002"/>
                  </a:cubicBezTo>
                  <a:lnTo>
                    <a:pt x="2237" y="6002"/>
                  </a:lnTo>
                  <a:cubicBezTo>
                    <a:pt x="1954" y="6002"/>
                    <a:pt x="1733" y="6065"/>
                    <a:pt x="1513" y="6191"/>
                  </a:cubicBezTo>
                  <a:lnTo>
                    <a:pt x="1513" y="4490"/>
                  </a:lnTo>
                  <a:close/>
                  <a:moveTo>
                    <a:pt x="11248" y="4490"/>
                  </a:moveTo>
                  <a:lnTo>
                    <a:pt x="11248" y="6191"/>
                  </a:lnTo>
                  <a:cubicBezTo>
                    <a:pt x="11027" y="6065"/>
                    <a:pt x="10775" y="6002"/>
                    <a:pt x="10523" y="6002"/>
                  </a:cubicBezTo>
                  <a:lnTo>
                    <a:pt x="9515" y="6002"/>
                  </a:lnTo>
                  <a:cubicBezTo>
                    <a:pt x="8475" y="6002"/>
                    <a:pt x="7467" y="5404"/>
                    <a:pt x="6963" y="4490"/>
                  </a:cubicBezTo>
                  <a:close/>
                  <a:moveTo>
                    <a:pt x="2237" y="6758"/>
                  </a:moveTo>
                  <a:lnTo>
                    <a:pt x="2237" y="8239"/>
                  </a:lnTo>
                  <a:cubicBezTo>
                    <a:pt x="1859" y="8239"/>
                    <a:pt x="1481" y="7892"/>
                    <a:pt x="1481" y="7483"/>
                  </a:cubicBezTo>
                  <a:cubicBezTo>
                    <a:pt x="1481" y="7105"/>
                    <a:pt x="1796" y="6758"/>
                    <a:pt x="2237" y="6758"/>
                  </a:cubicBezTo>
                  <a:close/>
                  <a:moveTo>
                    <a:pt x="10523" y="6758"/>
                  </a:moveTo>
                  <a:cubicBezTo>
                    <a:pt x="10901" y="6758"/>
                    <a:pt x="11248" y="7073"/>
                    <a:pt x="11248" y="7483"/>
                  </a:cubicBezTo>
                  <a:cubicBezTo>
                    <a:pt x="11248" y="7892"/>
                    <a:pt x="10933" y="8239"/>
                    <a:pt x="10523" y="8239"/>
                  </a:cubicBezTo>
                  <a:lnTo>
                    <a:pt x="10523" y="6758"/>
                  </a:lnTo>
                  <a:close/>
                  <a:moveTo>
                    <a:pt x="1481" y="8806"/>
                  </a:moveTo>
                  <a:cubicBezTo>
                    <a:pt x="1733" y="8901"/>
                    <a:pt x="1954" y="8995"/>
                    <a:pt x="2237" y="8995"/>
                  </a:cubicBezTo>
                  <a:cubicBezTo>
                    <a:pt x="2363" y="10224"/>
                    <a:pt x="2993" y="11326"/>
                    <a:pt x="4002" y="11988"/>
                  </a:cubicBezTo>
                  <a:lnTo>
                    <a:pt x="1481" y="11988"/>
                  </a:lnTo>
                  <a:lnTo>
                    <a:pt x="1481" y="8806"/>
                  </a:lnTo>
                  <a:close/>
                  <a:moveTo>
                    <a:pt x="6333" y="5025"/>
                  </a:moveTo>
                  <a:cubicBezTo>
                    <a:pt x="6585" y="5404"/>
                    <a:pt x="6932" y="5750"/>
                    <a:pt x="7310" y="6065"/>
                  </a:cubicBezTo>
                  <a:cubicBezTo>
                    <a:pt x="7940" y="6506"/>
                    <a:pt x="8696" y="6758"/>
                    <a:pt x="9452" y="6758"/>
                  </a:cubicBezTo>
                  <a:lnTo>
                    <a:pt x="9672" y="6758"/>
                  </a:lnTo>
                  <a:lnTo>
                    <a:pt x="9672" y="8586"/>
                  </a:lnTo>
                  <a:lnTo>
                    <a:pt x="9767" y="8586"/>
                  </a:lnTo>
                  <a:cubicBezTo>
                    <a:pt x="9767" y="10444"/>
                    <a:pt x="8223" y="11988"/>
                    <a:pt x="6364" y="11988"/>
                  </a:cubicBezTo>
                  <a:cubicBezTo>
                    <a:pt x="4537" y="11988"/>
                    <a:pt x="2993" y="10444"/>
                    <a:pt x="2993" y="8586"/>
                  </a:cubicBezTo>
                  <a:lnTo>
                    <a:pt x="2993" y="6758"/>
                  </a:lnTo>
                  <a:lnTo>
                    <a:pt x="3214" y="6758"/>
                  </a:lnTo>
                  <a:cubicBezTo>
                    <a:pt x="4002" y="6758"/>
                    <a:pt x="4726" y="6506"/>
                    <a:pt x="5356" y="6065"/>
                  </a:cubicBezTo>
                  <a:cubicBezTo>
                    <a:pt x="5734" y="5813"/>
                    <a:pt x="6112" y="5435"/>
                    <a:pt x="6333" y="5025"/>
                  </a:cubicBezTo>
                  <a:close/>
                  <a:moveTo>
                    <a:pt x="11248" y="8806"/>
                  </a:moveTo>
                  <a:lnTo>
                    <a:pt x="11248" y="12020"/>
                  </a:lnTo>
                  <a:lnTo>
                    <a:pt x="8727" y="12020"/>
                  </a:lnTo>
                  <a:lnTo>
                    <a:pt x="8727" y="11988"/>
                  </a:lnTo>
                  <a:cubicBezTo>
                    <a:pt x="9735" y="11326"/>
                    <a:pt x="10397" y="10224"/>
                    <a:pt x="10523" y="8995"/>
                  </a:cubicBezTo>
                  <a:cubicBezTo>
                    <a:pt x="10775" y="8995"/>
                    <a:pt x="11027" y="8901"/>
                    <a:pt x="11248" y="8806"/>
                  </a:cubicBezTo>
                  <a:close/>
                  <a:moveTo>
                    <a:pt x="6380" y="0"/>
                  </a:moveTo>
                  <a:cubicBezTo>
                    <a:pt x="6309" y="0"/>
                    <a:pt x="6238" y="16"/>
                    <a:pt x="6175" y="48"/>
                  </a:cubicBezTo>
                  <a:lnTo>
                    <a:pt x="189" y="3797"/>
                  </a:lnTo>
                  <a:cubicBezTo>
                    <a:pt x="32" y="3860"/>
                    <a:pt x="0" y="4080"/>
                    <a:pt x="32" y="4238"/>
                  </a:cubicBezTo>
                  <a:cubicBezTo>
                    <a:pt x="95" y="4395"/>
                    <a:pt x="252" y="4490"/>
                    <a:pt x="378" y="4490"/>
                  </a:cubicBezTo>
                  <a:lnTo>
                    <a:pt x="757" y="4490"/>
                  </a:lnTo>
                  <a:lnTo>
                    <a:pt x="757" y="12366"/>
                  </a:lnTo>
                  <a:cubicBezTo>
                    <a:pt x="757" y="12587"/>
                    <a:pt x="914" y="12744"/>
                    <a:pt x="1103" y="12744"/>
                  </a:cubicBezTo>
                  <a:lnTo>
                    <a:pt x="11626" y="12744"/>
                  </a:lnTo>
                  <a:cubicBezTo>
                    <a:pt x="11815" y="12744"/>
                    <a:pt x="11972" y="12587"/>
                    <a:pt x="11972" y="12366"/>
                  </a:cubicBezTo>
                  <a:lnTo>
                    <a:pt x="11972" y="4490"/>
                  </a:lnTo>
                  <a:lnTo>
                    <a:pt x="12319" y="4490"/>
                  </a:lnTo>
                  <a:cubicBezTo>
                    <a:pt x="12476" y="4490"/>
                    <a:pt x="12634" y="4395"/>
                    <a:pt x="12665" y="4238"/>
                  </a:cubicBezTo>
                  <a:cubicBezTo>
                    <a:pt x="12760" y="4080"/>
                    <a:pt x="12728" y="3923"/>
                    <a:pt x="12571" y="3797"/>
                  </a:cubicBezTo>
                  <a:lnTo>
                    <a:pt x="6585" y="48"/>
                  </a:lnTo>
                  <a:cubicBezTo>
                    <a:pt x="6522" y="16"/>
                    <a:pt x="6451" y="0"/>
                    <a:pt x="63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4" name="Google Shape;5634;p70"/>
          <p:cNvGrpSpPr/>
          <p:nvPr/>
        </p:nvGrpSpPr>
        <p:grpSpPr>
          <a:xfrm>
            <a:off x="7331315" y="2108964"/>
            <a:ext cx="295562" cy="336200"/>
            <a:chOff x="-52092425" y="2303525"/>
            <a:chExt cx="279650" cy="318100"/>
          </a:xfrm>
        </p:grpSpPr>
        <p:sp>
          <p:nvSpPr>
            <p:cNvPr id="5635" name="Google Shape;5635;p70"/>
            <p:cNvSpPr/>
            <p:nvPr/>
          </p:nvSpPr>
          <p:spPr>
            <a:xfrm>
              <a:off x="-51989225" y="253595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7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04" y="1000"/>
                    <a:pt x="977" y="1189"/>
                    <a:pt x="1449" y="1189"/>
                  </a:cubicBezTo>
                  <a:cubicBezTo>
                    <a:pt x="1922" y="1189"/>
                    <a:pt x="2426" y="1000"/>
                    <a:pt x="2741" y="654"/>
                  </a:cubicBezTo>
                  <a:cubicBezTo>
                    <a:pt x="2899" y="496"/>
                    <a:pt x="2899" y="244"/>
                    <a:pt x="2741" y="118"/>
                  </a:cubicBezTo>
                  <a:cubicBezTo>
                    <a:pt x="2662" y="40"/>
                    <a:pt x="2568" y="0"/>
                    <a:pt x="2477" y="0"/>
                  </a:cubicBezTo>
                  <a:cubicBezTo>
                    <a:pt x="2387" y="0"/>
                    <a:pt x="2300" y="40"/>
                    <a:pt x="2237" y="118"/>
                  </a:cubicBezTo>
                  <a:cubicBezTo>
                    <a:pt x="2048" y="339"/>
                    <a:pt x="1733" y="433"/>
                    <a:pt x="1449" y="433"/>
                  </a:cubicBezTo>
                  <a:cubicBezTo>
                    <a:pt x="1134" y="433"/>
                    <a:pt x="851" y="339"/>
                    <a:pt x="662" y="118"/>
                  </a:cubicBezTo>
                  <a:cubicBezTo>
                    <a:pt x="583" y="40"/>
                    <a:pt x="488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70"/>
            <p:cNvSpPr/>
            <p:nvPr/>
          </p:nvSpPr>
          <p:spPr>
            <a:xfrm>
              <a:off x="-52092425" y="2303525"/>
              <a:ext cx="279650" cy="318100"/>
            </a:xfrm>
            <a:custGeom>
              <a:avLst/>
              <a:gdLst/>
              <a:ahLst/>
              <a:cxnLst/>
              <a:rect l="l" t="t" r="r" b="b"/>
              <a:pathLst>
                <a:path w="11186" h="12724" extrusionOk="0">
                  <a:moveTo>
                    <a:pt x="9610" y="878"/>
                  </a:moveTo>
                  <a:lnTo>
                    <a:pt x="9295" y="2957"/>
                  </a:lnTo>
                  <a:cubicBezTo>
                    <a:pt x="8381" y="2957"/>
                    <a:pt x="7625" y="2327"/>
                    <a:pt x="7468" y="1476"/>
                  </a:cubicBezTo>
                  <a:lnTo>
                    <a:pt x="9610" y="878"/>
                  </a:lnTo>
                  <a:close/>
                  <a:moveTo>
                    <a:pt x="3719" y="1476"/>
                  </a:moveTo>
                  <a:cubicBezTo>
                    <a:pt x="4128" y="1476"/>
                    <a:pt x="4475" y="1791"/>
                    <a:pt x="4475" y="2201"/>
                  </a:cubicBezTo>
                  <a:cubicBezTo>
                    <a:pt x="4475" y="2610"/>
                    <a:pt x="4128" y="2957"/>
                    <a:pt x="3719" y="2957"/>
                  </a:cubicBezTo>
                  <a:cubicBezTo>
                    <a:pt x="3624" y="2957"/>
                    <a:pt x="3498" y="2925"/>
                    <a:pt x="3403" y="2894"/>
                  </a:cubicBezTo>
                  <a:cubicBezTo>
                    <a:pt x="3349" y="2861"/>
                    <a:pt x="3294" y="2847"/>
                    <a:pt x="3241" y="2847"/>
                  </a:cubicBezTo>
                  <a:cubicBezTo>
                    <a:pt x="3144" y="2847"/>
                    <a:pt x="3055" y="2895"/>
                    <a:pt x="2994" y="2957"/>
                  </a:cubicBezTo>
                  <a:cubicBezTo>
                    <a:pt x="2868" y="3083"/>
                    <a:pt x="2836" y="3240"/>
                    <a:pt x="2899" y="3398"/>
                  </a:cubicBezTo>
                  <a:cubicBezTo>
                    <a:pt x="2931" y="3524"/>
                    <a:pt x="2994" y="3618"/>
                    <a:pt x="2994" y="3713"/>
                  </a:cubicBezTo>
                  <a:cubicBezTo>
                    <a:pt x="2994" y="4091"/>
                    <a:pt x="2616" y="4469"/>
                    <a:pt x="2238" y="4469"/>
                  </a:cubicBezTo>
                  <a:cubicBezTo>
                    <a:pt x="1828" y="4469"/>
                    <a:pt x="1482" y="4154"/>
                    <a:pt x="1482" y="3713"/>
                  </a:cubicBezTo>
                  <a:cubicBezTo>
                    <a:pt x="1482" y="3492"/>
                    <a:pt x="1608" y="3303"/>
                    <a:pt x="1671" y="3209"/>
                  </a:cubicBezTo>
                  <a:cubicBezTo>
                    <a:pt x="1797" y="3083"/>
                    <a:pt x="1797" y="2894"/>
                    <a:pt x="1639" y="2736"/>
                  </a:cubicBezTo>
                  <a:cubicBezTo>
                    <a:pt x="1576" y="2610"/>
                    <a:pt x="1450" y="2453"/>
                    <a:pt x="1450" y="2201"/>
                  </a:cubicBezTo>
                  <a:cubicBezTo>
                    <a:pt x="1450" y="1823"/>
                    <a:pt x="1765" y="1476"/>
                    <a:pt x="2206" y="1476"/>
                  </a:cubicBezTo>
                  <a:cubicBezTo>
                    <a:pt x="2427" y="1476"/>
                    <a:pt x="2584" y="1571"/>
                    <a:pt x="2710" y="1665"/>
                  </a:cubicBezTo>
                  <a:cubicBezTo>
                    <a:pt x="2789" y="1728"/>
                    <a:pt x="2876" y="1760"/>
                    <a:pt x="2962" y="1760"/>
                  </a:cubicBezTo>
                  <a:cubicBezTo>
                    <a:pt x="3049" y="1760"/>
                    <a:pt x="3136" y="1728"/>
                    <a:pt x="3214" y="1665"/>
                  </a:cubicBezTo>
                  <a:cubicBezTo>
                    <a:pt x="3340" y="1571"/>
                    <a:pt x="3498" y="1476"/>
                    <a:pt x="3719" y="1476"/>
                  </a:cubicBezTo>
                  <a:close/>
                  <a:moveTo>
                    <a:pt x="6774" y="1697"/>
                  </a:moveTo>
                  <a:cubicBezTo>
                    <a:pt x="7027" y="2862"/>
                    <a:pt x="8035" y="3681"/>
                    <a:pt x="9200" y="3713"/>
                  </a:cubicBezTo>
                  <a:lnTo>
                    <a:pt x="9011" y="5225"/>
                  </a:lnTo>
                  <a:cubicBezTo>
                    <a:pt x="7247" y="5099"/>
                    <a:pt x="5735" y="3839"/>
                    <a:pt x="5294" y="2138"/>
                  </a:cubicBezTo>
                  <a:lnTo>
                    <a:pt x="6774" y="1697"/>
                  </a:lnTo>
                  <a:close/>
                  <a:moveTo>
                    <a:pt x="1450" y="6737"/>
                  </a:moveTo>
                  <a:lnTo>
                    <a:pt x="1450" y="8250"/>
                  </a:lnTo>
                  <a:cubicBezTo>
                    <a:pt x="1041" y="8250"/>
                    <a:pt x="694" y="7935"/>
                    <a:pt x="694" y="7494"/>
                  </a:cubicBezTo>
                  <a:cubicBezTo>
                    <a:pt x="694" y="7115"/>
                    <a:pt x="1009" y="6737"/>
                    <a:pt x="1450" y="6737"/>
                  </a:cubicBezTo>
                  <a:close/>
                  <a:moveTo>
                    <a:pt x="9673" y="6737"/>
                  </a:moveTo>
                  <a:cubicBezTo>
                    <a:pt x="10083" y="6737"/>
                    <a:pt x="10429" y="7052"/>
                    <a:pt x="10429" y="7494"/>
                  </a:cubicBezTo>
                  <a:cubicBezTo>
                    <a:pt x="10429" y="7935"/>
                    <a:pt x="10083" y="8250"/>
                    <a:pt x="9673" y="8250"/>
                  </a:cubicBezTo>
                  <a:lnTo>
                    <a:pt x="9673" y="6737"/>
                  </a:lnTo>
                  <a:close/>
                  <a:moveTo>
                    <a:pt x="4884" y="3209"/>
                  </a:moveTo>
                  <a:cubicBezTo>
                    <a:pt x="5609" y="4784"/>
                    <a:pt x="7184" y="5824"/>
                    <a:pt x="8917" y="5981"/>
                  </a:cubicBezTo>
                  <a:lnTo>
                    <a:pt x="8917" y="6422"/>
                  </a:lnTo>
                  <a:lnTo>
                    <a:pt x="8917" y="8659"/>
                  </a:lnTo>
                  <a:cubicBezTo>
                    <a:pt x="8917" y="10486"/>
                    <a:pt x="7436" y="11999"/>
                    <a:pt x="5577" y="11999"/>
                  </a:cubicBezTo>
                  <a:cubicBezTo>
                    <a:pt x="3719" y="11999"/>
                    <a:pt x="2238" y="10486"/>
                    <a:pt x="2238" y="8628"/>
                  </a:cubicBezTo>
                  <a:lnTo>
                    <a:pt x="2238" y="5603"/>
                  </a:lnTo>
                  <a:cubicBezTo>
                    <a:pt x="2238" y="5477"/>
                    <a:pt x="2238" y="5383"/>
                    <a:pt x="2269" y="5257"/>
                  </a:cubicBezTo>
                  <a:cubicBezTo>
                    <a:pt x="3088" y="5257"/>
                    <a:pt x="3719" y="4595"/>
                    <a:pt x="3719" y="3744"/>
                  </a:cubicBezTo>
                  <a:cubicBezTo>
                    <a:pt x="4191" y="3744"/>
                    <a:pt x="4601" y="3555"/>
                    <a:pt x="4884" y="3209"/>
                  </a:cubicBezTo>
                  <a:close/>
                  <a:moveTo>
                    <a:pt x="10072" y="1"/>
                  </a:moveTo>
                  <a:cubicBezTo>
                    <a:pt x="10033" y="1"/>
                    <a:pt x="9993" y="8"/>
                    <a:pt x="9956" y="27"/>
                  </a:cubicBezTo>
                  <a:lnTo>
                    <a:pt x="4979" y="1445"/>
                  </a:lnTo>
                  <a:cubicBezTo>
                    <a:pt x="4727" y="1004"/>
                    <a:pt x="4254" y="720"/>
                    <a:pt x="3719" y="720"/>
                  </a:cubicBezTo>
                  <a:cubicBezTo>
                    <a:pt x="3466" y="720"/>
                    <a:pt x="3214" y="783"/>
                    <a:pt x="2994" y="909"/>
                  </a:cubicBezTo>
                  <a:cubicBezTo>
                    <a:pt x="2742" y="783"/>
                    <a:pt x="2521" y="720"/>
                    <a:pt x="2238" y="720"/>
                  </a:cubicBezTo>
                  <a:cubicBezTo>
                    <a:pt x="1419" y="720"/>
                    <a:pt x="726" y="1382"/>
                    <a:pt x="726" y="2232"/>
                  </a:cubicBezTo>
                  <a:cubicBezTo>
                    <a:pt x="726" y="2484"/>
                    <a:pt x="820" y="2736"/>
                    <a:pt x="946" y="2957"/>
                  </a:cubicBezTo>
                  <a:cubicBezTo>
                    <a:pt x="820" y="3209"/>
                    <a:pt x="726" y="3429"/>
                    <a:pt x="726" y="3713"/>
                  </a:cubicBezTo>
                  <a:cubicBezTo>
                    <a:pt x="726" y="4280"/>
                    <a:pt x="1041" y="4784"/>
                    <a:pt x="1513" y="5005"/>
                  </a:cubicBezTo>
                  <a:cubicBezTo>
                    <a:pt x="1482" y="5225"/>
                    <a:pt x="1482" y="5383"/>
                    <a:pt x="1482" y="5572"/>
                  </a:cubicBezTo>
                  <a:lnTo>
                    <a:pt x="1482" y="6013"/>
                  </a:lnTo>
                  <a:cubicBezTo>
                    <a:pt x="663" y="6013"/>
                    <a:pt x="1" y="6674"/>
                    <a:pt x="1" y="7494"/>
                  </a:cubicBezTo>
                  <a:cubicBezTo>
                    <a:pt x="1" y="8313"/>
                    <a:pt x="663" y="9006"/>
                    <a:pt x="1482" y="9006"/>
                  </a:cubicBezTo>
                  <a:cubicBezTo>
                    <a:pt x="1671" y="11085"/>
                    <a:pt x="3466" y="12723"/>
                    <a:pt x="5577" y="12723"/>
                  </a:cubicBezTo>
                  <a:cubicBezTo>
                    <a:pt x="7720" y="12723"/>
                    <a:pt x="9484" y="11085"/>
                    <a:pt x="9673" y="9006"/>
                  </a:cubicBezTo>
                  <a:cubicBezTo>
                    <a:pt x="10492" y="9006"/>
                    <a:pt x="11185" y="8313"/>
                    <a:pt x="11185" y="7494"/>
                  </a:cubicBezTo>
                  <a:cubicBezTo>
                    <a:pt x="11185" y="6674"/>
                    <a:pt x="10492" y="6013"/>
                    <a:pt x="9673" y="6013"/>
                  </a:cubicBezTo>
                  <a:lnTo>
                    <a:pt x="9673" y="5603"/>
                  </a:lnTo>
                  <a:cubicBezTo>
                    <a:pt x="9704" y="5414"/>
                    <a:pt x="10398" y="594"/>
                    <a:pt x="10429" y="405"/>
                  </a:cubicBezTo>
                  <a:cubicBezTo>
                    <a:pt x="10429" y="279"/>
                    <a:pt x="10398" y="184"/>
                    <a:pt x="10303" y="90"/>
                  </a:cubicBezTo>
                  <a:cubicBezTo>
                    <a:pt x="10258" y="45"/>
                    <a:pt x="10167" y="1"/>
                    <a:pt x="10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70"/>
            <p:cNvSpPr/>
            <p:nvPr/>
          </p:nvSpPr>
          <p:spPr>
            <a:xfrm>
              <a:off x="-51998675" y="2454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70"/>
            <p:cNvSpPr/>
            <p:nvPr/>
          </p:nvSpPr>
          <p:spPr>
            <a:xfrm>
              <a:off x="-51925450" y="24546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70"/>
            <p:cNvSpPr/>
            <p:nvPr/>
          </p:nvSpPr>
          <p:spPr>
            <a:xfrm>
              <a:off x="-51981350" y="2472725"/>
              <a:ext cx="55925" cy="55950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1134" y="726"/>
                  </a:moveTo>
                  <a:cubicBezTo>
                    <a:pt x="1323" y="726"/>
                    <a:pt x="1481" y="883"/>
                    <a:pt x="1481" y="1072"/>
                  </a:cubicBezTo>
                  <a:cubicBezTo>
                    <a:pt x="1481" y="1293"/>
                    <a:pt x="1323" y="1450"/>
                    <a:pt x="1134" y="1450"/>
                  </a:cubicBezTo>
                  <a:cubicBezTo>
                    <a:pt x="945" y="1450"/>
                    <a:pt x="788" y="1293"/>
                    <a:pt x="788" y="1072"/>
                  </a:cubicBezTo>
                  <a:cubicBezTo>
                    <a:pt x="756" y="915"/>
                    <a:pt x="914" y="726"/>
                    <a:pt x="1134" y="726"/>
                  </a:cubicBezTo>
                  <a:close/>
                  <a:moveTo>
                    <a:pt x="1134" y="1"/>
                  </a:moveTo>
                  <a:cubicBezTo>
                    <a:pt x="504" y="1"/>
                    <a:pt x="32" y="536"/>
                    <a:pt x="32" y="1135"/>
                  </a:cubicBezTo>
                  <a:cubicBezTo>
                    <a:pt x="0" y="1765"/>
                    <a:pt x="504" y="2238"/>
                    <a:pt x="1134" y="2238"/>
                  </a:cubicBezTo>
                  <a:cubicBezTo>
                    <a:pt x="1764" y="2238"/>
                    <a:pt x="2237" y="1702"/>
                    <a:pt x="2237" y="1135"/>
                  </a:cubicBezTo>
                  <a:cubicBezTo>
                    <a:pt x="2237" y="505"/>
                    <a:pt x="1733" y="1"/>
                    <a:pt x="11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0" name="Google Shape;5640;p70"/>
          <p:cNvGrpSpPr/>
          <p:nvPr/>
        </p:nvGrpSpPr>
        <p:grpSpPr>
          <a:xfrm>
            <a:off x="1905365" y="1687604"/>
            <a:ext cx="338816" cy="336332"/>
            <a:chOff x="-57189125" y="1904850"/>
            <a:chExt cx="320575" cy="318225"/>
          </a:xfrm>
        </p:grpSpPr>
        <p:sp>
          <p:nvSpPr>
            <p:cNvPr id="5641" name="Google Shape;5641;p70"/>
            <p:cNvSpPr/>
            <p:nvPr/>
          </p:nvSpPr>
          <p:spPr>
            <a:xfrm>
              <a:off x="-57073350" y="2072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70"/>
            <p:cNvSpPr/>
            <p:nvPr/>
          </p:nvSpPr>
          <p:spPr>
            <a:xfrm>
              <a:off x="-56998525" y="20726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70"/>
            <p:cNvSpPr/>
            <p:nvPr/>
          </p:nvSpPr>
          <p:spPr>
            <a:xfrm>
              <a:off x="-57035550" y="2007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70"/>
            <p:cNvSpPr/>
            <p:nvPr/>
          </p:nvSpPr>
          <p:spPr>
            <a:xfrm>
              <a:off x="-5706390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36" y="970"/>
                    <a:pt x="1009" y="1159"/>
                    <a:pt x="1481" y="1159"/>
                  </a:cubicBezTo>
                  <a:cubicBezTo>
                    <a:pt x="1954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710" y="40"/>
                    <a:pt x="2623" y="1"/>
                    <a:pt x="2533" y="1"/>
                  </a:cubicBezTo>
                  <a:cubicBezTo>
                    <a:pt x="2442" y="1"/>
                    <a:pt x="2348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3" y="308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70"/>
            <p:cNvSpPr/>
            <p:nvPr/>
          </p:nvSpPr>
          <p:spPr>
            <a:xfrm>
              <a:off x="-57189125" y="1904850"/>
              <a:ext cx="320575" cy="318225"/>
            </a:xfrm>
            <a:custGeom>
              <a:avLst/>
              <a:gdLst/>
              <a:ahLst/>
              <a:cxnLst/>
              <a:rect l="l" t="t" r="r" b="b"/>
              <a:pathLst>
                <a:path w="12823" h="12729" extrusionOk="0">
                  <a:moveTo>
                    <a:pt x="6490" y="726"/>
                  </a:moveTo>
                  <a:cubicBezTo>
                    <a:pt x="6994" y="726"/>
                    <a:pt x="7467" y="1104"/>
                    <a:pt x="7593" y="1639"/>
                  </a:cubicBezTo>
                  <a:cubicBezTo>
                    <a:pt x="7215" y="1545"/>
                    <a:pt x="6868" y="1450"/>
                    <a:pt x="6490" y="1450"/>
                  </a:cubicBezTo>
                  <a:cubicBezTo>
                    <a:pt x="6081" y="1450"/>
                    <a:pt x="5734" y="1513"/>
                    <a:pt x="5388" y="1639"/>
                  </a:cubicBezTo>
                  <a:cubicBezTo>
                    <a:pt x="5482" y="1104"/>
                    <a:pt x="5923" y="726"/>
                    <a:pt x="6490" y="726"/>
                  </a:cubicBezTo>
                  <a:close/>
                  <a:moveTo>
                    <a:pt x="6081" y="2269"/>
                  </a:moveTo>
                  <a:lnTo>
                    <a:pt x="6081" y="2301"/>
                  </a:lnTo>
                  <a:cubicBezTo>
                    <a:pt x="5860" y="2364"/>
                    <a:pt x="5608" y="2584"/>
                    <a:pt x="5482" y="2805"/>
                  </a:cubicBezTo>
                  <a:cubicBezTo>
                    <a:pt x="5104" y="2805"/>
                    <a:pt x="4695" y="2994"/>
                    <a:pt x="4506" y="3372"/>
                  </a:cubicBezTo>
                  <a:cubicBezTo>
                    <a:pt x="4317" y="3719"/>
                    <a:pt x="4317" y="4160"/>
                    <a:pt x="4506" y="4475"/>
                  </a:cubicBezTo>
                  <a:cubicBezTo>
                    <a:pt x="4474" y="4538"/>
                    <a:pt x="4443" y="4664"/>
                    <a:pt x="4380" y="4727"/>
                  </a:cubicBezTo>
                  <a:cubicBezTo>
                    <a:pt x="4002" y="4979"/>
                    <a:pt x="3529" y="5136"/>
                    <a:pt x="3088" y="5168"/>
                  </a:cubicBezTo>
                  <a:cubicBezTo>
                    <a:pt x="3277" y="3624"/>
                    <a:pt x="4537" y="2427"/>
                    <a:pt x="6081" y="2269"/>
                  </a:cubicBezTo>
                  <a:close/>
                  <a:moveTo>
                    <a:pt x="6837" y="2269"/>
                  </a:moveTo>
                  <a:cubicBezTo>
                    <a:pt x="8412" y="2427"/>
                    <a:pt x="9641" y="3624"/>
                    <a:pt x="9830" y="5168"/>
                  </a:cubicBezTo>
                  <a:cubicBezTo>
                    <a:pt x="9357" y="5136"/>
                    <a:pt x="8916" y="4979"/>
                    <a:pt x="8538" y="4727"/>
                  </a:cubicBezTo>
                  <a:cubicBezTo>
                    <a:pt x="8475" y="4632"/>
                    <a:pt x="8444" y="4538"/>
                    <a:pt x="8412" y="4475"/>
                  </a:cubicBezTo>
                  <a:cubicBezTo>
                    <a:pt x="8601" y="4097"/>
                    <a:pt x="8633" y="3719"/>
                    <a:pt x="8412" y="3372"/>
                  </a:cubicBezTo>
                  <a:cubicBezTo>
                    <a:pt x="8223" y="2994"/>
                    <a:pt x="7814" y="2805"/>
                    <a:pt x="7436" y="2805"/>
                  </a:cubicBezTo>
                  <a:cubicBezTo>
                    <a:pt x="7310" y="2584"/>
                    <a:pt x="7057" y="2364"/>
                    <a:pt x="6837" y="2301"/>
                  </a:cubicBezTo>
                  <a:lnTo>
                    <a:pt x="6837" y="2269"/>
                  </a:lnTo>
                  <a:close/>
                  <a:moveTo>
                    <a:pt x="6490" y="2962"/>
                  </a:moveTo>
                  <a:cubicBezTo>
                    <a:pt x="6648" y="2962"/>
                    <a:pt x="6805" y="3088"/>
                    <a:pt x="6837" y="3277"/>
                  </a:cubicBezTo>
                  <a:cubicBezTo>
                    <a:pt x="6863" y="3460"/>
                    <a:pt x="7039" y="3577"/>
                    <a:pt x="7224" y="3577"/>
                  </a:cubicBezTo>
                  <a:cubicBezTo>
                    <a:pt x="7263" y="3577"/>
                    <a:pt x="7303" y="3572"/>
                    <a:pt x="7341" y="3561"/>
                  </a:cubicBezTo>
                  <a:cubicBezTo>
                    <a:pt x="7384" y="3535"/>
                    <a:pt x="7430" y="3523"/>
                    <a:pt x="7476" y="3523"/>
                  </a:cubicBezTo>
                  <a:cubicBezTo>
                    <a:pt x="7595" y="3523"/>
                    <a:pt x="7714" y="3604"/>
                    <a:pt x="7782" y="3719"/>
                  </a:cubicBezTo>
                  <a:cubicBezTo>
                    <a:pt x="7845" y="3876"/>
                    <a:pt x="7814" y="4065"/>
                    <a:pt x="7688" y="4191"/>
                  </a:cubicBezTo>
                  <a:cubicBezTo>
                    <a:pt x="7562" y="4349"/>
                    <a:pt x="7562" y="4601"/>
                    <a:pt x="7688" y="4727"/>
                  </a:cubicBezTo>
                  <a:cubicBezTo>
                    <a:pt x="7845" y="4853"/>
                    <a:pt x="7908" y="5042"/>
                    <a:pt x="7782" y="5199"/>
                  </a:cubicBezTo>
                  <a:cubicBezTo>
                    <a:pt x="7712" y="5316"/>
                    <a:pt x="7590" y="5381"/>
                    <a:pt x="7467" y="5381"/>
                  </a:cubicBezTo>
                  <a:cubicBezTo>
                    <a:pt x="7425" y="5381"/>
                    <a:pt x="7382" y="5373"/>
                    <a:pt x="7341" y="5357"/>
                  </a:cubicBezTo>
                  <a:cubicBezTo>
                    <a:pt x="7303" y="5346"/>
                    <a:pt x="7264" y="5341"/>
                    <a:pt x="7227" y="5341"/>
                  </a:cubicBezTo>
                  <a:cubicBezTo>
                    <a:pt x="7048" y="5341"/>
                    <a:pt x="6889" y="5458"/>
                    <a:pt x="6837" y="5640"/>
                  </a:cubicBezTo>
                  <a:cubicBezTo>
                    <a:pt x="6805" y="5829"/>
                    <a:pt x="6648" y="5955"/>
                    <a:pt x="6490" y="5955"/>
                  </a:cubicBezTo>
                  <a:cubicBezTo>
                    <a:pt x="6333" y="5955"/>
                    <a:pt x="6175" y="5829"/>
                    <a:pt x="6112" y="5640"/>
                  </a:cubicBezTo>
                  <a:cubicBezTo>
                    <a:pt x="6086" y="5458"/>
                    <a:pt x="5931" y="5341"/>
                    <a:pt x="5736" y="5341"/>
                  </a:cubicBezTo>
                  <a:cubicBezTo>
                    <a:pt x="5695" y="5341"/>
                    <a:pt x="5652" y="5346"/>
                    <a:pt x="5608" y="5357"/>
                  </a:cubicBezTo>
                  <a:cubicBezTo>
                    <a:pt x="5565" y="5383"/>
                    <a:pt x="5519" y="5394"/>
                    <a:pt x="5474" y="5394"/>
                  </a:cubicBezTo>
                  <a:cubicBezTo>
                    <a:pt x="5354" y="5394"/>
                    <a:pt x="5236" y="5313"/>
                    <a:pt x="5167" y="5199"/>
                  </a:cubicBezTo>
                  <a:cubicBezTo>
                    <a:pt x="5104" y="5042"/>
                    <a:pt x="5136" y="4853"/>
                    <a:pt x="5262" y="4727"/>
                  </a:cubicBezTo>
                  <a:cubicBezTo>
                    <a:pt x="5419" y="4569"/>
                    <a:pt x="5419" y="4317"/>
                    <a:pt x="5262" y="4191"/>
                  </a:cubicBezTo>
                  <a:cubicBezTo>
                    <a:pt x="5104" y="4065"/>
                    <a:pt x="5073" y="3876"/>
                    <a:pt x="5167" y="3719"/>
                  </a:cubicBezTo>
                  <a:cubicBezTo>
                    <a:pt x="5237" y="3602"/>
                    <a:pt x="5359" y="3537"/>
                    <a:pt x="5482" y="3537"/>
                  </a:cubicBezTo>
                  <a:cubicBezTo>
                    <a:pt x="5525" y="3537"/>
                    <a:pt x="5568" y="3545"/>
                    <a:pt x="5608" y="3561"/>
                  </a:cubicBezTo>
                  <a:cubicBezTo>
                    <a:pt x="5652" y="3572"/>
                    <a:pt x="5694" y="3577"/>
                    <a:pt x="5734" y="3577"/>
                  </a:cubicBezTo>
                  <a:cubicBezTo>
                    <a:pt x="5922" y="3577"/>
                    <a:pt x="6060" y="3460"/>
                    <a:pt x="6112" y="3277"/>
                  </a:cubicBezTo>
                  <a:cubicBezTo>
                    <a:pt x="6175" y="3088"/>
                    <a:pt x="6333" y="2962"/>
                    <a:pt x="6490" y="2962"/>
                  </a:cubicBezTo>
                  <a:close/>
                  <a:moveTo>
                    <a:pt x="2332" y="6711"/>
                  </a:moveTo>
                  <a:lnTo>
                    <a:pt x="2332" y="8192"/>
                  </a:lnTo>
                  <a:cubicBezTo>
                    <a:pt x="1954" y="8192"/>
                    <a:pt x="1607" y="7877"/>
                    <a:pt x="1607" y="7436"/>
                  </a:cubicBezTo>
                  <a:cubicBezTo>
                    <a:pt x="1607" y="7027"/>
                    <a:pt x="1954" y="6711"/>
                    <a:pt x="2332" y="6711"/>
                  </a:cubicBezTo>
                  <a:close/>
                  <a:moveTo>
                    <a:pt x="10618" y="6711"/>
                  </a:moveTo>
                  <a:cubicBezTo>
                    <a:pt x="10996" y="6711"/>
                    <a:pt x="11374" y="7027"/>
                    <a:pt x="11374" y="7468"/>
                  </a:cubicBezTo>
                  <a:cubicBezTo>
                    <a:pt x="11374" y="7846"/>
                    <a:pt x="11059" y="8192"/>
                    <a:pt x="10618" y="8192"/>
                  </a:cubicBezTo>
                  <a:lnTo>
                    <a:pt x="10618" y="6711"/>
                  </a:lnTo>
                  <a:close/>
                  <a:moveTo>
                    <a:pt x="1166" y="8350"/>
                  </a:moveTo>
                  <a:cubicBezTo>
                    <a:pt x="1450" y="8728"/>
                    <a:pt x="1891" y="8948"/>
                    <a:pt x="2363" y="8948"/>
                  </a:cubicBezTo>
                  <a:cubicBezTo>
                    <a:pt x="2332" y="9358"/>
                    <a:pt x="1985" y="9704"/>
                    <a:pt x="1607" y="9704"/>
                  </a:cubicBezTo>
                  <a:cubicBezTo>
                    <a:pt x="1198" y="9704"/>
                    <a:pt x="851" y="9389"/>
                    <a:pt x="851" y="8948"/>
                  </a:cubicBezTo>
                  <a:cubicBezTo>
                    <a:pt x="851" y="8728"/>
                    <a:pt x="977" y="8476"/>
                    <a:pt x="1166" y="8350"/>
                  </a:cubicBezTo>
                  <a:close/>
                  <a:moveTo>
                    <a:pt x="11783" y="8350"/>
                  </a:moveTo>
                  <a:cubicBezTo>
                    <a:pt x="12004" y="8507"/>
                    <a:pt x="12098" y="8728"/>
                    <a:pt x="12098" y="8948"/>
                  </a:cubicBezTo>
                  <a:cubicBezTo>
                    <a:pt x="12098" y="9358"/>
                    <a:pt x="11752" y="9704"/>
                    <a:pt x="11374" y="9704"/>
                  </a:cubicBezTo>
                  <a:cubicBezTo>
                    <a:pt x="10964" y="9704"/>
                    <a:pt x="10618" y="9389"/>
                    <a:pt x="10618" y="8948"/>
                  </a:cubicBezTo>
                  <a:cubicBezTo>
                    <a:pt x="11090" y="8948"/>
                    <a:pt x="11531" y="8728"/>
                    <a:pt x="11783" y="8350"/>
                  </a:cubicBezTo>
                  <a:close/>
                  <a:moveTo>
                    <a:pt x="8381" y="5514"/>
                  </a:moveTo>
                  <a:cubicBezTo>
                    <a:pt x="8790" y="5735"/>
                    <a:pt x="9326" y="5892"/>
                    <a:pt x="9798" y="5924"/>
                  </a:cubicBezTo>
                  <a:lnTo>
                    <a:pt x="9798" y="8570"/>
                  </a:lnTo>
                  <a:cubicBezTo>
                    <a:pt x="9861" y="10398"/>
                    <a:pt x="8318" y="11941"/>
                    <a:pt x="6490" y="11941"/>
                  </a:cubicBezTo>
                  <a:cubicBezTo>
                    <a:pt x="4632" y="11941"/>
                    <a:pt x="3088" y="10398"/>
                    <a:pt x="3088" y="8570"/>
                  </a:cubicBezTo>
                  <a:lnTo>
                    <a:pt x="3088" y="5924"/>
                  </a:lnTo>
                  <a:cubicBezTo>
                    <a:pt x="3592" y="5892"/>
                    <a:pt x="4065" y="5735"/>
                    <a:pt x="4506" y="5514"/>
                  </a:cubicBezTo>
                  <a:lnTo>
                    <a:pt x="4506" y="5577"/>
                  </a:lnTo>
                  <a:cubicBezTo>
                    <a:pt x="4695" y="5924"/>
                    <a:pt x="5104" y="6113"/>
                    <a:pt x="5482" y="6113"/>
                  </a:cubicBezTo>
                  <a:cubicBezTo>
                    <a:pt x="5703" y="6459"/>
                    <a:pt x="6049" y="6711"/>
                    <a:pt x="6427" y="6711"/>
                  </a:cubicBezTo>
                  <a:cubicBezTo>
                    <a:pt x="6837" y="6711"/>
                    <a:pt x="7215" y="6459"/>
                    <a:pt x="7373" y="6113"/>
                  </a:cubicBezTo>
                  <a:cubicBezTo>
                    <a:pt x="7782" y="6113"/>
                    <a:pt x="8160" y="5924"/>
                    <a:pt x="8381" y="5577"/>
                  </a:cubicBezTo>
                  <a:lnTo>
                    <a:pt x="8381" y="5514"/>
                  </a:lnTo>
                  <a:close/>
                  <a:moveTo>
                    <a:pt x="6396" y="1"/>
                  </a:moveTo>
                  <a:cubicBezTo>
                    <a:pt x="5892" y="1"/>
                    <a:pt x="5419" y="221"/>
                    <a:pt x="5073" y="568"/>
                  </a:cubicBezTo>
                  <a:cubicBezTo>
                    <a:pt x="4726" y="915"/>
                    <a:pt x="4506" y="1419"/>
                    <a:pt x="4506" y="1954"/>
                  </a:cubicBezTo>
                  <a:cubicBezTo>
                    <a:pt x="3182" y="2616"/>
                    <a:pt x="2237" y="4002"/>
                    <a:pt x="2237" y="5609"/>
                  </a:cubicBezTo>
                  <a:lnTo>
                    <a:pt x="2237" y="5955"/>
                  </a:lnTo>
                  <a:cubicBezTo>
                    <a:pt x="1324" y="5955"/>
                    <a:pt x="599" y="6743"/>
                    <a:pt x="725" y="7657"/>
                  </a:cubicBezTo>
                  <a:cubicBezTo>
                    <a:pt x="252" y="7940"/>
                    <a:pt x="0" y="8413"/>
                    <a:pt x="0" y="8948"/>
                  </a:cubicBezTo>
                  <a:cubicBezTo>
                    <a:pt x="0" y="9767"/>
                    <a:pt x="662" y="10461"/>
                    <a:pt x="1481" y="10461"/>
                  </a:cubicBezTo>
                  <a:cubicBezTo>
                    <a:pt x="1891" y="10461"/>
                    <a:pt x="2237" y="10303"/>
                    <a:pt x="2521" y="10051"/>
                  </a:cubicBezTo>
                  <a:cubicBezTo>
                    <a:pt x="3088" y="11563"/>
                    <a:pt x="4569" y="12729"/>
                    <a:pt x="6364" y="12729"/>
                  </a:cubicBezTo>
                  <a:cubicBezTo>
                    <a:pt x="8129" y="12729"/>
                    <a:pt x="9641" y="11595"/>
                    <a:pt x="10239" y="10051"/>
                  </a:cubicBezTo>
                  <a:cubicBezTo>
                    <a:pt x="10492" y="10303"/>
                    <a:pt x="10870" y="10461"/>
                    <a:pt x="11248" y="10461"/>
                  </a:cubicBezTo>
                  <a:cubicBezTo>
                    <a:pt x="12067" y="10461"/>
                    <a:pt x="12760" y="9767"/>
                    <a:pt x="12760" y="8948"/>
                  </a:cubicBezTo>
                  <a:cubicBezTo>
                    <a:pt x="12823" y="8413"/>
                    <a:pt x="12539" y="7877"/>
                    <a:pt x="12067" y="7657"/>
                  </a:cubicBezTo>
                  <a:cubicBezTo>
                    <a:pt x="12193" y="6743"/>
                    <a:pt x="11468" y="5955"/>
                    <a:pt x="10586" y="5955"/>
                  </a:cubicBezTo>
                  <a:lnTo>
                    <a:pt x="10586" y="5609"/>
                  </a:lnTo>
                  <a:cubicBezTo>
                    <a:pt x="10586" y="4002"/>
                    <a:pt x="9672" y="2616"/>
                    <a:pt x="8286" y="1954"/>
                  </a:cubicBezTo>
                  <a:cubicBezTo>
                    <a:pt x="8286" y="1419"/>
                    <a:pt x="8097" y="915"/>
                    <a:pt x="7751" y="568"/>
                  </a:cubicBezTo>
                  <a:cubicBezTo>
                    <a:pt x="7373" y="221"/>
                    <a:pt x="6900" y="1"/>
                    <a:pt x="63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6" name="Google Shape;5646;p70"/>
          <p:cNvGrpSpPr/>
          <p:nvPr/>
        </p:nvGrpSpPr>
        <p:grpSpPr>
          <a:xfrm>
            <a:off x="1906197" y="2120484"/>
            <a:ext cx="337151" cy="294717"/>
            <a:chOff x="-57187550" y="2314425"/>
            <a:chExt cx="319000" cy="278850"/>
          </a:xfrm>
        </p:grpSpPr>
        <p:sp>
          <p:nvSpPr>
            <p:cNvPr id="5647" name="Google Shape;5647;p70"/>
            <p:cNvSpPr/>
            <p:nvPr/>
          </p:nvSpPr>
          <p:spPr>
            <a:xfrm>
              <a:off x="-57073350" y="24459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70"/>
            <p:cNvSpPr/>
            <p:nvPr/>
          </p:nvSpPr>
          <p:spPr>
            <a:xfrm>
              <a:off x="-56998525" y="2445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70"/>
            <p:cNvSpPr/>
            <p:nvPr/>
          </p:nvSpPr>
          <p:spPr>
            <a:xfrm>
              <a:off x="-57063900" y="25083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0"/>
                  </a:moveTo>
                  <a:cubicBezTo>
                    <a:pt x="316" y="0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710" y="40"/>
                    <a:pt x="2623" y="0"/>
                    <a:pt x="2533" y="0"/>
                  </a:cubicBezTo>
                  <a:cubicBezTo>
                    <a:pt x="2442" y="0"/>
                    <a:pt x="2348" y="40"/>
                    <a:pt x="2269" y="119"/>
                  </a:cubicBezTo>
                  <a:cubicBezTo>
                    <a:pt x="2048" y="339"/>
                    <a:pt x="1733" y="434"/>
                    <a:pt x="1481" y="434"/>
                  </a:cubicBezTo>
                  <a:cubicBezTo>
                    <a:pt x="1166" y="434"/>
                    <a:pt x="883" y="339"/>
                    <a:pt x="694" y="119"/>
                  </a:cubicBezTo>
                  <a:cubicBezTo>
                    <a:pt x="615" y="40"/>
                    <a:pt x="513" y="0"/>
                    <a:pt x="4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70"/>
            <p:cNvSpPr/>
            <p:nvPr/>
          </p:nvSpPr>
          <p:spPr>
            <a:xfrm>
              <a:off x="-57187550" y="2314425"/>
              <a:ext cx="319000" cy="278850"/>
            </a:xfrm>
            <a:custGeom>
              <a:avLst/>
              <a:gdLst/>
              <a:ahLst/>
              <a:cxnLst/>
              <a:rect l="l" t="t" r="r" b="b"/>
              <a:pathLst>
                <a:path w="12760" h="11154" extrusionOk="0">
                  <a:moveTo>
                    <a:pt x="6427" y="757"/>
                  </a:moveTo>
                  <a:cubicBezTo>
                    <a:pt x="7593" y="757"/>
                    <a:pt x="8633" y="1355"/>
                    <a:pt x="9200" y="2269"/>
                  </a:cubicBezTo>
                  <a:lnTo>
                    <a:pt x="3592" y="2269"/>
                  </a:lnTo>
                  <a:cubicBezTo>
                    <a:pt x="4222" y="1355"/>
                    <a:pt x="5230" y="757"/>
                    <a:pt x="6427" y="757"/>
                  </a:cubicBezTo>
                  <a:close/>
                  <a:moveTo>
                    <a:pt x="5829" y="2993"/>
                  </a:moveTo>
                  <a:cubicBezTo>
                    <a:pt x="5325" y="3907"/>
                    <a:pt x="4317" y="4506"/>
                    <a:pt x="3277" y="4506"/>
                  </a:cubicBezTo>
                  <a:lnTo>
                    <a:pt x="3025" y="4506"/>
                  </a:lnTo>
                  <a:lnTo>
                    <a:pt x="3025" y="4159"/>
                  </a:lnTo>
                  <a:cubicBezTo>
                    <a:pt x="3025" y="3750"/>
                    <a:pt x="3119" y="3371"/>
                    <a:pt x="3214" y="2993"/>
                  </a:cubicBezTo>
                  <a:close/>
                  <a:moveTo>
                    <a:pt x="10555" y="5230"/>
                  </a:moveTo>
                  <a:cubicBezTo>
                    <a:pt x="10933" y="5230"/>
                    <a:pt x="11311" y="5577"/>
                    <a:pt x="11311" y="5986"/>
                  </a:cubicBezTo>
                  <a:cubicBezTo>
                    <a:pt x="11311" y="6396"/>
                    <a:pt x="10996" y="6742"/>
                    <a:pt x="10555" y="6742"/>
                  </a:cubicBezTo>
                  <a:lnTo>
                    <a:pt x="10555" y="5230"/>
                  </a:lnTo>
                  <a:close/>
                  <a:moveTo>
                    <a:pt x="1859" y="5419"/>
                  </a:moveTo>
                  <a:lnTo>
                    <a:pt x="1859" y="5419"/>
                  </a:lnTo>
                  <a:cubicBezTo>
                    <a:pt x="1702" y="5766"/>
                    <a:pt x="1544" y="6238"/>
                    <a:pt x="1544" y="6711"/>
                  </a:cubicBezTo>
                  <a:cubicBezTo>
                    <a:pt x="1544" y="6837"/>
                    <a:pt x="1544" y="6931"/>
                    <a:pt x="1576" y="7058"/>
                  </a:cubicBezTo>
                  <a:cubicBezTo>
                    <a:pt x="1324" y="7247"/>
                    <a:pt x="1072" y="7373"/>
                    <a:pt x="788" y="7467"/>
                  </a:cubicBezTo>
                  <a:lnTo>
                    <a:pt x="788" y="7089"/>
                  </a:lnTo>
                  <a:cubicBezTo>
                    <a:pt x="788" y="6364"/>
                    <a:pt x="1229" y="5734"/>
                    <a:pt x="1859" y="5419"/>
                  </a:cubicBezTo>
                  <a:close/>
                  <a:moveTo>
                    <a:pt x="2647" y="5514"/>
                  </a:moveTo>
                  <a:cubicBezTo>
                    <a:pt x="2804" y="5829"/>
                    <a:pt x="2993" y="6270"/>
                    <a:pt x="2993" y="6742"/>
                  </a:cubicBezTo>
                  <a:cubicBezTo>
                    <a:pt x="2993" y="7215"/>
                    <a:pt x="2804" y="7656"/>
                    <a:pt x="2647" y="7971"/>
                  </a:cubicBezTo>
                  <a:cubicBezTo>
                    <a:pt x="2489" y="7656"/>
                    <a:pt x="2269" y="7215"/>
                    <a:pt x="2269" y="6742"/>
                  </a:cubicBezTo>
                  <a:cubicBezTo>
                    <a:pt x="2269" y="6270"/>
                    <a:pt x="2489" y="5829"/>
                    <a:pt x="2647" y="5514"/>
                  </a:cubicBezTo>
                  <a:close/>
                  <a:moveTo>
                    <a:pt x="11720" y="6868"/>
                  </a:moveTo>
                  <a:cubicBezTo>
                    <a:pt x="11941" y="7026"/>
                    <a:pt x="12035" y="7215"/>
                    <a:pt x="12035" y="7467"/>
                  </a:cubicBezTo>
                  <a:cubicBezTo>
                    <a:pt x="12035" y="7877"/>
                    <a:pt x="11689" y="8192"/>
                    <a:pt x="11311" y="8192"/>
                  </a:cubicBezTo>
                  <a:cubicBezTo>
                    <a:pt x="10901" y="8192"/>
                    <a:pt x="10555" y="7845"/>
                    <a:pt x="10555" y="7467"/>
                  </a:cubicBezTo>
                  <a:cubicBezTo>
                    <a:pt x="11027" y="7467"/>
                    <a:pt x="11468" y="7215"/>
                    <a:pt x="11720" y="6868"/>
                  </a:cubicBezTo>
                  <a:close/>
                  <a:moveTo>
                    <a:pt x="9578" y="2962"/>
                  </a:moveTo>
                  <a:cubicBezTo>
                    <a:pt x="9672" y="3308"/>
                    <a:pt x="9767" y="3687"/>
                    <a:pt x="9767" y="4065"/>
                  </a:cubicBezTo>
                  <a:lnTo>
                    <a:pt x="9767" y="7058"/>
                  </a:lnTo>
                  <a:cubicBezTo>
                    <a:pt x="9798" y="8948"/>
                    <a:pt x="8255" y="10460"/>
                    <a:pt x="6427" y="10460"/>
                  </a:cubicBezTo>
                  <a:cubicBezTo>
                    <a:pt x="5041" y="10460"/>
                    <a:pt x="3781" y="9609"/>
                    <a:pt x="3277" y="8349"/>
                  </a:cubicBezTo>
                  <a:cubicBezTo>
                    <a:pt x="3497" y="7971"/>
                    <a:pt x="3781" y="7373"/>
                    <a:pt x="3781" y="6711"/>
                  </a:cubicBezTo>
                  <a:cubicBezTo>
                    <a:pt x="3781" y="6112"/>
                    <a:pt x="3592" y="5608"/>
                    <a:pt x="3340" y="5199"/>
                  </a:cubicBezTo>
                  <a:cubicBezTo>
                    <a:pt x="4789" y="5167"/>
                    <a:pt x="6112" y="4254"/>
                    <a:pt x="6648" y="2962"/>
                  </a:cubicBezTo>
                  <a:close/>
                  <a:moveTo>
                    <a:pt x="6364" y="0"/>
                  </a:moveTo>
                  <a:cubicBezTo>
                    <a:pt x="4096" y="0"/>
                    <a:pt x="2237" y="1859"/>
                    <a:pt x="2237" y="4096"/>
                  </a:cubicBezTo>
                  <a:lnTo>
                    <a:pt x="2237" y="4506"/>
                  </a:lnTo>
                  <a:cubicBezTo>
                    <a:pt x="977" y="4695"/>
                    <a:pt x="0" y="5766"/>
                    <a:pt x="0" y="7089"/>
                  </a:cubicBezTo>
                  <a:lnTo>
                    <a:pt x="0" y="7845"/>
                  </a:lnTo>
                  <a:cubicBezTo>
                    <a:pt x="0" y="8034"/>
                    <a:pt x="158" y="8192"/>
                    <a:pt x="347" y="8192"/>
                  </a:cubicBezTo>
                  <a:cubicBezTo>
                    <a:pt x="820" y="8192"/>
                    <a:pt x="1292" y="8066"/>
                    <a:pt x="1702" y="7814"/>
                  </a:cubicBezTo>
                  <a:cubicBezTo>
                    <a:pt x="1922" y="8412"/>
                    <a:pt x="2269" y="8790"/>
                    <a:pt x="2269" y="8790"/>
                  </a:cubicBezTo>
                  <a:cubicBezTo>
                    <a:pt x="2350" y="8845"/>
                    <a:pt x="2455" y="8923"/>
                    <a:pt x="2584" y="8923"/>
                  </a:cubicBezTo>
                  <a:cubicBezTo>
                    <a:pt x="2604" y="8923"/>
                    <a:pt x="2625" y="8921"/>
                    <a:pt x="2647" y="8916"/>
                  </a:cubicBezTo>
                  <a:cubicBezTo>
                    <a:pt x="2899" y="9515"/>
                    <a:pt x="3340" y="9987"/>
                    <a:pt x="3907" y="10366"/>
                  </a:cubicBezTo>
                  <a:cubicBezTo>
                    <a:pt x="4600" y="10870"/>
                    <a:pt x="5419" y="11153"/>
                    <a:pt x="6301" y="11153"/>
                  </a:cubicBezTo>
                  <a:cubicBezTo>
                    <a:pt x="8066" y="11153"/>
                    <a:pt x="9578" y="10050"/>
                    <a:pt x="10145" y="8507"/>
                  </a:cubicBezTo>
                  <a:cubicBezTo>
                    <a:pt x="10429" y="8759"/>
                    <a:pt x="10775" y="8916"/>
                    <a:pt x="11185" y="8916"/>
                  </a:cubicBezTo>
                  <a:cubicBezTo>
                    <a:pt x="12004" y="8916"/>
                    <a:pt x="12665" y="8255"/>
                    <a:pt x="12665" y="7404"/>
                  </a:cubicBezTo>
                  <a:cubicBezTo>
                    <a:pt x="12760" y="6931"/>
                    <a:pt x="12476" y="6427"/>
                    <a:pt x="12004" y="6144"/>
                  </a:cubicBezTo>
                  <a:cubicBezTo>
                    <a:pt x="12130" y="5230"/>
                    <a:pt x="11405" y="4443"/>
                    <a:pt x="10523" y="4443"/>
                  </a:cubicBezTo>
                  <a:lnTo>
                    <a:pt x="10523" y="4096"/>
                  </a:lnTo>
                  <a:cubicBezTo>
                    <a:pt x="10523" y="1859"/>
                    <a:pt x="866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1" name="Google Shape;5651;p70"/>
          <p:cNvGrpSpPr/>
          <p:nvPr/>
        </p:nvGrpSpPr>
        <p:grpSpPr>
          <a:xfrm>
            <a:off x="1921997" y="2513598"/>
            <a:ext cx="305550" cy="336966"/>
            <a:chOff x="-57172600" y="2686375"/>
            <a:chExt cx="289100" cy="318825"/>
          </a:xfrm>
        </p:grpSpPr>
        <p:sp>
          <p:nvSpPr>
            <p:cNvPr id="5652" name="Google Shape;5652;p70"/>
            <p:cNvSpPr/>
            <p:nvPr/>
          </p:nvSpPr>
          <p:spPr>
            <a:xfrm>
              <a:off x="-57063900" y="293762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710" y="72"/>
                    <a:pt x="2623" y="48"/>
                    <a:pt x="2533" y="48"/>
                  </a:cubicBezTo>
                  <a:cubicBezTo>
                    <a:pt x="2442" y="48"/>
                    <a:pt x="2348" y="72"/>
                    <a:pt x="2269" y="119"/>
                  </a:cubicBezTo>
                  <a:cubicBezTo>
                    <a:pt x="2048" y="339"/>
                    <a:pt x="1733" y="434"/>
                    <a:pt x="1481" y="434"/>
                  </a:cubicBezTo>
                  <a:cubicBezTo>
                    <a:pt x="1166" y="434"/>
                    <a:pt x="883" y="339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70"/>
            <p:cNvSpPr/>
            <p:nvPr/>
          </p:nvSpPr>
          <p:spPr>
            <a:xfrm>
              <a:off x="-57172600" y="2686375"/>
              <a:ext cx="289100" cy="318825"/>
            </a:xfrm>
            <a:custGeom>
              <a:avLst/>
              <a:gdLst/>
              <a:ahLst/>
              <a:cxnLst/>
              <a:rect l="l" t="t" r="r" b="b"/>
              <a:pathLst>
                <a:path w="11564" h="12753" extrusionOk="0">
                  <a:moveTo>
                    <a:pt x="5798" y="788"/>
                  </a:moveTo>
                  <a:cubicBezTo>
                    <a:pt x="6160" y="788"/>
                    <a:pt x="6523" y="922"/>
                    <a:pt x="6806" y="1190"/>
                  </a:cubicBezTo>
                  <a:cubicBezTo>
                    <a:pt x="6853" y="1261"/>
                    <a:pt x="6954" y="1296"/>
                    <a:pt x="7054" y="1296"/>
                  </a:cubicBezTo>
                  <a:cubicBezTo>
                    <a:pt x="7088" y="1296"/>
                    <a:pt x="7121" y="1292"/>
                    <a:pt x="7153" y="1284"/>
                  </a:cubicBezTo>
                  <a:cubicBezTo>
                    <a:pt x="7276" y="1253"/>
                    <a:pt x="7401" y="1239"/>
                    <a:pt x="7523" y="1239"/>
                  </a:cubicBezTo>
                  <a:cubicBezTo>
                    <a:pt x="8150" y="1239"/>
                    <a:pt x="8727" y="1629"/>
                    <a:pt x="8885" y="2261"/>
                  </a:cubicBezTo>
                  <a:cubicBezTo>
                    <a:pt x="8917" y="2387"/>
                    <a:pt x="9011" y="2513"/>
                    <a:pt x="9169" y="2545"/>
                  </a:cubicBezTo>
                  <a:cubicBezTo>
                    <a:pt x="9925" y="2734"/>
                    <a:pt x="10335" y="3521"/>
                    <a:pt x="10146" y="4277"/>
                  </a:cubicBezTo>
                  <a:cubicBezTo>
                    <a:pt x="10114" y="4403"/>
                    <a:pt x="10146" y="4561"/>
                    <a:pt x="10240" y="4624"/>
                  </a:cubicBezTo>
                  <a:cubicBezTo>
                    <a:pt x="10776" y="5191"/>
                    <a:pt x="10776" y="6073"/>
                    <a:pt x="10240" y="6640"/>
                  </a:cubicBezTo>
                  <a:cubicBezTo>
                    <a:pt x="10177" y="6672"/>
                    <a:pt x="10146" y="6703"/>
                    <a:pt x="10146" y="6798"/>
                  </a:cubicBezTo>
                  <a:cubicBezTo>
                    <a:pt x="9988" y="6766"/>
                    <a:pt x="9925" y="6766"/>
                    <a:pt x="9515" y="6766"/>
                  </a:cubicBezTo>
                  <a:cubicBezTo>
                    <a:pt x="9169" y="6325"/>
                    <a:pt x="8665" y="6010"/>
                    <a:pt x="8035" y="6010"/>
                  </a:cubicBezTo>
                  <a:cubicBezTo>
                    <a:pt x="6523" y="6010"/>
                    <a:pt x="5199" y="4970"/>
                    <a:pt x="4790" y="3553"/>
                  </a:cubicBezTo>
                  <a:cubicBezTo>
                    <a:pt x="4766" y="3408"/>
                    <a:pt x="4612" y="3300"/>
                    <a:pt x="4442" y="3300"/>
                  </a:cubicBezTo>
                  <a:cubicBezTo>
                    <a:pt x="4391" y="3300"/>
                    <a:pt x="4337" y="3310"/>
                    <a:pt x="4286" y="3332"/>
                  </a:cubicBezTo>
                  <a:cubicBezTo>
                    <a:pt x="3530" y="3647"/>
                    <a:pt x="2868" y="4151"/>
                    <a:pt x="2395" y="4813"/>
                  </a:cubicBezTo>
                  <a:cubicBezTo>
                    <a:pt x="1986" y="5412"/>
                    <a:pt x="1734" y="6073"/>
                    <a:pt x="1671" y="6798"/>
                  </a:cubicBezTo>
                  <a:cubicBezTo>
                    <a:pt x="1608" y="6798"/>
                    <a:pt x="1513" y="6798"/>
                    <a:pt x="1450" y="6829"/>
                  </a:cubicBezTo>
                  <a:cubicBezTo>
                    <a:pt x="1450" y="6703"/>
                    <a:pt x="1419" y="6672"/>
                    <a:pt x="1356" y="6640"/>
                  </a:cubicBezTo>
                  <a:cubicBezTo>
                    <a:pt x="820" y="6073"/>
                    <a:pt x="820" y="5191"/>
                    <a:pt x="1356" y="4624"/>
                  </a:cubicBezTo>
                  <a:cubicBezTo>
                    <a:pt x="1450" y="4561"/>
                    <a:pt x="1482" y="4403"/>
                    <a:pt x="1450" y="4277"/>
                  </a:cubicBezTo>
                  <a:cubicBezTo>
                    <a:pt x="1261" y="3521"/>
                    <a:pt x="1671" y="2734"/>
                    <a:pt x="2427" y="2545"/>
                  </a:cubicBezTo>
                  <a:cubicBezTo>
                    <a:pt x="2553" y="2513"/>
                    <a:pt x="2679" y="2419"/>
                    <a:pt x="2710" y="2261"/>
                  </a:cubicBezTo>
                  <a:cubicBezTo>
                    <a:pt x="2869" y="1629"/>
                    <a:pt x="3445" y="1239"/>
                    <a:pt x="4072" y="1239"/>
                  </a:cubicBezTo>
                  <a:cubicBezTo>
                    <a:pt x="4195" y="1239"/>
                    <a:pt x="4320" y="1253"/>
                    <a:pt x="4443" y="1284"/>
                  </a:cubicBezTo>
                  <a:cubicBezTo>
                    <a:pt x="4475" y="1292"/>
                    <a:pt x="4508" y="1296"/>
                    <a:pt x="4542" y="1296"/>
                  </a:cubicBezTo>
                  <a:cubicBezTo>
                    <a:pt x="4642" y="1296"/>
                    <a:pt x="4742" y="1261"/>
                    <a:pt x="4790" y="1190"/>
                  </a:cubicBezTo>
                  <a:cubicBezTo>
                    <a:pt x="5073" y="922"/>
                    <a:pt x="5436" y="788"/>
                    <a:pt x="5798" y="788"/>
                  </a:cubicBezTo>
                  <a:close/>
                  <a:moveTo>
                    <a:pt x="4254" y="4151"/>
                  </a:moveTo>
                  <a:cubicBezTo>
                    <a:pt x="4664" y="5286"/>
                    <a:pt x="5609" y="6168"/>
                    <a:pt x="6775" y="6514"/>
                  </a:cubicBezTo>
                  <a:cubicBezTo>
                    <a:pt x="6491" y="6766"/>
                    <a:pt x="6333" y="7113"/>
                    <a:pt x="6239" y="7459"/>
                  </a:cubicBezTo>
                  <a:lnTo>
                    <a:pt x="5388" y="7459"/>
                  </a:lnTo>
                  <a:lnTo>
                    <a:pt x="5388" y="7491"/>
                  </a:lnTo>
                  <a:cubicBezTo>
                    <a:pt x="5231" y="6640"/>
                    <a:pt x="4443" y="6010"/>
                    <a:pt x="3561" y="6010"/>
                  </a:cubicBezTo>
                  <a:cubicBezTo>
                    <a:pt x="3183" y="6010"/>
                    <a:pt x="2868" y="6136"/>
                    <a:pt x="2553" y="6325"/>
                  </a:cubicBezTo>
                  <a:cubicBezTo>
                    <a:pt x="2773" y="5412"/>
                    <a:pt x="3372" y="4624"/>
                    <a:pt x="4254" y="4151"/>
                  </a:cubicBezTo>
                  <a:close/>
                  <a:moveTo>
                    <a:pt x="3561" y="6766"/>
                  </a:moveTo>
                  <a:cubicBezTo>
                    <a:pt x="4191" y="6766"/>
                    <a:pt x="4664" y="7270"/>
                    <a:pt x="4664" y="7869"/>
                  </a:cubicBezTo>
                  <a:cubicBezTo>
                    <a:pt x="4664" y="8436"/>
                    <a:pt x="4160" y="8972"/>
                    <a:pt x="3561" y="8972"/>
                  </a:cubicBezTo>
                  <a:cubicBezTo>
                    <a:pt x="2931" y="8972"/>
                    <a:pt x="2458" y="8436"/>
                    <a:pt x="2458" y="7869"/>
                  </a:cubicBezTo>
                  <a:cubicBezTo>
                    <a:pt x="2458" y="7270"/>
                    <a:pt x="2931" y="6766"/>
                    <a:pt x="3561" y="6766"/>
                  </a:cubicBezTo>
                  <a:close/>
                  <a:moveTo>
                    <a:pt x="8066" y="6766"/>
                  </a:moveTo>
                  <a:cubicBezTo>
                    <a:pt x="8696" y="6766"/>
                    <a:pt x="9169" y="7270"/>
                    <a:pt x="9169" y="7869"/>
                  </a:cubicBezTo>
                  <a:cubicBezTo>
                    <a:pt x="9169" y="8436"/>
                    <a:pt x="8665" y="8972"/>
                    <a:pt x="8066" y="8972"/>
                  </a:cubicBezTo>
                  <a:cubicBezTo>
                    <a:pt x="7436" y="8972"/>
                    <a:pt x="6964" y="8436"/>
                    <a:pt x="6964" y="7869"/>
                  </a:cubicBezTo>
                  <a:cubicBezTo>
                    <a:pt x="6964" y="7270"/>
                    <a:pt x="7436" y="6766"/>
                    <a:pt x="8066" y="6766"/>
                  </a:cubicBezTo>
                  <a:close/>
                  <a:moveTo>
                    <a:pt x="1734" y="7491"/>
                  </a:moveTo>
                  <a:lnTo>
                    <a:pt x="1734" y="9003"/>
                  </a:lnTo>
                  <a:cubicBezTo>
                    <a:pt x="1293" y="9003"/>
                    <a:pt x="978" y="8657"/>
                    <a:pt x="978" y="8247"/>
                  </a:cubicBezTo>
                  <a:cubicBezTo>
                    <a:pt x="978" y="7869"/>
                    <a:pt x="1324" y="7491"/>
                    <a:pt x="1734" y="7491"/>
                  </a:cubicBezTo>
                  <a:close/>
                  <a:moveTo>
                    <a:pt x="9925" y="7491"/>
                  </a:moveTo>
                  <a:cubicBezTo>
                    <a:pt x="10303" y="7491"/>
                    <a:pt x="10650" y="7806"/>
                    <a:pt x="10650" y="8247"/>
                  </a:cubicBezTo>
                  <a:cubicBezTo>
                    <a:pt x="10650" y="8657"/>
                    <a:pt x="10303" y="9003"/>
                    <a:pt x="9925" y="9003"/>
                  </a:cubicBezTo>
                  <a:lnTo>
                    <a:pt x="9925" y="7491"/>
                  </a:lnTo>
                  <a:close/>
                  <a:moveTo>
                    <a:pt x="6207" y="8215"/>
                  </a:moveTo>
                  <a:cubicBezTo>
                    <a:pt x="6365" y="9066"/>
                    <a:pt x="7153" y="9696"/>
                    <a:pt x="8035" y="9696"/>
                  </a:cubicBezTo>
                  <a:cubicBezTo>
                    <a:pt x="8476" y="9696"/>
                    <a:pt x="8822" y="9539"/>
                    <a:pt x="9137" y="9350"/>
                  </a:cubicBezTo>
                  <a:lnTo>
                    <a:pt x="9137" y="10137"/>
                  </a:lnTo>
                  <a:lnTo>
                    <a:pt x="9169" y="10137"/>
                  </a:lnTo>
                  <a:cubicBezTo>
                    <a:pt x="9169" y="11177"/>
                    <a:pt x="8350" y="11996"/>
                    <a:pt x="7310" y="11996"/>
                  </a:cubicBezTo>
                  <a:lnTo>
                    <a:pt x="4317" y="11996"/>
                  </a:lnTo>
                  <a:cubicBezTo>
                    <a:pt x="3309" y="11996"/>
                    <a:pt x="2458" y="11177"/>
                    <a:pt x="2458" y="10137"/>
                  </a:cubicBezTo>
                  <a:lnTo>
                    <a:pt x="2458" y="9350"/>
                  </a:lnTo>
                  <a:cubicBezTo>
                    <a:pt x="2773" y="9602"/>
                    <a:pt x="3183" y="9696"/>
                    <a:pt x="3561" y="9696"/>
                  </a:cubicBezTo>
                  <a:cubicBezTo>
                    <a:pt x="4475" y="9696"/>
                    <a:pt x="5231" y="9066"/>
                    <a:pt x="5388" y="8215"/>
                  </a:cubicBezTo>
                  <a:close/>
                  <a:moveTo>
                    <a:pt x="5794" y="1"/>
                  </a:moveTo>
                  <a:cubicBezTo>
                    <a:pt x="5310" y="1"/>
                    <a:pt x="4821" y="166"/>
                    <a:pt x="4412" y="497"/>
                  </a:cubicBezTo>
                  <a:cubicBezTo>
                    <a:pt x="4291" y="479"/>
                    <a:pt x="4172" y="470"/>
                    <a:pt x="4054" y="470"/>
                  </a:cubicBezTo>
                  <a:cubicBezTo>
                    <a:pt x="3154" y="470"/>
                    <a:pt x="2355" y="992"/>
                    <a:pt x="2049" y="1883"/>
                  </a:cubicBezTo>
                  <a:cubicBezTo>
                    <a:pt x="1104" y="2230"/>
                    <a:pt x="505" y="3238"/>
                    <a:pt x="663" y="4246"/>
                  </a:cubicBezTo>
                  <a:cubicBezTo>
                    <a:pt x="1" y="5033"/>
                    <a:pt x="1" y="6168"/>
                    <a:pt x="663" y="6987"/>
                  </a:cubicBezTo>
                  <a:cubicBezTo>
                    <a:pt x="663" y="7018"/>
                    <a:pt x="663" y="7113"/>
                    <a:pt x="631" y="7144"/>
                  </a:cubicBezTo>
                  <a:cubicBezTo>
                    <a:pt x="348" y="7428"/>
                    <a:pt x="159" y="7806"/>
                    <a:pt x="159" y="8215"/>
                  </a:cubicBezTo>
                  <a:cubicBezTo>
                    <a:pt x="159" y="9035"/>
                    <a:pt x="820" y="9696"/>
                    <a:pt x="1639" y="9696"/>
                  </a:cubicBezTo>
                  <a:lnTo>
                    <a:pt x="1639" y="10137"/>
                  </a:lnTo>
                  <a:cubicBezTo>
                    <a:pt x="1639" y="11586"/>
                    <a:pt x="2836" y="12752"/>
                    <a:pt x="4254" y="12752"/>
                  </a:cubicBezTo>
                  <a:lnTo>
                    <a:pt x="7247" y="12752"/>
                  </a:lnTo>
                  <a:cubicBezTo>
                    <a:pt x="8696" y="12752"/>
                    <a:pt x="9831" y="11555"/>
                    <a:pt x="9831" y="10137"/>
                  </a:cubicBezTo>
                  <a:lnTo>
                    <a:pt x="9831" y="9696"/>
                  </a:lnTo>
                  <a:cubicBezTo>
                    <a:pt x="10681" y="9696"/>
                    <a:pt x="11343" y="9035"/>
                    <a:pt x="11343" y="8215"/>
                  </a:cubicBezTo>
                  <a:cubicBezTo>
                    <a:pt x="11406" y="7806"/>
                    <a:pt x="11217" y="7428"/>
                    <a:pt x="10933" y="7144"/>
                  </a:cubicBezTo>
                  <a:cubicBezTo>
                    <a:pt x="10933" y="7113"/>
                    <a:pt x="10933" y="7018"/>
                    <a:pt x="10902" y="6987"/>
                  </a:cubicBezTo>
                  <a:cubicBezTo>
                    <a:pt x="11563" y="6199"/>
                    <a:pt x="11563" y="5065"/>
                    <a:pt x="10902" y="4246"/>
                  </a:cubicBezTo>
                  <a:cubicBezTo>
                    <a:pt x="11059" y="3206"/>
                    <a:pt x="10492" y="2230"/>
                    <a:pt x="9515" y="1883"/>
                  </a:cubicBezTo>
                  <a:cubicBezTo>
                    <a:pt x="9206" y="1039"/>
                    <a:pt x="8344" y="472"/>
                    <a:pt x="7468" y="472"/>
                  </a:cubicBezTo>
                  <a:cubicBezTo>
                    <a:pt x="7363" y="472"/>
                    <a:pt x="7257" y="480"/>
                    <a:pt x="7153" y="497"/>
                  </a:cubicBezTo>
                  <a:cubicBezTo>
                    <a:pt x="6759" y="166"/>
                    <a:pt x="6278" y="1"/>
                    <a:pt x="57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4" name="Google Shape;5654;p70"/>
          <p:cNvGrpSpPr/>
          <p:nvPr/>
        </p:nvGrpSpPr>
        <p:grpSpPr>
          <a:xfrm>
            <a:off x="3983124" y="1685939"/>
            <a:ext cx="336332" cy="334667"/>
            <a:chOff x="-55225575" y="1903275"/>
            <a:chExt cx="318225" cy="316650"/>
          </a:xfrm>
        </p:grpSpPr>
        <p:sp>
          <p:nvSpPr>
            <p:cNvPr id="5655" name="Google Shape;5655;p70"/>
            <p:cNvSpPr/>
            <p:nvPr/>
          </p:nvSpPr>
          <p:spPr>
            <a:xfrm>
              <a:off x="-55104275" y="211692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53" y="1190"/>
                    <a:pt x="2426" y="969"/>
                    <a:pt x="2741" y="623"/>
                  </a:cubicBezTo>
                  <a:cubicBezTo>
                    <a:pt x="2898" y="465"/>
                    <a:pt x="2898" y="245"/>
                    <a:pt x="2741" y="119"/>
                  </a:cubicBezTo>
                  <a:cubicBezTo>
                    <a:pt x="2694" y="56"/>
                    <a:pt x="2607" y="24"/>
                    <a:pt x="2513" y="24"/>
                  </a:cubicBezTo>
                  <a:cubicBezTo>
                    <a:pt x="2418" y="24"/>
                    <a:pt x="2316" y="56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70"/>
            <p:cNvSpPr/>
            <p:nvPr/>
          </p:nvSpPr>
          <p:spPr>
            <a:xfrm>
              <a:off x="-5511375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725"/>
                    <a:pt x="348" y="725"/>
                  </a:cubicBezTo>
                  <a:cubicBezTo>
                    <a:pt x="537" y="725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70"/>
            <p:cNvSpPr/>
            <p:nvPr/>
          </p:nvSpPr>
          <p:spPr>
            <a:xfrm>
              <a:off x="-55039700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78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70"/>
            <p:cNvSpPr/>
            <p:nvPr/>
          </p:nvSpPr>
          <p:spPr>
            <a:xfrm>
              <a:off x="-55225575" y="190327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33" y="757"/>
                  </a:moveTo>
                  <a:cubicBezTo>
                    <a:pt x="8790" y="757"/>
                    <a:pt x="10932" y="2679"/>
                    <a:pt x="11185" y="5105"/>
                  </a:cubicBezTo>
                  <a:cubicBezTo>
                    <a:pt x="11185" y="5231"/>
                    <a:pt x="11279" y="5357"/>
                    <a:pt x="11374" y="5388"/>
                  </a:cubicBezTo>
                  <a:cubicBezTo>
                    <a:pt x="11752" y="5577"/>
                    <a:pt x="11972" y="5987"/>
                    <a:pt x="11972" y="6365"/>
                  </a:cubicBezTo>
                  <a:cubicBezTo>
                    <a:pt x="11972" y="6680"/>
                    <a:pt x="11815" y="7058"/>
                    <a:pt x="11594" y="7247"/>
                  </a:cubicBezTo>
                  <a:cubicBezTo>
                    <a:pt x="11342" y="7373"/>
                    <a:pt x="11342" y="7625"/>
                    <a:pt x="11531" y="7783"/>
                  </a:cubicBezTo>
                  <a:cubicBezTo>
                    <a:pt x="11783" y="8035"/>
                    <a:pt x="11941" y="8318"/>
                    <a:pt x="11941" y="8633"/>
                  </a:cubicBezTo>
                  <a:cubicBezTo>
                    <a:pt x="11941" y="8948"/>
                    <a:pt x="11815" y="9263"/>
                    <a:pt x="11531" y="9452"/>
                  </a:cubicBezTo>
                  <a:cubicBezTo>
                    <a:pt x="11374" y="9610"/>
                    <a:pt x="11374" y="9830"/>
                    <a:pt x="11531" y="9988"/>
                  </a:cubicBezTo>
                  <a:cubicBezTo>
                    <a:pt x="11783" y="10240"/>
                    <a:pt x="11941" y="10524"/>
                    <a:pt x="11941" y="10839"/>
                  </a:cubicBezTo>
                  <a:cubicBezTo>
                    <a:pt x="11941" y="11437"/>
                    <a:pt x="11437" y="11941"/>
                    <a:pt x="10838" y="11941"/>
                  </a:cubicBezTo>
                  <a:lnTo>
                    <a:pt x="1828" y="11941"/>
                  </a:lnTo>
                  <a:cubicBezTo>
                    <a:pt x="1197" y="11941"/>
                    <a:pt x="725" y="11406"/>
                    <a:pt x="725" y="10839"/>
                  </a:cubicBezTo>
                  <a:cubicBezTo>
                    <a:pt x="725" y="10492"/>
                    <a:pt x="819" y="10208"/>
                    <a:pt x="1103" y="9988"/>
                  </a:cubicBezTo>
                  <a:cubicBezTo>
                    <a:pt x="1260" y="9830"/>
                    <a:pt x="1260" y="9610"/>
                    <a:pt x="1103" y="9452"/>
                  </a:cubicBezTo>
                  <a:cubicBezTo>
                    <a:pt x="882" y="9200"/>
                    <a:pt x="725" y="8917"/>
                    <a:pt x="725" y="8633"/>
                  </a:cubicBezTo>
                  <a:cubicBezTo>
                    <a:pt x="725" y="8318"/>
                    <a:pt x="819" y="8003"/>
                    <a:pt x="1103" y="7783"/>
                  </a:cubicBezTo>
                  <a:cubicBezTo>
                    <a:pt x="1260" y="7625"/>
                    <a:pt x="1260" y="7405"/>
                    <a:pt x="1103" y="7247"/>
                  </a:cubicBezTo>
                  <a:cubicBezTo>
                    <a:pt x="882" y="7058"/>
                    <a:pt x="725" y="6680"/>
                    <a:pt x="725" y="6365"/>
                  </a:cubicBezTo>
                  <a:cubicBezTo>
                    <a:pt x="725" y="5987"/>
                    <a:pt x="945" y="5577"/>
                    <a:pt x="1292" y="5388"/>
                  </a:cubicBezTo>
                  <a:cubicBezTo>
                    <a:pt x="1418" y="5357"/>
                    <a:pt x="1512" y="5231"/>
                    <a:pt x="1512" y="5105"/>
                  </a:cubicBezTo>
                  <a:cubicBezTo>
                    <a:pt x="1765" y="2679"/>
                    <a:pt x="3907" y="757"/>
                    <a:pt x="6333" y="757"/>
                  </a:cubicBezTo>
                  <a:close/>
                  <a:moveTo>
                    <a:pt x="6333" y="1"/>
                  </a:moveTo>
                  <a:cubicBezTo>
                    <a:pt x="3497" y="1"/>
                    <a:pt x="1134" y="2112"/>
                    <a:pt x="788" y="4853"/>
                  </a:cubicBezTo>
                  <a:cubicBezTo>
                    <a:pt x="284" y="5199"/>
                    <a:pt x="0" y="5735"/>
                    <a:pt x="0" y="6365"/>
                  </a:cubicBezTo>
                  <a:cubicBezTo>
                    <a:pt x="0" y="6774"/>
                    <a:pt x="158" y="7216"/>
                    <a:pt x="410" y="7531"/>
                  </a:cubicBezTo>
                  <a:cubicBezTo>
                    <a:pt x="158" y="7846"/>
                    <a:pt x="0" y="8224"/>
                    <a:pt x="0" y="8633"/>
                  </a:cubicBezTo>
                  <a:cubicBezTo>
                    <a:pt x="0" y="9011"/>
                    <a:pt x="126" y="9421"/>
                    <a:pt x="410" y="9736"/>
                  </a:cubicBezTo>
                  <a:cubicBezTo>
                    <a:pt x="158" y="10051"/>
                    <a:pt x="0" y="10429"/>
                    <a:pt x="0" y="10839"/>
                  </a:cubicBezTo>
                  <a:cubicBezTo>
                    <a:pt x="0" y="11847"/>
                    <a:pt x="819" y="12666"/>
                    <a:pt x="1859" y="12666"/>
                  </a:cubicBezTo>
                  <a:lnTo>
                    <a:pt x="10869" y="12666"/>
                  </a:lnTo>
                  <a:cubicBezTo>
                    <a:pt x="11909" y="12666"/>
                    <a:pt x="12728" y="11847"/>
                    <a:pt x="12728" y="10839"/>
                  </a:cubicBezTo>
                  <a:cubicBezTo>
                    <a:pt x="12728" y="10429"/>
                    <a:pt x="12602" y="10051"/>
                    <a:pt x="12319" y="9736"/>
                  </a:cubicBezTo>
                  <a:cubicBezTo>
                    <a:pt x="12571" y="9421"/>
                    <a:pt x="12728" y="9011"/>
                    <a:pt x="12728" y="8633"/>
                  </a:cubicBezTo>
                  <a:cubicBezTo>
                    <a:pt x="12634" y="8224"/>
                    <a:pt x="12539" y="7846"/>
                    <a:pt x="12287" y="7531"/>
                  </a:cubicBezTo>
                  <a:cubicBezTo>
                    <a:pt x="12539" y="7216"/>
                    <a:pt x="12697" y="6774"/>
                    <a:pt x="12697" y="6365"/>
                  </a:cubicBezTo>
                  <a:cubicBezTo>
                    <a:pt x="12697" y="5798"/>
                    <a:pt x="12382" y="5199"/>
                    <a:pt x="11909" y="4853"/>
                  </a:cubicBezTo>
                  <a:cubicBezTo>
                    <a:pt x="11500" y="2112"/>
                    <a:pt x="9137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70"/>
            <p:cNvSpPr/>
            <p:nvPr/>
          </p:nvSpPr>
          <p:spPr>
            <a:xfrm>
              <a:off x="-55170450" y="1959200"/>
              <a:ext cx="204800" cy="225300"/>
            </a:xfrm>
            <a:custGeom>
              <a:avLst/>
              <a:gdLst/>
              <a:ahLst/>
              <a:cxnLst/>
              <a:rect l="l" t="t" r="r" b="b"/>
              <a:pathLst>
                <a:path w="8192" h="9012" extrusionOk="0">
                  <a:moveTo>
                    <a:pt x="4128" y="1450"/>
                  </a:moveTo>
                  <a:cubicBezTo>
                    <a:pt x="4411" y="2017"/>
                    <a:pt x="4821" y="2490"/>
                    <a:pt x="5293" y="2836"/>
                  </a:cubicBezTo>
                  <a:cubicBezTo>
                    <a:pt x="5924" y="3340"/>
                    <a:pt x="6711" y="3624"/>
                    <a:pt x="7499" y="3687"/>
                  </a:cubicBezTo>
                  <a:cubicBezTo>
                    <a:pt x="7499" y="3813"/>
                    <a:pt x="7530" y="3970"/>
                    <a:pt x="7530" y="4096"/>
                  </a:cubicBezTo>
                  <a:lnTo>
                    <a:pt x="7530" y="5640"/>
                  </a:lnTo>
                  <a:lnTo>
                    <a:pt x="7436" y="5640"/>
                  </a:lnTo>
                  <a:cubicBezTo>
                    <a:pt x="7436" y="7089"/>
                    <a:pt x="6270" y="8224"/>
                    <a:pt x="4852" y="8224"/>
                  </a:cubicBezTo>
                  <a:lnTo>
                    <a:pt x="3340" y="8224"/>
                  </a:lnTo>
                  <a:cubicBezTo>
                    <a:pt x="1891" y="8224"/>
                    <a:pt x="757" y="7058"/>
                    <a:pt x="757" y="5640"/>
                  </a:cubicBezTo>
                  <a:lnTo>
                    <a:pt x="757" y="4096"/>
                  </a:lnTo>
                  <a:cubicBezTo>
                    <a:pt x="757" y="3970"/>
                    <a:pt x="757" y="3813"/>
                    <a:pt x="788" y="3687"/>
                  </a:cubicBezTo>
                  <a:cubicBezTo>
                    <a:pt x="1576" y="3624"/>
                    <a:pt x="2363" y="3340"/>
                    <a:pt x="2994" y="2836"/>
                  </a:cubicBezTo>
                  <a:cubicBezTo>
                    <a:pt x="3466" y="2427"/>
                    <a:pt x="3876" y="1954"/>
                    <a:pt x="4128" y="1450"/>
                  </a:cubicBezTo>
                  <a:close/>
                  <a:moveTo>
                    <a:pt x="4096" y="1"/>
                  </a:moveTo>
                  <a:cubicBezTo>
                    <a:pt x="3939" y="1"/>
                    <a:pt x="3781" y="127"/>
                    <a:pt x="3750" y="284"/>
                  </a:cubicBezTo>
                  <a:lnTo>
                    <a:pt x="3718" y="442"/>
                  </a:lnTo>
                  <a:cubicBezTo>
                    <a:pt x="3309" y="1923"/>
                    <a:pt x="1985" y="2994"/>
                    <a:pt x="442" y="2994"/>
                  </a:cubicBezTo>
                  <a:cubicBezTo>
                    <a:pt x="253" y="2994"/>
                    <a:pt x="127" y="3120"/>
                    <a:pt x="95" y="3309"/>
                  </a:cubicBezTo>
                  <a:cubicBezTo>
                    <a:pt x="32" y="3592"/>
                    <a:pt x="1" y="3876"/>
                    <a:pt x="1" y="4128"/>
                  </a:cubicBezTo>
                  <a:lnTo>
                    <a:pt x="1" y="5672"/>
                  </a:lnTo>
                  <a:cubicBezTo>
                    <a:pt x="1" y="7530"/>
                    <a:pt x="1513" y="9011"/>
                    <a:pt x="3340" y="9011"/>
                  </a:cubicBezTo>
                  <a:lnTo>
                    <a:pt x="4852" y="9011"/>
                  </a:lnTo>
                  <a:cubicBezTo>
                    <a:pt x="6711" y="9011"/>
                    <a:pt x="8192" y="7530"/>
                    <a:pt x="8192" y="5672"/>
                  </a:cubicBezTo>
                  <a:lnTo>
                    <a:pt x="8192" y="4128"/>
                  </a:lnTo>
                  <a:cubicBezTo>
                    <a:pt x="8192" y="3844"/>
                    <a:pt x="8160" y="3592"/>
                    <a:pt x="8129" y="3309"/>
                  </a:cubicBezTo>
                  <a:cubicBezTo>
                    <a:pt x="8066" y="3120"/>
                    <a:pt x="7908" y="2994"/>
                    <a:pt x="7751" y="2994"/>
                  </a:cubicBezTo>
                  <a:cubicBezTo>
                    <a:pt x="6239" y="2994"/>
                    <a:pt x="4884" y="1923"/>
                    <a:pt x="4506" y="442"/>
                  </a:cubicBezTo>
                  <a:lnTo>
                    <a:pt x="4443" y="284"/>
                  </a:lnTo>
                  <a:cubicBezTo>
                    <a:pt x="4411" y="127"/>
                    <a:pt x="4254" y="1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0" name="Google Shape;5660;p70"/>
          <p:cNvGrpSpPr/>
          <p:nvPr/>
        </p:nvGrpSpPr>
        <p:grpSpPr>
          <a:xfrm>
            <a:off x="3993535" y="2101328"/>
            <a:ext cx="315511" cy="334667"/>
            <a:chOff x="-55217700" y="2296300"/>
            <a:chExt cx="298525" cy="316650"/>
          </a:xfrm>
        </p:grpSpPr>
        <p:sp>
          <p:nvSpPr>
            <p:cNvPr id="5661" name="Google Shape;5661;p70"/>
            <p:cNvSpPr/>
            <p:nvPr/>
          </p:nvSpPr>
          <p:spPr>
            <a:xfrm>
              <a:off x="-55105075" y="2426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70"/>
            <p:cNvSpPr/>
            <p:nvPr/>
          </p:nvSpPr>
          <p:spPr>
            <a:xfrm>
              <a:off x="-55030250" y="2426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70"/>
            <p:cNvSpPr/>
            <p:nvPr/>
          </p:nvSpPr>
          <p:spPr>
            <a:xfrm>
              <a:off x="-55095625" y="2488675"/>
              <a:ext cx="73275" cy="29775"/>
            </a:xfrm>
            <a:custGeom>
              <a:avLst/>
              <a:gdLst/>
              <a:ahLst/>
              <a:cxnLst/>
              <a:rect l="l" t="t" r="r" b="b"/>
              <a:pathLst>
                <a:path w="2931" h="1191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85" y="1190"/>
                    <a:pt x="2458" y="1001"/>
                    <a:pt x="2773" y="655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685" y="66"/>
                    <a:pt x="2577" y="23"/>
                    <a:pt x="2471" y="23"/>
                  </a:cubicBezTo>
                  <a:cubicBezTo>
                    <a:pt x="2388" y="23"/>
                    <a:pt x="2307" y="50"/>
                    <a:pt x="2237" y="119"/>
                  </a:cubicBezTo>
                  <a:cubicBezTo>
                    <a:pt x="2048" y="340"/>
                    <a:pt x="1733" y="434"/>
                    <a:pt x="1450" y="434"/>
                  </a:cubicBezTo>
                  <a:cubicBezTo>
                    <a:pt x="1135" y="434"/>
                    <a:pt x="883" y="340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70"/>
            <p:cNvSpPr/>
            <p:nvPr/>
          </p:nvSpPr>
          <p:spPr>
            <a:xfrm>
              <a:off x="-55217700" y="2296300"/>
              <a:ext cx="298525" cy="316650"/>
            </a:xfrm>
            <a:custGeom>
              <a:avLst/>
              <a:gdLst/>
              <a:ahLst/>
              <a:cxnLst/>
              <a:rect l="l" t="t" r="r" b="b"/>
              <a:pathLst>
                <a:path w="11941" h="12666" extrusionOk="0">
                  <a:moveTo>
                    <a:pt x="8601" y="694"/>
                  </a:moveTo>
                  <a:cubicBezTo>
                    <a:pt x="9105" y="694"/>
                    <a:pt x="9578" y="1040"/>
                    <a:pt x="9704" y="1545"/>
                  </a:cubicBezTo>
                  <a:lnTo>
                    <a:pt x="2993" y="3561"/>
                  </a:lnTo>
                  <a:lnTo>
                    <a:pt x="2993" y="1797"/>
                  </a:lnTo>
                  <a:cubicBezTo>
                    <a:pt x="2993" y="1167"/>
                    <a:pt x="3497" y="694"/>
                    <a:pt x="4096" y="694"/>
                  </a:cubicBezTo>
                  <a:close/>
                  <a:moveTo>
                    <a:pt x="9735" y="2301"/>
                  </a:moveTo>
                  <a:lnTo>
                    <a:pt x="9735" y="3687"/>
                  </a:lnTo>
                  <a:lnTo>
                    <a:pt x="5199" y="3687"/>
                  </a:lnTo>
                  <a:lnTo>
                    <a:pt x="9735" y="2301"/>
                  </a:lnTo>
                  <a:close/>
                  <a:moveTo>
                    <a:pt x="10428" y="4380"/>
                  </a:moveTo>
                  <a:cubicBezTo>
                    <a:pt x="10838" y="4380"/>
                    <a:pt x="11185" y="4727"/>
                    <a:pt x="11185" y="5136"/>
                  </a:cubicBezTo>
                  <a:cubicBezTo>
                    <a:pt x="11185" y="5577"/>
                    <a:pt x="10870" y="5892"/>
                    <a:pt x="10428" y="5892"/>
                  </a:cubicBezTo>
                  <a:lnTo>
                    <a:pt x="10428" y="4380"/>
                  </a:lnTo>
                  <a:close/>
                  <a:moveTo>
                    <a:pt x="9767" y="4443"/>
                  </a:moveTo>
                  <a:cubicBezTo>
                    <a:pt x="9735" y="4664"/>
                    <a:pt x="9735" y="6774"/>
                    <a:pt x="9735" y="7026"/>
                  </a:cubicBezTo>
                  <a:cubicBezTo>
                    <a:pt x="9735" y="8885"/>
                    <a:pt x="8223" y="10397"/>
                    <a:pt x="6396" y="10397"/>
                  </a:cubicBezTo>
                  <a:cubicBezTo>
                    <a:pt x="4537" y="10397"/>
                    <a:pt x="3025" y="8885"/>
                    <a:pt x="3025" y="7026"/>
                  </a:cubicBezTo>
                  <a:lnTo>
                    <a:pt x="3025" y="4443"/>
                  </a:lnTo>
                  <a:close/>
                  <a:moveTo>
                    <a:pt x="2237" y="3309"/>
                  </a:moveTo>
                  <a:lnTo>
                    <a:pt x="2237" y="6995"/>
                  </a:lnTo>
                  <a:lnTo>
                    <a:pt x="2237" y="11910"/>
                  </a:lnTo>
                  <a:lnTo>
                    <a:pt x="756" y="11910"/>
                  </a:lnTo>
                  <a:lnTo>
                    <a:pt x="756" y="6711"/>
                  </a:lnTo>
                  <a:cubicBezTo>
                    <a:pt x="756" y="5420"/>
                    <a:pt x="1292" y="4159"/>
                    <a:pt x="2237" y="3309"/>
                  </a:cubicBezTo>
                  <a:close/>
                  <a:moveTo>
                    <a:pt x="4096" y="1"/>
                  </a:moveTo>
                  <a:cubicBezTo>
                    <a:pt x="3088" y="1"/>
                    <a:pt x="2269" y="820"/>
                    <a:pt x="2269" y="1828"/>
                  </a:cubicBezTo>
                  <a:lnTo>
                    <a:pt x="2269" y="2395"/>
                  </a:lnTo>
                  <a:cubicBezTo>
                    <a:pt x="819" y="3403"/>
                    <a:pt x="0" y="5042"/>
                    <a:pt x="0" y="6774"/>
                  </a:cubicBezTo>
                  <a:lnTo>
                    <a:pt x="0" y="12319"/>
                  </a:lnTo>
                  <a:cubicBezTo>
                    <a:pt x="0" y="12508"/>
                    <a:pt x="158" y="12666"/>
                    <a:pt x="378" y="12666"/>
                  </a:cubicBezTo>
                  <a:lnTo>
                    <a:pt x="2615" y="12666"/>
                  </a:lnTo>
                  <a:cubicBezTo>
                    <a:pt x="2804" y="12666"/>
                    <a:pt x="2962" y="12508"/>
                    <a:pt x="2962" y="12319"/>
                  </a:cubicBezTo>
                  <a:lnTo>
                    <a:pt x="2962" y="9389"/>
                  </a:lnTo>
                  <a:cubicBezTo>
                    <a:pt x="3718" y="10460"/>
                    <a:pt x="4915" y="11122"/>
                    <a:pt x="6301" y="11122"/>
                  </a:cubicBezTo>
                  <a:cubicBezTo>
                    <a:pt x="8538" y="11122"/>
                    <a:pt x="10397" y="9295"/>
                    <a:pt x="10397" y="7026"/>
                  </a:cubicBezTo>
                  <a:lnTo>
                    <a:pt x="10397" y="6680"/>
                  </a:lnTo>
                  <a:cubicBezTo>
                    <a:pt x="11216" y="6680"/>
                    <a:pt x="11909" y="6018"/>
                    <a:pt x="11909" y="5168"/>
                  </a:cubicBezTo>
                  <a:cubicBezTo>
                    <a:pt x="11941" y="4348"/>
                    <a:pt x="11279" y="3687"/>
                    <a:pt x="10428" y="3687"/>
                  </a:cubicBezTo>
                  <a:lnTo>
                    <a:pt x="10428" y="1828"/>
                  </a:lnTo>
                  <a:cubicBezTo>
                    <a:pt x="10428" y="820"/>
                    <a:pt x="9609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5" name="Google Shape;5665;p70"/>
          <p:cNvGrpSpPr/>
          <p:nvPr/>
        </p:nvGrpSpPr>
        <p:grpSpPr>
          <a:xfrm>
            <a:off x="3982292" y="2515897"/>
            <a:ext cx="337997" cy="334667"/>
            <a:chOff x="-55229525" y="2688550"/>
            <a:chExt cx="319800" cy="316650"/>
          </a:xfrm>
        </p:grpSpPr>
        <p:sp>
          <p:nvSpPr>
            <p:cNvPr id="5666" name="Google Shape;5666;p70"/>
            <p:cNvSpPr/>
            <p:nvPr/>
          </p:nvSpPr>
          <p:spPr>
            <a:xfrm>
              <a:off x="-55104275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98" y="0"/>
                  </a:moveTo>
                  <a:cubicBezTo>
                    <a:pt x="307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53" y="1158"/>
                    <a:pt x="2426" y="969"/>
                    <a:pt x="2741" y="622"/>
                  </a:cubicBezTo>
                  <a:cubicBezTo>
                    <a:pt x="2898" y="465"/>
                    <a:pt x="2898" y="213"/>
                    <a:pt x="2741" y="118"/>
                  </a:cubicBezTo>
                  <a:cubicBezTo>
                    <a:pt x="2694" y="39"/>
                    <a:pt x="2607" y="0"/>
                    <a:pt x="2513" y="0"/>
                  </a:cubicBezTo>
                  <a:cubicBezTo>
                    <a:pt x="2418" y="0"/>
                    <a:pt x="2316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8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70"/>
            <p:cNvSpPr/>
            <p:nvPr/>
          </p:nvSpPr>
          <p:spPr>
            <a:xfrm>
              <a:off x="-5503970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694"/>
                    <a:pt x="378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70"/>
            <p:cNvSpPr/>
            <p:nvPr/>
          </p:nvSpPr>
          <p:spPr>
            <a:xfrm>
              <a:off x="-55113750" y="28563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70"/>
            <p:cNvSpPr/>
            <p:nvPr/>
          </p:nvSpPr>
          <p:spPr>
            <a:xfrm>
              <a:off x="-55229525" y="2688550"/>
              <a:ext cx="319800" cy="316650"/>
            </a:xfrm>
            <a:custGeom>
              <a:avLst/>
              <a:gdLst/>
              <a:ahLst/>
              <a:cxnLst/>
              <a:rect l="l" t="t" r="r" b="b"/>
              <a:pathLst>
                <a:path w="12792" h="12666" extrusionOk="0">
                  <a:moveTo>
                    <a:pt x="6648" y="693"/>
                  </a:moveTo>
                  <a:cubicBezTo>
                    <a:pt x="6806" y="693"/>
                    <a:pt x="6963" y="788"/>
                    <a:pt x="7026" y="914"/>
                  </a:cubicBezTo>
                  <a:cubicBezTo>
                    <a:pt x="7089" y="1197"/>
                    <a:pt x="7184" y="1386"/>
                    <a:pt x="7247" y="1670"/>
                  </a:cubicBezTo>
                  <a:cubicBezTo>
                    <a:pt x="7341" y="1891"/>
                    <a:pt x="7121" y="2143"/>
                    <a:pt x="6900" y="2143"/>
                  </a:cubicBezTo>
                  <a:lnTo>
                    <a:pt x="5987" y="2143"/>
                  </a:lnTo>
                  <a:cubicBezTo>
                    <a:pt x="5766" y="2143"/>
                    <a:pt x="5546" y="1891"/>
                    <a:pt x="5640" y="1670"/>
                  </a:cubicBezTo>
                  <a:cubicBezTo>
                    <a:pt x="5703" y="1418"/>
                    <a:pt x="5798" y="1197"/>
                    <a:pt x="5892" y="914"/>
                  </a:cubicBezTo>
                  <a:cubicBezTo>
                    <a:pt x="5955" y="756"/>
                    <a:pt x="6081" y="693"/>
                    <a:pt x="6239" y="693"/>
                  </a:cubicBezTo>
                  <a:close/>
                  <a:moveTo>
                    <a:pt x="7845" y="2332"/>
                  </a:moveTo>
                  <a:cubicBezTo>
                    <a:pt x="10271" y="2962"/>
                    <a:pt x="12004" y="5199"/>
                    <a:pt x="12004" y="7813"/>
                  </a:cubicBezTo>
                  <a:cubicBezTo>
                    <a:pt x="12067" y="8444"/>
                    <a:pt x="11595" y="8916"/>
                    <a:pt x="10964" y="8916"/>
                  </a:cubicBezTo>
                  <a:lnTo>
                    <a:pt x="10523" y="8916"/>
                  </a:lnTo>
                  <a:lnTo>
                    <a:pt x="10523" y="8570"/>
                  </a:lnTo>
                  <a:lnTo>
                    <a:pt x="10523" y="7057"/>
                  </a:lnTo>
                  <a:cubicBezTo>
                    <a:pt x="10523" y="5608"/>
                    <a:pt x="9326" y="4474"/>
                    <a:pt x="7908" y="4474"/>
                  </a:cubicBezTo>
                  <a:lnTo>
                    <a:pt x="4915" y="4474"/>
                  </a:lnTo>
                  <a:cubicBezTo>
                    <a:pt x="3466" y="4474"/>
                    <a:pt x="2332" y="5640"/>
                    <a:pt x="2332" y="7057"/>
                  </a:cubicBezTo>
                  <a:lnTo>
                    <a:pt x="2332" y="8570"/>
                  </a:lnTo>
                  <a:lnTo>
                    <a:pt x="2332" y="8916"/>
                  </a:lnTo>
                  <a:lnTo>
                    <a:pt x="1891" y="8916"/>
                  </a:lnTo>
                  <a:cubicBezTo>
                    <a:pt x="1261" y="8916"/>
                    <a:pt x="788" y="8412"/>
                    <a:pt x="788" y="7813"/>
                  </a:cubicBezTo>
                  <a:cubicBezTo>
                    <a:pt x="788" y="5262"/>
                    <a:pt x="2521" y="2993"/>
                    <a:pt x="4979" y="2332"/>
                  </a:cubicBezTo>
                  <a:cubicBezTo>
                    <a:pt x="5168" y="2678"/>
                    <a:pt x="5514" y="2899"/>
                    <a:pt x="5955" y="2899"/>
                  </a:cubicBezTo>
                  <a:lnTo>
                    <a:pt x="6869" y="2899"/>
                  </a:lnTo>
                  <a:cubicBezTo>
                    <a:pt x="7247" y="2899"/>
                    <a:pt x="7593" y="2678"/>
                    <a:pt x="7845" y="2332"/>
                  </a:cubicBezTo>
                  <a:close/>
                  <a:moveTo>
                    <a:pt x="7971" y="5199"/>
                  </a:moveTo>
                  <a:cubicBezTo>
                    <a:pt x="8980" y="5199"/>
                    <a:pt x="9799" y="6049"/>
                    <a:pt x="9799" y="7057"/>
                  </a:cubicBezTo>
                  <a:lnTo>
                    <a:pt x="9799" y="8570"/>
                  </a:lnTo>
                  <a:cubicBezTo>
                    <a:pt x="9799" y="10397"/>
                    <a:pt x="8318" y="11909"/>
                    <a:pt x="6459" y="11909"/>
                  </a:cubicBezTo>
                  <a:cubicBezTo>
                    <a:pt x="4600" y="11909"/>
                    <a:pt x="3120" y="10397"/>
                    <a:pt x="3120" y="8570"/>
                  </a:cubicBezTo>
                  <a:lnTo>
                    <a:pt x="3120" y="7057"/>
                  </a:lnTo>
                  <a:cubicBezTo>
                    <a:pt x="3120" y="6049"/>
                    <a:pt x="3939" y="5199"/>
                    <a:pt x="4979" y="5199"/>
                  </a:cubicBezTo>
                  <a:close/>
                  <a:moveTo>
                    <a:pt x="6176" y="0"/>
                  </a:moveTo>
                  <a:cubicBezTo>
                    <a:pt x="5703" y="0"/>
                    <a:pt x="5294" y="315"/>
                    <a:pt x="5136" y="756"/>
                  </a:cubicBezTo>
                  <a:lnTo>
                    <a:pt x="3403" y="756"/>
                  </a:lnTo>
                  <a:cubicBezTo>
                    <a:pt x="3183" y="756"/>
                    <a:pt x="3025" y="914"/>
                    <a:pt x="3025" y="1103"/>
                  </a:cubicBezTo>
                  <a:cubicBezTo>
                    <a:pt x="3025" y="1323"/>
                    <a:pt x="3183" y="1481"/>
                    <a:pt x="3403" y="1481"/>
                  </a:cubicBezTo>
                  <a:lnTo>
                    <a:pt x="4852" y="1481"/>
                  </a:lnTo>
                  <a:cubicBezTo>
                    <a:pt x="4852" y="1512"/>
                    <a:pt x="4821" y="1575"/>
                    <a:pt x="4821" y="1638"/>
                  </a:cubicBezTo>
                  <a:cubicBezTo>
                    <a:pt x="3498" y="1954"/>
                    <a:pt x="2332" y="2678"/>
                    <a:pt x="1450" y="3749"/>
                  </a:cubicBezTo>
                  <a:cubicBezTo>
                    <a:pt x="505" y="4883"/>
                    <a:pt x="1" y="6364"/>
                    <a:pt x="1" y="7813"/>
                  </a:cubicBezTo>
                  <a:cubicBezTo>
                    <a:pt x="1" y="8822"/>
                    <a:pt x="820" y="9672"/>
                    <a:pt x="1860" y="9672"/>
                  </a:cubicBezTo>
                  <a:lnTo>
                    <a:pt x="2395" y="9672"/>
                  </a:lnTo>
                  <a:cubicBezTo>
                    <a:pt x="2868" y="11405"/>
                    <a:pt x="4506" y="12665"/>
                    <a:pt x="6333" y="12665"/>
                  </a:cubicBezTo>
                  <a:cubicBezTo>
                    <a:pt x="8224" y="12665"/>
                    <a:pt x="9799" y="11405"/>
                    <a:pt x="10271" y="9672"/>
                  </a:cubicBezTo>
                  <a:lnTo>
                    <a:pt x="10838" y="9672"/>
                  </a:lnTo>
                  <a:cubicBezTo>
                    <a:pt x="11847" y="9672"/>
                    <a:pt x="12697" y="8822"/>
                    <a:pt x="12697" y="7813"/>
                  </a:cubicBezTo>
                  <a:cubicBezTo>
                    <a:pt x="12792" y="6301"/>
                    <a:pt x="12288" y="4883"/>
                    <a:pt x="11343" y="3749"/>
                  </a:cubicBezTo>
                  <a:cubicBezTo>
                    <a:pt x="10492" y="2678"/>
                    <a:pt x="9295" y="1954"/>
                    <a:pt x="8003" y="1638"/>
                  </a:cubicBezTo>
                  <a:cubicBezTo>
                    <a:pt x="8003" y="1575"/>
                    <a:pt x="7971" y="1512"/>
                    <a:pt x="7971" y="1481"/>
                  </a:cubicBezTo>
                  <a:lnTo>
                    <a:pt x="9421" y="1481"/>
                  </a:lnTo>
                  <a:cubicBezTo>
                    <a:pt x="9610" y="1481"/>
                    <a:pt x="9767" y="1323"/>
                    <a:pt x="9767" y="1103"/>
                  </a:cubicBezTo>
                  <a:cubicBezTo>
                    <a:pt x="9767" y="914"/>
                    <a:pt x="9610" y="756"/>
                    <a:pt x="9421" y="756"/>
                  </a:cubicBezTo>
                  <a:lnTo>
                    <a:pt x="7688" y="756"/>
                  </a:lnTo>
                  <a:cubicBezTo>
                    <a:pt x="7530" y="315"/>
                    <a:pt x="7089" y="0"/>
                    <a:pt x="66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0" name="Google Shape;5670;p70"/>
          <p:cNvGrpSpPr/>
          <p:nvPr/>
        </p:nvGrpSpPr>
        <p:grpSpPr>
          <a:xfrm>
            <a:off x="6069304" y="1685939"/>
            <a:ext cx="315537" cy="336332"/>
            <a:chOff x="-53288825" y="1903275"/>
            <a:chExt cx="298550" cy="318225"/>
          </a:xfrm>
        </p:grpSpPr>
        <p:sp>
          <p:nvSpPr>
            <p:cNvPr id="5671" name="Google Shape;5671;p70"/>
            <p:cNvSpPr/>
            <p:nvPr/>
          </p:nvSpPr>
          <p:spPr>
            <a:xfrm>
              <a:off x="-53214000" y="20529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726" y="536"/>
                    <a:pt x="726" y="347"/>
                  </a:cubicBezTo>
                  <a:cubicBezTo>
                    <a:pt x="726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70"/>
            <p:cNvSpPr/>
            <p:nvPr/>
          </p:nvSpPr>
          <p:spPr>
            <a:xfrm>
              <a:off x="-53139175" y="2052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70"/>
            <p:cNvSpPr/>
            <p:nvPr/>
          </p:nvSpPr>
          <p:spPr>
            <a:xfrm>
              <a:off x="-53288825" y="1903275"/>
              <a:ext cx="298550" cy="318225"/>
            </a:xfrm>
            <a:custGeom>
              <a:avLst/>
              <a:gdLst/>
              <a:ahLst/>
              <a:cxnLst/>
              <a:rect l="l" t="t" r="r" b="b"/>
              <a:pathLst>
                <a:path w="11942" h="12729" extrusionOk="0">
                  <a:moveTo>
                    <a:pt x="4853" y="757"/>
                  </a:moveTo>
                  <a:cubicBezTo>
                    <a:pt x="6428" y="757"/>
                    <a:pt x="7846" y="1639"/>
                    <a:pt x="8507" y="2994"/>
                  </a:cubicBezTo>
                  <a:lnTo>
                    <a:pt x="1167" y="2994"/>
                  </a:lnTo>
                  <a:cubicBezTo>
                    <a:pt x="1891" y="1639"/>
                    <a:pt x="3277" y="757"/>
                    <a:pt x="4853" y="757"/>
                  </a:cubicBezTo>
                  <a:close/>
                  <a:moveTo>
                    <a:pt x="11185" y="2994"/>
                  </a:moveTo>
                  <a:lnTo>
                    <a:pt x="11185" y="3340"/>
                  </a:lnTo>
                  <a:cubicBezTo>
                    <a:pt x="11185" y="3971"/>
                    <a:pt x="10681" y="4443"/>
                    <a:pt x="10083" y="4443"/>
                  </a:cubicBezTo>
                  <a:lnTo>
                    <a:pt x="9736" y="4443"/>
                  </a:lnTo>
                  <a:lnTo>
                    <a:pt x="9736" y="4097"/>
                  </a:lnTo>
                  <a:cubicBezTo>
                    <a:pt x="9736" y="3466"/>
                    <a:pt x="10240" y="2994"/>
                    <a:pt x="10839" y="2994"/>
                  </a:cubicBezTo>
                  <a:close/>
                  <a:moveTo>
                    <a:pt x="3151" y="3750"/>
                  </a:moveTo>
                  <a:lnTo>
                    <a:pt x="3498" y="4475"/>
                  </a:lnTo>
                  <a:lnTo>
                    <a:pt x="789" y="4475"/>
                  </a:lnTo>
                  <a:cubicBezTo>
                    <a:pt x="820" y="4223"/>
                    <a:pt x="852" y="3971"/>
                    <a:pt x="946" y="3750"/>
                  </a:cubicBezTo>
                  <a:close/>
                  <a:moveTo>
                    <a:pt x="5735" y="3750"/>
                  </a:moveTo>
                  <a:lnTo>
                    <a:pt x="5357" y="4475"/>
                  </a:lnTo>
                  <a:lnTo>
                    <a:pt x="4317" y="4475"/>
                  </a:lnTo>
                  <a:lnTo>
                    <a:pt x="3971" y="3750"/>
                  </a:lnTo>
                  <a:close/>
                  <a:moveTo>
                    <a:pt x="8822" y="3750"/>
                  </a:moveTo>
                  <a:cubicBezTo>
                    <a:pt x="8885" y="3971"/>
                    <a:pt x="8948" y="4223"/>
                    <a:pt x="8980" y="4475"/>
                  </a:cubicBezTo>
                  <a:lnTo>
                    <a:pt x="6270" y="4475"/>
                  </a:lnTo>
                  <a:lnTo>
                    <a:pt x="6617" y="3750"/>
                  </a:lnTo>
                  <a:close/>
                  <a:moveTo>
                    <a:pt x="10083" y="5231"/>
                  </a:moveTo>
                  <a:cubicBezTo>
                    <a:pt x="10713" y="5231"/>
                    <a:pt x="11185" y="5703"/>
                    <a:pt x="11185" y="6333"/>
                  </a:cubicBezTo>
                  <a:lnTo>
                    <a:pt x="11185" y="6680"/>
                  </a:lnTo>
                  <a:lnTo>
                    <a:pt x="10839" y="6680"/>
                  </a:lnTo>
                  <a:cubicBezTo>
                    <a:pt x="10209" y="6680"/>
                    <a:pt x="9736" y="6176"/>
                    <a:pt x="9736" y="5577"/>
                  </a:cubicBezTo>
                  <a:lnTo>
                    <a:pt x="9736" y="5231"/>
                  </a:lnTo>
                  <a:close/>
                  <a:moveTo>
                    <a:pt x="8980" y="5231"/>
                  </a:moveTo>
                  <a:lnTo>
                    <a:pt x="8980" y="7531"/>
                  </a:lnTo>
                  <a:lnTo>
                    <a:pt x="789" y="7531"/>
                  </a:lnTo>
                  <a:lnTo>
                    <a:pt x="789" y="5231"/>
                  </a:lnTo>
                  <a:close/>
                  <a:moveTo>
                    <a:pt x="8948" y="8224"/>
                  </a:moveTo>
                  <a:cubicBezTo>
                    <a:pt x="8728" y="10366"/>
                    <a:pt x="6995" y="11973"/>
                    <a:pt x="4853" y="11973"/>
                  </a:cubicBezTo>
                  <a:cubicBezTo>
                    <a:pt x="2710" y="11973"/>
                    <a:pt x="946" y="10303"/>
                    <a:pt x="757" y="8224"/>
                  </a:cubicBezTo>
                  <a:close/>
                  <a:moveTo>
                    <a:pt x="4853" y="1"/>
                  </a:moveTo>
                  <a:cubicBezTo>
                    <a:pt x="2175" y="1"/>
                    <a:pt x="1" y="2175"/>
                    <a:pt x="1" y="4853"/>
                  </a:cubicBezTo>
                  <a:lnTo>
                    <a:pt x="1" y="7877"/>
                  </a:lnTo>
                  <a:cubicBezTo>
                    <a:pt x="1" y="10555"/>
                    <a:pt x="2175" y="12729"/>
                    <a:pt x="4853" y="12729"/>
                  </a:cubicBezTo>
                  <a:cubicBezTo>
                    <a:pt x="7531" y="12729"/>
                    <a:pt x="9704" y="10555"/>
                    <a:pt x="9704" y="7877"/>
                  </a:cubicBezTo>
                  <a:lnTo>
                    <a:pt x="9704" y="7090"/>
                  </a:lnTo>
                  <a:cubicBezTo>
                    <a:pt x="10020" y="7310"/>
                    <a:pt x="10398" y="7436"/>
                    <a:pt x="10807" y="7436"/>
                  </a:cubicBezTo>
                  <a:lnTo>
                    <a:pt x="11532" y="7436"/>
                  </a:lnTo>
                  <a:cubicBezTo>
                    <a:pt x="11752" y="7436"/>
                    <a:pt x="11878" y="7279"/>
                    <a:pt x="11878" y="7090"/>
                  </a:cubicBezTo>
                  <a:lnTo>
                    <a:pt x="11878" y="6333"/>
                  </a:lnTo>
                  <a:cubicBezTo>
                    <a:pt x="11878" y="5735"/>
                    <a:pt x="11626" y="5199"/>
                    <a:pt x="11154" y="4853"/>
                  </a:cubicBezTo>
                  <a:cubicBezTo>
                    <a:pt x="11658" y="4475"/>
                    <a:pt x="11941" y="3971"/>
                    <a:pt x="11941" y="3340"/>
                  </a:cubicBezTo>
                  <a:lnTo>
                    <a:pt x="11941" y="2584"/>
                  </a:lnTo>
                  <a:cubicBezTo>
                    <a:pt x="11941" y="2395"/>
                    <a:pt x="11784" y="2238"/>
                    <a:pt x="11563" y="2238"/>
                  </a:cubicBezTo>
                  <a:lnTo>
                    <a:pt x="10839" y="2238"/>
                  </a:lnTo>
                  <a:cubicBezTo>
                    <a:pt x="10240" y="2238"/>
                    <a:pt x="9704" y="2521"/>
                    <a:pt x="9326" y="2994"/>
                  </a:cubicBezTo>
                  <a:cubicBezTo>
                    <a:pt x="8602" y="1261"/>
                    <a:pt x="6838" y="1"/>
                    <a:pt x="48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4" name="Google Shape;5674;p70"/>
          <p:cNvGrpSpPr/>
          <p:nvPr/>
        </p:nvGrpSpPr>
        <p:grpSpPr>
          <a:xfrm>
            <a:off x="6058484" y="2099663"/>
            <a:ext cx="337178" cy="336332"/>
            <a:chOff x="-53299850" y="2294725"/>
            <a:chExt cx="319025" cy="318225"/>
          </a:xfrm>
        </p:grpSpPr>
        <p:sp>
          <p:nvSpPr>
            <p:cNvPr id="5675" name="Google Shape;5675;p70"/>
            <p:cNvSpPr/>
            <p:nvPr/>
          </p:nvSpPr>
          <p:spPr>
            <a:xfrm>
              <a:off x="-53175400" y="25265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7" y="0"/>
                  </a:moveTo>
                  <a:cubicBezTo>
                    <a:pt x="292" y="0"/>
                    <a:pt x="205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55"/>
                    <a:pt x="2592" y="24"/>
                    <a:pt x="2501" y="24"/>
                  </a:cubicBezTo>
                  <a:cubicBezTo>
                    <a:pt x="2411" y="24"/>
                    <a:pt x="2316" y="55"/>
                    <a:pt x="2238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66" y="433"/>
                    <a:pt x="851" y="307"/>
                    <a:pt x="662" y="118"/>
                  </a:cubicBezTo>
                  <a:cubicBezTo>
                    <a:pt x="584" y="39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70"/>
            <p:cNvSpPr/>
            <p:nvPr/>
          </p:nvSpPr>
          <p:spPr>
            <a:xfrm>
              <a:off x="-53299850" y="22947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428" y="757"/>
                  </a:moveTo>
                  <a:cubicBezTo>
                    <a:pt x="8539" y="757"/>
                    <a:pt x="10335" y="2364"/>
                    <a:pt x="10524" y="4475"/>
                  </a:cubicBezTo>
                  <a:cubicBezTo>
                    <a:pt x="10492" y="4475"/>
                    <a:pt x="10398" y="4411"/>
                    <a:pt x="10366" y="4411"/>
                  </a:cubicBezTo>
                  <a:cubicBezTo>
                    <a:pt x="9090" y="4207"/>
                    <a:pt x="7759" y="4104"/>
                    <a:pt x="6428" y="4104"/>
                  </a:cubicBezTo>
                  <a:cubicBezTo>
                    <a:pt x="5097" y="4104"/>
                    <a:pt x="3766" y="4207"/>
                    <a:pt x="2490" y="4411"/>
                  </a:cubicBezTo>
                  <a:cubicBezTo>
                    <a:pt x="2458" y="4411"/>
                    <a:pt x="2364" y="4475"/>
                    <a:pt x="2332" y="4475"/>
                  </a:cubicBezTo>
                  <a:cubicBezTo>
                    <a:pt x="2521" y="2364"/>
                    <a:pt x="4286" y="757"/>
                    <a:pt x="6428" y="757"/>
                  </a:cubicBezTo>
                  <a:close/>
                  <a:moveTo>
                    <a:pt x="6404" y="4837"/>
                  </a:moveTo>
                  <a:cubicBezTo>
                    <a:pt x="7688" y="4837"/>
                    <a:pt x="8980" y="4947"/>
                    <a:pt x="10240" y="5168"/>
                  </a:cubicBezTo>
                  <a:cubicBezTo>
                    <a:pt x="10429" y="5199"/>
                    <a:pt x="10555" y="5357"/>
                    <a:pt x="10555" y="5514"/>
                  </a:cubicBezTo>
                  <a:lnTo>
                    <a:pt x="10555" y="6396"/>
                  </a:lnTo>
                  <a:cubicBezTo>
                    <a:pt x="10555" y="6995"/>
                    <a:pt x="10051" y="7499"/>
                    <a:pt x="9421" y="7499"/>
                  </a:cubicBezTo>
                  <a:lnTo>
                    <a:pt x="7436" y="7499"/>
                  </a:lnTo>
                  <a:cubicBezTo>
                    <a:pt x="7342" y="7499"/>
                    <a:pt x="7247" y="7467"/>
                    <a:pt x="7184" y="7373"/>
                  </a:cubicBezTo>
                  <a:lnTo>
                    <a:pt x="6648" y="6869"/>
                  </a:lnTo>
                  <a:cubicBezTo>
                    <a:pt x="6570" y="6790"/>
                    <a:pt x="6475" y="6751"/>
                    <a:pt x="6385" y="6751"/>
                  </a:cubicBezTo>
                  <a:cubicBezTo>
                    <a:pt x="6294" y="6751"/>
                    <a:pt x="6207" y="6790"/>
                    <a:pt x="6144" y="6869"/>
                  </a:cubicBezTo>
                  <a:lnTo>
                    <a:pt x="5640" y="7373"/>
                  </a:lnTo>
                  <a:cubicBezTo>
                    <a:pt x="5546" y="7467"/>
                    <a:pt x="5483" y="7499"/>
                    <a:pt x="5357" y="7499"/>
                  </a:cubicBezTo>
                  <a:lnTo>
                    <a:pt x="3403" y="7499"/>
                  </a:lnTo>
                  <a:cubicBezTo>
                    <a:pt x="2773" y="7499"/>
                    <a:pt x="2301" y="6995"/>
                    <a:pt x="2301" y="6396"/>
                  </a:cubicBezTo>
                  <a:lnTo>
                    <a:pt x="2301" y="5514"/>
                  </a:lnTo>
                  <a:cubicBezTo>
                    <a:pt x="2301" y="5325"/>
                    <a:pt x="2395" y="5168"/>
                    <a:pt x="2616" y="5168"/>
                  </a:cubicBezTo>
                  <a:cubicBezTo>
                    <a:pt x="3844" y="4947"/>
                    <a:pt x="5120" y="4837"/>
                    <a:pt x="6404" y="4837"/>
                  </a:cubicBezTo>
                  <a:close/>
                  <a:moveTo>
                    <a:pt x="1545" y="5451"/>
                  </a:moveTo>
                  <a:lnTo>
                    <a:pt x="1545" y="5483"/>
                  </a:lnTo>
                  <a:lnTo>
                    <a:pt x="1545" y="6333"/>
                  </a:lnTo>
                  <a:cubicBezTo>
                    <a:pt x="1545" y="6932"/>
                    <a:pt x="1828" y="7499"/>
                    <a:pt x="2301" y="7846"/>
                  </a:cubicBezTo>
                  <a:lnTo>
                    <a:pt x="2301" y="8192"/>
                  </a:lnTo>
                  <a:cubicBezTo>
                    <a:pt x="1450" y="8192"/>
                    <a:pt x="789" y="7530"/>
                    <a:pt x="789" y="6711"/>
                  </a:cubicBezTo>
                  <a:cubicBezTo>
                    <a:pt x="789" y="6207"/>
                    <a:pt x="1104" y="5735"/>
                    <a:pt x="1545" y="5451"/>
                  </a:cubicBezTo>
                  <a:close/>
                  <a:moveTo>
                    <a:pt x="11311" y="5483"/>
                  </a:moveTo>
                  <a:cubicBezTo>
                    <a:pt x="11752" y="5766"/>
                    <a:pt x="12067" y="6239"/>
                    <a:pt x="12067" y="6774"/>
                  </a:cubicBezTo>
                  <a:cubicBezTo>
                    <a:pt x="12004" y="7562"/>
                    <a:pt x="11343" y="8255"/>
                    <a:pt x="10555" y="8255"/>
                  </a:cubicBezTo>
                  <a:lnTo>
                    <a:pt x="10555" y="7877"/>
                  </a:lnTo>
                  <a:cubicBezTo>
                    <a:pt x="10996" y="7530"/>
                    <a:pt x="11311" y="7026"/>
                    <a:pt x="11311" y="6396"/>
                  </a:cubicBezTo>
                  <a:lnTo>
                    <a:pt x="11311" y="5514"/>
                  </a:lnTo>
                  <a:lnTo>
                    <a:pt x="11311" y="5483"/>
                  </a:lnTo>
                  <a:close/>
                  <a:moveTo>
                    <a:pt x="1545" y="8885"/>
                  </a:moveTo>
                  <a:cubicBezTo>
                    <a:pt x="1765" y="8948"/>
                    <a:pt x="2017" y="8980"/>
                    <a:pt x="2301" y="8980"/>
                  </a:cubicBezTo>
                  <a:cubicBezTo>
                    <a:pt x="2332" y="9515"/>
                    <a:pt x="2490" y="10019"/>
                    <a:pt x="2710" y="10492"/>
                  </a:cubicBezTo>
                  <a:lnTo>
                    <a:pt x="1891" y="10492"/>
                  </a:lnTo>
                  <a:cubicBezTo>
                    <a:pt x="1702" y="10492"/>
                    <a:pt x="1545" y="10334"/>
                    <a:pt x="1545" y="10145"/>
                  </a:cubicBezTo>
                  <a:lnTo>
                    <a:pt x="1545" y="8885"/>
                  </a:lnTo>
                  <a:close/>
                  <a:moveTo>
                    <a:pt x="6428" y="7688"/>
                  </a:moveTo>
                  <a:lnTo>
                    <a:pt x="6711" y="7972"/>
                  </a:lnTo>
                  <a:cubicBezTo>
                    <a:pt x="6900" y="8161"/>
                    <a:pt x="7216" y="8287"/>
                    <a:pt x="7499" y="8287"/>
                  </a:cubicBezTo>
                  <a:lnTo>
                    <a:pt x="9452" y="8287"/>
                  </a:lnTo>
                  <a:cubicBezTo>
                    <a:pt x="9578" y="8287"/>
                    <a:pt x="9704" y="8287"/>
                    <a:pt x="9799" y="8255"/>
                  </a:cubicBezTo>
                  <a:lnTo>
                    <a:pt x="9799" y="8633"/>
                  </a:lnTo>
                  <a:cubicBezTo>
                    <a:pt x="9799" y="10492"/>
                    <a:pt x="8287" y="11973"/>
                    <a:pt x="6428" y="11973"/>
                  </a:cubicBezTo>
                  <a:cubicBezTo>
                    <a:pt x="5609" y="11973"/>
                    <a:pt x="4853" y="11721"/>
                    <a:pt x="4254" y="11185"/>
                  </a:cubicBezTo>
                  <a:lnTo>
                    <a:pt x="4916" y="11185"/>
                  </a:lnTo>
                  <a:cubicBezTo>
                    <a:pt x="5136" y="11185"/>
                    <a:pt x="5294" y="11028"/>
                    <a:pt x="5294" y="10838"/>
                  </a:cubicBezTo>
                  <a:cubicBezTo>
                    <a:pt x="5294" y="10649"/>
                    <a:pt x="5136" y="10492"/>
                    <a:pt x="4916" y="10492"/>
                  </a:cubicBezTo>
                  <a:lnTo>
                    <a:pt x="3592" y="10492"/>
                  </a:lnTo>
                  <a:cubicBezTo>
                    <a:pt x="3246" y="9925"/>
                    <a:pt x="3025" y="9295"/>
                    <a:pt x="3025" y="8633"/>
                  </a:cubicBezTo>
                  <a:lnTo>
                    <a:pt x="3025" y="8255"/>
                  </a:lnTo>
                  <a:cubicBezTo>
                    <a:pt x="3151" y="8287"/>
                    <a:pt x="3277" y="8287"/>
                    <a:pt x="3403" y="8287"/>
                  </a:cubicBezTo>
                  <a:lnTo>
                    <a:pt x="5357" y="8287"/>
                  </a:lnTo>
                  <a:cubicBezTo>
                    <a:pt x="5672" y="8287"/>
                    <a:pt x="5955" y="8161"/>
                    <a:pt x="6144" y="7972"/>
                  </a:cubicBezTo>
                  <a:lnTo>
                    <a:pt x="6428" y="7688"/>
                  </a:lnTo>
                  <a:close/>
                  <a:moveTo>
                    <a:pt x="6396" y="1"/>
                  </a:moveTo>
                  <a:cubicBezTo>
                    <a:pt x="3781" y="1"/>
                    <a:pt x="1671" y="2112"/>
                    <a:pt x="1513" y="4632"/>
                  </a:cubicBezTo>
                  <a:cubicBezTo>
                    <a:pt x="631" y="4947"/>
                    <a:pt x="1" y="5766"/>
                    <a:pt x="1" y="6743"/>
                  </a:cubicBezTo>
                  <a:cubicBezTo>
                    <a:pt x="1" y="7404"/>
                    <a:pt x="284" y="8003"/>
                    <a:pt x="757" y="8413"/>
                  </a:cubicBezTo>
                  <a:lnTo>
                    <a:pt x="757" y="10082"/>
                  </a:lnTo>
                  <a:cubicBezTo>
                    <a:pt x="757" y="10712"/>
                    <a:pt x="1261" y="11185"/>
                    <a:pt x="1860" y="11185"/>
                  </a:cubicBezTo>
                  <a:lnTo>
                    <a:pt x="3151" y="11185"/>
                  </a:lnTo>
                  <a:cubicBezTo>
                    <a:pt x="3939" y="12130"/>
                    <a:pt x="5073" y="12729"/>
                    <a:pt x="6365" y="12729"/>
                  </a:cubicBezTo>
                  <a:cubicBezTo>
                    <a:pt x="8507" y="12729"/>
                    <a:pt x="10303" y="11028"/>
                    <a:pt x="10429" y="8980"/>
                  </a:cubicBezTo>
                  <a:cubicBezTo>
                    <a:pt x="11658" y="8980"/>
                    <a:pt x="12697" y="8003"/>
                    <a:pt x="12697" y="6743"/>
                  </a:cubicBezTo>
                  <a:cubicBezTo>
                    <a:pt x="12760" y="5798"/>
                    <a:pt x="12162" y="4947"/>
                    <a:pt x="11280" y="4632"/>
                  </a:cubicBezTo>
                  <a:cubicBezTo>
                    <a:pt x="11154" y="2049"/>
                    <a:pt x="9011" y="1"/>
                    <a:pt x="63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7" name="Google Shape;5677;p70"/>
          <p:cNvGrpSpPr/>
          <p:nvPr/>
        </p:nvGrpSpPr>
        <p:grpSpPr>
          <a:xfrm>
            <a:off x="6079715" y="2515051"/>
            <a:ext cx="294717" cy="335513"/>
            <a:chOff x="-53278575" y="2687750"/>
            <a:chExt cx="278850" cy="317450"/>
          </a:xfrm>
        </p:grpSpPr>
        <p:sp>
          <p:nvSpPr>
            <p:cNvPr id="5678" name="Google Shape;5678;p70"/>
            <p:cNvSpPr/>
            <p:nvPr/>
          </p:nvSpPr>
          <p:spPr>
            <a:xfrm>
              <a:off x="-53175400" y="2919525"/>
              <a:ext cx="71700" cy="28950"/>
            </a:xfrm>
            <a:custGeom>
              <a:avLst/>
              <a:gdLst/>
              <a:ahLst/>
              <a:cxnLst/>
              <a:rect l="l" t="t" r="r" b="b"/>
              <a:pathLst>
                <a:path w="2868" h="1158" extrusionOk="0">
                  <a:moveTo>
                    <a:pt x="351" y="0"/>
                  </a:moveTo>
                  <a:cubicBezTo>
                    <a:pt x="253" y="0"/>
                    <a:pt x="158" y="39"/>
                    <a:pt x="95" y="118"/>
                  </a:cubicBezTo>
                  <a:cubicBezTo>
                    <a:pt x="1" y="213"/>
                    <a:pt x="1" y="465"/>
                    <a:pt x="95" y="622"/>
                  </a:cubicBezTo>
                  <a:cubicBezTo>
                    <a:pt x="473" y="969"/>
                    <a:pt x="946" y="1158"/>
                    <a:pt x="1418" y="1158"/>
                  </a:cubicBezTo>
                  <a:cubicBezTo>
                    <a:pt x="1891" y="1158"/>
                    <a:pt x="2395" y="969"/>
                    <a:pt x="2710" y="622"/>
                  </a:cubicBezTo>
                  <a:cubicBezTo>
                    <a:pt x="2868" y="465"/>
                    <a:pt x="2868" y="213"/>
                    <a:pt x="2710" y="118"/>
                  </a:cubicBezTo>
                  <a:cubicBezTo>
                    <a:pt x="2631" y="39"/>
                    <a:pt x="2529" y="0"/>
                    <a:pt x="2434" y="0"/>
                  </a:cubicBezTo>
                  <a:cubicBezTo>
                    <a:pt x="2340" y="0"/>
                    <a:pt x="2253" y="39"/>
                    <a:pt x="2206" y="118"/>
                  </a:cubicBezTo>
                  <a:cubicBezTo>
                    <a:pt x="1985" y="307"/>
                    <a:pt x="1670" y="433"/>
                    <a:pt x="1418" y="433"/>
                  </a:cubicBezTo>
                  <a:cubicBezTo>
                    <a:pt x="1135" y="433"/>
                    <a:pt x="820" y="307"/>
                    <a:pt x="631" y="118"/>
                  </a:cubicBezTo>
                  <a:cubicBezTo>
                    <a:pt x="552" y="39"/>
                    <a:pt x="450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70"/>
            <p:cNvSpPr/>
            <p:nvPr/>
          </p:nvSpPr>
          <p:spPr>
            <a:xfrm>
              <a:off x="-53185625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70"/>
            <p:cNvSpPr/>
            <p:nvPr/>
          </p:nvSpPr>
          <p:spPr>
            <a:xfrm>
              <a:off x="-5311080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70"/>
            <p:cNvSpPr/>
            <p:nvPr/>
          </p:nvSpPr>
          <p:spPr>
            <a:xfrm>
              <a:off x="-53278575" y="2687750"/>
              <a:ext cx="278850" cy="317450"/>
            </a:xfrm>
            <a:custGeom>
              <a:avLst/>
              <a:gdLst/>
              <a:ahLst/>
              <a:cxnLst/>
              <a:rect l="l" t="t" r="r" b="b"/>
              <a:pathLst>
                <a:path w="11154" h="12698" extrusionOk="0">
                  <a:moveTo>
                    <a:pt x="5577" y="725"/>
                  </a:moveTo>
                  <a:cubicBezTo>
                    <a:pt x="6112" y="725"/>
                    <a:pt x="6554" y="1103"/>
                    <a:pt x="6680" y="1607"/>
                  </a:cubicBezTo>
                  <a:cubicBezTo>
                    <a:pt x="6333" y="1544"/>
                    <a:pt x="5955" y="1450"/>
                    <a:pt x="5577" y="1450"/>
                  </a:cubicBezTo>
                  <a:cubicBezTo>
                    <a:pt x="5167" y="1450"/>
                    <a:pt x="4821" y="1513"/>
                    <a:pt x="4474" y="1607"/>
                  </a:cubicBezTo>
                  <a:cubicBezTo>
                    <a:pt x="4600" y="1072"/>
                    <a:pt x="5010" y="725"/>
                    <a:pt x="5577" y="725"/>
                  </a:cubicBezTo>
                  <a:close/>
                  <a:moveTo>
                    <a:pt x="5577" y="2206"/>
                  </a:moveTo>
                  <a:cubicBezTo>
                    <a:pt x="7373" y="2206"/>
                    <a:pt x="8853" y="3624"/>
                    <a:pt x="8916" y="5451"/>
                  </a:cubicBezTo>
                  <a:lnTo>
                    <a:pt x="8066" y="4569"/>
                  </a:lnTo>
                  <a:cubicBezTo>
                    <a:pt x="7995" y="4498"/>
                    <a:pt x="7904" y="4457"/>
                    <a:pt x="7811" y="4457"/>
                  </a:cubicBezTo>
                  <a:cubicBezTo>
                    <a:pt x="7737" y="4457"/>
                    <a:pt x="7662" y="4482"/>
                    <a:pt x="7593" y="4537"/>
                  </a:cubicBezTo>
                  <a:cubicBezTo>
                    <a:pt x="6979" y="4947"/>
                    <a:pt x="6270" y="5152"/>
                    <a:pt x="5561" y="5152"/>
                  </a:cubicBezTo>
                  <a:cubicBezTo>
                    <a:pt x="4852" y="5152"/>
                    <a:pt x="4143" y="4947"/>
                    <a:pt x="3529" y="4537"/>
                  </a:cubicBezTo>
                  <a:cubicBezTo>
                    <a:pt x="3460" y="4482"/>
                    <a:pt x="3385" y="4457"/>
                    <a:pt x="3312" y="4457"/>
                  </a:cubicBezTo>
                  <a:cubicBezTo>
                    <a:pt x="3218" y="4457"/>
                    <a:pt x="3127" y="4498"/>
                    <a:pt x="3056" y="4569"/>
                  </a:cubicBezTo>
                  <a:lnTo>
                    <a:pt x="2174" y="5451"/>
                  </a:lnTo>
                  <a:cubicBezTo>
                    <a:pt x="2300" y="3624"/>
                    <a:pt x="3750" y="2206"/>
                    <a:pt x="5577" y="2206"/>
                  </a:cubicBezTo>
                  <a:close/>
                  <a:moveTo>
                    <a:pt x="1481" y="6711"/>
                  </a:moveTo>
                  <a:lnTo>
                    <a:pt x="1481" y="8192"/>
                  </a:lnTo>
                  <a:cubicBezTo>
                    <a:pt x="1040" y="8192"/>
                    <a:pt x="725" y="7845"/>
                    <a:pt x="725" y="7436"/>
                  </a:cubicBezTo>
                  <a:cubicBezTo>
                    <a:pt x="725" y="7058"/>
                    <a:pt x="1072" y="6711"/>
                    <a:pt x="1481" y="6711"/>
                  </a:cubicBezTo>
                  <a:close/>
                  <a:moveTo>
                    <a:pt x="9673" y="6711"/>
                  </a:moveTo>
                  <a:cubicBezTo>
                    <a:pt x="10051" y="6711"/>
                    <a:pt x="10429" y="7026"/>
                    <a:pt x="10429" y="7436"/>
                  </a:cubicBezTo>
                  <a:cubicBezTo>
                    <a:pt x="10429" y="7845"/>
                    <a:pt x="10051" y="8192"/>
                    <a:pt x="9673" y="8192"/>
                  </a:cubicBezTo>
                  <a:lnTo>
                    <a:pt x="9673" y="6711"/>
                  </a:lnTo>
                  <a:close/>
                  <a:moveTo>
                    <a:pt x="1576" y="9452"/>
                  </a:moveTo>
                  <a:cubicBezTo>
                    <a:pt x="1796" y="10460"/>
                    <a:pt x="2395" y="11342"/>
                    <a:pt x="3214" y="11941"/>
                  </a:cubicBezTo>
                  <a:lnTo>
                    <a:pt x="725" y="11941"/>
                  </a:lnTo>
                  <a:cubicBezTo>
                    <a:pt x="788" y="11027"/>
                    <a:pt x="1072" y="10208"/>
                    <a:pt x="1576" y="9452"/>
                  </a:cubicBezTo>
                  <a:close/>
                  <a:moveTo>
                    <a:pt x="7751" y="5294"/>
                  </a:moveTo>
                  <a:lnTo>
                    <a:pt x="8916" y="6459"/>
                  </a:lnTo>
                  <a:lnTo>
                    <a:pt x="8916" y="8539"/>
                  </a:lnTo>
                  <a:cubicBezTo>
                    <a:pt x="8916" y="10397"/>
                    <a:pt x="7436" y="11941"/>
                    <a:pt x="5577" y="11941"/>
                  </a:cubicBezTo>
                  <a:cubicBezTo>
                    <a:pt x="3718" y="11941"/>
                    <a:pt x="2237" y="10397"/>
                    <a:pt x="2237" y="8539"/>
                  </a:cubicBezTo>
                  <a:lnTo>
                    <a:pt x="2237" y="6459"/>
                  </a:lnTo>
                  <a:lnTo>
                    <a:pt x="2174" y="6459"/>
                  </a:lnTo>
                  <a:lnTo>
                    <a:pt x="3372" y="5294"/>
                  </a:lnTo>
                  <a:cubicBezTo>
                    <a:pt x="4033" y="5687"/>
                    <a:pt x="4781" y="5884"/>
                    <a:pt x="5538" y="5884"/>
                  </a:cubicBezTo>
                  <a:cubicBezTo>
                    <a:pt x="6294" y="5884"/>
                    <a:pt x="7058" y="5687"/>
                    <a:pt x="7751" y="5294"/>
                  </a:cubicBezTo>
                  <a:close/>
                  <a:moveTo>
                    <a:pt x="9547" y="9452"/>
                  </a:moveTo>
                  <a:cubicBezTo>
                    <a:pt x="10051" y="10177"/>
                    <a:pt x="10334" y="11027"/>
                    <a:pt x="10366" y="11941"/>
                  </a:cubicBezTo>
                  <a:lnTo>
                    <a:pt x="7908" y="11941"/>
                  </a:lnTo>
                  <a:cubicBezTo>
                    <a:pt x="8727" y="11342"/>
                    <a:pt x="9326" y="10492"/>
                    <a:pt x="9547" y="9452"/>
                  </a:cubicBezTo>
                  <a:close/>
                  <a:moveTo>
                    <a:pt x="5577" y="1"/>
                  </a:moveTo>
                  <a:cubicBezTo>
                    <a:pt x="4506" y="1"/>
                    <a:pt x="3687" y="851"/>
                    <a:pt x="3718" y="1923"/>
                  </a:cubicBezTo>
                  <a:cubicBezTo>
                    <a:pt x="2395" y="2584"/>
                    <a:pt x="1481" y="4002"/>
                    <a:pt x="1481" y="5577"/>
                  </a:cubicBezTo>
                  <a:lnTo>
                    <a:pt x="1481" y="5955"/>
                  </a:lnTo>
                  <a:cubicBezTo>
                    <a:pt x="662" y="5955"/>
                    <a:pt x="1" y="6617"/>
                    <a:pt x="1" y="7436"/>
                  </a:cubicBezTo>
                  <a:cubicBezTo>
                    <a:pt x="1" y="8097"/>
                    <a:pt x="442" y="8696"/>
                    <a:pt x="1103" y="8885"/>
                  </a:cubicBezTo>
                  <a:cubicBezTo>
                    <a:pt x="379" y="9862"/>
                    <a:pt x="1" y="11027"/>
                    <a:pt x="1" y="12225"/>
                  </a:cubicBezTo>
                  <a:lnTo>
                    <a:pt x="1" y="12319"/>
                  </a:lnTo>
                  <a:cubicBezTo>
                    <a:pt x="1" y="12540"/>
                    <a:pt x="127" y="12697"/>
                    <a:pt x="347" y="12697"/>
                  </a:cubicBezTo>
                  <a:lnTo>
                    <a:pt x="10775" y="12697"/>
                  </a:lnTo>
                  <a:cubicBezTo>
                    <a:pt x="10964" y="12697"/>
                    <a:pt x="11122" y="12540"/>
                    <a:pt x="11122" y="12319"/>
                  </a:cubicBezTo>
                  <a:lnTo>
                    <a:pt x="11122" y="12225"/>
                  </a:lnTo>
                  <a:cubicBezTo>
                    <a:pt x="11122" y="11027"/>
                    <a:pt x="10744" y="9862"/>
                    <a:pt x="10019" y="8885"/>
                  </a:cubicBezTo>
                  <a:cubicBezTo>
                    <a:pt x="10681" y="8696"/>
                    <a:pt x="11153" y="8129"/>
                    <a:pt x="11153" y="7436"/>
                  </a:cubicBezTo>
                  <a:cubicBezTo>
                    <a:pt x="11153" y="6617"/>
                    <a:pt x="10492" y="5955"/>
                    <a:pt x="9673" y="5955"/>
                  </a:cubicBezTo>
                  <a:lnTo>
                    <a:pt x="9673" y="5577"/>
                  </a:lnTo>
                  <a:cubicBezTo>
                    <a:pt x="9673" y="3970"/>
                    <a:pt x="8759" y="2584"/>
                    <a:pt x="7436" y="1923"/>
                  </a:cubicBezTo>
                  <a:cubicBezTo>
                    <a:pt x="7467" y="851"/>
                    <a:pt x="6585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2" name="Google Shape;5682;p70"/>
          <p:cNvGrpSpPr/>
          <p:nvPr/>
        </p:nvGrpSpPr>
        <p:grpSpPr>
          <a:xfrm>
            <a:off x="7310508" y="2514760"/>
            <a:ext cx="337178" cy="337468"/>
            <a:chOff x="-52101875" y="2687475"/>
            <a:chExt cx="319025" cy="319300"/>
          </a:xfrm>
        </p:grpSpPr>
        <p:sp>
          <p:nvSpPr>
            <p:cNvPr id="5683" name="Google Shape;5683;p70"/>
            <p:cNvSpPr/>
            <p:nvPr/>
          </p:nvSpPr>
          <p:spPr>
            <a:xfrm>
              <a:off x="-5197820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22" y="1190"/>
                    <a:pt x="2426" y="969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1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70"/>
            <p:cNvSpPr/>
            <p:nvPr/>
          </p:nvSpPr>
          <p:spPr>
            <a:xfrm>
              <a:off x="-51988450" y="2857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70"/>
            <p:cNvSpPr/>
            <p:nvPr/>
          </p:nvSpPr>
          <p:spPr>
            <a:xfrm>
              <a:off x="-51913625" y="2857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70"/>
            <p:cNvSpPr/>
            <p:nvPr/>
          </p:nvSpPr>
          <p:spPr>
            <a:xfrm>
              <a:off x="-52101875" y="2687475"/>
              <a:ext cx="319025" cy="319300"/>
            </a:xfrm>
            <a:custGeom>
              <a:avLst/>
              <a:gdLst/>
              <a:ahLst/>
              <a:cxnLst/>
              <a:rect l="l" t="t" r="r" b="b"/>
              <a:pathLst>
                <a:path w="12761" h="12772" extrusionOk="0">
                  <a:moveTo>
                    <a:pt x="788" y="1398"/>
                  </a:moveTo>
                  <a:cubicBezTo>
                    <a:pt x="1324" y="1902"/>
                    <a:pt x="1954" y="2312"/>
                    <a:pt x="2616" y="2564"/>
                  </a:cubicBezTo>
                  <a:cubicBezTo>
                    <a:pt x="2458" y="2942"/>
                    <a:pt x="2364" y="3288"/>
                    <a:pt x="2332" y="3666"/>
                  </a:cubicBezTo>
                  <a:cubicBezTo>
                    <a:pt x="1419" y="3572"/>
                    <a:pt x="788" y="2784"/>
                    <a:pt x="788" y="1871"/>
                  </a:cubicBezTo>
                  <a:lnTo>
                    <a:pt x="788" y="1398"/>
                  </a:lnTo>
                  <a:close/>
                  <a:moveTo>
                    <a:pt x="5294" y="957"/>
                  </a:moveTo>
                  <a:lnTo>
                    <a:pt x="5294" y="3761"/>
                  </a:lnTo>
                  <a:lnTo>
                    <a:pt x="3088" y="3761"/>
                  </a:lnTo>
                  <a:cubicBezTo>
                    <a:pt x="3214" y="2469"/>
                    <a:pt x="4097" y="1366"/>
                    <a:pt x="5294" y="957"/>
                  </a:cubicBezTo>
                  <a:close/>
                  <a:moveTo>
                    <a:pt x="7531" y="957"/>
                  </a:moveTo>
                  <a:cubicBezTo>
                    <a:pt x="8728" y="1366"/>
                    <a:pt x="9578" y="2469"/>
                    <a:pt x="9736" y="3761"/>
                  </a:cubicBezTo>
                  <a:lnTo>
                    <a:pt x="7531" y="3761"/>
                  </a:lnTo>
                  <a:lnTo>
                    <a:pt x="7531" y="957"/>
                  </a:lnTo>
                  <a:close/>
                  <a:moveTo>
                    <a:pt x="12036" y="1429"/>
                  </a:moveTo>
                  <a:lnTo>
                    <a:pt x="12036" y="1902"/>
                  </a:lnTo>
                  <a:cubicBezTo>
                    <a:pt x="12036" y="2816"/>
                    <a:pt x="11343" y="3572"/>
                    <a:pt x="10492" y="3761"/>
                  </a:cubicBezTo>
                  <a:cubicBezTo>
                    <a:pt x="10461" y="3351"/>
                    <a:pt x="10366" y="3005"/>
                    <a:pt x="10208" y="2658"/>
                  </a:cubicBezTo>
                  <a:cubicBezTo>
                    <a:pt x="10870" y="2343"/>
                    <a:pt x="11500" y="1902"/>
                    <a:pt x="12036" y="1429"/>
                  </a:cubicBezTo>
                  <a:close/>
                  <a:moveTo>
                    <a:pt x="6302" y="736"/>
                  </a:moveTo>
                  <a:cubicBezTo>
                    <a:pt x="6428" y="736"/>
                    <a:pt x="6680" y="768"/>
                    <a:pt x="6774" y="768"/>
                  </a:cubicBezTo>
                  <a:lnTo>
                    <a:pt x="6774" y="4107"/>
                  </a:lnTo>
                  <a:cubicBezTo>
                    <a:pt x="6774" y="4296"/>
                    <a:pt x="6932" y="4454"/>
                    <a:pt x="7152" y="4454"/>
                  </a:cubicBezTo>
                  <a:lnTo>
                    <a:pt x="9736" y="4454"/>
                  </a:lnTo>
                  <a:lnTo>
                    <a:pt x="9736" y="5242"/>
                  </a:lnTo>
                  <a:lnTo>
                    <a:pt x="2994" y="5242"/>
                  </a:lnTo>
                  <a:lnTo>
                    <a:pt x="2994" y="4454"/>
                  </a:lnTo>
                  <a:lnTo>
                    <a:pt x="5609" y="4454"/>
                  </a:lnTo>
                  <a:cubicBezTo>
                    <a:pt x="5798" y="4454"/>
                    <a:pt x="5955" y="4296"/>
                    <a:pt x="5955" y="4107"/>
                  </a:cubicBezTo>
                  <a:lnTo>
                    <a:pt x="5955" y="768"/>
                  </a:lnTo>
                  <a:cubicBezTo>
                    <a:pt x="6081" y="768"/>
                    <a:pt x="6207" y="736"/>
                    <a:pt x="6302" y="736"/>
                  </a:cubicBezTo>
                  <a:close/>
                  <a:moveTo>
                    <a:pt x="2301" y="6785"/>
                  </a:moveTo>
                  <a:lnTo>
                    <a:pt x="2301" y="8297"/>
                  </a:lnTo>
                  <a:cubicBezTo>
                    <a:pt x="1891" y="8297"/>
                    <a:pt x="1545" y="7919"/>
                    <a:pt x="1545" y="7541"/>
                  </a:cubicBezTo>
                  <a:cubicBezTo>
                    <a:pt x="1545" y="7132"/>
                    <a:pt x="1891" y="6785"/>
                    <a:pt x="2301" y="6785"/>
                  </a:cubicBezTo>
                  <a:close/>
                  <a:moveTo>
                    <a:pt x="9767" y="6029"/>
                  </a:moveTo>
                  <a:lnTo>
                    <a:pt x="9767" y="8297"/>
                  </a:lnTo>
                  <a:lnTo>
                    <a:pt x="8759" y="8297"/>
                  </a:lnTo>
                  <a:cubicBezTo>
                    <a:pt x="8035" y="7841"/>
                    <a:pt x="7215" y="7612"/>
                    <a:pt x="6400" y="7612"/>
                  </a:cubicBezTo>
                  <a:cubicBezTo>
                    <a:pt x="5585" y="7612"/>
                    <a:pt x="4774" y="7841"/>
                    <a:pt x="4065" y="8297"/>
                  </a:cubicBezTo>
                  <a:lnTo>
                    <a:pt x="3057" y="8297"/>
                  </a:lnTo>
                  <a:lnTo>
                    <a:pt x="3057" y="6029"/>
                  </a:lnTo>
                  <a:close/>
                  <a:moveTo>
                    <a:pt x="10524" y="6785"/>
                  </a:moveTo>
                  <a:cubicBezTo>
                    <a:pt x="10933" y="6785"/>
                    <a:pt x="11280" y="7100"/>
                    <a:pt x="11280" y="7541"/>
                  </a:cubicBezTo>
                  <a:cubicBezTo>
                    <a:pt x="11280" y="7919"/>
                    <a:pt x="10933" y="8297"/>
                    <a:pt x="10524" y="8297"/>
                  </a:cubicBezTo>
                  <a:lnTo>
                    <a:pt x="10524" y="6785"/>
                  </a:lnTo>
                  <a:close/>
                  <a:moveTo>
                    <a:pt x="6381" y="8290"/>
                  </a:moveTo>
                  <a:cubicBezTo>
                    <a:pt x="7089" y="8290"/>
                    <a:pt x="7798" y="8502"/>
                    <a:pt x="8413" y="8928"/>
                  </a:cubicBezTo>
                  <a:cubicBezTo>
                    <a:pt x="8476" y="8959"/>
                    <a:pt x="8507" y="8991"/>
                    <a:pt x="8602" y="8991"/>
                  </a:cubicBezTo>
                  <a:lnTo>
                    <a:pt x="9704" y="8991"/>
                  </a:lnTo>
                  <a:cubicBezTo>
                    <a:pt x="9547" y="10692"/>
                    <a:pt x="8129" y="11984"/>
                    <a:pt x="6396" y="11984"/>
                  </a:cubicBezTo>
                  <a:cubicBezTo>
                    <a:pt x="4664" y="11984"/>
                    <a:pt x="3246" y="10692"/>
                    <a:pt x="3057" y="8991"/>
                  </a:cubicBezTo>
                  <a:lnTo>
                    <a:pt x="4160" y="8991"/>
                  </a:lnTo>
                  <a:cubicBezTo>
                    <a:pt x="4223" y="8991"/>
                    <a:pt x="4317" y="8959"/>
                    <a:pt x="4349" y="8928"/>
                  </a:cubicBezTo>
                  <a:cubicBezTo>
                    <a:pt x="4963" y="8502"/>
                    <a:pt x="5672" y="8290"/>
                    <a:pt x="6381" y="8290"/>
                  </a:cubicBezTo>
                  <a:close/>
                  <a:moveTo>
                    <a:pt x="12402" y="1"/>
                  </a:moveTo>
                  <a:cubicBezTo>
                    <a:pt x="12282" y="1"/>
                    <a:pt x="12165" y="47"/>
                    <a:pt x="12067" y="169"/>
                  </a:cubicBezTo>
                  <a:cubicBezTo>
                    <a:pt x="11563" y="957"/>
                    <a:pt x="10776" y="1587"/>
                    <a:pt x="9862" y="1934"/>
                  </a:cubicBezTo>
                  <a:cubicBezTo>
                    <a:pt x="9106" y="768"/>
                    <a:pt x="7814" y="12"/>
                    <a:pt x="6396" y="12"/>
                  </a:cubicBezTo>
                  <a:cubicBezTo>
                    <a:pt x="4979" y="12"/>
                    <a:pt x="3687" y="768"/>
                    <a:pt x="2931" y="1934"/>
                  </a:cubicBezTo>
                  <a:cubicBezTo>
                    <a:pt x="2017" y="1587"/>
                    <a:pt x="1230" y="957"/>
                    <a:pt x="725" y="169"/>
                  </a:cubicBezTo>
                  <a:cubicBezTo>
                    <a:pt x="647" y="65"/>
                    <a:pt x="504" y="4"/>
                    <a:pt x="368" y="4"/>
                  </a:cubicBezTo>
                  <a:cubicBezTo>
                    <a:pt x="339" y="4"/>
                    <a:pt x="311" y="6"/>
                    <a:pt x="284" y="12"/>
                  </a:cubicBezTo>
                  <a:cubicBezTo>
                    <a:pt x="127" y="43"/>
                    <a:pt x="1" y="201"/>
                    <a:pt x="1" y="358"/>
                  </a:cubicBezTo>
                  <a:lnTo>
                    <a:pt x="1" y="1871"/>
                  </a:lnTo>
                  <a:cubicBezTo>
                    <a:pt x="1" y="3162"/>
                    <a:pt x="1009" y="4265"/>
                    <a:pt x="2269" y="4454"/>
                  </a:cubicBezTo>
                  <a:lnTo>
                    <a:pt x="2269" y="6029"/>
                  </a:lnTo>
                  <a:cubicBezTo>
                    <a:pt x="1419" y="6029"/>
                    <a:pt x="757" y="6722"/>
                    <a:pt x="757" y="7541"/>
                  </a:cubicBezTo>
                  <a:cubicBezTo>
                    <a:pt x="757" y="8360"/>
                    <a:pt x="1419" y="9022"/>
                    <a:pt x="2269" y="9022"/>
                  </a:cubicBezTo>
                  <a:cubicBezTo>
                    <a:pt x="2458" y="11133"/>
                    <a:pt x="4223" y="12771"/>
                    <a:pt x="6365" y="12771"/>
                  </a:cubicBezTo>
                  <a:cubicBezTo>
                    <a:pt x="8476" y="12771"/>
                    <a:pt x="10240" y="11133"/>
                    <a:pt x="10461" y="9022"/>
                  </a:cubicBezTo>
                  <a:cubicBezTo>
                    <a:pt x="11280" y="9022"/>
                    <a:pt x="11941" y="8360"/>
                    <a:pt x="11941" y="7541"/>
                  </a:cubicBezTo>
                  <a:cubicBezTo>
                    <a:pt x="11941" y="6722"/>
                    <a:pt x="11280" y="6029"/>
                    <a:pt x="10461" y="6029"/>
                  </a:cubicBezTo>
                  <a:cubicBezTo>
                    <a:pt x="10524" y="5840"/>
                    <a:pt x="10524" y="4611"/>
                    <a:pt x="10524" y="4454"/>
                  </a:cubicBezTo>
                  <a:cubicBezTo>
                    <a:pt x="11784" y="4265"/>
                    <a:pt x="12760" y="3194"/>
                    <a:pt x="12760" y="1871"/>
                  </a:cubicBezTo>
                  <a:lnTo>
                    <a:pt x="12760" y="358"/>
                  </a:lnTo>
                  <a:cubicBezTo>
                    <a:pt x="12760" y="201"/>
                    <a:pt x="12666" y="43"/>
                    <a:pt x="12508" y="12"/>
                  </a:cubicBezTo>
                  <a:cubicBezTo>
                    <a:pt x="12473" y="5"/>
                    <a:pt x="12438" y="1"/>
                    <a:pt x="124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7" name="Google Shape;5687;p70"/>
          <p:cNvGrpSpPr/>
          <p:nvPr/>
        </p:nvGrpSpPr>
        <p:grpSpPr>
          <a:xfrm>
            <a:off x="2346261" y="1686785"/>
            <a:ext cx="295536" cy="336332"/>
            <a:chOff x="-56774050" y="1904075"/>
            <a:chExt cx="279625" cy="318225"/>
          </a:xfrm>
        </p:grpSpPr>
        <p:sp>
          <p:nvSpPr>
            <p:cNvPr id="5688" name="Google Shape;5688;p70"/>
            <p:cNvSpPr/>
            <p:nvPr/>
          </p:nvSpPr>
          <p:spPr>
            <a:xfrm>
              <a:off x="-5667165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70"/>
            <p:cNvSpPr/>
            <p:nvPr/>
          </p:nvSpPr>
          <p:spPr>
            <a:xfrm>
              <a:off x="-56774050" y="19040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45" y="757"/>
                  </a:moveTo>
                  <a:cubicBezTo>
                    <a:pt x="7278" y="757"/>
                    <a:pt x="8696" y="2048"/>
                    <a:pt x="8885" y="3750"/>
                  </a:cubicBezTo>
                  <a:lnTo>
                    <a:pt x="4789" y="3750"/>
                  </a:lnTo>
                  <a:cubicBezTo>
                    <a:pt x="3056" y="3750"/>
                    <a:pt x="1639" y="2395"/>
                    <a:pt x="1450" y="757"/>
                  </a:cubicBezTo>
                  <a:close/>
                  <a:moveTo>
                    <a:pt x="2710" y="3844"/>
                  </a:moveTo>
                  <a:cubicBezTo>
                    <a:pt x="3277" y="4254"/>
                    <a:pt x="4002" y="4506"/>
                    <a:pt x="4789" y="4506"/>
                  </a:cubicBezTo>
                  <a:lnTo>
                    <a:pt x="8885" y="4506"/>
                  </a:lnTo>
                  <a:lnTo>
                    <a:pt x="8885" y="5608"/>
                  </a:lnTo>
                  <a:cubicBezTo>
                    <a:pt x="8570" y="5356"/>
                    <a:pt x="8192" y="5230"/>
                    <a:pt x="7782" y="5230"/>
                  </a:cubicBezTo>
                  <a:cubicBezTo>
                    <a:pt x="6900" y="5230"/>
                    <a:pt x="6144" y="5860"/>
                    <a:pt x="5986" y="6742"/>
                  </a:cubicBezTo>
                  <a:lnTo>
                    <a:pt x="5167" y="6742"/>
                  </a:lnTo>
                  <a:cubicBezTo>
                    <a:pt x="5010" y="5860"/>
                    <a:pt x="4222" y="5230"/>
                    <a:pt x="3340" y="5230"/>
                  </a:cubicBezTo>
                  <a:cubicBezTo>
                    <a:pt x="2899" y="5230"/>
                    <a:pt x="2552" y="5388"/>
                    <a:pt x="2237" y="5608"/>
                  </a:cubicBezTo>
                  <a:cubicBezTo>
                    <a:pt x="2237" y="4978"/>
                    <a:pt x="2395" y="4380"/>
                    <a:pt x="2710" y="3844"/>
                  </a:cubicBezTo>
                  <a:close/>
                  <a:moveTo>
                    <a:pt x="1450" y="5986"/>
                  </a:moveTo>
                  <a:lnTo>
                    <a:pt x="1450" y="7467"/>
                  </a:lnTo>
                  <a:cubicBezTo>
                    <a:pt x="1432" y="7468"/>
                    <a:pt x="1415" y="7469"/>
                    <a:pt x="1398" y="7469"/>
                  </a:cubicBezTo>
                  <a:cubicBezTo>
                    <a:pt x="984" y="7469"/>
                    <a:pt x="694" y="7106"/>
                    <a:pt x="694" y="6742"/>
                  </a:cubicBezTo>
                  <a:cubicBezTo>
                    <a:pt x="694" y="6333"/>
                    <a:pt x="1009" y="5986"/>
                    <a:pt x="1450" y="5986"/>
                  </a:cubicBezTo>
                  <a:close/>
                  <a:moveTo>
                    <a:pt x="9641" y="5986"/>
                  </a:moveTo>
                  <a:cubicBezTo>
                    <a:pt x="10051" y="5986"/>
                    <a:pt x="10397" y="6301"/>
                    <a:pt x="10397" y="6742"/>
                  </a:cubicBezTo>
                  <a:cubicBezTo>
                    <a:pt x="10397" y="7184"/>
                    <a:pt x="10051" y="7499"/>
                    <a:pt x="9641" y="7499"/>
                  </a:cubicBezTo>
                  <a:lnTo>
                    <a:pt x="9641" y="5986"/>
                  </a:lnTo>
                  <a:close/>
                  <a:moveTo>
                    <a:pt x="3309" y="5986"/>
                  </a:moveTo>
                  <a:cubicBezTo>
                    <a:pt x="3939" y="5986"/>
                    <a:pt x="4411" y="6490"/>
                    <a:pt x="4411" y="7089"/>
                  </a:cubicBezTo>
                  <a:cubicBezTo>
                    <a:pt x="4411" y="7719"/>
                    <a:pt x="3907" y="8192"/>
                    <a:pt x="3309" y="8192"/>
                  </a:cubicBezTo>
                  <a:cubicBezTo>
                    <a:pt x="2678" y="8192"/>
                    <a:pt x="2206" y="7688"/>
                    <a:pt x="2206" y="7089"/>
                  </a:cubicBezTo>
                  <a:cubicBezTo>
                    <a:pt x="2206" y="6459"/>
                    <a:pt x="2710" y="5986"/>
                    <a:pt x="3309" y="5986"/>
                  </a:cubicBezTo>
                  <a:close/>
                  <a:moveTo>
                    <a:pt x="7782" y="6018"/>
                  </a:moveTo>
                  <a:cubicBezTo>
                    <a:pt x="8412" y="6018"/>
                    <a:pt x="8885" y="6553"/>
                    <a:pt x="8885" y="7121"/>
                  </a:cubicBezTo>
                  <a:cubicBezTo>
                    <a:pt x="8885" y="7719"/>
                    <a:pt x="8381" y="8223"/>
                    <a:pt x="7782" y="8223"/>
                  </a:cubicBezTo>
                  <a:cubicBezTo>
                    <a:pt x="7152" y="8223"/>
                    <a:pt x="6680" y="7719"/>
                    <a:pt x="6680" y="7121"/>
                  </a:cubicBezTo>
                  <a:cubicBezTo>
                    <a:pt x="6680" y="6490"/>
                    <a:pt x="7215" y="6018"/>
                    <a:pt x="7782" y="6018"/>
                  </a:cubicBezTo>
                  <a:close/>
                  <a:moveTo>
                    <a:pt x="5955" y="7436"/>
                  </a:moveTo>
                  <a:cubicBezTo>
                    <a:pt x="6112" y="8318"/>
                    <a:pt x="6900" y="8948"/>
                    <a:pt x="7751" y="8948"/>
                  </a:cubicBezTo>
                  <a:cubicBezTo>
                    <a:pt x="8192" y="8948"/>
                    <a:pt x="8538" y="8790"/>
                    <a:pt x="8853" y="8601"/>
                  </a:cubicBezTo>
                  <a:lnTo>
                    <a:pt x="8853" y="8601"/>
                  </a:lnTo>
                  <a:cubicBezTo>
                    <a:pt x="8885" y="10334"/>
                    <a:pt x="7593" y="11783"/>
                    <a:pt x="5892" y="11941"/>
                  </a:cubicBezTo>
                  <a:lnTo>
                    <a:pt x="5892" y="11594"/>
                  </a:lnTo>
                  <a:cubicBezTo>
                    <a:pt x="5892" y="11374"/>
                    <a:pt x="5734" y="11216"/>
                    <a:pt x="5545" y="11216"/>
                  </a:cubicBezTo>
                  <a:cubicBezTo>
                    <a:pt x="5356" y="11216"/>
                    <a:pt x="5199" y="11374"/>
                    <a:pt x="5199" y="11594"/>
                  </a:cubicBezTo>
                  <a:lnTo>
                    <a:pt x="5199" y="11941"/>
                  </a:lnTo>
                  <a:cubicBezTo>
                    <a:pt x="3498" y="11752"/>
                    <a:pt x="2206" y="10334"/>
                    <a:pt x="2206" y="8601"/>
                  </a:cubicBezTo>
                  <a:lnTo>
                    <a:pt x="2206" y="8601"/>
                  </a:lnTo>
                  <a:cubicBezTo>
                    <a:pt x="2521" y="8822"/>
                    <a:pt x="2899" y="8948"/>
                    <a:pt x="3309" y="8948"/>
                  </a:cubicBezTo>
                  <a:cubicBezTo>
                    <a:pt x="4222" y="8948"/>
                    <a:pt x="4947" y="8318"/>
                    <a:pt x="5136" y="7436"/>
                  </a:cubicBezTo>
                  <a:close/>
                  <a:moveTo>
                    <a:pt x="1072" y="0"/>
                  </a:moveTo>
                  <a:cubicBezTo>
                    <a:pt x="851" y="0"/>
                    <a:pt x="725" y="158"/>
                    <a:pt x="725" y="347"/>
                  </a:cubicBezTo>
                  <a:cubicBezTo>
                    <a:pt x="725" y="1576"/>
                    <a:pt x="1229" y="2678"/>
                    <a:pt x="2080" y="3434"/>
                  </a:cubicBezTo>
                  <a:cubicBezTo>
                    <a:pt x="1733" y="3970"/>
                    <a:pt x="1544" y="4569"/>
                    <a:pt x="1513" y="5230"/>
                  </a:cubicBezTo>
                  <a:cubicBezTo>
                    <a:pt x="662" y="5230"/>
                    <a:pt x="0" y="5923"/>
                    <a:pt x="0" y="6742"/>
                  </a:cubicBezTo>
                  <a:cubicBezTo>
                    <a:pt x="0" y="7562"/>
                    <a:pt x="662" y="8223"/>
                    <a:pt x="1513" y="8223"/>
                  </a:cubicBezTo>
                  <a:lnTo>
                    <a:pt x="1513" y="8601"/>
                  </a:lnTo>
                  <a:cubicBezTo>
                    <a:pt x="1513" y="10870"/>
                    <a:pt x="3340" y="12728"/>
                    <a:pt x="5577" y="12728"/>
                  </a:cubicBezTo>
                  <a:cubicBezTo>
                    <a:pt x="7845" y="12728"/>
                    <a:pt x="9673" y="10870"/>
                    <a:pt x="9673" y="8601"/>
                  </a:cubicBezTo>
                  <a:lnTo>
                    <a:pt x="9673" y="8223"/>
                  </a:lnTo>
                  <a:cubicBezTo>
                    <a:pt x="10523" y="8223"/>
                    <a:pt x="11185" y="7562"/>
                    <a:pt x="11185" y="6742"/>
                  </a:cubicBezTo>
                  <a:cubicBezTo>
                    <a:pt x="11153" y="5923"/>
                    <a:pt x="10460" y="5230"/>
                    <a:pt x="9641" y="5230"/>
                  </a:cubicBezTo>
                  <a:lnTo>
                    <a:pt x="9641" y="4128"/>
                  </a:lnTo>
                  <a:cubicBezTo>
                    <a:pt x="9641" y="1859"/>
                    <a:pt x="7782" y="0"/>
                    <a:pt x="5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0" name="Google Shape;5690;p70"/>
          <p:cNvGrpSpPr/>
          <p:nvPr/>
        </p:nvGrpSpPr>
        <p:grpSpPr>
          <a:xfrm>
            <a:off x="2346261" y="2099663"/>
            <a:ext cx="295536" cy="336332"/>
            <a:chOff x="-56774850" y="2294725"/>
            <a:chExt cx="279625" cy="318225"/>
          </a:xfrm>
        </p:grpSpPr>
        <p:sp>
          <p:nvSpPr>
            <p:cNvPr id="5691" name="Google Shape;5691;p70"/>
            <p:cNvSpPr/>
            <p:nvPr/>
          </p:nvSpPr>
          <p:spPr>
            <a:xfrm>
              <a:off x="-56681100" y="2464075"/>
              <a:ext cx="17325" cy="18125"/>
            </a:xfrm>
            <a:custGeom>
              <a:avLst/>
              <a:gdLst/>
              <a:ahLst/>
              <a:cxnLst/>
              <a:rect l="l" t="t" r="r" b="b"/>
              <a:pathLst>
                <a:path w="693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70"/>
            <p:cNvSpPr/>
            <p:nvPr/>
          </p:nvSpPr>
          <p:spPr>
            <a:xfrm>
              <a:off x="-56606275" y="2464075"/>
              <a:ext cx="17325" cy="18125"/>
            </a:xfrm>
            <a:custGeom>
              <a:avLst/>
              <a:gdLst/>
              <a:ahLst/>
              <a:cxnLst/>
              <a:rect l="l" t="t" r="r" b="b"/>
              <a:pathLst>
                <a:path w="693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70"/>
            <p:cNvSpPr/>
            <p:nvPr/>
          </p:nvSpPr>
          <p:spPr>
            <a:xfrm>
              <a:off x="-56774850" y="229472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88"/>
                  </a:moveTo>
                  <a:cubicBezTo>
                    <a:pt x="6775" y="788"/>
                    <a:pt x="7783" y="1198"/>
                    <a:pt x="8665" y="1891"/>
                  </a:cubicBezTo>
                  <a:cubicBezTo>
                    <a:pt x="8098" y="2553"/>
                    <a:pt x="6932" y="3057"/>
                    <a:pt x="5577" y="3057"/>
                  </a:cubicBezTo>
                  <a:cubicBezTo>
                    <a:pt x="4254" y="3057"/>
                    <a:pt x="3057" y="2584"/>
                    <a:pt x="2521" y="1891"/>
                  </a:cubicBezTo>
                  <a:cubicBezTo>
                    <a:pt x="3341" y="1198"/>
                    <a:pt x="4412" y="788"/>
                    <a:pt x="5577" y="788"/>
                  </a:cubicBezTo>
                  <a:close/>
                  <a:moveTo>
                    <a:pt x="5577" y="5325"/>
                  </a:moveTo>
                  <a:lnTo>
                    <a:pt x="8917" y="7341"/>
                  </a:lnTo>
                  <a:lnTo>
                    <a:pt x="8917" y="8633"/>
                  </a:lnTo>
                  <a:cubicBezTo>
                    <a:pt x="8917" y="9830"/>
                    <a:pt x="8350" y="10838"/>
                    <a:pt x="7436" y="11437"/>
                  </a:cubicBezTo>
                  <a:lnTo>
                    <a:pt x="7436" y="9673"/>
                  </a:lnTo>
                  <a:cubicBezTo>
                    <a:pt x="7436" y="9547"/>
                    <a:pt x="7342" y="9421"/>
                    <a:pt x="7247" y="9358"/>
                  </a:cubicBezTo>
                  <a:cubicBezTo>
                    <a:pt x="6727" y="9090"/>
                    <a:pt x="6152" y="8956"/>
                    <a:pt x="5581" y="8956"/>
                  </a:cubicBezTo>
                  <a:cubicBezTo>
                    <a:pt x="5010" y="8956"/>
                    <a:pt x="4443" y="9090"/>
                    <a:pt x="3939" y="9358"/>
                  </a:cubicBezTo>
                  <a:cubicBezTo>
                    <a:pt x="3813" y="9421"/>
                    <a:pt x="3719" y="9547"/>
                    <a:pt x="3719" y="9673"/>
                  </a:cubicBezTo>
                  <a:lnTo>
                    <a:pt x="3719" y="11437"/>
                  </a:lnTo>
                  <a:cubicBezTo>
                    <a:pt x="2836" y="10838"/>
                    <a:pt x="2238" y="9767"/>
                    <a:pt x="2238" y="8633"/>
                  </a:cubicBezTo>
                  <a:lnTo>
                    <a:pt x="2238" y="7341"/>
                  </a:lnTo>
                  <a:lnTo>
                    <a:pt x="5577" y="5325"/>
                  </a:lnTo>
                  <a:close/>
                  <a:moveTo>
                    <a:pt x="5562" y="9736"/>
                  </a:moveTo>
                  <a:cubicBezTo>
                    <a:pt x="5948" y="9736"/>
                    <a:pt x="6333" y="9799"/>
                    <a:pt x="6680" y="9925"/>
                  </a:cubicBezTo>
                  <a:lnTo>
                    <a:pt x="6680" y="11815"/>
                  </a:lnTo>
                  <a:cubicBezTo>
                    <a:pt x="6333" y="11941"/>
                    <a:pt x="5987" y="12036"/>
                    <a:pt x="5577" y="12036"/>
                  </a:cubicBezTo>
                  <a:cubicBezTo>
                    <a:pt x="5199" y="12036"/>
                    <a:pt x="4790" y="11941"/>
                    <a:pt x="4443" y="11815"/>
                  </a:cubicBezTo>
                  <a:lnTo>
                    <a:pt x="4443" y="9925"/>
                  </a:lnTo>
                  <a:cubicBezTo>
                    <a:pt x="4790" y="9799"/>
                    <a:pt x="5176" y="9736"/>
                    <a:pt x="5562" y="9736"/>
                  </a:cubicBezTo>
                  <a:close/>
                  <a:moveTo>
                    <a:pt x="9200" y="2427"/>
                  </a:moveTo>
                  <a:cubicBezTo>
                    <a:pt x="9988" y="3277"/>
                    <a:pt x="10429" y="4411"/>
                    <a:pt x="10429" y="5640"/>
                  </a:cubicBezTo>
                  <a:lnTo>
                    <a:pt x="10429" y="12036"/>
                  </a:lnTo>
                  <a:lnTo>
                    <a:pt x="7940" y="12036"/>
                  </a:lnTo>
                  <a:cubicBezTo>
                    <a:pt x="9011" y="11280"/>
                    <a:pt x="9705" y="10051"/>
                    <a:pt x="9705" y="8633"/>
                  </a:cubicBezTo>
                  <a:lnTo>
                    <a:pt x="9705" y="7152"/>
                  </a:lnTo>
                  <a:cubicBezTo>
                    <a:pt x="9705" y="7026"/>
                    <a:pt x="9642" y="6900"/>
                    <a:pt x="9515" y="6837"/>
                  </a:cubicBezTo>
                  <a:lnTo>
                    <a:pt x="5766" y="4569"/>
                  </a:lnTo>
                  <a:cubicBezTo>
                    <a:pt x="5719" y="4538"/>
                    <a:pt x="5656" y="4522"/>
                    <a:pt x="5589" y="4522"/>
                  </a:cubicBezTo>
                  <a:cubicBezTo>
                    <a:pt x="5522" y="4522"/>
                    <a:pt x="5451" y="4538"/>
                    <a:pt x="5388" y="4569"/>
                  </a:cubicBezTo>
                  <a:lnTo>
                    <a:pt x="1639" y="6837"/>
                  </a:lnTo>
                  <a:cubicBezTo>
                    <a:pt x="1513" y="6900"/>
                    <a:pt x="1450" y="7026"/>
                    <a:pt x="1450" y="7152"/>
                  </a:cubicBezTo>
                  <a:lnTo>
                    <a:pt x="1450" y="8633"/>
                  </a:lnTo>
                  <a:cubicBezTo>
                    <a:pt x="1450" y="10019"/>
                    <a:pt x="2143" y="11280"/>
                    <a:pt x="3214" y="12036"/>
                  </a:cubicBezTo>
                  <a:lnTo>
                    <a:pt x="726" y="12036"/>
                  </a:lnTo>
                  <a:lnTo>
                    <a:pt x="726" y="5640"/>
                  </a:lnTo>
                  <a:cubicBezTo>
                    <a:pt x="726" y="4380"/>
                    <a:pt x="1198" y="3246"/>
                    <a:pt x="1954" y="2427"/>
                  </a:cubicBezTo>
                  <a:cubicBezTo>
                    <a:pt x="2679" y="3246"/>
                    <a:pt x="4034" y="3750"/>
                    <a:pt x="5577" y="3750"/>
                  </a:cubicBezTo>
                  <a:cubicBezTo>
                    <a:pt x="7121" y="3750"/>
                    <a:pt x="8507" y="3246"/>
                    <a:pt x="9200" y="2427"/>
                  </a:cubicBezTo>
                  <a:close/>
                  <a:moveTo>
                    <a:pt x="5577" y="1"/>
                  </a:moveTo>
                  <a:cubicBezTo>
                    <a:pt x="2521" y="1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9" y="12729"/>
                    <a:pt x="348" y="12729"/>
                  </a:cubicBezTo>
                  <a:lnTo>
                    <a:pt x="10776" y="12729"/>
                  </a:lnTo>
                  <a:cubicBezTo>
                    <a:pt x="10965" y="12729"/>
                    <a:pt x="11122" y="12571"/>
                    <a:pt x="11122" y="12382"/>
                  </a:cubicBezTo>
                  <a:lnTo>
                    <a:pt x="11122" y="5640"/>
                  </a:lnTo>
                  <a:cubicBezTo>
                    <a:pt x="11185" y="2584"/>
                    <a:pt x="8665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4" name="Google Shape;5694;p70"/>
          <p:cNvGrpSpPr/>
          <p:nvPr/>
        </p:nvGrpSpPr>
        <p:grpSpPr>
          <a:xfrm>
            <a:off x="2365827" y="2514232"/>
            <a:ext cx="256404" cy="335486"/>
            <a:chOff x="-56756725" y="2686975"/>
            <a:chExt cx="242600" cy="317425"/>
          </a:xfrm>
        </p:grpSpPr>
        <p:sp>
          <p:nvSpPr>
            <p:cNvPr id="5695" name="Google Shape;5695;p70"/>
            <p:cNvSpPr/>
            <p:nvPr/>
          </p:nvSpPr>
          <p:spPr>
            <a:xfrm>
              <a:off x="-56681100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70"/>
            <p:cNvSpPr/>
            <p:nvPr/>
          </p:nvSpPr>
          <p:spPr>
            <a:xfrm>
              <a:off x="-56606275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70"/>
            <p:cNvSpPr/>
            <p:nvPr/>
          </p:nvSpPr>
          <p:spPr>
            <a:xfrm>
              <a:off x="-56756725" y="2686975"/>
              <a:ext cx="242600" cy="317425"/>
            </a:xfrm>
            <a:custGeom>
              <a:avLst/>
              <a:gdLst/>
              <a:ahLst/>
              <a:cxnLst/>
              <a:rect l="l" t="t" r="r" b="b"/>
              <a:pathLst>
                <a:path w="9704" h="12697" extrusionOk="0">
                  <a:moveTo>
                    <a:pt x="5955" y="4442"/>
                  </a:moveTo>
                  <a:lnTo>
                    <a:pt x="7058" y="5199"/>
                  </a:lnTo>
                  <a:lnTo>
                    <a:pt x="5798" y="5199"/>
                  </a:lnTo>
                  <a:cubicBezTo>
                    <a:pt x="5924" y="5009"/>
                    <a:pt x="5955" y="4757"/>
                    <a:pt x="5955" y="4442"/>
                  </a:cubicBezTo>
                  <a:close/>
                  <a:moveTo>
                    <a:pt x="3750" y="4127"/>
                  </a:moveTo>
                  <a:lnTo>
                    <a:pt x="3750" y="4127"/>
                  </a:lnTo>
                  <a:cubicBezTo>
                    <a:pt x="3718" y="4253"/>
                    <a:pt x="3718" y="4379"/>
                    <a:pt x="3718" y="4474"/>
                  </a:cubicBezTo>
                  <a:cubicBezTo>
                    <a:pt x="3718" y="4757"/>
                    <a:pt x="3781" y="5009"/>
                    <a:pt x="3876" y="5230"/>
                  </a:cubicBezTo>
                  <a:lnTo>
                    <a:pt x="2363" y="5230"/>
                  </a:lnTo>
                  <a:lnTo>
                    <a:pt x="3750" y="4127"/>
                  </a:lnTo>
                  <a:close/>
                  <a:moveTo>
                    <a:pt x="4821" y="3749"/>
                  </a:moveTo>
                  <a:cubicBezTo>
                    <a:pt x="4947" y="3749"/>
                    <a:pt x="5167" y="4001"/>
                    <a:pt x="5167" y="4474"/>
                  </a:cubicBezTo>
                  <a:cubicBezTo>
                    <a:pt x="5167" y="4946"/>
                    <a:pt x="4947" y="5230"/>
                    <a:pt x="4821" y="5230"/>
                  </a:cubicBezTo>
                  <a:cubicBezTo>
                    <a:pt x="4695" y="5230"/>
                    <a:pt x="4474" y="4946"/>
                    <a:pt x="4474" y="4474"/>
                  </a:cubicBezTo>
                  <a:cubicBezTo>
                    <a:pt x="4474" y="4001"/>
                    <a:pt x="4695" y="3749"/>
                    <a:pt x="4821" y="3749"/>
                  </a:cubicBezTo>
                  <a:close/>
                  <a:moveTo>
                    <a:pt x="6806" y="756"/>
                  </a:moveTo>
                  <a:lnTo>
                    <a:pt x="757" y="5545"/>
                  </a:lnTo>
                  <a:lnTo>
                    <a:pt x="757" y="2584"/>
                  </a:lnTo>
                  <a:cubicBezTo>
                    <a:pt x="725" y="1607"/>
                    <a:pt x="1576" y="756"/>
                    <a:pt x="2616" y="756"/>
                  </a:cubicBezTo>
                  <a:close/>
                  <a:moveTo>
                    <a:pt x="7814" y="914"/>
                  </a:moveTo>
                  <a:cubicBezTo>
                    <a:pt x="8475" y="1166"/>
                    <a:pt x="8948" y="1859"/>
                    <a:pt x="8948" y="2647"/>
                  </a:cubicBezTo>
                  <a:lnTo>
                    <a:pt x="8948" y="5640"/>
                  </a:lnTo>
                  <a:lnTo>
                    <a:pt x="5167" y="2993"/>
                  </a:lnTo>
                  <a:lnTo>
                    <a:pt x="7814" y="914"/>
                  </a:lnTo>
                  <a:close/>
                  <a:moveTo>
                    <a:pt x="8160" y="5955"/>
                  </a:moveTo>
                  <a:lnTo>
                    <a:pt x="8255" y="5986"/>
                  </a:lnTo>
                  <a:lnTo>
                    <a:pt x="8255" y="8633"/>
                  </a:lnTo>
                  <a:lnTo>
                    <a:pt x="8192" y="8633"/>
                  </a:lnTo>
                  <a:cubicBezTo>
                    <a:pt x="8192" y="9767"/>
                    <a:pt x="7625" y="10838"/>
                    <a:pt x="6711" y="11405"/>
                  </a:cubicBezTo>
                  <a:lnTo>
                    <a:pt x="6711" y="9357"/>
                  </a:lnTo>
                  <a:cubicBezTo>
                    <a:pt x="6711" y="9200"/>
                    <a:pt x="6617" y="9105"/>
                    <a:pt x="6522" y="9042"/>
                  </a:cubicBezTo>
                  <a:cubicBezTo>
                    <a:pt x="6002" y="8790"/>
                    <a:pt x="5427" y="8664"/>
                    <a:pt x="4856" y="8664"/>
                  </a:cubicBezTo>
                  <a:cubicBezTo>
                    <a:pt x="4285" y="8664"/>
                    <a:pt x="3718" y="8790"/>
                    <a:pt x="3214" y="9042"/>
                  </a:cubicBezTo>
                  <a:cubicBezTo>
                    <a:pt x="3088" y="9137"/>
                    <a:pt x="2994" y="9263"/>
                    <a:pt x="2994" y="9357"/>
                  </a:cubicBezTo>
                  <a:lnTo>
                    <a:pt x="2994" y="11405"/>
                  </a:lnTo>
                  <a:cubicBezTo>
                    <a:pt x="2111" y="10838"/>
                    <a:pt x="1513" y="9798"/>
                    <a:pt x="1513" y="8633"/>
                  </a:cubicBezTo>
                  <a:lnTo>
                    <a:pt x="1513" y="5955"/>
                  </a:lnTo>
                  <a:close/>
                  <a:moveTo>
                    <a:pt x="4837" y="9428"/>
                  </a:moveTo>
                  <a:cubicBezTo>
                    <a:pt x="5223" y="9428"/>
                    <a:pt x="5608" y="9499"/>
                    <a:pt x="5955" y="9641"/>
                  </a:cubicBezTo>
                  <a:lnTo>
                    <a:pt x="5955" y="11815"/>
                  </a:lnTo>
                  <a:cubicBezTo>
                    <a:pt x="5608" y="11941"/>
                    <a:pt x="5262" y="12004"/>
                    <a:pt x="4852" y="12004"/>
                  </a:cubicBezTo>
                  <a:cubicBezTo>
                    <a:pt x="4474" y="12004"/>
                    <a:pt x="4065" y="11941"/>
                    <a:pt x="3718" y="11815"/>
                  </a:cubicBezTo>
                  <a:lnTo>
                    <a:pt x="3718" y="9641"/>
                  </a:lnTo>
                  <a:cubicBezTo>
                    <a:pt x="4065" y="9499"/>
                    <a:pt x="4451" y="9428"/>
                    <a:pt x="4837" y="9428"/>
                  </a:cubicBezTo>
                  <a:close/>
                  <a:moveTo>
                    <a:pt x="2616" y="0"/>
                  </a:moveTo>
                  <a:cubicBezTo>
                    <a:pt x="1166" y="0"/>
                    <a:pt x="1" y="1166"/>
                    <a:pt x="1" y="2584"/>
                  </a:cubicBezTo>
                  <a:lnTo>
                    <a:pt x="1" y="6333"/>
                  </a:lnTo>
                  <a:cubicBezTo>
                    <a:pt x="1" y="6554"/>
                    <a:pt x="188" y="6698"/>
                    <a:pt x="375" y="6698"/>
                  </a:cubicBezTo>
                  <a:cubicBezTo>
                    <a:pt x="454" y="6698"/>
                    <a:pt x="534" y="6672"/>
                    <a:pt x="599" y="6616"/>
                  </a:cubicBezTo>
                  <a:lnTo>
                    <a:pt x="757" y="6490"/>
                  </a:lnTo>
                  <a:lnTo>
                    <a:pt x="757" y="8601"/>
                  </a:lnTo>
                  <a:cubicBezTo>
                    <a:pt x="757" y="10869"/>
                    <a:pt x="2616" y="12697"/>
                    <a:pt x="4852" y="12697"/>
                  </a:cubicBezTo>
                  <a:cubicBezTo>
                    <a:pt x="7089" y="12697"/>
                    <a:pt x="8948" y="10869"/>
                    <a:pt x="8948" y="8601"/>
                  </a:cubicBezTo>
                  <a:lnTo>
                    <a:pt x="8948" y="6522"/>
                  </a:lnTo>
                  <a:lnTo>
                    <a:pt x="9106" y="6648"/>
                  </a:lnTo>
                  <a:cubicBezTo>
                    <a:pt x="9173" y="6690"/>
                    <a:pt x="9247" y="6710"/>
                    <a:pt x="9320" y="6710"/>
                  </a:cubicBezTo>
                  <a:cubicBezTo>
                    <a:pt x="9518" y="6710"/>
                    <a:pt x="9704" y="6563"/>
                    <a:pt x="9704" y="6333"/>
                  </a:cubicBezTo>
                  <a:lnTo>
                    <a:pt x="9704" y="2584"/>
                  </a:lnTo>
                  <a:cubicBezTo>
                    <a:pt x="9704" y="1166"/>
                    <a:pt x="8507" y="0"/>
                    <a:pt x="70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8" name="Google Shape;5698;p70"/>
          <p:cNvGrpSpPr/>
          <p:nvPr/>
        </p:nvGrpSpPr>
        <p:grpSpPr>
          <a:xfrm>
            <a:off x="4408328" y="1685939"/>
            <a:ext cx="314216" cy="337178"/>
            <a:chOff x="-54826975" y="1903275"/>
            <a:chExt cx="297300" cy="319025"/>
          </a:xfrm>
        </p:grpSpPr>
        <p:sp>
          <p:nvSpPr>
            <p:cNvPr id="5699" name="Google Shape;5699;p70"/>
            <p:cNvSpPr/>
            <p:nvPr/>
          </p:nvSpPr>
          <p:spPr>
            <a:xfrm>
              <a:off x="-5471285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414" y="1"/>
                  </a:moveTo>
                  <a:cubicBezTo>
                    <a:pt x="316" y="1"/>
                    <a:pt x="222" y="40"/>
                    <a:pt x="159" y="119"/>
                  </a:cubicBezTo>
                  <a:cubicBezTo>
                    <a:pt x="1" y="276"/>
                    <a:pt x="1" y="497"/>
                    <a:pt x="159" y="623"/>
                  </a:cubicBezTo>
                  <a:cubicBezTo>
                    <a:pt x="537" y="970"/>
                    <a:pt x="1009" y="1159"/>
                    <a:pt x="1482" y="1159"/>
                  </a:cubicBezTo>
                  <a:cubicBezTo>
                    <a:pt x="1986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695" y="40"/>
                    <a:pt x="2592" y="1"/>
                    <a:pt x="2498" y="1"/>
                  </a:cubicBezTo>
                  <a:cubicBezTo>
                    <a:pt x="2403" y="1"/>
                    <a:pt x="2317" y="40"/>
                    <a:pt x="2269" y="119"/>
                  </a:cubicBezTo>
                  <a:cubicBezTo>
                    <a:pt x="2049" y="308"/>
                    <a:pt x="1734" y="434"/>
                    <a:pt x="1482" y="434"/>
                  </a:cubicBezTo>
                  <a:cubicBezTo>
                    <a:pt x="1167" y="434"/>
                    <a:pt x="883" y="308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70"/>
            <p:cNvSpPr/>
            <p:nvPr/>
          </p:nvSpPr>
          <p:spPr>
            <a:xfrm>
              <a:off x="-54826975" y="1903275"/>
              <a:ext cx="297300" cy="319025"/>
            </a:xfrm>
            <a:custGeom>
              <a:avLst/>
              <a:gdLst/>
              <a:ahLst/>
              <a:cxnLst/>
              <a:rect l="l" t="t" r="r" b="b"/>
              <a:pathLst>
                <a:path w="11892" h="12761" extrusionOk="0">
                  <a:moveTo>
                    <a:pt x="3400" y="694"/>
                  </a:moveTo>
                  <a:cubicBezTo>
                    <a:pt x="3715" y="694"/>
                    <a:pt x="3999" y="915"/>
                    <a:pt x="4093" y="1167"/>
                  </a:cubicBezTo>
                  <a:cubicBezTo>
                    <a:pt x="2928" y="1797"/>
                    <a:pt x="2046" y="3025"/>
                    <a:pt x="1951" y="4443"/>
                  </a:cubicBezTo>
                  <a:cubicBezTo>
                    <a:pt x="1932" y="4444"/>
                    <a:pt x="1914" y="4445"/>
                    <a:pt x="1895" y="4445"/>
                  </a:cubicBezTo>
                  <a:cubicBezTo>
                    <a:pt x="1481" y="4445"/>
                    <a:pt x="1163" y="4112"/>
                    <a:pt x="1163" y="3750"/>
                  </a:cubicBezTo>
                  <a:cubicBezTo>
                    <a:pt x="1163" y="3498"/>
                    <a:pt x="1258" y="3340"/>
                    <a:pt x="1352" y="3214"/>
                  </a:cubicBezTo>
                  <a:cubicBezTo>
                    <a:pt x="1478" y="3057"/>
                    <a:pt x="1478" y="2868"/>
                    <a:pt x="1352" y="2710"/>
                  </a:cubicBezTo>
                  <a:cubicBezTo>
                    <a:pt x="1258" y="2584"/>
                    <a:pt x="1163" y="2427"/>
                    <a:pt x="1163" y="2206"/>
                  </a:cubicBezTo>
                  <a:cubicBezTo>
                    <a:pt x="1163" y="1797"/>
                    <a:pt x="1478" y="1450"/>
                    <a:pt x="1888" y="1450"/>
                  </a:cubicBezTo>
                  <a:cubicBezTo>
                    <a:pt x="1983" y="1450"/>
                    <a:pt x="2109" y="1450"/>
                    <a:pt x="2172" y="1482"/>
                  </a:cubicBezTo>
                  <a:cubicBezTo>
                    <a:pt x="2216" y="1504"/>
                    <a:pt x="2263" y="1514"/>
                    <a:pt x="2311" y="1514"/>
                  </a:cubicBezTo>
                  <a:cubicBezTo>
                    <a:pt x="2468" y="1514"/>
                    <a:pt x="2627" y="1406"/>
                    <a:pt x="2676" y="1261"/>
                  </a:cubicBezTo>
                  <a:cubicBezTo>
                    <a:pt x="2770" y="946"/>
                    <a:pt x="3085" y="694"/>
                    <a:pt x="3400" y="694"/>
                  </a:cubicBezTo>
                  <a:close/>
                  <a:moveTo>
                    <a:pt x="8504" y="757"/>
                  </a:moveTo>
                  <a:cubicBezTo>
                    <a:pt x="8819" y="757"/>
                    <a:pt x="9166" y="978"/>
                    <a:pt x="9229" y="1293"/>
                  </a:cubicBezTo>
                  <a:cubicBezTo>
                    <a:pt x="9255" y="1448"/>
                    <a:pt x="9430" y="1561"/>
                    <a:pt x="9614" y="1561"/>
                  </a:cubicBezTo>
                  <a:cubicBezTo>
                    <a:pt x="9654" y="1561"/>
                    <a:pt x="9694" y="1556"/>
                    <a:pt x="9733" y="1545"/>
                  </a:cubicBezTo>
                  <a:cubicBezTo>
                    <a:pt x="9827" y="1482"/>
                    <a:pt x="9953" y="1482"/>
                    <a:pt x="10016" y="1482"/>
                  </a:cubicBezTo>
                  <a:cubicBezTo>
                    <a:pt x="10394" y="1482"/>
                    <a:pt x="10772" y="1797"/>
                    <a:pt x="10772" y="2238"/>
                  </a:cubicBezTo>
                  <a:cubicBezTo>
                    <a:pt x="10772" y="2490"/>
                    <a:pt x="10646" y="2647"/>
                    <a:pt x="10552" y="2742"/>
                  </a:cubicBezTo>
                  <a:cubicBezTo>
                    <a:pt x="10457" y="2899"/>
                    <a:pt x="10457" y="3120"/>
                    <a:pt x="10552" y="3277"/>
                  </a:cubicBezTo>
                  <a:cubicBezTo>
                    <a:pt x="10646" y="3372"/>
                    <a:pt x="10772" y="3529"/>
                    <a:pt x="10772" y="3782"/>
                  </a:cubicBezTo>
                  <a:cubicBezTo>
                    <a:pt x="10772" y="4160"/>
                    <a:pt x="10489" y="4475"/>
                    <a:pt x="10079" y="4538"/>
                  </a:cubicBezTo>
                  <a:cubicBezTo>
                    <a:pt x="9985" y="3057"/>
                    <a:pt x="9071" y="1860"/>
                    <a:pt x="7842" y="1230"/>
                  </a:cubicBezTo>
                  <a:cubicBezTo>
                    <a:pt x="7969" y="915"/>
                    <a:pt x="8252" y="757"/>
                    <a:pt x="8504" y="757"/>
                  </a:cubicBezTo>
                  <a:close/>
                  <a:moveTo>
                    <a:pt x="6078" y="1482"/>
                  </a:moveTo>
                  <a:cubicBezTo>
                    <a:pt x="7874" y="1482"/>
                    <a:pt x="9386" y="2994"/>
                    <a:pt x="9386" y="4853"/>
                  </a:cubicBezTo>
                  <a:lnTo>
                    <a:pt x="9386" y="5640"/>
                  </a:lnTo>
                  <a:cubicBezTo>
                    <a:pt x="9071" y="5388"/>
                    <a:pt x="8662" y="5262"/>
                    <a:pt x="8284" y="5262"/>
                  </a:cubicBezTo>
                  <a:cubicBezTo>
                    <a:pt x="7370" y="5262"/>
                    <a:pt x="6614" y="5892"/>
                    <a:pt x="6456" y="6774"/>
                  </a:cubicBezTo>
                  <a:lnTo>
                    <a:pt x="5637" y="6774"/>
                  </a:lnTo>
                  <a:cubicBezTo>
                    <a:pt x="5480" y="5892"/>
                    <a:pt x="4692" y="5262"/>
                    <a:pt x="3841" y="5262"/>
                  </a:cubicBezTo>
                  <a:cubicBezTo>
                    <a:pt x="3400" y="5262"/>
                    <a:pt x="3054" y="5420"/>
                    <a:pt x="2739" y="5640"/>
                  </a:cubicBezTo>
                  <a:lnTo>
                    <a:pt x="2739" y="4853"/>
                  </a:lnTo>
                  <a:cubicBezTo>
                    <a:pt x="2739" y="2994"/>
                    <a:pt x="4219" y="1482"/>
                    <a:pt x="6078" y="1482"/>
                  </a:cubicBezTo>
                  <a:close/>
                  <a:moveTo>
                    <a:pt x="1888" y="6743"/>
                  </a:moveTo>
                  <a:lnTo>
                    <a:pt x="1888" y="7058"/>
                  </a:lnTo>
                  <a:lnTo>
                    <a:pt x="1857" y="7216"/>
                  </a:lnTo>
                  <a:cubicBezTo>
                    <a:pt x="1794" y="7531"/>
                    <a:pt x="1731" y="7877"/>
                    <a:pt x="1699" y="8192"/>
                  </a:cubicBezTo>
                  <a:cubicBezTo>
                    <a:pt x="1384" y="8098"/>
                    <a:pt x="1163" y="7783"/>
                    <a:pt x="1163" y="7468"/>
                  </a:cubicBezTo>
                  <a:cubicBezTo>
                    <a:pt x="1163" y="7090"/>
                    <a:pt x="1478" y="6743"/>
                    <a:pt x="1888" y="6743"/>
                  </a:cubicBezTo>
                  <a:close/>
                  <a:moveTo>
                    <a:pt x="3778" y="5987"/>
                  </a:moveTo>
                  <a:cubicBezTo>
                    <a:pt x="4440" y="5987"/>
                    <a:pt x="4881" y="6491"/>
                    <a:pt x="4881" y="7090"/>
                  </a:cubicBezTo>
                  <a:cubicBezTo>
                    <a:pt x="4881" y="7688"/>
                    <a:pt x="4377" y="8192"/>
                    <a:pt x="3778" y="8192"/>
                  </a:cubicBezTo>
                  <a:cubicBezTo>
                    <a:pt x="3211" y="8192"/>
                    <a:pt x="2676" y="7688"/>
                    <a:pt x="2676" y="7090"/>
                  </a:cubicBezTo>
                  <a:cubicBezTo>
                    <a:pt x="2676" y="6491"/>
                    <a:pt x="3148" y="5987"/>
                    <a:pt x="3778" y="5987"/>
                  </a:cubicBezTo>
                  <a:close/>
                  <a:moveTo>
                    <a:pt x="10142" y="6743"/>
                  </a:moveTo>
                  <a:cubicBezTo>
                    <a:pt x="10520" y="6743"/>
                    <a:pt x="10867" y="7058"/>
                    <a:pt x="10867" y="7468"/>
                  </a:cubicBezTo>
                  <a:cubicBezTo>
                    <a:pt x="10867" y="7846"/>
                    <a:pt x="10646" y="8098"/>
                    <a:pt x="10331" y="8192"/>
                  </a:cubicBezTo>
                  <a:cubicBezTo>
                    <a:pt x="10331" y="7877"/>
                    <a:pt x="10237" y="7531"/>
                    <a:pt x="10174" y="7216"/>
                  </a:cubicBezTo>
                  <a:lnTo>
                    <a:pt x="10142" y="7058"/>
                  </a:lnTo>
                  <a:lnTo>
                    <a:pt x="10142" y="6743"/>
                  </a:lnTo>
                  <a:close/>
                  <a:moveTo>
                    <a:pt x="8337" y="6017"/>
                  </a:moveTo>
                  <a:cubicBezTo>
                    <a:pt x="8912" y="6017"/>
                    <a:pt x="9386" y="6510"/>
                    <a:pt x="9386" y="7121"/>
                  </a:cubicBezTo>
                  <a:cubicBezTo>
                    <a:pt x="9386" y="7751"/>
                    <a:pt x="8882" y="8224"/>
                    <a:pt x="8284" y="8224"/>
                  </a:cubicBezTo>
                  <a:cubicBezTo>
                    <a:pt x="7653" y="8224"/>
                    <a:pt x="7181" y="7720"/>
                    <a:pt x="7181" y="7121"/>
                  </a:cubicBezTo>
                  <a:cubicBezTo>
                    <a:pt x="7181" y="6522"/>
                    <a:pt x="7685" y="6018"/>
                    <a:pt x="8284" y="6018"/>
                  </a:cubicBezTo>
                  <a:cubicBezTo>
                    <a:pt x="8301" y="6017"/>
                    <a:pt x="8319" y="6017"/>
                    <a:pt x="8337" y="6017"/>
                  </a:cubicBezTo>
                  <a:close/>
                  <a:moveTo>
                    <a:pt x="6456" y="7436"/>
                  </a:moveTo>
                  <a:cubicBezTo>
                    <a:pt x="6614" y="8318"/>
                    <a:pt x="7401" y="8948"/>
                    <a:pt x="8284" y="8948"/>
                  </a:cubicBezTo>
                  <a:cubicBezTo>
                    <a:pt x="8788" y="8948"/>
                    <a:pt x="9260" y="8728"/>
                    <a:pt x="9607" y="8381"/>
                  </a:cubicBezTo>
                  <a:lnTo>
                    <a:pt x="9607" y="8381"/>
                  </a:lnTo>
                  <a:cubicBezTo>
                    <a:pt x="9575" y="8476"/>
                    <a:pt x="9575" y="8507"/>
                    <a:pt x="9575" y="8539"/>
                  </a:cubicBezTo>
                  <a:lnTo>
                    <a:pt x="9575" y="8570"/>
                  </a:lnTo>
                  <a:cubicBezTo>
                    <a:pt x="9449" y="10398"/>
                    <a:pt x="7969" y="11973"/>
                    <a:pt x="6047" y="11973"/>
                  </a:cubicBezTo>
                  <a:cubicBezTo>
                    <a:pt x="4062" y="11973"/>
                    <a:pt x="2581" y="10398"/>
                    <a:pt x="2487" y="8570"/>
                  </a:cubicBezTo>
                  <a:lnTo>
                    <a:pt x="2487" y="8539"/>
                  </a:lnTo>
                  <a:lnTo>
                    <a:pt x="2487" y="8381"/>
                  </a:lnTo>
                  <a:cubicBezTo>
                    <a:pt x="2833" y="8728"/>
                    <a:pt x="3306" y="8948"/>
                    <a:pt x="3841" y="8948"/>
                  </a:cubicBezTo>
                  <a:cubicBezTo>
                    <a:pt x="4724" y="8948"/>
                    <a:pt x="5480" y="8318"/>
                    <a:pt x="5637" y="7436"/>
                  </a:cubicBezTo>
                  <a:close/>
                  <a:moveTo>
                    <a:pt x="3400" y="1"/>
                  </a:moveTo>
                  <a:cubicBezTo>
                    <a:pt x="2833" y="1"/>
                    <a:pt x="2361" y="316"/>
                    <a:pt x="2109" y="726"/>
                  </a:cubicBezTo>
                  <a:cubicBezTo>
                    <a:pt x="2041" y="717"/>
                    <a:pt x="1974" y="713"/>
                    <a:pt x="1909" y="713"/>
                  </a:cubicBezTo>
                  <a:cubicBezTo>
                    <a:pt x="784" y="713"/>
                    <a:pt x="1" y="1948"/>
                    <a:pt x="596" y="2931"/>
                  </a:cubicBezTo>
                  <a:cubicBezTo>
                    <a:pt x="470" y="3183"/>
                    <a:pt x="407" y="3403"/>
                    <a:pt x="407" y="3687"/>
                  </a:cubicBezTo>
                  <a:cubicBezTo>
                    <a:pt x="407" y="4506"/>
                    <a:pt x="1069" y="5199"/>
                    <a:pt x="1888" y="5199"/>
                  </a:cubicBezTo>
                  <a:lnTo>
                    <a:pt x="1888" y="5987"/>
                  </a:lnTo>
                  <a:cubicBezTo>
                    <a:pt x="1069" y="5987"/>
                    <a:pt x="407" y="6648"/>
                    <a:pt x="407" y="7468"/>
                  </a:cubicBezTo>
                  <a:cubicBezTo>
                    <a:pt x="407" y="8224"/>
                    <a:pt x="1006" y="8854"/>
                    <a:pt x="1699" y="8980"/>
                  </a:cubicBezTo>
                  <a:cubicBezTo>
                    <a:pt x="1983" y="11028"/>
                    <a:pt x="3715" y="12760"/>
                    <a:pt x="5984" y="12760"/>
                  </a:cubicBezTo>
                  <a:cubicBezTo>
                    <a:pt x="8252" y="12760"/>
                    <a:pt x="10016" y="11028"/>
                    <a:pt x="10300" y="8980"/>
                  </a:cubicBezTo>
                  <a:cubicBezTo>
                    <a:pt x="11024" y="8885"/>
                    <a:pt x="11592" y="8255"/>
                    <a:pt x="11592" y="7468"/>
                  </a:cubicBezTo>
                  <a:cubicBezTo>
                    <a:pt x="11623" y="6648"/>
                    <a:pt x="10961" y="5987"/>
                    <a:pt x="10142" y="5987"/>
                  </a:cubicBezTo>
                  <a:lnTo>
                    <a:pt x="10142" y="5199"/>
                  </a:lnTo>
                  <a:cubicBezTo>
                    <a:pt x="10930" y="5168"/>
                    <a:pt x="11497" y="4475"/>
                    <a:pt x="11497" y="3687"/>
                  </a:cubicBezTo>
                  <a:cubicBezTo>
                    <a:pt x="11497" y="3435"/>
                    <a:pt x="11434" y="3183"/>
                    <a:pt x="11308" y="2962"/>
                  </a:cubicBezTo>
                  <a:cubicBezTo>
                    <a:pt x="11892" y="1970"/>
                    <a:pt x="11150" y="733"/>
                    <a:pt x="10085" y="733"/>
                  </a:cubicBezTo>
                  <a:cubicBezTo>
                    <a:pt x="10001" y="733"/>
                    <a:pt x="9915" y="741"/>
                    <a:pt x="9827" y="757"/>
                  </a:cubicBezTo>
                  <a:cubicBezTo>
                    <a:pt x="9544" y="284"/>
                    <a:pt x="9071" y="1"/>
                    <a:pt x="8504" y="1"/>
                  </a:cubicBezTo>
                  <a:cubicBezTo>
                    <a:pt x="8126" y="1"/>
                    <a:pt x="7779" y="158"/>
                    <a:pt x="7496" y="379"/>
                  </a:cubicBezTo>
                  <a:cubicBezTo>
                    <a:pt x="7338" y="537"/>
                    <a:pt x="7212" y="694"/>
                    <a:pt x="7149" y="915"/>
                  </a:cubicBezTo>
                  <a:cubicBezTo>
                    <a:pt x="6771" y="789"/>
                    <a:pt x="6393" y="726"/>
                    <a:pt x="5984" y="726"/>
                  </a:cubicBezTo>
                  <a:cubicBezTo>
                    <a:pt x="5574" y="726"/>
                    <a:pt x="5165" y="820"/>
                    <a:pt x="4787" y="946"/>
                  </a:cubicBezTo>
                  <a:cubicBezTo>
                    <a:pt x="4534" y="379"/>
                    <a:pt x="4030" y="1"/>
                    <a:pt x="34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70"/>
            <p:cNvSpPr/>
            <p:nvPr/>
          </p:nvSpPr>
          <p:spPr>
            <a:xfrm>
              <a:off x="-54722300" y="1997800"/>
              <a:ext cx="92175" cy="17350"/>
            </a:xfrm>
            <a:custGeom>
              <a:avLst/>
              <a:gdLst/>
              <a:ahLst/>
              <a:cxnLst/>
              <a:rect l="l" t="t" r="r" b="b"/>
              <a:pathLst>
                <a:path w="3687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340" y="694"/>
                  </a:lnTo>
                  <a:cubicBezTo>
                    <a:pt x="3529" y="694"/>
                    <a:pt x="3687" y="536"/>
                    <a:pt x="3687" y="347"/>
                  </a:cubicBezTo>
                  <a:cubicBezTo>
                    <a:pt x="3687" y="158"/>
                    <a:pt x="3529" y="1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2" name="Google Shape;5702;p70"/>
          <p:cNvGrpSpPr/>
          <p:nvPr/>
        </p:nvGrpSpPr>
        <p:grpSpPr>
          <a:xfrm>
            <a:off x="4396861" y="2101328"/>
            <a:ext cx="337151" cy="334641"/>
            <a:chOff x="-54836500" y="2296300"/>
            <a:chExt cx="319000" cy="316625"/>
          </a:xfrm>
        </p:grpSpPr>
        <p:sp>
          <p:nvSpPr>
            <p:cNvPr id="5703" name="Google Shape;5703;p70"/>
            <p:cNvSpPr/>
            <p:nvPr/>
          </p:nvSpPr>
          <p:spPr>
            <a:xfrm>
              <a:off x="-54722300" y="2445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70"/>
            <p:cNvSpPr/>
            <p:nvPr/>
          </p:nvSpPr>
          <p:spPr>
            <a:xfrm>
              <a:off x="-54647475" y="24459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6" y="536"/>
                    <a:pt x="726" y="347"/>
                  </a:cubicBezTo>
                  <a:cubicBezTo>
                    <a:pt x="726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70"/>
            <p:cNvSpPr/>
            <p:nvPr/>
          </p:nvSpPr>
          <p:spPr>
            <a:xfrm>
              <a:off x="-54712850" y="25083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0"/>
                  </a:moveTo>
                  <a:cubicBezTo>
                    <a:pt x="316" y="0"/>
                    <a:pt x="222" y="40"/>
                    <a:pt x="159" y="119"/>
                  </a:cubicBezTo>
                  <a:cubicBezTo>
                    <a:pt x="1" y="276"/>
                    <a:pt x="1" y="528"/>
                    <a:pt x="159" y="654"/>
                  </a:cubicBezTo>
                  <a:cubicBezTo>
                    <a:pt x="537" y="1001"/>
                    <a:pt x="1009" y="1190"/>
                    <a:pt x="1482" y="1190"/>
                  </a:cubicBezTo>
                  <a:cubicBezTo>
                    <a:pt x="1986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695" y="40"/>
                    <a:pt x="2592" y="0"/>
                    <a:pt x="2498" y="0"/>
                  </a:cubicBezTo>
                  <a:cubicBezTo>
                    <a:pt x="2403" y="0"/>
                    <a:pt x="2317" y="40"/>
                    <a:pt x="2269" y="119"/>
                  </a:cubicBezTo>
                  <a:cubicBezTo>
                    <a:pt x="2049" y="339"/>
                    <a:pt x="1734" y="434"/>
                    <a:pt x="1482" y="434"/>
                  </a:cubicBezTo>
                  <a:cubicBezTo>
                    <a:pt x="1167" y="434"/>
                    <a:pt x="883" y="339"/>
                    <a:pt x="694" y="119"/>
                  </a:cubicBezTo>
                  <a:cubicBezTo>
                    <a:pt x="615" y="40"/>
                    <a:pt x="513" y="0"/>
                    <a:pt x="4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70"/>
            <p:cNvSpPr/>
            <p:nvPr/>
          </p:nvSpPr>
          <p:spPr>
            <a:xfrm>
              <a:off x="-54836500" y="2296300"/>
              <a:ext cx="319000" cy="316625"/>
            </a:xfrm>
            <a:custGeom>
              <a:avLst/>
              <a:gdLst/>
              <a:ahLst/>
              <a:cxnLst/>
              <a:rect l="l" t="t" r="r" b="b"/>
              <a:pathLst>
                <a:path w="12760" h="12665" extrusionOk="0">
                  <a:moveTo>
                    <a:pt x="5672" y="694"/>
                  </a:moveTo>
                  <a:cubicBezTo>
                    <a:pt x="5577" y="883"/>
                    <a:pt x="5483" y="1167"/>
                    <a:pt x="5388" y="1450"/>
                  </a:cubicBezTo>
                  <a:lnTo>
                    <a:pt x="2742" y="1450"/>
                  </a:lnTo>
                  <a:lnTo>
                    <a:pt x="2427" y="694"/>
                  </a:lnTo>
                  <a:close/>
                  <a:moveTo>
                    <a:pt x="10303" y="694"/>
                  </a:moveTo>
                  <a:lnTo>
                    <a:pt x="10051" y="1450"/>
                  </a:lnTo>
                  <a:lnTo>
                    <a:pt x="7404" y="1450"/>
                  </a:lnTo>
                  <a:cubicBezTo>
                    <a:pt x="7310" y="1167"/>
                    <a:pt x="7215" y="883"/>
                    <a:pt x="7089" y="694"/>
                  </a:cubicBezTo>
                  <a:close/>
                  <a:moveTo>
                    <a:pt x="6428" y="977"/>
                  </a:moveTo>
                  <a:cubicBezTo>
                    <a:pt x="6585" y="1293"/>
                    <a:pt x="6774" y="1734"/>
                    <a:pt x="6774" y="2206"/>
                  </a:cubicBezTo>
                  <a:cubicBezTo>
                    <a:pt x="6774" y="2647"/>
                    <a:pt x="6585" y="3088"/>
                    <a:pt x="6428" y="3403"/>
                  </a:cubicBezTo>
                  <a:cubicBezTo>
                    <a:pt x="6270" y="3088"/>
                    <a:pt x="6050" y="2647"/>
                    <a:pt x="6050" y="2206"/>
                  </a:cubicBezTo>
                  <a:cubicBezTo>
                    <a:pt x="6018" y="1671"/>
                    <a:pt x="6207" y="1230"/>
                    <a:pt x="6428" y="977"/>
                  </a:cubicBezTo>
                  <a:close/>
                  <a:moveTo>
                    <a:pt x="5325" y="2206"/>
                  </a:moveTo>
                  <a:cubicBezTo>
                    <a:pt x="5325" y="2773"/>
                    <a:pt x="5514" y="3309"/>
                    <a:pt x="5735" y="3687"/>
                  </a:cubicBezTo>
                  <a:lnTo>
                    <a:pt x="3655" y="3687"/>
                  </a:lnTo>
                  <a:lnTo>
                    <a:pt x="3057" y="2206"/>
                  </a:lnTo>
                  <a:close/>
                  <a:moveTo>
                    <a:pt x="9799" y="2206"/>
                  </a:moveTo>
                  <a:lnTo>
                    <a:pt x="9169" y="3687"/>
                  </a:lnTo>
                  <a:lnTo>
                    <a:pt x="7121" y="3687"/>
                  </a:lnTo>
                  <a:cubicBezTo>
                    <a:pt x="7310" y="3309"/>
                    <a:pt x="7562" y="2773"/>
                    <a:pt x="7562" y="2206"/>
                  </a:cubicBezTo>
                  <a:close/>
                  <a:moveTo>
                    <a:pt x="9043" y="4380"/>
                  </a:moveTo>
                  <a:lnTo>
                    <a:pt x="9043" y="5136"/>
                  </a:lnTo>
                  <a:cubicBezTo>
                    <a:pt x="9043" y="6837"/>
                    <a:pt x="9515" y="7436"/>
                    <a:pt x="9736" y="8602"/>
                  </a:cubicBezTo>
                  <a:cubicBezTo>
                    <a:pt x="9326" y="10114"/>
                    <a:pt x="7940" y="11185"/>
                    <a:pt x="6428" y="11185"/>
                  </a:cubicBezTo>
                  <a:cubicBezTo>
                    <a:pt x="4852" y="11185"/>
                    <a:pt x="3498" y="10114"/>
                    <a:pt x="3120" y="8602"/>
                  </a:cubicBezTo>
                  <a:cubicBezTo>
                    <a:pt x="3309" y="7436"/>
                    <a:pt x="3781" y="6837"/>
                    <a:pt x="3781" y="5136"/>
                  </a:cubicBezTo>
                  <a:lnTo>
                    <a:pt x="3781" y="4380"/>
                  </a:lnTo>
                  <a:close/>
                  <a:moveTo>
                    <a:pt x="2301" y="2238"/>
                  </a:moveTo>
                  <a:lnTo>
                    <a:pt x="3025" y="4096"/>
                  </a:lnTo>
                  <a:lnTo>
                    <a:pt x="3025" y="5105"/>
                  </a:lnTo>
                  <a:cubicBezTo>
                    <a:pt x="3025" y="6711"/>
                    <a:pt x="2584" y="7184"/>
                    <a:pt x="2364" y="8539"/>
                  </a:cubicBezTo>
                  <a:cubicBezTo>
                    <a:pt x="2301" y="8917"/>
                    <a:pt x="2301" y="9326"/>
                    <a:pt x="2301" y="9704"/>
                  </a:cubicBezTo>
                  <a:lnTo>
                    <a:pt x="2301" y="11595"/>
                  </a:lnTo>
                  <a:lnTo>
                    <a:pt x="2269" y="11595"/>
                  </a:lnTo>
                  <a:lnTo>
                    <a:pt x="1733" y="11217"/>
                  </a:lnTo>
                  <a:cubicBezTo>
                    <a:pt x="1135" y="10807"/>
                    <a:pt x="788" y="10177"/>
                    <a:pt x="788" y="9484"/>
                  </a:cubicBezTo>
                  <a:cubicBezTo>
                    <a:pt x="788" y="8444"/>
                    <a:pt x="1040" y="7404"/>
                    <a:pt x="1513" y="6491"/>
                  </a:cubicBezTo>
                  <a:cubicBezTo>
                    <a:pt x="2017" y="5451"/>
                    <a:pt x="2301" y="4285"/>
                    <a:pt x="2301" y="3088"/>
                  </a:cubicBezTo>
                  <a:lnTo>
                    <a:pt x="2301" y="2238"/>
                  </a:lnTo>
                  <a:close/>
                  <a:moveTo>
                    <a:pt x="10555" y="2269"/>
                  </a:moveTo>
                  <a:lnTo>
                    <a:pt x="10555" y="3151"/>
                  </a:lnTo>
                  <a:cubicBezTo>
                    <a:pt x="10555" y="4317"/>
                    <a:pt x="10838" y="5514"/>
                    <a:pt x="11342" y="6522"/>
                  </a:cubicBezTo>
                  <a:cubicBezTo>
                    <a:pt x="11815" y="7436"/>
                    <a:pt x="12036" y="8507"/>
                    <a:pt x="12036" y="9515"/>
                  </a:cubicBezTo>
                  <a:cubicBezTo>
                    <a:pt x="12004" y="10177"/>
                    <a:pt x="11689" y="10870"/>
                    <a:pt x="11090" y="11217"/>
                  </a:cubicBezTo>
                  <a:lnTo>
                    <a:pt x="10555" y="11595"/>
                  </a:lnTo>
                  <a:lnTo>
                    <a:pt x="10555" y="9767"/>
                  </a:lnTo>
                  <a:cubicBezTo>
                    <a:pt x="10555" y="9358"/>
                    <a:pt x="10523" y="8980"/>
                    <a:pt x="10460" y="8570"/>
                  </a:cubicBezTo>
                  <a:cubicBezTo>
                    <a:pt x="10271" y="7247"/>
                    <a:pt x="9799" y="6774"/>
                    <a:pt x="9799" y="5136"/>
                  </a:cubicBezTo>
                  <a:lnTo>
                    <a:pt x="9799" y="4128"/>
                  </a:lnTo>
                  <a:lnTo>
                    <a:pt x="10555" y="2269"/>
                  </a:lnTo>
                  <a:close/>
                  <a:moveTo>
                    <a:pt x="1859" y="1"/>
                  </a:moveTo>
                  <a:cubicBezTo>
                    <a:pt x="1639" y="1"/>
                    <a:pt x="1481" y="158"/>
                    <a:pt x="1481" y="347"/>
                  </a:cubicBezTo>
                  <a:lnTo>
                    <a:pt x="1481" y="3151"/>
                  </a:lnTo>
                  <a:cubicBezTo>
                    <a:pt x="1481" y="4191"/>
                    <a:pt x="1261" y="5262"/>
                    <a:pt x="788" y="6176"/>
                  </a:cubicBezTo>
                  <a:cubicBezTo>
                    <a:pt x="284" y="7184"/>
                    <a:pt x="1" y="8350"/>
                    <a:pt x="1" y="9484"/>
                  </a:cubicBezTo>
                  <a:cubicBezTo>
                    <a:pt x="1" y="10429"/>
                    <a:pt x="473" y="11280"/>
                    <a:pt x="1261" y="11847"/>
                  </a:cubicBezTo>
                  <a:lnTo>
                    <a:pt x="2395" y="12603"/>
                  </a:lnTo>
                  <a:cubicBezTo>
                    <a:pt x="2463" y="12645"/>
                    <a:pt x="2537" y="12665"/>
                    <a:pt x="2610" y="12665"/>
                  </a:cubicBezTo>
                  <a:cubicBezTo>
                    <a:pt x="2808" y="12665"/>
                    <a:pt x="2994" y="12518"/>
                    <a:pt x="2994" y="12288"/>
                  </a:cubicBezTo>
                  <a:lnTo>
                    <a:pt x="2994" y="10145"/>
                  </a:lnTo>
                  <a:cubicBezTo>
                    <a:pt x="3781" y="11248"/>
                    <a:pt x="5041" y="11878"/>
                    <a:pt x="6365" y="11878"/>
                  </a:cubicBezTo>
                  <a:cubicBezTo>
                    <a:pt x="7719" y="11878"/>
                    <a:pt x="8980" y="11248"/>
                    <a:pt x="9767" y="10145"/>
                  </a:cubicBezTo>
                  <a:lnTo>
                    <a:pt x="9767" y="12288"/>
                  </a:lnTo>
                  <a:cubicBezTo>
                    <a:pt x="9767" y="12521"/>
                    <a:pt x="9941" y="12651"/>
                    <a:pt x="10146" y="12651"/>
                  </a:cubicBezTo>
                  <a:cubicBezTo>
                    <a:pt x="10217" y="12651"/>
                    <a:pt x="10293" y="12635"/>
                    <a:pt x="10366" y="12603"/>
                  </a:cubicBezTo>
                  <a:lnTo>
                    <a:pt x="11500" y="11847"/>
                  </a:lnTo>
                  <a:cubicBezTo>
                    <a:pt x="12288" y="11343"/>
                    <a:pt x="12760" y="10429"/>
                    <a:pt x="12760" y="9484"/>
                  </a:cubicBezTo>
                  <a:cubicBezTo>
                    <a:pt x="12760" y="8350"/>
                    <a:pt x="12477" y="7184"/>
                    <a:pt x="11973" y="6176"/>
                  </a:cubicBezTo>
                  <a:cubicBezTo>
                    <a:pt x="11500" y="5262"/>
                    <a:pt x="11248" y="4159"/>
                    <a:pt x="11248" y="3151"/>
                  </a:cubicBezTo>
                  <a:lnTo>
                    <a:pt x="11248" y="347"/>
                  </a:lnTo>
                  <a:cubicBezTo>
                    <a:pt x="11248" y="158"/>
                    <a:pt x="11090" y="1"/>
                    <a:pt x="109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7" name="Google Shape;5707;p70"/>
          <p:cNvGrpSpPr/>
          <p:nvPr/>
        </p:nvGrpSpPr>
        <p:grpSpPr>
          <a:xfrm>
            <a:off x="4416836" y="2515051"/>
            <a:ext cx="297200" cy="336332"/>
            <a:chOff x="-54817600" y="2687750"/>
            <a:chExt cx="281200" cy="318225"/>
          </a:xfrm>
        </p:grpSpPr>
        <p:sp>
          <p:nvSpPr>
            <p:cNvPr id="5708" name="Google Shape;5708;p70"/>
            <p:cNvSpPr/>
            <p:nvPr/>
          </p:nvSpPr>
          <p:spPr>
            <a:xfrm>
              <a:off x="-54712850" y="2919525"/>
              <a:ext cx="73275" cy="28950"/>
            </a:xfrm>
            <a:custGeom>
              <a:avLst/>
              <a:gdLst/>
              <a:ahLst/>
              <a:cxnLst/>
              <a:rect l="l" t="t" r="r" b="b"/>
              <a:pathLst>
                <a:path w="2931" h="1158" extrusionOk="0">
                  <a:moveTo>
                    <a:pt x="414" y="0"/>
                  </a:moveTo>
                  <a:cubicBezTo>
                    <a:pt x="316" y="0"/>
                    <a:pt x="222" y="39"/>
                    <a:pt x="159" y="118"/>
                  </a:cubicBezTo>
                  <a:cubicBezTo>
                    <a:pt x="1" y="276"/>
                    <a:pt x="1" y="496"/>
                    <a:pt x="159" y="622"/>
                  </a:cubicBezTo>
                  <a:cubicBezTo>
                    <a:pt x="537" y="969"/>
                    <a:pt x="1009" y="1158"/>
                    <a:pt x="1482" y="1158"/>
                  </a:cubicBezTo>
                  <a:cubicBezTo>
                    <a:pt x="1986" y="1158"/>
                    <a:pt x="2458" y="969"/>
                    <a:pt x="2773" y="622"/>
                  </a:cubicBezTo>
                  <a:cubicBezTo>
                    <a:pt x="2931" y="465"/>
                    <a:pt x="2931" y="213"/>
                    <a:pt x="2773" y="118"/>
                  </a:cubicBezTo>
                  <a:cubicBezTo>
                    <a:pt x="2695" y="39"/>
                    <a:pt x="2592" y="0"/>
                    <a:pt x="2498" y="0"/>
                  </a:cubicBezTo>
                  <a:cubicBezTo>
                    <a:pt x="2403" y="0"/>
                    <a:pt x="2317" y="39"/>
                    <a:pt x="2269" y="118"/>
                  </a:cubicBezTo>
                  <a:cubicBezTo>
                    <a:pt x="2049" y="307"/>
                    <a:pt x="1734" y="433"/>
                    <a:pt x="1482" y="433"/>
                  </a:cubicBezTo>
                  <a:cubicBezTo>
                    <a:pt x="1167" y="433"/>
                    <a:pt x="883" y="307"/>
                    <a:pt x="694" y="118"/>
                  </a:cubicBezTo>
                  <a:cubicBezTo>
                    <a:pt x="615" y="39"/>
                    <a:pt x="513" y="0"/>
                    <a:pt x="4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70"/>
            <p:cNvSpPr/>
            <p:nvPr/>
          </p:nvSpPr>
          <p:spPr>
            <a:xfrm>
              <a:off x="-54722300" y="28563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70"/>
            <p:cNvSpPr/>
            <p:nvPr/>
          </p:nvSpPr>
          <p:spPr>
            <a:xfrm>
              <a:off x="-54647475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6" y="536"/>
                    <a:pt x="726" y="347"/>
                  </a:cubicBezTo>
                  <a:cubicBezTo>
                    <a:pt x="726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70"/>
            <p:cNvSpPr/>
            <p:nvPr/>
          </p:nvSpPr>
          <p:spPr>
            <a:xfrm>
              <a:off x="-54817600" y="2687750"/>
              <a:ext cx="281200" cy="318225"/>
            </a:xfrm>
            <a:custGeom>
              <a:avLst/>
              <a:gdLst/>
              <a:ahLst/>
              <a:cxnLst/>
              <a:rect l="l" t="t" r="r" b="b"/>
              <a:pathLst>
                <a:path w="11248" h="12729" extrusionOk="0">
                  <a:moveTo>
                    <a:pt x="5231" y="757"/>
                  </a:moveTo>
                  <a:lnTo>
                    <a:pt x="5231" y="4380"/>
                  </a:lnTo>
                  <a:lnTo>
                    <a:pt x="3782" y="4380"/>
                  </a:lnTo>
                  <a:cubicBezTo>
                    <a:pt x="3817" y="3414"/>
                    <a:pt x="4006" y="2482"/>
                    <a:pt x="4349" y="1765"/>
                  </a:cubicBezTo>
                  <a:cubicBezTo>
                    <a:pt x="4601" y="1261"/>
                    <a:pt x="4916" y="914"/>
                    <a:pt x="5231" y="757"/>
                  </a:cubicBezTo>
                  <a:close/>
                  <a:moveTo>
                    <a:pt x="3970" y="1072"/>
                  </a:moveTo>
                  <a:lnTo>
                    <a:pt x="3970" y="1072"/>
                  </a:lnTo>
                  <a:cubicBezTo>
                    <a:pt x="3876" y="1198"/>
                    <a:pt x="3813" y="1355"/>
                    <a:pt x="3718" y="1450"/>
                  </a:cubicBezTo>
                  <a:cubicBezTo>
                    <a:pt x="3340" y="2238"/>
                    <a:pt x="3088" y="3309"/>
                    <a:pt x="3057" y="4411"/>
                  </a:cubicBezTo>
                  <a:lnTo>
                    <a:pt x="1576" y="4411"/>
                  </a:lnTo>
                  <a:cubicBezTo>
                    <a:pt x="1671" y="2931"/>
                    <a:pt x="2616" y="1670"/>
                    <a:pt x="3970" y="1072"/>
                  </a:cubicBezTo>
                  <a:close/>
                  <a:moveTo>
                    <a:pt x="7310" y="1072"/>
                  </a:moveTo>
                  <a:cubicBezTo>
                    <a:pt x="8665" y="1670"/>
                    <a:pt x="9610" y="2931"/>
                    <a:pt x="9704" y="4411"/>
                  </a:cubicBezTo>
                  <a:lnTo>
                    <a:pt x="8224" y="4411"/>
                  </a:lnTo>
                  <a:cubicBezTo>
                    <a:pt x="8192" y="3309"/>
                    <a:pt x="7940" y="2238"/>
                    <a:pt x="7562" y="1450"/>
                  </a:cubicBezTo>
                  <a:cubicBezTo>
                    <a:pt x="7467" y="1292"/>
                    <a:pt x="7404" y="1198"/>
                    <a:pt x="7310" y="1072"/>
                  </a:cubicBezTo>
                  <a:close/>
                  <a:moveTo>
                    <a:pt x="6018" y="788"/>
                  </a:moveTo>
                  <a:cubicBezTo>
                    <a:pt x="6333" y="946"/>
                    <a:pt x="6648" y="1292"/>
                    <a:pt x="6869" y="1828"/>
                  </a:cubicBezTo>
                  <a:cubicBezTo>
                    <a:pt x="7247" y="2521"/>
                    <a:pt x="7436" y="3435"/>
                    <a:pt x="7467" y="4443"/>
                  </a:cubicBezTo>
                  <a:lnTo>
                    <a:pt x="5987" y="4443"/>
                  </a:lnTo>
                  <a:lnTo>
                    <a:pt x="5987" y="788"/>
                  </a:lnTo>
                  <a:close/>
                  <a:moveTo>
                    <a:pt x="1513" y="6711"/>
                  </a:moveTo>
                  <a:lnTo>
                    <a:pt x="1513" y="8192"/>
                  </a:lnTo>
                  <a:cubicBezTo>
                    <a:pt x="1135" y="8192"/>
                    <a:pt x="788" y="7877"/>
                    <a:pt x="788" y="7436"/>
                  </a:cubicBezTo>
                  <a:cubicBezTo>
                    <a:pt x="788" y="7058"/>
                    <a:pt x="1103" y="6711"/>
                    <a:pt x="1513" y="6711"/>
                  </a:cubicBezTo>
                  <a:close/>
                  <a:moveTo>
                    <a:pt x="9767" y="6711"/>
                  </a:moveTo>
                  <a:cubicBezTo>
                    <a:pt x="10145" y="6711"/>
                    <a:pt x="10492" y="7058"/>
                    <a:pt x="10492" y="7436"/>
                  </a:cubicBezTo>
                  <a:cubicBezTo>
                    <a:pt x="10492" y="7877"/>
                    <a:pt x="10145" y="8192"/>
                    <a:pt x="9767" y="8192"/>
                  </a:cubicBezTo>
                  <a:lnTo>
                    <a:pt x="9767" y="6711"/>
                  </a:lnTo>
                  <a:close/>
                  <a:moveTo>
                    <a:pt x="9043" y="5168"/>
                  </a:moveTo>
                  <a:lnTo>
                    <a:pt x="9043" y="8602"/>
                  </a:lnTo>
                  <a:cubicBezTo>
                    <a:pt x="9011" y="10429"/>
                    <a:pt x="7499" y="11941"/>
                    <a:pt x="5672" y="11941"/>
                  </a:cubicBezTo>
                  <a:cubicBezTo>
                    <a:pt x="3813" y="11941"/>
                    <a:pt x="2301" y="10429"/>
                    <a:pt x="2301" y="8602"/>
                  </a:cubicBezTo>
                  <a:lnTo>
                    <a:pt x="2301" y="5168"/>
                  </a:lnTo>
                  <a:close/>
                  <a:moveTo>
                    <a:pt x="5609" y="1"/>
                  </a:moveTo>
                  <a:cubicBezTo>
                    <a:pt x="2931" y="1"/>
                    <a:pt x="788" y="2175"/>
                    <a:pt x="788" y="4852"/>
                  </a:cubicBezTo>
                  <a:cubicBezTo>
                    <a:pt x="788" y="5041"/>
                    <a:pt x="946" y="5199"/>
                    <a:pt x="1135" y="5199"/>
                  </a:cubicBezTo>
                  <a:lnTo>
                    <a:pt x="1482" y="5199"/>
                  </a:lnTo>
                  <a:lnTo>
                    <a:pt x="1482" y="5987"/>
                  </a:lnTo>
                  <a:cubicBezTo>
                    <a:pt x="662" y="5987"/>
                    <a:pt x="1" y="6648"/>
                    <a:pt x="1" y="7499"/>
                  </a:cubicBezTo>
                  <a:cubicBezTo>
                    <a:pt x="1" y="8318"/>
                    <a:pt x="662" y="8980"/>
                    <a:pt x="1482" y="8980"/>
                  </a:cubicBezTo>
                  <a:cubicBezTo>
                    <a:pt x="1671" y="11059"/>
                    <a:pt x="3466" y="12729"/>
                    <a:pt x="5577" y="12729"/>
                  </a:cubicBezTo>
                  <a:cubicBezTo>
                    <a:pt x="7720" y="12729"/>
                    <a:pt x="9484" y="11059"/>
                    <a:pt x="9673" y="8980"/>
                  </a:cubicBezTo>
                  <a:cubicBezTo>
                    <a:pt x="10492" y="8980"/>
                    <a:pt x="11185" y="8318"/>
                    <a:pt x="11185" y="7499"/>
                  </a:cubicBezTo>
                  <a:cubicBezTo>
                    <a:pt x="11248" y="6648"/>
                    <a:pt x="10586" y="5987"/>
                    <a:pt x="9767" y="5987"/>
                  </a:cubicBezTo>
                  <a:lnTo>
                    <a:pt x="9767" y="5199"/>
                  </a:lnTo>
                  <a:lnTo>
                    <a:pt x="10114" y="5199"/>
                  </a:lnTo>
                  <a:cubicBezTo>
                    <a:pt x="10303" y="5199"/>
                    <a:pt x="10460" y="5041"/>
                    <a:pt x="10460" y="4852"/>
                  </a:cubicBezTo>
                  <a:cubicBezTo>
                    <a:pt x="10460" y="2175"/>
                    <a:pt x="8287" y="1"/>
                    <a:pt x="56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2" name="Google Shape;5712;p70"/>
          <p:cNvGrpSpPr/>
          <p:nvPr/>
        </p:nvGrpSpPr>
        <p:grpSpPr>
          <a:xfrm>
            <a:off x="6494706" y="1685939"/>
            <a:ext cx="295536" cy="334667"/>
            <a:chOff x="-52887125" y="1903275"/>
            <a:chExt cx="279625" cy="316650"/>
          </a:xfrm>
        </p:grpSpPr>
        <p:sp>
          <p:nvSpPr>
            <p:cNvPr id="5713" name="Google Shape;5713;p70"/>
            <p:cNvSpPr/>
            <p:nvPr/>
          </p:nvSpPr>
          <p:spPr>
            <a:xfrm>
              <a:off x="-5278395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70"/>
                    <a:pt x="977" y="1159"/>
                    <a:pt x="1450" y="1159"/>
                  </a:cubicBezTo>
                  <a:cubicBezTo>
                    <a:pt x="1922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694" y="40"/>
                    <a:pt x="2592" y="1"/>
                    <a:pt x="2493" y="1"/>
                  </a:cubicBezTo>
                  <a:cubicBezTo>
                    <a:pt x="2395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98" y="434"/>
                    <a:pt x="883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70"/>
            <p:cNvSpPr/>
            <p:nvPr/>
          </p:nvSpPr>
          <p:spPr>
            <a:xfrm>
              <a:off x="-52887125" y="1903275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545" y="2238"/>
                  </a:moveTo>
                  <a:cubicBezTo>
                    <a:pt x="5986" y="2238"/>
                    <a:pt x="6427" y="2332"/>
                    <a:pt x="6806" y="2490"/>
                  </a:cubicBezTo>
                  <a:cubicBezTo>
                    <a:pt x="6049" y="3687"/>
                    <a:pt x="4726" y="4443"/>
                    <a:pt x="3308" y="4443"/>
                  </a:cubicBezTo>
                  <a:lnTo>
                    <a:pt x="2407" y="4443"/>
                  </a:lnTo>
                  <a:cubicBezTo>
                    <a:pt x="2887" y="3168"/>
                    <a:pt x="4108" y="2238"/>
                    <a:pt x="5545" y="2238"/>
                  </a:cubicBezTo>
                  <a:close/>
                  <a:moveTo>
                    <a:pt x="5577" y="757"/>
                  </a:moveTo>
                  <a:cubicBezTo>
                    <a:pt x="7877" y="757"/>
                    <a:pt x="9799" y="2364"/>
                    <a:pt x="10303" y="4475"/>
                  </a:cubicBezTo>
                  <a:cubicBezTo>
                    <a:pt x="10240" y="4475"/>
                    <a:pt x="10145" y="4443"/>
                    <a:pt x="10082" y="4443"/>
                  </a:cubicBezTo>
                  <a:cubicBezTo>
                    <a:pt x="9893" y="4443"/>
                    <a:pt x="9736" y="4475"/>
                    <a:pt x="9578" y="4569"/>
                  </a:cubicBezTo>
                  <a:cubicBezTo>
                    <a:pt x="9137" y="2742"/>
                    <a:pt x="7467" y="1450"/>
                    <a:pt x="5577" y="1450"/>
                  </a:cubicBezTo>
                  <a:cubicBezTo>
                    <a:pt x="3655" y="1450"/>
                    <a:pt x="2048" y="2805"/>
                    <a:pt x="1607" y="4569"/>
                  </a:cubicBezTo>
                  <a:cubicBezTo>
                    <a:pt x="1450" y="4475"/>
                    <a:pt x="1292" y="4443"/>
                    <a:pt x="1103" y="4443"/>
                  </a:cubicBezTo>
                  <a:cubicBezTo>
                    <a:pt x="1009" y="4443"/>
                    <a:pt x="946" y="4443"/>
                    <a:pt x="851" y="4475"/>
                  </a:cubicBezTo>
                  <a:cubicBezTo>
                    <a:pt x="1324" y="2364"/>
                    <a:pt x="3277" y="757"/>
                    <a:pt x="5577" y="757"/>
                  </a:cubicBezTo>
                  <a:close/>
                  <a:moveTo>
                    <a:pt x="7530" y="2868"/>
                  </a:moveTo>
                  <a:cubicBezTo>
                    <a:pt x="8381" y="3466"/>
                    <a:pt x="8948" y="4475"/>
                    <a:pt x="8948" y="5640"/>
                  </a:cubicBezTo>
                  <a:lnTo>
                    <a:pt x="8948" y="6050"/>
                  </a:lnTo>
                  <a:lnTo>
                    <a:pt x="2206" y="6050"/>
                  </a:lnTo>
                  <a:lnTo>
                    <a:pt x="2206" y="6018"/>
                  </a:lnTo>
                  <a:lnTo>
                    <a:pt x="2206" y="5577"/>
                  </a:lnTo>
                  <a:cubicBezTo>
                    <a:pt x="2206" y="5483"/>
                    <a:pt x="2206" y="5357"/>
                    <a:pt x="2237" y="5231"/>
                  </a:cubicBezTo>
                  <a:lnTo>
                    <a:pt x="3340" y="5231"/>
                  </a:lnTo>
                  <a:cubicBezTo>
                    <a:pt x="4285" y="5231"/>
                    <a:pt x="5167" y="4947"/>
                    <a:pt x="5955" y="4475"/>
                  </a:cubicBezTo>
                  <a:cubicBezTo>
                    <a:pt x="6585" y="4097"/>
                    <a:pt x="7121" y="3529"/>
                    <a:pt x="7530" y="2868"/>
                  </a:cubicBezTo>
                  <a:close/>
                  <a:moveTo>
                    <a:pt x="10082" y="5231"/>
                  </a:moveTo>
                  <a:cubicBezTo>
                    <a:pt x="10271" y="5231"/>
                    <a:pt x="10429" y="5388"/>
                    <a:pt x="10429" y="5577"/>
                  </a:cubicBezTo>
                  <a:lnTo>
                    <a:pt x="10429" y="7877"/>
                  </a:lnTo>
                  <a:cubicBezTo>
                    <a:pt x="10429" y="8066"/>
                    <a:pt x="10271" y="8224"/>
                    <a:pt x="10082" y="8224"/>
                  </a:cubicBezTo>
                  <a:cubicBezTo>
                    <a:pt x="9893" y="8224"/>
                    <a:pt x="9736" y="8066"/>
                    <a:pt x="9736" y="7877"/>
                  </a:cubicBezTo>
                  <a:lnTo>
                    <a:pt x="9736" y="5577"/>
                  </a:lnTo>
                  <a:cubicBezTo>
                    <a:pt x="9736" y="5388"/>
                    <a:pt x="9893" y="5231"/>
                    <a:pt x="10082" y="5231"/>
                  </a:cubicBezTo>
                  <a:close/>
                  <a:moveTo>
                    <a:pt x="1103" y="5262"/>
                  </a:moveTo>
                  <a:cubicBezTo>
                    <a:pt x="1292" y="5262"/>
                    <a:pt x="1450" y="5420"/>
                    <a:pt x="1450" y="5640"/>
                  </a:cubicBezTo>
                  <a:lnTo>
                    <a:pt x="1450" y="7909"/>
                  </a:lnTo>
                  <a:cubicBezTo>
                    <a:pt x="1450" y="8066"/>
                    <a:pt x="1292" y="8255"/>
                    <a:pt x="1103" y="8255"/>
                  </a:cubicBezTo>
                  <a:cubicBezTo>
                    <a:pt x="914" y="8255"/>
                    <a:pt x="757" y="8098"/>
                    <a:pt x="757" y="7909"/>
                  </a:cubicBezTo>
                  <a:lnTo>
                    <a:pt x="757" y="5640"/>
                  </a:lnTo>
                  <a:cubicBezTo>
                    <a:pt x="757" y="5420"/>
                    <a:pt x="914" y="5262"/>
                    <a:pt x="1103" y="5262"/>
                  </a:cubicBezTo>
                  <a:close/>
                  <a:moveTo>
                    <a:pt x="5199" y="6774"/>
                  </a:moveTo>
                  <a:cubicBezTo>
                    <a:pt x="5199" y="7594"/>
                    <a:pt x="4537" y="8255"/>
                    <a:pt x="3687" y="8255"/>
                  </a:cubicBezTo>
                  <a:cubicBezTo>
                    <a:pt x="2867" y="8255"/>
                    <a:pt x="2206" y="7594"/>
                    <a:pt x="2206" y="6774"/>
                  </a:cubicBezTo>
                  <a:close/>
                  <a:moveTo>
                    <a:pt x="8948" y="6774"/>
                  </a:moveTo>
                  <a:cubicBezTo>
                    <a:pt x="8948" y="7594"/>
                    <a:pt x="8255" y="8255"/>
                    <a:pt x="7436" y="8255"/>
                  </a:cubicBezTo>
                  <a:cubicBezTo>
                    <a:pt x="6617" y="8255"/>
                    <a:pt x="5955" y="7594"/>
                    <a:pt x="5955" y="6774"/>
                  </a:cubicBezTo>
                  <a:close/>
                  <a:moveTo>
                    <a:pt x="5545" y="8035"/>
                  </a:moveTo>
                  <a:cubicBezTo>
                    <a:pt x="5955" y="8633"/>
                    <a:pt x="6648" y="9011"/>
                    <a:pt x="7404" y="9011"/>
                  </a:cubicBezTo>
                  <a:cubicBezTo>
                    <a:pt x="8003" y="9011"/>
                    <a:pt x="8507" y="8822"/>
                    <a:pt x="8885" y="8413"/>
                  </a:cubicBezTo>
                  <a:lnTo>
                    <a:pt x="8885" y="8476"/>
                  </a:lnTo>
                  <a:cubicBezTo>
                    <a:pt x="8948" y="10272"/>
                    <a:pt x="7593" y="11815"/>
                    <a:pt x="5892" y="11973"/>
                  </a:cubicBezTo>
                  <a:cubicBezTo>
                    <a:pt x="5782" y="11983"/>
                    <a:pt x="5673" y="11988"/>
                    <a:pt x="5565" y="11988"/>
                  </a:cubicBezTo>
                  <a:cubicBezTo>
                    <a:pt x="3672" y="11988"/>
                    <a:pt x="2206" y="10452"/>
                    <a:pt x="2206" y="8633"/>
                  </a:cubicBezTo>
                  <a:lnTo>
                    <a:pt x="2206" y="8413"/>
                  </a:lnTo>
                  <a:cubicBezTo>
                    <a:pt x="2584" y="8791"/>
                    <a:pt x="3119" y="9011"/>
                    <a:pt x="3687" y="9011"/>
                  </a:cubicBezTo>
                  <a:cubicBezTo>
                    <a:pt x="4474" y="9011"/>
                    <a:pt x="5167" y="8633"/>
                    <a:pt x="5545" y="8035"/>
                  </a:cubicBezTo>
                  <a:close/>
                  <a:moveTo>
                    <a:pt x="5577" y="1"/>
                  </a:moveTo>
                  <a:cubicBezTo>
                    <a:pt x="2489" y="1"/>
                    <a:pt x="0" y="2521"/>
                    <a:pt x="0" y="5577"/>
                  </a:cubicBezTo>
                  <a:lnTo>
                    <a:pt x="0" y="7877"/>
                  </a:lnTo>
                  <a:cubicBezTo>
                    <a:pt x="0" y="8507"/>
                    <a:pt x="505" y="8980"/>
                    <a:pt x="1103" y="8980"/>
                  </a:cubicBezTo>
                  <a:cubicBezTo>
                    <a:pt x="1229" y="8980"/>
                    <a:pt x="1387" y="8948"/>
                    <a:pt x="1481" y="8885"/>
                  </a:cubicBezTo>
                  <a:cubicBezTo>
                    <a:pt x="1639" y="10996"/>
                    <a:pt x="3372" y="12666"/>
                    <a:pt x="5577" y="12666"/>
                  </a:cubicBezTo>
                  <a:lnTo>
                    <a:pt x="5986" y="12666"/>
                  </a:lnTo>
                  <a:cubicBezTo>
                    <a:pt x="7940" y="12477"/>
                    <a:pt x="9452" y="10870"/>
                    <a:pt x="9641" y="8885"/>
                  </a:cubicBezTo>
                  <a:cubicBezTo>
                    <a:pt x="9767" y="8948"/>
                    <a:pt x="9925" y="8980"/>
                    <a:pt x="10051" y="8980"/>
                  </a:cubicBezTo>
                  <a:cubicBezTo>
                    <a:pt x="10681" y="8980"/>
                    <a:pt x="11153" y="8476"/>
                    <a:pt x="11153" y="7877"/>
                  </a:cubicBezTo>
                  <a:lnTo>
                    <a:pt x="11153" y="5577"/>
                  </a:lnTo>
                  <a:cubicBezTo>
                    <a:pt x="11185" y="2521"/>
                    <a:pt x="8664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5" name="Google Shape;5715;p70"/>
          <p:cNvGrpSpPr/>
          <p:nvPr/>
        </p:nvGrpSpPr>
        <p:grpSpPr>
          <a:xfrm>
            <a:off x="6474731" y="2098844"/>
            <a:ext cx="335486" cy="337151"/>
            <a:chOff x="-52906025" y="2293950"/>
            <a:chExt cx="317425" cy="319000"/>
          </a:xfrm>
        </p:grpSpPr>
        <p:sp>
          <p:nvSpPr>
            <p:cNvPr id="5716" name="Google Shape;5716;p70"/>
            <p:cNvSpPr/>
            <p:nvPr/>
          </p:nvSpPr>
          <p:spPr>
            <a:xfrm>
              <a:off x="-52783950" y="2526500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58" y="969"/>
                    <a:pt x="2773" y="622"/>
                  </a:cubicBezTo>
                  <a:cubicBezTo>
                    <a:pt x="2931" y="465"/>
                    <a:pt x="2931" y="244"/>
                    <a:pt x="2773" y="118"/>
                  </a:cubicBezTo>
                  <a:cubicBezTo>
                    <a:pt x="2694" y="39"/>
                    <a:pt x="2592" y="0"/>
                    <a:pt x="2493" y="0"/>
                  </a:cubicBezTo>
                  <a:cubicBezTo>
                    <a:pt x="2395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98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70"/>
            <p:cNvSpPr/>
            <p:nvPr/>
          </p:nvSpPr>
          <p:spPr>
            <a:xfrm>
              <a:off x="-5271857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70"/>
            <p:cNvSpPr/>
            <p:nvPr/>
          </p:nvSpPr>
          <p:spPr>
            <a:xfrm>
              <a:off x="-52906025" y="2293950"/>
              <a:ext cx="317425" cy="319000"/>
            </a:xfrm>
            <a:custGeom>
              <a:avLst/>
              <a:gdLst/>
              <a:ahLst/>
              <a:cxnLst/>
              <a:rect l="l" t="t" r="r" b="b"/>
              <a:pathLst>
                <a:path w="12697" h="12760" extrusionOk="0">
                  <a:moveTo>
                    <a:pt x="6333" y="788"/>
                  </a:moveTo>
                  <a:cubicBezTo>
                    <a:pt x="7877" y="788"/>
                    <a:pt x="9231" y="1607"/>
                    <a:pt x="9609" y="2773"/>
                  </a:cubicBezTo>
                  <a:cubicBezTo>
                    <a:pt x="8633" y="2458"/>
                    <a:pt x="7530" y="2300"/>
                    <a:pt x="6333" y="2300"/>
                  </a:cubicBezTo>
                  <a:cubicBezTo>
                    <a:pt x="5167" y="2300"/>
                    <a:pt x="4064" y="2458"/>
                    <a:pt x="3088" y="2773"/>
                  </a:cubicBezTo>
                  <a:cubicBezTo>
                    <a:pt x="3434" y="1607"/>
                    <a:pt x="4758" y="788"/>
                    <a:pt x="6333" y="788"/>
                  </a:cubicBezTo>
                  <a:close/>
                  <a:moveTo>
                    <a:pt x="6301" y="3025"/>
                  </a:moveTo>
                  <a:cubicBezTo>
                    <a:pt x="9515" y="3025"/>
                    <a:pt x="11941" y="4285"/>
                    <a:pt x="11941" y="5640"/>
                  </a:cubicBezTo>
                  <a:cubicBezTo>
                    <a:pt x="11941" y="5986"/>
                    <a:pt x="11783" y="6270"/>
                    <a:pt x="11594" y="6553"/>
                  </a:cubicBezTo>
                  <a:cubicBezTo>
                    <a:pt x="11311" y="6238"/>
                    <a:pt x="10901" y="6018"/>
                    <a:pt x="10429" y="6018"/>
                  </a:cubicBezTo>
                  <a:lnTo>
                    <a:pt x="10429" y="5671"/>
                  </a:lnTo>
                  <a:cubicBezTo>
                    <a:pt x="10429" y="5514"/>
                    <a:pt x="10365" y="5388"/>
                    <a:pt x="10208" y="5325"/>
                  </a:cubicBezTo>
                  <a:cubicBezTo>
                    <a:pt x="10113" y="5262"/>
                    <a:pt x="8444" y="4537"/>
                    <a:pt x="6301" y="4537"/>
                  </a:cubicBezTo>
                  <a:cubicBezTo>
                    <a:pt x="4254" y="4537"/>
                    <a:pt x="2552" y="5230"/>
                    <a:pt x="2426" y="5325"/>
                  </a:cubicBezTo>
                  <a:cubicBezTo>
                    <a:pt x="2269" y="5356"/>
                    <a:pt x="2174" y="5514"/>
                    <a:pt x="2174" y="5671"/>
                  </a:cubicBezTo>
                  <a:lnTo>
                    <a:pt x="2174" y="6018"/>
                  </a:lnTo>
                  <a:cubicBezTo>
                    <a:pt x="1733" y="6018"/>
                    <a:pt x="1292" y="6238"/>
                    <a:pt x="1040" y="6553"/>
                  </a:cubicBezTo>
                  <a:cubicBezTo>
                    <a:pt x="851" y="6301"/>
                    <a:pt x="693" y="5986"/>
                    <a:pt x="693" y="5640"/>
                  </a:cubicBezTo>
                  <a:cubicBezTo>
                    <a:pt x="693" y="4285"/>
                    <a:pt x="3119" y="3025"/>
                    <a:pt x="6301" y="3025"/>
                  </a:cubicBezTo>
                  <a:close/>
                  <a:moveTo>
                    <a:pt x="6364" y="5230"/>
                  </a:moveTo>
                  <a:cubicBezTo>
                    <a:pt x="6585" y="5230"/>
                    <a:pt x="6805" y="5230"/>
                    <a:pt x="7026" y="5262"/>
                  </a:cubicBezTo>
                  <a:cubicBezTo>
                    <a:pt x="6270" y="6616"/>
                    <a:pt x="4821" y="7498"/>
                    <a:pt x="3245" y="7498"/>
                  </a:cubicBezTo>
                  <a:lnTo>
                    <a:pt x="2930" y="7498"/>
                  </a:lnTo>
                  <a:cubicBezTo>
                    <a:pt x="2962" y="7341"/>
                    <a:pt x="2962" y="6049"/>
                    <a:pt x="2962" y="5860"/>
                  </a:cubicBezTo>
                  <a:cubicBezTo>
                    <a:pt x="3466" y="5671"/>
                    <a:pt x="4821" y="5230"/>
                    <a:pt x="6364" y="5230"/>
                  </a:cubicBezTo>
                  <a:close/>
                  <a:moveTo>
                    <a:pt x="2206" y="6742"/>
                  </a:moveTo>
                  <a:lnTo>
                    <a:pt x="2206" y="8223"/>
                  </a:lnTo>
                  <a:cubicBezTo>
                    <a:pt x="1765" y="8223"/>
                    <a:pt x="1450" y="7908"/>
                    <a:pt x="1450" y="7498"/>
                  </a:cubicBezTo>
                  <a:cubicBezTo>
                    <a:pt x="1450" y="7089"/>
                    <a:pt x="1765" y="6742"/>
                    <a:pt x="2206" y="6742"/>
                  </a:cubicBezTo>
                  <a:close/>
                  <a:moveTo>
                    <a:pt x="10429" y="6742"/>
                  </a:moveTo>
                  <a:cubicBezTo>
                    <a:pt x="10838" y="6742"/>
                    <a:pt x="11185" y="7057"/>
                    <a:pt x="11185" y="7498"/>
                  </a:cubicBezTo>
                  <a:cubicBezTo>
                    <a:pt x="11185" y="7908"/>
                    <a:pt x="10870" y="8223"/>
                    <a:pt x="10429" y="8223"/>
                  </a:cubicBezTo>
                  <a:lnTo>
                    <a:pt x="10429" y="6742"/>
                  </a:lnTo>
                  <a:close/>
                  <a:moveTo>
                    <a:pt x="7845" y="5356"/>
                  </a:moveTo>
                  <a:cubicBezTo>
                    <a:pt x="8696" y="5514"/>
                    <a:pt x="9420" y="5766"/>
                    <a:pt x="9767" y="5860"/>
                  </a:cubicBezTo>
                  <a:lnTo>
                    <a:pt x="9767" y="8601"/>
                  </a:lnTo>
                  <a:cubicBezTo>
                    <a:pt x="9735" y="10491"/>
                    <a:pt x="8160" y="12004"/>
                    <a:pt x="6333" y="12004"/>
                  </a:cubicBezTo>
                  <a:cubicBezTo>
                    <a:pt x="4506" y="12004"/>
                    <a:pt x="2962" y="10428"/>
                    <a:pt x="2962" y="8601"/>
                  </a:cubicBezTo>
                  <a:lnTo>
                    <a:pt x="2962" y="8223"/>
                  </a:lnTo>
                  <a:lnTo>
                    <a:pt x="3277" y="8223"/>
                  </a:lnTo>
                  <a:cubicBezTo>
                    <a:pt x="5293" y="8223"/>
                    <a:pt x="7026" y="7057"/>
                    <a:pt x="7845" y="5356"/>
                  </a:cubicBezTo>
                  <a:close/>
                  <a:moveTo>
                    <a:pt x="6364" y="0"/>
                  </a:moveTo>
                  <a:cubicBezTo>
                    <a:pt x="4254" y="0"/>
                    <a:pt x="2458" y="1292"/>
                    <a:pt x="2269" y="3025"/>
                  </a:cubicBezTo>
                  <a:cubicBezTo>
                    <a:pt x="1103" y="3560"/>
                    <a:pt x="0" y="4379"/>
                    <a:pt x="0" y="5640"/>
                  </a:cubicBezTo>
                  <a:cubicBezTo>
                    <a:pt x="0" y="6238"/>
                    <a:pt x="284" y="6774"/>
                    <a:pt x="756" y="7246"/>
                  </a:cubicBezTo>
                  <a:cubicBezTo>
                    <a:pt x="599" y="8160"/>
                    <a:pt x="1292" y="8979"/>
                    <a:pt x="2206" y="8979"/>
                  </a:cubicBezTo>
                  <a:cubicBezTo>
                    <a:pt x="2426" y="11059"/>
                    <a:pt x="4191" y="12760"/>
                    <a:pt x="6301" y="12760"/>
                  </a:cubicBezTo>
                  <a:cubicBezTo>
                    <a:pt x="8475" y="12760"/>
                    <a:pt x="10239" y="11059"/>
                    <a:pt x="10397" y="8979"/>
                  </a:cubicBezTo>
                  <a:cubicBezTo>
                    <a:pt x="11216" y="8979"/>
                    <a:pt x="11909" y="8318"/>
                    <a:pt x="11909" y="7498"/>
                  </a:cubicBezTo>
                  <a:lnTo>
                    <a:pt x="11909" y="7246"/>
                  </a:lnTo>
                  <a:cubicBezTo>
                    <a:pt x="12445" y="6774"/>
                    <a:pt x="12697" y="6238"/>
                    <a:pt x="12697" y="5640"/>
                  </a:cubicBezTo>
                  <a:cubicBezTo>
                    <a:pt x="12697" y="4411"/>
                    <a:pt x="11531" y="3529"/>
                    <a:pt x="10429" y="3025"/>
                  </a:cubicBezTo>
                  <a:cubicBezTo>
                    <a:pt x="10239" y="1292"/>
                    <a:pt x="844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9" name="Google Shape;5719;p70"/>
          <p:cNvGrpSpPr/>
          <p:nvPr/>
        </p:nvGrpSpPr>
        <p:grpSpPr>
          <a:xfrm>
            <a:off x="6494706" y="2514232"/>
            <a:ext cx="295536" cy="336332"/>
            <a:chOff x="-52887125" y="2686975"/>
            <a:chExt cx="279625" cy="318225"/>
          </a:xfrm>
        </p:grpSpPr>
        <p:sp>
          <p:nvSpPr>
            <p:cNvPr id="5720" name="Google Shape;5720;p70"/>
            <p:cNvSpPr/>
            <p:nvPr/>
          </p:nvSpPr>
          <p:spPr>
            <a:xfrm>
              <a:off x="-52783950" y="2919525"/>
              <a:ext cx="73275" cy="28950"/>
            </a:xfrm>
            <a:custGeom>
              <a:avLst/>
              <a:gdLst/>
              <a:ahLst/>
              <a:cxnLst/>
              <a:rect l="l" t="t" r="r" b="b"/>
              <a:pathLst>
                <a:path w="2931" h="1158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58"/>
                    <a:pt x="1450" y="1158"/>
                  </a:cubicBezTo>
                  <a:cubicBezTo>
                    <a:pt x="1922" y="1158"/>
                    <a:pt x="2458" y="969"/>
                    <a:pt x="2773" y="622"/>
                  </a:cubicBezTo>
                  <a:cubicBezTo>
                    <a:pt x="2931" y="465"/>
                    <a:pt x="2931" y="213"/>
                    <a:pt x="2773" y="118"/>
                  </a:cubicBezTo>
                  <a:cubicBezTo>
                    <a:pt x="2694" y="39"/>
                    <a:pt x="2592" y="0"/>
                    <a:pt x="2493" y="0"/>
                  </a:cubicBezTo>
                  <a:cubicBezTo>
                    <a:pt x="2395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98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70"/>
            <p:cNvSpPr/>
            <p:nvPr/>
          </p:nvSpPr>
          <p:spPr>
            <a:xfrm>
              <a:off x="-52793400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70"/>
            <p:cNvSpPr/>
            <p:nvPr/>
          </p:nvSpPr>
          <p:spPr>
            <a:xfrm>
              <a:off x="-52718575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70"/>
            <p:cNvSpPr/>
            <p:nvPr/>
          </p:nvSpPr>
          <p:spPr>
            <a:xfrm>
              <a:off x="-52887125" y="26869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56"/>
                  </a:moveTo>
                  <a:cubicBezTo>
                    <a:pt x="7404" y="756"/>
                    <a:pt x="8885" y="2206"/>
                    <a:pt x="8948" y="3970"/>
                  </a:cubicBezTo>
                  <a:cubicBezTo>
                    <a:pt x="8192" y="2899"/>
                    <a:pt x="6963" y="2206"/>
                    <a:pt x="5577" y="2206"/>
                  </a:cubicBezTo>
                  <a:cubicBezTo>
                    <a:pt x="4222" y="2206"/>
                    <a:pt x="2993" y="2899"/>
                    <a:pt x="2237" y="3970"/>
                  </a:cubicBezTo>
                  <a:cubicBezTo>
                    <a:pt x="2269" y="2174"/>
                    <a:pt x="3781" y="756"/>
                    <a:pt x="5577" y="756"/>
                  </a:cubicBezTo>
                  <a:close/>
                  <a:moveTo>
                    <a:pt x="5604" y="2993"/>
                  </a:moveTo>
                  <a:cubicBezTo>
                    <a:pt x="7435" y="2993"/>
                    <a:pt x="8886" y="4462"/>
                    <a:pt x="8948" y="6270"/>
                  </a:cubicBezTo>
                  <a:cubicBezTo>
                    <a:pt x="8696" y="5860"/>
                    <a:pt x="8412" y="5514"/>
                    <a:pt x="8066" y="5199"/>
                  </a:cubicBezTo>
                  <a:cubicBezTo>
                    <a:pt x="7089" y="4253"/>
                    <a:pt x="5797" y="3749"/>
                    <a:pt x="4443" y="3749"/>
                  </a:cubicBezTo>
                  <a:cubicBezTo>
                    <a:pt x="4065" y="3749"/>
                    <a:pt x="3687" y="3781"/>
                    <a:pt x="3308" y="3844"/>
                  </a:cubicBezTo>
                  <a:cubicBezTo>
                    <a:pt x="3907" y="3308"/>
                    <a:pt x="4695" y="2993"/>
                    <a:pt x="5545" y="2993"/>
                  </a:cubicBezTo>
                  <a:cubicBezTo>
                    <a:pt x="5565" y="2993"/>
                    <a:pt x="5584" y="2993"/>
                    <a:pt x="5604" y="2993"/>
                  </a:cubicBezTo>
                  <a:close/>
                  <a:moveTo>
                    <a:pt x="1450" y="6742"/>
                  </a:moveTo>
                  <a:lnTo>
                    <a:pt x="1450" y="8223"/>
                  </a:lnTo>
                  <a:cubicBezTo>
                    <a:pt x="1072" y="8223"/>
                    <a:pt x="694" y="7876"/>
                    <a:pt x="694" y="7467"/>
                  </a:cubicBezTo>
                  <a:cubicBezTo>
                    <a:pt x="694" y="7089"/>
                    <a:pt x="1072" y="6742"/>
                    <a:pt x="1450" y="6742"/>
                  </a:cubicBezTo>
                  <a:close/>
                  <a:moveTo>
                    <a:pt x="9673" y="6742"/>
                  </a:moveTo>
                  <a:cubicBezTo>
                    <a:pt x="10082" y="6742"/>
                    <a:pt x="10429" y="7057"/>
                    <a:pt x="10429" y="7467"/>
                  </a:cubicBezTo>
                  <a:cubicBezTo>
                    <a:pt x="10429" y="7876"/>
                    <a:pt x="10082" y="8223"/>
                    <a:pt x="9673" y="8223"/>
                  </a:cubicBezTo>
                  <a:lnTo>
                    <a:pt x="9673" y="6742"/>
                  </a:lnTo>
                  <a:close/>
                  <a:moveTo>
                    <a:pt x="4443" y="4442"/>
                  </a:moveTo>
                  <a:cubicBezTo>
                    <a:pt x="6837" y="4442"/>
                    <a:pt x="8822" y="6333"/>
                    <a:pt x="8948" y="8727"/>
                  </a:cubicBezTo>
                  <a:cubicBezTo>
                    <a:pt x="8822" y="10554"/>
                    <a:pt x="7373" y="11972"/>
                    <a:pt x="5577" y="11972"/>
                  </a:cubicBezTo>
                  <a:cubicBezTo>
                    <a:pt x="3750" y="11972"/>
                    <a:pt x="2237" y="10428"/>
                    <a:pt x="2237" y="8570"/>
                  </a:cubicBezTo>
                  <a:lnTo>
                    <a:pt x="2237" y="6333"/>
                  </a:lnTo>
                  <a:cubicBezTo>
                    <a:pt x="2237" y="5829"/>
                    <a:pt x="2363" y="5325"/>
                    <a:pt x="2552" y="4883"/>
                  </a:cubicBezTo>
                  <a:cubicBezTo>
                    <a:pt x="3151" y="4600"/>
                    <a:pt x="3781" y="4442"/>
                    <a:pt x="4443" y="4442"/>
                  </a:cubicBezTo>
                  <a:close/>
                  <a:moveTo>
                    <a:pt x="5608" y="0"/>
                  </a:moveTo>
                  <a:cubicBezTo>
                    <a:pt x="3340" y="0"/>
                    <a:pt x="1513" y="1827"/>
                    <a:pt x="1513" y="4096"/>
                  </a:cubicBezTo>
                  <a:lnTo>
                    <a:pt x="1513" y="5986"/>
                  </a:lnTo>
                  <a:cubicBezTo>
                    <a:pt x="662" y="5986"/>
                    <a:pt x="0" y="6648"/>
                    <a:pt x="0" y="7467"/>
                  </a:cubicBezTo>
                  <a:cubicBezTo>
                    <a:pt x="0" y="8317"/>
                    <a:pt x="662" y="8979"/>
                    <a:pt x="1513" y="8979"/>
                  </a:cubicBezTo>
                  <a:cubicBezTo>
                    <a:pt x="1702" y="11058"/>
                    <a:pt x="3435" y="12728"/>
                    <a:pt x="5608" y="12728"/>
                  </a:cubicBezTo>
                  <a:cubicBezTo>
                    <a:pt x="7751" y="12728"/>
                    <a:pt x="9483" y="11058"/>
                    <a:pt x="9673" y="8979"/>
                  </a:cubicBezTo>
                  <a:cubicBezTo>
                    <a:pt x="10523" y="8979"/>
                    <a:pt x="11185" y="8317"/>
                    <a:pt x="11185" y="7467"/>
                  </a:cubicBezTo>
                  <a:cubicBezTo>
                    <a:pt x="11185" y="6648"/>
                    <a:pt x="10523" y="5986"/>
                    <a:pt x="9673" y="5986"/>
                  </a:cubicBezTo>
                  <a:lnTo>
                    <a:pt x="9673" y="4096"/>
                  </a:lnTo>
                  <a:cubicBezTo>
                    <a:pt x="9673" y="1859"/>
                    <a:pt x="7845" y="0"/>
                    <a:pt x="5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4" name="Google Shape;5724;p70"/>
          <p:cNvGrpSpPr/>
          <p:nvPr/>
        </p:nvGrpSpPr>
        <p:grpSpPr>
          <a:xfrm>
            <a:off x="7742828" y="1698437"/>
            <a:ext cx="296355" cy="334667"/>
            <a:chOff x="-51722225" y="1915100"/>
            <a:chExt cx="280400" cy="316650"/>
          </a:xfrm>
        </p:grpSpPr>
        <p:sp>
          <p:nvSpPr>
            <p:cNvPr id="5725" name="Google Shape;5725;p70"/>
            <p:cNvSpPr/>
            <p:nvPr/>
          </p:nvSpPr>
          <p:spPr>
            <a:xfrm>
              <a:off x="-51618275" y="21460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0" y="0"/>
                  </a:moveTo>
                  <a:cubicBezTo>
                    <a:pt x="316" y="0"/>
                    <a:pt x="221" y="40"/>
                    <a:pt x="158" y="118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05" y="1001"/>
                    <a:pt x="978" y="1190"/>
                    <a:pt x="1450" y="1190"/>
                  </a:cubicBezTo>
                  <a:cubicBezTo>
                    <a:pt x="1923" y="1190"/>
                    <a:pt x="2458" y="1001"/>
                    <a:pt x="2773" y="654"/>
                  </a:cubicBezTo>
                  <a:cubicBezTo>
                    <a:pt x="2931" y="496"/>
                    <a:pt x="2931" y="244"/>
                    <a:pt x="2773" y="118"/>
                  </a:cubicBezTo>
                  <a:cubicBezTo>
                    <a:pt x="2710" y="40"/>
                    <a:pt x="2616" y="0"/>
                    <a:pt x="2517" y="0"/>
                  </a:cubicBezTo>
                  <a:cubicBezTo>
                    <a:pt x="2419" y="0"/>
                    <a:pt x="2317" y="40"/>
                    <a:pt x="2238" y="118"/>
                  </a:cubicBezTo>
                  <a:cubicBezTo>
                    <a:pt x="2049" y="339"/>
                    <a:pt x="1734" y="433"/>
                    <a:pt x="1450" y="433"/>
                  </a:cubicBezTo>
                  <a:cubicBezTo>
                    <a:pt x="1198" y="433"/>
                    <a:pt x="883" y="339"/>
                    <a:pt x="663" y="118"/>
                  </a:cubicBezTo>
                  <a:cubicBezTo>
                    <a:pt x="600" y="40"/>
                    <a:pt x="505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70"/>
            <p:cNvSpPr/>
            <p:nvPr/>
          </p:nvSpPr>
          <p:spPr>
            <a:xfrm>
              <a:off x="-51627725" y="20820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70"/>
            <p:cNvSpPr/>
            <p:nvPr/>
          </p:nvSpPr>
          <p:spPr>
            <a:xfrm>
              <a:off x="-51552900" y="20820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70"/>
            <p:cNvSpPr/>
            <p:nvPr/>
          </p:nvSpPr>
          <p:spPr>
            <a:xfrm>
              <a:off x="-51722225" y="1915100"/>
              <a:ext cx="280400" cy="316650"/>
            </a:xfrm>
            <a:custGeom>
              <a:avLst/>
              <a:gdLst/>
              <a:ahLst/>
              <a:cxnLst/>
              <a:rect l="l" t="t" r="r" b="b"/>
              <a:pathLst>
                <a:path w="11216" h="12666" extrusionOk="0">
                  <a:moveTo>
                    <a:pt x="5608" y="662"/>
                  </a:moveTo>
                  <a:cubicBezTo>
                    <a:pt x="5766" y="662"/>
                    <a:pt x="6081" y="914"/>
                    <a:pt x="6333" y="1544"/>
                  </a:cubicBezTo>
                  <a:cubicBezTo>
                    <a:pt x="6585" y="2111"/>
                    <a:pt x="6679" y="2867"/>
                    <a:pt x="6711" y="3655"/>
                  </a:cubicBezTo>
                  <a:lnTo>
                    <a:pt x="4505" y="3655"/>
                  </a:lnTo>
                  <a:cubicBezTo>
                    <a:pt x="4568" y="2836"/>
                    <a:pt x="4663" y="2080"/>
                    <a:pt x="4915" y="1544"/>
                  </a:cubicBezTo>
                  <a:cubicBezTo>
                    <a:pt x="5199" y="914"/>
                    <a:pt x="5451" y="662"/>
                    <a:pt x="5608" y="662"/>
                  </a:cubicBezTo>
                  <a:close/>
                  <a:moveTo>
                    <a:pt x="4411" y="946"/>
                  </a:moveTo>
                  <a:lnTo>
                    <a:pt x="4411" y="946"/>
                  </a:lnTo>
                  <a:cubicBezTo>
                    <a:pt x="4348" y="1072"/>
                    <a:pt x="4285" y="1166"/>
                    <a:pt x="4253" y="1292"/>
                  </a:cubicBezTo>
                  <a:cubicBezTo>
                    <a:pt x="3970" y="1954"/>
                    <a:pt x="3812" y="2804"/>
                    <a:pt x="3781" y="3687"/>
                  </a:cubicBezTo>
                  <a:lnTo>
                    <a:pt x="2269" y="3687"/>
                  </a:lnTo>
                  <a:cubicBezTo>
                    <a:pt x="2426" y="2426"/>
                    <a:pt x="3245" y="1387"/>
                    <a:pt x="4411" y="946"/>
                  </a:cubicBezTo>
                  <a:close/>
                  <a:moveTo>
                    <a:pt x="6837" y="946"/>
                  </a:moveTo>
                  <a:cubicBezTo>
                    <a:pt x="8034" y="1387"/>
                    <a:pt x="8853" y="2426"/>
                    <a:pt x="8979" y="3687"/>
                  </a:cubicBezTo>
                  <a:lnTo>
                    <a:pt x="7467" y="3687"/>
                  </a:lnTo>
                  <a:cubicBezTo>
                    <a:pt x="7435" y="2804"/>
                    <a:pt x="7278" y="1954"/>
                    <a:pt x="6994" y="1292"/>
                  </a:cubicBezTo>
                  <a:cubicBezTo>
                    <a:pt x="6963" y="1166"/>
                    <a:pt x="6868" y="1072"/>
                    <a:pt x="6837" y="946"/>
                  </a:cubicBezTo>
                  <a:close/>
                  <a:moveTo>
                    <a:pt x="9357" y="4443"/>
                  </a:moveTo>
                  <a:cubicBezTo>
                    <a:pt x="9830" y="4443"/>
                    <a:pt x="10271" y="4758"/>
                    <a:pt x="10428" y="5199"/>
                  </a:cubicBezTo>
                  <a:lnTo>
                    <a:pt x="851" y="5199"/>
                  </a:lnTo>
                  <a:cubicBezTo>
                    <a:pt x="1008" y="4758"/>
                    <a:pt x="1418" y="4443"/>
                    <a:pt x="1922" y="4443"/>
                  </a:cubicBezTo>
                  <a:close/>
                  <a:moveTo>
                    <a:pt x="1512" y="6680"/>
                  </a:moveTo>
                  <a:lnTo>
                    <a:pt x="1512" y="8192"/>
                  </a:lnTo>
                  <a:cubicBezTo>
                    <a:pt x="1134" y="8192"/>
                    <a:pt x="788" y="7814"/>
                    <a:pt x="788" y="7436"/>
                  </a:cubicBezTo>
                  <a:cubicBezTo>
                    <a:pt x="788" y="7058"/>
                    <a:pt x="1134" y="6680"/>
                    <a:pt x="1512" y="6680"/>
                  </a:cubicBezTo>
                  <a:close/>
                  <a:moveTo>
                    <a:pt x="9767" y="6680"/>
                  </a:moveTo>
                  <a:cubicBezTo>
                    <a:pt x="10145" y="6680"/>
                    <a:pt x="10491" y="6995"/>
                    <a:pt x="10491" y="7436"/>
                  </a:cubicBezTo>
                  <a:cubicBezTo>
                    <a:pt x="10460" y="7814"/>
                    <a:pt x="10145" y="8192"/>
                    <a:pt x="9767" y="8192"/>
                  </a:cubicBezTo>
                  <a:lnTo>
                    <a:pt x="9767" y="6680"/>
                  </a:lnTo>
                  <a:close/>
                  <a:moveTo>
                    <a:pt x="9011" y="5955"/>
                  </a:moveTo>
                  <a:lnTo>
                    <a:pt x="9011" y="8538"/>
                  </a:lnTo>
                  <a:cubicBezTo>
                    <a:pt x="9011" y="10397"/>
                    <a:pt x="7467" y="11941"/>
                    <a:pt x="5608" y="11941"/>
                  </a:cubicBezTo>
                  <a:cubicBezTo>
                    <a:pt x="3781" y="11941"/>
                    <a:pt x="2269" y="10397"/>
                    <a:pt x="2269" y="8538"/>
                  </a:cubicBezTo>
                  <a:lnTo>
                    <a:pt x="2269" y="5955"/>
                  </a:lnTo>
                  <a:close/>
                  <a:moveTo>
                    <a:pt x="5608" y="1"/>
                  </a:moveTo>
                  <a:cubicBezTo>
                    <a:pt x="3466" y="1"/>
                    <a:pt x="1733" y="1639"/>
                    <a:pt x="1544" y="3781"/>
                  </a:cubicBezTo>
                  <a:cubicBezTo>
                    <a:pt x="662" y="3939"/>
                    <a:pt x="32" y="4695"/>
                    <a:pt x="32" y="5577"/>
                  </a:cubicBezTo>
                  <a:cubicBezTo>
                    <a:pt x="32" y="5797"/>
                    <a:pt x="189" y="5955"/>
                    <a:pt x="378" y="5955"/>
                  </a:cubicBezTo>
                  <a:lnTo>
                    <a:pt x="1481" y="5955"/>
                  </a:lnTo>
                  <a:cubicBezTo>
                    <a:pt x="662" y="5955"/>
                    <a:pt x="0" y="6617"/>
                    <a:pt x="0" y="7436"/>
                  </a:cubicBezTo>
                  <a:cubicBezTo>
                    <a:pt x="0" y="8255"/>
                    <a:pt x="662" y="8948"/>
                    <a:pt x="1481" y="8948"/>
                  </a:cubicBezTo>
                  <a:cubicBezTo>
                    <a:pt x="1670" y="11027"/>
                    <a:pt x="3403" y="12665"/>
                    <a:pt x="5577" y="12665"/>
                  </a:cubicBezTo>
                  <a:cubicBezTo>
                    <a:pt x="7750" y="12665"/>
                    <a:pt x="9483" y="11027"/>
                    <a:pt x="9672" y="8948"/>
                  </a:cubicBezTo>
                  <a:cubicBezTo>
                    <a:pt x="10491" y="8948"/>
                    <a:pt x="11185" y="8255"/>
                    <a:pt x="11185" y="7436"/>
                  </a:cubicBezTo>
                  <a:cubicBezTo>
                    <a:pt x="11216" y="6617"/>
                    <a:pt x="10554" y="5955"/>
                    <a:pt x="9767" y="5955"/>
                  </a:cubicBezTo>
                  <a:lnTo>
                    <a:pt x="10869" y="5955"/>
                  </a:lnTo>
                  <a:cubicBezTo>
                    <a:pt x="11058" y="5955"/>
                    <a:pt x="11216" y="5797"/>
                    <a:pt x="11216" y="5577"/>
                  </a:cubicBezTo>
                  <a:cubicBezTo>
                    <a:pt x="11216" y="4695"/>
                    <a:pt x="10586" y="3939"/>
                    <a:pt x="9704" y="3781"/>
                  </a:cubicBezTo>
                  <a:cubicBezTo>
                    <a:pt x="9546" y="1639"/>
                    <a:pt x="7782" y="1"/>
                    <a:pt x="56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9" name="Google Shape;5729;p70"/>
          <p:cNvGrpSpPr/>
          <p:nvPr/>
        </p:nvGrpSpPr>
        <p:grpSpPr>
          <a:xfrm>
            <a:off x="2733364" y="1685226"/>
            <a:ext cx="345474" cy="336226"/>
            <a:chOff x="-56407800" y="1902600"/>
            <a:chExt cx="326875" cy="318125"/>
          </a:xfrm>
        </p:grpSpPr>
        <p:sp>
          <p:nvSpPr>
            <p:cNvPr id="5730" name="Google Shape;5730;p70"/>
            <p:cNvSpPr/>
            <p:nvPr/>
          </p:nvSpPr>
          <p:spPr>
            <a:xfrm>
              <a:off x="-56289650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70"/>
            <p:cNvSpPr/>
            <p:nvPr/>
          </p:nvSpPr>
          <p:spPr>
            <a:xfrm>
              <a:off x="-56215625" y="20726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70"/>
            <p:cNvSpPr/>
            <p:nvPr/>
          </p:nvSpPr>
          <p:spPr>
            <a:xfrm>
              <a:off x="-56407800" y="1902600"/>
              <a:ext cx="326875" cy="318125"/>
            </a:xfrm>
            <a:custGeom>
              <a:avLst/>
              <a:gdLst/>
              <a:ahLst/>
              <a:cxnLst/>
              <a:rect l="l" t="t" r="r" b="b"/>
              <a:pathLst>
                <a:path w="13075" h="12725" extrusionOk="0">
                  <a:moveTo>
                    <a:pt x="8371" y="824"/>
                  </a:moveTo>
                  <a:cubicBezTo>
                    <a:pt x="8854" y="824"/>
                    <a:pt x="9303" y="1142"/>
                    <a:pt x="9420" y="1635"/>
                  </a:cubicBezTo>
                  <a:lnTo>
                    <a:pt x="9924" y="3714"/>
                  </a:lnTo>
                  <a:cubicBezTo>
                    <a:pt x="9641" y="3777"/>
                    <a:pt x="9420" y="3809"/>
                    <a:pt x="9137" y="3809"/>
                  </a:cubicBezTo>
                  <a:lnTo>
                    <a:pt x="3907" y="3809"/>
                  </a:lnTo>
                  <a:cubicBezTo>
                    <a:pt x="3623" y="3809"/>
                    <a:pt x="3340" y="3777"/>
                    <a:pt x="3119" y="3714"/>
                  </a:cubicBezTo>
                  <a:lnTo>
                    <a:pt x="3655" y="1635"/>
                  </a:lnTo>
                  <a:cubicBezTo>
                    <a:pt x="3772" y="1142"/>
                    <a:pt x="4239" y="824"/>
                    <a:pt x="4717" y="824"/>
                  </a:cubicBezTo>
                  <a:cubicBezTo>
                    <a:pt x="4881" y="824"/>
                    <a:pt x="5046" y="861"/>
                    <a:pt x="5199" y="942"/>
                  </a:cubicBezTo>
                  <a:lnTo>
                    <a:pt x="6364" y="1509"/>
                  </a:lnTo>
                  <a:cubicBezTo>
                    <a:pt x="6427" y="1540"/>
                    <a:pt x="6490" y="1556"/>
                    <a:pt x="6545" y="1556"/>
                  </a:cubicBezTo>
                  <a:cubicBezTo>
                    <a:pt x="6601" y="1556"/>
                    <a:pt x="6648" y="1540"/>
                    <a:pt x="6679" y="1509"/>
                  </a:cubicBezTo>
                  <a:lnTo>
                    <a:pt x="7877" y="942"/>
                  </a:lnTo>
                  <a:cubicBezTo>
                    <a:pt x="8037" y="861"/>
                    <a:pt x="8206" y="824"/>
                    <a:pt x="8371" y="824"/>
                  </a:cubicBezTo>
                  <a:close/>
                  <a:moveTo>
                    <a:pt x="1299" y="3783"/>
                  </a:moveTo>
                  <a:cubicBezTo>
                    <a:pt x="1359" y="3783"/>
                    <a:pt x="1422" y="3800"/>
                    <a:pt x="1481" y="3840"/>
                  </a:cubicBezTo>
                  <a:lnTo>
                    <a:pt x="2017" y="4092"/>
                  </a:lnTo>
                  <a:cubicBezTo>
                    <a:pt x="2584" y="4344"/>
                    <a:pt x="3308" y="4565"/>
                    <a:pt x="3970" y="4565"/>
                  </a:cubicBezTo>
                  <a:lnTo>
                    <a:pt x="9200" y="4565"/>
                  </a:lnTo>
                  <a:cubicBezTo>
                    <a:pt x="9893" y="4565"/>
                    <a:pt x="10586" y="4376"/>
                    <a:pt x="11185" y="4092"/>
                  </a:cubicBezTo>
                  <a:lnTo>
                    <a:pt x="11689" y="3840"/>
                  </a:lnTo>
                  <a:cubicBezTo>
                    <a:pt x="11737" y="3824"/>
                    <a:pt x="11788" y="3816"/>
                    <a:pt x="11839" y="3816"/>
                  </a:cubicBezTo>
                  <a:cubicBezTo>
                    <a:pt x="11983" y="3816"/>
                    <a:pt x="12123" y="3881"/>
                    <a:pt x="12193" y="3998"/>
                  </a:cubicBezTo>
                  <a:cubicBezTo>
                    <a:pt x="12256" y="4187"/>
                    <a:pt x="12161" y="4439"/>
                    <a:pt x="11972" y="4502"/>
                  </a:cubicBezTo>
                  <a:lnTo>
                    <a:pt x="11468" y="4754"/>
                  </a:lnTo>
                  <a:cubicBezTo>
                    <a:pt x="10743" y="5100"/>
                    <a:pt x="9924" y="5289"/>
                    <a:pt x="9168" y="5289"/>
                  </a:cubicBezTo>
                  <a:lnTo>
                    <a:pt x="3938" y="5289"/>
                  </a:lnTo>
                  <a:cubicBezTo>
                    <a:pt x="3182" y="5289"/>
                    <a:pt x="2363" y="5100"/>
                    <a:pt x="1639" y="4754"/>
                  </a:cubicBezTo>
                  <a:lnTo>
                    <a:pt x="1134" y="4502"/>
                  </a:lnTo>
                  <a:cubicBezTo>
                    <a:pt x="945" y="4439"/>
                    <a:pt x="851" y="4187"/>
                    <a:pt x="977" y="3998"/>
                  </a:cubicBezTo>
                  <a:cubicBezTo>
                    <a:pt x="1042" y="3868"/>
                    <a:pt x="1166" y="3783"/>
                    <a:pt x="1299" y="3783"/>
                  </a:cubicBezTo>
                  <a:close/>
                  <a:moveTo>
                    <a:pt x="2426" y="6801"/>
                  </a:moveTo>
                  <a:lnTo>
                    <a:pt x="2426" y="8282"/>
                  </a:lnTo>
                  <a:cubicBezTo>
                    <a:pt x="2048" y="8282"/>
                    <a:pt x="1702" y="7936"/>
                    <a:pt x="1702" y="7558"/>
                  </a:cubicBezTo>
                  <a:cubicBezTo>
                    <a:pt x="1702" y="7148"/>
                    <a:pt x="2017" y="6801"/>
                    <a:pt x="2426" y="6801"/>
                  </a:cubicBezTo>
                  <a:close/>
                  <a:moveTo>
                    <a:pt x="10680" y="6801"/>
                  </a:moveTo>
                  <a:cubicBezTo>
                    <a:pt x="11059" y="6801"/>
                    <a:pt x="11405" y="7117"/>
                    <a:pt x="11405" y="7558"/>
                  </a:cubicBezTo>
                  <a:cubicBezTo>
                    <a:pt x="11405" y="7936"/>
                    <a:pt x="11059" y="8282"/>
                    <a:pt x="10680" y="8282"/>
                  </a:cubicBezTo>
                  <a:lnTo>
                    <a:pt x="10680" y="6801"/>
                  </a:lnTo>
                  <a:close/>
                  <a:moveTo>
                    <a:pt x="3214" y="5982"/>
                  </a:moveTo>
                  <a:cubicBezTo>
                    <a:pt x="3466" y="6014"/>
                    <a:pt x="3686" y="6014"/>
                    <a:pt x="3970" y="6014"/>
                  </a:cubicBezTo>
                  <a:lnTo>
                    <a:pt x="9200" y="6014"/>
                  </a:lnTo>
                  <a:cubicBezTo>
                    <a:pt x="9452" y="6014"/>
                    <a:pt x="9672" y="6014"/>
                    <a:pt x="9956" y="5982"/>
                  </a:cubicBezTo>
                  <a:lnTo>
                    <a:pt x="9956" y="5982"/>
                  </a:lnTo>
                  <a:cubicBezTo>
                    <a:pt x="9924" y="6297"/>
                    <a:pt x="9924" y="8219"/>
                    <a:pt x="9924" y="8503"/>
                  </a:cubicBezTo>
                  <a:lnTo>
                    <a:pt x="9924" y="8849"/>
                  </a:lnTo>
                  <a:lnTo>
                    <a:pt x="6742" y="7558"/>
                  </a:lnTo>
                  <a:cubicBezTo>
                    <a:pt x="6695" y="7526"/>
                    <a:pt x="6640" y="7510"/>
                    <a:pt x="6589" y="7510"/>
                  </a:cubicBezTo>
                  <a:cubicBezTo>
                    <a:pt x="6538" y="7510"/>
                    <a:pt x="6490" y="7526"/>
                    <a:pt x="6459" y="7558"/>
                  </a:cubicBezTo>
                  <a:lnTo>
                    <a:pt x="3214" y="8849"/>
                  </a:lnTo>
                  <a:lnTo>
                    <a:pt x="3214" y="8660"/>
                  </a:lnTo>
                  <a:lnTo>
                    <a:pt x="3214" y="5982"/>
                  </a:lnTo>
                  <a:close/>
                  <a:moveTo>
                    <a:pt x="6585" y="8282"/>
                  </a:moveTo>
                  <a:lnTo>
                    <a:pt x="9767" y="9542"/>
                  </a:lnTo>
                  <a:cubicBezTo>
                    <a:pt x="9262" y="11157"/>
                    <a:pt x="7905" y="12034"/>
                    <a:pt x="6522" y="12034"/>
                  </a:cubicBezTo>
                  <a:cubicBezTo>
                    <a:pt x="5746" y="12034"/>
                    <a:pt x="4962" y="11758"/>
                    <a:pt x="4316" y="11181"/>
                  </a:cubicBezTo>
                  <a:cubicBezTo>
                    <a:pt x="3844" y="10740"/>
                    <a:pt x="3529" y="10172"/>
                    <a:pt x="3340" y="9605"/>
                  </a:cubicBezTo>
                  <a:lnTo>
                    <a:pt x="6585" y="8282"/>
                  </a:lnTo>
                  <a:close/>
                  <a:moveTo>
                    <a:pt x="8390" y="1"/>
                  </a:moveTo>
                  <a:cubicBezTo>
                    <a:pt x="8109" y="1"/>
                    <a:pt x="7824" y="69"/>
                    <a:pt x="7561" y="217"/>
                  </a:cubicBezTo>
                  <a:lnTo>
                    <a:pt x="6522" y="721"/>
                  </a:lnTo>
                  <a:lnTo>
                    <a:pt x="5514" y="217"/>
                  </a:lnTo>
                  <a:cubicBezTo>
                    <a:pt x="5240" y="88"/>
                    <a:pt x="4955" y="27"/>
                    <a:pt x="4676" y="27"/>
                  </a:cubicBezTo>
                  <a:cubicBezTo>
                    <a:pt x="3863" y="27"/>
                    <a:pt x="3110" y="546"/>
                    <a:pt x="2899" y="1414"/>
                  </a:cubicBezTo>
                  <a:lnTo>
                    <a:pt x="2395" y="3462"/>
                  </a:lnTo>
                  <a:lnTo>
                    <a:pt x="1765" y="3147"/>
                  </a:lnTo>
                  <a:cubicBezTo>
                    <a:pt x="1607" y="3063"/>
                    <a:pt x="1435" y="3024"/>
                    <a:pt x="1265" y="3024"/>
                  </a:cubicBezTo>
                  <a:cubicBezTo>
                    <a:pt x="859" y="3024"/>
                    <a:pt x="462" y="3251"/>
                    <a:pt x="284" y="3651"/>
                  </a:cubicBezTo>
                  <a:cubicBezTo>
                    <a:pt x="0" y="4187"/>
                    <a:pt x="221" y="4880"/>
                    <a:pt x="788" y="5132"/>
                  </a:cubicBezTo>
                  <a:lnTo>
                    <a:pt x="1292" y="5384"/>
                  </a:lnTo>
                  <a:cubicBezTo>
                    <a:pt x="1639" y="5573"/>
                    <a:pt x="2048" y="5699"/>
                    <a:pt x="2426" y="5793"/>
                  </a:cubicBezTo>
                  <a:lnTo>
                    <a:pt x="2426" y="6014"/>
                  </a:lnTo>
                  <a:cubicBezTo>
                    <a:pt x="1607" y="6014"/>
                    <a:pt x="945" y="6675"/>
                    <a:pt x="945" y="7495"/>
                  </a:cubicBezTo>
                  <a:cubicBezTo>
                    <a:pt x="945" y="8282"/>
                    <a:pt x="1576" y="9007"/>
                    <a:pt x="2426" y="9007"/>
                  </a:cubicBezTo>
                  <a:cubicBezTo>
                    <a:pt x="2521" y="10015"/>
                    <a:pt x="3025" y="10992"/>
                    <a:pt x="3781" y="11685"/>
                  </a:cubicBezTo>
                  <a:cubicBezTo>
                    <a:pt x="4537" y="12378"/>
                    <a:pt x="5514" y="12724"/>
                    <a:pt x="6522" y="12724"/>
                  </a:cubicBezTo>
                  <a:cubicBezTo>
                    <a:pt x="8696" y="12724"/>
                    <a:pt x="10365" y="11055"/>
                    <a:pt x="10586" y="9007"/>
                  </a:cubicBezTo>
                  <a:cubicBezTo>
                    <a:pt x="11500" y="9007"/>
                    <a:pt x="12130" y="8282"/>
                    <a:pt x="12130" y="7495"/>
                  </a:cubicBezTo>
                  <a:cubicBezTo>
                    <a:pt x="12130" y="6675"/>
                    <a:pt x="11468" y="6014"/>
                    <a:pt x="10617" y="6014"/>
                  </a:cubicBezTo>
                  <a:lnTo>
                    <a:pt x="10617" y="5793"/>
                  </a:lnTo>
                  <a:cubicBezTo>
                    <a:pt x="11027" y="5699"/>
                    <a:pt x="11405" y="5573"/>
                    <a:pt x="11783" y="5384"/>
                  </a:cubicBezTo>
                  <a:lnTo>
                    <a:pt x="12287" y="5132"/>
                  </a:lnTo>
                  <a:cubicBezTo>
                    <a:pt x="12886" y="4911"/>
                    <a:pt x="13075" y="4250"/>
                    <a:pt x="12791" y="3682"/>
                  </a:cubicBezTo>
                  <a:cubicBezTo>
                    <a:pt x="12588" y="3299"/>
                    <a:pt x="12191" y="3061"/>
                    <a:pt x="11785" y="3061"/>
                  </a:cubicBezTo>
                  <a:cubicBezTo>
                    <a:pt x="11625" y="3061"/>
                    <a:pt x="11462" y="3098"/>
                    <a:pt x="11311" y="3178"/>
                  </a:cubicBezTo>
                  <a:lnTo>
                    <a:pt x="10775" y="3399"/>
                  </a:lnTo>
                  <a:cubicBezTo>
                    <a:pt x="10743" y="3399"/>
                    <a:pt x="10712" y="3462"/>
                    <a:pt x="10680" y="3462"/>
                  </a:cubicBezTo>
                  <a:lnTo>
                    <a:pt x="10145" y="1414"/>
                  </a:lnTo>
                  <a:cubicBezTo>
                    <a:pt x="9959" y="552"/>
                    <a:pt x="9187" y="1"/>
                    <a:pt x="83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3" name="Google Shape;5733;p70"/>
          <p:cNvGrpSpPr/>
          <p:nvPr/>
        </p:nvGrpSpPr>
        <p:grpSpPr>
          <a:xfrm>
            <a:off x="2738768" y="2110496"/>
            <a:ext cx="334667" cy="315511"/>
            <a:chOff x="-56401500" y="2304975"/>
            <a:chExt cx="316650" cy="298525"/>
          </a:xfrm>
        </p:grpSpPr>
        <p:sp>
          <p:nvSpPr>
            <p:cNvPr id="5734" name="Google Shape;5734;p70"/>
            <p:cNvSpPr/>
            <p:nvPr/>
          </p:nvSpPr>
          <p:spPr>
            <a:xfrm>
              <a:off x="-56289650" y="2436500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70"/>
            <p:cNvSpPr/>
            <p:nvPr/>
          </p:nvSpPr>
          <p:spPr>
            <a:xfrm>
              <a:off x="-56215625" y="243650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70"/>
            <p:cNvSpPr/>
            <p:nvPr/>
          </p:nvSpPr>
          <p:spPr>
            <a:xfrm>
              <a:off x="-56280200" y="2499700"/>
              <a:ext cx="73250" cy="29775"/>
            </a:xfrm>
            <a:custGeom>
              <a:avLst/>
              <a:gdLst/>
              <a:ahLst/>
              <a:cxnLst/>
              <a:rect l="l" t="t" r="r" b="b"/>
              <a:pathLst>
                <a:path w="2930" h="1191" extrusionOk="0">
                  <a:moveTo>
                    <a:pt x="414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7"/>
                    <a:pt x="0" y="529"/>
                    <a:pt x="158" y="623"/>
                  </a:cubicBezTo>
                  <a:cubicBezTo>
                    <a:pt x="536" y="1001"/>
                    <a:pt x="1008" y="1190"/>
                    <a:pt x="1481" y="1190"/>
                  </a:cubicBezTo>
                  <a:cubicBezTo>
                    <a:pt x="1953" y="1190"/>
                    <a:pt x="2457" y="1001"/>
                    <a:pt x="2773" y="623"/>
                  </a:cubicBezTo>
                  <a:cubicBezTo>
                    <a:pt x="2930" y="466"/>
                    <a:pt x="2930" y="245"/>
                    <a:pt x="2773" y="119"/>
                  </a:cubicBezTo>
                  <a:cubicBezTo>
                    <a:pt x="2694" y="40"/>
                    <a:pt x="2591" y="1"/>
                    <a:pt x="2497" y="1"/>
                  </a:cubicBezTo>
                  <a:cubicBezTo>
                    <a:pt x="2402" y="1"/>
                    <a:pt x="2316" y="40"/>
                    <a:pt x="2268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2" y="308"/>
                    <a:pt x="693" y="119"/>
                  </a:cubicBezTo>
                  <a:cubicBezTo>
                    <a:pt x="614" y="40"/>
                    <a:pt x="512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70"/>
            <p:cNvSpPr/>
            <p:nvPr/>
          </p:nvSpPr>
          <p:spPr>
            <a:xfrm>
              <a:off x="-56401500" y="2304975"/>
              <a:ext cx="316650" cy="298525"/>
            </a:xfrm>
            <a:custGeom>
              <a:avLst/>
              <a:gdLst/>
              <a:ahLst/>
              <a:cxnLst/>
              <a:rect l="l" t="t" r="r" b="b"/>
              <a:pathLst>
                <a:path w="12666" h="11941" extrusionOk="0">
                  <a:moveTo>
                    <a:pt x="6411" y="785"/>
                  </a:moveTo>
                  <a:cubicBezTo>
                    <a:pt x="7105" y="785"/>
                    <a:pt x="7692" y="1003"/>
                    <a:pt x="8223" y="1387"/>
                  </a:cubicBezTo>
                  <a:lnTo>
                    <a:pt x="6270" y="2899"/>
                  </a:lnTo>
                  <a:lnTo>
                    <a:pt x="4348" y="1387"/>
                  </a:lnTo>
                  <a:cubicBezTo>
                    <a:pt x="4915" y="977"/>
                    <a:pt x="5577" y="788"/>
                    <a:pt x="6270" y="788"/>
                  </a:cubicBezTo>
                  <a:cubicBezTo>
                    <a:pt x="6317" y="786"/>
                    <a:pt x="6365" y="785"/>
                    <a:pt x="6411" y="785"/>
                  </a:cubicBezTo>
                  <a:close/>
                  <a:moveTo>
                    <a:pt x="2174" y="4474"/>
                  </a:moveTo>
                  <a:lnTo>
                    <a:pt x="2174" y="5986"/>
                  </a:lnTo>
                  <a:cubicBezTo>
                    <a:pt x="1796" y="5986"/>
                    <a:pt x="1450" y="5640"/>
                    <a:pt x="1450" y="5230"/>
                  </a:cubicBezTo>
                  <a:cubicBezTo>
                    <a:pt x="1450" y="4821"/>
                    <a:pt x="1765" y="4474"/>
                    <a:pt x="2174" y="4474"/>
                  </a:cubicBezTo>
                  <a:close/>
                  <a:moveTo>
                    <a:pt x="10428" y="4474"/>
                  </a:moveTo>
                  <a:cubicBezTo>
                    <a:pt x="10838" y="4474"/>
                    <a:pt x="11153" y="4821"/>
                    <a:pt x="11153" y="5230"/>
                  </a:cubicBezTo>
                  <a:cubicBezTo>
                    <a:pt x="11153" y="5608"/>
                    <a:pt x="10807" y="5986"/>
                    <a:pt x="10428" y="5986"/>
                  </a:cubicBezTo>
                  <a:lnTo>
                    <a:pt x="10428" y="4474"/>
                  </a:lnTo>
                  <a:close/>
                  <a:moveTo>
                    <a:pt x="1008" y="6144"/>
                  </a:moveTo>
                  <a:cubicBezTo>
                    <a:pt x="1292" y="6490"/>
                    <a:pt x="1702" y="6742"/>
                    <a:pt x="2174" y="6742"/>
                  </a:cubicBezTo>
                  <a:cubicBezTo>
                    <a:pt x="2174" y="7152"/>
                    <a:pt x="1828" y="7467"/>
                    <a:pt x="1450" y="7467"/>
                  </a:cubicBezTo>
                  <a:cubicBezTo>
                    <a:pt x="1040" y="7467"/>
                    <a:pt x="693" y="7120"/>
                    <a:pt x="693" y="6742"/>
                  </a:cubicBezTo>
                  <a:cubicBezTo>
                    <a:pt x="693" y="6490"/>
                    <a:pt x="819" y="6270"/>
                    <a:pt x="1008" y="6144"/>
                  </a:cubicBezTo>
                  <a:close/>
                  <a:moveTo>
                    <a:pt x="11594" y="6144"/>
                  </a:moveTo>
                  <a:cubicBezTo>
                    <a:pt x="11783" y="6301"/>
                    <a:pt x="11909" y="6490"/>
                    <a:pt x="11909" y="6742"/>
                  </a:cubicBezTo>
                  <a:cubicBezTo>
                    <a:pt x="11909" y="7152"/>
                    <a:pt x="11594" y="7467"/>
                    <a:pt x="11153" y="7467"/>
                  </a:cubicBezTo>
                  <a:cubicBezTo>
                    <a:pt x="10775" y="7467"/>
                    <a:pt x="10428" y="7120"/>
                    <a:pt x="10428" y="6742"/>
                  </a:cubicBezTo>
                  <a:cubicBezTo>
                    <a:pt x="10901" y="6742"/>
                    <a:pt x="11311" y="6490"/>
                    <a:pt x="11594" y="6144"/>
                  </a:cubicBezTo>
                  <a:close/>
                  <a:moveTo>
                    <a:pt x="8759" y="1859"/>
                  </a:moveTo>
                  <a:cubicBezTo>
                    <a:pt x="9326" y="2426"/>
                    <a:pt x="9672" y="3214"/>
                    <a:pt x="9672" y="4128"/>
                  </a:cubicBezTo>
                  <a:lnTo>
                    <a:pt x="9672" y="7120"/>
                  </a:lnTo>
                  <a:cubicBezTo>
                    <a:pt x="9672" y="8507"/>
                    <a:pt x="8853" y="9735"/>
                    <a:pt x="7562" y="10239"/>
                  </a:cubicBezTo>
                  <a:cubicBezTo>
                    <a:pt x="7215" y="9924"/>
                    <a:pt x="6774" y="9735"/>
                    <a:pt x="6301" y="9735"/>
                  </a:cubicBezTo>
                  <a:cubicBezTo>
                    <a:pt x="5829" y="9735"/>
                    <a:pt x="5356" y="9924"/>
                    <a:pt x="5041" y="10239"/>
                  </a:cubicBezTo>
                  <a:cubicBezTo>
                    <a:pt x="3781" y="9735"/>
                    <a:pt x="2899" y="8507"/>
                    <a:pt x="2899" y="7120"/>
                  </a:cubicBezTo>
                  <a:lnTo>
                    <a:pt x="2899" y="4128"/>
                  </a:lnTo>
                  <a:cubicBezTo>
                    <a:pt x="2899" y="3277"/>
                    <a:pt x="3245" y="2489"/>
                    <a:pt x="3812" y="1859"/>
                  </a:cubicBezTo>
                  <a:lnTo>
                    <a:pt x="6049" y="3655"/>
                  </a:lnTo>
                  <a:cubicBezTo>
                    <a:pt x="6112" y="3718"/>
                    <a:pt x="6191" y="3749"/>
                    <a:pt x="6274" y="3749"/>
                  </a:cubicBezTo>
                  <a:cubicBezTo>
                    <a:pt x="6356" y="3749"/>
                    <a:pt x="6443" y="3718"/>
                    <a:pt x="6522" y="3655"/>
                  </a:cubicBezTo>
                  <a:lnTo>
                    <a:pt x="8759" y="1859"/>
                  </a:lnTo>
                  <a:close/>
                  <a:moveTo>
                    <a:pt x="6333" y="10460"/>
                  </a:moveTo>
                  <a:cubicBezTo>
                    <a:pt x="6805" y="10460"/>
                    <a:pt x="7215" y="10775"/>
                    <a:pt x="7373" y="11216"/>
                  </a:cubicBezTo>
                  <a:lnTo>
                    <a:pt x="5262" y="11216"/>
                  </a:lnTo>
                  <a:cubicBezTo>
                    <a:pt x="5419" y="10775"/>
                    <a:pt x="5797" y="10460"/>
                    <a:pt x="6333" y="10460"/>
                  </a:cubicBezTo>
                  <a:close/>
                  <a:moveTo>
                    <a:pt x="6333" y="0"/>
                  </a:moveTo>
                  <a:cubicBezTo>
                    <a:pt x="4159" y="0"/>
                    <a:pt x="2395" y="1639"/>
                    <a:pt x="2237" y="3718"/>
                  </a:cubicBezTo>
                  <a:cubicBezTo>
                    <a:pt x="1324" y="3718"/>
                    <a:pt x="599" y="4506"/>
                    <a:pt x="725" y="5419"/>
                  </a:cubicBezTo>
                  <a:cubicBezTo>
                    <a:pt x="252" y="5703"/>
                    <a:pt x="0" y="6175"/>
                    <a:pt x="0" y="6742"/>
                  </a:cubicBezTo>
                  <a:cubicBezTo>
                    <a:pt x="0" y="7562"/>
                    <a:pt x="662" y="8223"/>
                    <a:pt x="1481" y="8223"/>
                  </a:cubicBezTo>
                  <a:cubicBezTo>
                    <a:pt x="1796" y="8223"/>
                    <a:pt x="2080" y="8160"/>
                    <a:pt x="2300" y="7940"/>
                  </a:cubicBezTo>
                  <a:cubicBezTo>
                    <a:pt x="2584" y="9263"/>
                    <a:pt x="3497" y="10271"/>
                    <a:pt x="4632" y="10838"/>
                  </a:cubicBezTo>
                  <a:cubicBezTo>
                    <a:pt x="4506" y="11059"/>
                    <a:pt x="4474" y="11311"/>
                    <a:pt x="4474" y="11563"/>
                  </a:cubicBezTo>
                  <a:cubicBezTo>
                    <a:pt x="4474" y="11783"/>
                    <a:pt x="4632" y="11941"/>
                    <a:pt x="4821" y="11941"/>
                  </a:cubicBezTo>
                  <a:lnTo>
                    <a:pt x="7814" y="11941"/>
                  </a:lnTo>
                  <a:cubicBezTo>
                    <a:pt x="8034" y="11941"/>
                    <a:pt x="8192" y="11783"/>
                    <a:pt x="8192" y="11563"/>
                  </a:cubicBezTo>
                  <a:cubicBezTo>
                    <a:pt x="8192" y="11311"/>
                    <a:pt x="8129" y="11059"/>
                    <a:pt x="8034" y="10838"/>
                  </a:cubicBezTo>
                  <a:cubicBezTo>
                    <a:pt x="9168" y="10302"/>
                    <a:pt x="10082" y="9263"/>
                    <a:pt x="10334" y="7940"/>
                  </a:cubicBezTo>
                  <a:cubicBezTo>
                    <a:pt x="10586" y="8097"/>
                    <a:pt x="10870" y="8223"/>
                    <a:pt x="11185" y="8223"/>
                  </a:cubicBezTo>
                  <a:cubicBezTo>
                    <a:pt x="12004" y="8223"/>
                    <a:pt x="12665" y="7562"/>
                    <a:pt x="12665" y="6742"/>
                  </a:cubicBezTo>
                  <a:cubicBezTo>
                    <a:pt x="12665" y="6175"/>
                    <a:pt x="12382" y="5703"/>
                    <a:pt x="11909" y="5419"/>
                  </a:cubicBezTo>
                  <a:cubicBezTo>
                    <a:pt x="12035" y="4506"/>
                    <a:pt x="11311" y="3718"/>
                    <a:pt x="10428" y="3718"/>
                  </a:cubicBezTo>
                  <a:cubicBezTo>
                    <a:pt x="10208" y="1639"/>
                    <a:pt x="8444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8" name="Google Shape;5738;p70"/>
          <p:cNvGrpSpPr/>
          <p:nvPr/>
        </p:nvGrpSpPr>
        <p:grpSpPr>
          <a:xfrm>
            <a:off x="4835248" y="1684275"/>
            <a:ext cx="298046" cy="336332"/>
            <a:chOff x="-54426150" y="1901700"/>
            <a:chExt cx="282000" cy="318225"/>
          </a:xfrm>
        </p:grpSpPr>
        <p:sp>
          <p:nvSpPr>
            <p:cNvPr id="5739" name="Google Shape;5739;p70"/>
            <p:cNvSpPr/>
            <p:nvPr/>
          </p:nvSpPr>
          <p:spPr>
            <a:xfrm>
              <a:off x="-54330850" y="20726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90" y="0"/>
                    <a:pt x="1" y="158"/>
                    <a:pt x="1" y="347"/>
                  </a:cubicBezTo>
                  <a:cubicBezTo>
                    <a:pt x="1" y="536"/>
                    <a:pt x="190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70"/>
            <p:cNvSpPr/>
            <p:nvPr/>
          </p:nvSpPr>
          <p:spPr>
            <a:xfrm>
              <a:off x="-54256800" y="2072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70"/>
            <p:cNvSpPr/>
            <p:nvPr/>
          </p:nvSpPr>
          <p:spPr>
            <a:xfrm>
              <a:off x="-5432060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5" y="970"/>
                    <a:pt x="977" y="1159"/>
                    <a:pt x="1450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3" y="40"/>
                    <a:pt x="2568" y="1"/>
                    <a:pt x="2478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70"/>
            <p:cNvSpPr/>
            <p:nvPr/>
          </p:nvSpPr>
          <p:spPr>
            <a:xfrm>
              <a:off x="-54426150" y="1901700"/>
              <a:ext cx="282000" cy="318225"/>
            </a:xfrm>
            <a:custGeom>
              <a:avLst/>
              <a:gdLst/>
              <a:ahLst/>
              <a:cxnLst/>
              <a:rect l="l" t="t" r="r" b="b"/>
              <a:pathLst>
                <a:path w="11280" h="12729" extrusionOk="0">
                  <a:moveTo>
                    <a:pt x="5672" y="820"/>
                  </a:moveTo>
                  <a:cubicBezTo>
                    <a:pt x="6648" y="820"/>
                    <a:pt x="7562" y="1072"/>
                    <a:pt x="8381" y="1639"/>
                  </a:cubicBezTo>
                  <a:cubicBezTo>
                    <a:pt x="8350" y="1828"/>
                    <a:pt x="8318" y="2049"/>
                    <a:pt x="8318" y="2301"/>
                  </a:cubicBezTo>
                  <a:cubicBezTo>
                    <a:pt x="8318" y="2584"/>
                    <a:pt x="8350" y="2805"/>
                    <a:pt x="8444" y="3057"/>
                  </a:cubicBezTo>
                  <a:lnTo>
                    <a:pt x="1671" y="3057"/>
                  </a:lnTo>
                  <a:cubicBezTo>
                    <a:pt x="2458" y="1702"/>
                    <a:pt x="3939" y="820"/>
                    <a:pt x="5672" y="820"/>
                  </a:cubicBezTo>
                  <a:close/>
                  <a:moveTo>
                    <a:pt x="9389" y="1072"/>
                  </a:moveTo>
                  <a:cubicBezTo>
                    <a:pt x="9547" y="1387"/>
                    <a:pt x="9736" y="1828"/>
                    <a:pt x="9736" y="2301"/>
                  </a:cubicBezTo>
                  <a:cubicBezTo>
                    <a:pt x="9736" y="2773"/>
                    <a:pt x="9547" y="3214"/>
                    <a:pt x="9389" y="3529"/>
                  </a:cubicBezTo>
                  <a:cubicBezTo>
                    <a:pt x="9232" y="3214"/>
                    <a:pt x="9011" y="2773"/>
                    <a:pt x="9011" y="2301"/>
                  </a:cubicBezTo>
                  <a:cubicBezTo>
                    <a:pt x="9011" y="1828"/>
                    <a:pt x="9232" y="1356"/>
                    <a:pt x="9389" y="1072"/>
                  </a:cubicBezTo>
                  <a:close/>
                  <a:moveTo>
                    <a:pt x="5262" y="3750"/>
                  </a:moveTo>
                  <a:cubicBezTo>
                    <a:pt x="5136" y="4065"/>
                    <a:pt x="4853" y="4443"/>
                    <a:pt x="4474" y="4695"/>
                  </a:cubicBezTo>
                  <a:cubicBezTo>
                    <a:pt x="3907" y="5105"/>
                    <a:pt x="3246" y="5325"/>
                    <a:pt x="2742" y="5325"/>
                  </a:cubicBezTo>
                  <a:lnTo>
                    <a:pt x="1923" y="5325"/>
                  </a:lnTo>
                  <a:cubicBezTo>
                    <a:pt x="1734" y="5325"/>
                    <a:pt x="1576" y="5483"/>
                    <a:pt x="1576" y="5703"/>
                  </a:cubicBezTo>
                  <a:lnTo>
                    <a:pt x="1576" y="6806"/>
                  </a:lnTo>
                  <a:lnTo>
                    <a:pt x="851" y="6806"/>
                  </a:lnTo>
                  <a:lnTo>
                    <a:pt x="851" y="5703"/>
                  </a:lnTo>
                  <a:cubicBezTo>
                    <a:pt x="851" y="5010"/>
                    <a:pt x="946" y="4349"/>
                    <a:pt x="1229" y="3750"/>
                  </a:cubicBezTo>
                  <a:close/>
                  <a:moveTo>
                    <a:pt x="10177" y="3750"/>
                  </a:moveTo>
                  <a:cubicBezTo>
                    <a:pt x="10397" y="4349"/>
                    <a:pt x="10555" y="5042"/>
                    <a:pt x="10555" y="5735"/>
                  </a:cubicBezTo>
                  <a:lnTo>
                    <a:pt x="10555" y="6837"/>
                  </a:lnTo>
                  <a:lnTo>
                    <a:pt x="9767" y="6837"/>
                  </a:lnTo>
                  <a:lnTo>
                    <a:pt x="9767" y="5735"/>
                  </a:lnTo>
                  <a:cubicBezTo>
                    <a:pt x="9767" y="5546"/>
                    <a:pt x="9610" y="5388"/>
                    <a:pt x="9421" y="5388"/>
                  </a:cubicBezTo>
                  <a:lnTo>
                    <a:pt x="8665" y="5388"/>
                  </a:lnTo>
                  <a:cubicBezTo>
                    <a:pt x="8129" y="5388"/>
                    <a:pt x="7436" y="5136"/>
                    <a:pt x="6932" y="4758"/>
                  </a:cubicBezTo>
                  <a:cubicBezTo>
                    <a:pt x="6554" y="4475"/>
                    <a:pt x="6270" y="4160"/>
                    <a:pt x="6144" y="3813"/>
                  </a:cubicBezTo>
                  <a:lnTo>
                    <a:pt x="8759" y="3813"/>
                  </a:lnTo>
                  <a:cubicBezTo>
                    <a:pt x="8948" y="4160"/>
                    <a:pt x="9137" y="4380"/>
                    <a:pt x="9200" y="4412"/>
                  </a:cubicBezTo>
                  <a:cubicBezTo>
                    <a:pt x="9279" y="4506"/>
                    <a:pt x="9374" y="4553"/>
                    <a:pt x="9468" y="4553"/>
                  </a:cubicBezTo>
                  <a:cubicBezTo>
                    <a:pt x="9563" y="4553"/>
                    <a:pt x="9657" y="4506"/>
                    <a:pt x="9736" y="4412"/>
                  </a:cubicBezTo>
                  <a:cubicBezTo>
                    <a:pt x="9736" y="4412"/>
                    <a:pt x="9988" y="4160"/>
                    <a:pt x="10177" y="3750"/>
                  </a:cubicBezTo>
                  <a:close/>
                  <a:moveTo>
                    <a:pt x="1545" y="7562"/>
                  </a:moveTo>
                  <a:lnTo>
                    <a:pt x="1545" y="8318"/>
                  </a:lnTo>
                  <a:lnTo>
                    <a:pt x="788" y="8318"/>
                  </a:lnTo>
                  <a:lnTo>
                    <a:pt x="788" y="7562"/>
                  </a:lnTo>
                  <a:close/>
                  <a:moveTo>
                    <a:pt x="10523" y="7562"/>
                  </a:moveTo>
                  <a:lnTo>
                    <a:pt x="10523" y="8318"/>
                  </a:lnTo>
                  <a:lnTo>
                    <a:pt x="9767" y="8318"/>
                  </a:lnTo>
                  <a:lnTo>
                    <a:pt x="9767" y="7562"/>
                  </a:lnTo>
                  <a:close/>
                  <a:moveTo>
                    <a:pt x="1576" y="9074"/>
                  </a:moveTo>
                  <a:lnTo>
                    <a:pt x="1576" y="9421"/>
                  </a:lnTo>
                  <a:lnTo>
                    <a:pt x="1545" y="9421"/>
                  </a:lnTo>
                  <a:cubicBezTo>
                    <a:pt x="1545" y="9641"/>
                    <a:pt x="1387" y="9799"/>
                    <a:pt x="1198" y="9799"/>
                  </a:cubicBezTo>
                  <a:cubicBezTo>
                    <a:pt x="1009" y="9799"/>
                    <a:pt x="851" y="9641"/>
                    <a:pt x="851" y="9421"/>
                  </a:cubicBezTo>
                  <a:lnTo>
                    <a:pt x="851" y="9074"/>
                  </a:lnTo>
                  <a:close/>
                  <a:moveTo>
                    <a:pt x="10555" y="9074"/>
                  </a:moveTo>
                  <a:lnTo>
                    <a:pt x="10555" y="9421"/>
                  </a:lnTo>
                  <a:lnTo>
                    <a:pt x="10523" y="9421"/>
                  </a:lnTo>
                  <a:cubicBezTo>
                    <a:pt x="10523" y="9641"/>
                    <a:pt x="10366" y="9799"/>
                    <a:pt x="10177" y="9799"/>
                  </a:cubicBezTo>
                  <a:cubicBezTo>
                    <a:pt x="9956" y="9799"/>
                    <a:pt x="9799" y="9641"/>
                    <a:pt x="9799" y="9421"/>
                  </a:cubicBezTo>
                  <a:lnTo>
                    <a:pt x="9799" y="9074"/>
                  </a:lnTo>
                  <a:close/>
                  <a:moveTo>
                    <a:pt x="1198" y="10555"/>
                  </a:moveTo>
                  <a:cubicBezTo>
                    <a:pt x="1387" y="10555"/>
                    <a:pt x="1545" y="10713"/>
                    <a:pt x="1545" y="10933"/>
                  </a:cubicBezTo>
                  <a:cubicBezTo>
                    <a:pt x="1545" y="11059"/>
                    <a:pt x="1545" y="11059"/>
                    <a:pt x="1198" y="11689"/>
                  </a:cubicBezTo>
                  <a:cubicBezTo>
                    <a:pt x="820" y="11059"/>
                    <a:pt x="820" y="11059"/>
                    <a:pt x="820" y="10933"/>
                  </a:cubicBezTo>
                  <a:cubicBezTo>
                    <a:pt x="820" y="10713"/>
                    <a:pt x="977" y="10555"/>
                    <a:pt x="1198" y="10555"/>
                  </a:cubicBezTo>
                  <a:close/>
                  <a:moveTo>
                    <a:pt x="10114" y="10618"/>
                  </a:moveTo>
                  <a:cubicBezTo>
                    <a:pt x="10334" y="10618"/>
                    <a:pt x="10492" y="10776"/>
                    <a:pt x="10492" y="10965"/>
                  </a:cubicBezTo>
                  <a:cubicBezTo>
                    <a:pt x="10523" y="10965"/>
                    <a:pt x="10492" y="11059"/>
                    <a:pt x="10492" y="11091"/>
                  </a:cubicBezTo>
                  <a:lnTo>
                    <a:pt x="10177" y="11689"/>
                  </a:lnTo>
                  <a:lnTo>
                    <a:pt x="9799" y="11091"/>
                  </a:lnTo>
                  <a:cubicBezTo>
                    <a:pt x="9799" y="11059"/>
                    <a:pt x="9767" y="10996"/>
                    <a:pt x="9767" y="10965"/>
                  </a:cubicBezTo>
                  <a:cubicBezTo>
                    <a:pt x="9767" y="10776"/>
                    <a:pt x="9925" y="10618"/>
                    <a:pt x="10114" y="10618"/>
                  </a:cubicBezTo>
                  <a:close/>
                  <a:moveTo>
                    <a:pt x="5672" y="4538"/>
                  </a:moveTo>
                  <a:cubicBezTo>
                    <a:pt x="5861" y="4821"/>
                    <a:pt x="6144" y="5105"/>
                    <a:pt x="6522" y="5325"/>
                  </a:cubicBezTo>
                  <a:cubicBezTo>
                    <a:pt x="7184" y="5798"/>
                    <a:pt x="7972" y="6081"/>
                    <a:pt x="8665" y="6081"/>
                  </a:cubicBezTo>
                  <a:lnTo>
                    <a:pt x="9011" y="6081"/>
                  </a:lnTo>
                  <a:lnTo>
                    <a:pt x="9011" y="8696"/>
                  </a:lnTo>
                  <a:cubicBezTo>
                    <a:pt x="9011" y="10524"/>
                    <a:pt x="7530" y="12036"/>
                    <a:pt x="5672" y="12036"/>
                  </a:cubicBezTo>
                  <a:cubicBezTo>
                    <a:pt x="3813" y="12036"/>
                    <a:pt x="2332" y="10524"/>
                    <a:pt x="2332" y="8696"/>
                  </a:cubicBezTo>
                  <a:lnTo>
                    <a:pt x="2332" y="6081"/>
                  </a:lnTo>
                  <a:lnTo>
                    <a:pt x="2679" y="6081"/>
                  </a:lnTo>
                  <a:cubicBezTo>
                    <a:pt x="3403" y="6081"/>
                    <a:pt x="4191" y="5798"/>
                    <a:pt x="4853" y="5325"/>
                  </a:cubicBezTo>
                  <a:cubicBezTo>
                    <a:pt x="5199" y="5105"/>
                    <a:pt x="5483" y="4821"/>
                    <a:pt x="5672" y="4538"/>
                  </a:cubicBezTo>
                  <a:close/>
                  <a:moveTo>
                    <a:pt x="5672" y="1"/>
                  </a:moveTo>
                  <a:cubicBezTo>
                    <a:pt x="2584" y="1"/>
                    <a:pt x="95" y="2584"/>
                    <a:pt x="95" y="5640"/>
                  </a:cubicBezTo>
                  <a:lnTo>
                    <a:pt x="95" y="9389"/>
                  </a:lnTo>
                  <a:cubicBezTo>
                    <a:pt x="95" y="9673"/>
                    <a:pt x="221" y="9925"/>
                    <a:pt x="347" y="10145"/>
                  </a:cubicBezTo>
                  <a:cubicBezTo>
                    <a:pt x="1" y="10524"/>
                    <a:pt x="1" y="11091"/>
                    <a:pt x="221" y="11343"/>
                  </a:cubicBezTo>
                  <a:lnTo>
                    <a:pt x="883" y="12540"/>
                  </a:lnTo>
                  <a:cubicBezTo>
                    <a:pt x="946" y="12666"/>
                    <a:pt x="1072" y="12729"/>
                    <a:pt x="1198" y="12729"/>
                  </a:cubicBezTo>
                  <a:cubicBezTo>
                    <a:pt x="1324" y="12729"/>
                    <a:pt x="1450" y="12666"/>
                    <a:pt x="1513" y="12540"/>
                  </a:cubicBezTo>
                  <a:cubicBezTo>
                    <a:pt x="2175" y="11343"/>
                    <a:pt x="2238" y="11311"/>
                    <a:pt x="2301" y="10965"/>
                  </a:cubicBezTo>
                  <a:cubicBezTo>
                    <a:pt x="3025" y="12036"/>
                    <a:pt x="4254" y="12729"/>
                    <a:pt x="5640" y="12729"/>
                  </a:cubicBezTo>
                  <a:cubicBezTo>
                    <a:pt x="7026" y="12729"/>
                    <a:pt x="8287" y="12036"/>
                    <a:pt x="8980" y="10965"/>
                  </a:cubicBezTo>
                  <a:cubicBezTo>
                    <a:pt x="8980" y="11091"/>
                    <a:pt x="9043" y="11185"/>
                    <a:pt x="9074" y="11311"/>
                  </a:cubicBezTo>
                  <a:lnTo>
                    <a:pt x="9074" y="11343"/>
                  </a:lnTo>
                  <a:lnTo>
                    <a:pt x="9736" y="12540"/>
                  </a:lnTo>
                  <a:cubicBezTo>
                    <a:pt x="9799" y="12666"/>
                    <a:pt x="9925" y="12729"/>
                    <a:pt x="10051" y="12729"/>
                  </a:cubicBezTo>
                  <a:cubicBezTo>
                    <a:pt x="10177" y="12729"/>
                    <a:pt x="10334" y="12666"/>
                    <a:pt x="10366" y="12540"/>
                  </a:cubicBezTo>
                  <a:lnTo>
                    <a:pt x="11028" y="11406"/>
                  </a:lnTo>
                  <a:cubicBezTo>
                    <a:pt x="11122" y="11248"/>
                    <a:pt x="11154" y="11028"/>
                    <a:pt x="11154" y="10870"/>
                  </a:cubicBezTo>
                  <a:cubicBezTo>
                    <a:pt x="11154" y="10618"/>
                    <a:pt x="11028" y="10335"/>
                    <a:pt x="10870" y="10145"/>
                  </a:cubicBezTo>
                  <a:cubicBezTo>
                    <a:pt x="11091" y="9925"/>
                    <a:pt x="11154" y="9673"/>
                    <a:pt x="11154" y="9389"/>
                  </a:cubicBezTo>
                  <a:cubicBezTo>
                    <a:pt x="11280" y="4979"/>
                    <a:pt x="11280" y="5294"/>
                    <a:pt x="11217" y="5168"/>
                  </a:cubicBezTo>
                  <a:cubicBezTo>
                    <a:pt x="11154" y="4317"/>
                    <a:pt x="10870" y="3498"/>
                    <a:pt x="10429" y="2773"/>
                  </a:cubicBezTo>
                  <a:cubicBezTo>
                    <a:pt x="10492" y="2616"/>
                    <a:pt x="10492" y="2458"/>
                    <a:pt x="10492" y="2301"/>
                  </a:cubicBezTo>
                  <a:cubicBezTo>
                    <a:pt x="10492" y="1167"/>
                    <a:pt x="9704" y="221"/>
                    <a:pt x="9641" y="190"/>
                  </a:cubicBezTo>
                  <a:cubicBezTo>
                    <a:pt x="9578" y="95"/>
                    <a:pt x="9484" y="64"/>
                    <a:pt x="9389" y="64"/>
                  </a:cubicBezTo>
                  <a:cubicBezTo>
                    <a:pt x="9263" y="64"/>
                    <a:pt x="9169" y="95"/>
                    <a:pt x="9106" y="190"/>
                  </a:cubicBezTo>
                  <a:cubicBezTo>
                    <a:pt x="9106" y="221"/>
                    <a:pt x="8822" y="473"/>
                    <a:pt x="8633" y="883"/>
                  </a:cubicBezTo>
                  <a:cubicBezTo>
                    <a:pt x="7719" y="316"/>
                    <a:pt x="6743" y="1"/>
                    <a:pt x="5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3" name="Google Shape;5743;p70"/>
          <p:cNvGrpSpPr/>
          <p:nvPr/>
        </p:nvGrpSpPr>
        <p:grpSpPr>
          <a:xfrm>
            <a:off x="4835248" y="2099663"/>
            <a:ext cx="298046" cy="337178"/>
            <a:chOff x="-54426150" y="2294725"/>
            <a:chExt cx="282000" cy="319025"/>
          </a:xfrm>
        </p:grpSpPr>
        <p:sp>
          <p:nvSpPr>
            <p:cNvPr id="5744" name="Google Shape;5744;p70"/>
            <p:cNvSpPr/>
            <p:nvPr/>
          </p:nvSpPr>
          <p:spPr>
            <a:xfrm>
              <a:off x="-54320600" y="252727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26" y="1001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63" y="40"/>
                    <a:pt x="2568" y="1"/>
                    <a:pt x="2478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70"/>
            <p:cNvSpPr/>
            <p:nvPr/>
          </p:nvSpPr>
          <p:spPr>
            <a:xfrm>
              <a:off x="-54330850" y="246407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90" y="0"/>
                    <a:pt x="1" y="158"/>
                    <a:pt x="1" y="378"/>
                  </a:cubicBezTo>
                  <a:cubicBezTo>
                    <a:pt x="1" y="567"/>
                    <a:pt x="190" y="725"/>
                    <a:pt x="379" y="725"/>
                  </a:cubicBezTo>
                  <a:cubicBezTo>
                    <a:pt x="568" y="725"/>
                    <a:pt x="725" y="567"/>
                    <a:pt x="725" y="378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70"/>
            <p:cNvSpPr/>
            <p:nvPr/>
          </p:nvSpPr>
          <p:spPr>
            <a:xfrm>
              <a:off x="-54256800" y="24640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67" y="725"/>
                    <a:pt x="725" y="567"/>
                    <a:pt x="725" y="378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70"/>
            <p:cNvSpPr/>
            <p:nvPr/>
          </p:nvSpPr>
          <p:spPr>
            <a:xfrm>
              <a:off x="-54426150" y="2294725"/>
              <a:ext cx="282000" cy="319025"/>
            </a:xfrm>
            <a:custGeom>
              <a:avLst/>
              <a:gdLst/>
              <a:ahLst/>
              <a:cxnLst/>
              <a:rect l="l" t="t" r="r" b="b"/>
              <a:pathLst>
                <a:path w="11280" h="12761" extrusionOk="0">
                  <a:moveTo>
                    <a:pt x="8381" y="757"/>
                  </a:moveTo>
                  <a:cubicBezTo>
                    <a:pt x="9106" y="757"/>
                    <a:pt x="9610" y="1387"/>
                    <a:pt x="9484" y="2049"/>
                  </a:cubicBezTo>
                  <a:lnTo>
                    <a:pt x="9106" y="4538"/>
                  </a:lnTo>
                  <a:lnTo>
                    <a:pt x="2301" y="4538"/>
                  </a:lnTo>
                  <a:lnTo>
                    <a:pt x="1891" y="2049"/>
                  </a:lnTo>
                  <a:cubicBezTo>
                    <a:pt x="1734" y="1387"/>
                    <a:pt x="2238" y="757"/>
                    <a:pt x="2962" y="757"/>
                  </a:cubicBezTo>
                  <a:close/>
                  <a:moveTo>
                    <a:pt x="2962" y="5294"/>
                  </a:moveTo>
                  <a:cubicBezTo>
                    <a:pt x="2836" y="5609"/>
                    <a:pt x="2616" y="5829"/>
                    <a:pt x="2301" y="5955"/>
                  </a:cubicBezTo>
                  <a:lnTo>
                    <a:pt x="2301" y="5294"/>
                  </a:lnTo>
                  <a:close/>
                  <a:moveTo>
                    <a:pt x="9011" y="5294"/>
                  </a:moveTo>
                  <a:lnTo>
                    <a:pt x="9011" y="5955"/>
                  </a:lnTo>
                  <a:cubicBezTo>
                    <a:pt x="8696" y="5829"/>
                    <a:pt x="8476" y="5609"/>
                    <a:pt x="8350" y="5294"/>
                  </a:cubicBezTo>
                  <a:close/>
                  <a:moveTo>
                    <a:pt x="9767" y="6743"/>
                  </a:moveTo>
                  <a:cubicBezTo>
                    <a:pt x="10177" y="6743"/>
                    <a:pt x="10523" y="7058"/>
                    <a:pt x="10523" y="7499"/>
                  </a:cubicBezTo>
                  <a:cubicBezTo>
                    <a:pt x="10523" y="7940"/>
                    <a:pt x="10177" y="8255"/>
                    <a:pt x="9767" y="8255"/>
                  </a:cubicBezTo>
                  <a:lnTo>
                    <a:pt x="9767" y="6743"/>
                  </a:lnTo>
                  <a:close/>
                  <a:moveTo>
                    <a:pt x="1545" y="6774"/>
                  </a:moveTo>
                  <a:lnTo>
                    <a:pt x="1545" y="8287"/>
                  </a:lnTo>
                  <a:cubicBezTo>
                    <a:pt x="1135" y="8255"/>
                    <a:pt x="788" y="7940"/>
                    <a:pt x="788" y="7530"/>
                  </a:cubicBezTo>
                  <a:cubicBezTo>
                    <a:pt x="788" y="7152"/>
                    <a:pt x="1103" y="6774"/>
                    <a:pt x="1545" y="6774"/>
                  </a:cubicBezTo>
                  <a:close/>
                  <a:moveTo>
                    <a:pt x="7593" y="5294"/>
                  </a:moveTo>
                  <a:cubicBezTo>
                    <a:pt x="7751" y="6050"/>
                    <a:pt x="8318" y="6585"/>
                    <a:pt x="9074" y="6743"/>
                  </a:cubicBezTo>
                  <a:lnTo>
                    <a:pt x="9074" y="8633"/>
                  </a:lnTo>
                  <a:cubicBezTo>
                    <a:pt x="9011" y="10492"/>
                    <a:pt x="7530" y="11973"/>
                    <a:pt x="5672" y="11973"/>
                  </a:cubicBezTo>
                  <a:cubicBezTo>
                    <a:pt x="3813" y="11973"/>
                    <a:pt x="2332" y="10492"/>
                    <a:pt x="2332" y="8633"/>
                  </a:cubicBezTo>
                  <a:lnTo>
                    <a:pt x="2332" y="6743"/>
                  </a:lnTo>
                  <a:cubicBezTo>
                    <a:pt x="3088" y="6585"/>
                    <a:pt x="3624" y="6018"/>
                    <a:pt x="3781" y="5294"/>
                  </a:cubicBezTo>
                  <a:close/>
                  <a:moveTo>
                    <a:pt x="2931" y="1"/>
                  </a:moveTo>
                  <a:cubicBezTo>
                    <a:pt x="1797" y="1"/>
                    <a:pt x="883" y="1040"/>
                    <a:pt x="1072" y="2175"/>
                  </a:cubicBezTo>
                  <a:lnTo>
                    <a:pt x="1513" y="4916"/>
                  </a:lnTo>
                  <a:lnTo>
                    <a:pt x="1513" y="6018"/>
                  </a:lnTo>
                  <a:cubicBezTo>
                    <a:pt x="662" y="6018"/>
                    <a:pt x="1" y="6711"/>
                    <a:pt x="1" y="7530"/>
                  </a:cubicBezTo>
                  <a:cubicBezTo>
                    <a:pt x="1" y="8350"/>
                    <a:pt x="662" y="9043"/>
                    <a:pt x="1513" y="9043"/>
                  </a:cubicBezTo>
                  <a:cubicBezTo>
                    <a:pt x="1702" y="11122"/>
                    <a:pt x="3466" y="12760"/>
                    <a:pt x="5609" y="12760"/>
                  </a:cubicBezTo>
                  <a:cubicBezTo>
                    <a:pt x="7719" y="12760"/>
                    <a:pt x="9484" y="11122"/>
                    <a:pt x="9704" y="9043"/>
                  </a:cubicBezTo>
                  <a:cubicBezTo>
                    <a:pt x="10523" y="9043"/>
                    <a:pt x="11185" y="8350"/>
                    <a:pt x="11185" y="7530"/>
                  </a:cubicBezTo>
                  <a:cubicBezTo>
                    <a:pt x="11280" y="6711"/>
                    <a:pt x="10586" y="6018"/>
                    <a:pt x="9767" y="6018"/>
                  </a:cubicBezTo>
                  <a:lnTo>
                    <a:pt x="9767" y="4916"/>
                  </a:lnTo>
                  <a:lnTo>
                    <a:pt x="10208" y="2175"/>
                  </a:lnTo>
                  <a:cubicBezTo>
                    <a:pt x="10397" y="1040"/>
                    <a:pt x="9547" y="1"/>
                    <a:pt x="8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70"/>
            <p:cNvSpPr/>
            <p:nvPr/>
          </p:nvSpPr>
          <p:spPr>
            <a:xfrm>
              <a:off x="-54312725" y="2334125"/>
              <a:ext cx="54375" cy="53575"/>
            </a:xfrm>
            <a:custGeom>
              <a:avLst/>
              <a:gdLst/>
              <a:ahLst/>
              <a:cxnLst/>
              <a:rect l="l" t="t" r="r" b="b"/>
              <a:pathLst>
                <a:path w="2175" h="2143" extrusionOk="0">
                  <a:moveTo>
                    <a:pt x="1103" y="0"/>
                  </a:moveTo>
                  <a:cubicBezTo>
                    <a:pt x="914" y="0"/>
                    <a:pt x="757" y="158"/>
                    <a:pt x="757" y="347"/>
                  </a:cubicBezTo>
                  <a:lnTo>
                    <a:pt x="757" y="725"/>
                  </a:lnTo>
                  <a:lnTo>
                    <a:pt x="379" y="725"/>
                  </a:lnTo>
                  <a:cubicBezTo>
                    <a:pt x="190" y="725"/>
                    <a:pt x="32" y="882"/>
                    <a:pt x="32" y="1071"/>
                  </a:cubicBezTo>
                  <a:cubicBezTo>
                    <a:pt x="0" y="1229"/>
                    <a:pt x="158" y="1418"/>
                    <a:pt x="379" y="1418"/>
                  </a:cubicBezTo>
                  <a:lnTo>
                    <a:pt x="757" y="1418"/>
                  </a:lnTo>
                  <a:lnTo>
                    <a:pt x="757" y="1796"/>
                  </a:lnTo>
                  <a:cubicBezTo>
                    <a:pt x="757" y="1985"/>
                    <a:pt x="914" y="2142"/>
                    <a:pt x="1103" y="2142"/>
                  </a:cubicBezTo>
                  <a:cubicBezTo>
                    <a:pt x="1292" y="2142"/>
                    <a:pt x="1450" y="1985"/>
                    <a:pt x="1450" y="1796"/>
                  </a:cubicBezTo>
                  <a:lnTo>
                    <a:pt x="1450" y="1418"/>
                  </a:lnTo>
                  <a:lnTo>
                    <a:pt x="1796" y="1418"/>
                  </a:lnTo>
                  <a:cubicBezTo>
                    <a:pt x="2017" y="1418"/>
                    <a:pt x="2174" y="1260"/>
                    <a:pt x="2174" y="1071"/>
                  </a:cubicBezTo>
                  <a:cubicBezTo>
                    <a:pt x="2174" y="882"/>
                    <a:pt x="2017" y="725"/>
                    <a:pt x="1796" y="725"/>
                  </a:cubicBezTo>
                  <a:lnTo>
                    <a:pt x="1450" y="725"/>
                  </a:lnTo>
                  <a:lnTo>
                    <a:pt x="1450" y="347"/>
                  </a:lnTo>
                  <a:cubicBezTo>
                    <a:pt x="1450" y="158"/>
                    <a:pt x="1292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9" name="Google Shape;5749;p70"/>
          <p:cNvGrpSpPr/>
          <p:nvPr/>
        </p:nvGrpSpPr>
        <p:grpSpPr>
          <a:xfrm>
            <a:off x="4833583" y="2514232"/>
            <a:ext cx="301375" cy="337151"/>
            <a:chOff x="-54427725" y="2686975"/>
            <a:chExt cx="285150" cy="319000"/>
          </a:xfrm>
        </p:grpSpPr>
        <p:sp>
          <p:nvSpPr>
            <p:cNvPr id="5750" name="Google Shape;5750;p70"/>
            <p:cNvSpPr/>
            <p:nvPr/>
          </p:nvSpPr>
          <p:spPr>
            <a:xfrm>
              <a:off x="-54320600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5" y="969"/>
                    <a:pt x="977" y="1158"/>
                    <a:pt x="1450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9" y="465"/>
                    <a:pt x="2899" y="213"/>
                    <a:pt x="2741" y="118"/>
                  </a:cubicBezTo>
                  <a:cubicBezTo>
                    <a:pt x="2663" y="39"/>
                    <a:pt x="2568" y="0"/>
                    <a:pt x="2478" y="0"/>
                  </a:cubicBezTo>
                  <a:cubicBezTo>
                    <a:pt x="2387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35" y="433"/>
                    <a:pt x="851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70"/>
            <p:cNvSpPr/>
            <p:nvPr/>
          </p:nvSpPr>
          <p:spPr>
            <a:xfrm>
              <a:off x="-5425680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70"/>
            <p:cNvSpPr/>
            <p:nvPr/>
          </p:nvSpPr>
          <p:spPr>
            <a:xfrm>
              <a:off x="-54330850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90" y="1"/>
                    <a:pt x="1" y="158"/>
                    <a:pt x="1" y="347"/>
                  </a:cubicBezTo>
                  <a:cubicBezTo>
                    <a:pt x="1" y="536"/>
                    <a:pt x="190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70"/>
            <p:cNvSpPr/>
            <p:nvPr/>
          </p:nvSpPr>
          <p:spPr>
            <a:xfrm>
              <a:off x="-54427725" y="2686975"/>
              <a:ext cx="285150" cy="319000"/>
            </a:xfrm>
            <a:custGeom>
              <a:avLst/>
              <a:gdLst/>
              <a:ahLst/>
              <a:cxnLst/>
              <a:rect l="l" t="t" r="r" b="b"/>
              <a:pathLst>
                <a:path w="11406" h="12760" extrusionOk="0">
                  <a:moveTo>
                    <a:pt x="8696" y="756"/>
                  </a:moveTo>
                  <a:cubicBezTo>
                    <a:pt x="9326" y="756"/>
                    <a:pt x="9799" y="1260"/>
                    <a:pt x="9799" y="1859"/>
                  </a:cubicBezTo>
                  <a:lnTo>
                    <a:pt x="9799" y="4883"/>
                  </a:lnTo>
                  <a:cubicBezTo>
                    <a:pt x="9799" y="5072"/>
                    <a:pt x="9641" y="5230"/>
                    <a:pt x="9452" y="5230"/>
                  </a:cubicBezTo>
                  <a:lnTo>
                    <a:pt x="2017" y="5230"/>
                  </a:lnTo>
                  <a:cubicBezTo>
                    <a:pt x="1797" y="5230"/>
                    <a:pt x="1639" y="5072"/>
                    <a:pt x="1639" y="4883"/>
                  </a:cubicBezTo>
                  <a:cubicBezTo>
                    <a:pt x="1608" y="4852"/>
                    <a:pt x="1608" y="1922"/>
                    <a:pt x="1608" y="1859"/>
                  </a:cubicBezTo>
                  <a:cubicBezTo>
                    <a:pt x="1608" y="1229"/>
                    <a:pt x="2112" y="756"/>
                    <a:pt x="2710" y="756"/>
                  </a:cubicBezTo>
                  <a:close/>
                  <a:moveTo>
                    <a:pt x="1608" y="5955"/>
                  </a:moveTo>
                  <a:cubicBezTo>
                    <a:pt x="1734" y="5986"/>
                    <a:pt x="1860" y="6018"/>
                    <a:pt x="1954" y="6018"/>
                  </a:cubicBezTo>
                  <a:lnTo>
                    <a:pt x="2301" y="6018"/>
                  </a:lnTo>
                  <a:lnTo>
                    <a:pt x="2301" y="8317"/>
                  </a:lnTo>
                  <a:cubicBezTo>
                    <a:pt x="2301" y="9105"/>
                    <a:pt x="1986" y="9798"/>
                    <a:pt x="1450" y="10334"/>
                  </a:cubicBezTo>
                  <a:cubicBezTo>
                    <a:pt x="1401" y="10433"/>
                    <a:pt x="1317" y="10480"/>
                    <a:pt x="1225" y="10480"/>
                  </a:cubicBezTo>
                  <a:cubicBezTo>
                    <a:pt x="1142" y="10480"/>
                    <a:pt x="1053" y="10440"/>
                    <a:pt x="977" y="10365"/>
                  </a:cubicBezTo>
                  <a:cubicBezTo>
                    <a:pt x="820" y="10208"/>
                    <a:pt x="820" y="9956"/>
                    <a:pt x="977" y="9830"/>
                  </a:cubicBezTo>
                  <a:cubicBezTo>
                    <a:pt x="1355" y="9452"/>
                    <a:pt x="1608" y="8853"/>
                    <a:pt x="1608" y="8317"/>
                  </a:cubicBezTo>
                  <a:lnTo>
                    <a:pt x="1608" y="5955"/>
                  </a:lnTo>
                  <a:close/>
                  <a:moveTo>
                    <a:pt x="9799" y="5955"/>
                  </a:moveTo>
                  <a:lnTo>
                    <a:pt x="9799" y="6805"/>
                  </a:lnTo>
                  <a:cubicBezTo>
                    <a:pt x="9799" y="8853"/>
                    <a:pt x="9988" y="9420"/>
                    <a:pt x="10429" y="9830"/>
                  </a:cubicBezTo>
                  <a:cubicBezTo>
                    <a:pt x="10618" y="9987"/>
                    <a:pt x="10618" y="10239"/>
                    <a:pt x="10460" y="10365"/>
                  </a:cubicBezTo>
                  <a:cubicBezTo>
                    <a:pt x="10382" y="10444"/>
                    <a:pt x="10287" y="10483"/>
                    <a:pt x="10197" y="10483"/>
                  </a:cubicBezTo>
                  <a:cubicBezTo>
                    <a:pt x="10106" y="10483"/>
                    <a:pt x="10019" y="10444"/>
                    <a:pt x="9956" y="10365"/>
                  </a:cubicBezTo>
                  <a:cubicBezTo>
                    <a:pt x="9389" y="9798"/>
                    <a:pt x="9074" y="9042"/>
                    <a:pt x="9074" y="8317"/>
                  </a:cubicBezTo>
                  <a:lnTo>
                    <a:pt x="9074" y="6018"/>
                  </a:lnTo>
                  <a:lnTo>
                    <a:pt x="9452" y="6018"/>
                  </a:lnTo>
                  <a:cubicBezTo>
                    <a:pt x="9547" y="6018"/>
                    <a:pt x="9704" y="5986"/>
                    <a:pt x="9799" y="5955"/>
                  </a:cubicBezTo>
                  <a:close/>
                  <a:moveTo>
                    <a:pt x="8381" y="6018"/>
                  </a:moveTo>
                  <a:lnTo>
                    <a:pt x="8381" y="8317"/>
                  </a:lnTo>
                  <a:cubicBezTo>
                    <a:pt x="8381" y="8948"/>
                    <a:pt x="8539" y="9515"/>
                    <a:pt x="8822" y="10050"/>
                  </a:cubicBezTo>
                  <a:cubicBezTo>
                    <a:pt x="8224" y="11216"/>
                    <a:pt x="7026" y="11972"/>
                    <a:pt x="5735" y="11972"/>
                  </a:cubicBezTo>
                  <a:cubicBezTo>
                    <a:pt x="4443" y="11972"/>
                    <a:pt x="3246" y="11216"/>
                    <a:pt x="2710" y="10050"/>
                  </a:cubicBezTo>
                  <a:cubicBezTo>
                    <a:pt x="2994" y="9515"/>
                    <a:pt x="3151" y="8916"/>
                    <a:pt x="3151" y="8317"/>
                  </a:cubicBezTo>
                  <a:lnTo>
                    <a:pt x="3151" y="6018"/>
                  </a:lnTo>
                  <a:close/>
                  <a:moveTo>
                    <a:pt x="2710" y="0"/>
                  </a:moveTo>
                  <a:cubicBezTo>
                    <a:pt x="1671" y="0"/>
                    <a:pt x="851" y="819"/>
                    <a:pt x="851" y="1859"/>
                  </a:cubicBezTo>
                  <a:lnTo>
                    <a:pt x="851" y="8317"/>
                  </a:lnTo>
                  <a:cubicBezTo>
                    <a:pt x="851" y="8696"/>
                    <a:pt x="694" y="9042"/>
                    <a:pt x="410" y="9326"/>
                  </a:cubicBezTo>
                  <a:cubicBezTo>
                    <a:pt x="1" y="9767"/>
                    <a:pt x="1" y="10460"/>
                    <a:pt x="410" y="10901"/>
                  </a:cubicBezTo>
                  <a:cubicBezTo>
                    <a:pt x="631" y="11121"/>
                    <a:pt x="922" y="11232"/>
                    <a:pt x="1210" y="11232"/>
                  </a:cubicBezTo>
                  <a:cubicBezTo>
                    <a:pt x="1497" y="11232"/>
                    <a:pt x="1781" y="11121"/>
                    <a:pt x="1986" y="10901"/>
                  </a:cubicBezTo>
                  <a:lnTo>
                    <a:pt x="2143" y="10743"/>
                  </a:lnTo>
                  <a:cubicBezTo>
                    <a:pt x="2868" y="11972"/>
                    <a:pt x="4191" y="12760"/>
                    <a:pt x="5672" y="12760"/>
                  </a:cubicBezTo>
                  <a:cubicBezTo>
                    <a:pt x="7152" y="12760"/>
                    <a:pt x="8444" y="11972"/>
                    <a:pt x="9169" y="10743"/>
                  </a:cubicBezTo>
                  <a:cubicBezTo>
                    <a:pt x="9200" y="10838"/>
                    <a:pt x="9295" y="10869"/>
                    <a:pt x="9326" y="10901"/>
                  </a:cubicBezTo>
                  <a:cubicBezTo>
                    <a:pt x="9547" y="11121"/>
                    <a:pt x="9830" y="11232"/>
                    <a:pt x="10114" y="11232"/>
                  </a:cubicBezTo>
                  <a:cubicBezTo>
                    <a:pt x="10397" y="11232"/>
                    <a:pt x="10681" y="11121"/>
                    <a:pt x="10901" y="10901"/>
                  </a:cubicBezTo>
                  <a:cubicBezTo>
                    <a:pt x="11406" y="10460"/>
                    <a:pt x="11406" y="9767"/>
                    <a:pt x="10964" y="9326"/>
                  </a:cubicBezTo>
                  <a:cubicBezTo>
                    <a:pt x="10744" y="9105"/>
                    <a:pt x="10555" y="8727"/>
                    <a:pt x="10555" y="6805"/>
                  </a:cubicBezTo>
                  <a:lnTo>
                    <a:pt x="10555" y="1859"/>
                  </a:lnTo>
                  <a:cubicBezTo>
                    <a:pt x="10555" y="819"/>
                    <a:pt x="9704" y="0"/>
                    <a:pt x="8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70"/>
            <p:cNvSpPr/>
            <p:nvPr/>
          </p:nvSpPr>
          <p:spPr>
            <a:xfrm>
              <a:off x="-54330850" y="2717875"/>
              <a:ext cx="93750" cy="85425"/>
            </a:xfrm>
            <a:custGeom>
              <a:avLst/>
              <a:gdLst/>
              <a:ahLst/>
              <a:cxnLst/>
              <a:rect l="l" t="t" r="r" b="b"/>
              <a:pathLst>
                <a:path w="3750" h="3417" extrusionOk="0">
                  <a:moveTo>
                    <a:pt x="1828" y="1285"/>
                  </a:moveTo>
                  <a:lnTo>
                    <a:pt x="1891" y="1474"/>
                  </a:lnTo>
                  <a:cubicBezTo>
                    <a:pt x="1954" y="1600"/>
                    <a:pt x="2049" y="1663"/>
                    <a:pt x="2175" y="1663"/>
                  </a:cubicBezTo>
                  <a:lnTo>
                    <a:pt x="2364" y="1726"/>
                  </a:lnTo>
                  <a:lnTo>
                    <a:pt x="2206" y="1883"/>
                  </a:lnTo>
                  <a:cubicBezTo>
                    <a:pt x="2143" y="1946"/>
                    <a:pt x="2112" y="2072"/>
                    <a:pt x="2112" y="2198"/>
                  </a:cubicBezTo>
                  <a:lnTo>
                    <a:pt x="2143" y="2387"/>
                  </a:lnTo>
                  <a:lnTo>
                    <a:pt x="1954" y="2293"/>
                  </a:lnTo>
                  <a:cubicBezTo>
                    <a:pt x="1891" y="2277"/>
                    <a:pt x="1828" y="2269"/>
                    <a:pt x="1765" y="2269"/>
                  </a:cubicBezTo>
                  <a:cubicBezTo>
                    <a:pt x="1702" y="2269"/>
                    <a:pt x="1639" y="2277"/>
                    <a:pt x="1576" y="2293"/>
                  </a:cubicBezTo>
                  <a:lnTo>
                    <a:pt x="1387" y="2387"/>
                  </a:lnTo>
                  <a:lnTo>
                    <a:pt x="1450" y="2198"/>
                  </a:lnTo>
                  <a:cubicBezTo>
                    <a:pt x="1482" y="2072"/>
                    <a:pt x="1450" y="1946"/>
                    <a:pt x="1324" y="1883"/>
                  </a:cubicBezTo>
                  <a:lnTo>
                    <a:pt x="1167" y="1726"/>
                  </a:lnTo>
                  <a:lnTo>
                    <a:pt x="1482" y="1663"/>
                  </a:lnTo>
                  <a:cubicBezTo>
                    <a:pt x="1576" y="1663"/>
                    <a:pt x="1702" y="1600"/>
                    <a:pt x="1734" y="1474"/>
                  </a:cubicBezTo>
                  <a:lnTo>
                    <a:pt x="1828" y="1285"/>
                  </a:lnTo>
                  <a:close/>
                  <a:moveTo>
                    <a:pt x="1887" y="1"/>
                  </a:moveTo>
                  <a:cubicBezTo>
                    <a:pt x="1749" y="1"/>
                    <a:pt x="1608" y="72"/>
                    <a:pt x="1545" y="213"/>
                  </a:cubicBezTo>
                  <a:lnTo>
                    <a:pt x="1198" y="938"/>
                  </a:lnTo>
                  <a:lnTo>
                    <a:pt x="442" y="1033"/>
                  </a:lnTo>
                  <a:cubicBezTo>
                    <a:pt x="127" y="1096"/>
                    <a:pt x="1" y="1474"/>
                    <a:pt x="253" y="1663"/>
                  </a:cubicBezTo>
                  <a:lnTo>
                    <a:pt x="757" y="2230"/>
                  </a:lnTo>
                  <a:lnTo>
                    <a:pt x="631" y="2986"/>
                  </a:lnTo>
                  <a:cubicBezTo>
                    <a:pt x="607" y="3229"/>
                    <a:pt x="789" y="3416"/>
                    <a:pt x="1004" y="3416"/>
                  </a:cubicBezTo>
                  <a:cubicBezTo>
                    <a:pt x="1067" y="3416"/>
                    <a:pt x="1133" y="3400"/>
                    <a:pt x="1198" y="3364"/>
                  </a:cubicBezTo>
                  <a:lnTo>
                    <a:pt x="1860" y="3017"/>
                  </a:lnTo>
                  <a:lnTo>
                    <a:pt x="2521" y="3364"/>
                  </a:lnTo>
                  <a:cubicBezTo>
                    <a:pt x="2586" y="3400"/>
                    <a:pt x="2652" y="3416"/>
                    <a:pt x="2715" y="3416"/>
                  </a:cubicBezTo>
                  <a:cubicBezTo>
                    <a:pt x="2930" y="3416"/>
                    <a:pt x="3113" y="3229"/>
                    <a:pt x="3088" y="2986"/>
                  </a:cubicBezTo>
                  <a:lnTo>
                    <a:pt x="2962" y="2230"/>
                  </a:lnTo>
                  <a:lnTo>
                    <a:pt x="3529" y="1663"/>
                  </a:lnTo>
                  <a:cubicBezTo>
                    <a:pt x="3750" y="1474"/>
                    <a:pt x="3624" y="1096"/>
                    <a:pt x="3309" y="1033"/>
                  </a:cubicBezTo>
                  <a:lnTo>
                    <a:pt x="2584" y="938"/>
                  </a:lnTo>
                  <a:lnTo>
                    <a:pt x="2206" y="213"/>
                  </a:lnTo>
                  <a:cubicBezTo>
                    <a:pt x="2159" y="72"/>
                    <a:pt x="2025" y="1"/>
                    <a:pt x="18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5" name="Google Shape;5755;p70"/>
          <p:cNvGrpSpPr/>
          <p:nvPr/>
        </p:nvGrpSpPr>
        <p:grpSpPr>
          <a:xfrm>
            <a:off x="6888851" y="1686151"/>
            <a:ext cx="334667" cy="335302"/>
            <a:chOff x="-52513800" y="1903475"/>
            <a:chExt cx="316650" cy="317250"/>
          </a:xfrm>
        </p:grpSpPr>
        <p:sp>
          <p:nvSpPr>
            <p:cNvPr id="5756" name="Google Shape;5756;p70"/>
            <p:cNvSpPr/>
            <p:nvPr/>
          </p:nvSpPr>
          <p:spPr>
            <a:xfrm>
              <a:off x="-5239170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86" y="1"/>
                  </a:moveTo>
                  <a:cubicBezTo>
                    <a:pt x="291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8" y="465"/>
                    <a:pt x="2898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0" y="1"/>
                    <a:pt x="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70"/>
            <p:cNvSpPr/>
            <p:nvPr/>
          </p:nvSpPr>
          <p:spPr>
            <a:xfrm>
              <a:off x="-52513800" y="1903475"/>
              <a:ext cx="316650" cy="317250"/>
            </a:xfrm>
            <a:custGeom>
              <a:avLst/>
              <a:gdLst/>
              <a:ahLst/>
              <a:cxnLst/>
              <a:rect l="l" t="t" r="r" b="b"/>
              <a:pathLst>
                <a:path w="12666" h="12690" extrusionOk="0">
                  <a:moveTo>
                    <a:pt x="6333" y="781"/>
                  </a:moveTo>
                  <a:lnTo>
                    <a:pt x="11500" y="3332"/>
                  </a:lnTo>
                  <a:lnTo>
                    <a:pt x="10082" y="4057"/>
                  </a:lnTo>
                  <a:lnTo>
                    <a:pt x="9641" y="3175"/>
                  </a:lnTo>
                  <a:cubicBezTo>
                    <a:pt x="9547" y="3049"/>
                    <a:pt x="9452" y="2986"/>
                    <a:pt x="9326" y="2986"/>
                  </a:cubicBezTo>
                  <a:lnTo>
                    <a:pt x="3309" y="2986"/>
                  </a:lnTo>
                  <a:cubicBezTo>
                    <a:pt x="3151" y="2986"/>
                    <a:pt x="3025" y="3049"/>
                    <a:pt x="2994" y="3175"/>
                  </a:cubicBezTo>
                  <a:lnTo>
                    <a:pt x="2553" y="4057"/>
                  </a:lnTo>
                  <a:lnTo>
                    <a:pt x="1167" y="3332"/>
                  </a:lnTo>
                  <a:lnTo>
                    <a:pt x="6333" y="781"/>
                  </a:lnTo>
                  <a:close/>
                  <a:moveTo>
                    <a:pt x="9043" y="3742"/>
                  </a:moveTo>
                  <a:lnTo>
                    <a:pt x="9389" y="4467"/>
                  </a:lnTo>
                  <a:lnTo>
                    <a:pt x="3151" y="4467"/>
                  </a:lnTo>
                  <a:lnTo>
                    <a:pt x="3498" y="3742"/>
                  </a:lnTo>
                  <a:close/>
                  <a:moveTo>
                    <a:pt x="9673" y="5223"/>
                  </a:moveTo>
                  <a:lnTo>
                    <a:pt x="9673" y="6105"/>
                  </a:lnTo>
                  <a:cubicBezTo>
                    <a:pt x="9547" y="6042"/>
                    <a:pt x="9452" y="6010"/>
                    <a:pt x="9326" y="6010"/>
                  </a:cubicBezTo>
                  <a:lnTo>
                    <a:pt x="7782" y="6010"/>
                  </a:lnTo>
                  <a:cubicBezTo>
                    <a:pt x="7310" y="6010"/>
                    <a:pt x="6869" y="6325"/>
                    <a:pt x="6743" y="6766"/>
                  </a:cubicBezTo>
                  <a:lnTo>
                    <a:pt x="5861" y="6766"/>
                  </a:lnTo>
                  <a:cubicBezTo>
                    <a:pt x="5703" y="6325"/>
                    <a:pt x="5325" y="6010"/>
                    <a:pt x="4790" y="6010"/>
                  </a:cubicBezTo>
                  <a:lnTo>
                    <a:pt x="3277" y="6010"/>
                  </a:lnTo>
                  <a:cubicBezTo>
                    <a:pt x="3151" y="6010"/>
                    <a:pt x="2994" y="6042"/>
                    <a:pt x="2899" y="6105"/>
                  </a:cubicBezTo>
                  <a:lnTo>
                    <a:pt x="2899" y="5223"/>
                  </a:lnTo>
                  <a:close/>
                  <a:moveTo>
                    <a:pt x="4821" y="6766"/>
                  </a:moveTo>
                  <a:cubicBezTo>
                    <a:pt x="5042" y="6766"/>
                    <a:pt x="5199" y="6924"/>
                    <a:pt x="5199" y="7113"/>
                  </a:cubicBezTo>
                  <a:cubicBezTo>
                    <a:pt x="5199" y="7743"/>
                    <a:pt x="4664" y="8216"/>
                    <a:pt x="4096" y="8216"/>
                  </a:cubicBezTo>
                  <a:lnTo>
                    <a:pt x="3309" y="8216"/>
                  </a:lnTo>
                  <a:cubicBezTo>
                    <a:pt x="3088" y="8216"/>
                    <a:pt x="2931" y="8058"/>
                    <a:pt x="2931" y="7869"/>
                  </a:cubicBezTo>
                  <a:lnTo>
                    <a:pt x="2931" y="7113"/>
                  </a:lnTo>
                  <a:cubicBezTo>
                    <a:pt x="2931" y="6924"/>
                    <a:pt x="3088" y="6766"/>
                    <a:pt x="3309" y="6766"/>
                  </a:cubicBezTo>
                  <a:close/>
                  <a:moveTo>
                    <a:pt x="9326" y="6766"/>
                  </a:moveTo>
                  <a:cubicBezTo>
                    <a:pt x="9515" y="6766"/>
                    <a:pt x="9673" y="6924"/>
                    <a:pt x="9673" y="7113"/>
                  </a:cubicBezTo>
                  <a:lnTo>
                    <a:pt x="9673" y="7869"/>
                  </a:lnTo>
                  <a:cubicBezTo>
                    <a:pt x="9673" y="8058"/>
                    <a:pt x="9515" y="8216"/>
                    <a:pt x="9326" y="8216"/>
                  </a:cubicBezTo>
                  <a:lnTo>
                    <a:pt x="8570" y="8216"/>
                  </a:lnTo>
                  <a:cubicBezTo>
                    <a:pt x="7940" y="8216"/>
                    <a:pt x="7436" y="7712"/>
                    <a:pt x="7436" y="7113"/>
                  </a:cubicBezTo>
                  <a:cubicBezTo>
                    <a:pt x="7436" y="6924"/>
                    <a:pt x="7593" y="6766"/>
                    <a:pt x="7782" y="6766"/>
                  </a:cubicBezTo>
                  <a:close/>
                  <a:moveTo>
                    <a:pt x="2206" y="6766"/>
                  </a:moveTo>
                  <a:lnTo>
                    <a:pt x="2206" y="8247"/>
                  </a:lnTo>
                  <a:cubicBezTo>
                    <a:pt x="1765" y="8247"/>
                    <a:pt x="1450" y="7901"/>
                    <a:pt x="1450" y="7523"/>
                  </a:cubicBezTo>
                  <a:cubicBezTo>
                    <a:pt x="1450" y="7113"/>
                    <a:pt x="1765" y="6766"/>
                    <a:pt x="2206" y="6766"/>
                  </a:cubicBezTo>
                  <a:close/>
                  <a:moveTo>
                    <a:pt x="10429" y="6766"/>
                  </a:moveTo>
                  <a:cubicBezTo>
                    <a:pt x="10870" y="6766"/>
                    <a:pt x="11185" y="7082"/>
                    <a:pt x="11185" y="7523"/>
                  </a:cubicBezTo>
                  <a:cubicBezTo>
                    <a:pt x="11185" y="7901"/>
                    <a:pt x="10807" y="8247"/>
                    <a:pt x="10429" y="8247"/>
                  </a:cubicBezTo>
                  <a:lnTo>
                    <a:pt x="10429" y="6766"/>
                  </a:lnTo>
                  <a:close/>
                  <a:moveTo>
                    <a:pt x="6680" y="7523"/>
                  </a:moveTo>
                  <a:cubicBezTo>
                    <a:pt x="6774" y="7869"/>
                    <a:pt x="6932" y="8184"/>
                    <a:pt x="7184" y="8468"/>
                  </a:cubicBezTo>
                  <a:cubicBezTo>
                    <a:pt x="7562" y="8814"/>
                    <a:pt x="8035" y="9003"/>
                    <a:pt x="8539" y="9003"/>
                  </a:cubicBezTo>
                  <a:lnTo>
                    <a:pt x="9295" y="9003"/>
                  </a:lnTo>
                  <a:cubicBezTo>
                    <a:pt x="9389" y="9003"/>
                    <a:pt x="9515" y="8972"/>
                    <a:pt x="9641" y="8940"/>
                  </a:cubicBezTo>
                  <a:lnTo>
                    <a:pt x="9641" y="8940"/>
                  </a:lnTo>
                  <a:cubicBezTo>
                    <a:pt x="9515" y="10610"/>
                    <a:pt x="8066" y="11965"/>
                    <a:pt x="6302" y="11965"/>
                  </a:cubicBezTo>
                  <a:cubicBezTo>
                    <a:pt x="4506" y="11965"/>
                    <a:pt x="3088" y="10610"/>
                    <a:pt x="2899" y="8940"/>
                  </a:cubicBezTo>
                  <a:lnTo>
                    <a:pt x="2899" y="8940"/>
                  </a:lnTo>
                  <a:cubicBezTo>
                    <a:pt x="3025" y="8972"/>
                    <a:pt x="3151" y="9003"/>
                    <a:pt x="3246" y="9003"/>
                  </a:cubicBezTo>
                  <a:lnTo>
                    <a:pt x="4033" y="9003"/>
                  </a:lnTo>
                  <a:cubicBezTo>
                    <a:pt x="4947" y="9003"/>
                    <a:pt x="5703" y="8373"/>
                    <a:pt x="5861" y="7523"/>
                  </a:cubicBezTo>
                  <a:close/>
                  <a:moveTo>
                    <a:pt x="6310" y="1"/>
                  </a:moveTo>
                  <a:cubicBezTo>
                    <a:pt x="6255" y="1"/>
                    <a:pt x="6207" y="9"/>
                    <a:pt x="6176" y="24"/>
                  </a:cubicBezTo>
                  <a:lnTo>
                    <a:pt x="190" y="3017"/>
                  </a:lnTo>
                  <a:cubicBezTo>
                    <a:pt x="64" y="3112"/>
                    <a:pt x="1" y="3206"/>
                    <a:pt x="1" y="3332"/>
                  </a:cubicBezTo>
                  <a:cubicBezTo>
                    <a:pt x="1" y="3490"/>
                    <a:pt x="64" y="3616"/>
                    <a:pt x="190" y="3647"/>
                  </a:cubicBezTo>
                  <a:lnTo>
                    <a:pt x="2238" y="4656"/>
                  </a:lnTo>
                  <a:cubicBezTo>
                    <a:pt x="2238" y="4719"/>
                    <a:pt x="2206" y="4750"/>
                    <a:pt x="2206" y="4782"/>
                  </a:cubicBezTo>
                  <a:lnTo>
                    <a:pt x="2206" y="5979"/>
                  </a:lnTo>
                  <a:cubicBezTo>
                    <a:pt x="1356" y="5979"/>
                    <a:pt x="694" y="6640"/>
                    <a:pt x="694" y="7460"/>
                  </a:cubicBezTo>
                  <a:cubicBezTo>
                    <a:pt x="694" y="8279"/>
                    <a:pt x="1356" y="8972"/>
                    <a:pt x="2206" y="8972"/>
                  </a:cubicBezTo>
                  <a:cubicBezTo>
                    <a:pt x="2395" y="11051"/>
                    <a:pt x="4159" y="12689"/>
                    <a:pt x="6302" y="12689"/>
                  </a:cubicBezTo>
                  <a:cubicBezTo>
                    <a:pt x="8413" y="12689"/>
                    <a:pt x="10240" y="11051"/>
                    <a:pt x="10397" y="8972"/>
                  </a:cubicBezTo>
                  <a:cubicBezTo>
                    <a:pt x="11217" y="8972"/>
                    <a:pt x="11878" y="8279"/>
                    <a:pt x="11878" y="7460"/>
                  </a:cubicBezTo>
                  <a:cubicBezTo>
                    <a:pt x="11878" y="6640"/>
                    <a:pt x="11217" y="5979"/>
                    <a:pt x="10397" y="5979"/>
                  </a:cubicBezTo>
                  <a:lnTo>
                    <a:pt x="10397" y="4782"/>
                  </a:lnTo>
                  <a:cubicBezTo>
                    <a:pt x="10397" y="4750"/>
                    <a:pt x="10397" y="4719"/>
                    <a:pt x="10334" y="4656"/>
                  </a:cubicBezTo>
                  <a:lnTo>
                    <a:pt x="11847" y="3931"/>
                  </a:lnTo>
                  <a:lnTo>
                    <a:pt x="11847" y="6357"/>
                  </a:lnTo>
                  <a:cubicBezTo>
                    <a:pt x="11847" y="6546"/>
                    <a:pt x="12004" y="6703"/>
                    <a:pt x="12193" y="6703"/>
                  </a:cubicBezTo>
                  <a:cubicBezTo>
                    <a:pt x="12382" y="6703"/>
                    <a:pt x="12540" y="6546"/>
                    <a:pt x="12540" y="6357"/>
                  </a:cubicBezTo>
                  <a:lnTo>
                    <a:pt x="12540" y="3332"/>
                  </a:lnTo>
                  <a:lnTo>
                    <a:pt x="12666" y="3332"/>
                  </a:lnTo>
                  <a:cubicBezTo>
                    <a:pt x="12666" y="3206"/>
                    <a:pt x="12603" y="3049"/>
                    <a:pt x="12477" y="3017"/>
                  </a:cubicBezTo>
                  <a:lnTo>
                    <a:pt x="6491" y="24"/>
                  </a:lnTo>
                  <a:cubicBezTo>
                    <a:pt x="6428" y="9"/>
                    <a:pt x="6365" y="1"/>
                    <a:pt x="6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8" name="Google Shape;5758;p70"/>
          <p:cNvGrpSpPr/>
          <p:nvPr/>
        </p:nvGrpSpPr>
        <p:grpSpPr>
          <a:xfrm>
            <a:off x="6898006" y="2100509"/>
            <a:ext cx="316357" cy="335486"/>
            <a:chOff x="-52505925" y="2295525"/>
            <a:chExt cx="299325" cy="317425"/>
          </a:xfrm>
        </p:grpSpPr>
        <p:sp>
          <p:nvSpPr>
            <p:cNvPr id="5759" name="Google Shape;5759;p70"/>
            <p:cNvSpPr/>
            <p:nvPr/>
          </p:nvSpPr>
          <p:spPr>
            <a:xfrm>
              <a:off x="-52401950" y="2526500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58" y="969"/>
                    <a:pt x="2773" y="622"/>
                  </a:cubicBezTo>
                  <a:cubicBezTo>
                    <a:pt x="2930" y="465"/>
                    <a:pt x="2930" y="244"/>
                    <a:pt x="2773" y="118"/>
                  </a:cubicBezTo>
                  <a:cubicBezTo>
                    <a:pt x="2710" y="55"/>
                    <a:pt x="2615" y="24"/>
                    <a:pt x="2517" y="24"/>
                  </a:cubicBezTo>
                  <a:cubicBezTo>
                    <a:pt x="2418" y="24"/>
                    <a:pt x="2316" y="55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35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70"/>
            <p:cNvSpPr/>
            <p:nvPr/>
          </p:nvSpPr>
          <p:spPr>
            <a:xfrm>
              <a:off x="-52411400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70"/>
            <p:cNvSpPr/>
            <p:nvPr/>
          </p:nvSpPr>
          <p:spPr>
            <a:xfrm>
              <a:off x="-5233657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70"/>
            <p:cNvSpPr/>
            <p:nvPr/>
          </p:nvSpPr>
          <p:spPr>
            <a:xfrm>
              <a:off x="-52505925" y="2295525"/>
              <a:ext cx="299325" cy="317425"/>
            </a:xfrm>
            <a:custGeom>
              <a:avLst/>
              <a:gdLst/>
              <a:ahLst/>
              <a:cxnLst/>
              <a:rect l="l" t="t" r="r" b="b"/>
              <a:pathLst>
                <a:path w="11973" h="12697" extrusionOk="0">
                  <a:moveTo>
                    <a:pt x="8046" y="1489"/>
                  </a:moveTo>
                  <a:cubicBezTo>
                    <a:pt x="8121" y="1489"/>
                    <a:pt x="8192" y="1497"/>
                    <a:pt x="8255" y="1513"/>
                  </a:cubicBezTo>
                  <a:cubicBezTo>
                    <a:pt x="8224" y="1639"/>
                    <a:pt x="8224" y="1765"/>
                    <a:pt x="8224" y="1859"/>
                  </a:cubicBezTo>
                  <a:lnTo>
                    <a:pt x="8224" y="2080"/>
                  </a:lnTo>
                  <a:cubicBezTo>
                    <a:pt x="7909" y="1828"/>
                    <a:pt x="7499" y="1670"/>
                    <a:pt x="7121" y="1607"/>
                  </a:cubicBezTo>
                  <a:cubicBezTo>
                    <a:pt x="7341" y="1513"/>
                    <a:pt x="7594" y="1513"/>
                    <a:pt x="7814" y="1513"/>
                  </a:cubicBezTo>
                  <a:cubicBezTo>
                    <a:pt x="7893" y="1497"/>
                    <a:pt x="7972" y="1489"/>
                    <a:pt x="8046" y="1489"/>
                  </a:cubicBezTo>
                  <a:close/>
                  <a:moveTo>
                    <a:pt x="9326" y="914"/>
                  </a:moveTo>
                  <a:cubicBezTo>
                    <a:pt x="9484" y="1071"/>
                    <a:pt x="9610" y="1261"/>
                    <a:pt x="9673" y="1544"/>
                  </a:cubicBezTo>
                  <a:cubicBezTo>
                    <a:pt x="9452" y="1796"/>
                    <a:pt x="9232" y="2111"/>
                    <a:pt x="9137" y="2458"/>
                  </a:cubicBezTo>
                  <a:cubicBezTo>
                    <a:pt x="9043" y="2269"/>
                    <a:pt x="8980" y="2080"/>
                    <a:pt x="8980" y="1859"/>
                  </a:cubicBezTo>
                  <a:cubicBezTo>
                    <a:pt x="8980" y="1513"/>
                    <a:pt x="9137" y="1198"/>
                    <a:pt x="9326" y="914"/>
                  </a:cubicBezTo>
                  <a:close/>
                  <a:moveTo>
                    <a:pt x="11122" y="1513"/>
                  </a:moveTo>
                  <a:lnTo>
                    <a:pt x="11122" y="1513"/>
                  </a:lnTo>
                  <a:cubicBezTo>
                    <a:pt x="11028" y="2174"/>
                    <a:pt x="10460" y="2741"/>
                    <a:pt x="9767" y="2899"/>
                  </a:cubicBezTo>
                  <a:cubicBezTo>
                    <a:pt x="9925" y="2174"/>
                    <a:pt x="10460" y="1670"/>
                    <a:pt x="11122" y="1513"/>
                  </a:cubicBezTo>
                  <a:close/>
                  <a:moveTo>
                    <a:pt x="6365" y="2237"/>
                  </a:moveTo>
                  <a:cubicBezTo>
                    <a:pt x="7404" y="2237"/>
                    <a:pt x="8287" y="2836"/>
                    <a:pt x="8728" y="3718"/>
                  </a:cubicBezTo>
                  <a:lnTo>
                    <a:pt x="8602" y="3718"/>
                  </a:lnTo>
                  <a:cubicBezTo>
                    <a:pt x="7972" y="3718"/>
                    <a:pt x="7499" y="4222"/>
                    <a:pt x="7499" y="4821"/>
                  </a:cubicBezTo>
                  <a:lnTo>
                    <a:pt x="7499" y="5167"/>
                  </a:lnTo>
                  <a:lnTo>
                    <a:pt x="3025" y="5167"/>
                  </a:lnTo>
                  <a:cubicBezTo>
                    <a:pt x="2206" y="5167"/>
                    <a:pt x="1513" y="4506"/>
                    <a:pt x="1513" y="3686"/>
                  </a:cubicBezTo>
                  <a:cubicBezTo>
                    <a:pt x="1513" y="2899"/>
                    <a:pt x="2206" y="2237"/>
                    <a:pt x="3025" y="2237"/>
                  </a:cubicBezTo>
                  <a:close/>
                  <a:moveTo>
                    <a:pt x="10397" y="3497"/>
                  </a:moveTo>
                  <a:cubicBezTo>
                    <a:pt x="10429" y="3686"/>
                    <a:pt x="10460" y="3875"/>
                    <a:pt x="10460" y="4064"/>
                  </a:cubicBezTo>
                  <a:cubicBezTo>
                    <a:pt x="10460" y="4537"/>
                    <a:pt x="10334" y="4978"/>
                    <a:pt x="10114" y="5388"/>
                  </a:cubicBezTo>
                  <a:cubicBezTo>
                    <a:pt x="9956" y="5608"/>
                    <a:pt x="10145" y="5923"/>
                    <a:pt x="10429" y="5923"/>
                  </a:cubicBezTo>
                  <a:lnTo>
                    <a:pt x="10460" y="5923"/>
                  </a:lnTo>
                  <a:cubicBezTo>
                    <a:pt x="10870" y="5923"/>
                    <a:pt x="11217" y="6238"/>
                    <a:pt x="11217" y="6679"/>
                  </a:cubicBezTo>
                  <a:cubicBezTo>
                    <a:pt x="11217" y="7120"/>
                    <a:pt x="10902" y="7435"/>
                    <a:pt x="10460" y="7435"/>
                  </a:cubicBezTo>
                  <a:lnTo>
                    <a:pt x="9704" y="7435"/>
                  </a:lnTo>
                  <a:lnTo>
                    <a:pt x="9704" y="4821"/>
                  </a:lnTo>
                  <a:cubicBezTo>
                    <a:pt x="9704" y="4443"/>
                    <a:pt x="9641" y="4033"/>
                    <a:pt x="9515" y="3686"/>
                  </a:cubicBezTo>
                  <a:cubicBezTo>
                    <a:pt x="9830" y="3655"/>
                    <a:pt x="10114" y="3592"/>
                    <a:pt x="10397" y="3497"/>
                  </a:cubicBezTo>
                  <a:close/>
                  <a:moveTo>
                    <a:pt x="1513" y="6679"/>
                  </a:moveTo>
                  <a:lnTo>
                    <a:pt x="1513" y="8160"/>
                  </a:lnTo>
                  <a:cubicBezTo>
                    <a:pt x="1104" y="8160"/>
                    <a:pt x="789" y="7845"/>
                    <a:pt x="789" y="7435"/>
                  </a:cubicBezTo>
                  <a:cubicBezTo>
                    <a:pt x="789" y="7026"/>
                    <a:pt x="1135" y="6679"/>
                    <a:pt x="1513" y="6679"/>
                  </a:cubicBezTo>
                  <a:close/>
                  <a:moveTo>
                    <a:pt x="8570" y="4474"/>
                  </a:moveTo>
                  <a:cubicBezTo>
                    <a:pt x="8759" y="4474"/>
                    <a:pt x="8917" y="4632"/>
                    <a:pt x="8917" y="4821"/>
                  </a:cubicBezTo>
                  <a:cubicBezTo>
                    <a:pt x="8980" y="4978"/>
                    <a:pt x="8980" y="8412"/>
                    <a:pt x="8980" y="8570"/>
                  </a:cubicBezTo>
                  <a:cubicBezTo>
                    <a:pt x="8980" y="10460"/>
                    <a:pt x="7467" y="11972"/>
                    <a:pt x="5609" y="11972"/>
                  </a:cubicBezTo>
                  <a:cubicBezTo>
                    <a:pt x="3781" y="11972"/>
                    <a:pt x="2269" y="10460"/>
                    <a:pt x="2269" y="8570"/>
                  </a:cubicBezTo>
                  <a:lnTo>
                    <a:pt x="2269" y="5797"/>
                  </a:lnTo>
                  <a:cubicBezTo>
                    <a:pt x="2521" y="5892"/>
                    <a:pt x="2742" y="5923"/>
                    <a:pt x="3025" y="5923"/>
                  </a:cubicBezTo>
                  <a:lnTo>
                    <a:pt x="7877" y="5923"/>
                  </a:lnTo>
                  <a:cubicBezTo>
                    <a:pt x="8066" y="5923"/>
                    <a:pt x="8224" y="5766"/>
                    <a:pt x="8224" y="5577"/>
                  </a:cubicBezTo>
                  <a:lnTo>
                    <a:pt x="8224" y="4821"/>
                  </a:lnTo>
                  <a:cubicBezTo>
                    <a:pt x="8224" y="4632"/>
                    <a:pt x="8381" y="4474"/>
                    <a:pt x="8570" y="4474"/>
                  </a:cubicBezTo>
                  <a:close/>
                  <a:moveTo>
                    <a:pt x="9358" y="0"/>
                  </a:moveTo>
                  <a:cubicBezTo>
                    <a:pt x="9271" y="0"/>
                    <a:pt x="9185" y="32"/>
                    <a:pt x="9106" y="95"/>
                  </a:cubicBezTo>
                  <a:cubicBezTo>
                    <a:pt x="9043" y="95"/>
                    <a:pt x="8791" y="378"/>
                    <a:pt x="8539" y="819"/>
                  </a:cubicBezTo>
                  <a:cubicBezTo>
                    <a:pt x="8318" y="756"/>
                    <a:pt x="8098" y="725"/>
                    <a:pt x="7877" y="725"/>
                  </a:cubicBezTo>
                  <a:cubicBezTo>
                    <a:pt x="7089" y="725"/>
                    <a:pt x="6365" y="1008"/>
                    <a:pt x="5735" y="1481"/>
                  </a:cubicBezTo>
                  <a:lnTo>
                    <a:pt x="2994" y="1481"/>
                  </a:lnTo>
                  <a:cubicBezTo>
                    <a:pt x="1765" y="1481"/>
                    <a:pt x="757" y="2458"/>
                    <a:pt x="757" y="3718"/>
                  </a:cubicBezTo>
                  <a:cubicBezTo>
                    <a:pt x="757" y="4379"/>
                    <a:pt x="1072" y="5010"/>
                    <a:pt x="1545" y="5419"/>
                  </a:cubicBezTo>
                  <a:cubicBezTo>
                    <a:pt x="1482" y="5451"/>
                    <a:pt x="1482" y="5545"/>
                    <a:pt x="1482" y="5577"/>
                  </a:cubicBezTo>
                  <a:lnTo>
                    <a:pt x="1482" y="5923"/>
                  </a:lnTo>
                  <a:cubicBezTo>
                    <a:pt x="662" y="5923"/>
                    <a:pt x="1" y="6585"/>
                    <a:pt x="1" y="7435"/>
                  </a:cubicBezTo>
                  <a:cubicBezTo>
                    <a:pt x="1" y="8255"/>
                    <a:pt x="662" y="8916"/>
                    <a:pt x="1482" y="8916"/>
                  </a:cubicBezTo>
                  <a:cubicBezTo>
                    <a:pt x="1702" y="10996"/>
                    <a:pt x="3435" y="12697"/>
                    <a:pt x="5577" y="12697"/>
                  </a:cubicBezTo>
                  <a:cubicBezTo>
                    <a:pt x="7877" y="12697"/>
                    <a:pt x="9673" y="10806"/>
                    <a:pt x="9673" y="8570"/>
                  </a:cubicBezTo>
                  <a:lnTo>
                    <a:pt x="9673" y="8223"/>
                  </a:lnTo>
                  <a:lnTo>
                    <a:pt x="10429" y="8223"/>
                  </a:lnTo>
                  <a:cubicBezTo>
                    <a:pt x="11248" y="8223"/>
                    <a:pt x="11941" y="7530"/>
                    <a:pt x="11941" y="6711"/>
                  </a:cubicBezTo>
                  <a:cubicBezTo>
                    <a:pt x="11973" y="6049"/>
                    <a:pt x="11563" y="5482"/>
                    <a:pt x="10965" y="5293"/>
                  </a:cubicBezTo>
                  <a:cubicBezTo>
                    <a:pt x="11122" y="4915"/>
                    <a:pt x="11217" y="4506"/>
                    <a:pt x="11217" y="4064"/>
                  </a:cubicBezTo>
                  <a:cubicBezTo>
                    <a:pt x="11217" y="3718"/>
                    <a:pt x="11185" y="3403"/>
                    <a:pt x="11059" y="3056"/>
                  </a:cubicBezTo>
                  <a:cubicBezTo>
                    <a:pt x="11626" y="2584"/>
                    <a:pt x="11973" y="1859"/>
                    <a:pt x="11973" y="1071"/>
                  </a:cubicBezTo>
                  <a:cubicBezTo>
                    <a:pt x="11973" y="882"/>
                    <a:pt x="11815" y="725"/>
                    <a:pt x="11626" y="725"/>
                  </a:cubicBezTo>
                  <a:cubicBezTo>
                    <a:pt x="11154" y="725"/>
                    <a:pt x="10713" y="851"/>
                    <a:pt x="10303" y="1071"/>
                  </a:cubicBezTo>
                  <a:cubicBezTo>
                    <a:pt x="10082" y="504"/>
                    <a:pt x="9641" y="95"/>
                    <a:pt x="9610" y="95"/>
                  </a:cubicBezTo>
                  <a:cubicBezTo>
                    <a:pt x="9531" y="32"/>
                    <a:pt x="9444" y="0"/>
                    <a:pt x="93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3" name="Google Shape;5763;p70"/>
          <p:cNvGrpSpPr/>
          <p:nvPr/>
        </p:nvGrpSpPr>
        <p:grpSpPr>
          <a:xfrm>
            <a:off x="6908417" y="2514232"/>
            <a:ext cx="295536" cy="336332"/>
            <a:chOff x="-52494100" y="2686975"/>
            <a:chExt cx="279625" cy="318225"/>
          </a:xfrm>
        </p:grpSpPr>
        <p:sp>
          <p:nvSpPr>
            <p:cNvPr id="5764" name="Google Shape;5764;p70"/>
            <p:cNvSpPr/>
            <p:nvPr/>
          </p:nvSpPr>
          <p:spPr>
            <a:xfrm>
              <a:off x="-52391700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86" y="0"/>
                  </a:moveTo>
                  <a:cubicBezTo>
                    <a:pt x="291" y="0"/>
                    <a:pt x="205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8" y="465"/>
                    <a:pt x="2898" y="213"/>
                    <a:pt x="2741" y="118"/>
                  </a:cubicBezTo>
                  <a:cubicBezTo>
                    <a:pt x="2662" y="39"/>
                    <a:pt x="2568" y="0"/>
                    <a:pt x="2477" y="0"/>
                  </a:cubicBezTo>
                  <a:cubicBezTo>
                    <a:pt x="2387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0" y="0"/>
                    <a:pt x="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70"/>
            <p:cNvSpPr/>
            <p:nvPr/>
          </p:nvSpPr>
          <p:spPr>
            <a:xfrm>
              <a:off x="-5240195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70"/>
            <p:cNvSpPr/>
            <p:nvPr/>
          </p:nvSpPr>
          <p:spPr>
            <a:xfrm>
              <a:off x="-52327925" y="2855525"/>
              <a:ext cx="18925" cy="17350"/>
            </a:xfrm>
            <a:custGeom>
              <a:avLst/>
              <a:gdLst/>
              <a:ahLst/>
              <a:cxnLst/>
              <a:rect l="l" t="t" r="r" b="b"/>
              <a:pathLst>
                <a:path w="757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7" y="693"/>
                    <a:pt x="694" y="536"/>
                    <a:pt x="694" y="347"/>
                  </a:cubicBezTo>
                  <a:cubicBezTo>
                    <a:pt x="757" y="189"/>
                    <a:pt x="600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70"/>
            <p:cNvSpPr/>
            <p:nvPr/>
          </p:nvSpPr>
          <p:spPr>
            <a:xfrm>
              <a:off x="-52494100" y="26869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8538" y="756"/>
                  </a:moveTo>
                  <a:cubicBezTo>
                    <a:pt x="8727" y="756"/>
                    <a:pt x="8885" y="914"/>
                    <a:pt x="8885" y="1103"/>
                  </a:cubicBezTo>
                  <a:lnTo>
                    <a:pt x="8885" y="2269"/>
                  </a:lnTo>
                  <a:lnTo>
                    <a:pt x="2143" y="2269"/>
                  </a:lnTo>
                  <a:lnTo>
                    <a:pt x="2143" y="1103"/>
                  </a:lnTo>
                  <a:cubicBezTo>
                    <a:pt x="2143" y="914"/>
                    <a:pt x="2300" y="756"/>
                    <a:pt x="2552" y="756"/>
                  </a:cubicBezTo>
                  <a:close/>
                  <a:moveTo>
                    <a:pt x="5545" y="3025"/>
                  </a:moveTo>
                  <a:cubicBezTo>
                    <a:pt x="5734" y="3025"/>
                    <a:pt x="5892" y="3182"/>
                    <a:pt x="5892" y="3371"/>
                  </a:cubicBezTo>
                  <a:cubicBezTo>
                    <a:pt x="5892" y="3592"/>
                    <a:pt x="5734" y="3749"/>
                    <a:pt x="5545" y="3749"/>
                  </a:cubicBezTo>
                  <a:cubicBezTo>
                    <a:pt x="5356" y="3749"/>
                    <a:pt x="5199" y="3592"/>
                    <a:pt x="5199" y="3371"/>
                  </a:cubicBezTo>
                  <a:cubicBezTo>
                    <a:pt x="5199" y="3182"/>
                    <a:pt x="5356" y="3025"/>
                    <a:pt x="5545" y="3025"/>
                  </a:cubicBezTo>
                  <a:close/>
                  <a:moveTo>
                    <a:pt x="4474" y="3025"/>
                  </a:moveTo>
                  <a:cubicBezTo>
                    <a:pt x="4443" y="3151"/>
                    <a:pt x="4411" y="3277"/>
                    <a:pt x="4411" y="3434"/>
                  </a:cubicBezTo>
                  <a:cubicBezTo>
                    <a:pt x="4411" y="3529"/>
                    <a:pt x="4443" y="3655"/>
                    <a:pt x="4474" y="3781"/>
                  </a:cubicBezTo>
                  <a:lnTo>
                    <a:pt x="2206" y="3781"/>
                  </a:lnTo>
                  <a:lnTo>
                    <a:pt x="2206" y="3025"/>
                  </a:lnTo>
                  <a:close/>
                  <a:moveTo>
                    <a:pt x="8853" y="3056"/>
                  </a:moveTo>
                  <a:lnTo>
                    <a:pt x="8853" y="3812"/>
                  </a:lnTo>
                  <a:lnTo>
                    <a:pt x="6553" y="3812"/>
                  </a:lnTo>
                  <a:lnTo>
                    <a:pt x="6553" y="3781"/>
                  </a:lnTo>
                  <a:cubicBezTo>
                    <a:pt x="6616" y="3655"/>
                    <a:pt x="6648" y="3529"/>
                    <a:pt x="6648" y="3434"/>
                  </a:cubicBezTo>
                  <a:cubicBezTo>
                    <a:pt x="6648" y="3308"/>
                    <a:pt x="6616" y="3151"/>
                    <a:pt x="6553" y="3056"/>
                  </a:cubicBezTo>
                  <a:close/>
                  <a:moveTo>
                    <a:pt x="9601" y="4568"/>
                  </a:moveTo>
                  <a:cubicBezTo>
                    <a:pt x="9503" y="4903"/>
                    <a:pt x="9317" y="5207"/>
                    <a:pt x="9042" y="5482"/>
                  </a:cubicBezTo>
                  <a:cubicBezTo>
                    <a:pt x="8763" y="5736"/>
                    <a:pt x="8382" y="5887"/>
                    <a:pt x="7997" y="5887"/>
                  </a:cubicBezTo>
                  <a:cubicBezTo>
                    <a:pt x="7904" y="5887"/>
                    <a:pt x="7811" y="5878"/>
                    <a:pt x="7719" y="5860"/>
                  </a:cubicBezTo>
                  <a:cubicBezTo>
                    <a:pt x="6207" y="5640"/>
                    <a:pt x="4758" y="5199"/>
                    <a:pt x="3434" y="4568"/>
                  </a:cubicBezTo>
                  <a:close/>
                  <a:moveTo>
                    <a:pt x="1418" y="6742"/>
                  </a:moveTo>
                  <a:lnTo>
                    <a:pt x="1418" y="8223"/>
                  </a:lnTo>
                  <a:cubicBezTo>
                    <a:pt x="1009" y="8223"/>
                    <a:pt x="662" y="7908"/>
                    <a:pt x="662" y="7467"/>
                  </a:cubicBezTo>
                  <a:cubicBezTo>
                    <a:pt x="662" y="7089"/>
                    <a:pt x="1009" y="6742"/>
                    <a:pt x="1418" y="6742"/>
                  </a:cubicBezTo>
                  <a:close/>
                  <a:moveTo>
                    <a:pt x="9641" y="6742"/>
                  </a:moveTo>
                  <a:cubicBezTo>
                    <a:pt x="10019" y="6742"/>
                    <a:pt x="10397" y="7057"/>
                    <a:pt x="10397" y="7467"/>
                  </a:cubicBezTo>
                  <a:cubicBezTo>
                    <a:pt x="10397" y="7908"/>
                    <a:pt x="10019" y="8223"/>
                    <a:pt x="9641" y="8223"/>
                  </a:cubicBezTo>
                  <a:lnTo>
                    <a:pt x="9641" y="6742"/>
                  </a:lnTo>
                  <a:close/>
                  <a:moveTo>
                    <a:pt x="2143" y="4757"/>
                  </a:moveTo>
                  <a:lnTo>
                    <a:pt x="2741" y="5072"/>
                  </a:lnTo>
                  <a:cubicBezTo>
                    <a:pt x="4254" y="5829"/>
                    <a:pt x="5860" y="6333"/>
                    <a:pt x="7562" y="6616"/>
                  </a:cubicBezTo>
                  <a:cubicBezTo>
                    <a:pt x="7667" y="6633"/>
                    <a:pt x="7777" y="6640"/>
                    <a:pt x="7889" y="6640"/>
                  </a:cubicBezTo>
                  <a:cubicBezTo>
                    <a:pt x="8211" y="6640"/>
                    <a:pt x="8550" y="6576"/>
                    <a:pt x="8853" y="6459"/>
                  </a:cubicBezTo>
                  <a:lnTo>
                    <a:pt x="8853" y="8664"/>
                  </a:lnTo>
                  <a:cubicBezTo>
                    <a:pt x="8885" y="10460"/>
                    <a:pt x="7341" y="11972"/>
                    <a:pt x="5514" y="11972"/>
                  </a:cubicBezTo>
                  <a:cubicBezTo>
                    <a:pt x="3655" y="11972"/>
                    <a:pt x="2143" y="10460"/>
                    <a:pt x="2143" y="8633"/>
                  </a:cubicBezTo>
                  <a:lnTo>
                    <a:pt x="2143" y="4757"/>
                  </a:lnTo>
                  <a:close/>
                  <a:moveTo>
                    <a:pt x="2584" y="0"/>
                  </a:moveTo>
                  <a:cubicBezTo>
                    <a:pt x="1954" y="0"/>
                    <a:pt x="1481" y="504"/>
                    <a:pt x="1481" y="1103"/>
                  </a:cubicBezTo>
                  <a:lnTo>
                    <a:pt x="1481" y="5986"/>
                  </a:lnTo>
                  <a:cubicBezTo>
                    <a:pt x="662" y="5986"/>
                    <a:pt x="0" y="6648"/>
                    <a:pt x="0" y="7467"/>
                  </a:cubicBezTo>
                  <a:cubicBezTo>
                    <a:pt x="0" y="8317"/>
                    <a:pt x="662" y="8979"/>
                    <a:pt x="1481" y="8979"/>
                  </a:cubicBezTo>
                  <a:cubicBezTo>
                    <a:pt x="1670" y="11058"/>
                    <a:pt x="3466" y="12728"/>
                    <a:pt x="5577" y="12728"/>
                  </a:cubicBezTo>
                  <a:cubicBezTo>
                    <a:pt x="7719" y="12728"/>
                    <a:pt x="9483" y="11058"/>
                    <a:pt x="9672" y="8979"/>
                  </a:cubicBezTo>
                  <a:cubicBezTo>
                    <a:pt x="10492" y="8979"/>
                    <a:pt x="11185" y="8317"/>
                    <a:pt x="11185" y="7467"/>
                  </a:cubicBezTo>
                  <a:cubicBezTo>
                    <a:pt x="11122" y="6679"/>
                    <a:pt x="10460" y="6018"/>
                    <a:pt x="9641" y="6018"/>
                  </a:cubicBezTo>
                  <a:lnTo>
                    <a:pt x="9641" y="5892"/>
                  </a:lnTo>
                  <a:cubicBezTo>
                    <a:pt x="10113" y="5419"/>
                    <a:pt x="10397" y="4789"/>
                    <a:pt x="10397" y="4127"/>
                  </a:cubicBezTo>
                  <a:cubicBezTo>
                    <a:pt x="10397" y="3938"/>
                    <a:pt x="10240" y="3781"/>
                    <a:pt x="10019" y="3781"/>
                  </a:cubicBezTo>
                  <a:lnTo>
                    <a:pt x="9672" y="3781"/>
                  </a:lnTo>
                  <a:lnTo>
                    <a:pt x="9672" y="1103"/>
                  </a:lnTo>
                  <a:cubicBezTo>
                    <a:pt x="9672" y="473"/>
                    <a:pt x="9168" y="0"/>
                    <a:pt x="85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8" name="Google Shape;5768;p70"/>
          <p:cNvGrpSpPr/>
          <p:nvPr/>
        </p:nvGrpSpPr>
        <p:grpSpPr>
          <a:xfrm>
            <a:off x="7744070" y="2111315"/>
            <a:ext cx="293871" cy="336332"/>
            <a:chOff x="-51708850" y="2305750"/>
            <a:chExt cx="278050" cy="318225"/>
          </a:xfrm>
        </p:grpSpPr>
        <p:sp>
          <p:nvSpPr>
            <p:cNvPr id="5769" name="Google Shape;5769;p70"/>
            <p:cNvSpPr/>
            <p:nvPr/>
          </p:nvSpPr>
          <p:spPr>
            <a:xfrm>
              <a:off x="-51617475" y="2455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70"/>
            <p:cNvSpPr/>
            <p:nvPr/>
          </p:nvSpPr>
          <p:spPr>
            <a:xfrm>
              <a:off x="-51541875" y="245540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70"/>
            <p:cNvSpPr/>
            <p:nvPr/>
          </p:nvSpPr>
          <p:spPr>
            <a:xfrm>
              <a:off x="-51708850" y="2305750"/>
              <a:ext cx="278050" cy="318225"/>
            </a:xfrm>
            <a:custGeom>
              <a:avLst/>
              <a:gdLst/>
              <a:ahLst/>
              <a:cxnLst/>
              <a:rect l="l" t="t" r="r" b="b"/>
              <a:pathLst>
                <a:path w="11122" h="12729" extrusionOk="0">
                  <a:moveTo>
                    <a:pt x="1765" y="725"/>
                  </a:moveTo>
                  <a:cubicBezTo>
                    <a:pt x="1986" y="725"/>
                    <a:pt x="2143" y="883"/>
                    <a:pt x="2143" y="1072"/>
                  </a:cubicBezTo>
                  <a:cubicBezTo>
                    <a:pt x="2143" y="1261"/>
                    <a:pt x="1986" y="1419"/>
                    <a:pt x="1765" y="1419"/>
                  </a:cubicBezTo>
                  <a:cubicBezTo>
                    <a:pt x="1576" y="1419"/>
                    <a:pt x="1419" y="1261"/>
                    <a:pt x="1419" y="1072"/>
                  </a:cubicBezTo>
                  <a:cubicBezTo>
                    <a:pt x="1419" y="915"/>
                    <a:pt x="1576" y="725"/>
                    <a:pt x="1765" y="725"/>
                  </a:cubicBezTo>
                  <a:close/>
                  <a:moveTo>
                    <a:pt x="5514" y="725"/>
                  </a:moveTo>
                  <a:cubicBezTo>
                    <a:pt x="5703" y="725"/>
                    <a:pt x="5861" y="883"/>
                    <a:pt x="5861" y="1072"/>
                  </a:cubicBezTo>
                  <a:cubicBezTo>
                    <a:pt x="5861" y="1261"/>
                    <a:pt x="5703" y="1419"/>
                    <a:pt x="5514" y="1419"/>
                  </a:cubicBezTo>
                  <a:cubicBezTo>
                    <a:pt x="5325" y="1419"/>
                    <a:pt x="5168" y="1261"/>
                    <a:pt x="5168" y="1072"/>
                  </a:cubicBezTo>
                  <a:cubicBezTo>
                    <a:pt x="5136" y="915"/>
                    <a:pt x="5294" y="725"/>
                    <a:pt x="5514" y="725"/>
                  </a:cubicBezTo>
                  <a:close/>
                  <a:moveTo>
                    <a:pt x="9232" y="725"/>
                  </a:moveTo>
                  <a:cubicBezTo>
                    <a:pt x="9421" y="725"/>
                    <a:pt x="9578" y="883"/>
                    <a:pt x="9578" y="1072"/>
                  </a:cubicBezTo>
                  <a:cubicBezTo>
                    <a:pt x="9578" y="1261"/>
                    <a:pt x="9421" y="1419"/>
                    <a:pt x="9232" y="1419"/>
                  </a:cubicBezTo>
                  <a:cubicBezTo>
                    <a:pt x="9011" y="1419"/>
                    <a:pt x="8885" y="1261"/>
                    <a:pt x="8885" y="1072"/>
                  </a:cubicBezTo>
                  <a:cubicBezTo>
                    <a:pt x="8854" y="915"/>
                    <a:pt x="9011" y="725"/>
                    <a:pt x="9232" y="725"/>
                  </a:cubicBezTo>
                  <a:close/>
                  <a:moveTo>
                    <a:pt x="5483" y="3277"/>
                  </a:moveTo>
                  <a:lnTo>
                    <a:pt x="5987" y="3781"/>
                  </a:lnTo>
                  <a:lnTo>
                    <a:pt x="5483" y="4286"/>
                  </a:lnTo>
                  <a:lnTo>
                    <a:pt x="4979" y="3781"/>
                  </a:lnTo>
                  <a:lnTo>
                    <a:pt x="5483" y="3277"/>
                  </a:lnTo>
                  <a:close/>
                  <a:moveTo>
                    <a:pt x="8602" y="2049"/>
                  </a:moveTo>
                  <a:lnTo>
                    <a:pt x="8822" y="2175"/>
                  </a:lnTo>
                  <a:lnTo>
                    <a:pt x="8822" y="4443"/>
                  </a:lnTo>
                  <a:lnTo>
                    <a:pt x="6396" y="4443"/>
                  </a:lnTo>
                  <a:lnTo>
                    <a:pt x="6837" y="4034"/>
                  </a:lnTo>
                  <a:cubicBezTo>
                    <a:pt x="6995" y="3876"/>
                    <a:pt x="6995" y="3624"/>
                    <a:pt x="6837" y="3498"/>
                  </a:cubicBezTo>
                  <a:lnTo>
                    <a:pt x="5766" y="2458"/>
                  </a:lnTo>
                  <a:cubicBezTo>
                    <a:pt x="5687" y="2380"/>
                    <a:pt x="5585" y="2340"/>
                    <a:pt x="5491" y="2340"/>
                  </a:cubicBezTo>
                  <a:cubicBezTo>
                    <a:pt x="5396" y="2340"/>
                    <a:pt x="5309" y="2380"/>
                    <a:pt x="5262" y="2458"/>
                  </a:cubicBezTo>
                  <a:lnTo>
                    <a:pt x="4191" y="3498"/>
                  </a:lnTo>
                  <a:cubicBezTo>
                    <a:pt x="4033" y="3655"/>
                    <a:pt x="4033" y="3907"/>
                    <a:pt x="4191" y="4034"/>
                  </a:cubicBezTo>
                  <a:lnTo>
                    <a:pt x="4632" y="4443"/>
                  </a:lnTo>
                  <a:lnTo>
                    <a:pt x="2175" y="4443"/>
                  </a:lnTo>
                  <a:lnTo>
                    <a:pt x="2175" y="2175"/>
                  </a:lnTo>
                  <a:lnTo>
                    <a:pt x="2427" y="2049"/>
                  </a:lnTo>
                  <a:lnTo>
                    <a:pt x="3435" y="2868"/>
                  </a:lnTo>
                  <a:cubicBezTo>
                    <a:pt x="3498" y="2931"/>
                    <a:pt x="3577" y="2962"/>
                    <a:pt x="3655" y="2962"/>
                  </a:cubicBezTo>
                  <a:cubicBezTo>
                    <a:pt x="3734" y="2962"/>
                    <a:pt x="3813" y="2931"/>
                    <a:pt x="3876" y="2868"/>
                  </a:cubicBezTo>
                  <a:lnTo>
                    <a:pt x="4884" y="2049"/>
                  </a:lnTo>
                  <a:cubicBezTo>
                    <a:pt x="5042" y="2175"/>
                    <a:pt x="5231" y="2206"/>
                    <a:pt x="5483" y="2206"/>
                  </a:cubicBezTo>
                  <a:cubicBezTo>
                    <a:pt x="5672" y="2206"/>
                    <a:pt x="5924" y="2143"/>
                    <a:pt x="6081" y="2049"/>
                  </a:cubicBezTo>
                  <a:lnTo>
                    <a:pt x="7089" y="2868"/>
                  </a:lnTo>
                  <a:cubicBezTo>
                    <a:pt x="7152" y="2931"/>
                    <a:pt x="7231" y="2962"/>
                    <a:pt x="7314" y="2962"/>
                  </a:cubicBezTo>
                  <a:cubicBezTo>
                    <a:pt x="7397" y="2962"/>
                    <a:pt x="7483" y="2931"/>
                    <a:pt x="7562" y="2868"/>
                  </a:cubicBezTo>
                  <a:lnTo>
                    <a:pt x="8602" y="2049"/>
                  </a:lnTo>
                  <a:close/>
                  <a:moveTo>
                    <a:pt x="1419" y="5199"/>
                  </a:moveTo>
                  <a:lnTo>
                    <a:pt x="1419" y="6711"/>
                  </a:lnTo>
                  <a:cubicBezTo>
                    <a:pt x="977" y="6711"/>
                    <a:pt x="662" y="6396"/>
                    <a:pt x="662" y="5955"/>
                  </a:cubicBezTo>
                  <a:cubicBezTo>
                    <a:pt x="662" y="5546"/>
                    <a:pt x="1041" y="5199"/>
                    <a:pt x="1419" y="5199"/>
                  </a:cubicBezTo>
                  <a:close/>
                  <a:moveTo>
                    <a:pt x="9610" y="5199"/>
                  </a:moveTo>
                  <a:cubicBezTo>
                    <a:pt x="10019" y="5199"/>
                    <a:pt x="10366" y="5546"/>
                    <a:pt x="10366" y="5955"/>
                  </a:cubicBezTo>
                  <a:cubicBezTo>
                    <a:pt x="10366" y="6333"/>
                    <a:pt x="10019" y="6711"/>
                    <a:pt x="9610" y="6711"/>
                  </a:cubicBezTo>
                  <a:lnTo>
                    <a:pt x="9610" y="5199"/>
                  </a:lnTo>
                  <a:close/>
                  <a:moveTo>
                    <a:pt x="8822" y="5199"/>
                  </a:moveTo>
                  <a:lnTo>
                    <a:pt x="8822" y="8602"/>
                  </a:lnTo>
                  <a:lnTo>
                    <a:pt x="8224" y="8791"/>
                  </a:lnTo>
                  <a:cubicBezTo>
                    <a:pt x="8167" y="8807"/>
                    <a:pt x="8105" y="8815"/>
                    <a:pt x="8043" y="8815"/>
                  </a:cubicBezTo>
                  <a:cubicBezTo>
                    <a:pt x="7863" y="8815"/>
                    <a:pt x="7671" y="8750"/>
                    <a:pt x="7531" y="8633"/>
                  </a:cubicBezTo>
                  <a:cubicBezTo>
                    <a:pt x="7239" y="8342"/>
                    <a:pt x="6873" y="8200"/>
                    <a:pt x="6512" y="8200"/>
                  </a:cubicBezTo>
                  <a:cubicBezTo>
                    <a:pt x="6132" y="8200"/>
                    <a:pt x="5758" y="8358"/>
                    <a:pt x="5483" y="8665"/>
                  </a:cubicBezTo>
                  <a:cubicBezTo>
                    <a:pt x="5217" y="8382"/>
                    <a:pt x="4828" y="8222"/>
                    <a:pt x="4432" y="8222"/>
                  </a:cubicBezTo>
                  <a:cubicBezTo>
                    <a:pt x="4078" y="8222"/>
                    <a:pt x="3718" y="8350"/>
                    <a:pt x="3435" y="8633"/>
                  </a:cubicBezTo>
                  <a:cubicBezTo>
                    <a:pt x="3303" y="8765"/>
                    <a:pt x="3141" y="8820"/>
                    <a:pt x="2958" y="8820"/>
                  </a:cubicBezTo>
                  <a:cubicBezTo>
                    <a:pt x="2879" y="8820"/>
                    <a:pt x="2796" y="8810"/>
                    <a:pt x="2710" y="8791"/>
                  </a:cubicBezTo>
                  <a:lnTo>
                    <a:pt x="2080" y="8602"/>
                  </a:lnTo>
                  <a:lnTo>
                    <a:pt x="2080" y="5199"/>
                  </a:lnTo>
                  <a:close/>
                  <a:moveTo>
                    <a:pt x="4442" y="8945"/>
                  </a:moveTo>
                  <a:cubicBezTo>
                    <a:pt x="4678" y="8945"/>
                    <a:pt x="4913" y="9062"/>
                    <a:pt x="5042" y="9263"/>
                  </a:cubicBezTo>
                  <a:cubicBezTo>
                    <a:pt x="4853" y="9484"/>
                    <a:pt x="4601" y="9767"/>
                    <a:pt x="4096" y="9925"/>
                  </a:cubicBezTo>
                  <a:cubicBezTo>
                    <a:pt x="3889" y="10000"/>
                    <a:pt x="3677" y="10035"/>
                    <a:pt x="3468" y="10035"/>
                  </a:cubicBezTo>
                  <a:cubicBezTo>
                    <a:pt x="2882" y="10035"/>
                    <a:pt x="2317" y="9759"/>
                    <a:pt x="1923" y="9295"/>
                  </a:cubicBezTo>
                  <a:lnTo>
                    <a:pt x="1923" y="9295"/>
                  </a:lnTo>
                  <a:lnTo>
                    <a:pt x="2521" y="9484"/>
                  </a:lnTo>
                  <a:cubicBezTo>
                    <a:pt x="2673" y="9531"/>
                    <a:pt x="2831" y="9556"/>
                    <a:pt x="2987" y="9556"/>
                  </a:cubicBezTo>
                  <a:cubicBezTo>
                    <a:pt x="3350" y="9556"/>
                    <a:pt x="3706" y="9423"/>
                    <a:pt x="3970" y="9137"/>
                  </a:cubicBezTo>
                  <a:cubicBezTo>
                    <a:pt x="4102" y="9006"/>
                    <a:pt x="4273" y="8945"/>
                    <a:pt x="4442" y="8945"/>
                  </a:cubicBezTo>
                  <a:close/>
                  <a:moveTo>
                    <a:pt x="6546" y="9022"/>
                  </a:moveTo>
                  <a:cubicBezTo>
                    <a:pt x="6718" y="9022"/>
                    <a:pt x="6892" y="9080"/>
                    <a:pt x="7026" y="9200"/>
                  </a:cubicBezTo>
                  <a:cubicBezTo>
                    <a:pt x="7299" y="9496"/>
                    <a:pt x="7671" y="9644"/>
                    <a:pt x="8046" y="9644"/>
                  </a:cubicBezTo>
                  <a:cubicBezTo>
                    <a:pt x="8191" y="9644"/>
                    <a:pt x="8336" y="9622"/>
                    <a:pt x="8476" y="9578"/>
                  </a:cubicBezTo>
                  <a:lnTo>
                    <a:pt x="9074" y="9326"/>
                  </a:lnTo>
                  <a:lnTo>
                    <a:pt x="9074" y="9326"/>
                  </a:lnTo>
                  <a:cubicBezTo>
                    <a:pt x="8677" y="9794"/>
                    <a:pt x="8107" y="10053"/>
                    <a:pt x="7517" y="10053"/>
                  </a:cubicBezTo>
                  <a:cubicBezTo>
                    <a:pt x="7312" y="10053"/>
                    <a:pt x="7104" y="10022"/>
                    <a:pt x="6900" y="9956"/>
                  </a:cubicBezTo>
                  <a:cubicBezTo>
                    <a:pt x="6428" y="9799"/>
                    <a:pt x="6144" y="9547"/>
                    <a:pt x="5955" y="9326"/>
                  </a:cubicBezTo>
                  <a:cubicBezTo>
                    <a:pt x="6082" y="9127"/>
                    <a:pt x="6313" y="9022"/>
                    <a:pt x="6546" y="9022"/>
                  </a:cubicBezTo>
                  <a:close/>
                  <a:moveTo>
                    <a:pt x="5514" y="9893"/>
                  </a:moveTo>
                  <a:cubicBezTo>
                    <a:pt x="5640" y="10019"/>
                    <a:pt x="5798" y="10177"/>
                    <a:pt x="6081" y="10334"/>
                  </a:cubicBezTo>
                  <a:cubicBezTo>
                    <a:pt x="5924" y="10397"/>
                    <a:pt x="5703" y="10492"/>
                    <a:pt x="5514" y="10492"/>
                  </a:cubicBezTo>
                  <a:cubicBezTo>
                    <a:pt x="5325" y="10492"/>
                    <a:pt x="5136" y="10429"/>
                    <a:pt x="4979" y="10334"/>
                  </a:cubicBezTo>
                  <a:cubicBezTo>
                    <a:pt x="5231" y="10177"/>
                    <a:pt x="5388" y="10019"/>
                    <a:pt x="5514" y="9893"/>
                  </a:cubicBezTo>
                  <a:close/>
                  <a:moveTo>
                    <a:pt x="6774" y="10681"/>
                  </a:moveTo>
                  <a:cubicBezTo>
                    <a:pt x="7011" y="10749"/>
                    <a:pt x="7247" y="10780"/>
                    <a:pt x="7484" y="10780"/>
                  </a:cubicBezTo>
                  <a:cubicBezTo>
                    <a:pt x="7688" y="10780"/>
                    <a:pt x="7893" y="10756"/>
                    <a:pt x="8098" y="10713"/>
                  </a:cubicBezTo>
                  <a:lnTo>
                    <a:pt x="8098" y="10713"/>
                  </a:lnTo>
                  <a:cubicBezTo>
                    <a:pt x="7499" y="11500"/>
                    <a:pt x="6554" y="11973"/>
                    <a:pt x="5514" y="11973"/>
                  </a:cubicBezTo>
                  <a:cubicBezTo>
                    <a:pt x="4506" y="11973"/>
                    <a:pt x="3498" y="11500"/>
                    <a:pt x="2868" y="10713"/>
                  </a:cubicBezTo>
                  <a:lnTo>
                    <a:pt x="2868" y="10713"/>
                  </a:lnTo>
                  <a:cubicBezTo>
                    <a:pt x="3072" y="10756"/>
                    <a:pt x="3277" y="10780"/>
                    <a:pt x="3482" y="10780"/>
                  </a:cubicBezTo>
                  <a:cubicBezTo>
                    <a:pt x="3718" y="10780"/>
                    <a:pt x="3955" y="10749"/>
                    <a:pt x="4191" y="10681"/>
                  </a:cubicBezTo>
                  <a:cubicBezTo>
                    <a:pt x="4538" y="11028"/>
                    <a:pt x="5010" y="11217"/>
                    <a:pt x="5483" y="11217"/>
                  </a:cubicBezTo>
                  <a:cubicBezTo>
                    <a:pt x="5955" y="11217"/>
                    <a:pt x="6459" y="11028"/>
                    <a:pt x="6774" y="10681"/>
                  </a:cubicBezTo>
                  <a:close/>
                  <a:moveTo>
                    <a:pt x="1860" y="1"/>
                  </a:moveTo>
                  <a:cubicBezTo>
                    <a:pt x="1261" y="1"/>
                    <a:pt x="757" y="505"/>
                    <a:pt x="757" y="1104"/>
                  </a:cubicBezTo>
                  <a:cubicBezTo>
                    <a:pt x="757" y="1576"/>
                    <a:pt x="1072" y="2017"/>
                    <a:pt x="1513" y="2175"/>
                  </a:cubicBezTo>
                  <a:lnTo>
                    <a:pt x="1513" y="4443"/>
                  </a:lnTo>
                  <a:cubicBezTo>
                    <a:pt x="662" y="4443"/>
                    <a:pt x="1" y="5105"/>
                    <a:pt x="1" y="5955"/>
                  </a:cubicBezTo>
                  <a:cubicBezTo>
                    <a:pt x="1" y="6774"/>
                    <a:pt x="662" y="7436"/>
                    <a:pt x="1513" y="7436"/>
                  </a:cubicBezTo>
                  <a:lnTo>
                    <a:pt x="1513" y="8350"/>
                  </a:lnTo>
                  <a:lnTo>
                    <a:pt x="1261" y="8287"/>
                  </a:lnTo>
                  <a:cubicBezTo>
                    <a:pt x="1214" y="8270"/>
                    <a:pt x="1168" y="8262"/>
                    <a:pt x="1124" y="8262"/>
                  </a:cubicBezTo>
                  <a:cubicBezTo>
                    <a:pt x="846" y="8262"/>
                    <a:pt x="657" y="8577"/>
                    <a:pt x="820" y="8822"/>
                  </a:cubicBezTo>
                  <a:cubicBezTo>
                    <a:pt x="1356" y="9610"/>
                    <a:pt x="1450" y="9799"/>
                    <a:pt x="1765" y="10082"/>
                  </a:cubicBezTo>
                  <a:cubicBezTo>
                    <a:pt x="2364" y="11658"/>
                    <a:pt x="3907" y="12729"/>
                    <a:pt x="5609" y="12729"/>
                  </a:cubicBezTo>
                  <a:cubicBezTo>
                    <a:pt x="7278" y="12729"/>
                    <a:pt x="8822" y="11658"/>
                    <a:pt x="9421" y="10082"/>
                  </a:cubicBezTo>
                  <a:cubicBezTo>
                    <a:pt x="9736" y="9799"/>
                    <a:pt x="9862" y="9610"/>
                    <a:pt x="10366" y="8822"/>
                  </a:cubicBezTo>
                  <a:cubicBezTo>
                    <a:pt x="10529" y="8577"/>
                    <a:pt x="10340" y="8262"/>
                    <a:pt x="10062" y="8262"/>
                  </a:cubicBezTo>
                  <a:cubicBezTo>
                    <a:pt x="10018" y="8262"/>
                    <a:pt x="9972" y="8270"/>
                    <a:pt x="9925" y="8287"/>
                  </a:cubicBezTo>
                  <a:lnTo>
                    <a:pt x="9704" y="8350"/>
                  </a:lnTo>
                  <a:lnTo>
                    <a:pt x="9704" y="7436"/>
                  </a:lnTo>
                  <a:cubicBezTo>
                    <a:pt x="10429" y="7436"/>
                    <a:pt x="11122" y="6774"/>
                    <a:pt x="11122" y="5955"/>
                  </a:cubicBezTo>
                  <a:cubicBezTo>
                    <a:pt x="11122" y="5136"/>
                    <a:pt x="10429" y="4443"/>
                    <a:pt x="9610" y="4443"/>
                  </a:cubicBezTo>
                  <a:lnTo>
                    <a:pt x="9610" y="2175"/>
                  </a:lnTo>
                  <a:cubicBezTo>
                    <a:pt x="10051" y="2017"/>
                    <a:pt x="10366" y="1608"/>
                    <a:pt x="10366" y="1104"/>
                  </a:cubicBezTo>
                  <a:cubicBezTo>
                    <a:pt x="10366" y="473"/>
                    <a:pt x="9862" y="1"/>
                    <a:pt x="9263" y="1"/>
                  </a:cubicBezTo>
                  <a:cubicBezTo>
                    <a:pt x="8633" y="1"/>
                    <a:pt x="8161" y="505"/>
                    <a:pt x="8161" y="1104"/>
                  </a:cubicBezTo>
                  <a:cubicBezTo>
                    <a:pt x="8161" y="1230"/>
                    <a:pt x="8192" y="1324"/>
                    <a:pt x="8224" y="1450"/>
                  </a:cubicBezTo>
                  <a:lnTo>
                    <a:pt x="7405" y="2080"/>
                  </a:lnTo>
                  <a:lnTo>
                    <a:pt x="6585" y="1450"/>
                  </a:lnTo>
                  <a:cubicBezTo>
                    <a:pt x="6617" y="1324"/>
                    <a:pt x="6648" y="1230"/>
                    <a:pt x="6648" y="1104"/>
                  </a:cubicBezTo>
                  <a:cubicBezTo>
                    <a:pt x="6648" y="473"/>
                    <a:pt x="6144" y="1"/>
                    <a:pt x="5546" y="1"/>
                  </a:cubicBezTo>
                  <a:cubicBezTo>
                    <a:pt x="4916" y="1"/>
                    <a:pt x="4443" y="505"/>
                    <a:pt x="4443" y="1104"/>
                  </a:cubicBezTo>
                  <a:cubicBezTo>
                    <a:pt x="4443" y="1230"/>
                    <a:pt x="4506" y="1324"/>
                    <a:pt x="4538" y="1450"/>
                  </a:cubicBezTo>
                  <a:lnTo>
                    <a:pt x="3718" y="2080"/>
                  </a:lnTo>
                  <a:lnTo>
                    <a:pt x="2868" y="1450"/>
                  </a:lnTo>
                  <a:cubicBezTo>
                    <a:pt x="2931" y="1324"/>
                    <a:pt x="2962" y="1230"/>
                    <a:pt x="2962" y="1104"/>
                  </a:cubicBezTo>
                  <a:cubicBezTo>
                    <a:pt x="2962" y="473"/>
                    <a:pt x="2458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2" name="Google Shape;5772;p70"/>
          <p:cNvGrpSpPr/>
          <p:nvPr/>
        </p:nvGrpSpPr>
        <p:grpSpPr>
          <a:xfrm>
            <a:off x="1094954" y="3054255"/>
            <a:ext cx="337151" cy="337389"/>
            <a:chOff x="-57956275" y="3197925"/>
            <a:chExt cx="319000" cy="319225"/>
          </a:xfrm>
        </p:grpSpPr>
        <p:sp>
          <p:nvSpPr>
            <p:cNvPr id="5773" name="Google Shape;5773;p70"/>
            <p:cNvSpPr/>
            <p:nvPr/>
          </p:nvSpPr>
          <p:spPr>
            <a:xfrm>
              <a:off x="-57940525" y="3353300"/>
              <a:ext cx="18150" cy="65400"/>
            </a:xfrm>
            <a:custGeom>
              <a:avLst/>
              <a:gdLst/>
              <a:ahLst/>
              <a:cxnLst/>
              <a:rect l="l" t="t" r="r" b="b"/>
              <a:pathLst>
                <a:path w="726" h="2616" extrusionOk="0">
                  <a:moveTo>
                    <a:pt x="725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25" y="2615"/>
                  </a:cubicBezTo>
                  <a:lnTo>
                    <a:pt x="725" y="239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70"/>
            <p:cNvSpPr/>
            <p:nvPr/>
          </p:nvSpPr>
          <p:spPr>
            <a:xfrm>
              <a:off x="-57679825" y="3353300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1" y="0"/>
                  </a:moveTo>
                  <a:lnTo>
                    <a:pt x="1" y="2395"/>
                  </a:lnTo>
                  <a:lnTo>
                    <a:pt x="1" y="2615"/>
                  </a:lnTo>
                  <a:cubicBezTo>
                    <a:pt x="442" y="2332"/>
                    <a:pt x="757" y="1859"/>
                    <a:pt x="757" y="1292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70"/>
            <p:cNvSpPr/>
            <p:nvPr/>
          </p:nvSpPr>
          <p:spPr>
            <a:xfrm>
              <a:off x="-57956275" y="3255625"/>
              <a:ext cx="319000" cy="55175"/>
            </a:xfrm>
            <a:custGeom>
              <a:avLst/>
              <a:gdLst/>
              <a:ahLst/>
              <a:cxnLst/>
              <a:rect l="l" t="t" r="r" b="b"/>
              <a:pathLst>
                <a:path w="12760" h="2207" extrusionOk="0">
                  <a:moveTo>
                    <a:pt x="442" y="1"/>
                  </a:moveTo>
                  <a:cubicBezTo>
                    <a:pt x="190" y="1"/>
                    <a:pt x="1" y="253"/>
                    <a:pt x="64" y="442"/>
                  </a:cubicBezTo>
                  <a:cubicBezTo>
                    <a:pt x="284" y="1481"/>
                    <a:pt x="1261" y="2206"/>
                    <a:pt x="2332" y="2206"/>
                  </a:cubicBezTo>
                  <a:lnTo>
                    <a:pt x="10523" y="2206"/>
                  </a:lnTo>
                  <a:cubicBezTo>
                    <a:pt x="11563" y="2206"/>
                    <a:pt x="12571" y="1418"/>
                    <a:pt x="12760" y="442"/>
                  </a:cubicBezTo>
                  <a:cubicBezTo>
                    <a:pt x="12603" y="221"/>
                    <a:pt x="12445" y="1"/>
                    <a:pt x="12193" y="1"/>
                  </a:cubicBezTo>
                  <a:lnTo>
                    <a:pt x="10303" y="1"/>
                  </a:lnTo>
                  <a:lnTo>
                    <a:pt x="10303" y="757"/>
                  </a:lnTo>
                  <a:cubicBezTo>
                    <a:pt x="10303" y="946"/>
                    <a:pt x="10145" y="1103"/>
                    <a:pt x="9956" y="1103"/>
                  </a:cubicBezTo>
                  <a:cubicBezTo>
                    <a:pt x="9767" y="1103"/>
                    <a:pt x="9610" y="946"/>
                    <a:pt x="9610" y="757"/>
                  </a:cubicBezTo>
                  <a:lnTo>
                    <a:pt x="9610" y="1"/>
                  </a:lnTo>
                  <a:lnTo>
                    <a:pt x="8853" y="1"/>
                  </a:lnTo>
                  <a:lnTo>
                    <a:pt x="8853" y="757"/>
                  </a:lnTo>
                  <a:cubicBezTo>
                    <a:pt x="8853" y="946"/>
                    <a:pt x="8696" y="1103"/>
                    <a:pt x="8507" y="1103"/>
                  </a:cubicBezTo>
                  <a:cubicBezTo>
                    <a:pt x="8318" y="1103"/>
                    <a:pt x="8160" y="946"/>
                    <a:pt x="8160" y="757"/>
                  </a:cubicBezTo>
                  <a:lnTo>
                    <a:pt x="8160" y="1"/>
                  </a:lnTo>
                  <a:lnTo>
                    <a:pt x="7404" y="1"/>
                  </a:lnTo>
                  <a:lnTo>
                    <a:pt x="7404" y="757"/>
                  </a:lnTo>
                  <a:cubicBezTo>
                    <a:pt x="7404" y="946"/>
                    <a:pt x="7247" y="1103"/>
                    <a:pt x="7058" y="1103"/>
                  </a:cubicBezTo>
                  <a:cubicBezTo>
                    <a:pt x="6837" y="1103"/>
                    <a:pt x="6680" y="946"/>
                    <a:pt x="6680" y="757"/>
                  </a:cubicBezTo>
                  <a:lnTo>
                    <a:pt x="6680" y="1"/>
                  </a:lnTo>
                  <a:lnTo>
                    <a:pt x="5955" y="1"/>
                  </a:lnTo>
                  <a:lnTo>
                    <a:pt x="5955" y="757"/>
                  </a:lnTo>
                  <a:cubicBezTo>
                    <a:pt x="5955" y="946"/>
                    <a:pt x="5797" y="1103"/>
                    <a:pt x="5577" y="1103"/>
                  </a:cubicBezTo>
                  <a:cubicBezTo>
                    <a:pt x="5388" y="1103"/>
                    <a:pt x="5230" y="946"/>
                    <a:pt x="5230" y="757"/>
                  </a:cubicBezTo>
                  <a:lnTo>
                    <a:pt x="5230" y="1"/>
                  </a:lnTo>
                  <a:lnTo>
                    <a:pt x="4474" y="1"/>
                  </a:lnTo>
                  <a:lnTo>
                    <a:pt x="4474" y="757"/>
                  </a:lnTo>
                  <a:cubicBezTo>
                    <a:pt x="4474" y="946"/>
                    <a:pt x="4317" y="1103"/>
                    <a:pt x="4128" y="1103"/>
                  </a:cubicBezTo>
                  <a:cubicBezTo>
                    <a:pt x="3939" y="1103"/>
                    <a:pt x="3781" y="946"/>
                    <a:pt x="3781" y="757"/>
                  </a:cubicBezTo>
                  <a:lnTo>
                    <a:pt x="3781" y="1"/>
                  </a:lnTo>
                  <a:lnTo>
                    <a:pt x="3025" y="1"/>
                  </a:lnTo>
                  <a:lnTo>
                    <a:pt x="3025" y="757"/>
                  </a:lnTo>
                  <a:cubicBezTo>
                    <a:pt x="3025" y="946"/>
                    <a:pt x="2867" y="1103"/>
                    <a:pt x="2678" y="1103"/>
                  </a:cubicBezTo>
                  <a:cubicBezTo>
                    <a:pt x="2489" y="1103"/>
                    <a:pt x="2332" y="946"/>
                    <a:pt x="2332" y="757"/>
                  </a:cubicBezTo>
                  <a:lnTo>
                    <a:pt x="233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70"/>
            <p:cNvSpPr/>
            <p:nvPr/>
          </p:nvSpPr>
          <p:spPr>
            <a:xfrm>
              <a:off x="-57868050" y="3494275"/>
              <a:ext cx="18900" cy="22875"/>
            </a:xfrm>
            <a:custGeom>
              <a:avLst/>
              <a:gdLst/>
              <a:ahLst/>
              <a:cxnLst/>
              <a:rect l="l" t="t" r="r" b="b"/>
              <a:pathLst>
                <a:path w="756" h="915" extrusionOk="0">
                  <a:moveTo>
                    <a:pt x="0" y="1"/>
                  </a:move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410" y="914"/>
                  </a:cubicBezTo>
                  <a:cubicBezTo>
                    <a:pt x="599" y="914"/>
                    <a:pt x="756" y="757"/>
                    <a:pt x="756" y="536"/>
                  </a:cubicBezTo>
                  <a:lnTo>
                    <a:pt x="756" y="473"/>
                  </a:lnTo>
                  <a:cubicBezTo>
                    <a:pt x="473" y="347"/>
                    <a:pt x="252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70"/>
            <p:cNvSpPr/>
            <p:nvPr/>
          </p:nvSpPr>
          <p:spPr>
            <a:xfrm>
              <a:off x="-57755425" y="3494275"/>
              <a:ext cx="18125" cy="22875"/>
            </a:xfrm>
            <a:custGeom>
              <a:avLst/>
              <a:gdLst/>
              <a:ahLst/>
              <a:cxnLst/>
              <a:rect l="l" t="t" r="r" b="b"/>
              <a:pathLst>
                <a:path w="725" h="915" extrusionOk="0">
                  <a:moveTo>
                    <a:pt x="725" y="1"/>
                  </a:moveTo>
                  <a:cubicBezTo>
                    <a:pt x="504" y="190"/>
                    <a:pt x="252" y="347"/>
                    <a:pt x="0" y="473"/>
                  </a:cubicBez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378" y="914"/>
                  </a:cubicBezTo>
                  <a:cubicBezTo>
                    <a:pt x="567" y="914"/>
                    <a:pt x="725" y="757"/>
                    <a:pt x="725" y="53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70"/>
            <p:cNvSpPr/>
            <p:nvPr/>
          </p:nvSpPr>
          <p:spPr>
            <a:xfrm>
              <a:off x="-57903500" y="3329675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615" y="756"/>
                  </a:moveTo>
                  <a:cubicBezTo>
                    <a:pt x="2804" y="756"/>
                    <a:pt x="2962" y="914"/>
                    <a:pt x="2962" y="1103"/>
                  </a:cubicBezTo>
                  <a:cubicBezTo>
                    <a:pt x="2962" y="1292"/>
                    <a:pt x="2804" y="1449"/>
                    <a:pt x="2615" y="1449"/>
                  </a:cubicBezTo>
                  <a:cubicBezTo>
                    <a:pt x="2395" y="1449"/>
                    <a:pt x="2269" y="1292"/>
                    <a:pt x="2269" y="1103"/>
                  </a:cubicBezTo>
                  <a:cubicBezTo>
                    <a:pt x="2206" y="945"/>
                    <a:pt x="2395" y="756"/>
                    <a:pt x="2615" y="756"/>
                  </a:cubicBezTo>
                  <a:close/>
                  <a:moveTo>
                    <a:pt x="5608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608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199" y="945"/>
                    <a:pt x="5356" y="756"/>
                    <a:pt x="5608" y="756"/>
                  </a:cubicBezTo>
                  <a:close/>
                  <a:moveTo>
                    <a:pt x="5159" y="4072"/>
                  </a:moveTo>
                  <a:cubicBezTo>
                    <a:pt x="5254" y="4072"/>
                    <a:pt x="5340" y="4112"/>
                    <a:pt x="5388" y="4190"/>
                  </a:cubicBezTo>
                  <a:cubicBezTo>
                    <a:pt x="5545" y="4348"/>
                    <a:pt x="5545" y="4568"/>
                    <a:pt x="5388" y="4694"/>
                  </a:cubicBezTo>
                  <a:cubicBezTo>
                    <a:pt x="5041" y="5041"/>
                    <a:pt x="4569" y="5230"/>
                    <a:pt x="4096" y="5230"/>
                  </a:cubicBezTo>
                  <a:cubicBezTo>
                    <a:pt x="3623" y="5230"/>
                    <a:pt x="3119" y="5041"/>
                    <a:pt x="2804" y="4694"/>
                  </a:cubicBezTo>
                  <a:cubicBezTo>
                    <a:pt x="2647" y="4537"/>
                    <a:pt x="2647" y="4285"/>
                    <a:pt x="2804" y="4190"/>
                  </a:cubicBezTo>
                  <a:cubicBezTo>
                    <a:pt x="2883" y="4112"/>
                    <a:pt x="2978" y="4072"/>
                    <a:pt x="3068" y="4072"/>
                  </a:cubicBezTo>
                  <a:cubicBezTo>
                    <a:pt x="3159" y="4072"/>
                    <a:pt x="3245" y="4112"/>
                    <a:pt x="3308" y="4190"/>
                  </a:cubicBezTo>
                  <a:cubicBezTo>
                    <a:pt x="3513" y="4379"/>
                    <a:pt x="3797" y="4474"/>
                    <a:pt x="4084" y="4474"/>
                  </a:cubicBezTo>
                  <a:cubicBezTo>
                    <a:pt x="4372" y="4474"/>
                    <a:pt x="4663" y="4379"/>
                    <a:pt x="4884" y="4190"/>
                  </a:cubicBezTo>
                  <a:cubicBezTo>
                    <a:pt x="4962" y="4112"/>
                    <a:pt x="5065" y="4072"/>
                    <a:pt x="5159" y="4072"/>
                  </a:cubicBezTo>
                  <a:close/>
                  <a:moveTo>
                    <a:pt x="0" y="0"/>
                  </a:moveTo>
                  <a:lnTo>
                    <a:pt x="0" y="3403"/>
                  </a:lnTo>
                  <a:cubicBezTo>
                    <a:pt x="0" y="4663"/>
                    <a:pt x="599" y="5829"/>
                    <a:pt x="1513" y="6585"/>
                  </a:cubicBezTo>
                  <a:lnTo>
                    <a:pt x="1513" y="4127"/>
                  </a:lnTo>
                  <a:cubicBezTo>
                    <a:pt x="1513" y="3119"/>
                    <a:pt x="2332" y="2300"/>
                    <a:pt x="3340" y="2300"/>
                  </a:cubicBezTo>
                  <a:cubicBezTo>
                    <a:pt x="3560" y="2300"/>
                    <a:pt x="3718" y="2458"/>
                    <a:pt x="3718" y="2647"/>
                  </a:cubicBezTo>
                  <a:cubicBezTo>
                    <a:pt x="3718" y="2836"/>
                    <a:pt x="3560" y="2993"/>
                    <a:pt x="3340" y="2993"/>
                  </a:cubicBezTo>
                  <a:cubicBezTo>
                    <a:pt x="2710" y="2993"/>
                    <a:pt x="2237" y="3497"/>
                    <a:pt x="2237" y="4096"/>
                  </a:cubicBezTo>
                  <a:lnTo>
                    <a:pt x="2237" y="7026"/>
                  </a:lnTo>
                  <a:cubicBezTo>
                    <a:pt x="2804" y="7278"/>
                    <a:pt x="3434" y="7498"/>
                    <a:pt x="4096" y="7498"/>
                  </a:cubicBezTo>
                  <a:cubicBezTo>
                    <a:pt x="4758" y="7498"/>
                    <a:pt x="5388" y="7341"/>
                    <a:pt x="5955" y="7026"/>
                  </a:cubicBezTo>
                  <a:lnTo>
                    <a:pt x="5955" y="4096"/>
                  </a:lnTo>
                  <a:cubicBezTo>
                    <a:pt x="5955" y="3466"/>
                    <a:pt x="5451" y="2993"/>
                    <a:pt x="4852" y="2993"/>
                  </a:cubicBezTo>
                  <a:cubicBezTo>
                    <a:pt x="4663" y="2993"/>
                    <a:pt x="4506" y="2836"/>
                    <a:pt x="4506" y="2647"/>
                  </a:cubicBezTo>
                  <a:cubicBezTo>
                    <a:pt x="4506" y="2458"/>
                    <a:pt x="4663" y="2300"/>
                    <a:pt x="4852" y="2300"/>
                  </a:cubicBezTo>
                  <a:cubicBezTo>
                    <a:pt x="5860" y="2300"/>
                    <a:pt x="6711" y="3119"/>
                    <a:pt x="6711" y="4127"/>
                  </a:cubicBezTo>
                  <a:lnTo>
                    <a:pt x="6711" y="6585"/>
                  </a:lnTo>
                  <a:cubicBezTo>
                    <a:pt x="7593" y="5829"/>
                    <a:pt x="8192" y="4663"/>
                    <a:pt x="8192" y="3403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70"/>
            <p:cNvSpPr/>
            <p:nvPr/>
          </p:nvSpPr>
          <p:spPr>
            <a:xfrm>
              <a:off x="-57860975" y="3197925"/>
              <a:ext cx="119750" cy="37250"/>
            </a:xfrm>
            <a:custGeom>
              <a:avLst/>
              <a:gdLst/>
              <a:ahLst/>
              <a:cxnLst/>
              <a:rect l="l" t="t" r="r" b="b"/>
              <a:pathLst>
                <a:path w="4790" h="1490" extrusionOk="0">
                  <a:moveTo>
                    <a:pt x="2383" y="1"/>
                  </a:moveTo>
                  <a:cubicBezTo>
                    <a:pt x="1812" y="1"/>
                    <a:pt x="1245" y="214"/>
                    <a:pt x="851" y="639"/>
                  </a:cubicBezTo>
                  <a:lnTo>
                    <a:pt x="1" y="1490"/>
                  </a:lnTo>
                  <a:lnTo>
                    <a:pt x="4789" y="1490"/>
                  </a:lnTo>
                  <a:lnTo>
                    <a:pt x="3939" y="639"/>
                  </a:lnTo>
                  <a:cubicBezTo>
                    <a:pt x="3529" y="214"/>
                    <a:pt x="2954" y="1"/>
                    <a:pt x="23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0" name="Google Shape;5780;p70"/>
          <p:cNvGrpSpPr/>
          <p:nvPr/>
        </p:nvGrpSpPr>
        <p:grpSpPr>
          <a:xfrm>
            <a:off x="1115761" y="3469035"/>
            <a:ext cx="295536" cy="337151"/>
            <a:chOff x="-57940525" y="3590375"/>
            <a:chExt cx="279625" cy="319000"/>
          </a:xfrm>
        </p:grpSpPr>
        <p:sp>
          <p:nvSpPr>
            <p:cNvPr id="5781" name="Google Shape;5781;p70"/>
            <p:cNvSpPr/>
            <p:nvPr/>
          </p:nvSpPr>
          <p:spPr>
            <a:xfrm>
              <a:off x="-57940525" y="3727425"/>
              <a:ext cx="18150" cy="63800"/>
            </a:xfrm>
            <a:custGeom>
              <a:avLst/>
              <a:gdLst/>
              <a:ahLst/>
              <a:cxnLst/>
              <a:rect l="l" t="t" r="r" b="b"/>
              <a:pathLst>
                <a:path w="726" h="2552" extrusionOk="0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70"/>
            <p:cNvSpPr/>
            <p:nvPr/>
          </p:nvSpPr>
          <p:spPr>
            <a:xfrm>
              <a:off x="-57904300" y="3686450"/>
              <a:ext cx="205600" cy="111075"/>
            </a:xfrm>
            <a:custGeom>
              <a:avLst/>
              <a:gdLst/>
              <a:ahLst/>
              <a:cxnLst/>
              <a:rect l="l" t="t" r="r" b="b"/>
              <a:pathLst>
                <a:path w="8224" h="4443" extrusionOk="0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70"/>
            <p:cNvSpPr/>
            <p:nvPr/>
          </p:nvSpPr>
          <p:spPr>
            <a:xfrm>
              <a:off x="-57903500" y="3590375"/>
              <a:ext cx="205575" cy="117375"/>
            </a:xfrm>
            <a:custGeom>
              <a:avLst/>
              <a:gdLst/>
              <a:ahLst/>
              <a:cxnLst/>
              <a:rect l="l" t="t" r="r" b="b"/>
              <a:pathLst>
                <a:path w="8223" h="4695" extrusionOk="0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70"/>
            <p:cNvSpPr/>
            <p:nvPr/>
          </p:nvSpPr>
          <p:spPr>
            <a:xfrm>
              <a:off x="-57903500" y="3798700"/>
              <a:ext cx="204800" cy="110675"/>
            </a:xfrm>
            <a:custGeom>
              <a:avLst/>
              <a:gdLst/>
              <a:ahLst/>
              <a:cxnLst/>
              <a:rect l="l" t="t" r="r" b="b"/>
              <a:pathLst>
                <a:path w="8192" h="4427" extrusionOk="0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70"/>
            <p:cNvSpPr/>
            <p:nvPr/>
          </p:nvSpPr>
          <p:spPr>
            <a:xfrm>
              <a:off x="-57679825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6" name="Google Shape;5786;p70"/>
          <p:cNvGrpSpPr/>
          <p:nvPr/>
        </p:nvGrpSpPr>
        <p:grpSpPr>
          <a:xfrm>
            <a:off x="1095363" y="3883578"/>
            <a:ext cx="336332" cy="337178"/>
            <a:chOff x="-57959425" y="3982600"/>
            <a:chExt cx="318225" cy="319025"/>
          </a:xfrm>
        </p:grpSpPr>
        <p:sp>
          <p:nvSpPr>
            <p:cNvPr id="5787" name="Google Shape;5787;p70"/>
            <p:cNvSpPr/>
            <p:nvPr/>
          </p:nvSpPr>
          <p:spPr>
            <a:xfrm>
              <a:off x="-57771975" y="41503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70"/>
            <p:cNvSpPr/>
            <p:nvPr/>
          </p:nvSpPr>
          <p:spPr>
            <a:xfrm>
              <a:off x="-57959425" y="3982600"/>
              <a:ext cx="318225" cy="130775"/>
            </a:xfrm>
            <a:custGeom>
              <a:avLst/>
              <a:gdLst/>
              <a:ahLst/>
              <a:cxnLst/>
              <a:rect l="l" t="t" r="r" b="b"/>
              <a:pathLst>
                <a:path w="12729" h="5231" extrusionOk="0">
                  <a:moveTo>
                    <a:pt x="7081" y="1521"/>
                  </a:moveTo>
                  <a:cubicBezTo>
                    <a:pt x="7176" y="1521"/>
                    <a:pt x="7262" y="1560"/>
                    <a:pt x="7310" y="1639"/>
                  </a:cubicBezTo>
                  <a:cubicBezTo>
                    <a:pt x="7436" y="1796"/>
                    <a:pt x="7467" y="2048"/>
                    <a:pt x="7310" y="2174"/>
                  </a:cubicBezTo>
                  <a:lnTo>
                    <a:pt x="6837" y="2647"/>
                  </a:lnTo>
                  <a:lnTo>
                    <a:pt x="7310" y="3120"/>
                  </a:lnTo>
                  <a:cubicBezTo>
                    <a:pt x="7467" y="3246"/>
                    <a:pt x="7467" y="3498"/>
                    <a:pt x="7310" y="3624"/>
                  </a:cubicBezTo>
                  <a:cubicBezTo>
                    <a:pt x="7231" y="3702"/>
                    <a:pt x="7136" y="3742"/>
                    <a:pt x="7046" y="3742"/>
                  </a:cubicBezTo>
                  <a:cubicBezTo>
                    <a:pt x="6955" y="3742"/>
                    <a:pt x="6869" y="3702"/>
                    <a:pt x="6806" y="3624"/>
                  </a:cubicBezTo>
                  <a:lnTo>
                    <a:pt x="6333" y="3151"/>
                  </a:lnTo>
                  <a:lnTo>
                    <a:pt x="5860" y="3624"/>
                  </a:lnTo>
                  <a:cubicBezTo>
                    <a:pt x="5782" y="3702"/>
                    <a:pt x="5687" y="3742"/>
                    <a:pt x="5597" y="3742"/>
                  </a:cubicBezTo>
                  <a:cubicBezTo>
                    <a:pt x="5506" y="3742"/>
                    <a:pt x="5419" y="3702"/>
                    <a:pt x="5356" y="3624"/>
                  </a:cubicBezTo>
                  <a:cubicBezTo>
                    <a:pt x="5199" y="3466"/>
                    <a:pt x="5199" y="3214"/>
                    <a:pt x="5356" y="3120"/>
                  </a:cubicBezTo>
                  <a:lnTo>
                    <a:pt x="5829" y="2647"/>
                  </a:lnTo>
                  <a:lnTo>
                    <a:pt x="5356" y="2174"/>
                  </a:lnTo>
                  <a:cubicBezTo>
                    <a:pt x="5199" y="2017"/>
                    <a:pt x="5199" y="1765"/>
                    <a:pt x="5356" y="1639"/>
                  </a:cubicBezTo>
                  <a:cubicBezTo>
                    <a:pt x="5435" y="1560"/>
                    <a:pt x="5530" y="1521"/>
                    <a:pt x="5620" y="1521"/>
                  </a:cubicBezTo>
                  <a:cubicBezTo>
                    <a:pt x="5711" y="1521"/>
                    <a:pt x="5797" y="1560"/>
                    <a:pt x="5860" y="1639"/>
                  </a:cubicBezTo>
                  <a:lnTo>
                    <a:pt x="6333" y="2111"/>
                  </a:lnTo>
                  <a:lnTo>
                    <a:pt x="6806" y="1639"/>
                  </a:lnTo>
                  <a:cubicBezTo>
                    <a:pt x="6884" y="1560"/>
                    <a:pt x="6987" y="1521"/>
                    <a:pt x="7081" y="1521"/>
                  </a:cubicBezTo>
                  <a:close/>
                  <a:moveTo>
                    <a:pt x="6333" y="1"/>
                  </a:moveTo>
                  <a:cubicBezTo>
                    <a:pt x="5388" y="1"/>
                    <a:pt x="4506" y="379"/>
                    <a:pt x="3907" y="1072"/>
                  </a:cubicBezTo>
                  <a:cubicBezTo>
                    <a:pt x="3389" y="1628"/>
                    <a:pt x="2673" y="1927"/>
                    <a:pt x="1944" y="1927"/>
                  </a:cubicBezTo>
                  <a:cubicBezTo>
                    <a:pt x="1474" y="1927"/>
                    <a:pt x="999" y="1803"/>
                    <a:pt x="568" y="1544"/>
                  </a:cubicBez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59"/>
                  </a:cubicBezTo>
                  <a:lnTo>
                    <a:pt x="1" y="2426"/>
                  </a:lnTo>
                  <a:cubicBezTo>
                    <a:pt x="1" y="3970"/>
                    <a:pt x="1261" y="5230"/>
                    <a:pt x="2804" y="5230"/>
                  </a:cubicBezTo>
                  <a:cubicBezTo>
                    <a:pt x="3624" y="5230"/>
                    <a:pt x="4096" y="4915"/>
                    <a:pt x="4884" y="4537"/>
                  </a:cubicBezTo>
                  <a:cubicBezTo>
                    <a:pt x="4915" y="4474"/>
                    <a:pt x="5010" y="4474"/>
                    <a:pt x="5041" y="4474"/>
                  </a:cubicBezTo>
                  <a:lnTo>
                    <a:pt x="7688" y="4474"/>
                  </a:lnTo>
                  <a:cubicBezTo>
                    <a:pt x="7719" y="4474"/>
                    <a:pt x="7782" y="4474"/>
                    <a:pt x="7845" y="4537"/>
                  </a:cubicBezTo>
                  <a:cubicBezTo>
                    <a:pt x="8664" y="4915"/>
                    <a:pt x="9105" y="5230"/>
                    <a:pt x="9925" y="5230"/>
                  </a:cubicBezTo>
                  <a:cubicBezTo>
                    <a:pt x="11468" y="5230"/>
                    <a:pt x="12729" y="3970"/>
                    <a:pt x="12729" y="2426"/>
                  </a:cubicBezTo>
                  <a:lnTo>
                    <a:pt x="12729" y="1891"/>
                  </a:lnTo>
                  <a:cubicBezTo>
                    <a:pt x="12729" y="1698"/>
                    <a:pt x="12543" y="1523"/>
                    <a:pt x="12329" y="1523"/>
                  </a:cubicBezTo>
                  <a:cubicBezTo>
                    <a:pt x="12264" y="1523"/>
                    <a:pt x="12196" y="1539"/>
                    <a:pt x="12130" y="1576"/>
                  </a:cubicBezTo>
                  <a:cubicBezTo>
                    <a:pt x="11708" y="1824"/>
                    <a:pt x="11233" y="1945"/>
                    <a:pt x="10762" y="1945"/>
                  </a:cubicBezTo>
                  <a:cubicBezTo>
                    <a:pt x="10036" y="1945"/>
                    <a:pt x="9319" y="1657"/>
                    <a:pt x="8822" y="1103"/>
                  </a:cubicBezTo>
                  <a:cubicBezTo>
                    <a:pt x="8192" y="442"/>
                    <a:pt x="731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70"/>
            <p:cNvSpPr/>
            <p:nvPr/>
          </p:nvSpPr>
          <p:spPr>
            <a:xfrm>
              <a:off x="-57903500" y="4125950"/>
              <a:ext cx="204800" cy="175675"/>
            </a:xfrm>
            <a:custGeom>
              <a:avLst/>
              <a:gdLst/>
              <a:ahLst/>
              <a:cxnLst/>
              <a:rect l="l" t="t" r="r" b="b"/>
              <a:pathLst>
                <a:path w="8192" h="7027" extrusionOk="0">
                  <a:moveTo>
                    <a:pt x="2615" y="1009"/>
                  </a:moveTo>
                  <a:cubicBezTo>
                    <a:pt x="2804" y="1009"/>
                    <a:pt x="2962" y="1166"/>
                    <a:pt x="2962" y="1355"/>
                  </a:cubicBezTo>
                  <a:cubicBezTo>
                    <a:pt x="2962" y="1544"/>
                    <a:pt x="2804" y="1702"/>
                    <a:pt x="2615" y="1702"/>
                  </a:cubicBezTo>
                  <a:cubicBezTo>
                    <a:pt x="2395" y="1702"/>
                    <a:pt x="2237" y="1576"/>
                    <a:pt x="2237" y="1355"/>
                  </a:cubicBezTo>
                  <a:cubicBezTo>
                    <a:pt x="2237" y="1166"/>
                    <a:pt x="2395" y="1009"/>
                    <a:pt x="2615" y="1009"/>
                  </a:cubicBezTo>
                  <a:close/>
                  <a:moveTo>
                    <a:pt x="5163" y="3600"/>
                  </a:moveTo>
                  <a:cubicBezTo>
                    <a:pt x="5262" y="3600"/>
                    <a:pt x="5356" y="3639"/>
                    <a:pt x="5419" y="3718"/>
                  </a:cubicBezTo>
                  <a:cubicBezTo>
                    <a:pt x="5608" y="3844"/>
                    <a:pt x="5608" y="4065"/>
                    <a:pt x="5451" y="4222"/>
                  </a:cubicBezTo>
                  <a:cubicBezTo>
                    <a:pt x="5073" y="4569"/>
                    <a:pt x="4600" y="4789"/>
                    <a:pt x="4096" y="4789"/>
                  </a:cubicBezTo>
                  <a:cubicBezTo>
                    <a:pt x="3592" y="4789"/>
                    <a:pt x="3119" y="4569"/>
                    <a:pt x="2804" y="4222"/>
                  </a:cubicBezTo>
                  <a:cubicBezTo>
                    <a:pt x="2647" y="4065"/>
                    <a:pt x="2647" y="3844"/>
                    <a:pt x="2804" y="3718"/>
                  </a:cubicBezTo>
                  <a:cubicBezTo>
                    <a:pt x="2883" y="3639"/>
                    <a:pt x="2978" y="3600"/>
                    <a:pt x="3068" y="3600"/>
                  </a:cubicBezTo>
                  <a:cubicBezTo>
                    <a:pt x="3159" y="3600"/>
                    <a:pt x="3245" y="3639"/>
                    <a:pt x="3308" y="3718"/>
                  </a:cubicBezTo>
                  <a:cubicBezTo>
                    <a:pt x="3529" y="3939"/>
                    <a:pt x="3812" y="4049"/>
                    <a:pt x="4096" y="4049"/>
                  </a:cubicBezTo>
                  <a:cubicBezTo>
                    <a:pt x="4380" y="4049"/>
                    <a:pt x="4663" y="3939"/>
                    <a:pt x="4884" y="3718"/>
                  </a:cubicBezTo>
                  <a:cubicBezTo>
                    <a:pt x="4962" y="3639"/>
                    <a:pt x="5065" y="3600"/>
                    <a:pt x="5163" y="3600"/>
                  </a:cubicBezTo>
                  <a:close/>
                  <a:moveTo>
                    <a:pt x="1828" y="0"/>
                  </a:moveTo>
                  <a:cubicBezTo>
                    <a:pt x="1418" y="158"/>
                    <a:pt x="977" y="253"/>
                    <a:pt x="567" y="253"/>
                  </a:cubicBezTo>
                  <a:cubicBezTo>
                    <a:pt x="347" y="253"/>
                    <a:pt x="221" y="221"/>
                    <a:pt x="0" y="221"/>
                  </a:cubicBezTo>
                  <a:lnTo>
                    <a:pt x="0" y="2899"/>
                  </a:lnTo>
                  <a:cubicBezTo>
                    <a:pt x="0" y="5136"/>
                    <a:pt x="1859" y="7026"/>
                    <a:pt x="4096" y="7026"/>
                  </a:cubicBezTo>
                  <a:cubicBezTo>
                    <a:pt x="6270" y="7026"/>
                    <a:pt x="8097" y="5262"/>
                    <a:pt x="8192" y="3119"/>
                  </a:cubicBezTo>
                  <a:lnTo>
                    <a:pt x="6333" y="2206"/>
                  </a:lnTo>
                  <a:cubicBezTo>
                    <a:pt x="6144" y="2363"/>
                    <a:pt x="5860" y="2489"/>
                    <a:pt x="5608" y="2489"/>
                  </a:cubicBezTo>
                  <a:cubicBezTo>
                    <a:pt x="4978" y="2489"/>
                    <a:pt x="4474" y="1985"/>
                    <a:pt x="4506" y="1324"/>
                  </a:cubicBezTo>
                  <a:lnTo>
                    <a:pt x="18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70"/>
            <p:cNvSpPr/>
            <p:nvPr/>
          </p:nvSpPr>
          <p:spPr>
            <a:xfrm>
              <a:off x="-57835775" y="4113350"/>
              <a:ext cx="138650" cy="70125"/>
            </a:xfrm>
            <a:custGeom>
              <a:avLst/>
              <a:gdLst/>
              <a:ahLst/>
              <a:cxnLst/>
              <a:rect l="l" t="t" r="r" b="b"/>
              <a:pathLst>
                <a:path w="5546" h="2805" extrusionOk="0">
                  <a:moveTo>
                    <a:pt x="221" y="0"/>
                  </a:moveTo>
                  <a:lnTo>
                    <a:pt x="1" y="95"/>
                  </a:lnTo>
                  <a:lnTo>
                    <a:pt x="2112" y="1103"/>
                  </a:lnTo>
                  <a:cubicBezTo>
                    <a:pt x="2301" y="883"/>
                    <a:pt x="2616" y="757"/>
                    <a:pt x="2931" y="757"/>
                  </a:cubicBezTo>
                  <a:cubicBezTo>
                    <a:pt x="3592" y="757"/>
                    <a:pt x="4159" y="1355"/>
                    <a:pt x="4033" y="2048"/>
                  </a:cubicBezTo>
                  <a:lnTo>
                    <a:pt x="5546" y="2804"/>
                  </a:lnTo>
                  <a:lnTo>
                    <a:pt x="5546" y="725"/>
                  </a:lnTo>
                  <a:cubicBezTo>
                    <a:pt x="5325" y="725"/>
                    <a:pt x="5136" y="757"/>
                    <a:pt x="4979" y="757"/>
                  </a:cubicBezTo>
                  <a:cubicBezTo>
                    <a:pt x="4033" y="757"/>
                    <a:pt x="3435" y="410"/>
                    <a:pt x="26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1" name="Google Shape;5791;p70"/>
          <p:cNvGrpSpPr/>
          <p:nvPr/>
        </p:nvGrpSpPr>
        <p:grpSpPr>
          <a:xfrm>
            <a:off x="3154845" y="3055312"/>
            <a:ext cx="335513" cy="335513"/>
            <a:chOff x="-55987225" y="3198925"/>
            <a:chExt cx="317450" cy="317450"/>
          </a:xfrm>
        </p:grpSpPr>
        <p:sp>
          <p:nvSpPr>
            <p:cNvPr id="5792" name="Google Shape;5792;p70"/>
            <p:cNvSpPr/>
            <p:nvPr/>
          </p:nvSpPr>
          <p:spPr>
            <a:xfrm>
              <a:off x="-55987225" y="3261925"/>
              <a:ext cx="173300" cy="198500"/>
            </a:xfrm>
            <a:custGeom>
              <a:avLst/>
              <a:gdLst/>
              <a:ahLst/>
              <a:cxnLst/>
              <a:rect l="l" t="t" r="r" b="b"/>
              <a:pathLst>
                <a:path w="6932" h="7940" extrusionOk="0">
                  <a:moveTo>
                    <a:pt x="4821" y="1954"/>
                  </a:moveTo>
                  <a:cubicBezTo>
                    <a:pt x="5042" y="1954"/>
                    <a:pt x="5199" y="2112"/>
                    <a:pt x="5199" y="2332"/>
                  </a:cubicBezTo>
                  <a:cubicBezTo>
                    <a:pt x="5199" y="2521"/>
                    <a:pt x="5042" y="2679"/>
                    <a:pt x="4821" y="2679"/>
                  </a:cubicBezTo>
                  <a:cubicBezTo>
                    <a:pt x="4632" y="2679"/>
                    <a:pt x="4475" y="2521"/>
                    <a:pt x="4475" y="2332"/>
                  </a:cubicBezTo>
                  <a:cubicBezTo>
                    <a:pt x="4475" y="2175"/>
                    <a:pt x="4632" y="1954"/>
                    <a:pt x="4821" y="1954"/>
                  </a:cubicBezTo>
                  <a:close/>
                  <a:moveTo>
                    <a:pt x="1041" y="4380"/>
                  </a:moveTo>
                  <a:cubicBezTo>
                    <a:pt x="1324" y="4726"/>
                    <a:pt x="1765" y="4947"/>
                    <a:pt x="2269" y="4947"/>
                  </a:cubicBezTo>
                  <a:cubicBezTo>
                    <a:pt x="2238" y="5388"/>
                    <a:pt x="1891" y="5703"/>
                    <a:pt x="1482" y="5703"/>
                  </a:cubicBezTo>
                  <a:cubicBezTo>
                    <a:pt x="1104" y="5703"/>
                    <a:pt x="726" y="5357"/>
                    <a:pt x="726" y="4947"/>
                  </a:cubicBezTo>
                  <a:cubicBezTo>
                    <a:pt x="726" y="4726"/>
                    <a:pt x="852" y="4474"/>
                    <a:pt x="1041" y="4380"/>
                  </a:cubicBezTo>
                  <a:close/>
                  <a:moveTo>
                    <a:pt x="5262" y="1"/>
                  </a:moveTo>
                  <a:cubicBezTo>
                    <a:pt x="4916" y="473"/>
                    <a:pt x="4412" y="820"/>
                    <a:pt x="3845" y="1009"/>
                  </a:cubicBezTo>
                  <a:cubicBezTo>
                    <a:pt x="3466" y="1166"/>
                    <a:pt x="3057" y="1229"/>
                    <a:pt x="2679" y="1229"/>
                  </a:cubicBezTo>
                  <a:cubicBezTo>
                    <a:pt x="2553" y="1229"/>
                    <a:pt x="2427" y="1229"/>
                    <a:pt x="2301" y="1166"/>
                  </a:cubicBezTo>
                  <a:cubicBezTo>
                    <a:pt x="2301" y="1292"/>
                    <a:pt x="2269" y="1450"/>
                    <a:pt x="2269" y="1576"/>
                  </a:cubicBezTo>
                  <a:lnTo>
                    <a:pt x="2269" y="1923"/>
                  </a:lnTo>
                  <a:cubicBezTo>
                    <a:pt x="1450" y="1923"/>
                    <a:pt x="726" y="2584"/>
                    <a:pt x="726" y="3435"/>
                  </a:cubicBezTo>
                  <a:lnTo>
                    <a:pt x="726" y="3624"/>
                  </a:lnTo>
                  <a:cubicBezTo>
                    <a:pt x="253" y="3907"/>
                    <a:pt x="1" y="4380"/>
                    <a:pt x="1" y="4915"/>
                  </a:cubicBezTo>
                  <a:cubicBezTo>
                    <a:pt x="1" y="5735"/>
                    <a:pt x="663" y="6428"/>
                    <a:pt x="1482" y="6428"/>
                  </a:cubicBezTo>
                  <a:cubicBezTo>
                    <a:pt x="1507" y="6429"/>
                    <a:pt x="1533" y="6430"/>
                    <a:pt x="1558" y="6430"/>
                  </a:cubicBezTo>
                  <a:cubicBezTo>
                    <a:pt x="2033" y="6430"/>
                    <a:pt x="2473" y="6156"/>
                    <a:pt x="2742" y="5798"/>
                  </a:cubicBezTo>
                  <a:cubicBezTo>
                    <a:pt x="3466" y="7089"/>
                    <a:pt x="4790" y="7940"/>
                    <a:pt x="6365" y="7940"/>
                  </a:cubicBezTo>
                  <a:cubicBezTo>
                    <a:pt x="6554" y="7940"/>
                    <a:pt x="6775" y="7940"/>
                    <a:pt x="6932" y="7908"/>
                  </a:cubicBezTo>
                  <a:cubicBezTo>
                    <a:pt x="6806" y="7562"/>
                    <a:pt x="6712" y="7184"/>
                    <a:pt x="6712" y="6837"/>
                  </a:cubicBezTo>
                  <a:lnTo>
                    <a:pt x="6712" y="5672"/>
                  </a:lnTo>
                  <a:cubicBezTo>
                    <a:pt x="6617" y="5703"/>
                    <a:pt x="6491" y="5703"/>
                    <a:pt x="6365" y="5703"/>
                  </a:cubicBezTo>
                  <a:cubicBezTo>
                    <a:pt x="5861" y="5703"/>
                    <a:pt x="5388" y="5514"/>
                    <a:pt x="5073" y="5168"/>
                  </a:cubicBezTo>
                  <a:cubicBezTo>
                    <a:pt x="4916" y="5010"/>
                    <a:pt x="4916" y="4758"/>
                    <a:pt x="5073" y="4632"/>
                  </a:cubicBezTo>
                  <a:cubicBezTo>
                    <a:pt x="5152" y="4553"/>
                    <a:pt x="5247" y="4514"/>
                    <a:pt x="5337" y="4514"/>
                  </a:cubicBezTo>
                  <a:cubicBezTo>
                    <a:pt x="5428" y="4514"/>
                    <a:pt x="5514" y="4553"/>
                    <a:pt x="5577" y="4632"/>
                  </a:cubicBezTo>
                  <a:cubicBezTo>
                    <a:pt x="5792" y="4847"/>
                    <a:pt x="6080" y="4959"/>
                    <a:pt x="6371" y="4959"/>
                  </a:cubicBezTo>
                  <a:cubicBezTo>
                    <a:pt x="6507" y="4959"/>
                    <a:pt x="6644" y="4934"/>
                    <a:pt x="6775" y="4884"/>
                  </a:cubicBezTo>
                  <a:lnTo>
                    <a:pt x="6775" y="1923"/>
                  </a:lnTo>
                  <a:cubicBezTo>
                    <a:pt x="5892" y="1765"/>
                    <a:pt x="5262" y="977"/>
                    <a:pt x="5262" y="127"/>
                  </a:cubicBezTo>
                  <a:lnTo>
                    <a:pt x="52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70"/>
            <p:cNvSpPr/>
            <p:nvPr/>
          </p:nvSpPr>
          <p:spPr>
            <a:xfrm>
              <a:off x="-55837575" y="3198925"/>
              <a:ext cx="167800" cy="298525"/>
            </a:xfrm>
            <a:custGeom>
              <a:avLst/>
              <a:gdLst/>
              <a:ahLst/>
              <a:cxnLst/>
              <a:rect l="l" t="t" r="r" b="b"/>
              <a:pathLst>
                <a:path w="6712" h="11941" extrusionOk="0">
                  <a:moveTo>
                    <a:pt x="5672" y="6900"/>
                  </a:moveTo>
                  <a:cubicBezTo>
                    <a:pt x="5861" y="6994"/>
                    <a:pt x="5987" y="7246"/>
                    <a:pt x="5987" y="7467"/>
                  </a:cubicBezTo>
                  <a:cubicBezTo>
                    <a:pt x="5987" y="7908"/>
                    <a:pt x="5672" y="8223"/>
                    <a:pt x="5231" y="8223"/>
                  </a:cubicBezTo>
                  <a:cubicBezTo>
                    <a:pt x="4821" y="8223"/>
                    <a:pt x="4443" y="7877"/>
                    <a:pt x="4443" y="7467"/>
                  </a:cubicBezTo>
                  <a:cubicBezTo>
                    <a:pt x="4916" y="7467"/>
                    <a:pt x="5388" y="7246"/>
                    <a:pt x="5672" y="6900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3214"/>
                    <a:pt x="505" y="3686"/>
                    <a:pt x="1104" y="3686"/>
                  </a:cubicBezTo>
                  <a:cubicBezTo>
                    <a:pt x="1293" y="3686"/>
                    <a:pt x="1450" y="3844"/>
                    <a:pt x="1450" y="4064"/>
                  </a:cubicBezTo>
                  <a:lnTo>
                    <a:pt x="1450" y="9294"/>
                  </a:lnTo>
                  <a:cubicBezTo>
                    <a:pt x="1450" y="10743"/>
                    <a:pt x="2647" y="11941"/>
                    <a:pt x="4065" y="11941"/>
                  </a:cubicBezTo>
                  <a:lnTo>
                    <a:pt x="4412" y="11941"/>
                  </a:lnTo>
                  <a:lnTo>
                    <a:pt x="4412" y="8790"/>
                  </a:lnTo>
                  <a:cubicBezTo>
                    <a:pt x="4632" y="8885"/>
                    <a:pt x="4916" y="8979"/>
                    <a:pt x="5199" y="8979"/>
                  </a:cubicBezTo>
                  <a:cubicBezTo>
                    <a:pt x="6018" y="8979"/>
                    <a:pt x="6680" y="8318"/>
                    <a:pt x="6680" y="7467"/>
                  </a:cubicBezTo>
                  <a:cubicBezTo>
                    <a:pt x="6711" y="6931"/>
                    <a:pt x="6396" y="6459"/>
                    <a:pt x="5987" y="6175"/>
                  </a:cubicBezTo>
                  <a:lnTo>
                    <a:pt x="5987" y="5986"/>
                  </a:lnTo>
                  <a:cubicBezTo>
                    <a:pt x="5987" y="5167"/>
                    <a:pt x="5262" y="4474"/>
                    <a:pt x="4443" y="4474"/>
                  </a:cubicBezTo>
                  <a:lnTo>
                    <a:pt x="4443" y="4127"/>
                  </a:lnTo>
                  <a:cubicBezTo>
                    <a:pt x="4443" y="1891"/>
                    <a:pt x="258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70"/>
            <p:cNvSpPr/>
            <p:nvPr/>
          </p:nvSpPr>
          <p:spPr>
            <a:xfrm>
              <a:off x="-55931300" y="3435200"/>
              <a:ext cx="194575" cy="81175"/>
            </a:xfrm>
            <a:custGeom>
              <a:avLst/>
              <a:gdLst/>
              <a:ahLst/>
              <a:cxnLst/>
              <a:rect l="l" t="t" r="r" b="b"/>
              <a:pathLst>
                <a:path w="7783" h="3247" extrusionOk="0">
                  <a:moveTo>
                    <a:pt x="347" y="1"/>
                  </a:moveTo>
                  <a:cubicBezTo>
                    <a:pt x="221" y="64"/>
                    <a:pt x="127" y="127"/>
                    <a:pt x="1" y="158"/>
                  </a:cubicBezTo>
                  <a:lnTo>
                    <a:pt x="1" y="2899"/>
                  </a:lnTo>
                  <a:cubicBezTo>
                    <a:pt x="1" y="3088"/>
                    <a:pt x="158" y="3246"/>
                    <a:pt x="347" y="3246"/>
                  </a:cubicBezTo>
                  <a:lnTo>
                    <a:pt x="7627" y="3246"/>
                  </a:lnTo>
                  <a:cubicBezTo>
                    <a:pt x="6551" y="3216"/>
                    <a:pt x="5551" y="2574"/>
                    <a:pt x="5010" y="1702"/>
                  </a:cubicBezTo>
                  <a:cubicBezTo>
                    <a:pt x="4727" y="1734"/>
                    <a:pt x="4411" y="1765"/>
                    <a:pt x="4096" y="1765"/>
                  </a:cubicBezTo>
                  <a:cubicBezTo>
                    <a:pt x="2584" y="1765"/>
                    <a:pt x="1229" y="1040"/>
                    <a:pt x="347" y="1"/>
                  </a:cubicBezTo>
                  <a:close/>
                  <a:moveTo>
                    <a:pt x="7627" y="3246"/>
                  </a:moveTo>
                  <a:cubicBezTo>
                    <a:pt x="7653" y="3246"/>
                    <a:pt x="7679" y="3247"/>
                    <a:pt x="7705" y="3247"/>
                  </a:cubicBezTo>
                  <a:cubicBezTo>
                    <a:pt x="7731" y="3247"/>
                    <a:pt x="7757" y="3246"/>
                    <a:pt x="7783" y="3246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70"/>
            <p:cNvSpPr/>
            <p:nvPr/>
          </p:nvSpPr>
          <p:spPr>
            <a:xfrm>
              <a:off x="-55927350" y="3202850"/>
              <a:ext cx="70900" cy="71200"/>
            </a:xfrm>
            <a:custGeom>
              <a:avLst/>
              <a:gdLst/>
              <a:ahLst/>
              <a:cxnLst/>
              <a:rect l="l" t="t" r="r" b="b"/>
              <a:pathLst>
                <a:path w="2836" h="2848" extrusionOk="0">
                  <a:moveTo>
                    <a:pt x="2836" y="1"/>
                  </a:moveTo>
                  <a:cubicBezTo>
                    <a:pt x="1450" y="379"/>
                    <a:pt x="378" y="1482"/>
                    <a:pt x="0" y="2836"/>
                  </a:cubicBezTo>
                  <a:cubicBezTo>
                    <a:pt x="85" y="2843"/>
                    <a:pt x="170" y="2847"/>
                    <a:pt x="255" y="2847"/>
                  </a:cubicBezTo>
                  <a:cubicBezTo>
                    <a:pt x="548" y="2847"/>
                    <a:pt x="841" y="2801"/>
                    <a:pt x="1135" y="2679"/>
                  </a:cubicBezTo>
                  <a:cubicBezTo>
                    <a:pt x="2111" y="2332"/>
                    <a:pt x="2804" y="1324"/>
                    <a:pt x="2836" y="284"/>
                  </a:cubicBezTo>
                  <a:lnTo>
                    <a:pt x="28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6" name="Google Shape;5796;p70"/>
          <p:cNvGrpSpPr/>
          <p:nvPr/>
        </p:nvGrpSpPr>
        <p:grpSpPr>
          <a:xfrm>
            <a:off x="3154845" y="3469722"/>
            <a:ext cx="335513" cy="335645"/>
            <a:chOff x="-55987225" y="3591025"/>
            <a:chExt cx="317450" cy="317575"/>
          </a:xfrm>
        </p:grpSpPr>
        <p:sp>
          <p:nvSpPr>
            <p:cNvPr id="5797" name="Google Shape;5797;p70"/>
            <p:cNvSpPr/>
            <p:nvPr/>
          </p:nvSpPr>
          <p:spPr>
            <a:xfrm>
              <a:off x="-55950200" y="374002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323"/>
                    <a:pt x="2836" y="1449"/>
                    <a:pt x="2647" y="1449"/>
                  </a:cubicBezTo>
                  <a:cubicBezTo>
                    <a:pt x="2458" y="1449"/>
                    <a:pt x="2301" y="1323"/>
                    <a:pt x="2301" y="1103"/>
                  </a:cubicBezTo>
                  <a:cubicBezTo>
                    <a:pt x="2238" y="914"/>
                    <a:pt x="2395" y="756"/>
                    <a:pt x="2647" y="756"/>
                  </a:cubicBezTo>
                  <a:close/>
                  <a:moveTo>
                    <a:pt x="5609" y="756"/>
                  </a:moveTo>
                  <a:cubicBezTo>
                    <a:pt x="5798" y="756"/>
                    <a:pt x="5955" y="914"/>
                    <a:pt x="5955" y="1103"/>
                  </a:cubicBezTo>
                  <a:cubicBezTo>
                    <a:pt x="5955" y="1323"/>
                    <a:pt x="5798" y="1449"/>
                    <a:pt x="5609" y="1449"/>
                  </a:cubicBezTo>
                  <a:cubicBezTo>
                    <a:pt x="5388" y="1449"/>
                    <a:pt x="5262" y="1323"/>
                    <a:pt x="5262" y="1103"/>
                  </a:cubicBezTo>
                  <a:cubicBezTo>
                    <a:pt x="5231" y="914"/>
                    <a:pt x="5388" y="756"/>
                    <a:pt x="5609" y="756"/>
                  </a:cubicBezTo>
                  <a:close/>
                  <a:moveTo>
                    <a:pt x="5160" y="3316"/>
                  </a:moveTo>
                  <a:cubicBezTo>
                    <a:pt x="5254" y="3316"/>
                    <a:pt x="5341" y="3355"/>
                    <a:pt x="5388" y="3434"/>
                  </a:cubicBezTo>
                  <a:cubicBezTo>
                    <a:pt x="5546" y="3592"/>
                    <a:pt x="5546" y="3812"/>
                    <a:pt x="5388" y="3938"/>
                  </a:cubicBezTo>
                  <a:cubicBezTo>
                    <a:pt x="5041" y="4285"/>
                    <a:pt x="4569" y="4505"/>
                    <a:pt x="4065" y="4505"/>
                  </a:cubicBezTo>
                  <a:cubicBezTo>
                    <a:pt x="3561" y="4505"/>
                    <a:pt x="3088" y="4285"/>
                    <a:pt x="2773" y="3938"/>
                  </a:cubicBezTo>
                  <a:cubicBezTo>
                    <a:pt x="2616" y="3781"/>
                    <a:pt x="2616" y="3560"/>
                    <a:pt x="2773" y="3434"/>
                  </a:cubicBezTo>
                  <a:cubicBezTo>
                    <a:pt x="2868" y="3355"/>
                    <a:pt x="2970" y="3316"/>
                    <a:pt x="3065" y="3316"/>
                  </a:cubicBezTo>
                  <a:cubicBezTo>
                    <a:pt x="3159" y="3316"/>
                    <a:pt x="3246" y="3355"/>
                    <a:pt x="3309" y="3434"/>
                  </a:cubicBezTo>
                  <a:cubicBezTo>
                    <a:pt x="3529" y="3655"/>
                    <a:pt x="3813" y="3765"/>
                    <a:pt x="4096" y="3765"/>
                  </a:cubicBezTo>
                  <a:cubicBezTo>
                    <a:pt x="4380" y="3765"/>
                    <a:pt x="4663" y="3655"/>
                    <a:pt x="4884" y="3434"/>
                  </a:cubicBezTo>
                  <a:cubicBezTo>
                    <a:pt x="4963" y="3355"/>
                    <a:pt x="5065" y="3316"/>
                    <a:pt x="5160" y="3316"/>
                  </a:cubicBezTo>
                  <a:close/>
                  <a:moveTo>
                    <a:pt x="1" y="0"/>
                  </a:moveTo>
                  <a:lnTo>
                    <a:pt x="1" y="2615"/>
                  </a:lnTo>
                  <a:cubicBezTo>
                    <a:pt x="1" y="4852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15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70"/>
            <p:cNvSpPr/>
            <p:nvPr/>
          </p:nvSpPr>
          <p:spPr>
            <a:xfrm>
              <a:off x="-55967525" y="3591025"/>
              <a:ext cx="297750" cy="131700"/>
            </a:xfrm>
            <a:custGeom>
              <a:avLst/>
              <a:gdLst/>
              <a:ahLst/>
              <a:cxnLst/>
              <a:rect l="l" t="t" r="r" b="b"/>
              <a:pathLst>
                <a:path w="11910" h="5268" extrusionOk="0">
                  <a:moveTo>
                    <a:pt x="4810" y="0"/>
                  </a:moveTo>
                  <a:cubicBezTo>
                    <a:pt x="4730" y="0"/>
                    <a:pt x="4650" y="2"/>
                    <a:pt x="4569" y="6"/>
                  </a:cubicBezTo>
                  <a:cubicBezTo>
                    <a:pt x="1954" y="163"/>
                    <a:pt x="1" y="2463"/>
                    <a:pt x="1" y="5047"/>
                  </a:cubicBezTo>
                  <a:cubicBezTo>
                    <a:pt x="1" y="5173"/>
                    <a:pt x="64" y="5267"/>
                    <a:pt x="190" y="5267"/>
                  </a:cubicBezTo>
                  <a:lnTo>
                    <a:pt x="2994" y="5267"/>
                  </a:lnTo>
                  <a:lnTo>
                    <a:pt x="2994" y="4920"/>
                  </a:lnTo>
                  <a:cubicBezTo>
                    <a:pt x="2994" y="4259"/>
                    <a:pt x="3498" y="3818"/>
                    <a:pt x="4096" y="3818"/>
                  </a:cubicBezTo>
                  <a:lnTo>
                    <a:pt x="5577" y="3818"/>
                  </a:lnTo>
                  <a:cubicBezTo>
                    <a:pt x="6207" y="3818"/>
                    <a:pt x="6680" y="4322"/>
                    <a:pt x="6680" y="4920"/>
                  </a:cubicBezTo>
                  <a:lnTo>
                    <a:pt x="6680" y="5267"/>
                  </a:lnTo>
                  <a:lnTo>
                    <a:pt x="11563" y="5267"/>
                  </a:lnTo>
                  <a:cubicBezTo>
                    <a:pt x="11752" y="5267"/>
                    <a:pt x="11909" y="5110"/>
                    <a:pt x="11909" y="4920"/>
                  </a:cubicBezTo>
                  <a:cubicBezTo>
                    <a:pt x="11909" y="4637"/>
                    <a:pt x="11752" y="4479"/>
                    <a:pt x="11563" y="4479"/>
                  </a:cubicBezTo>
                  <a:lnTo>
                    <a:pt x="9673" y="4479"/>
                  </a:lnTo>
                  <a:cubicBezTo>
                    <a:pt x="9489" y="1943"/>
                    <a:pt x="7380" y="0"/>
                    <a:pt x="48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70"/>
            <p:cNvSpPr/>
            <p:nvPr/>
          </p:nvSpPr>
          <p:spPr>
            <a:xfrm>
              <a:off x="-55875375" y="3703000"/>
              <a:ext cx="55950" cy="17350"/>
            </a:xfrm>
            <a:custGeom>
              <a:avLst/>
              <a:gdLst/>
              <a:ahLst/>
              <a:cxnLst/>
              <a:rect l="l" t="t" r="r" b="b"/>
              <a:pathLst>
                <a:path w="223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4"/>
                  </a:lnTo>
                  <a:lnTo>
                    <a:pt x="2238" y="694"/>
                  </a:lnTo>
                  <a:lnTo>
                    <a:pt x="2238" y="347"/>
                  </a:lnTo>
                  <a:cubicBezTo>
                    <a:pt x="2238" y="158"/>
                    <a:pt x="208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70"/>
            <p:cNvSpPr/>
            <p:nvPr/>
          </p:nvSpPr>
          <p:spPr>
            <a:xfrm>
              <a:off x="-55987225" y="3746325"/>
              <a:ext cx="18150" cy="63825"/>
            </a:xfrm>
            <a:custGeom>
              <a:avLst/>
              <a:gdLst/>
              <a:ahLst/>
              <a:cxnLst/>
              <a:rect l="l" t="t" r="r" b="b"/>
              <a:pathLst>
                <a:path w="726" h="2553" extrusionOk="0">
                  <a:moveTo>
                    <a:pt x="726" y="0"/>
                  </a:moveTo>
                  <a:cubicBezTo>
                    <a:pt x="253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26" y="2552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70"/>
            <p:cNvSpPr/>
            <p:nvPr/>
          </p:nvSpPr>
          <p:spPr>
            <a:xfrm>
              <a:off x="-55725725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2" name="Google Shape;5802;p70"/>
          <p:cNvGrpSpPr/>
          <p:nvPr/>
        </p:nvGrpSpPr>
        <p:grpSpPr>
          <a:xfrm>
            <a:off x="3154013" y="3883578"/>
            <a:ext cx="337178" cy="337178"/>
            <a:chOff x="-55988800" y="3982600"/>
            <a:chExt cx="319025" cy="319025"/>
          </a:xfrm>
        </p:grpSpPr>
        <p:sp>
          <p:nvSpPr>
            <p:cNvPr id="5803" name="Google Shape;5803;p70"/>
            <p:cNvSpPr/>
            <p:nvPr/>
          </p:nvSpPr>
          <p:spPr>
            <a:xfrm>
              <a:off x="-55791875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1859" y="1"/>
                  </a:moveTo>
                  <a:cubicBezTo>
                    <a:pt x="1071" y="1"/>
                    <a:pt x="410" y="379"/>
                    <a:pt x="0" y="977"/>
                  </a:cubicBezTo>
                  <a:cubicBezTo>
                    <a:pt x="1512" y="1450"/>
                    <a:pt x="2647" y="2647"/>
                    <a:pt x="3119" y="4096"/>
                  </a:cubicBezTo>
                  <a:cubicBezTo>
                    <a:pt x="3718" y="3687"/>
                    <a:pt x="4096" y="3025"/>
                    <a:pt x="4096" y="2237"/>
                  </a:cubicBezTo>
                  <a:cubicBezTo>
                    <a:pt x="4096" y="1009"/>
                    <a:pt x="3119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70"/>
            <p:cNvSpPr/>
            <p:nvPr/>
          </p:nvSpPr>
          <p:spPr>
            <a:xfrm>
              <a:off x="-55969100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2269" y="1"/>
                  </a:moveTo>
                  <a:cubicBezTo>
                    <a:pt x="1040" y="1"/>
                    <a:pt x="1" y="977"/>
                    <a:pt x="1" y="2237"/>
                  </a:cubicBezTo>
                  <a:cubicBezTo>
                    <a:pt x="1" y="2994"/>
                    <a:pt x="410" y="3687"/>
                    <a:pt x="1009" y="4096"/>
                  </a:cubicBezTo>
                  <a:cubicBezTo>
                    <a:pt x="1481" y="2647"/>
                    <a:pt x="2647" y="1450"/>
                    <a:pt x="4096" y="977"/>
                  </a:cubicBezTo>
                  <a:cubicBezTo>
                    <a:pt x="3718" y="379"/>
                    <a:pt x="3057" y="1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70"/>
            <p:cNvSpPr/>
            <p:nvPr/>
          </p:nvSpPr>
          <p:spPr>
            <a:xfrm>
              <a:off x="-5581945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2" y="0"/>
                  </a:moveTo>
                  <a:lnTo>
                    <a:pt x="32" y="1103"/>
                  </a:lnTo>
                  <a:cubicBezTo>
                    <a:pt x="1" y="2521"/>
                    <a:pt x="1198" y="3686"/>
                    <a:pt x="2615" y="3686"/>
                  </a:cubicBezTo>
                  <a:lnTo>
                    <a:pt x="3718" y="3686"/>
                  </a:lnTo>
                  <a:cubicBezTo>
                    <a:pt x="3529" y="1733"/>
                    <a:pt x="1985" y="158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70"/>
            <p:cNvSpPr/>
            <p:nvPr/>
          </p:nvSpPr>
          <p:spPr>
            <a:xfrm>
              <a:off x="-5593050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718" y="0"/>
                  </a:moveTo>
                  <a:cubicBezTo>
                    <a:pt x="1733" y="158"/>
                    <a:pt x="158" y="1733"/>
                    <a:pt x="0" y="3686"/>
                  </a:cubicBezTo>
                  <a:lnTo>
                    <a:pt x="1103" y="3686"/>
                  </a:lnTo>
                  <a:cubicBezTo>
                    <a:pt x="2552" y="3686"/>
                    <a:pt x="3718" y="2521"/>
                    <a:pt x="3718" y="1103"/>
                  </a:cubicBezTo>
                  <a:lnTo>
                    <a:pt x="37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70"/>
            <p:cNvSpPr/>
            <p:nvPr/>
          </p:nvSpPr>
          <p:spPr>
            <a:xfrm>
              <a:off x="-55988800" y="4086575"/>
              <a:ext cx="319025" cy="215050"/>
            </a:xfrm>
            <a:custGeom>
              <a:avLst/>
              <a:gdLst/>
              <a:ahLst/>
              <a:cxnLst/>
              <a:rect l="l" t="t" r="r" b="b"/>
              <a:pathLst>
                <a:path w="12761" h="8602" extrusionOk="0">
                  <a:moveTo>
                    <a:pt x="4884" y="2584"/>
                  </a:moveTo>
                  <a:cubicBezTo>
                    <a:pt x="5105" y="2584"/>
                    <a:pt x="5262" y="2741"/>
                    <a:pt x="5262" y="2930"/>
                  </a:cubicBezTo>
                  <a:cubicBezTo>
                    <a:pt x="5262" y="3119"/>
                    <a:pt x="5105" y="3277"/>
                    <a:pt x="4884" y="3277"/>
                  </a:cubicBezTo>
                  <a:cubicBezTo>
                    <a:pt x="4695" y="3277"/>
                    <a:pt x="4538" y="3151"/>
                    <a:pt x="4538" y="2930"/>
                  </a:cubicBezTo>
                  <a:cubicBezTo>
                    <a:pt x="4538" y="2741"/>
                    <a:pt x="4695" y="2584"/>
                    <a:pt x="4884" y="2584"/>
                  </a:cubicBezTo>
                  <a:close/>
                  <a:moveTo>
                    <a:pt x="7877" y="2615"/>
                  </a:moveTo>
                  <a:cubicBezTo>
                    <a:pt x="8098" y="2615"/>
                    <a:pt x="8255" y="2773"/>
                    <a:pt x="8255" y="2962"/>
                  </a:cubicBezTo>
                  <a:cubicBezTo>
                    <a:pt x="8287" y="3151"/>
                    <a:pt x="8129" y="3308"/>
                    <a:pt x="7877" y="3308"/>
                  </a:cubicBezTo>
                  <a:cubicBezTo>
                    <a:pt x="7688" y="3308"/>
                    <a:pt x="7531" y="3151"/>
                    <a:pt x="7531" y="2962"/>
                  </a:cubicBezTo>
                  <a:cubicBezTo>
                    <a:pt x="7531" y="2773"/>
                    <a:pt x="7688" y="2615"/>
                    <a:pt x="7877" y="2615"/>
                  </a:cubicBezTo>
                  <a:close/>
                  <a:moveTo>
                    <a:pt x="1104" y="4222"/>
                  </a:moveTo>
                  <a:cubicBezTo>
                    <a:pt x="1387" y="4568"/>
                    <a:pt x="1828" y="4820"/>
                    <a:pt x="2332" y="4820"/>
                  </a:cubicBezTo>
                  <a:cubicBezTo>
                    <a:pt x="2301" y="5199"/>
                    <a:pt x="1954" y="5577"/>
                    <a:pt x="1545" y="5577"/>
                  </a:cubicBezTo>
                  <a:cubicBezTo>
                    <a:pt x="1167" y="5577"/>
                    <a:pt x="789" y="5199"/>
                    <a:pt x="789" y="4820"/>
                  </a:cubicBezTo>
                  <a:cubicBezTo>
                    <a:pt x="789" y="4568"/>
                    <a:pt x="915" y="4348"/>
                    <a:pt x="1104" y="4222"/>
                  </a:cubicBezTo>
                  <a:close/>
                  <a:moveTo>
                    <a:pt x="11721" y="4222"/>
                  </a:moveTo>
                  <a:cubicBezTo>
                    <a:pt x="11910" y="4348"/>
                    <a:pt x="12036" y="4568"/>
                    <a:pt x="12036" y="4820"/>
                  </a:cubicBezTo>
                  <a:cubicBezTo>
                    <a:pt x="12036" y="5199"/>
                    <a:pt x="11721" y="5577"/>
                    <a:pt x="11280" y="5577"/>
                  </a:cubicBezTo>
                  <a:cubicBezTo>
                    <a:pt x="10870" y="5577"/>
                    <a:pt x="10492" y="5199"/>
                    <a:pt x="10492" y="4820"/>
                  </a:cubicBezTo>
                  <a:cubicBezTo>
                    <a:pt x="10965" y="4820"/>
                    <a:pt x="11437" y="4568"/>
                    <a:pt x="11721" y="4222"/>
                  </a:cubicBezTo>
                  <a:close/>
                  <a:moveTo>
                    <a:pt x="7460" y="5143"/>
                  </a:moveTo>
                  <a:cubicBezTo>
                    <a:pt x="7554" y="5143"/>
                    <a:pt x="7641" y="5183"/>
                    <a:pt x="7688" y="5262"/>
                  </a:cubicBezTo>
                  <a:cubicBezTo>
                    <a:pt x="7877" y="5356"/>
                    <a:pt x="7877" y="5608"/>
                    <a:pt x="7720" y="5766"/>
                  </a:cubicBezTo>
                  <a:cubicBezTo>
                    <a:pt x="7373" y="6112"/>
                    <a:pt x="6901" y="6301"/>
                    <a:pt x="6396" y="6301"/>
                  </a:cubicBezTo>
                  <a:cubicBezTo>
                    <a:pt x="5892" y="6301"/>
                    <a:pt x="5420" y="6112"/>
                    <a:pt x="5105" y="5766"/>
                  </a:cubicBezTo>
                  <a:cubicBezTo>
                    <a:pt x="4947" y="5608"/>
                    <a:pt x="4947" y="5356"/>
                    <a:pt x="5105" y="5262"/>
                  </a:cubicBezTo>
                  <a:cubicBezTo>
                    <a:pt x="5184" y="5183"/>
                    <a:pt x="5278" y="5143"/>
                    <a:pt x="5369" y="5143"/>
                  </a:cubicBezTo>
                  <a:cubicBezTo>
                    <a:pt x="5459" y="5143"/>
                    <a:pt x="5546" y="5183"/>
                    <a:pt x="5609" y="5262"/>
                  </a:cubicBezTo>
                  <a:cubicBezTo>
                    <a:pt x="5829" y="5466"/>
                    <a:pt x="6113" y="5569"/>
                    <a:pt x="6396" y="5569"/>
                  </a:cubicBezTo>
                  <a:cubicBezTo>
                    <a:pt x="6680" y="5569"/>
                    <a:pt x="6964" y="5466"/>
                    <a:pt x="7184" y="5262"/>
                  </a:cubicBezTo>
                  <a:cubicBezTo>
                    <a:pt x="7263" y="5183"/>
                    <a:pt x="7365" y="5143"/>
                    <a:pt x="7460" y="5143"/>
                  </a:cubicBezTo>
                  <a:close/>
                  <a:moveTo>
                    <a:pt x="6396" y="0"/>
                  </a:moveTo>
                  <a:cubicBezTo>
                    <a:pt x="5829" y="1071"/>
                    <a:pt x="4695" y="1828"/>
                    <a:pt x="3403" y="1828"/>
                  </a:cubicBezTo>
                  <a:lnTo>
                    <a:pt x="2301" y="1828"/>
                  </a:lnTo>
                  <a:cubicBezTo>
                    <a:pt x="1482" y="1828"/>
                    <a:pt x="757" y="2489"/>
                    <a:pt x="757" y="3308"/>
                  </a:cubicBezTo>
                  <a:lnTo>
                    <a:pt x="757" y="3529"/>
                  </a:lnTo>
                  <a:cubicBezTo>
                    <a:pt x="284" y="3781"/>
                    <a:pt x="1" y="4253"/>
                    <a:pt x="1" y="4820"/>
                  </a:cubicBezTo>
                  <a:cubicBezTo>
                    <a:pt x="1" y="5640"/>
                    <a:pt x="694" y="6301"/>
                    <a:pt x="1513" y="6301"/>
                  </a:cubicBezTo>
                  <a:cubicBezTo>
                    <a:pt x="1891" y="6301"/>
                    <a:pt x="2301" y="6144"/>
                    <a:pt x="2521" y="5923"/>
                  </a:cubicBezTo>
                  <a:cubicBezTo>
                    <a:pt x="3120" y="7467"/>
                    <a:pt x="4632" y="8601"/>
                    <a:pt x="6365" y="8601"/>
                  </a:cubicBezTo>
                  <a:cubicBezTo>
                    <a:pt x="8098" y="8601"/>
                    <a:pt x="9578" y="7467"/>
                    <a:pt x="10177" y="5923"/>
                  </a:cubicBezTo>
                  <a:cubicBezTo>
                    <a:pt x="10461" y="6144"/>
                    <a:pt x="10807" y="6301"/>
                    <a:pt x="11185" y="6301"/>
                  </a:cubicBezTo>
                  <a:cubicBezTo>
                    <a:pt x="12036" y="6301"/>
                    <a:pt x="12697" y="5640"/>
                    <a:pt x="12697" y="4820"/>
                  </a:cubicBezTo>
                  <a:cubicBezTo>
                    <a:pt x="12760" y="4253"/>
                    <a:pt x="12445" y="3749"/>
                    <a:pt x="12036" y="3529"/>
                  </a:cubicBezTo>
                  <a:lnTo>
                    <a:pt x="12036" y="3308"/>
                  </a:lnTo>
                  <a:cubicBezTo>
                    <a:pt x="12036" y="2489"/>
                    <a:pt x="11311" y="1828"/>
                    <a:pt x="10492" y="1828"/>
                  </a:cubicBezTo>
                  <a:lnTo>
                    <a:pt x="9389" y="1828"/>
                  </a:lnTo>
                  <a:cubicBezTo>
                    <a:pt x="8098" y="1828"/>
                    <a:pt x="6932" y="1071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8" name="Google Shape;5808;p70"/>
          <p:cNvGrpSpPr/>
          <p:nvPr/>
        </p:nvGrpSpPr>
        <p:grpSpPr>
          <a:xfrm>
            <a:off x="5232305" y="3048653"/>
            <a:ext cx="334667" cy="337151"/>
            <a:chOff x="-54026025" y="3192625"/>
            <a:chExt cx="316650" cy="319000"/>
          </a:xfrm>
        </p:grpSpPr>
        <p:sp>
          <p:nvSpPr>
            <p:cNvPr id="5809" name="Google Shape;5809;p70"/>
            <p:cNvSpPr/>
            <p:nvPr/>
          </p:nvSpPr>
          <p:spPr>
            <a:xfrm>
              <a:off x="-54026025" y="3312350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725" y="0"/>
                  </a:moveTo>
                  <a:cubicBezTo>
                    <a:pt x="315" y="189"/>
                    <a:pt x="0" y="693"/>
                    <a:pt x="0" y="1260"/>
                  </a:cubicBezTo>
                  <a:cubicBezTo>
                    <a:pt x="0" y="1796"/>
                    <a:pt x="315" y="2268"/>
                    <a:pt x="725" y="2552"/>
                  </a:cubicBezTo>
                  <a:lnTo>
                    <a:pt x="725" y="15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70"/>
            <p:cNvSpPr/>
            <p:nvPr/>
          </p:nvSpPr>
          <p:spPr>
            <a:xfrm>
              <a:off x="-53890550" y="3192625"/>
              <a:ext cx="125250" cy="56725"/>
            </a:xfrm>
            <a:custGeom>
              <a:avLst/>
              <a:gdLst/>
              <a:ahLst/>
              <a:cxnLst/>
              <a:rect l="l" t="t" r="r" b="b"/>
              <a:pathLst>
                <a:path w="5010" h="2269" extrusionOk="0">
                  <a:moveTo>
                    <a:pt x="914" y="0"/>
                  </a:moveTo>
                  <a:cubicBezTo>
                    <a:pt x="599" y="0"/>
                    <a:pt x="315" y="63"/>
                    <a:pt x="0" y="95"/>
                  </a:cubicBezTo>
                  <a:cubicBezTo>
                    <a:pt x="158" y="536"/>
                    <a:pt x="441" y="914"/>
                    <a:pt x="756" y="1260"/>
                  </a:cubicBezTo>
                  <a:cubicBezTo>
                    <a:pt x="1418" y="1891"/>
                    <a:pt x="2237" y="2269"/>
                    <a:pt x="3151" y="2269"/>
                  </a:cubicBezTo>
                  <a:lnTo>
                    <a:pt x="5009" y="2269"/>
                  </a:lnTo>
                  <a:cubicBezTo>
                    <a:pt x="4127" y="914"/>
                    <a:pt x="2647" y="0"/>
                    <a:pt x="9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70"/>
            <p:cNvSpPr/>
            <p:nvPr/>
          </p:nvSpPr>
          <p:spPr>
            <a:xfrm>
              <a:off x="-53839375" y="3306025"/>
              <a:ext cx="55175" cy="55175"/>
            </a:xfrm>
            <a:custGeom>
              <a:avLst/>
              <a:gdLst/>
              <a:ahLst/>
              <a:cxnLst/>
              <a:rect l="l" t="t" r="r" b="b"/>
              <a:pathLst>
                <a:path w="2207" h="2207" extrusionOk="0">
                  <a:moveTo>
                    <a:pt x="1104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34" y="2206"/>
                    <a:pt x="2206" y="1702"/>
                    <a:pt x="2206" y="1104"/>
                  </a:cubicBezTo>
                  <a:cubicBezTo>
                    <a:pt x="2206" y="505"/>
                    <a:pt x="1734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70"/>
            <p:cNvSpPr/>
            <p:nvPr/>
          </p:nvSpPr>
          <p:spPr>
            <a:xfrm>
              <a:off x="-53950425" y="3306025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3" y="2206"/>
                  </a:cubicBezTo>
                  <a:cubicBezTo>
                    <a:pt x="1702" y="2206"/>
                    <a:pt x="2206" y="1702"/>
                    <a:pt x="2206" y="1104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70"/>
            <p:cNvSpPr/>
            <p:nvPr/>
          </p:nvSpPr>
          <p:spPr>
            <a:xfrm>
              <a:off x="-53985075" y="3400950"/>
              <a:ext cx="236300" cy="110675"/>
            </a:xfrm>
            <a:custGeom>
              <a:avLst/>
              <a:gdLst/>
              <a:ahLst/>
              <a:cxnLst/>
              <a:rect l="l" t="t" r="r" b="b"/>
              <a:pathLst>
                <a:path w="9452" h="4427" extrusionOk="0">
                  <a:moveTo>
                    <a:pt x="5790" y="969"/>
                  </a:moveTo>
                  <a:cubicBezTo>
                    <a:pt x="5884" y="969"/>
                    <a:pt x="5971" y="1008"/>
                    <a:pt x="6018" y="1087"/>
                  </a:cubicBezTo>
                  <a:cubicBezTo>
                    <a:pt x="6176" y="1245"/>
                    <a:pt x="6176" y="1497"/>
                    <a:pt x="6018" y="1591"/>
                  </a:cubicBezTo>
                  <a:cubicBezTo>
                    <a:pt x="5671" y="1969"/>
                    <a:pt x="5199" y="2158"/>
                    <a:pt x="4726" y="2158"/>
                  </a:cubicBezTo>
                  <a:cubicBezTo>
                    <a:pt x="4254" y="2158"/>
                    <a:pt x="3750" y="1969"/>
                    <a:pt x="3435" y="1591"/>
                  </a:cubicBezTo>
                  <a:cubicBezTo>
                    <a:pt x="3277" y="1434"/>
                    <a:pt x="3277" y="1213"/>
                    <a:pt x="3435" y="1087"/>
                  </a:cubicBezTo>
                  <a:cubicBezTo>
                    <a:pt x="3513" y="1008"/>
                    <a:pt x="3608" y="969"/>
                    <a:pt x="3698" y="969"/>
                  </a:cubicBezTo>
                  <a:cubicBezTo>
                    <a:pt x="3789" y="969"/>
                    <a:pt x="3876" y="1008"/>
                    <a:pt x="3939" y="1087"/>
                  </a:cubicBezTo>
                  <a:cubicBezTo>
                    <a:pt x="4159" y="1308"/>
                    <a:pt x="4443" y="1418"/>
                    <a:pt x="4726" y="1418"/>
                  </a:cubicBezTo>
                  <a:cubicBezTo>
                    <a:pt x="5010" y="1418"/>
                    <a:pt x="5293" y="1308"/>
                    <a:pt x="5514" y="1087"/>
                  </a:cubicBezTo>
                  <a:cubicBezTo>
                    <a:pt x="5593" y="1008"/>
                    <a:pt x="5695" y="969"/>
                    <a:pt x="5790" y="969"/>
                  </a:cubicBezTo>
                  <a:close/>
                  <a:moveTo>
                    <a:pt x="4711" y="0"/>
                  </a:moveTo>
                  <a:cubicBezTo>
                    <a:pt x="4002" y="0"/>
                    <a:pt x="3293" y="205"/>
                    <a:pt x="2678" y="615"/>
                  </a:cubicBezTo>
                  <a:cubicBezTo>
                    <a:pt x="2615" y="646"/>
                    <a:pt x="2552" y="709"/>
                    <a:pt x="2489" y="709"/>
                  </a:cubicBezTo>
                  <a:lnTo>
                    <a:pt x="1" y="709"/>
                  </a:lnTo>
                  <a:cubicBezTo>
                    <a:pt x="505" y="2820"/>
                    <a:pt x="2458" y="4427"/>
                    <a:pt x="4726" y="4427"/>
                  </a:cubicBezTo>
                  <a:cubicBezTo>
                    <a:pt x="7026" y="4427"/>
                    <a:pt x="8948" y="2820"/>
                    <a:pt x="9452" y="709"/>
                  </a:cubicBezTo>
                  <a:lnTo>
                    <a:pt x="6963" y="709"/>
                  </a:lnTo>
                  <a:cubicBezTo>
                    <a:pt x="6869" y="646"/>
                    <a:pt x="6774" y="646"/>
                    <a:pt x="6743" y="615"/>
                  </a:cubicBezTo>
                  <a:cubicBezTo>
                    <a:pt x="6128" y="205"/>
                    <a:pt x="5419" y="0"/>
                    <a:pt x="4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70"/>
            <p:cNvSpPr/>
            <p:nvPr/>
          </p:nvSpPr>
          <p:spPr>
            <a:xfrm>
              <a:off x="-53986650" y="3342275"/>
              <a:ext cx="241025" cy="55150"/>
            </a:xfrm>
            <a:custGeom>
              <a:avLst/>
              <a:gdLst/>
              <a:ahLst/>
              <a:cxnLst/>
              <a:rect l="l" t="t" r="r" b="b"/>
              <a:pathLst>
                <a:path w="9641" h="2206" extrusionOk="0">
                  <a:moveTo>
                    <a:pt x="1" y="0"/>
                  </a:moveTo>
                  <a:lnTo>
                    <a:pt x="1" y="1859"/>
                  </a:lnTo>
                  <a:lnTo>
                    <a:pt x="1" y="2206"/>
                  </a:lnTo>
                  <a:lnTo>
                    <a:pt x="2458" y="2206"/>
                  </a:lnTo>
                  <a:cubicBezTo>
                    <a:pt x="3198" y="1749"/>
                    <a:pt x="4017" y="1520"/>
                    <a:pt x="4829" y="1520"/>
                  </a:cubicBezTo>
                  <a:cubicBezTo>
                    <a:pt x="5640" y="1520"/>
                    <a:pt x="6443" y="1749"/>
                    <a:pt x="7152" y="2206"/>
                  </a:cubicBezTo>
                  <a:lnTo>
                    <a:pt x="9641" y="2206"/>
                  </a:lnTo>
                  <a:lnTo>
                    <a:pt x="9641" y="1859"/>
                  </a:lnTo>
                  <a:lnTo>
                    <a:pt x="9641" y="0"/>
                  </a:lnTo>
                  <a:lnTo>
                    <a:pt x="8853" y="0"/>
                  </a:lnTo>
                  <a:cubicBezTo>
                    <a:pt x="8696" y="882"/>
                    <a:pt x="7940" y="1512"/>
                    <a:pt x="7026" y="1512"/>
                  </a:cubicBezTo>
                  <a:cubicBezTo>
                    <a:pt x="6144" y="1512"/>
                    <a:pt x="5388" y="882"/>
                    <a:pt x="5230" y="0"/>
                  </a:cubicBezTo>
                  <a:lnTo>
                    <a:pt x="4411" y="0"/>
                  </a:lnTo>
                  <a:cubicBezTo>
                    <a:pt x="4254" y="882"/>
                    <a:pt x="3466" y="1512"/>
                    <a:pt x="2584" y="1512"/>
                  </a:cubicBezTo>
                  <a:cubicBezTo>
                    <a:pt x="1670" y="1512"/>
                    <a:pt x="946" y="882"/>
                    <a:pt x="7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70"/>
            <p:cNvSpPr/>
            <p:nvPr/>
          </p:nvSpPr>
          <p:spPr>
            <a:xfrm>
              <a:off x="-53989000" y="3199700"/>
              <a:ext cx="241800" cy="123700"/>
            </a:xfrm>
            <a:custGeom>
              <a:avLst/>
              <a:gdLst/>
              <a:ahLst/>
              <a:cxnLst/>
              <a:rect l="l" t="t" r="r" b="b"/>
              <a:pathLst>
                <a:path w="9672" h="4948" extrusionOk="0">
                  <a:moveTo>
                    <a:pt x="3245" y="1"/>
                  </a:moveTo>
                  <a:cubicBezTo>
                    <a:pt x="1355" y="662"/>
                    <a:pt x="0" y="2490"/>
                    <a:pt x="0" y="4601"/>
                  </a:cubicBezTo>
                  <a:lnTo>
                    <a:pt x="0" y="4947"/>
                  </a:lnTo>
                  <a:lnTo>
                    <a:pt x="788" y="4947"/>
                  </a:lnTo>
                  <a:cubicBezTo>
                    <a:pt x="945" y="4096"/>
                    <a:pt x="1701" y="3466"/>
                    <a:pt x="2615" y="3466"/>
                  </a:cubicBezTo>
                  <a:cubicBezTo>
                    <a:pt x="3529" y="3466"/>
                    <a:pt x="4253" y="4096"/>
                    <a:pt x="4411" y="4947"/>
                  </a:cubicBezTo>
                  <a:lnTo>
                    <a:pt x="5261" y="4947"/>
                  </a:lnTo>
                  <a:cubicBezTo>
                    <a:pt x="5419" y="4096"/>
                    <a:pt x="6207" y="3466"/>
                    <a:pt x="7057" y="3466"/>
                  </a:cubicBezTo>
                  <a:cubicBezTo>
                    <a:pt x="7971" y="3466"/>
                    <a:pt x="8727" y="4096"/>
                    <a:pt x="8884" y="4947"/>
                  </a:cubicBezTo>
                  <a:lnTo>
                    <a:pt x="9672" y="4947"/>
                  </a:lnTo>
                  <a:lnTo>
                    <a:pt x="9672" y="4601"/>
                  </a:lnTo>
                  <a:cubicBezTo>
                    <a:pt x="9672" y="3939"/>
                    <a:pt x="9546" y="3309"/>
                    <a:pt x="9262" y="2710"/>
                  </a:cubicBezTo>
                  <a:lnTo>
                    <a:pt x="7089" y="2710"/>
                  </a:lnTo>
                  <a:cubicBezTo>
                    <a:pt x="5986" y="2710"/>
                    <a:pt x="4978" y="2301"/>
                    <a:pt x="4190" y="1513"/>
                  </a:cubicBezTo>
                  <a:cubicBezTo>
                    <a:pt x="3749" y="1072"/>
                    <a:pt x="3434" y="568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70"/>
            <p:cNvSpPr/>
            <p:nvPr/>
          </p:nvSpPr>
          <p:spPr>
            <a:xfrm>
              <a:off x="-53728300" y="331077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158"/>
                  </a:lnTo>
                  <a:lnTo>
                    <a:pt x="0" y="2583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756" y="756"/>
                    <a:pt x="473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7" name="Google Shape;5817;p70"/>
          <p:cNvGrpSpPr/>
          <p:nvPr/>
        </p:nvGrpSpPr>
        <p:grpSpPr>
          <a:xfrm>
            <a:off x="5251039" y="3463196"/>
            <a:ext cx="297200" cy="336332"/>
            <a:chOff x="-54007925" y="3584850"/>
            <a:chExt cx="281200" cy="318225"/>
          </a:xfrm>
        </p:grpSpPr>
        <p:sp>
          <p:nvSpPr>
            <p:cNvPr id="5818" name="Google Shape;5818;p70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70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70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70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70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70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4" name="Google Shape;5824;p70"/>
          <p:cNvGrpSpPr/>
          <p:nvPr/>
        </p:nvGrpSpPr>
        <p:grpSpPr>
          <a:xfrm>
            <a:off x="5251039" y="3876153"/>
            <a:ext cx="297200" cy="337098"/>
            <a:chOff x="-54007925" y="3975575"/>
            <a:chExt cx="281200" cy="318950"/>
          </a:xfrm>
        </p:grpSpPr>
        <p:sp>
          <p:nvSpPr>
            <p:cNvPr id="5825" name="Google Shape;5825;p70"/>
            <p:cNvSpPr/>
            <p:nvPr/>
          </p:nvSpPr>
          <p:spPr>
            <a:xfrm>
              <a:off x="-53988225" y="3975575"/>
              <a:ext cx="244175" cy="142825"/>
            </a:xfrm>
            <a:custGeom>
              <a:avLst/>
              <a:gdLst/>
              <a:ahLst/>
              <a:cxnLst/>
              <a:rect l="l" t="t" r="r" b="b"/>
              <a:pathLst>
                <a:path w="9767" h="5713" extrusionOk="0">
                  <a:moveTo>
                    <a:pt x="5161" y="1329"/>
                  </a:moveTo>
                  <a:cubicBezTo>
                    <a:pt x="5247" y="1329"/>
                    <a:pt x="5333" y="1337"/>
                    <a:pt x="5419" y="1353"/>
                  </a:cubicBezTo>
                  <a:cubicBezTo>
                    <a:pt x="5577" y="1384"/>
                    <a:pt x="5671" y="1416"/>
                    <a:pt x="5797" y="1479"/>
                  </a:cubicBezTo>
                  <a:cubicBezTo>
                    <a:pt x="6617" y="1857"/>
                    <a:pt x="7026" y="2960"/>
                    <a:pt x="6837" y="4220"/>
                  </a:cubicBezTo>
                  <a:cubicBezTo>
                    <a:pt x="6774" y="4409"/>
                    <a:pt x="6617" y="4535"/>
                    <a:pt x="6459" y="4535"/>
                  </a:cubicBezTo>
                  <a:lnTo>
                    <a:pt x="6396" y="4535"/>
                  </a:lnTo>
                  <a:cubicBezTo>
                    <a:pt x="6207" y="4503"/>
                    <a:pt x="6049" y="4283"/>
                    <a:pt x="6081" y="4094"/>
                  </a:cubicBezTo>
                  <a:cubicBezTo>
                    <a:pt x="6239" y="3117"/>
                    <a:pt x="5892" y="2172"/>
                    <a:pt x="5293" y="2046"/>
                  </a:cubicBezTo>
                  <a:cubicBezTo>
                    <a:pt x="5250" y="2037"/>
                    <a:pt x="5205" y="2032"/>
                    <a:pt x="5161" y="2032"/>
                  </a:cubicBezTo>
                  <a:cubicBezTo>
                    <a:pt x="4601" y="2032"/>
                    <a:pt x="4022" y="2752"/>
                    <a:pt x="3876" y="3716"/>
                  </a:cubicBezTo>
                  <a:cubicBezTo>
                    <a:pt x="3847" y="3888"/>
                    <a:pt x="3660" y="4035"/>
                    <a:pt x="3484" y="4035"/>
                  </a:cubicBezTo>
                  <a:cubicBezTo>
                    <a:pt x="3468" y="4035"/>
                    <a:pt x="3451" y="4033"/>
                    <a:pt x="3435" y="4031"/>
                  </a:cubicBezTo>
                  <a:cubicBezTo>
                    <a:pt x="3246" y="3968"/>
                    <a:pt x="3088" y="3779"/>
                    <a:pt x="3120" y="3590"/>
                  </a:cubicBezTo>
                  <a:cubicBezTo>
                    <a:pt x="3351" y="2261"/>
                    <a:pt x="4217" y="1329"/>
                    <a:pt x="5161" y="1329"/>
                  </a:cubicBezTo>
                  <a:close/>
                  <a:moveTo>
                    <a:pt x="6821" y="1"/>
                  </a:moveTo>
                  <a:cubicBezTo>
                    <a:pt x="6045" y="1"/>
                    <a:pt x="5381" y="480"/>
                    <a:pt x="5104" y="1227"/>
                  </a:cubicBezTo>
                  <a:lnTo>
                    <a:pt x="3939" y="1038"/>
                  </a:lnTo>
                  <a:cubicBezTo>
                    <a:pt x="3734" y="998"/>
                    <a:pt x="3530" y="979"/>
                    <a:pt x="3328" y="979"/>
                  </a:cubicBezTo>
                  <a:cubicBezTo>
                    <a:pt x="1759" y="979"/>
                    <a:pt x="343" y="2128"/>
                    <a:pt x="64" y="3747"/>
                  </a:cubicBezTo>
                  <a:cubicBezTo>
                    <a:pt x="1" y="3936"/>
                    <a:pt x="158" y="4125"/>
                    <a:pt x="379" y="4188"/>
                  </a:cubicBezTo>
                  <a:lnTo>
                    <a:pt x="9200" y="5700"/>
                  </a:lnTo>
                  <a:cubicBezTo>
                    <a:pt x="9225" y="5709"/>
                    <a:pt x="9251" y="5713"/>
                    <a:pt x="9276" y="5713"/>
                  </a:cubicBezTo>
                  <a:cubicBezTo>
                    <a:pt x="9437" y="5713"/>
                    <a:pt x="9582" y="5549"/>
                    <a:pt x="9610" y="5385"/>
                  </a:cubicBezTo>
                  <a:cubicBezTo>
                    <a:pt x="9767" y="4535"/>
                    <a:pt x="9578" y="3621"/>
                    <a:pt x="9074" y="2865"/>
                  </a:cubicBezTo>
                  <a:cubicBezTo>
                    <a:pt x="8570" y="2203"/>
                    <a:pt x="7782" y="1731"/>
                    <a:pt x="6900" y="1573"/>
                  </a:cubicBezTo>
                  <a:lnTo>
                    <a:pt x="5892" y="1384"/>
                  </a:lnTo>
                  <a:cubicBezTo>
                    <a:pt x="6090" y="1017"/>
                    <a:pt x="6465" y="776"/>
                    <a:pt x="6882" y="776"/>
                  </a:cubicBezTo>
                  <a:cubicBezTo>
                    <a:pt x="6929" y="776"/>
                    <a:pt x="6978" y="779"/>
                    <a:pt x="7026" y="786"/>
                  </a:cubicBezTo>
                  <a:cubicBezTo>
                    <a:pt x="7042" y="788"/>
                    <a:pt x="7059" y="790"/>
                    <a:pt x="7075" y="790"/>
                  </a:cubicBezTo>
                  <a:cubicBezTo>
                    <a:pt x="7247" y="790"/>
                    <a:pt x="7410" y="643"/>
                    <a:pt x="7467" y="471"/>
                  </a:cubicBezTo>
                  <a:cubicBezTo>
                    <a:pt x="7499" y="282"/>
                    <a:pt x="7341" y="93"/>
                    <a:pt x="7152" y="30"/>
                  </a:cubicBezTo>
                  <a:cubicBezTo>
                    <a:pt x="7040" y="10"/>
                    <a:pt x="6930" y="1"/>
                    <a:pt x="6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70"/>
            <p:cNvSpPr/>
            <p:nvPr/>
          </p:nvSpPr>
          <p:spPr>
            <a:xfrm>
              <a:off x="-53970100" y="4100750"/>
              <a:ext cx="204800" cy="193775"/>
            </a:xfrm>
            <a:custGeom>
              <a:avLst/>
              <a:gdLst/>
              <a:ahLst/>
              <a:cxnLst/>
              <a:rect l="l" t="t" r="r" b="b"/>
              <a:pathLst>
                <a:path w="8192" h="7751" extrusionOk="0">
                  <a:moveTo>
                    <a:pt x="2584" y="1796"/>
                  </a:moveTo>
                  <a:cubicBezTo>
                    <a:pt x="2804" y="1796"/>
                    <a:pt x="2962" y="1954"/>
                    <a:pt x="2962" y="2143"/>
                  </a:cubicBezTo>
                  <a:cubicBezTo>
                    <a:pt x="2962" y="2363"/>
                    <a:pt x="2804" y="2521"/>
                    <a:pt x="2584" y="2521"/>
                  </a:cubicBezTo>
                  <a:cubicBezTo>
                    <a:pt x="2395" y="2521"/>
                    <a:pt x="2237" y="2363"/>
                    <a:pt x="2237" y="2143"/>
                  </a:cubicBezTo>
                  <a:cubicBezTo>
                    <a:pt x="2237" y="1954"/>
                    <a:pt x="2395" y="1796"/>
                    <a:pt x="2584" y="1796"/>
                  </a:cubicBezTo>
                  <a:close/>
                  <a:moveTo>
                    <a:pt x="5577" y="1796"/>
                  </a:moveTo>
                  <a:cubicBezTo>
                    <a:pt x="5797" y="1796"/>
                    <a:pt x="5955" y="1954"/>
                    <a:pt x="5955" y="2143"/>
                  </a:cubicBezTo>
                  <a:cubicBezTo>
                    <a:pt x="5955" y="2363"/>
                    <a:pt x="5797" y="2521"/>
                    <a:pt x="5577" y="2521"/>
                  </a:cubicBezTo>
                  <a:cubicBezTo>
                    <a:pt x="5388" y="2521"/>
                    <a:pt x="5230" y="2363"/>
                    <a:pt x="5230" y="2143"/>
                  </a:cubicBezTo>
                  <a:cubicBezTo>
                    <a:pt x="5230" y="1954"/>
                    <a:pt x="5388" y="1796"/>
                    <a:pt x="5577" y="1796"/>
                  </a:cubicBezTo>
                  <a:close/>
                  <a:moveTo>
                    <a:pt x="5147" y="4324"/>
                  </a:moveTo>
                  <a:cubicBezTo>
                    <a:pt x="5238" y="4324"/>
                    <a:pt x="5324" y="4364"/>
                    <a:pt x="5388" y="4443"/>
                  </a:cubicBezTo>
                  <a:cubicBezTo>
                    <a:pt x="5545" y="4600"/>
                    <a:pt x="5545" y="4852"/>
                    <a:pt x="5388" y="4947"/>
                  </a:cubicBezTo>
                  <a:cubicBezTo>
                    <a:pt x="5041" y="5325"/>
                    <a:pt x="4568" y="5514"/>
                    <a:pt x="4096" y="5514"/>
                  </a:cubicBezTo>
                  <a:cubicBezTo>
                    <a:pt x="3623" y="5514"/>
                    <a:pt x="3119" y="5325"/>
                    <a:pt x="2804" y="4947"/>
                  </a:cubicBezTo>
                  <a:cubicBezTo>
                    <a:pt x="2647" y="4789"/>
                    <a:pt x="2647" y="4569"/>
                    <a:pt x="2804" y="4443"/>
                  </a:cubicBezTo>
                  <a:cubicBezTo>
                    <a:pt x="2883" y="4380"/>
                    <a:pt x="2977" y="4348"/>
                    <a:pt x="3068" y="4348"/>
                  </a:cubicBezTo>
                  <a:cubicBezTo>
                    <a:pt x="3159" y="4348"/>
                    <a:pt x="3245" y="4380"/>
                    <a:pt x="3308" y="4443"/>
                  </a:cubicBezTo>
                  <a:cubicBezTo>
                    <a:pt x="3529" y="4663"/>
                    <a:pt x="3812" y="4773"/>
                    <a:pt x="4096" y="4773"/>
                  </a:cubicBezTo>
                  <a:cubicBezTo>
                    <a:pt x="4379" y="4773"/>
                    <a:pt x="4663" y="4663"/>
                    <a:pt x="4883" y="4443"/>
                  </a:cubicBezTo>
                  <a:cubicBezTo>
                    <a:pt x="4962" y="4364"/>
                    <a:pt x="5057" y="4324"/>
                    <a:pt x="5147" y="4324"/>
                  </a:cubicBezTo>
                  <a:close/>
                  <a:moveTo>
                    <a:pt x="0" y="0"/>
                  </a:moveTo>
                  <a:lnTo>
                    <a:pt x="0" y="3655"/>
                  </a:lnTo>
                  <a:cubicBezTo>
                    <a:pt x="0" y="5892"/>
                    <a:pt x="1859" y="7751"/>
                    <a:pt x="4096" y="7751"/>
                  </a:cubicBezTo>
                  <a:cubicBezTo>
                    <a:pt x="6333" y="7751"/>
                    <a:pt x="8191" y="5892"/>
                    <a:pt x="8191" y="3655"/>
                  </a:cubicBezTo>
                  <a:lnTo>
                    <a:pt x="8191" y="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70"/>
            <p:cNvSpPr/>
            <p:nvPr/>
          </p:nvSpPr>
          <p:spPr>
            <a:xfrm>
              <a:off x="-53745625" y="4132250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693" y="694"/>
                    <a:pt x="441" y="22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70"/>
            <p:cNvSpPr/>
            <p:nvPr/>
          </p:nvSpPr>
          <p:spPr>
            <a:xfrm>
              <a:off x="-540079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9" name="Google Shape;5829;p70"/>
          <p:cNvGrpSpPr/>
          <p:nvPr/>
        </p:nvGrpSpPr>
        <p:grpSpPr>
          <a:xfrm>
            <a:off x="7350062" y="3064930"/>
            <a:ext cx="258069" cy="336702"/>
            <a:chOff x="-52005775" y="3208025"/>
            <a:chExt cx="244175" cy="318575"/>
          </a:xfrm>
        </p:grpSpPr>
        <p:sp>
          <p:nvSpPr>
            <p:cNvPr id="5830" name="Google Shape;5830;p70"/>
            <p:cNvSpPr/>
            <p:nvPr/>
          </p:nvSpPr>
          <p:spPr>
            <a:xfrm>
              <a:off x="-51800200" y="3469850"/>
              <a:ext cx="38600" cy="56750"/>
            </a:xfrm>
            <a:custGeom>
              <a:avLst/>
              <a:gdLst/>
              <a:ahLst/>
              <a:cxnLst/>
              <a:rect l="l" t="t" r="r" b="b"/>
              <a:pathLst>
                <a:path w="1544" h="2270" extrusionOk="0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70"/>
            <p:cNvSpPr/>
            <p:nvPr/>
          </p:nvSpPr>
          <p:spPr>
            <a:xfrm>
              <a:off x="-52005775" y="3208025"/>
              <a:ext cx="111875" cy="131900"/>
            </a:xfrm>
            <a:custGeom>
              <a:avLst/>
              <a:gdLst/>
              <a:ahLst/>
              <a:cxnLst/>
              <a:rect l="l" t="t" r="r" b="b"/>
              <a:pathLst>
                <a:path w="4475" h="5276" extrusionOk="0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70"/>
            <p:cNvSpPr/>
            <p:nvPr/>
          </p:nvSpPr>
          <p:spPr>
            <a:xfrm>
              <a:off x="-51800200" y="3385575"/>
              <a:ext cx="37025" cy="37850"/>
            </a:xfrm>
            <a:custGeom>
              <a:avLst/>
              <a:gdLst/>
              <a:ahLst/>
              <a:cxnLst/>
              <a:rect l="l" t="t" r="r" b="b"/>
              <a:pathLst>
                <a:path w="1481" h="1514" extrusionOk="0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70"/>
            <p:cNvSpPr/>
            <p:nvPr/>
          </p:nvSpPr>
          <p:spPr>
            <a:xfrm>
              <a:off x="-51800200" y="3348575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70"/>
            <p:cNvSpPr/>
            <p:nvPr/>
          </p:nvSpPr>
          <p:spPr>
            <a:xfrm>
              <a:off x="-51800200" y="3423400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70"/>
            <p:cNvSpPr/>
            <p:nvPr/>
          </p:nvSpPr>
          <p:spPr>
            <a:xfrm>
              <a:off x="-51875025" y="3208025"/>
              <a:ext cx="111850" cy="131125"/>
            </a:xfrm>
            <a:custGeom>
              <a:avLst/>
              <a:gdLst/>
              <a:ahLst/>
              <a:cxnLst/>
              <a:rect l="l" t="t" r="r" b="b"/>
              <a:pathLst>
                <a:path w="4474" h="5245" extrusionOk="0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70"/>
            <p:cNvSpPr/>
            <p:nvPr/>
          </p:nvSpPr>
          <p:spPr>
            <a:xfrm>
              <a:off x="-52005000" y="3469850"/>
              <a:ext cx="38625" cy="56750"/>
            </a:xfrm>
            <a:custGeom>
              <a:avLst/>
              <a:gdLst/>
              <a:ahLst/>
              <a:cxnLst/>
              <a:rect l="l" t="t" r="r" b="b"/>
              <a:pathLst>
                <a:path w="1545" h="2270" extrusionOk="0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70"/>
            <p:cNvSpPr/>
            <p:nvPr/>
          </p:nvSpPr>
          <p:spPr>
            <a:xfrm>
              <a:off x="-52005000" y="3423400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70"/>
            <p:cNvSpPr/>
            <p:nvPr/>
          </p:nvSpPr>
          <p:spPr>
            <a:xfrm>
              <a:off x="-52005000" y="3385575"/>
              <a:ext cx="37050" cy="37850"/>
            </a:xfrm>
            <a:custGeom>
              <a:avLst/>
              <a:gdLst/>
              <a:ahLst/>
              <a:cxnLst/>
              <a:rect l="l" t="t" r="r" b="b"/>
              <a:pathLst>
                <a:path w="1482" h="1514" extrusionOk="0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70"/>
            <p:cNvSpPr/>
            <p:nvPr/>
          </p:nvSpPr>
          <p:spPr>
            <a:xfrm>
              <a:off x="-51957725" y="3298150"/>
              <a:ext cx="148100" cy="209550"/>
            </a:xfrm>
            <a:custGeom>
              <a:avLst/>
              <a:gdLst/>
              <a:ahLst/>
              <a:cxnLst/>
              <a:rect l="l" t="t" r="r" b="b"/>
              <a:pathLst>
                <a:path w="5924" h="8382" extrusionOk="0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70"/>
            <p:cNvSpPr/>
            <p:nvPr/>
          </p:nvSpPr>
          <p:spPr>
            <a:xfrm>
              <a:off x="-52005000" y="3348575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1" name="Google Shape;5841;p70"/>
          <p:cNvGrpSpPr/>
          <p:nvPr/>
        </p:nvGrpSpPr>
        <p:grpSpPr>
          <a:xfrm>
            <a:off x="1495919" y="3055312"/>
            <a:ext cx="336332" cy="336332"/>
            <a:chOff x="-57568775" y="3198925"/>
            <a:chExt cx="318225" cy="318225"/>
          </a:xfrm>
        </p:grpSpPr>
        <p:sp>
          <p:nvSpPr>
            <p:cNvPr id="5842" name="Google Shape;5842;p70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70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70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70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70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70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8" name="Google Shape;5848;p70"/>
          <p:cNvGrpSpPr/>
          <p:nvPr/>
        </p:nvGrpSpPr>
        <p:grpSpPr>
          <a:xfrm>
            <a:off x="1516317" y="3469035"/>
            <a:ext cx="295536" cy="336332"/>
            <a:chOff x="-57549075" y="3590375"/>
            <a:chExt cx="279625" cy="318225"/>
          </a:xfrm>
        </p:grpSpPr>
        <p:sp>
          <p:nvSpPr>
            <p:cNvPr id="5849" name="Google Shape;5849;p70"/>
            <p:cNvSpPr/>
            <p:nvPr/>
          </p:nvSpPr>
          <p:spPr>
            <a:xfrm>
              <a:off x="-57493150" y="3777825"/>
              <a:ext cx="167000" cy="74850"/>
            </a:xfrm>
            <a:custGeom>
              <a:avLst/>
              <a:gdLst/>
              <a:ahLst/>
              <a:cxnLst/>
              <a:rect l="l" t="t" r="r" b="b"/>
              <a:pathLst>
                <a:path w="6680" h="2994" extrusionOk="0">
                  <a:moveTo>
                    <a:pt x="4376" y="670"/>
                  </a:moveTo>
                  <a:cubicBezTo>
                    <a:pt x="4474" y="670"/>
                    <a:pt x="4569" y="709"/>
                    <a:pt x="4632" y="788"/>
                  </a:cubicBezTo>
                  <a:cubicBezTo>
                    <a:pt x="4789" y="946"/>
                    <a:pt x="4789" y="1166"/>
                    <a:pt x="4632" y="1292"/>
                  </a:cubicBezTo>
                  <a:cubicBezTo>
                    <a:pt x="4285" y="1639"/>
                    <a:pt x="3781" y="1859"/>
                    <a:pt x="3308" y="1859"/>
                  </a:cubicBezTo>
                  <a:cubicBezTo>
                    <a:pt x="2836" y="1859"/>
                    <a:pt x="2332" y="1639"/>
                    <a:pt x="2017" y="1292"/>
                  </a:cubicBezTo>
                  <a:cubicBezTo>
                    <a:pt x="1859" y="1166"/>
                    <a:pt x="1859" y="946"/>
                    <a:pt x="2017" y="788"/>
                  </a:cubicBezTo>
                  <a:cubicBezTo>
                    <a:pt x="2096" y="709"/>
                    <a:pt x="2198" y="670"/>
                    <a:pt x="2292" y="670"/>
                  </a:cubicBezTo>
                  <a:cubicBezTo>
                    <a:pt x="2387" y="670"/>
                    <a:pt x="2474" y="709"/>
                    <a:pt x="2521" y="788"/>
                  </a:cubicBezTo>
                  <a:cubicBezTo>
                    <a:pt x="2741" y="1009"/>
                    <a:pt x="3033" y="1119"/>
                    <a:pt x="3320" y="1119"/>
                  </a:cubicBezTo>
                  <a:cubicBezTo>
                    <a:pt x="3608" y="1119"/>
                    <a:pt x="3891" y="1009"/>
                    <a:pt x="4096" y="788"/>
                  </a:cubicBezTo>
                  <a:cubicBezTo>
                    <a:pt x="4175" y="709"/>
                    <a:pt x="4277" y="670"/>
                    <a:pt x="4376" y="670"/>
                  </a:cubicBezTo>
                  <a:close/>
                  <a:moveTo>
                    <a:pt x="0" y="0"/>
                  </a:moveTo>
                  <a:cubicBezTo>
                    <a:pt x="221" y="1702"/>
                    <a:pt x="1639" y="2993"/>
                    <a:pt x="3371" y="2993"/>
                  </a:cubicBezTo>
                  <a:cubicBezTo>
                    <a:pt x="5104" y="2993"/>
                    <a:pt x="6522" y="1702"/>
                    <a:pt x="66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70"/>
            <p:cNvSpPr/>
            <p:nvPr/>
          </p:nvSpPr>
          <p:spPr>
            <a:xfrm>
              <a:off x="-57478975" y="3647075"/>
              <a:ext cx="139425" cy="37050"/>
            </a:xfrm>
            <a:custGeom>
              <a:avLst/>
              <a:gdLst/>
              <a:ahLst/>
              <a:cxnLst/>
              <a:rect l="l" t="t" r="r" b="b"/>
              <a:pathLst>
                <a:path w="5577" h="1482" extrusionOk="0">
                  <a:moveTo>
                    <a:pt x="2804" y="1"/>
                  </a:moveTo>
                  <a:cubicBezTo>
                    <a:pt x="1639" y="1"/>
                    <a:pt x="599" y="568"/>
                    <a:pt x="1" y="1481"/>
                  </a:cubicBezTo>
                  <a:lnTo>
                    <a:pt x="5577" y="1481"/>
                  </a:lnTo>
                  <a:cubicBezTo>
                    <a:pt x="4947" y="568"/>
                    <a:pt x="3939" y="1"/>
                    <a:pt x="28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70"/>
            <p:cNvSpPr/>
            <p:nvPr/>
          </p:nvSpPr>
          <p:spPr>
            <a:xfrm>
              <a:off x="-57493950" y="3703775"/>
              <a:ext cx="168575" cy="55175"/>
            </a:xfrm>
            <a:custGeom>
              <a:avLst/>
              <a:gdLst/>
              <a:ahLst/>
              <a:cxnLst/>
              <a:rect l="l" t="t" r="r" b="b"/>
              <a:pathLst>
                <a:path w="6743" h="2207" extrusionOk="0">
                  <a:moveTo>
                    <a:pt x="1891" y="726"/>
                  </a:moveTo>
                  <a:cubicBezTo>
                    <a:pt x="2080" y="726"/>
                    <a:pt x="2238" y="883"/>
                    <a:pt x="2238" y="1072"/>
                  </a:cubicBezTo>
                  <a:cubicBezTo>
                    <a:pt x="2238" y="1261"/>
                    <a:pt x="2080" y="1419"/>
                    <a:pt x="1891" y="1419"/>
                  </a:cubicBezTo>
                  <a:cubicBezTo>
                    <a:pt x="1702" y="1419"/>
                    <a:pt x="1545" y="1261"/>
                    <a:pt x="1545" y="1072"/>
                  </a:cubicBezTo>
                  <a:cubicBezTo>
                    <a:pt x="1513" y="883"/>
                    <a:pt x="1671" y="726"/>
                    <a:pt x="1891" y="726"/>
                  </a:cubicBezTo>
                  <a:close/>
                  <a:moveTo>
                    <a:pt x="4853" y="726"/>
                  </a:moveTo>
                  <a:cubicBezTo>
                    <a:pt x="5042" y="726"/>
                    <a:pt x="5199" y="883"/>
                    <a:pt x="5199" y="1072"/>
                  </a:cubicBezTo>
                  <a:cubicBezTo>
                    <a:pt x="5199" y="1261"/>
                    <a:pt x="5042" y="1419"/>
                    <a:pt x="4853" y="1419"/>
                  </a:cubicBezTo>
                  <a:cubicBezTo>
                    <a:pt x="4664" y="1419"/>
                    <a:pt x="4506" y="1261"/>
                    <a:pt x="4506" y="1072"/>
                  </a:cubicBezTo>
                  <a:cubicBezTo>
                    <a:pt x="4506" y="883"/>
                    <a:pt x="4664" y="726"/>
                    <a:pt x="4853" y="726"/>
                  </a:cubicBezTo>
                  <a:close/>
                  <a:moveTo>
                    <a:pt x="253" y="1"/>
                  </a:moveTo>
                  <a:cubicBezTo>
                    <a:pt x="95" y="316"/>
                    <a:pt x="1" y="726"/>
                    <a:pt x="1" y="1104"/>
                  </a:cubicBezTo>
                  <a:lnTo>
                    <a:pt x="1" y="2206"/>
                  </a:lnTo>
                  <a:lnTo>
                    <a:pt x="6743" y="2206"/>
                  </a:lnTo>
                  <a:lnTo>
                    <a:pt x="6743" y="1104"/>
                  </a:lnTo>
                  <a:cubicBezTo>
                    <a:pt x="6743" y="726"/>
                    <a:pt x="6680" y="347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70"/>
            <p:cNvSpPr/>
            <p:nvPr/>
          </p:nvSpPr>
          <p:spPr>
            <a:xfrm>
              <a:off x="-57549075" y="35903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608" y="1544"/>
                  </a:moveTo>
                  <a:cubicBezTo>
                    <a:pt x="7877" y="1544"/>
                    <a:pt x="9704" y="3403"/>
                    <a:pt x="9704" y="5640"/>
                  </a:cubicBezTo>
                  <a:lnTo>
                    <a:pt x="9704" y="7152"/>
                  </a:lnTo>
                  <a:cubicBezTo>
                    <a:pt x="9704" y="9389"/>
                    <a:pt x="7845" y="11247"/>
                    <a:pt x="5608" y="11247"/>
                  </a:cubicBezTo>
                  <a:cubicBezTo>
                    <a:pt x="3372" y="11247"/>
                    <a:pt x="1513" y="9389"/>
                    <a:pt x="1513" y="7152"/>
                  </a:cubicBezTo>
                  <a:lnTo>
                    <a:pt x="1513" y="5640"/>
                  </a:lnTo>
                  <a:cubicBezTo>
                    <a:pt x="1513" y="3403"/>
                    <a:pt x="3309" y="1544"/>
                    <a:pt x="5608" y="1544"/>
                  </a:cubicBezTo>
                  <a:close/>
                  <a:moveTo>
                    <a:pt x="5608" y="0"/>
                  </a:moveTo>
                  <a:cubicBezTo>
                    <a:pt x="2521" y="0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0807" y="12728"/>
                  </a:lnTo>
                  <a:cubicBezTo>
                    <a:pt x="10996" y="12728"/>
                    <a:pt x="11153" y="12571"/>
                    <a:pt x="11153" y="12382"/>
                  </a:cubicBezTo>
                  <a:lnTo>
                    <a:pt x="11153" y="5640"/>
                  </a:lnTo>
                  <a:cubicBezTo>
                    <a:pt x="11185" y="2521"/>
                    <a:pt x="8664" y="0"/>
                    <a:pt x="5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3" name="Google Shape;5853;p70"/>
          <p:cNvGrpSpPr/>
          <p:nvPr/>
        </p:nvGrpSpPr>
        <p:grpSpPr>
          <a:xfrm>
            <a:off x="1495087" y="3883578"/>
            <a:ext cx="337997" cy="337997"/>
            <a:chOff x="-57570350" y="3982600"/>
            <a:chExt cx="319800" cy="319800"/>
          </a:xfrm>
        </p:grpSpPr>
        <p:sp>
          <p:nvSpPr>
            <p:cNvPr id="5854" name="Google Shape;5854;p70"/>
            <p:cNvSpPr/>
            <p:nvPr/>
          </p:nvSpPr>
          <p:spPr>
            <a:xfrm>
              <a:off x="-57570350" y="4033000"/>
              <a:ext cx="319800" cy="269400"/>
            </a:xfrm>
            <a:custGeom>
              <a:avLst/>
              <a:gdLst/>
              <a:ahLst/>
              <a:cxnLst/>
              <a:rect l="l" t="t" r="r" b="b"/>
              <a:pathLst>
                <a:path w="12792" h="10776" extrusionOk="0">
                  <a:moveTo>
                    <a:pt x="9452" y="4002"/>
                  </a:moveTo>
                  <a:cubicBezTo>
                    <a:pt x="10083" y="4002"/>
                    <a:pt x="10555" y="4506"/>
                    <a:pt x="10555" y="5105"/>
                  </a:cubicBezTo>
                  <a:lnTo>
                    <a:pt x="10555" y="5861"/>
                  </a:lnTo>
                  <a:cubicBezTo>
                    <a:pt x="10555" y="6459"/>
                    <a:pt x="10020" y="6963"/>
                    <a:pt x="9389" y="6963"/>
                  </a:cubicBezTo>
                  <a:lnTo>
                    <a:pt x="8665" y="6963"/>
                  </a:lnTo>
                  <a:cubicBezTo>
                    <a:pt x="7751" y="6963"/>
                    <a:pt x="6995" y="6333"/>
                    <a:pt x="6838" y="5451"/>
                  </a:cubicBezTo>
                  <a:lnTo>
                    <a:pt x="6018" y="5451"/>
                  </a:lnTo>
                  <a:cubicBezTo>
                    <a:pt x="5861" y="6333"/>
                    <a:pt x="5105" y="6963"/>
                    <a:pt x="4191" y="6963"/>
                  </a:cubicBezTo>
                  <a:lnTo>
                    <a:pt x="3467" y="6963"/>
                  </a:lnTo>
                  <a:cubicBezTo>
                    <a:pt x="2836" y="6963"/>
                    <a:pt x="2364" y="6459"/>
                    <a:pt x="2364" y="5861"/>
                  </a:cubicBezTo>
                  <a:lnTo>
                    <a:pt x="2364" y="5105"/>
                  </a:lnTo>
                  <a:cubicBezTo>
                    <a:pt x="2364" y="4475"/>
                    <a:pt x="2868" y="4002"/>
                    <a:pt x="3467" y="4002"/>
                  </a:cubicBezTo>
                  <a:lnTo>
                    <a:pt x="4947" y="4002"/>
                  </a:lnTo>
                  <a:cubicBezTo>
                    <a:pt x="5420" y="4002"/>
                    <a:pt x="5861" y="4317"/>
                    <a:pt x="6018" y="4758"/>
                  </a:cubicBezTo>
                  <a:lnTo>
                    <a:pt x="6869" y="4758"/>
                  </a:lnTo>
                  <a:cubicBezTo>
                    <a:pt x="7027" y="4317"/>
                    <a:pt x="7436" y="4002"/>
                    <a:pt x="7940" y="4002"/>
                  </a:cubicBezTo>
                  <a:close/>
                  <a:moveTo>
                    <a:pt x="1135" y="6365"/>
                  </a:moveTo>
                  <a:cubicBezTo>
                    <a:pt x="1419" y="6711"/>
                    <a:pt x="1860" y="6963"/>
                    <a:pt x="2364" y="6963"/>
                  </a:cubicBezTo>
                  <a:cubicBezTo>
                    <a:pt x="2301" y="7342"/>
                    <a:pt x="1954" y="7720"/>
                    <a:pt x="1576" y="7720"/>
                  </a:cubicBezTo>
                  <a:cubicBezTo>
                    <a:pt x="1167" y="7720"/>
                    <a:pt x="820" y="7342"/>
                    <a:pt x="820" y="6963"/>
                  </a:cubicBezTo>
                  <a:cubicBezTo>
                    <a:pt x="820" y="6711"/>
                    <a:pt x="946" y="6491"/>
                    <a:pt x="1135" y="6365"/>
                  </a:cubicBezTo>
                  <a:close/>
                  <a:moveTo>
                    <a:pt x="11784" y="6365"/>
                  </a:moveTo>
                  <a:cubicBezTo>
                    <a:pt x="11973" y="6491"/>
                    <a:pt x="12099" y="6711"/>
                    <a:pt x="12099" y="6963"/>
                  </a:cubicBezTo>
                  <a:cubicBezTo>
                    <a:pt x="12099" y="7342"/>
                    <a:pt x="11721" y="7720"/>
                    <a:pt x="11343" y="7720"/>
                  </a:cubicBezTo>
                  <a:cubicBezTo>
                    <a:pt x="10933" y="7720"/>
                    <a:pt x="10555" y="7342"/>
                    <a:pt x="10555" y="6963"/>
                  </a:cubicBezTo>
                  <a:cubicBezTo>
                    <a:pt x="11028" y="6963"/>
                    <a:pt x="11500" y="6711"/>
                    <a:pt x="11784" y="6365"/>
                  </a:cubicBezTo>
                  <a:close/>
                  <a:moveTo>
                    <a:pt x="7432" y="7286"/>
                  </a:moveTo>
                  <a:cubicBezTo>
                    <a:pt x="7531" y="7286"/>
                    <a:pt x="7625" y="7326"/>
                    <a:pt x="7688" y="7405"/>
                  </a:cubicBezTo>
                  <a:cubicBezTo>
                    <a:pt x="7909" y="7499"/>
                    <a:pt x="7909" y="7751"/>
                    <a:pt x="7751" y="7909"/>
                  </a:cubicBezTo>
                  <a:cubicBezTo>
                    <a:pt x="7405" y="8255"/>
                    <a:pt x="6932" y="8444"/>
                    <a:pt x="6396" y="8444"/>
                  </a:cubicBezTo>
                  <a:cubicBezTo>
                    <a:pt x="5892" y="8444"/>
                    <a:pt x="5420" y="8255"/>
                    <a:pt x="5073" y="7909"/>
                  </a:cubicBezTo>
                  <a:cubicBezTo>
                    <a:pt x="4916" y="7751"/>
                    <a:pt x="4916" y="7499"/>
                    <a:pt x="5073" y="7405"/>
                  </a:cubicBezTo>
                  <a:cubicBezTo>
                    <a:pt x="5152" y="7326"/>
                    <a:pt x="5254" y="7286"/>
                    <a:pt x="5349" y="7286"/>
                  </a:cubicBezTo>
                  <a:cubicBezTo>
                    <a:pt x="5443" y="7286"/>
                    <a:pt x="5530" y="7326"/>
                    <a:pt x="5577" y="7405"/>
                  </a:cubicBezTo>
                  <a:cubicBezTo>
                    <a:pt x="5798" y="7609"/>
                    <a:pt x="6081" y="7712"/>
                    <a:pt x="6365" y="7712"/>
                  </a:cubicBezTo>
                  <a:cubicBezTo>
                    <a:pt x="6649" y="7712"/>
                    <a:pt x="6932" y="7609"/>
                    <a:pt x="7153" y="7405"/>
                  </a:cubicBezTo>
                  <a:cubicBezTo>
                    <a:pt x="7231" y="7326"/>
                    <a:pt x="7334" y="7286"/>
                    <a:pt x="7432" y="7286"/>
                  </a:cubicBezTo>
                  <a:close/>
                  <a:moveTo>
                    <a:pt x="8287" y="1"/>
                  </a:moveTo>
                  <a:lnTo>
                    <a:pt x="8350" y="158"/>
                  </a:lnTo>
                  <a:cubicBezTo>
                    <a:pt x="8476" y="726"/>
                    <a:pt x="8287" y="1324"/>
                    <a:pt x="7940" y="1797"/>
                  </a:cubicBezTo>
                  <a:cubicBezTo>
                    <a:pt x="7562" y="2269"/>
                    <a:pt x="6995" y="2521"/>
                    <a:pt x="6428" y="2521"/>
                  </a:cubicBezTo>
                  <a:cubicBezTo>
                    <a:pt x="5829" y="2521"/>
                    <a:pt x="5262" y="2238"/>
                    <a:pt x="4884" y="1797"/>
                  </a:cubicBezTo>
                  <a:cubicBezTo>
                    <a:pt x="4475" y="1324"/>
                    <a:pt x="4380" y="726"/>
                    <a:pt x="4475" y="190"/>
                  </a:cubicBezTo>
                  <a:lnTo>
                    <a:pt x="4538" y="32"/>
                  </a:lnTo>
                  <a:lnTo>
                    <a:pt x="4538" y="32"/>
                  </a:lnTo>
                  <a:cubicBezTo>
                    <a:pt x="3183" y="726"/>
                    <a:pt x="2332" y="2112"/>
                    <a:pt x="2332" y="3655"/>
                  </a:cubicBezTo>
                  <a:lnTo>
                    <a:pt x="2332" y="4002"/>
                  </a:lnTo>
                  <a:cubicBezTo>
                    <a:pt x="1482" y="4002"/>
                    <a:pt x="789" y="4664"/>
                    <a:pt x="789" y="5514"/>
                  </a:cubicBezTo>
                  <a:lnTo>
                    <a:pt x="789" y="5703"/>
                  </a:lnTo>
                  <a:cubicBezTo>
                    <a:pt x="316" y="5987"/>
                    <a:pt x="32" y="6428"/>
                    <a:pt x="32" y="6995"/>
                  </a:cubicBezTo>
                  <a:cubicBezTo>
                    <a:pt x="32" y="7405"/>
                    <a:pt x="190" y="7751"/>
                    <a:pt x="442" y="7972"/>
                  </a:cubicBezTo>
                  <a:lnTo>
                    <a:pt x="64" y="8696"/>
                  </a:lnTo>
                  <a:cubicBezTo>
                    <a:pt x="1" y="8885"/>
                    <a:pt x="64" y="9074"/>
                    <a:pt x="222" y="9200"/>
                  </a:cubicBezTo>
                  <a:cubicBezTo>
                    <a:pt x="282" y="9226"/>
                    <a:pt x="341" y="9238"/>
                    <a:pt x="396" y="9238"/>
                  </a:cubicBezTo>
                  <a:cubicBezTo>
                    <a:pt x="541" y="9238"/>
                    <a:pt x="666" y="9157"/>
                    <a:pt x="757" y="9043"/>
                  </a:cubicBezTo>
                  <a:lnTo>
                    <a:pt x="1072" y="8413"/>
                  </a:lnTo>
                  <a:cubicBezTo>
                    <a:pt x="1230" y="8444"/>
                    <a:pt x="1387" y="8507"/>
                    <a:pt x="1545" y="8507"/>
                  </a:cubicBezTo>
                  <a:cubicBezTo>
                    <a:pt x="1923" y="8507"/>
                    <a:pt x="2332" y="8350"/>
                    <a:pt x="2553" y="8098"/>
                  </a:cubicBezTo>
                  <a:cubicBezTo>
                    <a:pt x="3151" y="9641"/>
                    <a:pt x="4632" y="10776"/>
                    <a:pt x="6365" y="10776"/>
                  </a:cubicBezTo>
                  <a:cubicBezTo>
                    <a:pt x="8098" y="10776"/>
                    <a:pt x="9610" y="9641"/>
                    <a:pt x="10209" y="8098"/>
                  </a:cubicBezTo>
                  <a:cubicBezTo>
                    <a:pt x="10461" y="8381"/>
                    <a:pt x="10839" y="8507"/>
                    <a:pt x="11217" y="8507"/>
                  </a:cubicBezTo>
                  <a:cubicBezTo>
                    <a:pt x="11374" y="8507"/>
                    <a:pt x="11532" y="8444"/>
                    <a:pt x="11689" y="8413"/>
                  </a:cubicBezTo>
                  <a:lnTo>
                    <a:pt x="12004" y="9043"/>
                  </a:lnTo>
                  <a:cubicBezTo>
                    <a:pt x="12069" y="9173"/>
                    <a:pt x="12193" y="9258"/>
                    <a:pt x="12326" y="9258"/>
                  </a:cubicBezTo>
                  <a:cubicBezTo>
                    <a:pt x="12387" y="9258"/>
                    <a:pt x="12449" y="9240"/>
                    <a:pt x="12508" y="9200"/>
                  </a:cubicBezTo>
                  <a:cubicBezTo>
                    <a:pt x="12729" y="9137"/>
                    <a:pt x="12792" y="8885"/>
                    <a:pt x="12666" y="8696"/>
                  </a:cubicBezTo>
                  <a:lnTo>
                    <a:pt x="12382" y="7940"/>
                  </a:lnTo>
                  <a:cubicBezTo>
                    <a:pt x="12634" y="7657"/>
                    <a:pt x="12792" y="7310"/>
                    <a:pt x="12792" y="6963"/>
                  </a:cubicBezTo>
                  <a:cubicBezTo>
                    <a:pt x="12792" y="6396"/>
                    <a:pt x="12477" y="5924"/>
                    <a:pt x="12036" y="5672"/>
                  </a:cubicBezTo>
                  <a:lnTo>
                    <a:pt x="12036" y="5451"/>
                  </a:lnTo>
                  <a:cubicBezTo>
                    <a:pt x="12036" y="4632"/>
                    <a:pt x="11343" y="3971"/>
                    <a:pt x="10524" y="3971"/>
                  </a:cubicBezTo>
                  <a:lnTo>
                    <a:pt x="10524" y="3624"/>
                  </a:lnTo>
                  <a:cubicBezTo>
                    <a:pt x="10524" y="2080"/>
                    <a:pt x="9641" y="694"/>
                    <a:pt x="82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70"/>
            <p:cNvSpPr/>
            <p:nvPr/>
          </p:nvSpPr>
          <p:spPr>
            <a:xfrm>
              <a:off x="-57493150" y="4151150"/>
              <a:ext cx="55150" cy="36250"/>
            </a:xfrm>
            <a:custGeom>
              <a:avLst/>
              <a:gdLst/>
              <a:ahLst/>
              <a:cxnLst/>
              <a:rect l="l" t="t" r="r" b="b"/>
              <a:pathLst>
                <a:path w="2206" h="1450" extrusionOk="0">
                  <a:moveTo>
                    <a:pt x="379" y="1"/>
                  </a:moveTo>
                  <a:cubicBezTo>
                    <a:pt x="158" y="1"/>
                    <a:pt x="0" y="127"/>
                    <a:pt x="0" y="347"/>
                  </a:cubicBezTo>
                  <a:lnTo>
                    <a:pt x="0" y="1072"/>
                  </a:lnTo>
                  <a:cubicBezTo>
                    <a:pt x="0" y="1292"/>
                    <a:pt x="158" y="1450"/>
                    <a:pt x="379" y="1450"/>
                  </a:cubicBezTo>
                  <a:lnTo>
                    <a:pt x="1103" y="1450"/>
                  </a:lnTo>
                  <a:cubicBezTo>
                    <a:pt x="1733" y="1450"/>
                    <a:pt x="2206" y="914"/>
                    <a:pt x="2206" y="347"/>
                  </a:cubicBezTo>
                  <a:cubicBezTo>
                    <a:pt x="2206" y="158"/>
                    <a:pt x="2048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70"/>
            <p:cNvSpPr/>
            <p:nvPr/>
          </p:nvSpPr>
          <p:spPr>
            <a:xfrm>
              <a:off x="-57381300" y="4151150"/>
              <a:ext cx="55925" cy="36250"/>
            </a:xfrm>
            <a:custGeom>
              <a:avLst/>
              <a:gdLst/>
              <a:ahLst/>
              <a:cxnLst/>
              <a:rect l="l" t="t" r="r" b="b"/>
              <a:pathLst>
                <a:path w="2237" h="1450" extrusionOk="0">
                  <a:moveTo>
                    <a:pt x="347" y="1"/>
                  </a:moveTo>
                  <a:cubicBezTo>
                    <a:pt x="158" y="1"/>
                    <a:pt x="0" y="127"/>
                    <a:pt x="0" y="347"/>
                  </a:cubicBezTo>
                  <a:cubicBezTo>
                    <a:pt x="0" y="977"/>
                    <a:pt x="504" y="1450"/>
                    <a:pt x="1103" y="1450"/>
                  </a:cubicBezTo>
                  <a:lnTo>
                    <a:pt x="1827" y="1450"/>
                  </a:lnTo>
                  <a:cubicBezTo>
                    <a:pt x="2048" y="1450"/>
                    <a:pt x="2206" y="1292"/>
                    <a:pt x="2206" y="1103"/>
                  </a:cubicBezTo>
                  <a:lnTo>
                    <a:pt x="2206" y="347"/>
                  </a:lnTo>
                  <a:cubicBezTo>
                    <a:pt x="2237" y="158"/>
                    <a:pt x="2079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70"/>
            <p:cNvSpPr/>
            <p:nvPr/>
          </p:nvSpPr>
          <p:spPr>
            <a:xfrm>
              <a:off x="-57442750" y="3982600"/>
              <a:ext cx="65400" cy="93750"/>
            </a:xfrm>
            <a:custGeom>
              <a:avLst/>
              <a:gdLst/>
              <a:ahLst/>
              <a:cxnLst/>
              <a:rect l="l" t="t" r="r" b="b"/>
              <a:pathLst>
                <a:path w="2616" h="3750" extrusionOk="0">
                  <a:moveTo>
                    <a:pt x="1292" y="1"/>
                  </a:moveTo>
                  <a:cubicBezTo>
                    <a:pt x="883" y="1"/>
                    <a:pt x="473" y="316"/>
                    <a:pt x="410" y="757"/>
                  </a:cubicBezTo>
                  <a:lnTo>
                    <a:pt x="95" y="2269"/>
                  </a:lnTo>
                  <a:cubicBezTo>
                    <a:pt x="1" y="2616"/>
                    <a:pt x="127" y="3025"/>
                    <a:pt x="316" y="3309"/>
                  </a:cubicBezTo>
                  <a:cubicBezTo>
                    <a:pt x="599" y="3529"/>
                    <a:pt x="946" y="3750"/>
                    <a:pt x="1355" y="3750"/>
                  </a:cubicBezTo>
                  <a:cubicBezTo>
                    <a:pt x="1702" y="3750"/>
                    <a:pt x="2049" y="3592"/>
                    <a:pt x="2301" y="3309"/>
                  </a:cubicBezTo>
                  <a:cubicBezTo>
                    <a:pt x="2521" y="3025"/>
                    <a:pt x="2616" y="2647"/>
                    <a:pt x="2521" y="2269"/>
                  </a:cubicBezTo>
                  <a:lnTo>
                    <a:pt x="2206" y="757"/>
                  </a:lnTo>
                  <a:cubicBezTo>
                    <a:pt x="2143" y="316"/>
                    <a:pt x="1734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8" name="Google Shape;5858;p70"/>
          <p:cNvGrpSpPr/>
          <p:nvPr/>
        </p:nvGrpSpPr>
        <p:grpSpPr>
          <a:xfrm>
            <a:off x="3589389" y="3054466"/>
            <a:ext cx="295536" cy="337178"/>
            <a:chOff x="-55576850" y="3198125"/>
            <a:chExt cx="279625" cy="319025"/>
          </a:xfrm>
        </p:grpSpPr>
        <p:sp>
          <p:nvSpPr>
            <p:cNvPr id="5859" name="Google Shape;5859;p70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70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70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70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3" name="Google Shape;5863;p70"/>
          <p:cNvGrpSpPr/>
          <p:nvPr/>
        </p:nvGrpSpPr>
        <p:grpSpPr>
          <a:xfrm>
            <a:off x="3568159" y="3468824"/>
            <a:ext cx="337997" cy="336543"/>
            <a:chOff x="-55596550" y="3590175"/>
            <a:chExt cx="319800" cy="318425"/>
          </a:xfrm>
        </p:grpSpPr>
        <p:sp>
          <p:nvSpPr>
            <p:cNvPr id="5864" name="Google Shape;5864;p70"/>
            <p:cNvSpPr/>
            <p:nvPr/>
          </p:nvSpPr>
          <p:spPr>
            <a:xfrm>
              <a:off x="-55596550" y="3590175"/>
              <a:ext cx="319800" cy="112850"/>
            </a:xfrm>
            <a:custGeom>
              <a:avLst/>
              <a:gdLst/>
              <a:ahLst/>
              <a:cxnLst/>
              <a:rect l="l" t="t" r="r" b="b"/>
              <a:pathLst>
                <a:path w="12792" h="4514" extrusionOk="0">
                  <a:moveTo>
                    <a:pt x="6380" y="0"/>
                  </a:moveTo>
                  <a:cubicBezTo>
                    <a:pt x="6309" y="0"/>
                    <a:pt x="6238" y="24"/>
                    <a:pt x="6175" y="71"/>
                  </a:cubicBezTo>
                  <a:lnTo>
                    <a:pt x="189" y="3789"/>
                  </a:lnTo>
                  <a:cubicBezTo>
                    <a:pt x="32" y="3883"/>
                    <a:pt x="0" y="4072"/>
                    <a:pt x="32" y="4230"/>
                  </a:cubicBezTo>
                  <a:cubicBezTo>
                    <a:pt x="95" y="4387"/>
                    <a:pt x="221" y="4513"/>
                    <a:pt x="378" y="4513"/>
                  </a:cubicBezTo>
                  <a:lnTo>
                    <a:pt x="12350" y="4513"/>
                  </a:lnTo>
                  <a:cubicBezTo>
                    <a:pt x="12508" y="4513"/>
                    <a:pt x="12665" y="4387"/>
                    <a:pt x="12728" y="4230"/>
                  </a:cubicBezTo>
                  <a:cubicBezTo>
                    <a:pt x="12791" y="4072"/>
                    <a:pt x="12728" y="3883"/>
                    <a:pt x="12571" y="3789"/>
                  </a:cubicBezTo>
                  <a:lnTo>
                    <a:pt x="6585" y="71"/>
                  </a:lnTo>
                  <a:cubicBezTo>
                    <a:pt x="6522" y="24"/>
                    <a:pt x="6451" y="0"/>
                    <a:pt x="63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70"/>
            <p:cNvSpPr/>
            <p:nvPr/>
          </p:nvSpPr>
          <p:spPr>
            <a:xfrm>
              <a:off x="-55539850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616" y="725"/>
                  </a:moveTo>
                  <a:cubicBezTo>
                    <a:pt x="2805" y="725"/>
                    <a:pt x="2962" y="883"/>
                    <a:pt x="2962" y="1072"/>
                  </a:cubicBezTo>
                  <a:cubicBezTo>
                    <a:pt x="2962" y="1292"/>
                    <a:pt x="2805" y="1450"/>
                    <a:pt x="2616" y="1450"/>
                  </a:cubicBezTo>
                  <a:cubicBezTo>
                    <a:pt x="2427" y="1450"/>
                    <a:pt x="2269" y="1292"/>
                    <a:pt x="2269" y="1072"/>
                  </a:cubicBezTo>
                  <a:cubicBezTo>
                    <a:pt x="2269" y="883"/>
                    <a:pt x="2427" y="725"/>
                    <a:pt x="2616" y="725"/>
                  </a:cubicBezTo>
                  <a:close/>
                  <a:moveTo>
                    <a:pt x="5609" y="725"/>
                  </a:moveTo>
                  <a:cubicBezTo>
                    <a:pt x="5798" y="725"/>
                    <a:pt x="5955" y="883"/>
                    <a:pt x="5955" y="1072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420" y="1450"/>
                    <a:pt x="5262" y="1292"/>
                    <a:pt x="5262" y="1072"/>
                  </a:cubicBezTo>
                  <a:cubicBezTo>
                    <a:pt x="5262" y="883"/>
                    <a:pt x="5420" y="725"/>
                    <a:pt x="5609" y="725"/>
                  </a:cubicBezTo>
                  <a:close/>
                  <a:moveTo>
                    <a:pt x="3395" y="2245"/>
                  </a:moveTo>
                  <a:cubicBezTo>
                    <a:pt x="3490" y="2245"/>
                    <a:pt x="3577" y="2285"/>
                    <a:pt x="3624" y="2363"/>
                  </a:cubicBezTo>
                  <a:cubicBezTo>
                    <a:pt x="3781" y="2521"/>
                    <a:pt x="3781" y="2741"/>
                    <a:pt x="3624" y="2867"/>
                  </a:cubicBezTo>
                  <a:lnTo>
                    <a:pt x="2899" y="3624"/>
                  </a:lnTo>
                  <a:cubicBezTo>
                    <a:pt x="2820" y="3687"/>
                    <a:pt x="2718" y="3718"/>
                    <a:pt x="2620" y="3718"/>
                  </a:cubicBezTo>
                  <a:cubicBezTo>
                    <a:pt x="2521" y="3718"/>
                    <a:pt x="2427" y="3687"/>
                    <a:pt x="2364" y="3624"/>
                  </a:cubicBezTo>
                  <a:cubicBezTo>
                    <a:pt x="2206" y="3466"/>
                    <a:pt x="2206" y="3214"/>
                    <a:pt x="2364" y="3088"/>
                  </a:cubicBezTo>
                  <a:lnTo>
                    <a:pt x="3120" y="2363"/>
                  </a:lnTo>
                  <a:cubicBezTo>
                    <a:pt x="3199" y="2285"/>
                    <a:pt x="3301" y="2245"/>
                    <a:pt x="3395" y="2245"/>
                  </a:cubicBezTo>
                  <a:close/>
                  <a:moveTo>
                    <a:pt x="4849" y="2245"/>
                  </a:moveTo>
                  <a:cubicBezTo>
                    <a:pt x="4947" y="2245"/>
                    <a:pt x="5042" y="2285"/>
                    <a:pt x="5105" y="2363"/>
                  </a:cubicBezTo>
                  <a:lnTo>
                    <a:pt x="5829" y="3088"/>
                  </a:lnTo>
                  <a:cubicBezTo>
                    <a:pt x="5987" y="3246"/>
                    <a:pt x="5987" y="3498"/>
                    <a:pt x="5829" y="3624"/>
                  </a:cubicBezTo>
                  <a:cubicBezTo>
                    <a:pt x="5750" y="3687"/>
                    <a:pt x="5656" y="3718"/>
                    <a:pt x="5565" y="3718"/>
                  </a:cubicBezTo>
                  <a:cubicBezTo>
                    <a:pt x="5475" y="3718"/>
                    <a:pt x="5388" y="3687"/>
                    <a:pt x="5325" y="3624"/>
                  </a:cubicBezTo>
                  <a:lnTo>
                    <a:pt x="4569" y="2867"/>
                  </a:lnTo>
                  <a:cubicBezTo>
                    <a:pt x="4474" y="2741"/>
                    <a:pt x="4474" y="2521"/>
                    <a:pt x="4569" y="2363"/>
                  </a:cubicBezTo>
                  <a:cubicBezTo>
                    <a:pt x="4648" y="2285"/>
                    <a:pt x="4750" y="2245"/>
                    <a:pt x="4849" y="2245"/>
                  </a:cubicBezTo>
                  <a:close/>
                  <a:moveTo>
                    <a:pt x="5164" y="4041"/>
                  </a:moveTo>
                  <a:cubicBezTo>
                    <a:pt x="5262" y="4041"/>
                    <a:pt x="5357" y="4080"/>
                    <a:pt x="5420" y="4159"/>
                  </a:cubicBezTo>
                  <a:cubicBezTo>
                    <a:pt x="5577" y="4317"/>
                    <a:pt x="5577" y="4537"/>
                    <a:pt x="5420" y="4663"/>
                  </a:cubicBezTo>
                  <a:cubicBezTo>
                    <a:pt x="5042" y="5010"/>
                    <a:pt x="4569" y="5230"/>
                    <a:pt x="4065" y="5230"/>
                  </a:cubicBezTo>
                  <a:cubicBezTo>
                    <a:pt x="3561" y="5230"/>
                    <a:pt x="3088" y="5010"/>
                    <a:pt x="2773" y="4663"/>
                  </a:cubicBezTo>
                  <a:cubicBezTo>
                    <a:pt x="2616" y="4506"/>
                    <a:pt x="2616" y="4285"/>
                    <a:pt x="2773" y="4159"/>
                  </a:cubicBezTo>
                  <a:cubicBezTo>
                    <a:pt x="2852" y="4080"/>
                    <a:pt x="2946" y="4041"/>
                    <a:pt x="3037" y="4041"/>
                  </a:cubicBezTo>
                  <a:cubicBezTo>
                    <a:pt x="3128" y="4041"/>
                    <a:pt x="3214" y="4080"/>
                    <a:pt x="3277" y="4159"/>
                  </a:cubicBezTo>
                  <a:cubicBezTo>
                    <a:pt x="3514" y="4380"/>
                    <a:pt x="3821" y="4490"/>
                    <a:pt x="4116" y="4490"/>
                  </a:cubicBezTo>
                  <a:cubicBezTo>
                    <a:pt x="4411" y="4490"/>
                    <a:pt x="4695" y="4380"/>
                    <a:pt x="4884" y="4159"/>
                  </a:cubicBezTo>
                  <a:cubicBezTo>
                    <a:pt x="4963" y="4080"/>
                    <a:pt x="5065" y="4041"/>
                    <a:pt x="5164" y="4041"/>
                  </a:cubicBezTo>
                  <a:close/>
                  <a:moveTo>
                    <a:pt x="1" y="1"/>
                  </a:moveTo>
                  <a:lnTo>
                    <a:pt x="1" y="3340"/>
                  </a:lnTo>
                  <a:cubicBezTo>
                    <a:pt x="1" y="5577"/>
                    <a:pt x="1860" y="7467"/>
                    <a:pt x="4096" y="7467"/>
                  </a:cubicBezTo>
                  <a:cubicBezTo>
                    <a:pt x="6365" y="7467"/>
                    <a:pt x="8192" y="5608"/>
                    <a:pt x="8192" y="3340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70"/>
            <p:cNvSpPr/>
            <p:nvPr/>
          </p:nvSpPr>
          <p:spPr>
            <a:xfrm>
              <a:off x="-55316150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73" y="284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70"/>
            <p:cNvSpPr/>
            <p:nvPr/>
          </p:nvSpPr>
          <p:spPr>
            <a:xfrm>
              <a:off x="-55576850" y="3727425"/>
              <a:ext cx="18900" cy="63800"/>
            </a:xfrm>
            <a:custGeom>
              <a:avLst/>
              <a:gdLst/>
              <a:ahLst/>
              <a:cxnLst/>
              <a:rect l="l" t="t" r="r" b="b"/>
              <a:pathLst>
                <a:path w="756" h="2552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8" name="Google Shape;5868;p70"/>
          <p:cNvGrpSpPr/>
          <p:nvPr/>
        </p:nvGrpSpPr>
        <p:grpSpPr>
          <a:xfrm>
            <a:off x="3568568" y="3883340"/>
            <a:ext cx="337178" cy="337415"/>
            <a:chOff x="-55595775" y="3982375"/>
            <a:chExt cx="319025" cy="319250"/>
          </a:xfrm>
        </p:grpSpPr>
        <p:sp>
          <p:nvSpPr>
            <p:cNvPr id="5869" name="Google Shape;5869;p70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70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70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70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70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70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5" name="Google Shape;5875;p70"/>
          <p:cNvGrpSpPr/>
          <p:nvPr/>
        </p:nvGrpSpPr>
        <p:grpSpPr>
          <a:xfrm>
            <a:off x="5645606" y="3048653"/>
            <a:ext cx="337178" cy="336332"/>
            <a:chOff x="-53635375" y="3192625"/>
            <a:chExt cx="319025" cy="318225"/>
          </a:xfrm>
        </p:grpSpPr>
        <p:sp>
          <p:nvSpPr>
            <p:cNvPr id="5876" name="Google Shape;5876;p70"/>
            <p:cNvSpPr/>
            <p:nvPr/>
          </p:nvSpPr>
          <p:spPr>
            <a:xfrm>
              <a:off x="-53560550" y="3342275"/>
              <a:ext cx="167000" cy="151250"/>
            </a:xfrm>
            <a:custGeom>
              <a:avLst/>
              <a:gdLst/>
              <a:ahLst/>
              <a:cxnLst/>
              <a:rect l="l" t="t" r="r" b="b"/>
              <a:pathLst>
                <a:path w="6680" h="6050" extrusionOk="0">
                  <a:moveTo>
                    <a:pt x="1891" y="756"/>
                  </a:moveTo>
                  <a:cubicBezTo>
                    <a:pt x="2080" y="756"/>
                    <a:pt x="2238" y="914"/>
                    <a:pt x="2238" y="1103"/>
                  </a:cubicBezTo>
                  <a:cubicBezTo>
                    <a:pt x="2238" y="1323"/>
                    <a:pt x="2080" y="1481"/>
                    <a:pt x="1891" y="1481"/>
                  </a:cubicBezTo>
                  <a:cubicBezTo>
                    <a:pt x="1875" y="1484"/>
                    <a:pt x="1859" y="1485"/>
                    <a:pt x="1844" y="1485"/>
                  </a:cubicBezTo>
                  <a:cubicBezTo>
                    <a:pt x="1676" y="1485"/>
                    <a:pt x="1544" y="1333"/>
                    <a:pt x="1544" y="1103"/>
                  </a:cubicBezTo>
                  <a:cubicBezTo>
                    <a:pt x="1544" y="914"/>
                    <a:pt x="1702" y="756"/>
                    <a:pt x="1891" y="756"/>
                  </a:cubicBezTo>
                  <a:close/>
                  <a:moveTo>
                    <a:pt x="4884" y="788"/>
                  </a:moveTo>
                  <a:cubicBezTo>
                    <a:pt x="5073" y="788"/>
                    <a:pt x="5231" y="945"/>
                    <a:pt x="5231" y="1166"/>
                  </a:cubicBezTo>
                  <a:cubicBezTo>
                    <a:pt x="5262" y="1355"/>
                    <a:pt x="5073" y="1512"/>
                    <a:pt x="4884" y="1512"/>
                  </a:cubicBezTo>
                  <a:cubicBezTo>
                    <a:pt x="4695" y="1512"/>
                    <a:pt x="4537" y="1355"/>
                    <a:pt x="4537" y="1166"/>
                  </a:cubicBezTo>
                  <a:cubicBezTo>
                    <a:pt x="4537" y="945"/>
                    <a:pt x="4695" y="788"/>
                    <a:pt x="4884" y="788"/>
                  </a:cubicBezTo>
                  <a:close/>
                  <a:moveTo>
                    <a:pt x="4443" y="3348"/>
                  </a:moveTo>
                  <a:cubicBezTo>
                    <a:pt x="4537" y="3348"/>
                    <a:pt x="4632" y="3387"/>
                    <a:pt x="4695" y="3466"/>
                  </a:cubicBezTo>
                  <a:cubicBezTo>
                    <a:pt x="4852" y="3592"/>
                    <a:pt x="4852" y="3844"/>
                    <a:pt x="4726" y="3970"/>
                  </a:cubicBezTo>
                  <a:cubicBezTo>
                    <a:pt x="4380" y="4348"/>
                    <a:pt x="3907" y="4537"/>
                    <a:pt x="3435" y="4537"/>
                  </a:cubicBezTo>
                  <a:cubicBezTo>
                    <a:pt x="2899" y="4537"/>
                    <a:pt x="2427" y="4348"/>
                    <a:pt x="2080" y="3970"/>
                  </a:cubicBezTo>
                  <a:cubicBezTo>
                    <a:pt x="1923" y="3844"/>
                    <a:pt x="1923" y="3592"/>
                    <a:pt x="2080" y="3466"/>
                  </a:cubicBezTo>
                  <a:cubicBezTo>
                    <a:pt x="2159" y="3387"/>
                    <a:pt x="2261" y="3348"/>
                    <a:pt x="2360" y="3348"/>
                  </a:cubicBezTo>
                  <a:cubicBezTo>
                    <a:pt x="2458" y="3348"/>
                    <a:pt x="2553" y="3387"/>
                    <a:pt x="2616" y="3466"/>
                  </a:cubicBezTo>
                  <a:cubicBezTo>
                    <a:pt x="2820" y="3686"/>
                    <a:pt x="3104" y="3797"/>
                    <a:pt x="3391" y="3797"/>
                  </a:cubicBezTo>
                  <a:cubicBezTo>
                    <a:pt x="3679" y="3797"/>
                    <a:pt x="3970" y="3686"/>
                    <a:pt x="4191" y="3466"/>
                  </a:cubicBezTo>
                  <a:cubicBezTo>
                    <a:pt x="4254" y="3387"/>
                    <a:pt x="4348" y="3348"/>
                    <a:pt x="4443" y="3348"/>
                  </a:cubicBezTo>
                  <a:close/>
                  <a:moveTo>
                    <a:pt x="1" y="0"/>
                  </a:moveTo>
                  <a:lnTo>
                    <a:pt x="1" y="2678"/>
                  </a:lnTo>
                  <a:cubicBezTo>
                    <a:pt x="1" y="4537"/>
                    <a:pt x="1481" y="6049"/>
                    <a:pt x="3340" y="6049"/>
                  </a:cubicBezTo>
                  <a:cubicBezTo>
                    <a:pt x="5199" y="6049"/>
                    <a:pt x="6680" y="4537"/>
                    <a:pt x="6680" y="2678"/>
                  </a:cubicBezTo>
                  <a:lnTo>
                    <a:pt x="66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70"/>
            <p:cNvSpPr/>
            <p:nvPr/>
          </p:nvSpPr>
          <p:spPr>
            <a:xfrm>
              <a:off x="-53559750" y="3305250"/>
              <a:ext cx="168575" cy="18150"/>
            </a:xfrm>
            <a:custGeom>
              <a:avLst/>
              <a:gdLst/>
              <a:ahLst/>
              <a:cxnLst/>
              <a:rect l="l" t="t" r="r" b="b"/>
              <a:pathLst>
                <a:path w="6743" h="726" extrusionOk="0">
                  <a:moveTo>
                    <a:pt x="0" y="0"/>
                  </a:moveTo>
                  <a:lnTo>
                    <a:pt x="0" y="725"/>
                  </a:lnTo>
                  <a:lnTo>
                    <a:pt x="6742" y="725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70"/>
            <p:cNvSpPr/>
            <p:nvPr/>
          </p:nvSpPr>
          <p:spPr>
            <a:xfrm>
              <a:off x="-53635375" y="31926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02" y="1607"/>
                  </a:moveTo>
                  <a:cubicBezTo>
                    <a:pt x="6491" y="1607"/>
                    <a:pt x="6648" y="1765"/>
                    <a:pt x="6648" y="1985"/>
                  </a:cubicBezTo>
                  <a:lnTo>
                    <a:pt x="6648" y="2332"/>
                  </a:lnTo>
                  <a:lnTo>
                    <a:pt x="6995" y="2332"/>
                  </a:lnTo>
                  <a:cubicBezTo>
                    <a:pt x="7215" y="2332"/>
                    <a:pt x="7373" y="2489"/>
                    <a:pt x="7373" y="2678"/>
                  </a:cubicBezTo>
                  <a:cubicBezTo>
                    <a:pt x="7373" y="2867"/>
                    <a:pt x="7215" y="3056"/>
                    <a:pt x="6995" y="3056"/>
                  </a:cubicBezTo>
                  <a:lnTo>
                    <a:pt x="6648" y="3056"/>
                  </a:lnTo>
                  <a:lnTo>
                    <a:pt x="6648" y="3781"/>
                  </a:lnTo>
                  <a:lnTo>
                    <a:pt x="9988" y="3781"/>
                  </a:lnTo>
                  <a:cubicBezTo>
                    <a:pt x="10208" y="3781"/>
                    <a:pt x="10366" y="3938"/>
                    <a:pt x="10366" y="4159"/>
                  </a:cubicBezTo>
                  <a:lnTo>
                    <a:pt x="10366" y="5041"/>
                  </a:lnTo>
                  <a:lnTo>
                    <a:pt x="10366" y="5104"/>
                  </a:lnTo>
                  <a:lnTo>
                    <a:pt x="10366" y="8633"/>
                  </a:lnTo>
                  <a:cubicBezTo>
                    <a:pt x="10366" y="10859"/>
                    <a:pt x="8525" y="12711"/>
                    <a:pt x="6302" y="12728"/>
                  </a:cubicBezTo>
                  <a:lnTo>
                    <a:pt x="6302" y="12728"/>
                  </a:lnTo>
                  <a:cubicBezTo>
                    <a:pt x="4079" y="12711"/>
                    <a:pt x="2238" y="10859"/>
                    <a:pt x="2238" y="8633"/>
                  </a:cubicBezTo>
                  <a:lnTo>
                    <a:pt x="2238" y="5104"/>
                  </a:lnTo>
                  <a:lnTo>
                    <a:pt x="2238" y="5041"/>
                  </a:lnTo>
                  <a:lnTo>
                    <a:pt x="2238" y="4159"/>
                  </a:lnTo>
                  <a:cubicBezTo>
                    <a:pt x="2238" y="3938"/>
                    <a:pt x="2395" y="3781"/>
                    <a:pt x="2584" y="3781"/>
                  </a:cubicBezTo>
                  <a:lnTo>
                    <a:pt x="5955" y="3781"/>
                  </a:lnTo>
                  <a:lnTo>
                    <a:pt x="5955" y="3056"/>
                  </a:lnTo>
                  <a:lnTo>
                    <a:pt x="5577" y="3056"/>
                  </a:lnTo>
                  <a:cubicBezTo>
                    <a:pt x="5388" y="3056"/>
                    <a:pt x="5231" y="2867"/>
                    <a:pt x="5231" y="2678"/>
                  </a:cubicBezTo>
                  <a:cubicBezTo>
                    <a:pt x="5231" y="2489"/>
                    <a:pt x="5388" y="2332"/>
                    <a:pt x="5577" y="2332"/>
                  </a:cubicBezTo>
                  <a:lnTo>
                    <a:pt x="5955" y="2332"/>
                  </a:lnTo>
                  <a:lnTo>
                    <a:pt x="5955" y="1985"/>
                  </a:lnTo>
                  <a:cubicBezTo>
                    <a:pt x="5955" y="1765"/>
                    <a:pt x="6113" y="1607"/>
                    <a:pt x="6302" y="1607"/>
                  </a:cubicBezTo>
                  <a:close/>
                  <a:moveTo>
                    <a:pt x="6365" y="0"/>
                  </a:moveTo>
                  <a:cubicBezTo>
                    <a:pt x="2868" y="0"/>
                    <a:pt x="1" y="2836"/>
                    <a:pt x="1" y="6364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2256" y="12728"/>
                  </a:lnTo>
                  <a:cubicBezTo>
                    <a:pt x="12445" y="12728"/>
                    <a:pt x="12603" y="12571"/>
                    <a:pt x="12603" y="12382"/>
                  </a:cubicBezTo>
                  <a:lnTo>
                    <a:pt x="12603" y="6364"/>
                  </a:lnTo>
                  <a:cubicBezTo>
                    <a:pt x="12760" y="2899"/>
                    <a:pt x="9893" y="0"/>
                    <a:pt x="63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70"/>
          <p:cNvGrpSpPr/>
          <p:nvPr/>
        </p:nvGrpSpPr>
        <p:grpSpPr>
          <a:xfrm>
            <a:off x="5666427" y="3463196"/>
            <a:ext cx="295536" cy="337178"/>
            <a:chOff x="-53615675" y="3584850"/>
            <a:chExt cx="279625" cy="319025"/>
          </a:xfrm>
        </p:grpSpPr>
        <p:sp>
          <p:nvSpPr>
            <p:cNvPr id="5880" name="Google Shape;5880;p70"/>
            <p:cNvSpPr/>
            <p:nvPr/>
          </p:nvSpPr>
          <p:spPr>
            <a:xfrm>
              <a:off x="-53577075" y="3584850"/>
              <a:ext cx="204800" cy="319025"/>
            </a:xfrm>
            <a:custGeom>
              <a:avLst/>
              <a:gdLst/>
              <a:ahLst/>
              <a:cxnLst/>
              <a:rect l="l" t="t" r="r" b="b"/>
              <a:pathLst>
                <a:path w="8192" h="12761" extrusionOk="0">
                  <a:moveTo>
                    <a:pt x="2552" y="6774"/>
                  </a:moveTo>
                  <a:cubicBezTo>
                    <a:pt x="2741" y="6774"/>
                    <a:pt x="2899" y="6932"/>
                    <a:pt x="2899" y="7121"/>
                  </a:cubicBezTo>
                  <a:cubicBezTo>
                    <a:pt x="2899" y="7310"/>
                    <a:pt x="2741" y="7467"/>
                    <a:pt x="2552" y="7467"/>
                  </a:cubicBezTo>
                  <a:cubicBezTo>
                    <a:pt x="2363" y="7467"/>
                    <a:pt x="2205" y="7310"/>
                    <a:pt x="2205" y="7121"/>
                  </a:cubicBezTo>
                  <a:cubicBezTo>
                    <a:pt x="2205" y="6932"/>
                    <a:pt x="2363" y="6774"/>
                    <a:pt x="2552" y="6774"/>
                  </a:cubicBezTo>
                  <a:close/>
                  <a:moveTo>
                    <a:pt x="5545" y="6774"/>
                  </a:moveTo>
                  <a:cubicBezTo>
                    <a:pt x="5734" y="6774"/>
                    <a:pt x="5892" y="6932"/>
                    <a:pt x="5892" y="7121"/>
                  </a:cubicBezTo>
                  <a:cubicBezTo>
                    <a:pt x="5892" y="7310"/>
                    <a:pt x="5734" y="7467"/>
                    <a:pt x="5545" y="7467"/>
                  </a:cubicBezTo>
                  <a:cubicBezTo>
                    <a:pt x="5356" y="7467"/>
                    <a:pt x="5198" y="7310"/>
                    <a:pt x="5198" y="7121"/>
                  </a:cubicBezTo>
                  <a:cubicBezTo>
                    <a:pt x="5198" y="6932"/>
                    <a:pt x="5356" y="6774"/>
                    <a:pt x="5545" y="6774"/>
                  </a:cubicBezTo>
                  <a:close/>
                  <a:moveTo>
                    <a:pt x="5104" y="9302"/>
                  </a:moveTo>
                  <a:cubicBezTo>
                    <a:pt x="5198" y="9302"/>
                    <a:pt x="5293" y="9342"/>
                    <a:pt x="5356" y="9421"/>
                  </a:cubicBezTo>
                  <a:cubicBezTo>
                    <a:pt x="5513" y="9578"/>
                    <a:pt x="5513" y="9799"/>
                    <a:pt x="5387" y="9925"/>
                  </a:cubicBezTo>
                  <a:cubicBezTo>
                    <a:pt x="5041" y="10271"/>
                    <a:pt x="4568" y="10460"/>
                    <a:pt x="4096" y="10460"/>
                  </a:cubicBezTo>
                  <a:cubicBezTo>
                    <a:pt x="3560" y="10460"/>
                    <a:pt x="3088" y="10271"/>
                    <a:pt x="2741" y="9925"/>
                  </a:cubicBezTo>
                  <a:cubicBezTo>
                    <a:pt x="2584" y="9767"/>
                    <a:pt x="2584" y="9515"/>
                    <a:pt x="2741" y="9421"/>
                  </a:cubicBezTo>
                  <a:cubicBezTo>
                    <a:pt x="2820" y="9342"/>
                    <a:pt x="2922" y="9302"/>
                    <a:pt x="3021" y="9302"/>
                  </a:cubicBezTo>
                  <a:cubicBezTo>
                    <a:pt x="3119" y="9302"/>
                    <a:pt x="3214" y="9342"/>
                    <a:pt x="3277" y="9421"/>
                  </a:cubicBezTo>
                  <a:cubicBezTo>
                    <a:pt x="3481" y="9625"/>
                    <a:pt x="3765" y="9728"/>
                    <a:pt x="4052" y="9728"/>
                  </a:cubicBezTo>
                  <a:cubicBezTo>
                    <a:pt x="4340" y="9728"/>
                    <a:pt x="4631" y="9625"/>
                    <a:pt x="4852" y="9421"/>
                  </a:cubicBezTo>
                  <a:cubicBezTo>
                    <a:pt x="4915" y="9342"/>
                    <a:pt x="5009" y="9302"/>
                    <a:pt x="5104" y="9302"/>
                  </a:cubicBezTo>
                  <a:close/>
                  <a:moveTo>
                    <a:pt x="5577" y="1"/>
                  </a:moveTo>
                  <a:cubicBezTo>
                    <a:pt x="4568" y="1"/>
                    <a:pt x="3749" y="820"/>
                    <a:pt x="3749" y="1859"/>
                  </a:cubicBezTo>
                  <a:lnTo>
                    <a:pt x="3749" y="3025"/>
                  </a:lnTo>
                  <a:cubicBezTo>
                    <a:pt x="1638" y="3214"/>
                    <a:pt x="0" y="4947"/>
                    <a:pt x="0" y="7121"/>
                  </a:cubicBezTo>
                  <a:lnTo>
                    <a:pt x="0" y="9358"/>
                  </a:lnTo>
                  <a:cubicBezTo>
                    <a:pt x="0" y="11216"/>
                    <a:pt x="1481" y="12760"/>
                    <a:pt x="3340" y="12760"/>
                  </a:cubicBezTo>
                  <a:lnTo>
                    <a:pt x="4852" y="12760"/>
                  </a:lnTo>
                  <a:cubicBezTo>
                    <a:pt x="6679" y="12760"/>
                    <a:pt x="8191" y="11216"/>
                    <a:pt x="8191" y="9358"/>
                  </a:cubicBezTo>
                  <a:lnTo>
                    <a:pt x="8191" y="7121"/>
                  </a:lnTo>
                  <a:cubicBezTo>
                    <a:pt x="8128" y="5010"/>
                    <a:pt x="6522" y="3214"/>
                    <a:pt x="4442" y="3025"/>
                  </a:cubicBezTo>
                  <a:lnTo>
                    <a:pt x="4442" y="1859"/>
                  </a:lnTo>
                  <a:cubicBezTo>
                    <a:pt x="4442" y="1229"/>
                    <a:pt x="4946" y="757"/>
                    <a:pt x="5545" y="757"/>
                  </a:cubicBezTo>
                  <a:cubicBezTo>
                    <a:pt x="6144" y="757"/>
                    <a:pt x="6648" y="1261"/>
                    <a:pt x="6648" y="1859"/>
                  </a:cubicBezTo>
                  <a:cubicBezTo>
                    <a:pt x="6648" y="2049"/>
                    <a:pt x="6490" y="2206"/>
                    <a:pt x="6301" y="2206"/>
                  </a:cubicBezTo>
                  <a:cubicBezTo>
                    <a:pt x="6081" y="2206"/>
                    <a:pt x="5955" y="2049"/>
                    <a:pt x="5955" y="1859"/>
                  </a:cubicBezTo>
                  <a:cubicBezTo>
                    <a:pt x="5955" y="1639"/>
                    <a:pt x="5797" y="1481"/>
                    <a:pt x="5577" y="1481"/>
                  </a:cubicBezTo>
                  <a:cubicBezTo>
                    <a:pt x="5387" y="1481"/>
                    <a:pt x="5230" y="1639"/>
                    <a:pt x="5230" y="1859"/>
                  </a:cubicBezTo>
                  <a:cubicBezTo>
                    <a:pt x="5230" y="2490"/>
                    <a:pt x="5734" y="2962"/>
                    <a:pt x="6333" y="2962"/>
                  </a:cubicBezTo>
                  <a:cubicBezTo>
                    <a:pt x="6963" y="2962"/>
                    <a:pt x="7435" y="2427"/>
                    <a:pt x="7435" y="1859"/>
                  </a:cubicBezTo>
                  <a:cubicBezTo>
                    <a:pt x="7435" y="820"/>
                    <a:pt x="661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70"/>
            <p:cNvSpPr/>
            <p:nvPr/>
          </p:nvSpPr>
          <p:spPr>
            <a:xfrm>
              <a:off x="-53615675" y="3739225"/>
              <a:ext cx="20500" cy="65400"/>
            </a:xfrm>
            <a:custGeom>
              <a:avLst/>
              <a:gdLst/>
              <a:ahLst/>
              <a:cxnLst/>
              <a:rect l="l" t="t" r="r" b="b"/>
              <a:pathLst>
                <a:path w="820" h="2616" extrusionOk="0">
                  <a:moveTo>
                    <a:pt x="820" y="1"/>
                  </a:moveTo>
                  <a:cubicBezTo>
                    <a:pt x="347" y="253"/>
                    <a:pt x="0" y="694"/>
                    <a:pt x="0" y="1292"/>
                  </a:cubicBezTo>
                  <a:cubicBezTo>
                    <a:pt x="0" y="1859"/>
                    <a:pt x="315" y="2332"/>
                    <a:pt x="757" y="2616"/>
                  </a:cubicBezTo>
                  <a:lnTo>
                    <a:pt x="757" y="946"/>
                  </a:lnTo>
                  <a:cubicBezTo>
                    <a:pt x="757" y="631"/>
                    <a:pt x="788" y="284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70"/>
            <p:cNvSpPr/>
            <p:nvPr/>
          </p:nvSpPr>
          <p:spPr>
            <a:xfrm>
              <a:off x="-53356550" y="3738450"/>
              <a:ext cx="20500" cy="64600"/>
            </a:xfrm>
            <a:custGeom>
              <a:avLst/>
              <a:gdLst/>
              <a:ahLst/>
              <a:cxnLst/>
              <a:rect l="l" t="t" r="r" b="b"/>
              <a:pathLst>
                <a:path w="820" h="2584" extrusionOk="0">
                  <a:moveTo>
                    <a:pt x="1" y="0"/>
                  </a:moveTo>
                  <a:cubicBezTo>
                    <a:pt x="64" y="315"/>
                    <a:pt x="64" y="630"/>
                    <a:pt x="64" y="945"/>
                  </a:cubicBezTo>
                  <a:lnTo>
                    <a:pt x="64" y="2584"/>
                  </a:lnTo>
                  <a:cubicBezTo>
                    <a:pt x="505" y="2300"/>
                    <a:pt x="820" y="1859"/>
                    <a:pt x="820" y="1292"/>
                  </a:cubicBezTo>
                  <a:cubicBezTo>
                    <a:pt x="820" y="725"/>
                    <a:pt x="505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70"/>
          <p:cNvGrpSpPr/>
          <p:nvPr/>
        </p:nvGrpSpPr>
        <p:grpSpPr>
          <a:xfrm>
            <a:off x="5645619" y="3877131"/>
            <a:ext cx="337151" cy="336121"/>
            <a:chOff x="-53634575" y="3976500"/>
            <a:chExt cx="319000" cy="318025"/>
          </a:xfrm>
        </p:grpSpPr>
        <p:sp>
          <p:nvSpPr>
            <p:cNvPr id="5884" name="Google Shape;5884;p70"/>
            <p:cNvSpPr/>
            <p:nvPr/>
          </p:nvSpPr>
          <p:spPr>
            <a:xfrm>
              <a:off x="-53634575" y="3976500"/>
              <a:ext cx="319000" cy="93550"/>
            </a:xfrm>
            <a:custGeom>
              <a:avLst/>
              <a:gdLst/>
              <a:ahLst/>
              <a:cxnLst/>
              <a:rect l="l" t="t" r="r" b="b"/>
              <a:pathLst>
                <a:path w="12760" h="3742" extrusionOk="0">
                  <a:moveTo>
                    <a:pt x="6372" y="0"/>
                  </a:moveTo>
                  <a:cubicBezTo>
                    <a:pt x="6317" y="0"/>
                    <a:pt x="6270" y="8"/>
                    <a:pt x="6238" y="24"/>
                  </a:cubicBezTo>
                  <a:lnTo>
                    <a:pt x="252" y="3017"/>
                  </a:lnTo>
                  <a:cubicBezTo>
                    <a:pt x="95" y="3112"/>
                    <a:pt x="0" y="3269"/>
                    <a:pt x="32" y="3458"/>
                  </a:cubicBezTo>
                  <a:cubicBezTo>
                    <a:pt x="95" y="3616"/>
                    <a:pt x="252" y="3742"/>
                    <a:pt x="410" y="3742"/>
                  </a:cubicBezTo>
                  <a:lnTo>
                    <a:pt x="12382" y="3742"/>
                  </a:lnTo>
                  <a:cubicBezTo>
                    <a:pt x="12539" y="3742"/>
                    <a:pt x="12697" y="3616"/>
                    <a:pt x="12728" y="3458"/>
                  </a:cubicBezTo>
                  <a:cubicBezTo>
                    <a:pt x="12760" y="3269"/>
                    <a:pt x="12697" y="3112"/>
                    <a:pt x="12539" y="3017"/>
                  </a:cubicBezTo>
                  <a:lnTo>
                    <a:pt x="6553" y="24"/>
                  </a:lnTo>
                  <a:cubicBezTo>
                    <a:pt x="6490" y="8"/>
                    <a:pt x="6427" y="0"/>
                    <a:pt x="6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70"/>
            <p:cNvSpPr/>
            <p:nvPr/>
          </p:nvSpPr>
          <p:spPr>
            <a:xfrm>
              <a:off x="-53614900" y="4163750"/>
              <a:ext cx="140225" cy="130775"/>
            </a:xfrm>
            <a:custGeom>
              <a:avLst/>
              <a:gdLst/>
              <a:ahLst/>
              <a:cxnLst/>
              <a:rect l="l" t="t" r="r" b="b"/>
              <a:pathLst>
                <a:path w="5609" h="5231" extrusionOk="0">
                  <a:moveTo>
                    <a:pt x="1" y="1"/>
                  </a:moveTo>
                  <a:lnTo>
                    <a:pt x="1" y="4884"/>
                  </a:lnTo>
                  <a:cubicBezTo>
                    <a:pt x="1" y="5073"/>
                    <a:pt x="158" y="5231"/>
                    <a:pt x="347" y="5231"/>
                  </a:cubicBezTo>
                  <a:lnTo>
                    <a:pt x="5488" y="5231"/>
                  </a:lnTo>
                  <a:cubicBezTo>
                    <a:pt x="3370" y="5200"/>
                    <a:pt x="1668" y="3553"/>
                    <a:pt x="1513" y="1481"/>
                  </a:cubicBezTo>
                  <a:cubicBezTo>
                    <a:pt x="662" y="1481"/>
                    <a:pt x="1" y="820"/>
                    <a:pt x="1" y="1"/>
                  </a:cubicBezTo>
                  <a:close/>
                  <a:moveTo>
                    <a:pt x="5488" y="5231"/>
                  </a:moveTo>
                  <a:cubicBezTo>
                    <a:pt x="5508" y="5231"/>
                    <a:pt x="5528" y="5231"/>
                    <a:pt x="5548" y="5231"/>
                  </a:cubicBezTo>
                  <a:cubicBezTo>
                    <a:pt x="5568" y="5231"/>
                    <a:pt x="5589" y="5231"/>
                    <a:pt x="5609" y="523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70"/>
            <p:cNvSpPr/>
            <p:nvPr/>
          </p:nvSpPr>
          <p:spPr>
            <a:xfrm>
              <a:off x="-53616475" y="4088925"/>
              <a:ext cx="126050" cy="74850"/>
            </a:xfrm>
            <a:custGeom>
              <a:avLst/>
              <a:gdLst/>
              <a:ahLst/>
              <a:cxnLst/>
              <a:rect l="l" t="t" r="r" b="b"/>
              <a:pathLst>
                <a:path w="5042" h="2994" extrusionOk="0">
                  <a:moveTo>
                    <a:pt x="1" y="1"/>
                  </a:moveTo>
                  <a:lnTo>
                    <a:pt x="1" y="2994"/>
                  </a:lnTo>
                  <a:cubicBezTo>
                    <a:pt x="32" y="2175"/>
                    <a:pt x="694" y="1481"/>
                    <a:pt x="1513" y="1481"/>
                  </a:cubicBezTo>
                  <a:lnTo>
                    <a:pt x="2521" y="1481"/>
                  </a:lnTo>
                  <a:cubicBezTo>
                    <a:pt x="3561" y="1481"/>
                    <a:pt x="4569" y="914"/>
                    <a:pt x="50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70"/>
            <p:cNvSpPr/>
            <p:nvPr/>
          </p:nvSpPr>
          <p:spPr>
            <a:xfrm>
              <a:off x="-53475475" y="4163750"/>
              <a:ext cx="139425" cy="130775"/>
            </a:xfrm>
            <a:custGeom>
              <a:avLst/>
              <a:gdLst/>
              <a:ahLst/>
              <a:cxnLst/>
              <a:rect l="l" t="t" r="r" b="b"/>
              <a:pathLst>
                <a:path w="5577" h="5231" extrusionOk="0">
                  <a:moveTo>
                    <a:pt x="5577" y="1"/>
                  </a:moveTo>
                  <a:cubicBezTo>
                    <a:pt x="5577" y="820"/>
                    <a:pt x="4915" y="1481"/>
                    <a:pt x="4064" y="1481"/>
                  </a:cubicBezTo>
                  <a:cubicBezTo>
                    <a:pt x="3875" y="3592"/>
                    <a:pt x="2111" y="5231"/>
                    <a:pt x="0" y="5231"/>
                  </a:cubicBezTo>
                  <a:lnTo>
                    <a:pt x="5230" y="5231"/>
                  </a:lnTo>
                  <a:cubicBezTo>
                    <a:pt x="5419" y="5231"/>
                    <a:pt x="5577" y="5073"/>
                    <a:pt x="5577" y="4884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70"/>
            <p:cNvSpPr/>
            <p:nvPr/>
          </p:nvSpPr>
          <p:spPr>
            <a:xfrm>
              <a:off x="-53559750" y="4100750"/>
              <a:ext cx="167775" cy="174875"/>
            </a:xfrm>
            <a:custGeom>
              <a:avLst/>
              <a:gdLst/>
              <a:ahLst/>
              <a:cxnLst/>
              <a:rect l="l" t="t" r="r" b="b"/>
              <a:pathLst>
                <a:path w="6711" h="6995" extrusionOk="0">
                  <a:moveTo>
                    <a:pt x="1859" y="2521"/>
                  </a:moveTo>
                  <a:cubicBezTo>
                    <a:pt x="2048" y="2521"/>
                    <a:pt x="2206" y="2678"/>
                    <a:pt x="2206" y="2867"/>
                  </a:cubicBezTo>
                  <a:cubicBezTo>
                    <a:pt x="2206" y="3056"/>
                    <a:pt x="2048" y="3214"/>
                    <a:pt x="1859" y="3214"/>
                  </a:cubicBezTo>
                  <a:cubicBezTo>
                    <a:pt x="1670" y="3214"/>
                    <a:pt x="1512" y="3056"/>
                    <a:pt x="1512" y="2867"/>
                  </a:cubicBezTo>
                  <a:cubicBezTo>
                    <a:pt x="1512" y="2710"/>
                    <a:pt x="1670" y="2521"/>
                    <a:pt x="1859" y="2521"/>
                  </a:cubicBezTo>
                  <a:close/>
                  <a:moveTo>
                    <a:pt x="4852" y="2521"/>
                  </a:moveTo>
                  <a:cubicBezTo>
                    <a:pt x="5041" y="2521"/>
                    <a:pt x="5199" y="2678"/>
                    <a:pt x="5199" y="2867"/>
                  </a:cubicBezTo>
                  <a:cubicBezTo>
                    <a:pt x="5199" y="3056"/>
                    <a:pt x="5041" y="3214"/>
                    <a:pt x="4852" y="3214"/>
                  </a:cubicBezTo>
                  <a:cubicBezTo>
                    <a:pt x="4663" y="3214"/>
                    <a:pt x="4505" y="3056"/>
                    <a:pt x="4505" y="2867"/>
                  </a:cubicBezTo>
                  <a:cubicBezTo>
                    <a:pt x="4505" y="2710"/>
                    <a:pt x="4663" y="2521"/>
                    <a:pt x="4852" y="2521"/>
                  </a:cubicBezTo>
                  <a:close/>
                  <a:moveTo>
                    <a:pt x="4407" y="4324"/>
                  </a:moveTo>
                  <a:cubicBezTo>
                    <a:pt x="4505" y="4324"/>
                    <a:pt x="4600" y="4364"/>
                    <a:pt x="4663" y="4443"/>
                  </a:cubicBezTo>
                  <a:cubicBezTo>
                    <a:pt x="4820" y="4600"/>
                    <a:pt x="4820" y="4852"/>
                    <a:pt x="4663" y="4947"/>
                  </a:cubicBezTo>
                  <a:cubicBezTo>
                    <a:pt x="4285" y="5325"/>
                    <a:pt x="3812" y="5514"/>
                    <a:pt x="3340" y="5514"/>
                  </a:cubicBezTo>
                  <a:cubicBezTo>
                    <a:pt x="2836" y="5514"/>
                    <a:pt x="2363" y="5325"/>
                    <a:pt x="2017" y="4947"/>
                  </a:cubicBezTo>
                  <a:cubicBezTo>
                    <a:pt x="1859" y="4789"/>
                    <a:pt x="1859" y="4569"/>
                    <a:pt x="2017" y="4443"/>
                  </a:cubicBezTo>
                  <a:cubicBezTo>
                    <a:pt x="2095" y="4380"/>
                    <a:pt x="2190" y="4348"/>
                    <a:pt x="2284" y="4348"/>
                  </a:cubicBezTo>
                  <a:cubicBezTo>
                    <a:pt x="2379" y="4348"/>
                    <a:pt x="2473" y="4380"/>
                    <a:pt x="2552" y="4443"/>
                  </a:cubicBezTo>
                  <a:cubicBezTo>
                    <a:pt x="2773" y="4663"/>
                    <a:pt x="3064" y="4773"/>
                    <a:pt x="3352" y="4773"/>
                  </a:cubicBezTo>
                  <a:cubicBezTo>
                    <a:pt x="3639" y="4773"/>
                    <a:pt x="3923" y="4663"/>
                    <a:pt x="4127" y="4443"/>
                  </a:cubicBezTo>
                  <a:cubicBezTo>
                    <a:pt x="4206" y="4364"/>
                    <a:pt x="4309" y="4324"/>
                    <a:pt x="4407" y="4324"/>
                  </a:cubicBezTo>
                  <a:close/>
                  <a:moveTo>
                    <a:pt x="3340" y="0"/>
                  </a:moveTo>
                  <a:cubicBezTo>
                    <a:pt x="2678" y="1072"/>
                    <a:pt x="1544" y="1765"/>
                    <a:pt x="252" y="1765"/>
                  </a:cubicBezTo>
                  <a:lnTo>
                    <a:pt x="0" y="1765"/>
                  </a:lnTo>
                  <a:lnTo>
                    <a:pt x="0" y="3623"/>
                  </a:lnTo>
                  <a:cubicBezTo>
                    <a:pt x="0" y="5482"/>
                    <a:pt x="1512" y="6994"/>
                    <a:pt x="3340" y="6994"/>
                  </a:cubicBezTo>
                  <a:cubicBezTo>
                    <a:pt x="5199" y="6994"/>
                    <a:pt x="6711" y="5482"/>
                    <a:pt x="6711" y="3623"/>
                  </a:cubicBezTo>
                  <a:lnTo>
                    <a:pt x="6711" y="1765"/>
                  </a:lnTo>
                  <a:lnTo>
                    <a:pt x="6459" y="1765"/>
                  </a:lnTo>
                  <a:cubicBezTo>
                    <a:pt x="5167" y="1765"/>
                    <a:pt x="4033" y="1103"/>
                    <a:pt x="33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70"/>
            <p:cNvSpPr/>
            <p:nvPr/>
          </p:nvSpPr>
          <p:spPr>
            <a:xfrm>
              <a:off x="-53373875" y="4144850"/>
              <a:ext cx="18925" cy="37825"/>
            </a:xfrm>
            <a:custGeom>
              <a:avLst/>
              <a:gdLst/>
              <a:ahLst/>
              <a:cxnLst/>
              <a:rect l="l" t="t" r="r" b="b"/>
              <a:pathLst>
                <a:path w="757" h="1513" extrusionOk="0">
                  <a:moveTo>
                    <a:pt x="0" y="1"/>
                  </a:moveTo>
                  <a:lnTo>
                    <a:pt x="0" y="1513"/>
                  </a:lnTo>
                  <a:cubicBezTo>
                    <a:pt x="410" y="1513"/>
                    <a:pt x="757" y="1135"/>
                    <a:pt x="757" y="757"/>
                  </a:cubicBezTo>
                  <a:cubicBezTo>
                    <a:pt x="757" y="347"/>
                    <a:pt x="441" y="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70"/>
            <p:cNvSpPr/>
            <p:nvPr/>
          </p:nvSpPr>
          <p:spPr>
            <a:xfrm>
              <a:off x="-53596775" y="4144850"/>
              <a:ext cx="18125" cy="37825"/>
            </a:xfrm>
            <a:custGeom>
              <a:avLst/>
              <a:gdLst/>
              <a:ahLst/>
              <a:cxnLst/>
              <a:rect l="l" t="t" r="r" b="b"/>
              <a:pathLst>
                <a:path w="725" h="1513" extrusionOk="0">
                  <a:moveTo>
                    <a:pt x="725" y="1"/>
                  </a:moveTo>
                  <a:cubicBezTo>
                    <a:pt x="347" y="1"/>
                    <a:pt x="1" y="347"/>
                    <a:pt x="1" y="757"/>
                  </a:cubicBezTo>
                  <a:cubicBezTo>
                    <a:pt x="1" y="1135"/>
                    <a:pt x="347" y="1513"/>
                    <a:pt x="725" y="1513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70"/>
            <p:cNvSpPr/>
            <p:nvPr/>
          </p:nvSpPr>
          <p:spPr>
            <a:xfrm>
              <a:off x="-53461300" y="4088925"/>
              <a:ext cx="125250" cy="74850"/>
            </a:xfrm>
            <a:custGeom>
              <a:avLst/>
              <a:gdLst/>
              <a:ahLst/>
              <a:cxnLst/>
              <a:rect l="l" t="t" r="r" b="b"/>
              <a:pathLst>
                <a:path w="5010" h="2994" extrusionOk="0">
                  <a:moveTo>
                    <a:pt x="0" y="1"/>
                  </a:moveTo>
                  <a:cubicBezTo>
                    <a:pt x="504" y="914"/>
                    <a:pt x="1450" y="1481"/>
                    <a:pt x="2521" y="1481"/>
                  </a:cubicBezTo>
                  <a:lnTo>
                    <a:pt x="3497" y="1481"/>
                  </a:lnTo>
                  <a:cubicBezTo>
                    <a:pt x="4348" y="1481"/>
                    <a:pt x="5010" y="2175"/>
                    <a:pt x="5010" y="2994"/>
                  </a:cubicBezTo>
                  <a:lnTo>
                    <a:pt x="501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2" name="Google Shape;5892;p70"/>
          <p:cNvGrpSpPr/>
          <p:nvPr/>
        </p:nvGrpSpPr>
        <p:grpSpPr>
          <a:xfrm>
            <a:off x="7331328" y="3468718"/>
            <a:ext cx="295536" cy="336649"/>
            <a:chOff x="-52023900" y="3590075"/>
            <a:chExt cx="279625" cy="318525"/>
          </a:xfrm>
        </p:grpSpPr>
        <p:sp>
          <p:nvSpPr>
            <p:cNvPr id="5893" name="Google Shape;5893;p70"/>
            <p:cNvSpPr/>
            <p:nvPr/>
          </p:nvSpPr>
          <p:spPr>
            <a:xfrm>
              <a:off x="-52005000" y="3611625"/>
              <a:ext cx="92175" cy="92175"/>
            </a:xfrm>
            <a:custGeom>
              <a:avLst/>
              <a:gdLst/>
              <a:ahLst/>
              <a:cxnLst/>
              <a:rect l="l" t="t" r="r" b="b"/>
              <a:pathLst>
                <a:path w="3687" h="3687" extrusionOk="0">
                  <a:moveTo>
                    <a:pt x="1104" y="1"/>
                  </a:moveTo>
                  <a:cubicBezTo>
                    <a:pt x="474" y="1"/>
                    <a:pt x="1" y="505"/>
                    <a:pt x="1" y="1104"/>
                  </a:cubicBezTo>
                  <a:cubicBezTo>
                    <a:pt x="1" y="1419"/>
                    <a:pt x="127" y="1576"/>
                    <a:pt x="285" y="1828"/>
                  </a:cubicBezTo>
                  <a:cubicBezTo>
                    <a:pt x="127" y="2112"/>
                    <a:pt x="1" y="2269"/>
                    <a:pt x="1" y="2584"/>
                  </a:cubicBezTo>
                  <a:cubicBezTo>
                    <a:pt x="1" y="3214"/>
                    <a:pt x="505" y="3687"/>
                    <a:pt x="1104" y="3687"/>
                  </a:cubicBezTo>
                  <a:cubicBezTo>
                    <a:pt x="1734" y="3655"/>
                    <a:pt x="2238" y="3183"/>
                    <a:pt x="2238" y="2553"/>
                  </a:cubicBezTo>
                  <a:lnTo>
                    <a:pt x="2238" y="2206"/>
                  </a:lnTo>
                  <a:lnTo>
                    <a:pt x="2584" y="2206"/>
                  </a:lnTo>
                  <a:cubicBezTo>
                    <a:pt x="3214" y="2206"/>
                    <a:pt x="3687" y="1671"/>
                    <a:pt x="3687" y="1104"/>
                  </a:cubicBezTo>
                  <a:cubicBezTo>
                    <a:pt x="3687" y="505"/>
                    <a:pt x="3183" y="1"/>
                    <a:pt x="2584" y="1"/>
                  </a:cubicBezTo>
                  <a:cubicBezTo>
                    <a:pt x="2269" y="1"/>
                    <a:pt x="2112" y="95"/>
                    <a:pt x="1860" y="253"/>
                  </a:cubicBezTo>
                  <a:cubicBezTo>
                    <a:pt x="1576" y="95"/>
                    <a:pt x="1419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70"/>
            <p:cNvSpPr/>
            <p:nvPr/>
          </p:nvSpPr>
          <p:spPr>
            <a:xfrm>
              <a:off x="-51894725" y="3614000"/>
              <a:ext cx="121325" cy="106350"/>
            </a:xfrm>
            <a:custGeom>
              <a:avLst/>
              <a:gdLst/>
              <a:ahLst/>
              <a:cxnLst/>
              <a:rect l="l" t="t" r="r" b="b"/>
              <a:pathLst>
                <a:path w="4853" h="4254" extrusionOk="0">
                  <a:moveTo>
                    <a:pt x="1576" y="0"/>
                  </a:moveTo>
                  <a:lnTo>
                    <a:pt x="1" y="441"/>
                  </a:lnTo>
                  <a:cubicBezTo>
                    <a:pt x="32" y="567"/>
                    <a:pt x="32" y="725"/>
                    <a:pt x="64" y="851"/>
                  </a:cubicBezTo>
                  <a:lnTo>
                    <a:pt x="64" y="914"/>
                  </a:lnTo>
                  <a:cubicBezTo>
                    <a:pt x="473" y="2836"/>
                    <a:pt x="2206" y="4254"/>
                    <a:pt x="4159" y="4254"/>
                  </a:cubicBezTo>
                  <a:lnTo>
                    <a:pt x="4600" y="4254"/>
                  </a:lnTo>
                  <a:lnTo>
                    <a:pt x="4852" y="2678"/>
                  </a:lnTo>
                  <a:lnTo>
                    <a:pt x="4852" y="2678"/>
                  </a:lnTo>
                  <a:cubicBezTo>
                    <a:pt x="4632" y="2741"/>
                    <a:pt x="4411" y="2773"/>
                    <a:pt x="4159" y="2773"/>
                  </a:cubicBezTo>
                  <a:cubicBezTo>
                    <a:pt x="4131" y="2774"/>
                    <a:pt x="4103" y="2774"/>
                    <a:pt x="4076" y="2774"/>
                  </a:cubicBezTo>
                  <a:cubicBezTo>
                    <a:pt x="3164" y="2774"/>
                    <a:pt x="2350" y="2276"/>
                    <a:pt x="1891" y="1481"/>
                  </a:cubicBezTo>
                  <a:cubicBezTo>
                    <a:pt x="1639" y="1009"/>
                    <a:pt x="1544" y="536"/>
                    <a:pt x="15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70"/>
            <p:cNvSpPr/>
            <p:nvPr/>
          </p:nvSpPr>
          <p:spPr>
            <a:xfrm>
              <a:off x="-51838000" y="3590075"/>
              <a:ext cx="76400" cy="74350"/>
            </a:xfrm>
            <a:custGeom>
              <a:avLst/>
              <a:gdLst/>
              <a:ahLst/>
              <a:cxnLst/>
              <a:rect l="l" t="t" r="r" b="b"/>
              <a:pathLst>
                <a:path w="3056" h="2974" extrusionOk="0">
                  <a:moveTo>
                    <a:pt x="2615" y="0"/>
                  </a:moveTo>
                  <a:cubicBezTo>
                    <a:pt x="2583" y="0"/>
                    <a:pt x="2552" y="4"/>
                    <a:pt x="2520" y="12"/>
                  </a:cubicBezTo>
                  <a:lnTo>
                    <a:pt x="95" y="737"/>
                  </a:lnTo>
                  <a:cubicBezTo>
                    <a:pt x="0" y="1209"/>
                    <a:pt x="63" y="1650"/>
                    <a:pt x="284" y="2029"/>
                  </a:cubicBezTo>
                  <a:cubicBezTo>
                    <a:pt x="599" y="2627"/>
                    <a:pt x="1229" y="2974"/>
                    <a:pt x="1890" y="2974"/>
                  </a:cubicBezTo>
                  <a:cubicBezTo>
                    <a:pt x="2174" y="2974"/>
                    <a:pt x="2457" y="2911"/>
                    <a:pt x="2678" y="2785"/>
                  </a:cubicBezTo>
                  <a:lnTo>
                    <a:pt x="3056" y="422"/>
                  </a:lnTo>
                  <a:cubicBezTo>
                    <a:pt x="3056" y="296"/>
                    <a:pt x="2993" y="170"/>
                    <a:pt x="2930" y="107"/>
                  </a:cubicBezTo>
                  <a:cubicBezTo>
                    <a:pt x="2812" y="36"/>
                    <a:pt x="2711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70"/>
            <p:cNvSpPr/>
            <p:nvPr/>
          </p:nvSpPr>
          <p:spPr>
            <a:xfrm>
              <a:off x="-51988450" y="366677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78" y="3718"/>
                  </a:moveTo>
                  <a:cubicBezTo>
                    <a:pt x="2868" y="3718"/>
                    <a:pt x="3025" y="3875"/>
                    <a:pt x="3025" y="4096"/>
                  </a:cubicBezTo>
                  <a:cubicBezTo>
                    <a:pt x="3025" y="4285"/>
                    <a:pt x="2868" y="4442"/>
                    <a:pt x="2678" y="4442"/>
                  </a:cubicBezTo>
                  <a:cubicBezTo>
                    <a:pt x="2489" y="4442"/>
                    <a:pt x="2332" y="4285"/>
                    <a:pt x="2332" y="4096"/>
                  </a:cubicBezTo>
                  <a:cubicBezTo>
                    <a:pt x="2332" y="3875"/>
                    <a:pt x="2489" y="3718"/>
                    <a:pt x="2678" y="3718"/>
                  </a:cubicBezTo>
                  <a:close/>
                  <a:moveTo>
                    <a:pt x="5671" y="3781"/>
                  </a:moveTo>
                  <a:cubicBezTo>
                    <a:pt x="5860" y="3781"/>
                    <a:pt x="6018" y="3938"/>
                    <a:pt x="6018" y="4127"/>
                  </a:cubicBezTo>
                  <a:cubicBezTo>
                    <a:pt x="6018" y="4316"/>
                    <a:pt x="5860" y="4474"/>
                    <a:pt x="5671" y="4474"/>
                  </a:cubicBezTo>
                  <a:cubicBezTo>
                    <a:pt x="5482" y="4474"/>
                    <a:pt x="5325" y="4316"/>
                    <a:pt x="5325" y="4127"/>
                  </a:cubicBezTo>
                  <a:cubicBezTo>
                    <a:pt x="5325" y="3938"/>
                    <a:pt x="5482" y="3781"/>
                    <a:pt x="5671" y="3781"/>
                  </a:cubicBezTo>
                  <a:close/>
                  <a:moveTo>
                    <a:pt x="4191" y="4474"/>
                  </a:moveTo>
                  <a:cubicBezTo>
                    <a:pt x="4821" y="4474"/>
                    <a:pt x="5293" y="4978"/>
                    <a:pt x="5293" y="5577"/>
                  </a:cubicBezTo>
                  <a:cubicBezTo>
                    <a:pt x="5293" y="6207"/>
                    <a:pt x="4758" y="6679"/>
                    <a:pt x="4191" y="6679"/>
                  </a:cubicBezTo>
                  <a:cubicBezTo>
                    <a:pt x="3561" y="6679"/>
                    <a:pt x="3088" y="6175"/>
                    <a:pt x="3088" y="5577"/>
                  </a:cubicBezTo>
                  <a:cubicBezTo>
                    <a:pt x="3088" y="4946"/>
                    <a:pt x="3561" y="4474"/>
                    <a:pt x="4191" y="4474"/>
                  </a:cubicBezTo>
                  <a:close/>
                  <a:moveTo>
                    <a:pt x="5195" y="7034"/>
                  </a:moveTo>
                  <a:cubicBezTo>
                    <a:pt x="5293" y="7034"/>
                    <a:pt x="5388" y="7073"/>
                    <a:pt x="5451" y="7152"/>
                  </a:cubicBezTo>
                  <a:cubicBezTo>
                    <a:pt x="5640" y="7278"/>
                    <a:pt x="5640" y="7498"/>
                    <a:pt x="5482" y="7656"/>
                  </a:cubicBezTo>
                  <a:cubicBezTo>
                    <a:pt x="5136" y="8002"/>
                    <a:pt x="4663" y="8223"/>
                    <a:pt x="4128" y="8223"/>
                  </a:cubicBezTo>
                  <a:cubicBezTo>
                    <a:pt x="3624" y="8223"/>
                    <a:pt x="3151" y="8002"/>
                    <a:pt x="2836" y="7656"/>
                  </a:cubicBezTo>
                  <a:cubicBezTo>
                    <a:pt x="2678" y="7498"/>
                    <a:pt x="2678" y="7278"/>
                    <a:pt x="2836" y="7152"/>
                  </a:cubicBezTo>
                  <a:cubicBezTo>
                    <a:pt x="2915" y="7073"/>
                    <a:pt x="3017" y="7034"/>
                    <a:pt x="3112" y="7034"/>
                  </a:cubicBezTo>
                  <a:cubicBezTo>
                    <a:pt x="3206" y="7034"/>
                    <a:pt x="3293" y="7073"/>
                    <a:pt x="3340" y="7152"/>
                  </a:cubicBezTo>
                  <a:cubicBezTo>
                    <a:pt x="3561" y="7372"/>
                    <a:pt x="3852" y="7483"/>
                    <a:pt x="4140" y="7483"/>
                  </a:cubicBezTo>
                  <a:cubicBezTo>
                    <a:pt x="4427" y="7483"/>
                    <a:pt x="4711" y="7372"/>
                    <a:pt x="4915" y="7152"/>
                  </a:cubicBezTo>
                  <a:cubicBezTo>
                    <a:pt x="4994" y="7073"/>
                    <a:pt x="5097" y="7034"/>
                    <a:pt x="5195" y="7034"/>
                  </a:cubicBezTo>
                  <a:close/>
                  <a:moveTo>
                    <a:pt x="3403" y="0"/>
                  </a:moveTo>
                  <a:cubicBezTo>
                    <a:pt x="3120" y="347"/>
                    <a:pt x="2710" y="567"/>
                    <a:pt x="2237" y="693"/>
                  </a:cubicBezTo>
                  <a:cubicBezTo>
                    <a:pt x="2080" y="1575"/>
                    <a:pt x="1355" y="2237"/>
                    <a:pt x="410" y="2237"/>
                  </a:cubicBezTo>
                  <a:cubicBezTo>
                    <a:pt x="284" y="2237"/>
                    <a:pt x="158" y="2237"/>
                    <a:pt x="32" y="2174"/>
                  </a:cubicBezTo>
                  <a:cubicBezTo>
                    <a:pt x="32" y="2300"/>
                    <a:pt x="1" y="2458"/>
                    <a:pt x="1" y="2584"/>
                  </a:cubicBezTo>
                  <a:lnTo>
                    <a:pt x="1" y="5577"/>
                  </a:lnTo>
                  <a:cubicBezTo>
                    <a:pt x="1" y="7813"/>
                    <a:pt x="1859" y="9672"/>
                    <a:pt x="4096" y="9672"/>
                  </a:cubicBezTo>
                  <a:cubicBezTo>
                    <a:pt x="6333" y="9672"/>
                    <a:pt x="8192" y="7813"/>
                    <a:pt x="8192" y="5577"/>
                  </a:cubicBezTo>
                  <a:lnTo>
                    <a:pt x="8192" y="2930"/>
                  </a:lnTo>
                  <a:lnTo>
                    <a:pt x="7845" y="2930"/>
                  </a:lnTo>
                  <a:cubicBezTo>
                    <a:pt x="5924" y="2930"/>
                    <a:pt x="4191" y="1764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70"/>
            <p:cNvSpPr/>
            <p:nvPr/>
          </p:nvSpPr>
          <p:spPr>
            <a:xfrm>
              <a:off x="-51893150" y="379750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90" y="1"/>
                    <a:pt x="1" y="159"/>
                    <a:pt x="1" y="348"/>
                  </a:cubicBezTo>
                  <a:cubicBezTo>
                    <a:pt x="1" y="537"/>
                    <a:pt x="190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70"/>
            <p:cNvSpPr/>
            <p:nvPr/>
          </p:nvSpPr>
          <p:spPr>
            <a:xfrm>
              <a:off x="-51763200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70"/>
            <p:cNvSpPr/>
            <p:nvPr/>
          </p:nvSpPr>
          <p:spPr>
            <a:xfrm>
              <a:off x="-52023900" y="37463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0" name="Google Shape;5900;p70"/>
          <p:cNvGrpSpPr/>
          <p:nvPr/>
        </p:nvGrpSpPr>
        <p:grpSpPr>
          <a:xfrm>
            <a:off x="1906197" y="3055312"/>
            <a:ext cx="337151" cy="337151"/>
            <a:chOff x="-57173375" y="3198925"/>
            <a:chExt cx="319000" cy="319000"/>
          </a:xfrm>
        </p:grpSpPr>
        <p:sp>
          <p:nvSpPr>
            <p:cNvPr id="5901" name="Google Shape;5901;p70"/>
            <p:cNvSpPr/>
            <p:nvPr/>
          </p:nvSpPr>
          <p:spPr>
            <a:xfrm>
              <a:off x="-57120600" y="3237525"/>
              <a:ext cx="204800" cy="92825"/>
            </a:xfrm>
            <a:custGeom>
              <a:avLst/>
              <a:gdLst/>
              <a:ahLst/>
              <a:cxnLst/>
              <a:rect l="l" t="t" r="r" b="b"/>
              <a:pathLst>
                <a:path w="8192" h="3713" extrusionOk="0">
                  <a:moveTo>
                    <a:pt x="4096" y="0"/>
                  </a:moveTo>
                  <a:cubicBezTo>
                    <a:pt x="1954" y="0"/>
                    <a:pt x="189" y="1607"/>
                    <a:pt x="0" y="3686"/>
                  </a:cubicBezTo>
                  <a:cubicBezTo>
                    <a:pt x="81" y="3690"/>
                    <a:pt x="163" y="3692"/>
                    <a:pt x="245" y="3692"/>
                  </a:cubicBezTo>
                  <a:cubicBezTo>
                    <a:pt x="868" y="3692"/>
                    <a:pt x="1523" y="3579"/>
                    <a:pt x="2080" y="3245"/>
                  </a:cubicBezTo>
                  <a:cubicBezTo>
                    <a:pt x="2111" y="3182"/>
                    <a:pt x="2174" y="3056"/>
                    <a:pt x="2206" y="2993"/>
                  </a:cubicBezTo>
                  <a:cubicBezTo>
                    <a:pt x="2017" y="2615"/>
                    <a:pt x="1954" y="2237"/>
                    <a:pt x="2206" y="1890"/>
                  </a:cubicBezTo>
                  <a:cubicBezTo>
                    <a:pt x="2395" y="1512"/>
                    <a:pt x="2741" y="1323"/>
                    <a:pt x="3151" y="1323"/>
                  </a:cubicBezTo>
                  <a:cubicBezTo>
                    <a:pt x="3340" y="977"/>
                    <a:pt x="3686" y="725"/>
                    <a:pt x="4096" y="725"/>
                  </a:cubicBezTo>
                  <a:cubicBezTo>
                    <a:pt x="4474" y="725"/>
                    <a:pt x="4884" y="977"/>
                    <a:pt x="5041" y="1323"/>
                  </a:cubicBezTo>
                  <a:cubicBezTo>
                    <a:pt x="5419" y="1323"/>
                    <a:pt x="5829" y="1512"/>
                    <a:pt x="6018" y="1890"/>
                  </a:cubicBezTo>
                  <a:cubicBezTo>
                    <a:pt x="6207" y="2237"/>
                    <a:pt x="6207" y="2678"/>
                    <a:pt x="6018" y="2993"/>
                  </a:cubicBezTo>
                  <a:cubicBezTo>
                    <a:pt x="6049" y="3056"/>
                    <a:pt x="6112" y="3182"/>
                    <a:pt x="6144" y="3245"/>
                  </a:cubicBezTo>
                  <a:cubicBezTo>
                    <a:pt x="6654" y="3551"/>
                    <a:pt x="7206" y="3713"/>
                    <a:pt x="7783" y="3713"/>
                  </a:cubicBezTo>
                  <a:cubicBezTo>
                    <a:pt x="7918" y="3713"/>
                    <a:pt x="8054" y="3704"/>
                    <a:pt x="8192" y="3686"/>
                  </a:cubicBezTo>
                  <a:cubicBezTo>
                    <a:pt x="8003" y="1607"/>
                    <a:pt x="6207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70"/>
            <p:cNvSpPr/>
            <p:nvPr/>
          </p:nvSpPr>
          <p:spPr>
            <a:xfrm>
              <a:off x="-57053650" y="3273750"/>
              <a:ext cx="70100" cy="74850"/>
            </a:xfrm>
            <a:custGeom>
              <a:avLst/>
              <a:gdLst/>
              <a:ahLst/>
              <a:cxnLst/>
              <a:rect l="l" t="t" r="r" b="b"/>
              <a:pathLst>
                <a:path w="2804" h="2994" extrusionOk="0">
                  <a:moveTo>
                    <a:pt x="1418" y="1166"/>
                  </a:moveTo>
                  <a:cubicBezTo>
                    <a:pt x="1607" y="1166"/>
                    <a:pt x="1765" y="1323"/>
                    <a:pt x="1765" y="1544"/>
                  </a:cubicBezTo>
                  <a:cubicBezTo>
                    <a:pt x="1765" y="1733"/>
                    <a:pt x="1638" y="1891"/>
                    <a:pt x="1418" y="1891"/>
                  </a:cubicBezTo>
                  <a:cubicBezTo>
                    <a:pt x="1229" y="1891"/>
                    <a:pt x="1071" y="1733"/>
                    <a:pt x="1071" y="1544"/>
                  </a:cubicBezTo>
                  <a:cubicBezTo>
                    <a:pt x="1071" y="1323"/>
                    <a:pt x="1229" y="1166"/>
                    <a:pt x="1418" y="1166"/>
                  </a:cubicBezTo>
                  <a:close/>
                  <a:moveTo>
                    <a:pt x="1418" y="0"/>
                  </a:moveTo>
                  <a:cubicBezTo>
                    <a:pt x="1260" y="0"/>
                    <a:pt x="1103" y="126"/>
                    <a:pt x="1071" y="315"/>
                  </a:cubicBezTo>
                  <a:cubicBezTo>
                    <a:pt x="1019" y="497"/>
                    <a:pt x="860" y="615"/>
                    <a:pt x="664" y="615"/>
                  </a:cubicBezTo>
                  <a:cubicBezTo>
                    <a:pt x="623" y="615"/>
                    <a:pt x="580" y="610"/>
                    <a:pt x="536" y="599"/>
                  </a:cubicBezTo>
                  <a:cubicBezTo>
                    <a:pt x="492" y="573"/>
                    <a:pt x="447" y="561"/>
                    <a:pt x="402" y="561"/>
                  </a:cubicBezTo>
                  <a:cubicBezTo>
                    <a:pt x="284" y="561"/>
                    <a:pt x="172" y="642"/>
                    <a:pt x="126" y="756"/>
                  </a:cubicBezTo>
                  <a:cubicBezTo>
                    <a:pt x="32" y="914"/>
                    <a:pt x="63" y="1103"/>
                    <a:pt x="189" y="1197"/>
                  </a:cubicBezTo>
                  <a:cubicBezTo>
                    <a:pt x="347" y="1387"/>
                    <a:pt x="347" y="1639"/>
                    <a:pt x="189" y="1765"/>
                  </a:cubicBezTo>
                  <a:cubicBezTo>
                    <a:pt x="32" y="1891"/>
                    <a:pt x="0" y="2080"/>
                    <a:pt x="126" y="2237"/>
                  </a:cubicBezTo>
                  <a:cubicBezTo>
                    <a:pt x="175" y="2359"/>
                    <a:pt x="300" y="2406"/>
                    <a:pt x="427" y="2406"/>
                  </a:cubicBezTo>
                  <a:cubicBezTo>
                    <a:pt x="463" y="2406"/>
                    <a:pt x="500" y="2402"/>
                    <a:pt x="536" y="2395"/>
                  </a:cubicBezTo>
                  <a:cubicBezTo>
                    <a:pt x="580" y="2382"/>
                    <a:pt x="624" y="2376"/>
                    <a:pt x="667" y="2376"/>
                  </a:cubicBezTo>
                  <a:cubicBezTo>
                    <a:pt x="840" y="2376"/>
                    <a:pt x="996" y="2477"/>
                    <a:pt x="1071" y="2678"/>
                  </a:cubicBezTo>
                  <a:cubicBezTo>
                    <a:pt x="1103" y="2867"/>
                    <a:pt x="1260" y="2993"/>
                    <a:pt x="1418" y="2993"/>
                  </a:cubicBezTo>
                  <a:cubicBezTo>
                    <a:pt x="1575" y="2993"/>
                    <a:pt x="1733" y="2867"/>
                    <a:pt x="1765" y="2678"/>
                  </a:cubicBezTo>
                  <a:cubicBezTo>
                    <a:pt x="1789" y="2483"/>
                    <a:pt x="1946" y="2363"/>
                    <a:pt x="2118" y="2363"/>
                  </a:cubicBezTo>
                  <a:cubicBezTo>
                    <a:pt x="2168" y="2363"/>
                    <a:pt x="2219" y="2373"/>
                    <a:pt x="2269" y="2395"/>
                  </a:cubicBezTo>
                  <a:cubicBezTo>
                    <a:pt x="2309" y="2411"/>
                    <a:pt x="2354" y="2419"/>
                    <a:pt x="2399" y="2419"/>
                  </a:cubicBezTo>
                  <a:cubicBezTo>
                    <a:pt x="2530" y="2419"/>
                    <a:pt x="2663" y="2354"/>
                    <a:pt x="2710" y="2237"/>
                  </a:cubicBezTo>
                  <a:cubicBezTo>
                    <a:pt x="2804" y="2080"/>
                    <a:pt x="2741" y="1891"/>
                    <a:pt x="2647" y="1765"/>
                  </a:cubicBezTo>
                  <a:cubicBezTo>
                    <a:pt x="2489" y="1607"/>
                    <a:pt x="2489" y="1323"/>
                    <a:pt x="2647" y="1197"/>
                  </a:cubicBezTo>
                  <a:cubicBezTo>
                    <a:pt x="2804" y="1103"/>
                    <a:pt x="2804" y="914"/>
                    <a:pt x="2710" y="756"/>
                  </a:cubicBezTo>
                  <a:cubicBezTo>
                    <a:pt x="2663" y="640"/>
                    <a:pt x="2530" y="575"/>
                    <a:pt x="2399" y="575"/>
                  </a:cubicBezTo>
                  <a:cubicBezTo>
                    <a:pt x="2354" y="575"/>
                    <a:pt x="2309" y="583"/>
                    <a:pt x="2269" y="599"/>
                  </a:cubicBezTo>
                  <a:cubicBezTo>
                    <a:pt x="2235" y="609"/>
                    <a:pt x="2202" y="613"/>
                    <a:pt x="2170" y="613"/>
                  </a:cubicBezTo>
                  <a:cubicBezTo>
                    <a:pt x="1992" y="613"/>
                    <a:pt x="1845" y="475"/>
                    <a:pt x="1765" y="315"/>
                  </a:cubicBezTo>
                  <a:cubicBezTo>
                    <a:pt x="1733" y="126"/>
                    <a:pt x="157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70"/>
            <p:cNvSpPr/>
            <p:nvPr/>
          </p:nvSpPr>
          <p:spPr>
            <a:xfrm>
              <a:off x="-57058375" y="3198925"/>
              <a:ext cx="82700" cy="26800"/>
            </a:xfrm>
            <a:custGeom>
              <a:avLst/>
              <a:gdLst/>
              <a:ahLst/>
              <a:cxnLst/>
              <a:rect l="l" t="t" r="r" b="b"/>
              <a:pathLst>
                <a:path w="3308" h="1072" extrusionOk="0">
                  <a:moveTo>
                    <a:pt x="1638" y="0"/>
                  </a:moveTo>
                  <a:cubicBezTo>
                    <a:pt x="882" y="0"/>
                    <a:pt x="252" y="441"/>
                    <a:pt x="0" y="1071"/>
                  </a:cubicBezTo>
                  <a:cubicBezTo>
                    <a:pt x="504" y="851"/>
                    <a:pt x="1040" y="756"/>
                    <a:pt x="1638" y="756"/>
                  </a:cubicBezTo>
                  <a:cubicBezTo>
                    <a:pt x="2206" y="756"/>
                    <a:pt x="2773" y="851"/>
                    <a:pt x="3308" y="1071"/>
                  </a:cubicBezTo>
                  <a:cubicBezTo>
                    <a:pt x="2993" y="441"/>
                    <a:pt x="2363" y="0"/>
                    <a:pt x="1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70"/>
            <p:cNvSpPr/>
            <p:nvPr/>
          </p:nvSpPr>
          <p:spPr>
            <a:xfrm>
              <a:off x="-57173375" y="3338325"/>
              <a:ext cx="319000" cy="179600"/>
            </a:xfrm>
            <a:custGeom>
              <a:avLst/>
              <a:gdLst/>
              <a:ahLst/>
              <a:cxnLst/>
              <a:rect l="l" t="t" r="r" b="b"/>
              <a:pathLst>
                <a:path w="12760" h="7184" extrusionOk="0">
                  <a:moveTo>
                    <a:pt x="4695" y="1198"/>
                  </a:moveTo>
                  <a:cubicBezTo>
                    <a:pt x="4915" y="1198"/>
                    <a:pt x="5073" y="1355"/>
                    <a:pt x="5073" y="1544"/>
                  </a:cubicBezTo>
                  <a:cubicBezTo>
                    <a:pt x="5073" y="1733"/>
                    <a:pt x="4915" y="1891"/>
                    <a:pt x="4695" y="1891"/>
                  </a:cubicBezTo>
                  <a:cubicBezTo>
                    <a:pt x="4506" y="1891"/>
                    <a:pt x="4348" y="1733"/>
                    <a:pt x="4348" y="1544"/>
                  </a:cubicBezTo>
                  <a:cubicBezTo>
                    <a:pt x="4348" y="1355"/>
                    <a:pt x="4506" y="1198"/>
                    <a:pt x="4695" y="1198"/>
                  </a:cubicBezTo>
                  <a:close/>
                  <a:moveTo>
                    <a:pt x="7688" y="1198"/>
                  </a:moveTo>
                  <a:cubicBezTo>
                    <a:pt x="7908" y="1198"/>
                    <a:pt x="8066" y="1355"/>
                    <a:pt x="8066" y="1544"/>
                  </a:cubicBezTo>
                  <a:cubicBezTo>
                    <a:pt x="8066" y="1733"/>
                    <a:pt x="7940" y="1891"/>
                    <a:pt x="7688" y="1891"/>
                  </a:cubicBezTo>
                  <a:cubicBezTo>
                    <a:pt x="7499" y="1891"/>
                    <a:pt x="7341" y="1733"/>
                    <a:pt x="7341" y="1544"/>
                  </a:cubicBezTo>
                  <a:cubicBezTo>
                    <a:pt x="7341" y="1355"/>
                    <a:pt x="7499" y="1198"/>
                    <a:pt x="7688" y="1198"/>
                  </a:cubicBezTo>
                  <a:close/>
                  <a:moveTo>
                    <a:pt x="946" y="2805"/>
                  </a:moveTo>
                  <a:cubicBezTo>
                    <a:pt x="1198" y="3151"/>
                    <a:pt x="1639" y="3403"/>
                    <a:pt x="2111" y="3403"/>
                  </a:cubicBezTo>
                  <a:cubicBezTo>
                    <a:pt x="2111" y="3844"/>
                    <a:pt x="1765" y="4128"/>
                    <a:pt x="1355" y="4128"/>
                  </a:cubicBezTo>
                  <a:cubicBezTo>
                    <a:pt x="977" y="4128"/>
                    <a:pt x="631" y="3781"/>
                    <a:pt x="631" y="3403"/>
                  </a:cubicBezTo>
                  <a:cubicBezTo>
                    <a:pt x="631" y="3151"/>
                    <a:pt x="725" y="2931"/>
                    <a:pt x="946" y="2805"/>
                  </a:cubicBezTo>
                  <a:close/>
                  <a:moveTo>
                    <a:pt x="11531" y="2805"/>
                  </a:moveTo>
                  <a:cubicBezTo>
                    <a:pt x="11720" y="2931"/>
                    <a:pt x="11846" y="3151"/>
                    <a:pt x="11846" y="3403"/>
                  </a:cubicBezTo>
                  <a:cubicBezTo>
                    <a:pt x="11846" y="3844"/>
                    <a:pt x="11531" y="4128"/>
                    <a:pt x="11090" y="4128"/>
                  </a:cubicBezTo>
                  <a:cubicBezTo>
                    <a:pt x="10681" y="4128"/>
                    <a:pt x="10334" y="3781"/>
                    <a:pt x="10334" y="3403"/>
                  </a:cubicBezTo>
                  <a:cubicBezTo>
                    <a:pt x="10807" y="3403"/>
                    <a:pt x="11248" y="3151"/>
                    <a:pt x="11531" y="2805"/>
                  </a:cubicBezTo>
                  <a:close/>
                  <a:moveTo>
                    <a:pt x="7302" y="3718"/>
                  </a:moveTo>
                  <a:cubicBezTo>
                    <a:pt x="7396" y="3718"/>
                    <a:pt x="7483" y="3750"/>
                    <a:pt x="7530" y="3813"/>
                  </a:cubicBezTo>
                  <a:cubicBezTo>
                    <a:pt x="7688" y="3939"/>
                    <a:pt x="7688" y="4191"/>
                    <a:pt x="7530" y="4348"/>
                  </a:cubicBezTo>
                  <a:cubicBezTo>
                    <a:pt x="7184" y="4695"/>
                    <a:pt x="6711" y="4884"/>
                    <a:pt x="6238" y="4884"/>
                  </a:cubicBezTo>
                  <a:cubicBezTo>
                    <a:pt x="5766" y="4884"/>
                    <a:pt x="5262" y="4695"/>
                    <a:pt x="4947" y="4348"/>
                  </a:cubicBezTo>
                  <a:cubicBezTo>
                    <a:pt x="4789" y="4191"/>
                    <a:pt x="4789" y="3939"/>
                    <a:pt x="4947" y="3813"/>
                  </a:cubicBezTo>
                  <a:cubicBezTo>
                    <a:pt x="5026" y="3750"/>
                    <a:pt x="5120" y="3718"/>
                    <a:pt x="5211" y="3718"/>
                  </a:cubicBezTo>
                  <a:cubicBezTo>
                    <a:pt x="5301" y="3718"/>
                    <a:pt x="5388" y="3750"/>
                    <a:pt x="5451" y="3813"/>
                  </a:cubicBezTo>
                  <a:cubicBezTo>
                    <a:pt x="5671" y="4033"/>
                    <a:pt x="5955" y="4144"/>
                    <a:pt x="6238" y="4144"/>
                  </a:cubicBezTo>
                  <a:cubicBezTo>
                    <a:pt x="6522" y="4144"/>
                    <a:pt x="6806" y="4033"/>
                    <a:pt x="7026" y="3813"/>
                  </a:cubicBezTo>
                  <a:cubicBezTo>
                    <a:pt x="7105" y="3750"/>
                    <a:pt x="7207" y="3718"/>
                    <a:pt x="7302" y="3718"/>
                  </a:cubicBezTo>
                  <a:close/>
                  <a:moveTo>
                    <a:pt x="4317" y="1"/>
                  </a:moveTo>
                  <a:cubicBezTo>
                    <a:pt x="3781" y="284"/>
                    <a:pt x="3119" y="410"/>
                    <a:pt x="2552" y="410"/>
                  </a:cubicBezTo>
                  <a:cubicBezTo>
                    <a:pt x="2426" y="410"/>
                    <a:pt x="2300" y="410"/>
                    <a:pt x="2206" y="379"/>
                  </a:cubicBezTo>
                  <a:lnTo>
                    <a:pt x="2206" y="410"/>
                  </a:lnTo>
                  <a:cubicBezTo>
                    <a:pt x="1355" y="410"/>
                    <a:pt x="694" y="1072"/>
                    <a:pt x="694" y="1891"/>
                  </a:cubicBezTo>
                  <a:cubicBezTo>
                    <a:pt x="694" y="1985"/>
                    <a:pt x="694" y="2017"/>
                    <a:pt x="725" y="2112"/>
                  </a:cubicBezTo>
                  <a:cubicBezTo>
                    <a:pt x="253" y="2364"/>
                    <a:pt x="0" y="2836"/>
                    <a:pt x="0" y="3403"/>
                  </a:cubicBezTo>
                  <a:cubicBezTo>
                    <a:pt x="0" y="4222"/>
                    <a:pt x="662" y="4884"/>
                    <a:pt x="1481" y="4884"/>
                  </a:cubicBezTo>
                  <a:cubicBezTo>
                    <a:pt x="1891" y="4884"/>
                    <a:pt x="2237" y="4726"/>
                    <a:pt x="2521" y="4506"/>
                  </a:cubicBezTo>
                  <a:cubicBezTo>
                    <a:pt x="3088" y="6050"/>
                    <a:pt x="4632" y="7184"/>
                    <a:pt x="6364" y="7184"/>
                  </a:cubicBezTo>
                  <a:cubicBezTo>
                    <a:pt x="8097" y="7184"/>
                    <a:pt x="9641" y="6050"/>
                    <a:pt x="10240" y="4506"/>
                  </a:cubicBezTo>
                  <a:cubicBezTo>
                    <a:pt x="10492" y="4726"/>
                    <a:pt x="10870" y="4884"/>
                    <a:pt x="11248" y="4884"/>
                  </a:cubicBezTo>
                  <a:cubicBezTo>
                    <a:pt x="12067" y="4884"/>
                    <a:pt x="12760" y="4222"/>
                    <a:pt x="12760" y="3403"/>
                  </a:cubicBezTo>
                  <a:cubicBezTo>
                    <a:pt x="12571" y="2836"/>
                    <a:pt x="12256" y="2364"/>
                    <a:pt x="11846" y="2112"/>
                  </a:cubicBezTo>
                  <a:lnTo>
                    <a:pt x="11846" y="1891"/>
                  </a:lnTo>
                  <a:cubicBezTo>
                    <a:pt x="11846" y="1072"/>
                    <a:pt x="11153" y="410"/>
                    <a:pt x="10334" y="410"/>
                  </a:cubicBezTo>
                  <a:lnTo>
                    <a:pt x="10334" y="379"/>
                  </a:lnTo>
                  <a:cubicBezTo>
                    <a:pt x="10208" y="379"/>
                    <a:pt x="10114" y="410"/>
                    <a:pt x="9988" y="410"/>
                  </a:cubicBezTo>
                  <a:cubicBezTo>
                    <a:pt x="9357" y="410"/>
                    <a:pt x="8727" y="253"/>
                    <a:pt x="8160" y="1"/>
                  </a:cubicBezTo>
                  <a:lnTo>
                    <a:pt x="8160" y="32"/>
                  </a:lnTo>
                  <a:cubicBezTo>
                    <a:pt x="7971" y="410"/>
                    <a:pt x="7593" y="599"/>
                    <a:pt x="7184" y="599"/>
                  </a:cubicBezTo>
                  <a:cubicBezTo>
                    <a:pt x="6995" y="946"/>
                    <a:pt x="6648" y="1198"/>
                    <a:pt x="6238" y="1198"/>
                  </a:cubicBezTo>
                  <a:cubicBezTo>
                    <a:pt x="5860" y="1198"/>
                    <a:pt x="5451" y="946"/>
                    <a:pt x="5293" y="599"/>
                  </a:cubicBezTo>
                  <a:cubicBezTo>
                    <a:pt x="4852" y="599"/>
                    <a:pt x="4506" y="410"/>
                    <a:pt x="4317" y="32"/>
                  </a:cubicBezTo>
                  <a:lnTo>
                    <a:pt x="43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5" name="Google Shape;5905;p70"/>
          <p:cNvGrpSpPr/>
          <p:nvPr/>
        </p:nvGrpSpPr>
        <p:grpSpPr>
          <a:xfrm>
            <a:off x="1907029" y="3489830"/>
            <a:ext cx="335486" cy="295562"/>
            <a:chOff x="-57176525" y="3610050"/>
            <a:chExt cx="317425" cy="279650"/>
          </a:xfrm>
        </p:grpSpPr>
        <p:sp>
          <p:nvSpPr>
            <p:cNvPr id="5906" name="Google Shape;5906;p70"/>
            <p:cNvSpPr/>
            <p:nvPr/>
          </p:nvSpPr>
          <p:spPr>
            <a:xfrm>
              <a:off x="-57109575" y="3610050"/>
              <a:ext cx="181950" cy="56750"/>
            </a:xfrm>
            <a:custGeom>
              <a:avLst/>
              <a:gdLst/>
              <a:ahLst/>
              <a:cxnLst/>
              <a:rect l="l" t="t" r="r" b="b"/>
              <a:pathLst>
                <a:path w="7278" h="2270" extrusionOk="0">
                  <a:moveTo>
                    <a:pt x="3655" y="1"/>
                  </a:moveTo>
                  <a:cubicBezTo>
                    <a:pt x="2080" y="1"/>
                    <a:pt x="693" y="914"/>
                    <a:pt x="0" y="2269"/>
                  </a:cubicBezTo>
                  <a:lnTo>
                    <a:pt x="7278" y="2269"/>
                  </a:lnTo>
                  <a:cubicBezTo>
                    <a:pt x="6648" y="914"/>
                    <a:pt x="5262" y="1"/>
                    <a:pt x="36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70"/>
            <p:cNvSpPr/>
            <p:nvPr/>
          </p:nvSpPr>
          <p:spPr>
            <a:xfrm>
              <a:off x="-57120600" y="3684100"/>
              <a:ext cx="88225" cy="36375"/>
            </a:xfrm>
            <a:custGeom>
              <a:avLst/>
              <a:gdLst/>
              <a:ahLst/>
              <a:cxnLst/>
              <a:rect l="l" t="t" r="r" b="b"/>
              <a:pathLst>
                <a:path w="3529" h="1455" extrusionOk="0">
                  <a:moveTo>
                    <a:pt x="158" y="0"/>
                  </a:moveTo>
                  <a:cubicBezTo>
                    <a:pt x="32" y="347"/>
                    <a:pt x="0" y="756"/>
                    <a:pt x="0" y="1103"/>
                  </a:cubicBezTo>
                  <a:lnTo>
                    <a:pt x="0" y="1450"/>
                  </a:lnTo>
                  <a:lnTo>
                    <a:pt x="977" y="1450"/>
                  </a:lnTo>
                  <a:cubicBezTo>
                    <a:pt x="1030" y="1453"/>
                    <a:pt x="1083" y="1454"/>
                    <a:pt x="1135" y="1454"/>
                  </a:cubicBezTo>
                  <a:cubicBezTo>
                    <a:pt x="2170" y="1454"/>
                    <a:pt x="3049" y="87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70"/>
            <p:cNvSpPr/>
            <p:nvPr/>
          </p:nvSpPr>
          <p:spPr>
            <a:xfrm>
              <a:off x="-57176525" y="3747100"/>
              <a:ext cx="28375" cy="67775"/>
            </a:xfrm>
            <a:custGeom>
              <a:avLst/>
              <a:gdLst/>
              <a:ahLst/>
              <a:cxnLst/>
              <a:rect l="l" t="t" r="r" b="b"/>
              <a:pathLst>
                <a:path w="1135" h="2711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473" y="379"/>
                    <a:pt x="0" y="1135"/>
                    <a:pt x="0" y="1954"/>
                  </a:cubicBezTo>
                  <a:lnTo>
                    <a:pt x="0" y="2521"/>
                  </a:lnTo>
                  <a:cubicBezTo>
                    <a:pt x="0" y="2647"/>
                    <a:pt x="63" y="2710"/>
                    <a:pt x="189" y="2710"/>
                  </a:cubicBezTo>
                  <a:cubicBezTo>
                    <a:pt x="410" y="2679"/>
                    <a:pt x="662" y="2647"/>
                    <a:pt x="883" y="2521"/>
                  </a:cubicBezTo>
                  <a:cubicBezTo>
                    <a:pt x="788" y="2206"/>
                    <a:pt x="757" y="1891"/>
                    <a:pt x="757" y="1576"/>
                  </a:cubicBezTo>
                  <a:cubicBezTo>
                    <a:pt x="757" y="946"/>
                    <a:pt x="946" y="442"/>
                    <a:pt x="11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70"/>
            <p:cNvSpPr/>
            <p:nvPr/>
          </p:nvSpPr>
          <p:spPr>
            <a:xfrm>
              <a:off x="-57139500" y="3743175"/>
              <a:ext cx="37825" cy="89025"/>
            </a:xfrm>
            <a:custGeom>
              <a:avLst/>
              <a:gdLst/>
              <a:ahLst/>
              <a:cxnLst/>
              <a:rect l="l" t="t" r="r" b="b"/>
              <a:pathLst>
                <a:path w="1513" h="3561" extrusionOk="0">
                  <a:moveTo>
                    <a:pt x="744" y="0"/>
                  </a:moveTo>
                  <a:cubicBezTo>
                    <a:pt x="685" y="0"/>
                    <a:pt x="630" y="32"/>
                    <a:pt x="599" y="95"/>
                  </a:cubicBezTo>
                  <a:cubicBezTo>
                    <a:pt x="347" y="410"/>
                    <a:pt x="0" y="1008"/>
                    <a:pt x="0" y="1764"/>
                  </a:cubicBezTo>
                  <a:cubicBezTo>
                    <a:pt x="0" y="2363"/>
                    <a:pt x="284" y="2993"/>
                    <a:pt x="599" y="3466"/>
                  </a:cubicBezTo>
                  <a:cubicBezTo>
                    <a:pt x="630" y="3529"/>
                    <a:pt x="685" y="3560"/>
                    <a:pt x="744" y="3560"/>
                  </a:cubicBezTo>
                  <a:cubicBezTo>
                    <a:pt x="804" y="3560"/>
                    <a:pt x="867" y="3529"/>
                    <a:pt x="914" y="3466"/>
                  </a:cubicBezTo>
                  <a:cubicBezTo>
                    <a:pt x="1260" y="2962"/>
                    <a:pt x="1512" y="2395"/>
                    <a:pt x="1512" y="1764"/>
                  </a:cubicBezTo>
                  <a:cubicBezTo>
                    <a:pt x="1512" y="1040"/>
                    <a:pt x="1134" y="410"/>
                    <a:pt x="914" y="95"/>
                  </a:cubicBezTo>
                  <a:cubicBezTo>
                    <a:pt x="867" y="32"/>
                    <a:pt x="804" y="0"/>
                    <a:pt x="7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70"/>
            <p:cNvSpPr/>
            <p:nvPr/>
          </p:nvSpPr>
          <p:spPr>
            <a:xfrm>
              <a:off x="-57104075" y="3684875"/>
              <a:ext cx="244975" cy="204825"/>
            </a:xfrm>
            <a:custGeom>
              <a:avLst/>
              <a:gdLst/>
              <a:ahLst/>
              <a:cxnLst/>
              <a:rect l="l" t="t" r="r" b="b"/>
              <a:pathLst>
                <a:path w="9799" h="8193" extrusionOk="0">
                  <a:moveTo>
                    <a:pt x="1923" y="2269"/>
                  </a:moveTo>
                  <a:cubicBezTo>
                    <a:pt x="2143" y="2269"/>
                    <a:pt x="2301" y="2427"/>
                    <a:pt x="2301" y="2616"/>
                  </a:cubicBezTo>
                  <a:cubicBezTo>
                    <a:pt x="2301" y="2805"/>
                    <a:pt x="2143" y="2962"/>
                    <a:pt x="1923" y="2962"/>
                  </a:cubicBezTo>
                  <a:cubicBezTo>
                    <a:pt x="1734" y="2962"/>
                    <a:pt x="1576" y="2805"/>
                    <a:pt x="1576" y="2616"/>
                  </a:cubicBezTo>
                  <a:cubicBezTo>
                    <a:pt x="1576" y="2427"/>
                    <a:pt x="1734" y="2269"/>
                    <a:pt x="1923" y="2269"/>
                  </a:cubicBezTo>
                  <a:close/>
                  <a:moveTo>
                    <a:pt x="4916" y="2269"/>
                  </a:moveTo>
                  <a:cubicBezTo>
                    <a:pt x="5136" y="2269"/>
                    <a:pt x="5294" y="2427"/>
                    <a:pt x="5294" y="2616"/>
                  </a:cubicBezTo>
                  <a:cubicBezTo>
                    <a:pt x="5325" y="2805"/>
                    <a:pt x="5168" y="2962"/>
                    <a:pt x="4916" y="2962"/>
                  </a:cubicBezTo>
                  <a:cubicBezTo>
                    <a:pt x="4727" y="2962"/>
                    <a:pt x="4569" y="2805"/>
                    <a:pt x="4569" y="2616"/>
                  </a:cubicBezTo>
                  <a:cubicBezTo>
                    <a:pt x="4569" y="2427"/>
                    <a:pt x="4727" y="2269"/>
                    <a:pt x="4916" y="2269"/>
                  </a:cubicBezTo>
                  <a:close/>
                  <a:moveTo>
                    <a:pt x="8759" y="3876"/>
                  </a:moveTo>
                  <a:cubicBezTo>
                    <a:pt x="8948" y="4002"/>
                    <a:pt x="9074" y="4222"/>
                    <a:pt x="9074" y="4474"/>
                  </a:cubicBezTo>
                  <a:cubicBezTo>
                    <a:pt x="9074" y="4853"/>
                    <a:pt x="8759" y="5199"/>
                    <a:pt x="8318" y="5199"/>
                  </a:cubicBezTo>
                  <a:cubicBezTo>
                    <a:pt x="7909" y="5199"/>
                    <a:pt x="7531" y="4853"/>
                    <a:pt x="7531" y="4474"/>
                  </a:cubicBezTo>
                  <a:cubicBezTo>
                    <a:pt x="8003" y="4474"/>
                    <a:pt x="8476" y="4222"/>
                    <a:pt x="8759" y="3876"/>
                  </a:cubicBezTo>
                  <a:close/>
                  <a:moveTo>
                    <a:pt x="4530" y="4766"/>
                  </a:moveTo>
                  <a:cubicBezTo>
                    <a:pt x="4624" y="4766"/>
                    <a:pt x="4711" y="4805"/>
                    <a:pt x="4758" y="4884"/>
                  </a:cubicBezTo>
                  <a:cubicBezTo>
                    <a:pt x="4916" y="5010"/>
                    <a:pt x="4916" y="5231"/>
                    <a:pt x="4758" y="5420"/>
                  </a:cubicBezTo>
                  <a:cubicBezTo>
                    <a:pt x="4412" y="5766"/>
                    <a:pt x="3939" y="5955"/>
                    <a:pt x="3466" y="5955"/>
                  </a:cubicBezTo>
                  <a:cubicBezTo>
                    <a:pt x="2994" y="5955"/>
                    <a:pt x="2490" y="5766"/>
                    <a:pt x="2175" y="5420"/>
                  </a:cubicBezTo>
                  <a:cubicBezTo>
                    <a:pt x="2017" y="5262"/>
                    <a:pt x="2017" y="5010"/>
                    <a:pt x="2175" y="4884"/>
                  </a:cubicBezTo>
                  <a:cubicBezTo>
                    <a:pt x="2254" y="4805"/>
                    <a:pt x="2348" y="4766"/>
                    <a:pt x="2439" y="4766"/>
                  </a:cubicBezTo>
                  <a:cubicBezTo>
                    <a:pt x="2529" y="4766"/>
                    <a:pt x="2616" y="4805"/>
                    <a:pt x="2679" y="4884"/>
                  </a:cubicBezTo>
                  <a:cubicBezTo>
                    <a:pt x="2899" y="5105"/>
                    <a:pt x="3183" y="5215"/>
                    <a:pt x="3466" y="5215"/>
                  </a:cubicBezTo>
                  <a:cubicBezTo>
                    <a:pt x="3750" y="5215"/>
                    <a:pt x="4034" y="5105"/>
                    <a:pt x="4254" y="4884"/>
                  </a:cubicBezTo>
                  <a:cubicBezTo>
                    <a:pt x="4333" y="4805"/>
                    <a:pt x="4435" y="4766"/>
                    <a:pt x="4530" y="4766"/>
                  </a:cubicBezTo>
                  <a:close/>
                  <a:moveTo>
                    <a:pt x="3687" y="1"/>
                  </a:moveTo>
                  <a:cubicBezTo>
                    <a:pt x="3120" y="1356"/>
                    <a:pt x="1797" y="2269"/>
                    <a:pt x="316" y="2269"/>
                  </a:cubicBezTo>
                  <a:lnTo>
                    <a:pt x="253" y="2269"/>
                  </a:lnTo>
                  <a:cubicBezTo>
                    <a:pt x="536" y="2679"/>
                    <a:pt x="852" y="3372"/>
                    <a:pt x="852" y="4096"/>
                  </a:cubicBezTo>
                  <a:cubicBezTo>
                    <a:pt x="852" y="5168"/>
                    <a:pt x="253" y="5987"/>
                    <a:pt x="1" y="6302"/>
                  </a:cubicBezTo>
                  <a:cubicBezTo>
                    <a:pt x="757" y="7467"/>
                    <a:pt x="2017" y="8192"/>
                    <a:pt x="3435" y="8192"/>
                  </a:cubicBezTo>
                  <a:cubicBezTo>
                    <a:pt x="5168" y="8192"/>
                    <a:pt x="6648" y="7089"/>
                    <a:pt x="7247" y="5577"/>
                  </a:cubicBezTo>
                  <a:cubicBezTo>
                    <a:pt x="7531" y="5798"/>
                    <a:pt x="7877" y="5955"/>
                    <a:pt x="8287" y="5955"/>
                  </a:cubicBezTo>
                  <a:cubicBezTo>
                    <a:pt x="9106" y="5955"/>
                    <a:pt x="9767" y="5294"/>
                    <a:pt x="9767" y="4474"/>
                  </a:cubicBezTo>
                  <a:cubicBezTo>
                    <a:pt x="9799" y="3907"/>
                    <a:pt x="9484" y="3435"/>
                    <a:pt x="9074" y="3151"/>
                  </a:cubicBezTo>
                  <a:lnTo>
                    <a:pt x="9074" y="2962"/>
                  </a:lnTo>
                  <a:cubicBezTo>
                    <a:pt x="9074" y="2143"/>
                    <a:pt x="8350" y="1482"/>
                    <a:pt x="7531" y="1482"/>
                  </a:cubicBezTo>
                  <a:lnTo>
                    <a:pt x="7531" y="1103"/>
                  </a:lnTo>
                  <a:cubicBezTo>
                    <a:pt x="7531" y="725"/>
                    <a:pt x="7499" y="379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1" name="Google Shape;5911;p70"/>
          <p:cNvGrpSpPr/>
          <p:nvPr/>
        </p:nvGrpSpPr>
        <p:grpSpPr>
          <a:xfrm>
            <a:off x="1922843" y="3882944"/>
            <a:ext cx="303859" cy="336966"/>
            <a:chOff x="-57162350" y="3982000"/>
            <a:chExt cx="287500" cy="318825"/>
          </a:xfrm>
        </p:grpSpPr>
        <p:sp>
          <p:nvSpPr>
            <p:cNvPr id="5912" name="Google Shape;5912;p70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70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70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70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70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70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70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70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0" name="Google Shape;5920;p70"/>
          <p:cNvGrpSpPr/>
          <p:nvPr/>
        </p:nvGrpSpPr>
        <p:grpSpPr>
          <a:xfrm>
            <a:off x="3983124" y="3055312"/>
            <a:ext cx="336332" cy="334667"/>
            <a:chOff x="-55202750" y="3198925"/>
            <a:chExt cx="318225" cy="316650"/>
          </a:xfrm>
        </p:grpSpPr>
        <p:sp>
          <p:nvSpPr>
            <p:cNvPr id="5921" name="Google Shape;5921;p70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70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3" name="Google Shape;5923;p70"/>
          <p:cNvGrpSpPr/>
          <p:nvPr/>
        </p:nvGrpSpPr>
        <p:grpSpPr>
          <a:xfrm>
            <a:off x="3993112" y="3469035"/>
            <a:ext cx="316357" cy="336332"/>
            <a:chOff x="-55194875" y="3590375"/>
            <a:chExt cx="299325" cy="318225"/>
          </a:xfrm>
        </p:grpSpPr>
        <p:sp>
          <p:nvSpPr>
            <p:cNvPr id="5924" name="Google Shape;5924;p70"/>
            <p:cNvSpPr/>
            <p:nvPr/>
          </p:nvSpPr>
          <p:spPr>
            <a:xfrm>
              <a:off x="-55194875" y="3667550"/>
              <a:ext cx="37050" cy="241050"/>
            </a:xfrm>
            <a:custGeom>
              <a:avLst/>
              <a:gdLst/>
              <a:ahLst/>
              <a:cxnLst/>
              <a:rect l="l" t="t" r="r" b="b"/>
              <a:pathLst>
                <a:path w="1482" h="9642" extrusionOk="0">
                  <a:moveTo>
                    <a:pt x="1482" y="1"/>
                  </a:moveTo>
                  <a:cubicBezTo>
                    <a:pt x="537" y="977"/>
                    <a:pt x="1" y="2301"/>
                    <a:pt x="1" y="3687"/>
                  </a:cubicBezTo>
                  <a:lnTo>
                    <a:pt x="1" y="9295"/>
                  </a:lnTo>
                  <a:lnTo>
                    <a:pt x="32" y="9295"/>
                  </a:lnTo>
                  <a:cubicBezTo>
                    <a:pt x="32" y="9484"/>
                    <a:pt x="190" y="9641"/>
                    <a:pt x="379" y="9641"/>
                  </a:cubicBezTo>
                  <a:lnTo>
                    <a:pt x="1482" y="9641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70"/>
            <p:cNvSpPr/>
            <p:nvPr/>
          </p:nvSpPr>
          <p:spPr>
            <a:xfrm>
              <a:off x="-55065700" y="3643925"/>
              <a:ext cx="132350" cy="40200"/>
            </a:xfrm>
            <a:custGeom>
              <a:avLst/>
              <a:gdLst/>
              <a:ahLst/>
              <a:cxnLst/>
              <a:rect l="l" t="t" r="r" b="b"/>
              <a:pathLst>
                <a:path w="5294" h="1608" extrusionOk="0">
                  <a:moveTo>
                    <a:pt x="5294" y="1"/>
                  </a:moveTo>
                  <a:lnTo>
                    <a:pt x="1" y="1607"/>
                  </a:lnTo>
                  <a:lnTo>
                    <a:pt x="5294" y="1607"/>
                  </a:lnTo>
                  <a:lnTo>
                    <a:pt x="52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70"/>
            <p:cNvSpPr/>
            <p:nvPr/>
          </p:nvSpPr>
          <p:spPr>
            <a:xfrm>
              <a:off x="-55138950" y="3703000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7"/>
                  </a:moveTo>
                  <a:cubicBezTo>
                    <a:pt x="2836" y="757"/>
                    <a:pt x="2994" y="914"/>
                    <a:pt x="2994" y="1103"/>
                  </a:cubicBezTo>
                  <a:cubicBezTo>
                    <a:pt x="2994" y="1292"/>
                    <a:pt x="2836" y="1450"/>
                    <a:pt x="2647" y="1450"/>
                  </a:cubicBezTo>
                  <a:cubicBezTo>
                    <a:pt x="2458" y="1450"/>
                    <a:pt x="2301" y="1292"/>
                    <a:pt x="2301" y="1103"/>
                  </a:cubicBezTo>
                  <a:cubicBezTo>
                    <a:pt x="2301" y="914"/>
                    <a:pt x="2395" y="757"/>
                    <a:pt x="2647" y="757"/>
                  </a:cubicBezTo>
                  <a:close/>
                  <a:moveTo>
                    <a:pt x="5609" y="757"/>
                  </a:moveTo>
                  <a:cubicBezTo>
                    <a:pt x="5798" y="757"/>
                    <a:pt x="5955" y="914"/>
                    <a:pt x="5955" y="1103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388" y="1450"/>
                    <a:pt x="5231" y="1292"/>
                    <a:pt x="5231" y="1103"/>
                  </a:cubicBezTo>
                  <a:cubicBezTo>
                    <a:pt x="5231" y="914"/>
                    <a:pt x="5388" y="757"/>
                    <a:pt x="5609" y="757"/>
                  </a:cubicBezTo>
                  <a:close/>
                  <a:moveTo>
                    <a:pt x="5195" y="3316"/>
                  </a:moveTo>
                  <a:cubicBezTo>
                    <a:pt x="5294" y="3316"/>
                    <a:pt x="5388" y="3356"/>
                    <a:pt x="5451" y="3434"/>
                  </a:cubicBezTo>
                  <a:cubicBezTo>
                    <a:pt x="5609" y="3592"/>
                    <a:pt x="5609" y="3812"/>
                    <a:pt x="5451" y="3939"/>
                  </a:cubicBezTo>
                  <a:cubicBezTo>
                    <a:pt x="5105" y="4285"/>
                    <a:pt x="4601" y="4474"/>
                    <a:pt x="4096" y="4474"/>
                  </a:cubicBezTo>
                  <a:cubicBezTo>
                    <a:pt x="3592" y="4474"/>
                    <a:pt x="3120" y="4285"/>
                    <a:pt x="2805" y="3939"/>
                  </a:cubicBezTo>
                  <a:cubicBezTo>
                    <a:pt x="2647" y="3781"/>
                    <a:pt x="2647" y="3529"/>
                    <a:pt x="2805" y="3434"/>
                  </a:cubicBezTo>
                  <a:cubicBezTo>
                    <a:pt x="2883" y="3356"/>
                    <a:pt x="2978" y="3316"/>
                    <a:pt x="3073" y="3316"/>
                  </a:cubicBezTo>
                  <a:cubicBezTo>
                    <a:pt x="3167" y="3316"/>
                    <a:pt x="3262" y="3356"/>
                    <a:pt x="3340" y="3434"/>
                  </a:cubicBezTo>
                  <a:cubicBezTo>
                    <a:pt x="3561" y="3639"/>
                    <a:pt x="3852" y="3742"/>
                    <a:pt x="4140" y="3742"/>
                  </a:cubicBezTo>
                  <a:cubicBezTo>
                    <a:pt x="4427" y="3742"/>
                    <a:pt x="4711" y="3639"/>
                    <a:pt x="4916" y="3434"/>
                  </a:cubicBezTo>
                  <a:cubicBezTo>
                    <a:pt x="4994" y="3356"/>
                    <a:pt x="5097" y="3316"/>
                    <a:pt x="5195" y="3316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4852"/>
                    <a:pt x="1860" y="6742"/>
                    <a:pt x="4096" y="6742"/>
                  </a:cubicBezTo>
                  <a:cubicBezTo>
                    <a:pt x="6333" y="6742"/>
                    <a:pt x="8192" y="4884"/>
                    <a:pt x="8192" y="2584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70"/>
            <p:cNvSpPr/>
            <p:nvPr/>
          </p:nvSpPr>
          <p:spPr>
            <a:xfrm>
              <a:off x="-55138950" y="3590375"/>
              <a:ext cx="204025" cy="92950"/>
            </a:xfrm>
            <a:custGeom>
              <a:avLst/>
              <a:gdLst/>
              <a:ahLst/>
              <a:cxnLst/>
              <a:rect l="l" t="t" r="r" b="b"/>
              <a:pathLst>
                <a:path w="8161" h="3718" extrusionOk="0">
                  <a:moveTo>
                    <a:pt x="1860" y="0"/>
                  </a:moveTo>
                  <a:cubicBezTo>
                    <a:pt x="820" y="0"/>
                    <a:pt x="1" y="851"/>
                    <a:pt x="1" y="1859"/>
                  </a:cubicBezTo>
                  <a:lnTo>
                    <a:pt x="1" y="3718"/>
                  </a:lnTo>
                  <a:lnTo>
                    <a:pt x="316" y="3718"/>
                  </a:lnTo>
                  <a:lnTo>
                    <a:pt x="8161" y="1386"/>
                  </a:lnTo>
                  <a:cubicBezTo>
                    <a:pt x="7972" y="599"/>
                    <a:pt x="7215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70"/>
            <p:cNvSpPr/>
            <p:nvPr/>
          </p:nvSpPr>
          <p:spPr>
            <a:xfrm>
              <a:off x="-54914475" y="36888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1" y="0"/>
                  </a:moveTo>
                  <a:lnTo>
                    <a:pt x="1" y="2584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9" name="Google Shape;5929;p70"/>
          <p:cNvGrpSpPr/>
          <p:nvPr/>
        </p:nvGrpSpPr>
        <p:grpSpPr>
          <a:xfrm>
            <a:off x="3983547" y="3884424"/>
            <a:ext cx="335486" cy="335486"/>
            <a:chOff x="-55203525" y="3983400"/>
            <a:chExt cx="317425" cy="317425"/>
          </a:xfrm>
        </p:grpSpPr>
        <p:sp>
          <p:nvSpPr>
            <p:cNvPr id="5930" name="Google Shape;5930;p70"/>
            <p:cNvSpPr/>
            <p:nvPr/>
          </p:nvSpPr>
          <p:spPr>
            <a:xfrm>
              <a:off x="-55147600" y="4094450"/>
              <a:ext cx="204800" cy="206375"/>
            </a:xfrm>
            <a:custGeom>
              <a:avLst/>
              <a:gdLst/>
              <a:ahLst/>
              <a:cxnLst/>
              <a:rect l="l" t="t" r="r" b="b"/>
              <a:pathLst>
                <a:path w="8192" h="8255" extrusionOk="0">
                  <a:moveTo>
                    <a:pt x="2584" y="2269"/>
                  </a:moveTo>
                  <a:cubicBezTo>
                    <a:pt x="2804" y="2269"/>
                    <a:pt x="2962" y="2426"/>
                    <a:pt x="2962" y="2615"/>
                  </a:cubicBezTo>
                  <a:cubicBezTo>
                    <a:pt x="2962" y="2804"/>
                    <a:pt x="2804" y="2962"/>
                    <a:pt x="2584" y="2962"/>
                  </a:cubicBezTo>
                  <a:cubicBezTo>
                    <a:pt x="2395" y="2962"/>
                    <a:pt x="2237" y="2836"/>
                    <a:pt x="2237" y="2615"/>
                  </a:cubicBezTo>
                  <a:cubicBezTo>
                    <a:pt x="2237" y="2426"/>
                    <a:pt x="2395" y="2269"/>
                    <a:pt x="2584" y="2269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47" y="4828"/>
                  </a:moveTo>
                  <a:cubicBezTo>
                    <a:pt x="5238" y="4828"/>
                    <a:pt x="5325" y="4868"/>
                    <a:pt x="5388" y="4947"/>
                  </a:cubicBezTo>
                  <a:cubicBezTo>
                    <a:pt x="5545" y="5041"/>
                    <a:pt x="5545" y="5293"/>
                    <a:pt x="5419" y="5451"/>
                  </a:cubicBezTo>
                  <a:cubicBezTo>
                    <a:pt x="5073" y="5797"/>
                    <a:pt x="4600" y="5986"/>
                    <a:pt x="4096" y="5986"/>
                  </a:cubicBezTo>
                  <a:cubicBezTo>
                    <a:pt x="3592" y="5986"/>
                    <a:pt x="3119" y="5797"/>
                    <a:pt x="2804" y="5451"/>
                  </a:cubicBezTo>
                  <a:cubicBezTo>
                    <a:pt x="2647" y="5293"/>
                    <a:pt x="2647" y="5041"/>
                    <a:pt x="2804" y="4947"/>
                  </a:cubicBezTo>
                  <a:cubicBezTo>
                    <a:pt x="2883" y="4868"/>
                    <a:pt x="2977" y="4828"/>
                    <a:pt x="3068" y="4828"/>
                  </a:cubicBezTo>
                  <a:cubicBezTo>
                    <a:pt x="3159" y="4828"/>
                    <a:pt x="3245" y="4868"/>
                    <a:pt x="3308" y="4947"/>
                  </a:cubicBezTo>
                  <a:cubicBezTo>
                    <a:pt x="3529" y="5151"/>
                    <a:pt x="3812" y="5254"/>
                    <a:pt x="4096" y="5254"/>
                  </a:cubicBezTo>
                  <a:cubicBezTo>
                    <a:pt x="4379" y="5254"/>
                    <a:pt x="4663" y="5151"/>
                    <a:pt x="4884" y="4947"/>
                  </a:cubicBezTo>
                  <a:cubicBezTo>
                    <a:pt x="4962" y="4868"/>
                    <a:pt x="5057" y="4828"/>
                    <a:pt x="5147" y="4828"/>
                  </a:cubicBezTo>
                  <a:close/>
                  <a:moveTo>
                    <a:pt x="2584" y="0"/>
                  </a:moveTo>
                  <a:cubicBezTo>
                    <a:pt x="1134" y="0"/>
                    <a:pt x="0" y="1197"/>
                    <a:pt x="0" y="2615"/>
                  </a:cubicBezTo>
                  <a:lnTo>
                    <a:pt x="0" y="4096"/>
                  </a:lnTo>
                  <a:cubicBezTo>
                    <a:pt x="0" y="4379"/>
                    <a:pt x="32" y="4695"/>
                    <a:pt x="63" y="4947"/>
                  </a:cubicBezTo>
                  <a:cubicBezTo>
                    <a:pt x="473" y="6837"/>
                    <a:pt x="2174" y="8255"/>
                    <a:pt x="4096" y="8255"/>
                  </a:cubicBezTo>
                  <a:cubicBezTo>
                    <a:pt x="6018" y="8255"/>
                    <a:pt x="7719" y="6837"/>
                    <a:pt x="8097" y="4947"/>
                  </a:cubicBezTo>
                  <a:cubicBezTo>
                    <a:pt x="8160" y="4695"/>
                    <a:pt x="8192" y="4411"/>
                    <a:pt x="8192" y="4096"/>
                  </a:cubicBezTo>
                  <a:lnTo>
                    <a:pt x="8192" y="2615"/>
                  </a:lnTo>
                  <a:cubicBezTo>
                    <a:pt x="8192" y="1197"/>
                    <a:pt x="7057" y="0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70"/>
            <p:cNvSpPr/>
            <p:nvPr/>
          </p:nvSpPr>
          <p:spPr>
            <a:xfrm>
              <a:off x="-55203525" y="4027500"/>
              <a:ext cx="317425" cy="196925"/>
            </a:xfrm>
            <a:custGeom>
              <a:avLst/>
              <a:gdLst/>
              <a:ahLst/>
              <a:cxnLst/>
              <a:rect l="l" t="t" r="r" b="b"/>
              <a:pathLst>
                <a:path w="12697" h="7877" extrusionOk="0">
                  <a:moveTo>
                    <a:pt x="4443" y="0"/>
                  </a:moveTo>
                  <a:cubicBezTo>
                    <a:pt x="1828" y="851"/>
                    <a:pt x="0" y="3277"/>
                    <a:pt x="0" y="6049"/>
                  </a:cubicBezTo>
                  <a:cubicBezTo>
                    <a:pt x="0" y="6994"/>
                    <a:pt x="725" y="7782"/>
                    <a:pt x="1639" y="7877"/>
                  </a:cubicBezTo>
                  <a:cubicBezTo>
                    <a:pt x="1639" y="7845"/>
                    <a:pt x="1607" y="7814"/>
                    <a:pt x="1607" y="7782"/>
                  </a:cubicBezTo>
                  <a:cubicBezTo>
                    <a:pt x="1513" y="7499"/>
                    <a:pt x="1513" y="7120"/>
                    <a:pt x="1513" y="6774"/>
                  </a:cubicBezTo>
                  <a:lnTo>
                    <a:pt x="1513" y="5293"/>
                  </a:lnTo>
                  <a:cubicBezTo>
                    <a:pt x="1513" y="3434"/>
                    <a:pt x="3025" y="1922"/>
                    <a:pt x="4884" y="1922"/>
                  </a:cubicBezTo>
                  <a:lnTo>
                    <a:pt x="7877" y="1922"/>
                  </a:lnTo>
                  <a:cubicBezTo>
                    <a:pt x="9704" y="1922"/>
                    <a:pt x="11216" y="3434"/>
                    <a:pt x="11216" y="5293"/>
                  </a:cubicBezTo>
                  <a:lnTo>
                    <a:pt x="11216" y="6774"/>
                  </a:lnTo>
                  <a:cubicBezTo>
                    <a:pt x="11216" y="7120"/>
                    <a:pt x="11185" y="7436"/>
                    <a:pt x="11090" y="7782"/>
                  </a:cubicBezTo>
                  <a:cubicBezTo>
                    <a:pt x="11090" y="7814"/>
                    <a:pt x="11059" y="7845"/>
                    <a:pt x="11059" y="7877"/>
                  </a:cubicBezTo>
                  <a:cubicBezTo>
                    <a:pt x="11972" y="7782"/>
                    <a:pt x="12697" y="6994"/>
                    <a:pt x="12697" y="6049"/>
                  </a:cubicBezTo>
                  <a:cubicBezTo>
                    <a:pt x="12697" y="3277"/>
                    <a:pt x="10870" y="851"/>
                    <a:pt x="8255" y="0"/>
                  </a:cubicBezTo>
                  <a:cubicBezTo>
                    <a:pt x="8223" y="189"/>
                    <a:pt x="8129" y="441"/>
                    <a:pt x="8034" y="599"/>
                  </a:cubicBezTo>
                  <a:cubicBezTo>
                    <a:pt x="7751" y="977"/>
                    <a:pt x="7310" y="1229"/>
                    <a:pt x="6805" y="1229"/>
                  </a:cubicBezTo>
                  <a:lnTo>
                    <a:pt x="5892" y="1229"/>
                  </a:lnTo>
                  <a:cubicBezTo>
                    <a:pt x="5419" y="1229"/>
                    <a:pt x="4947" y="977"/>
                    <a:pt x="4663" y="599"/>
                  </a:cubicBezTo>
                  <a:cubicBezTo>
                    <a:pt x="4569" y="410"/>
                    <a:pt x="4474" y="189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70"/>
            <p:cNvSpPr/>
            <p:nvPr/>
          </p:nvSpPr>
          <p:spPr>
            <a:xfrm>
              <a:off x="-55128700" y="3983400"/>
              <a:ext cx="166200" cy="54350"/>
            </a:xfrm>
            <a:custGeom>
              <a:avLst/>
              <a:gdLst/>
              <a:ahLst/>
              <a:cxnLst/>
              <a:rect l="l" t="t" r="r" b="b"/>
              <a:pathLst>
                <a:path w="6648" h="2174" extrusionOk="0">
                  <a:moveTo>
                    <a:pt x="3088" y="0"/>
                  </a:moveTo>
                  <a:cubicBezTo>
                    <a:pt x="2836" y="0"/>
                    <a:pt x="2584" y="158"/>
                    <a:pt x="2458" y="347"/>
                  </a:cubicBezTo>
                  <a:lnTo>
                    <a:pt x="347" y="347"/>
                  </a:lnTo>
                  <a:cubicBezTo>
                    <a:pt x="158" y="347"/>
                    <a:pt x="0" y="504"/>
                    <a:pt x="0" y="725"/>
                  </a:cubicBezTo>
                  <a:cubicBezTo>
                    <a:pt x="0" y="914"/>
                    <a:pt x="158" y="1071"/>
                    <a:pt x="347" y="1071"/>
                  </a:cubicBezTo>
                  <a:lnTo>
                    <a:pt x="2206" y="1071"/>
                  </a:lnTo>
                  <a:lnTo>
                    <a:pt x="2143" y="1197"/>
                  </a:lnTo>
                  <a:cubicBezTo>
                    <a:pt x="1985" y="1670"/>
                    <a:pt x="2363" y="2174"/>
                    <a:pt x="2867" y="2174"/>
                  </a:cubicBezTo>
                  <a:lnTo>
                    <a:pt x="3781" y="2174"/>
                  </a:lnTo>
                  <a:cubicBezTo>
                    <a:pt x="4285" y="2174"/>
                    <a:pt x="4632" y="1670"/>
                    <a:pt x="4474" y="1197"/>
                  </a:cubicBezTo>
                  <a:lnTo>
                    <a:pt x="4443" y="1071"/>
                  </a:lnTo>
                  <a:lnTo>
                    <a:pt x="6301" y="1071"/>
                  </a:lnTo>
                  <a:cubicBezTo>
                    <a:pt x="6490" y="1071"/>
                    <a:pt x="6648" y="914"/>
                    <a:pt x="6648" y="725"/>
                  </a:cubicBezTo>
                  <a:cubicBezTo>
                    <a:pt x="6648" y="504"/>
                    <a:pt x="6490" y="347"/>
                    <a:pt x="6301" y="347"/>
                  </a:cubicBezTo>
                  <a:lnTo>
                    <a:pt x="4159" y="347"/>
                  </a:lnTo>
                  <a:cubicBezTo>
                    <a:pt x="4033" y="126"/>
                    <a:pt x="3812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3" name="Google Shape;5933;p70"/>
          <p:cNvGrpSpPr/>
          <p:nvPr/>
        </p:nvGrpSpPr>
        <p:grpSpPr>
          <a:xfrm>
            <a:off x="6069317" y="3048653"/>
            <a:ext cx="315511" cy="337151"/>
            <a:chOff x="-53232900" y="3192625"/>
            <a:chExt cx="298525" cy="319000"/>
          </a:xfrm>
        </p:grpSpPr>
        <p:sp>
          <p:nvSpPr>
            <p:cNvPr id="5934" name="Google Shape;5934;p70"/>
            <p:cNvSpPr/>
            <p:nvPr/>
          </p:nvSpPr>
          <p:spPr>
            <a:xfrm>
              <a:off x="-52972975" y="3315500"/>
              <a:ext cx="37825" cy="55925"/>
            </a:xfrm>
            <a:custGeom>
              <a:avLst/>
              <a:gdLst/>
              <a:ahLst/>
              <a:cxnLst/>
              <a:rect l="l" t="t" r="r" b="b"/>
              <a:pathLst>
                <a:path w="1513" h="2237" extrusionOk="0">
                  <a:moveTo>
                    <a:pt x="0" y="0"/>
                  </a:moveTo>
                  <a:lnTo>
                    <a:pt x="0" y="2048"/>
                  </a:lnTo>
                  <a:cubicBezTo>
                    <a:pt x="252" y="2142"/>
                    <a:pt x="505" y="2237"/>
                    <a:pt x="788" y="2237"/>
                  </a:cubicBezTo>
                  <a:lnTo>
                    <a:pt x="1135" y="2237"/>
                  </a:lnTo>
                  <a:cubicBezTo>
                    <a:pt x="1355" y="2237"/>
                    <a:pt x="1513" y="2079"/>
                    <a:pt x="1513" y="1859"/>
                  </a:cubicBezTo>
                  <a:lnTo>
                    <a:pt x="1513" y="1512"/>
                  </a:lnTo>
                  <a:cubicBezTo>
                    <a:pt x="1513" y="693"/>
                    <a:pt x="820" y="0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70"/>
            <p:cNvSpPr/>
            <p:nvPr/>
          </p:nvSpPr>
          <p:spPr>
            <a:xfrm>
              <a:off x="-52978500" y="3259575"/>
              <a:ext cx="44125" cy="55950"/>
            </a:xfrm>
            <a:custGeom>
              <a:avLst/>
              <a:gdLst/>
              <a:ahLst/>
              <a:cxnLst/>
              <a:rect l="l" t="t" r="r" b="b"/>
              <a:pathLst>
                <a:path w="1765" h="2238" extrusionOk="0">
                  <a:moveTo>
                    <a:pt x="1041" y="0"/>
                  </a:moveTo>
                  <a:cubicBezTo>
                    <a:pt x="663" y="0"/>
                    <a:pt x="253" y="158"/>
                    <a:pt x="1" y="441"/>
                  </a:cubicBezTo>
                  <a:cubicBezTo>
                    <a:pt x="190" y="977"/>
                    <a:pt x="316" y="1607"/>
                    <a:pt x="316" y="2237"/>
                  </a:cubicBezTo>
                  <a:cubicBezTo>
                    <a:pt x="1104" y="2206"/>
                    <a:pt x="1765" y="1544"/>
                    <a:pt x="1765" y="725"/>
                  </a:cubicBezTo>
                  <a:lnTo>
                    <a:pt x="1765" y="378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70"/>
            <p:cNvSpPr/>
            <p:nvPr/>
          </p:nvSpPr>
          <p:spPr>
            <a:xfrm>
              <a:off x="-53232900" y="3324950"/>
              <a:ext cx="242625" cy="55925"/>
            </a:xfrm>
            <a:custGeom>
              <a:avLst/>
              <a:gdLst/>
              <a:ahLst/>
              <a:cxnLst/>
              <a:rect l="l" t="t" r="r" b="b"/>
              <a:pathLst>
                <a:path w="9705" h="2237" extrusionOk="0">
                  <a:moveTo>
                    <a:pt x="3340" y="756"/>
                  </a:moveTo>
                  <a:cubicBezTo>
                    <a:pt x="3561" y="756"/>
                    <a:pt x="3718" y="914"/>
                    <a:pt x="3718" y="1103"/>
                  </a:cubicBezTo>
                  <a:cubicBezTo>
                    <a:pt x="3718" y="1292"/>
                    <a:pt x="3561" y="1449"/>
                    <a:pt x="3340" y="1449"/>
                  </a:cubicBezTo>
                  <a:cubicBezTo>
                    <a:pt x="3151" y="1449"/>
                    <a:pt x="2994" y="1292"/>
                    <a:pt x="2994" y="1103"/>
                  </a:cubicBezTo>
                  <a:cubicBezTo>
                    <a:pt x="2962" y="914"/>
                    <a:pt x="3151" y="756"/>
                    <a:pt x="3340" y="756"/>
                  </a:cubicBezTo>
                  <a:close/>
                  <a:moveTo>
                    <a:pt x="6333" y="756"/>
                  </a:moveTo>
                  <a:cubicBezTo>
                    <a:pt x="6554" y="756"/>
                    <a:pt x="6711" y="914"/>
                    <a:pt x="6711" y="1103"/>
                  </a:cubicBezTo>
                  <a:cubicBezTo>
                    <a:pt x="6711" y="1292"/>
                    <a:pt x="6554" y="1449"/>
                    <a:pt x="6333" y="1449"/>
                  </a:cubicBezTo>
                  <a:cubicBezTo>
                    <a:pt x="6144" y="1449"/>
                    <a:pt x="5987" y="1292"/>
                    <a:pt x="5987" y="1103"/>
                  </a:cubicBezTo>
                  <a:cubicBezTo>
                    <a:pt x="5955" y="914"/>
                    <a:pt x="6113" y="756"/>
                    <a:pt x="6333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9704" y="2237"/>
                  </a:lnTo>
                  <a:lnTo>
                    <a:pt x="97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70"/>
            <p:cNvSpPr/>
            <p:nvPr/>
          </p:nvSpPr>
          <p:spPr>
            <a:xfrm>
              <a:off x="-53232100" y="3399775"/>
              <a:ext cx="241825" cy="111850"/>
            </a:xfrm>
            <a:custGeom>
              <a:avLst/>
              <a:gdLst/>
              <a:ahLst/>
              <a:cxnLst/>
              <a:rect l="l" t="t" r="r" b="b"/>
              <a:pathLst>
                <a:path w="9673" h="4474" extrusionOk="0">
                  <a:moveTo>
                    <a:pt x="0" y="0"/>
                  </a:moveTo>
                  <a:cubicBezTo>
                    <a:pt x="158" y="2457"/>
                    <a:pt x="2269" y="4474"/>
                    <a:pt x="4821" y="4474"/>
                  </a:cubicBezTo>
                  <a:cubicBezTo>
                    <a:pt x="7372" y="4474"/>
                    <a:pt x="9452" y="2457"/>
                    <a:pt x="96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70"/>
            <p:cNvSpPr/>
            <p:nvPr/>
          </p:nvSpPr>
          <p:spPr>
            <a:xfrm>
              <a:off x="-53134450" y="3287125"/>
              <a:ext cx="44125" cy="18925"/>
            </a:xfrm>
            <a:custGeom>
              <a:avLst/>
              <a:gdLst/>
              <a:ahLst/>
              <a:cxnLst/>
              <a:rect l="l" t="t" r="r" b="b"/>
              <a:pathLst>
                <a:path w="1765" h="757" extrusionOk="0">
                  <a:moveTo>
                    <a:pt x="1" y="1"/>
                  </a:moveTo>
                  <a:lnTo>
                    <a:pt x="410" y="757"/>
                  </a:lnTo>
                  <a:lnTo>
                    <a:pt x="1419" y="757"/>
                  </a:lnTo>
                  <a:lnTo>
                    <a:pt x="17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70"/>
            <p:cNvSpPr/>
            <p:nvPr/>
          </p:nvSpPr>
          <p:spPr>
            <a:xfrm>
              <a:off x="-53232900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127" y="1"/>
                  </a:moveTo>
                  <a:cubicBezTo>
                    <a:pt x="95" y="253"/>
                    <a:pt x="32" y="473"/>
                    <a:pt x="1" y="757"/>
                  </a:cubicBezTo>
                  <a:lnTo>
                    <a:pt x="3466" y="75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70"/>
            <p:cNvSpPr/>
            <p:nvPr/>
          </p:nvSpPr>
          <p:spPr>
            <a:xfrm>
              <a:off x="-53078525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379" y="1"/>
                  </a:moveTo>
                  <a:lnTo>
                    <a:pt x="1" y="757"/>
                  </a:lnTo>
                  <a:lnTo>
                    <a:pt x="3466" y="757"/>
                  </a:lnTo>
                  <a:cubicBezTo>
                    <a:pt x="3466" y="536"/>
                    <a:pt x="3435" y="253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70"/>
            <p:cNvSpPr/>
            <p:nvPr/>
          </p:nvSpPr>
          <p:spPr>
            <a:xfrm>
              <a:off x="-53224225" y="3192625"/>
              <a:ext cx="223700" cy="74850"/>
            </a:xfrm>
            <a:custGeom>
              <a:avLst/>
              <a:gdLst/>
              <a:ahLst/>
              <a:cxnLst/>
              <a:rect l="l" t="t" r="r" b="b"/>
              <a:pathLst>
                <a:path w="8948" h="2994" extrusionOk="0">
                  <a:moveTo>
                    <a:pt x="4506" y="0"/>
                  </a:moveTo>
                  <a:cubicBezTo>
                    <a:pt x="2489" y="0"/>
                    <a:pt x="756" y="1260"/>
                    <a:pt x="0" y="2993"/>
                  </a:cubicBezTo>
                  <a:lnTo>
                    <a:pt x="8948" y="2993"/>
                  </a:lnTo>
                  <a:cubicBezTo>
                    <a:pt x="8255" y="1260"/>
                    <a:pt x="6522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2" name="Google Shape;5942;p70"/>
          <p:cNvGrpSpPr/>
          <p:nvPr/>
        </p:nvGrpSpPr>
        <p:grpSpPr>
          <a:xfrm>
            <a:off x="6059330" y="3463196"/>
            <a:ext cx="335486" cy="334667"/>
            <a:chOff x="-53242350" y="3584850"/>
            <a:chExt cx="317425" cy="316650"/>
          </a:xfrm>
        </p:grpSpPr>
        <p:sp>
          <p:nvSpPr>
            <p:cNvPr id="5943" name="Google Shape;5943;p70"/>
            <p:cNvSpPr/>
            <p:nvPr/>
          </p:nvSpPr>
          <p:spPr>
            <a:xfrm>
              <a:off x="-53202975" y="3584850"/>
              <a:ext cx="237900" cy="98475"/>
            </a:xfrm>
            <a:custGeom>
              <a:avLst/>
              <a:gdLst/>
              <a:ahLst/>
              <a:cxnLst/>
              <a:rect l="l" t="t" r="r" b="b"/>
              <a:pathLst>
                <a:path w="9516" h="3939" extrusionOk="0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70"/>
            <p:cNvSpPr/>
            <p:nvPr/>
          </p:nvSpPr>
          <p:spPr>
            <a:xfrm>
              <a:off x="-53242350" y="3711650"/>
              <a:ext cx="80350" cy="155975"/>
            </a:xfrm>
            <a:custGeom>
              <a:avLst/>
              <a:gdLst/>
              <a:ahLst/>
              <a:cxnLst/>
              <a:rect l="l" t="t" r="r" b="b"/>
              <a:pathLst>
                <a:path w="3214" h="6239" extrusionOk="0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70"/>
            <p:cNvSpPr/>
            <p:nvPr/>
          </p:nvSpPr>
          <p:spPr>
            <a:xfrm>
              <a:off x="-53206125" y="3686850"/>
              <a:ext cx="243400" cy="84700"/>
            </a:xfrm>
            <a:custGeom>
              <a:avLst/>
              <a:gdLst/>
              <a:ahLst/>
              <a:cxnLst/>
              <a:rect l="l" t="t" r="r" b="b"/>
              <a:pathLst>
                <a:path w="9736" h="3388" extrusionOk="0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70"/>
            <p:cNvSpPr/>
            <p:nvPr/>
          </p:nvSpPr>
          <p:spPr>
            <a:xfrm>
              <a:off x="-53186425" y="3775450"/>
              <a:ext cx="205600" cy="126050"/>
            </a:xfrm>
            <a:custGeom>
              <a:avLst/>
              <a:gdLst/>
              <a:ahLst/>
              <a:cxnLst/>
              <a:rect l="l" t="t" r="r" b="b"/>
              <a:pathLst>
                <a:path w="8224" h="5042" extrusionOk="0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70"/>
            <p:cNvSpPr/>
            <p:nvPr/>
          </p:nvSpPr>
          <p:spPr>
            <a:xfrm>
              <a:off x="-52962725" y="3710875"/>
              <a:ext cx="37800" cy="95325"/>
            </a:xfrm>
            <a:custGeom>
              <a:avLst/>
              <a:gdLst/>
              <a:ahLst/>
              <a:cxnLst/>
              <a:rect l="l" t="t" r="r" b="b"/>
              <a:pathLst>
                <a:path w="1512" h="3813" extrusionOk="0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8" name="Google Shape;5948;p70"/>
          <p:cNvGrpSpPr/>
          <p:nvPr/>
        </p:nvGrpSpPr>
        <p:grpSpPr>
          <a:xfrm>
            <a:off x="6079305" y="3876920"/>
            <a:ext cx="295536" cy="337178"/>
            <a:chOff x="-53224225" y="3976300"/>
            <a:chExt cx="279625" cy="319025"/>
          </a:xfrm>
        </p:grpSpPr>
        <p:sp>
          <p:nvSpPr>
            <p:cNvPr id="5949" name="Google Shape;5949;p70"/>
            <p:cNvSpPr/>
            <p:nvPr/>
          </p:nvSpPr>
          <p:spPr>
            <a:xfrm>
              <a:off x="-532242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1"/>
                  </a:moveTo>
                  <a:cubicBezTo>
                    <a:pt x="315" y="284"/>
                    <a:pt x="0" y="757"/>
                    <a:pt x="0" y="1292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239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70"/>
            <p:cNvSpPr/>
            <p:nvPr/>
          </p:nvSpPr>
          <p:spPr>
            <a:xfrm>
              <a:off x="-53185625" y="4014900"/>
              <a:ext cx="204800" cy="117375"/>
            </a:xfrm>
            <a:custGeom>
              <a:avLst/>
              <a:gdLst/>
              <a:ahLst/>
              <a:cxnLst/>
              <a:rect l="l" t="t" r="r" b="b"/>
              <a:pathLst>
                <a:path w="8192" h="4695" extrusionOk="0">
                  <a:moveTo>
                    <a:pt x="4096" y="0"/>
                  </a:moveTo>
                  <a:cubicBezTo>
                    <a:pt x="1859" y="0"/>
                    <a:pt x="0" y="1859"/>
                    <a:pt x="0" y="4096"/>
                  </a:cubicBezTo>
                  <a:lnTo>
                    <a:pt x="0" y="4695"/>
                  </a:lnTo>
                  <a:lnTo>
                    <a:pt x="1638" y="3088"/>
                  </a:lnTo>
                  <a:cubicBezTo>
                    <a:pt x="1675" y="3014"/>
                    <a:pt x="1755" y="2983"/>
                    <a:pt x="1847" y="2983"/>
                  </a:cubicBezTo>
                  <a:cubicBezTo>
                    <a:pt x="1912" y="2983"/>
                    <a:pt x="1983" y="2999"/>
                    <a:pt x="2048" y="3025"/>
                  </a:cubicBezTo>
                  <a:cubicBezTo>
                    <a:pt x="2662" y="3450"/>
                    <a:pt x="3371" y="3663"/>
                    <a:pt x="4080" y="3663"/>
                  </a:cubicBezTo>
                  <a:cubicBezTo>
                    <a:pt x="4789" y="3663"/>
                    <a:pt x="5498" y="3450"/>
                    <a:pt x="6112" y="3025"/>
                  </a:cubicBezTo>
                  <a:cubicBezTo>
                    <a:pt x="6174" y="2987"/>
                    <a:pt x="6241" y="2970"/>
                    <a:pt x="6307" y="2970"/>
                  </a:cubicBezTo>
                  <a:cubicBezTo>
                    <a:pt x="6409" y="2970"/>
                    <a:pt x="6508" y="3011"/>
                    <a:pt x="6585" y="3088"/>
                  </a:cubicBezTo>
                  <a:lnTo>
                    <a:pt x="8191" y="4695"/>
                  </a:lnTo>
                  <a:lnTo>
                    <a:pt x="8191" y="4096"/>
                  </a:lnTo>
                  <a:cubicBezTo>
                    <a:pt x="8191" y="1859"/>
                    <a:pt x="633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70"/>
            <p:cNvSpPr/>
            <p:nvPr/>
          </p:nvSpPr>
          <p:spPr>
            <a:xfrm>
              <a:off x="-53187200" y="4110200"/>
              <a:ext cx="205575" cy="185125"/>
            </a:xfrm>
            <a:custGeom>
              <a:avLst/>
              <a:gdLst/>
              <a:ahLst/>
              <a:cxnLst/>
              <a:rect l="l" t="t" r="r" b="b"/>
              <a:pathLst>
                <a:path w="8223" h="7405" extrusionOk="0">
                  <a:moveTo>
                    <a:pt x="2615" y="1418"/>
                  </a:moveTo>
                  <a:cubicBezTo>
                    <a:pt x="2836" y="1418"/>
                    <a:pt x="2993" y="1576"/>
                    <a:pt x="2993" y="1796"/>
                  </a:cubicBezTo>
                  <a:cubicBezTo>
                    <a:pt x="2993" y="1985"/>
                    <a:pt x="2836" y="2143"/>
                    <a:pt x="2615" y="2143"/>
                  </a:cubicBezTo>
                  <a:cubicBezTo>
                    <a:pt x="2426" y="2143"/>
                    <a:pt x="2268" y="1985"/>
                    <a:pt x="2268" y="1796"/>
                  </a:cubicBezTo>
                  <a:cubicBezTo>
                    <a:pt x="2268" y="1576"/>
                    <a:pt x="2426" y="1418"/>
                    <a:pt x="2615" y="1418"/>
                  </a:cubicBezTo>
                  <a:close/>
                  <a:moveTo>
                    <a:pt x="5608" y="1418"/>
                  </a:moveTo>
                  <a:cubicBezTo>
                    <a:pt x="5829" y="1418"/>
                    <a:pt x="5986" y="1576"/>
                    <a:pt x="5986" y="1796"/>
                  </a:cubicBezTo>
                  <a:cubicBezTo>
                    <a:pt x="5986" y="1985"/>
                    <a:pt x="5829" y="2143"/>
                    <a:pt x="5608" y="2143"/>
                  </a:cubicBezTo>
                  <a:cubicBezTo>
                    <a:pt x="5419" y="2143"/>
                    <a:pt x="5261" y="1985"/>
                    <a:pt x="5261" y="1796"/>
                  </a:cubicBezTo>
                  <a:cubicBezTo>
                    <a:pt x="5261" y="1576"/>
                    <a:pt x="5419" y="1418"/>
                    <a:pt x="5608" y="1418"/>
                  </a:cubicBezTo>
                  <a:close/>
                  <a:moveTo>
                    <a:pt x="5179" y="3978"/>
                  </a:moveTo>
                  <a:cubicBezTo>
                    <a:pt x="5269" y="3978"/>
                    <a:pt x="5356" y="4017"/>
                    <a:pt x="5419" y="4096"/>
                  </a:cubicBezTo>
                  <a:cubicBezTo>
                    <a:pt x="5576" y="4222"/>
                    <a:pt x="5576" y="4474"/>
                    <a:pt x="5450" y="4632"/>
                  </a:cubicBezTo>
                  <a:cubicBezTo>
                    <a:pt x="5104" y="4978"/>
                    <a:pt x="4631" y="5167"/>
                    <a:pt x="4159" y="5167"/>
                  </a:cubicBezTo>
                  <a:cubicBezTo>
                    <a:pt x="3655" y="5167"/>
                    <a:pt x="3182" y="4978"/>
                    <a:pt x="2836" y="4632"/>
                  </a:cubicBezTo>
                  <a:cubicBezTo>
                    <a:pt x="2678" y="4474"/>
                    <a:pt x="2678" y="4222"/>
                    <a:pt x="2836" y="4096"/>
                  </a:cubicBezTo>
                  <a:cubicBezTo>
                    <a:pt x="2914" y="4017"/>
                    <a:pt x="3009" y="3978"/>
                    <a:pt x="3099" y="3978"/>
                  </a:cubicBezTo>
                  <a:cubicBezTo>
                    <a:pt x="3190" y="3978"/>
                    <a:pt x="3277" y="4017"/>
                    <a:pt x="3340" y="4096"/>
                  </a:cubicBezTo>
                  <a:cubicBezTo>
                    <a:pt x="3560" y="4317"/>
                    <a:pt x="3844" y="4427"/>
                    <a:pt x="4127" y="4427"/>
                  </a:cubicBezTo>
                  <a:cubicBezTo>
                    <a:pt x="4411" y="4427"/>
                    <a:pt x="4694" y="4317"/>
                    <a:pt x="4915" y="4096"/>
                  </a:cubicBezTo>
                  <a:cubicBezTo>
                    <a:pt x="4994" y="4017"/>
                    <a:pt x="5088" y="3978"/>
                    <a:pt x="5179" y="3978"/>
                  </a:cubicBezTo>
                  <a:close/>
                  <a:moveTo>
                    <a:pt x="1922" y="0"/>
                  </a:moveTo>
                  <a:lnTo>
                    <a:pt x="0" y="1954"/>
                  </a:lnTo>
                  <a:lnTo>
                    <a:pt x="0" y="3277"/>
                  </a:lnTo>
                  <a:cubicBezTo>
                    <a:pt x="0" y="5514"/>
                    <a:pt x="1827" y="7404"/>
                    <a:pt x="4096" y="7404"/>
                  </a:cubicBezTo>
                  <a:cubicBezTo>
                    <a:pt x="6396" y="7404"/>
                    <a:pt x="8223" y="5514"/>
                    <a:pt x="8223" y="3277"/>
                  </a:cubicBezTo>
                  <a:lnTo>
                    <a:pt x="8223" y="1954"/>
                  </a:lnTo>
                  <a:lnTo>
                    <a:pt x="6301" y="0"/>
                  </a:lnTo>
                  <a:cubicBezTo>
                    <a:pt x="5624" y="394"/>
                    <a:pt x="4875" y="591"/>
                    <a:pt x="4123" y="591"/>
                  </a:cubicBezTo>
                  <a:cubicBezTo>
                    <a:pt x="3371" y="591"/>
                    <a:pt x="2615" y="394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70"/>
            <p:cNvSpPr/>
            <p:nvPr/>
          </p:nvSpPr>
          <p:spPr>
            <a:xfrm>
              <a:off x="-53020225" y="4211800"/>
              <a:ext cx="74825" cy="83525"/>
            </a:xfrm>
            <a:custGeom>
              <a:avLst/>
              <a:gdLst/>
              <a:ahLst/>
              <a:cxnLst/>
              <a:rect l="l" t="t" r="r" b="b"/>
              <a:pathLst>
                <a:path w="2993" h="3341" extrusionOk="0">
                  <a:moveTo>
                    <a:pt x="2174" y="1"/>
                  </a:moveTo>
                  <a:cubicBezTo>
                    <a:pt x="2016" y="1387"/>
                    <a:pt x="1197" y="2615"/>
                    <a:pt x="0" y="3340"/>
                  </a:cubicBezTo>
                  <a:lnTo>
                    <a:pt x="2647" y="3340"/>
                  </a:lnTo>
                  <a:cubicBezTo>
                    <a:pt x="2836" y="3340"/>
                    <a:pt x="2993" y="3183"/>
                    <a:pt x="2993" y="2993"/>
                  </a:cubicBezTo>
                  <a:lnTo>
                    <a:pt x="2993" y="2867"/>
                  </a:lnTo>
                  <a:cubicBezTo>
                    <a:pt x="2993" y="1859"/>
                    <a:pt x="2710" y="883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70"/>
            <p:cNvSpPr/>
            <p:nvPr/>
          </p:nvSpPr>
          <p:spPr>
            <a:xfrm>
              <a:off x="-53224225" y="4211025"/>
              <a:ext cx="74850" cy="83500"/>
            </a:xfrm>
            <a:custGeom>
              <a:avLst/>
              <a:gdLst/>
              <a:ahLst/>
              <a:cxnLst/>
              <a:rect l="l" t="t" r="r" b="b"/>
              <a:pathLst>
                <a:path w="2994" h="3340" extrusionOk="0">
                  <a:moveTo>
                    <a:pt x="851" y="0"/>
                  </a:moveTo>
                  <a:cubicBezTo>
                    <a:pt x="315" y="851"/>
                    <a:pt x="0" y="1796"/>
                    <a:pt x="0" y="2867"/>
                  </a:cubicBezTo>
                  <a:lnTo>
                    <a:pt x="0" y="2993"/>
                  </a:lnTo>
                  <a:cubicBezTo>
                    <a:pt x="0" y="3182"/>
                    <a:pt x="158" y="3340"/>
                    <a:pt x="378" y="3340"/>
                  </a:cubicBezTo>
                  <a:lnTo>
                    <a:pt x="2993" y="3340"/>
                  </a:lnTo>
                  <a:cubicBezTo>
                    <a:pt x="1859" y="2646"/>
                    <a:pt x="1040" y="1418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70"/>
            <p:cNvSpPr/>
            <p:nvPr/>
          </p:nvSpPr>
          <p:spPr>
            <a:xfrm>
              <a:off x="-52962725" y="4131475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0" y="0"/>
                  </a:moveTo>
                  <a:lnTo>
                    <a:pt x="0" y="2394"/>
                  </a:lnTo>
                  <a:lnTo>
                    <a:pt x="0" y="2552"/>
                  </a:lnTo>
                  <a:cubicBezTo>
                    <a:pt x="410" y="2300"/>
                    <a:pt x="725" y="1827"/>
                    <a:pt x="725" y="1292"/>
                  </a:cubicBezTo>
                  <a:cubicBezTo>
                    <a:pt x="725" y="725"/>
                    <a:pt x="410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70"/>
            <p:cNvSpPr/>
            <p:nvPr/>
          </p:nvSpPr>
          <p:spPr>
            <a:xfrm>
              <a:off x="-53125775" y="3976300"/>
              <a:ext cx="82725" cy="26800"/>
            </a:xfrm>
            <a:custGeom>
              <a:avLst/>
              <a:gdLst/>
              <a:ahLst/>
              <a:cxnLst/>
              <a:rect l="l" t="t" r="r" b="b"/>
              <a:pathLst>
                <a:path w="3309" h="1072" extrusionOk="0">
                  <a:moveTo>
                    <a:pt x="1670" y="1"/>
                  </a:moveTo>
                  <a:cubicBezTo>
                    <a:pt x="914" y="1"/>
                    <a:pt x="284" y="442"/>
                    <a:pt x="0" y="1072"/>
                  </a:cubicBezTo>
                  <a:cubicBezTo>
                    <a:pt x="536" y="883"/>
                    <a:pt x="1072" y="757"/>
                    <a:pt x="1670" y="757"/>
                  </a:cubicBezTo>
                  <a:cubicBezTo>
                    <a:pt x="2269" y="757"/>
                    <a:pt x="2804" y="883"/>
                    <a:pt x="3308" y="1072"/>
                  </a:cubicBezTo>
                  <a:cubicBezTo>
                    <a:pt x="2993" y="442"/>
                    <a:pt x="2363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6" name="Google Shape;5956;p70"/>
          <p:cNvGrpSpPr/>
          <p:nvPr/>
        </p:nvGrpSpPr>
        <p:grpSpPr>
          <a:xfrm>
            <a:off x="7310521" y="3884133"/>
            <a:ext cx="337151" cy="336623"/>
            <a:chOff x="-52043575" y="3983125"/>
            <a:chExt cx="319000" cy="318500"/>
          </a:xfrm>
        </p:grpSpPr>
        <p:sp>
          <p:nvSpPr>
            <p:cNvPr id="5957" name="Google Shape;5957;p70"/>
            <p:cNvSpPr/>
            <p:nvPr/>
          </p:nvSpPr>
          <p:spPr>
            <a:xfrm>
              <a:off x="-52043575" y="3983200"/>
              <a:ext cx="55150" cy="105750"/>
            </a:xfrm>
            <a:custGeom>
              <a:avLst/>
              <a:gdLst/>
              <a:ahLst/>
              <a:cxnLst/>
              <a:rect l="l" t="t" r="r" b="b"/>
              <a:pathLst>
                <a:path w="2206" h="4230" extrusionOk="0">
                  <a:moveTo>
                    <a:pt x="367" y="0"/>
                  </a:moveTo>
                  <a:cubicBezTo>
                    <a:pt x="339" y="0"/>
                    <a:pt x="311" y="3"/>
                    <a:pt x="284" y="8"/>
                  </a:cubicBezTo>
                  <a:cubicBezTo>
                    <a:pt x="126" y="40"/>
                    <a:pt x="0" y="197"/>
                    <a:pt x="0" y="355"/>
                  </a:cubicBezTo>
                  <a:lnTo>
                    <a:pt x="0" y="1867"/>
                  </a:lnTo>
                  <a:cubicBezTo>
                    <a:pt x="0" y="2875"/>
                    <a:pt x="630" y="3789"/>
                    <a:pt x="1512" y="4230"/>
                  </a:cubicBezTo>
                  <a:cubicBezTo>
                    <a:pt x="1512" y="3285"/>
                    <a:pt x="1733" y="2371"/>
                    <a:pt x="2206" y="1583"/>
                  </a:cubicBezTo>
                  <a:cubicBezTo>
                    <a:pt x="1607" y="1237"/>
                    <a:pt x="1103" y="764"/>
                    <a:pt x="725" y="166"/>
                  </a:cubicBezTo>
                  <a:cubicBezTo>
                    <a:pt x="647" y="61"/>
                    <a:pt x="503" y="0"/>
                    <a:pt x="3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70"/>
            <p:cNvSpPr/>
            <p:nvPr/>
          </p:nvSpPr>
          <p:spPr>
            <a:xfrm>
              <a:off x="-51985300" y="3983400"/>
              <a:ext cx="204800" cy="129975"/>
            </a:xfrm>
            <a:custGeom>
              <a:avLst/>
              <a:gdLst/>
              <a:ahLst/>
              <a:cxnLst/>
              <a:rect l="l" t="t" r="r" b="b"/>
              <a:pathLst>
                <a:path w="8192" h="5199" extrusionOk="0">
                  <a:moveTo>
                    <a:pt x="3718" y="0"/>
                  </a:moveTo>
                  <a:lnTo>
                    <a:pt x="3718" y="4096"/>
                  </a:lnTo>
                  <a:cubicBezTo>
                    <a:pt x="3718" y="4285"/>
                    <a:pt x="3561" y="4442"/>
                    <a:pt x="3340" y="4442"/>
                  </a:cubicBezTo>
                  <a:lnTo>
                    <a:pt x="1" y="4442"/>
                  </a:lnTo>
                  <a:lnTo>
                    <a:pt x="1" y="5198"/>
                  </a:lnTo>
                  <a:lnTo>
                    <a:pt x="8192" y="5198"/>
                  </a:lnTo>
                  <a:lnTo>
                    <a:pt x="8192" y="4442"/>
                  </a:lnTo>
                  <a:lnTo>
                    <a:pt x="4852" y="4442"/>
                  </a:lnTo>
                  <a:cubicBezTo>
                    <a:pt x="4814" y="4452"/>
                    <a:pt x="4778" y="4456"/>
                    <a:pt x="4743" y="4456"/>
                  </a:cubicBezTo>
                  <a:cubicBezTo>
                    <a:pt x="4548" y="4456"/>
                    <a:pt x="4411" y="4314"/>
                    <a:pt x="4411" y="4127"/>
                  </a:cubicBezTo>
                  <a:lnTo>
                    <a:pt x="4411" y="32"/>
                  </a:lnTo>
                  <a:cubicBezTo>
                    <a:pt x="4285" y="32"/>
                    <a:pt x="4159" y="0"/>
                    <a:pt x="40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70"/>
            <p:cNvSpPr/>
            <p:nvPr/>
          </p:nvSpPr>
          <p:spPr>
            <a:xfrm>
              <a:off x="-51855350" y="3987325"/>
              <a:ext cx="74075" cy="89825"/>
            </a:xfrm>
            <a:custGeom>
              <a:avLst/>
              <a:gdLst/>
              <a:ahLst/>
              <a:cxnLst/>
              <a:rect l="l" t="t" r="r" b="b"/>
              <a:pathLst>
                <a:path w="2963" h="3593" extrusionOk="0">
                  <a:moveTo>
                    <a:pt x="1" y="1"/>
                  </a:moveTo>
                  <a:lnTo>
                    <a:pt x="1" y="3592"/>
                  </a:lnTo>
                  <a:lnTo>
                    <a:pt x="2962" y="3592"/>
                  </a:lnTo>
                  <a:cubicBezTo>
                    <a:pt x="2836" y="2647"/>
                    <a:pt x="2427" y="1733"/>
                    <a:pt x="1765" y="1009"/>
                  </a:cubicBezTo>
                  <a:cubicBezTo>
                    <a:pt x="1261" y="505"/>
                    <a:pt x="663" y="190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70"/>
            <p:cNvSpPr/>
            <p:nvPr/>
          </p:nvSpPr>
          <p:spPr>
            <a:xfrm>
              <a:off x="-51985300" y="3987325"/>
              <a:ext cx="74050" cy="89825"/>
            </a:xfrm>
            <a:custGeom>
              <a:avLst/>
              <a:gdLst/>
              <a:ahLst/>
              <a:cxnLst/>
              <a:rect l="l" t="t" r="r" b="b"/>
              <a:pathLst>
                <a:path w="2962" h="3593" extrusionOk="0">
                  <a:moveTo>
                    <a:pt x="2962" y="1"/>
                  </a:moveTo>
                  <a:cubicBezTo>
                    <a:pt x="1324" y="473"/>
                    <a:pt x="158" y="1891"/>
                    <a:pt x="1" y="3592"/>
                  </a:cubicBezTo>
                  <a:lnTo>
                    <a:pt x="2962" y="359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70"/>
            <p:cNvSpPr/>
            <p:nvPr/>
          </p:nvSpPr>
          <p:spPr>
            <a:xfrm>
              <a:off x="-51985300" y="4190350"/>
              <a:ext cx="204800" cy="111275"/>
            </a:xfrm>
            <a:custGeom>
              <a:avLst/>
              <a:gdLst/>
              <a:ahLst/>
              <a:cxnLst/>
              <a:rect l="l" t="t" r="r" b="b"/>
              <a:pathLst>
                <a:path w="8192" h="4451" extrusionOk="0">
                  <a:moveTo>
                    <a:pt x="5069" y="1024"/>
                  </a:moveTo>
                  <a:cubicBezTo>
                    <a:pt x="5167" y="1024"/>
                    <a:pt x="5262" y="1063"/>
                    <a:pt x="5325" y="1142"/>
                  </a:cubicBezTo>
                  <a:cubicBezTo>
                    <a:pt x="5514" y="1268"/>
                    <a:pt x="5514" y="1489"/>
                    <a:pt x="5356" y="1646"/>
                  </a:cubicBezTo>
                  <a:cubicBezTo>
                    <a:pt x="5010" y="1993"/>
                    <a:pt x="4537" y="2213"/>
                    <a:pt x="4002" y="2213"/>
                  </a:cubicBezTo>
                  <a:cubicBezTo>
                    <a:pt x="3498" y="2213"/>
                    <a:pt x="3025" y="1993"/>
                    <a:pt x="2710" y="1646"/>
                  </a:cubicBezTo>
                  <a:cubicBezTo>
                    <a:pt x="2552" y="1489"/>
                    <a:pt x="2552" y="1268"/>
                    <a:pt x="2710" y="1142"/>
                  </a:cubicBezTo>
                  <a:cubicBezTo>
                    <a:pt x="2789" y="1063"/>
                    <a:pt x="2891" y="1024"/>
                    <a:pt x="2986" y="1024"/>
                  </a:cubicBezTo>
                  <a:cubicBezTo>
                    <a:pt x="3080" y="1024"/>
                    <a:pt x="3167" y="1063"/>
                    <a:pt x="3214" y="1142"/>
                  </a:cubicBezTo>
                  <a:cubicBezTo>
                    <a:pt x="3435" y="1363"/>
                    <a:pt x="3726" y="1473"/>
                    <a:pt x="4014" y="1473"/>
                  </a:cubicBezTo>
                  <a:cubicBezTo>
                    <a:pt x="4301" y="1473"/>
                    <a:pt x="4585" y="1363"/>
                    <a:pt x="4789" y="1142"/>
                  </a:cubicBezTo>
                  <a:cubicBezTo>
                    <a:pt x="4868" y="1063"/>
                    <a:pt x="4971" y="1024"/>
                    <a:pt x="5069" y="1024"/>
                  </a:cubicBezTo>
                  <a:close/>
                  <a:moveTo>
                    <a:pt x="4080" y="0"/>
                  </a:moveTo>
                  <a:cubicBezTo>
                    <a:pt x="3372" y="0"/>
                    <a:pt x="2663" y="213"/>
                    <a:pt x="2048" y="638"/>
                  </a:cubicBezTo>
                  <a:cubicBezTo>
                    <a:pt x="1954" y="669"/>
                    <a:pt x="1922" y="701"/>
                    <a:pt x="1859" y="701"/>
                  </a:cubicBezTo>
                  <a:lnTo>
                    <a:pt x="1" y="701"/>
                  </a:lnTo>
                  <a:cubicBezTo>
                    <a:pt x="190" y="2780"/>
                    <a:pt x="1922" y="4450"/>
                    <a:pt x="4096" y="4450"/>
                  </a:cubicBezTo>
                  <a:cubicBezTo>
                    <a:pt x="6207" y="4450"/>
                    <a:pt x="8003" y="2780"/>
                    <a:pt x="8192" y="701"/>
                  </a:cubicBezTo>
                  <a:lnTo>
                    <a:pt x="6333" y="701"/>
                  </a:lnTo>
                  <a:cubicBezTo>
                    <a:pt x="6207" y="701"/>
                    <a:pt x="6144" y="701"/>
                    <a:pt x="6113" y="638"/>
                  </a:cubicBezTo>
                  <a:cubicBezTo>
                    <a:pt x="5498" y="213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70"/>
            <p:cNvSpPr/>
            <p:nvPr/>
          </p:nvSpPr>
          <p:spPr>
            <a:xfrm>
              <a:off x="-51985300" y="4133050"/>
              <a:ext cx="204800" cy="55925"/>
            </a:xfrm>
            <a:custGeom>
              <a:avLst/>
              <a:gdLst/>
              <a:ahLst/>
              <a:cxnLst/>
              <a:rect l="l" t="t" r="r" b="b"/>
              <a:pathLst>
                <a:path w="8192" h="2237" extrusionOk="0">
                  <a:moveTo>
                    <a:pt x="2552" y="756"/>
                  </a:moveTo>
                  <a:cubicBezTo>
                    <a:pt x="2742" y="756"/>
                    <a:pt x="2899" y="914"/>
                    <a:pt x="2899" y="1103"/>
                  </a:cubicBezTo>
                  <a:cubicBezTo>
                    <a:pt x="2899" y="1292"/>
                    <a:pt x="2742" y="1449"/>
                    <a:pt x="2552" y="1449"/>
                  </a:cubicBezTo>
                  <a:cubicBezTo>
                    <a:pt x="2363" y="1449"/>
                    <a:pt x="2206" y="1292"/>
                    <a:pt x="2206" y="1103"/>
                  </a:cubicBezTo>
                  <a:cubicBezTo>
                    <a:pt x="2206" y="914"/>
                    <a:pt x="2363" y="756"/>
                    <a:pt x="2552" y="756"/>
                  </a:cubicBezTo>
                  <a:close/>
                  <a:moveTo>
                    <a:pt x="5545" y="756"/>
                  </a:moveTo>
                  <a:cubicBezTo>
                    <a:pt x="5734" y="756"/>
                    <a:pt x="5892" y="914"/>
                    <a:pt x="5892" y="1103"/>
                  </a:cubicBezTo>
                  <a:cubicBezTo>
                    <a:pt x="5892" y="1292"/>
                    <a:pt x="5734" y="1449"/>
                    <a:pt x="5545" y="1449"/>
                  </a:cubicBezTo>
                  <a:cubicBezTo>
                    <a:pt x="5356" y="1449"/>
                    <a:pt x="5199" y="1292"/>
                    <a:pt x="5199" y="1103"/>
                  </a:cubicBezTo>
                  <a:cubicBezTo>
                    <a:pt x="5167" y="914"/>
                    <a:pt x="5356" y="756"/>
                    <a:pt x="5545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1733" y="2237"/>
                  </a:lnTo>
                  <a:cubicBezTo>
                    <a:pt x="2458" y="1796"/>
                    <a:pt x="3277" y="1575"/>
                    <a:pt x="4092" y="1575"/>
                  </a:cubicBezTo>
                  <a:cubicBezTo>
                    <a:pt x="4907" y="1575"/>
                    <a:pt x="5719" y="1796"/>
                    <a:pt x="6428" y="2237"/>
                  </a:cubicBezTo>
                  <a:lnTo>
                    <a:pt x="8192" y="2237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70"/>
            <p:cNvSpPr/>
            <p:nvPr/>
          </p:nvSpPr>
          <p:spPr>
            <a:xfrm>
              <a:off x="-51780525" y="3983125"/>
              <a:ext cx="55950" cy="105825"/>
            </a:xfrm>
            <a:custGeom>
              <a:avLst/>
              <a:gdLst/>
              <a:ahLst/>
              <a:cxnLst/>
              <a:rect l="l" t="t" r="r" b="b"/>
              <a:pathLst>
                <a:path w="2238" h="4233" extrusionOk="0">
                  <a:moveTo>
                    <a:pt x="1849" y="0"/>
                  </a:moveTo>
                  <a:cubicBezTo>
                    <a:pt x="1729" y="0"/>
                    <a:pt x="1618" y="47"/>
                    <a:pt x="1545" y="169"/>
                  </a:cubicBezTo>
                  <a:cubicBezTo>
                    <a:pt x="1135" y="767"/>
                    <a:pt x="631" y="1240"/>
                    <a:pt x="1" y="1586"/>
                  </a:cubicBezTo>
                  <a:cubicBezTo>
                    <a:pt x="473" y="2374"/>
                    <a:pt x="694" y="3288"/>
                    <a:pt x="694" y="4233"/>
                  </a:cubicBezTo>
                  <a:cubicBezTo>
                    <a:pt x="1576" y="3792"/>
                    <a:pt x="2206" y="2910"/>
                    <a:pt x="2206" y="1870"/>
                  </a:cubicBezTo>
                  <a:lnTo>
                    <a:pt x="2206" y="358"/>
                  </a:lnTo>
                  <a:cubicBezTo>
                    <a:pt x="2238" y="200"/>
                    <a:pt x="2112" y="106"/>
                    <a:pt x="1954" y="11"/>
                  </a:cubicBezTo>
                  <a:cubicBezTo>
                    <a:pt x="1919" y="4"/>
                    <a:pt x="1883" y="0"/>
                    <a:pt x="18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70"/>
            <p:cNvSpPr/>
            <p:nvPr/>
          </p:nvSpPr>
          <p:spPr>
            <a:xfrm>
              <a:off x="-520239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8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70"/>
            <p:cNvSpPr/>
            <p:nvPr/>
          </p:nvSpPr>
          <p:spPr>
            <a:xfrm>
              <a:off x="-517632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8"/>
                    <a:pt x="757" y="1796"/>
                    <a:pt x="757" y="1260"/>
                  </a:cubicBezTo>
                  <a:cubicBezTo>
                    <a:pt x="757" y="693"/>
                    <a:pt x="442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6" name="Google Shape;5966;p70"/>
          <p:cNvGrpSpPr/>
          <p:nvPr/>
        </p:nvGrpSpPr>
        <p:grpSpPr>
          <a:xfrm>
            <a:off x="2346261" y="3055312"/>
            <a:ext cx="295536" cy="337151"/>
            <a:chOff x="-56766175" y="3198925"/>
            <a:chExt cx="279625" cy="319000"/>
          </a:xfrm>
        </p:grpSpPr>
        <p:sp>
          <p:nvSpPr>
            <p:cNvPr id="5967" name="Google Shape;5967;p70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70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70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70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70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70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70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4" name="Google Shape;5974;p70"/>
          <p:cNvGrpSpPr/>
          <p:nvPr/>
        </p:nvGrpSpPr>
        <p:grpSpPr>
          <a:xfrm>
            <a:off x="2345429" y="3469035"/>
            <a:ext cx="297200" cy="336332"/>
            <a:chOff x="-56766175" y="3590375"/>
            <a:chExt cx="281200" cy="318225"/>
          </a:xfrm>
        </p:grpSpPr>
        <p:sp>
          <p:nvSpPr>
            <p:cNvPr id="5975" name="Google Shape;5975;p70"/>
            <p:cNvSpPr/>
            <p:nvPr/>
          </p:nvSpPr>
          <p:spPr>
            <a:xfrm>
              <a:off x="-56766175" y="3632900"/>
              <a:ext cx="281200" cy="275700"/>
            </a:xfrm>
            <a:custGeom>
              <a:avLst/>
              <a:gdLst/>
              <a:ahLst/>
              <a:cxnLst/>
              <a:rect l="l" t="t" r="r" b="b"/>
              <a:pathLst>
                <a:path w="11248" h="11028" extrusionOk="0">
                  <a:moveTo>
                    <a:pt x="1576" y="0"/>
                  </a:moveTo>
                  <a:cubicBezTo>
                    <a:pt x="599" y="1009"/>
                    <a:pt x="1" y="2395"/>
                    <a:pt x="1" y="3907"/>
                  </a:cubicBezTo>
                  <a:lnTo>
                    <a:pt x="1" y="10681"/>
                  </a:lnTo>
                  <a:cubicBezTo>
                    <a:pt x="1" y="10870"/>
                    <a:pt x="158" y="11027"/>
                    <a:pt x="347" y="11027"/>
                  </a:cubicBezTo>
                  <a:lnTo>
                    <a:pt x="5577" y="11027"/>
                  </a:lnTo>
                  <a:cubicBezTo>
                    <a:pt x="3340" y="11027"/>
                    <a:pt x="1481" y="9200"/>
                    <a:pt x="1481" y="6932"/>
                  </a:cubicBezTo>
                  <a:lnTo>
                    <a:pt x="1481" y="5388"/>
                  </a:lnTo>
                  <a:cubicBezTo>
                    <a:pt x="1481" y="5262"/>
                    <a:pt x="1576" y="5167"/>
                    <a:pt x="1702" y="5073"/>
                  </a:cubicBezTo>
                  <a:lnTo>
                    <a:pt x="5419" y="2836"/>
                  </a:lnTo>
                  <a:cubicBezTo>
                    <a:pt x="5482" y="2789"/>
                    <a:pt x="5553" y="2765"/>
                    <a:pt x="5624" y="2765"/>
                  </a:cubicBezTo>
                  <a:cubicBezTo>
                    <a:pt x="5695" y="2765"/>
                    <a:pt x="5766" y="2789"/>
                    <a:pt x="5829" y="2836"/>
                  </a:cubicBezTo>
                  <a:lnTo>
                    <a:pt x="9578" y="5073"/>
                  </a:lnTo>
                  <a:cubicBezTo>
                    <a:pt x="9673" y="5167"/>
                    <a:pt x="9767" y="5262"/>
                    <a:pt x="9767" y="5388"/>
                  </a:cubicBezTo>
                  <a:lnTo>
                    <a:pt x="9767" y="6932"/>
                  </a:lnTo>
                  <a:cubicBezTo>
                    <a:pt x="9767" y="9200"/>
                    <a:pt x="7908" y="11027"/>
                    <a:pt x="5671" y="11027"/>
                  </a:cubicBezTo>
                  <a:lnTo>
                    <a:pt x="10901" y="11027"/>
                  </a:lnTo>
                  <a:cubicBezTo>
                    <a:pt x="11090" y="11027"/>
                    <a:pt x="11248" y="10870"/>
                    <a:pt x="11248" y="10681"/>
                  </a:cubicBezTo>
                  <a:lnTo>
                    <a:pt x="11248" y="3907"/>
                  </a:lnTo>
                  <a:cubicBezTo>
                    <a:pt x="11185" y="2363"/>
                    <a:pt x="10586" y="977"/>
                    <a:pt x="9610" y="0"/>
                  </a:cubicBezTo>
                  <a:cubicBezTo>
                    <a:pt x="9578" y="158"/>
                    <a:pt x="9484" y="316"/>
                    <a:pt x="9358" y="473"/>
                  </a:cubicBezTo>
                  <a:cubicBezTo>
                    <a:pt x="8727" y="1418"/>
                    <a:pt x="7247" y="2048"/>
                    <a:pt x="5577" y="2048"/>
                  </a:cubicBezTo>
                  <a:cubicBezTo>
                    <a:pt x="3907" y="2048"/>
                    <a:pt x="2395" y="1418"/>
                    <a:pt x="1765" y="442"/>
                  </a:cubicBezTo>
                  <a:cubicBezTo>
                    <a:pt x="1702" y="316"/>
                    <a:pt x="1607" y="158"/>
                    <a:pt x="15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70"/>
            <p:cNvSpPr/>
            <p:nvPr/>
          </p:nvSpPr>
          <p:spPr>
            <a:xfrm>
              <a:off x="-56709475" y="3722700"/>
              <a:ext cx="167800" cy="153600"/>
            </a:xfrm>
            <a:custGeom>
              <a:avLst/>
              <a:gdLst/>
              <a:ahLst/>
              <a:cxnLst/>
              <a:rect l="l" t="t" r="r" b="b"/>
              <a:pathLst>
                <a:path w="6712" h="6144" extrusionOk="0">
                  <a:moveTo>
                    <a:pt x="1828" y="1449"/>
                  </a:moveTo>
                  <a:cubicBezTo>
                    <a:pt x="2017" y="1449"/>
                    <a:pt x="2175" y="1607"/>
                    <a:pt x="2175" y="1796"/>
                  </a:cubicBezTo>
                  <a:cubicBezTo>
                    <a:pt x="2206" y="2016"/>
                    <a:pt x="2049" y="2142"/>
                    <a:pt x="1828" y="2142"/>
                  </a:cubicBezTo>
                  <a:cubicBezTo>
                    <a:pt x="1639" y="2142"/>
                    <a:pt x="1482" y="2016"/>
                    <a:pt x="1482" y="1796"/>
                  </a:cubicBezTo>
                  <a:cubicBezTo>
                    <a:pt x="1482" y="1607"/>
                    <a:pt x="1639" y="1449"/>
                    <a:pt x="1828" y="1449"/>
                  </a:cubicBezTo>
                  <a:close/>
                  <a:moveTo>
                    <a:pt x="4821" y="1449"/>
                  </a:moveTo>
                  <a:cubicBezTo>
                    <a:pt x="5010" y="1449"/>
                    <a:pt x="5168" y="1607"/>
                    <a:pt x="5168" y="1796"/>
                  </a:cubicBezTo>
                  <a:cubicBezTo>
                    <a:pt x="5199" y="2016"/>
                    <a:pt x="5010" y="2142"/>
                    <a:pt x="4821" y="2142"/>
                  </a:cubicBezTo>
                  <a:cubicBezTo>
                    <a:pt x="4632" y="2142"/>
                    <a:pt x="4475" y="2016"/>
                    <a:pt x="4475" y="1796"/>
                  </a:cubicBezTo>
                  <a:cubicBezTo>
                    <a:pt x="4475" y="1607"/>
                    <a:pt x="4632" y="1449"/>
                    <a:pt x="4821" y="1449"/>
                  </a:cubicBezTo>
                  <a:close/>
                  <a:moveTo>
                    <a:pt x="3372" y="0"/>
                  </a:moveTo>
                  <a:lnTo>
                    <a:pt x="1" y="2016"/>
                  </a:lnTo>
                  <a:lnTo>
                    <a:pt x="1" y="3340"/>
                  </a:lnTo>
                  <a:cubicBezTo>
                    <a:pt x="1" y="4474"/>
                    <a:pt x="599" y="5545"/>
                    <a:pt x="1513" y="6143"/>
                  </a:cubicBezTo>
                  <a:lnTo>
                    <a:pt x="1513" y="4411"/>
                  </a:lnTo>
                  <a:cubicBezTo>
                    <a:pt x="1513" y="4253"/>
                    <a:pt x="1576" y="4127"/>
                    <a:pt x="1702" y="4096"/>
                  </a:cubicBezTo>
                  <a:cubicBezTo>
                    <a:pt x="2222" y="3844"/>
                    <a:pt x="2797" y="3718"/>
                    <a:pt x="3368" y="3718"/>
                  </a:cubicBezTo>
                  <a:cubicBezTo>
                    <a:pt x="3939" y="3718"/>
                    <a:pt x="4506" y="3844"/>
                    <a:pt x="5010" y="4096"/>
                  </a:cubicBezTo>
                  <a:cubicBezTo>
                    <a:pt x="5136" y="4159"/>
                    <a:pt x="5199" y="4285"/>
                    <a:pt x="5199" y="4411"/>
                  </a:cubicBezTo>
                  <a:lnTo>
                    <a:pt x="5199" y="6143"/>
                  </a:lnTo>
                  <a:cubicBezTo>
                    <a:pt x="6113" y="5545"/>
                    <a:pt x="6711" y="4505"/>
                    <a:pt x="6711" y="3340"/>
                  </a:cubicBezTo>
                  <a:lnTo>
                    <a:pt x="6711" y="2016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70"/>
            <p:cNvSpPr/>
            <p:nvPr/>
          </p:nvSpPr>
          <p:spPr>
            <a:xfrm>
              <a:off x="-56654325" y="383375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127" y="0"/>
                  </a:moveTo>
                  <a:cubicBezTo>
                    <a:pt x="748" y="0"/>
                    <a:pt x="363" y="63"/>
                    <a:pt x="0" y="189"/>
                  </a:cubicBezTo>
                  <a:lnTo>
                    <a:pt x="0" y="2048"/>
                  </a:lnTo>
                  <a:cubicBezTo>
                    <a:pt x="378" y="2174"/>
                    <a:pt x="725" y="2237"/>
                    <a:pt x="1103" y="2237"/>
                  </a:cubicBezTo>
                  <a:cubicBezTo>
                    <a:pt x="1512" y="2237"/>
                    <a:pt x="1859" y="2174"/>
                    <a:pt x="2206" y="2048"/>
                  </a:cubicBezTo>
                  <a:lnTo>
                    <a:pt x="2206" y="189"/>
                  </a:lnTo>
                  <a:cubicBezTo>
                    <a:pt x="1875" y="63"/>
                    <a:pt x="1505" y="0"/>
                    <a:pt x="1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70"/>
            <p:cNvSpPr/>
            <p:nvPr/>
          </p:nvSpPr>
          <p:spPr>
            <a:xfrm>
              <a:off x="-56710250" y="3590375"/>
              <a:ext cx="167775" cy="74850"/>
            </a:xfrm>
            <a:custGeom>
              <a:avLst/>
              <a:gdLst/>
              <a:ahLst/>
              <a:cxnLst/>
              <a:rect l="l" t="t" r="r" b="b"/>
              <a:pathLst>
                <a:path w="6711" h="2994" extrusionOk="0">
                  <a:moveTo>
                    <a:pt x="3340" y="0"/>
                  </a:moveTo>
                  <a:cubicBezTo>
                    <a:pt x="2080" y="0"/>
                    <a:pt x="946" y="441"/>
                    <a:pt x="0" y="1134"/>
                  </a:cubicBezTo>
                  <a:cubicBezTo>
                    <a:pt x="0" y="1355"/>
                    <a:pt x="32" y="1544"/>
                    <a:pt x="189" y="1733"/>
                  </a:cubicBezTo>
                  <a:cubicBezTo>
                    <a:pt x="662" y="2489"/>
                    <a:pt x="1922" y="2993"/>
                    <a:pt x="3340" y="2993"/>
                  </a:cubicBezTo>
                  <a:cubicBezTo>
                    <a:pt x="4726" y="2993"/>
                    <a:pt x="5986" y="2489"/>
                    <a:pt x="6490" y="1796"/>
                  </a:cubicBezTo>
                  <a:cubicBezTo>
                    <a:pt x="6648" y="1575"/>
                    <a:pt x="6711" y="1355"/>
                    <a:pt x="6711" y="1134"/>
                  </a:cubicBezTo>
                  <a:cubicBezTo>
                    <a:pt x="5766" y="441"/>
                    <a:pt x="4600" y="0"/>
                    <a:pt x="33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9" name="Google Shape;5979;p70"/>
          <p:cNvGrpSpPr/>
          <p:nvPr/>
        </p:nvGrpSpPr>
        <p:grpSpPr>
          <a:xfrm>
            <a:off x="2366237" y="3883578"/>
            <a:ext cx="255585" cy="336332"/>
            <a:chOff x="-56747275" y="3982600"/>
            <a:chExt cx="241825" cy="318225"/>
          </a:xfrm>
        </p:grpSpPr>
        <p:sp>
          <p:nvSpPr>
            <p:cNvPr id="5980" name="Google Shape;5980;p70"/>
            <p:cNvSpPr/>
            <p:nvPr/>
          </p:nvSpPr>
          <p:spPr>
            <a:xfrm>
              <a:off x="-56635425" y="4076325"/>
              <a:ext cx="18125" cy="37050"/>
            </a:xfrm>
            <a:custGeom>
              <a:avLst/>
              <a:gdLst/>
              <a:ahLst/>
              <a:cxnLst/>
              <a:rect l="l" t="t" r="r" b="b"/>
              <a:pathLst>
                <a:path w="725" h="1482" extrusionOk="0">
                  <a:moveTo>
                    <a:pt x="378" y="1"/>
                  </a:moveTo>
                  <a:cubicBezTo>
                    <a:pt x="158" y="1"/>
                    <a:pt x="0" y="316"/>
                    <a:pt x="0" y="725"/>
                  </a:cubicBezTo>
                  <a:cubicBezTo>
                    <a:pt x="0" y="1135"/>
                    <a:pt x="158" y="1481"/>
                    <a:pt x="378" y="1481"/>
                  </a:cubicBezTo>
                  <a:cubicBezTo>
                    <a:pt x="567" y="1481"/>
                    <a:pt x="725" y="1135"/>
                    <a:pt x="725" y="725"/>
                  </a:cubicBezTo>
                  <a:cubicBezTo>
                    <a:pt x="725" y="316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70"/>
            <p:cNvSpPr/>
            <p:nvPr/>
          </p:nvSpPr>
          <p:spPr>
            <a:xfrm>
              <a:off x="-56618900" y="3991275"/>
              <a:ext cx="113450" cy="136250"/>
            </a:xfrm>
            <a:custGeom>
              <a:avLst/>
              <a:gdLst/>
              <a:ahLst/>
              <a:cxnLst/>
              <a:rect l="l" t="t" r="r" b="b"/>
              <a:pathLst>
                <a:path w="4538" h="5450" extrusionOk="0">
                  <a:moveTo>
                    <a:pt x="3277" y="0"/>
                  </a:moveTo>
                  <a:lnTo>
                    <a:pt x="1" y="2647"/>
                  </a:lnTo>
                  <a:lnTo>
                    <a:pt x="3939" y="5387"/>
                  </a:lnTo>
                  <a:cubicBezTo>
                    <a:pt x="4007" y="5430"/>
                    <a:pt x="4081" y="5449"/>
                    <a:pt x="4154" y="5449"/>
                  </a:cubicBezTo>
                  <a:cubicBezTo>
                    <a:pt x="4352" y="5449"/>
                    <a:pt x="4538" y="5303"/>
                    <a:pt x="4538" y="5072"/>
                  </a:cubicBezTo>
                  <a:lnTo>
                    <a:pt x="4538" y="2300"/>
                  </a:lnTo>
                  <a:cubicBezTo>
                    <a:pt x="4538" y="1355"/>
                    <a:pt x="4034" y="473"/>
                    <a:pt x="32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70"/>
            <p:cNvSpPr/>
            <p:nvPr/>
          </p:nvSpPr>
          <p:spPr>
            <a:xfrm>
              <a:off x="-56601550" y="4094450"/>
              <a:ext cx="31525" cy="19700"/>
            </a:xfrm>
            <a:custGeom>
              <a:avLst/>
              <a:gdLst/>
              <a:ahLst/>
              <a:cxnLst/>
              <a:rect l="l" t="t" r="r" b="b"/>
              <a:pathLst>
                <a:path w="1261" h="788" extrusionOk="0">
                  <a:moveTo>
                    <a:pt x="158" y="0"/>
                  </a:moveTo>
                  <a:lnTo>
                    <a:pt x="158" y="63"/>
                  </a:lnTo>
                  <a:cubicBezTo>
                    <a:pt x="158" y="315"/>
                    <a:pt x="95" y="567"/>
                    <a:pt x="0" y="788"/>
                  </a:cubicBezTo>
                  <a:lnTo>
                    <a:pt x="1260" y="788"/>
                  </a:lnTo>
                  <a:lnTo>
                    <a:pt x="1260" y="75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70"/>
            <p:cNvSpPr/>
            <p:nvPr/>
          </p:nvSpPr>
          <p:spPr>
            <a:xfrm>
              <a:off x="-56688200" y="4085775"/>
              <a:ext cx="37050" cy="27600"/>
            </a:xfrm>
            <a:custGeom>
              <a:avLst/>
              <a:gdLst/>
              <a:ahLst/>
              <a:cxnLst/>
              <a:rect l="l" t="t" r="r" b="b"/>
              <a:pathLst>
                <a:path w="1482" h="1104" extrusionOk="0">
                  <a:moveTo>
                    <a:pt x="1355" y="1"/>
                  </a:moveTo>
                  <a:lnTo>
                    <a:pt x="1" y="1103"/>
                  </a:lnTo>
                  <a:lnTo>
                    <a:pt x="1481" y="1103"/>
                  </a:lnTo>
                  <a:cubicBezTo>
                    <a:pt x="1418" y="883"/>
                    <a:pt x="1324" y="631"/>
                    <a:pt x="1324" y="347"/>
                  </a:cubicBezTo>
                  <a:cubicBezTo>
                    <a:pt x="1324" y="253"/>
                    <a:pt x="1324" y="127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70"/>
            <p:cNvSpPr/>
            <p:nvPr/>
          </p:nvSpPr>
          <p:spPr>
            <a:xfrm>
              <a:off x="-56747275" y="3982600"/>
              <a:ext cx="189850" cy="143850"/>
            </a:xfrm>
            <a:custGeom>
              <a:avLst/>
              <a:gdLst/>
              <a:ahLst/>
              <a:cxnLst/>
              <a:rect l="l" t="t" r="r" b="b"/>
              <a:pathLst>
                <a:path w="7594" h="5754" extrusionOk="0">
                  <a:moveTo>
                    <a:pt x="2584" y="1"/>
                  </a:moveTo>
                  <a:cubicBezTo>
                    <a:pt x="1135" y="1"/>
                    <a:pt x="1" y="1166"/>
                    <a:pt x="1" y="2647"/>
                  </a:cubicBezTo>
                  <a:lnTo>
                    <a:pt x="1" y="5388"/>
                  </a:lnTo>
                  <a:cubicBezTo>
                    <a:pt x="1" y="5610"/>
                    <a:pt x="172" y="5753"/>
                    <a:pt x="350" y="5753"/>
                  </a:cubicBezTo>
                  <a:cubicBezTo>
                    <a:pt x="426" y="5753"/>
                    <a:pt x="502" y="5728"/>
                    <a:pt x="568" y="5671"/>
                  </a:cubicBezTo>
                  <a:lnTo>
                    <a:pt x="7593" y="32"/>
                  </a:lnTo>
                  <a:cubicBezTo>
                    <a:pt x="7436" y="1"/>
                    <a:pt x="7278" y="1"/>
                    <a:pt x="70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70"/>
            <p:cNvSpPr/>
            <p:nvPr/>
          </p:nvSpPr>
          <p:spPr>
            <a:xfrm>
              <a:off x="-56654325" y="4217500"/>
              <a:ext cx="55150" cy="83325"/>
            </a:xfrm>
            <a:custGeom>
              <a:avLst/>
              <a:gdLst/>
              <a:ahLst/>
              <a:cxnLst/>
              <a:rect l="l" t="t" r="r" b="b"/>
              <a:pathLst>
                <a:path w="2206" h="3333" extrusionOk="0">
                  <a:moveTo>
                    <a:pt x="1127" y="1"/>
                  </a:moveTo>
                  <a:cubicBezTo>
                    <a:pt x="748" y="1"/>
                    <a:pt x="363" y="72"/>
                    <a:pt x="0" y="214"/>
                  </a:cubicBezTo>
                  <a:lnTo>
                    <a:pt x="0" y="3175"/>
                  </a:lnTo>
                  <a:cubicBezTo>
                    <a:pt x="378" y="3270"/>
                    <a:pt x="756" y="3333"/>
                    <a:pt x="1103" y="3333"/>
                  </a:cubicBezTo>
                  <a:cubicBezTo>
                    <a:pt x="1512" y="3333"/>
                    <a:pt x="1859" y="3270"/>
                    <a:pt x="2206" y="3175"/>
                  </a:cubicBezTo>
                  <a:lnTo>
                    <a:pt x="2206" y="214"/>
                  </a:lnTo>
                  <a:cubicBezTo>
                    <a:pt x="1875" y="72"/>
                    <a:pt x="1505" y="1"/>
                    <a:pt x="11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70"/>
            <p:cNvSpPr/>
            <p:nvPr/>
          </p:nvSpPr>
          <p:spPr>
            <a:xfrm>
              <a:off x="-56729150" y="4132250"/>
              <a:ext cx="204800" cy="157550"/>
            </a:xfrm>
            <a:custGeom>
              <a:avLst/>
              <a:gdLst/>
              <a:ahLst/>
              <a:cxnLst/>
              <a:rect l="l" t="t" r="r" b="b"/>
              <a:pathLst>
                <a:path w="8192" h="6302" extrusionOk="0">
                  <a:moveTo>
                    <a:pt x="2615" y="788"/>
                  </a:moveTo>
                  <a:cubicBezTo>
                    <a:pt x="2804" y="788"/>
                    <a:pt x="2962" y="946"/>
                    <a:pt x="2962" y="1135"/>
                  </a:cubicBezTo>
                  <a:cubicBezTo>
                    <a:pt x="2993" y="1324"/>
                    <a:pt x="2836" y="1481"/>
                    <a:pt x="2615" y="1481"/>
                  </a:cubicBezTo>
                  <a:cubicBezTo>
                    <a:pt x="2426" y="1481"/>
                    <a:pt x="2269" y="1324"/>
                    <a:pt x="2269" y="1135"/>
                  </a:cubicBezTo>
                  <a:cubicBezTo>
                    <a:pt x="2269" y="946"/>
                    <a:pt x="2426" y="788"/>
                    <a:pt x="2615" y="788"/>
                  </a:cubicBezTo>
                  <a:close/>
                  <a:moveTo>
                    <a:pt x="5608" y="788"/>
                  </a:moveTo>
                  <a:cubicBezTo>
                    <a:pt x="5797" y="788"/>
                    <a:pt x="5955" y="946"/>
                    <a:pt x="5955" y="1135"/>
                  </a:cubicBezTo>
                  <a:cubicBezTo>
                    <a:pt x="5986" y="1324"/>
                    <a:pt x="5797" y="1481"/>
                    <a:pt x="5608" y="1481"/>
                  </a:cubicBezTo>
                  <a:cubicBezTo>
                    <a:pt x="5419" y="1481"/>
                    <a:pt x="5262" y="1324"/>
                    <a:pt x="5262" y="1135"/>
                  </a:cubicBezTo>
                  <a:cubicBezTo>
                    <a:pt x="5262" y="946"/>
                    <a:pt x="5419" y="788"/>
                    <a:pt x="5608" y="788"/>
                  </a:cubicBezTo>
                  <a:close/>
                  <a:moveTo>
                    <a:pt x="725" y="1"/>
                  </a:moveTo>
                  <a:lnTo>
                    <a:pt x="0" y="536"/>
                  </a:lnTo>
                  <a:lnTo>
                    <a:pt x="0" y="2647"/>
                  </a:lnTo>
                  <a:cubicBezTo>
                    <a:pt x="0" y="4222"/>
                    <a:pt x="914" y="5577"/>
                    <a:pt x="2269" y="6301"/>
                  </a:cubicBezTo>
                  <a:lnTo>
                    <a:pt x="2269" y="3372"/>
                  </a:lnTo>
                  <a:cubicBezTo>
                    <a:pt x="2269" y="3214"/>
                    <a:pt x="2332" y="3120"/>
                    <a:pt x="2458" y="3056"/>
                  </a:cubicBezTo>
                  <a:cubicBezTo>
                    <a:pt x="2962" y="2804"/>
                    <a:pt x="3529" y="2678"/>
                    <a:pt x="4100" y="2678"/>
                  </a:cubicBezTo>
                  <a:cubicBezTo>
                    <a:pt x="4671" y="2678"/>
                    <a:pt x="5246" y="2804"/>
                    <a:pt x="5766" y="3056"/>
                  </a:cubicBezTo>
                  <a:cubicBezTo>
                    <a:pt x="5892" y="3151"/>
                    <a:pt x="5955" y="3277"/>
                    <a:pt x="5955" y="3372"/>
                  </a:cubicBezTo>
                  <a:lnTo>
                    <a:pt x="5955" y="6301"/>
                  </a:lnTo>
                  <a:cubicBezTo>
                    <a:pt x="7309" y="5640"/>
                    <a:pt x="8192" y="4254"/>
                    <a:pt x="8192" y="2647"/>
                  </a:cubicBezTo>
                  <a:lnTo>
                    <a:pt x="8192" y="536"/>
                  </a:lnTo>
                  <a:lnTo>
                    <a:pt x="7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7" name="Google Shape;5987;p70"/>
          <p:cNvGrpSpPr/>
          <p:nvPr/>
        </p:nvGrpSpPr>
        <p:grpSpPr>
          <a:xfrm>
            <a:off x="4417669" y="3055312"/>
            <a:ext cx="295536" cy="337151"/>
            <a:chOff x="-54793175" y="3198925"/>
            <a:chExt cx="279625" cy="319000"/>
          </a:xfrm>
        </p:grpSpPr>
        <p:sp>
          <p:nvSpPr>
            <p:cNvPr id="5988" name="Google Shape;5988;p70"/>
            <p:cNvSpPr/>
            <p:nvPr/>
          </p:nvSpPr>
          <p:spPr>
            <a:xfrm>
              <a:off x="-54532475" y="3354075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1" y="1"/>
                  </a:moveTo>
                  <a:lnTo>
                    <a:pt x="1" y="788"/>
                  </a:lnTo>
                  <a:cubicBezTo>
                    <a:pt x="158" y="1355"/>
                    <a:pt x="190" y="1891"/>
                    <a:pt x="190" y="2427"/>
                  </a:cubicBezTo>
                  <a:cubicBezTo>
                    <a:pt x="505" y="2143"/>
                    <a:pt x="757" y="1734"/>
                    <a:pt x="757" y="1261"/>
                  </a:cubicBezTo>
                  <a:cubicBezTo>
                    <a:pt x="757" y="725"/>
                    <a:pt x="473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70"/>
            <p:cNvSpPr/>
            <p:nvPr/>
          </p:nvSpPr>
          <p:spPr>
            <a:xfrm>
              <a:off x="-54793175" y="3198925"/>
              <a:ext cx="97675" cy="126050"/>
            </a:xfrm>
            <a:custGeom>
              <a:avLst/>
              <a:gdLst/>
              <a:ahLst/>
              <a:cxnLst/>
              <a:rect l="l" t="t" r="r" b="b"/>
              <a:pathLst>
                <a:path w="3907" h="5042" extrusionOk="0">
                  <a:moveTo>
                    <a:pt x="2993" y="0"/>
                  </a:moveTo>
                  <a:cubicBezTo>
                    <a:pt x="2426" y="0"/>
                    <a:pt x="1954" y="315"/>
                    <a:pt x="1702" y="756"/>
                  </a:cubicBezTo>
                  <a:cubicBezTo>
                    <a:pt x="1632" y="746"/>
                    <a:pt x="1562" y="742"/>
                    <a:pt x="1494" y="742"/>
                  </a:cubicBezTo>
                  <a:cubicBezTo>
                    <a:pt x="695" y="742"/>
                    <a:pt x="0" y="1396"/>
                    <a:pt x="0" y="2237"/>
                  </a:cubicBezTo>
                  <a:cubicBezTo>
                    <a:pt x="0" y="2521"/>
                    <a:pt x="63" y="2741"/>
                    <a:pt x="190" y="2993"/>
                  </a:cubicBezTo>
                  <a:cubicBezTo>
                    <a:pt x="63" y="3214"/>
                    <a:pt x="0" y="3466"/>
                    <a:pt x="0" y="3749"/>
                  </a:cubicBezTo>
                  <a:cubicBezTo>
                    <a:pt x="0" y="4285"/>
                    <a:pt x="316" y="4758"/>
                    <a:pt x="757" y="5041"/>
                  </a:cubicBezTo>
                  <a:lnTo>
                    <a:pt x="757" y="4852"/>
                  </a:lnTo>
                  <a:cubicBezTo>
                    <a:pt x="757" y="2804"/>
                    <a:pt x="2048" y="1008"/>
                    <a:pt x="3907" y="315"/>
                  </a:cubicBezTo>
                  <a:cubicBezTo>
                    <a:pt x="3655" y="126"/>
                    <a:pt x="3340" y="0"/>
                    <a:pt x="2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70"/>
            <p:cNvSpPr/>
            <p:nvPr/>
          </p:nvSpPr>
          <p:spPr>
            <a:xfrm>
              <a:off x="-54624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70"/>
            <p:cNvSpPr/>
            <p:nvPr/>
          </p:nvSpPr>
          <p:spPr>
            <a:xfrm>
              <a:off x="-54737250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4" y="1"/>
                    <a:pt x="0" y="505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5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70"/>
            <p:cNvSpPr/>
            <p:nvPr/>
          </p:nvSpPr>
          <p:spPr>
            <a:xfrm>
              <a:off x="-54770325" y="3218600"/>
              <a:ext cx="233925" cy="299325"/>
            </a:xfrm>
            <a:custGeom>
              <a:avLst/>
              <a:gdLst/>
              <a:ahLst/>
              <a:cxnLst/>
              <a:rect l="l" t="t" r="r" b="b"/>
              <a:pathLst>
                <a:path w="9357" h="11973" extrusionOk="0">
                  <a:moveTo>
                    <a:pt x="6175" y="2962"/>
                  </a:moveTo>
                  <a:cubicBezTo>
                    <a:pt x="6364" y="2962"/>
                    <a:pt x="6522" y="3120"/>
                    <a:pt x="6522" y="3309"/>
                  </a:cubicBezTo>
                  <a:cubicBezTo>
                    <a:pt x="6522" y="3498"/>
                    <a:pt x="6364" y="3656"/>
                    <a:pt x="6175" y="3656"/>
                  </a:cubicBezTo>
                  <a:lnTo>
                    <a:pt x="3182" y="3656"/>
                  </a:lnTo>
                  <a:cubicBezTo>
                    <a:pt x="2993" y="3656"/>
                    <a:pt x="2836" y="3498"/>
                    <a:pt x="2836" y="3309"/>
                  </a:cubicBezTo>
                  <a:cubicBezTo>
                    <a:pt x="2836" y="3120"/>
                    <a:pt x="2993" y="2962"/>
                    <a:pt x="3182" y="2962"/>
                  </a:cubicBezTo>
                  <a:close/>
                  <a:moveTo>
                    <a:pt x="6931" y="4443"/>
                  </a:moveTo>
                  <a:cubicBezTo>
                    <a:pt x="9357" y="4443"/>
                    <a:pt x="9357" y="8192"/>
                    <a:pt x="6931" y="8192"/>
                  </a:cubicBezTo>
                  <a:cubicBezTo>
                    <a:pt x="6018" y="8192"/>
                    <a:pt x="5261" y="7562"/>
                    <a:pt x="5104" y="6680"/>
                  </a:cubicBezTo>
                  <a:lnTo>
                    <a:pt x="4285" y="6680"/>
                  </a:lnTo>
                  <a:cubicBezTo>
                    <a:pt x="4127" y="7562"/>
                    <a:pt x="3340" y="8192"/>
                    <a:pt x="2458" y="8192"/>
                  </a:cubicBezTo>
                  <a:cubicBezTo>
                    <a:pt x="0" y="8192"/>
                    <a:pt x="0" y="4443"/>
                    <a:pt x="2458" y="4443"/>
                  </a:cubicBezTo>
                  <a:cubicBezTo>
                    <a:pt x="3371" y="4443"/>
                    <a:pt x="4127" y="5073"/>
                    <a:pt x="4285" y="5955"/>
                  </a:cubicBezTo>
                  <a:lnTo>
                    <a:pt x="5104" y="5955"/>
                  </a:lnTo>
                  <a:cubicBezTo>
                    <a:pt x="5261" y="5073"/>
                    <a:pt x="6049" y="4443"/>
                    <a:pt x="6931" y="4443"/>
                  </a:cubicBezTo>
                  <a:close/>
                  <a:moveTo>
                    <a:pt x="5695" y="8547"/>
                  </a:moveTo>
                  <a:cubicBezTo>
                    <a:pt x="5789" y="8547"/>
                    <a:pt x="5876" y="8586"/>
                    <a:pt x="5923" y="8665"/>
                  </a:cubicBezTo>
                  <a:cubicBezTo>
                    <a:pt x="6144" y="8791"/>
                    <a:pt x="6144" y="9011"/>
                    <a:pt x="5986" y="9169"/>
                  </a:cubicBezTo>
                  <a:cubicBezTo>
                    <a:pt x="5608" y="9515"/>
                    <a:pt x="5135" y="9704"/>
                    <a:pt x="4631" y="9704"/>
                  </a:cubicBezTo>
                  <a:cubicBezTo>
                    <a:pt x="4127" y="9704"/>
                    <a:pt x="3655" y="9515"/>
                    <a:pt x="3340" y="9169"/>
                  </a:cubicBezTo>
                  <a:cubicBezTo>
                    <a:pt x="3182" y="9011"/>
                    <a:pt x="3182" y="8791"/>
                    <a:pt x="3340" y="8665"/>
                  </a:cubicBezTo>
                  <a:cubicBezTo>
                    <a:pt x="3418" y="8586"/>
                    <a:pt x="3513" y="8547"/>
                    <a:pt x="3603" y="8547"/>
                  </a:cubicBezTo>
                  <a:cubicBezTo>
                    <a:pt x="3694" y="8547"/>
                    <a:pt x="3781" y="8586"/>
                    <a:pt x="3844" y="8665"/>
                  </a:cubicBezTo>
                  <a:cubicBezTo>
                    <a:pt x="4064" y="8885"/>
                    <a:pt x="4348" y="8996"/>
                    <a:pt x="4631" y="8996"/>
                  </a:cubicBezTo>
                  <a:cubicBezTo>
                    <a:pt x="4915" y="8996"/>
                    <a:pt x="5198" y="8885"/>
                    <a:pt x="5419" y="8665"/>
                  </a:cubicBezTo>
                  <a:cubicBezTo>
                    <a:pt x="5498" y="8586"/>
                    <a:pt x="5600" y="8547"/>
                    <a:pt x="5695" y="8547"/>
                  </a:cubicBezTo>
                  <a:close/>
                  <a:moveTo>
                    <a:pt x="4663" y="1"/>
                  </a:moveTo>
                  <a:cubicBezTo>
                    <a:pt x="2426" y="1"/>
                    <a:pt x="599" y="1828"/>
                    <a:pt x="599" y="4097"/>
                  </a:cubicBezTo>
                  <a:lnTo>
                    <a:pt x="599" y="6270"/>
                  </a:lnTo>
                  <a:cubicBezTo>
                    <a:pt x="158" y="7751"/>
                    <a:pt x="441" y="9137"/>
                    <a:pt x="1260" y="10240"/>
                  </a:cubicBezTo>
                  <a:cubicBezTo>
                    <a:pt x="2079" y="11343"/>
                    <a:pt x="3340" y="11973"/>
                    <a:pt x="4663" y="11973"/>
                  </a:cubicBezTo>
                  <a:cubicBezTo>
                    <a:pt x="6018" y="11973"/>
                    <a:pt x="7309" y="11343"/>
                    <a:pt x="8097" y="10240"/>
                  </a:cubicBezTo>
                  <a:cubicBezTo>
                    <a:pt x="8916" y="9169"/>
                    <a:pt x="9200" y="7783"/>
                    <a:pt x="8758" y="6270"/>
                  </a:cubicBezTo>
                  <a:lnTo>
                    <a:pt x="8758" y="4097"/>
                  </a:lnTo>
                  <a:cubicBezTo>
                    <a:pt x="8758" y="2994"/>
                    <a:pt x="8349" y="1954"/>
                    <a:pt x="7593" y="1167"/>
                  </a:cubicBezTo>
                  <a:cubicBezTo>
                    <a:pt x="6805" y="379"/>
                    <a:pt x="5766" y="1"/>
                    <a:pt x="4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70"/>
            <p:cNvSpPr/>
            <p:nvPr/>
          </p:nvSpPr>
          <p:spPr>
            <a:xfrm>
              <a:off x="-54612025" y="3198925"/>
              <a:ext cx="96100" cy="123675"/>
            </a:xfrm>
            <a:custGeom>
              <a:avLst/>
              <a:gdLst/>
              <a:ahLst/>
              <a:cxnLst/>
              <a:rect l="l" t="t" r="r" b="b"/>
              <a:pathLst>
                <a:path w="3844" h="4947" extrusionOk="0">
                  <a:moveTo>
                    <a:pt x="851" y="0"/>
                  </a:moveTo>
                  <a:cubicBezTo>
                    <a:pt x="536" y="0"/>
                    <a:pt x="221" y="95"/>
                    <a:pt x="1" y="252"/>
                  </a:cubicBezTo>
                  <a:cubicBezTo>
                    <a:pt x="662" y="504"/>
                    <a:pt x="1261" y="882"/>
                    <a:pt x="1765" y="1418"/>
                  </a:cubicBezTo>
                  <a:cubicBezTo>
                    <a:pt x="2679" y="2363"/>
                    <a:pt x="3183" y="3560"/>
                    <a:pt x="3183" y="4821"/>
                  </a:cubicBezTo>
                  <a:lnTo>
                    <a:pt x="3183" y="4947"/>
                  </a:lnTo>
                  <a:cubicBezTo>
                    <a:pt x="3592" y="4695"/>
                    <a:pt x="3844" y="4253"/>
                    <a:pt x="3844" y="3749"/>
                  </a:cubicBezTo>
                  <a:cubicBezTo>
                    <a:pt x="3844" y="3466"/>
                    <a:pt x="3781" y="3214"/>
                    <a:pt x="3655" y="2993"/>
                  </a:cubicBezTo>
                  <a:cubicBezTo>
                    <a:pt x="3781" y="2741"/>
                    <a:pt x="3844" y="2521"/>
                    <a:pt x="3844" y="2237"/>
                  </a:cubicBezTo>
                  <a:cubicBezTo>
                    <a:pt x="3844" y="1380"/>
                    <a:pt x="3123" y="716"/>
                    <a:pt x="2330" y="716"/>
                  </a:cubicBezTo>
                  <a:cubicBezTo>
                    <a:pt x="2279" y="716"/>
                    <a:pt x="2227" y="719"/>
                    <a:pt x="2174" y="725"/>
                  </a:cubicBezTo>
                  <a:cubicBezTo>
                    <a:pt x="1891" y="252"/>
                    <a:pt x="1418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70"/>
            <p:cNvSpPr/>
            <p:nvPr/>
          </p:nvSpPr>
          <p:spPr>
            <a:xfrm>
              <a:off x="-54793175" y="3353300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757" y="0"/>
                  </a:moveTo>
                  <a:cubicBezTo>
                    <a:pt x="316" y="284"/>
                    <a:pt x="0" y="756"/>
                    <a:pt x="0" y="1292"/>
                  </a:cubicBezTo>
                  <a:cubicBezTo>
                    <a:pt x="0" y="1765"/>
                    <a:pt x="190" y="2174"/>
                    <a:pt x="536" y="2426"/>
                  </a:cubicBezTo>
                  <a:cubicBezTo>
                    <a:pt x="505" y="1859"/>
                    <a:pt x="599" y="1292"/>
                    <a:pt x="757" y="756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5" name="Google Shape;5995;p70"/>
          <p:cNvGrpSpPr/>
          <p:nvPr/>
        </p:nvGrpSpPr>
        <p:grpSpPr>
          <a:xfrm>
            <a:off x="4396848" y="3475694"/>
            <a:ext cx="337178" cy="322143"/>
            <a:chOff x="-54812875" y="3596675"/>
            <a:chExt cx="319025" cy="304800"/>
          </a:xfrm>
        </p:grpSpPr>
        <p:sp>
          <p:nvSpPr>
            <p:cNvPr id="5996" name="Google Shape;5996;p70"/>
            <p:cNvSpPr/>
            <p:nvPr/>
          </p:nvSpPr>
          <p:spPr>
            <a:xfrm>
              <a:off x="-54812875" y="3607700"/>
              <a:ext cx="74850" cy="293775"/>
            </a:xfrm>
            <a:custGeom>
              <a:avLst/>
              <a:gdLst/>
              <a:ahLst/>
              <a:cxnLst/>
              <a:rect l="l" t="t" r="r" b="b"/>
              <a:pathLst>
                <a:path w="2994" h="11751" extrusionOk="0">
                  <a:moveTo>
                    <a:pt x="1482" y="0"/>
                  </a:moveTo>
                  <a:lnTo>
                    <a:pt x="1482" y="2710"/>
                  </a:lnTo>
                  <a:cubicBezTo>
                    <a:pt x="1482" y="3749"/>
                    <a:pt x="1261" y="4789"/>
                    <a:pt x="788" y="5734"/>
                  </a:cubicBezTo>
                  <a:cubicBezTo>
                    <a:pt x="284" y="6805"/>
                    <a:pt x="1" y="7971"/>
                    <a:pt x="1" y="9168"/>
                  </a:cubicBezTo>
                  <a:cubicBezTo>
                    <a:pt x="1" y="10050"/>
                    <a:pt x="505" y="10901"/>
                    <a:pt x="1261" y="11405"/>
                  </a:cubicBezTo>
                  <a:lnTo>
                    <a:pt x="1639" y="11689"/>
                  </a:lnTo>
                  <a:cubicBezTo>
                    <a:pt x="1707" y="11731"/>
                    <a:pt x="1781" y="11750"/>
                    <a:pt x="1854" y="11750"/>
                  </a:cubicBezTo>
                  <a:cubicBezTo>
                    <a:pt x="2052" y="11750"/>
                    <a:pt x="2238" y="11604"/>
                    <a:pt x="2238" y="11374"/>
                  </a:cubicBezTo>
                  <a:lnTo>
                    <a:pt x="2238" y="9326"/>
                  </a:lnTo>
                  <a:cubicBezTo>
                    <a:pt x="2238" y="8570"/>
                    <a:pt x="2364" y="7751"/>
                    <a:pt x="2584" y="7026"/>
                  </a:cubicBezTo>
                  <a:cubicBezTo>
                    <a:pt x="2836" y="6270"/>
                    <a:pt x="2994" y="5545"/>
                    <a:pt x="2994" y="4758"/>
                  </a:cubicBezTo>
                  <a:lnTo>
                    <a:pt x="2994" y="3718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70"/>
            <p:cNvSpPr/>
            <p:nvPr/>
          </p:nvSpPr>
          <p:spPr>
            <a:xfrm>
              <a:off x="-54662425" y="36218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47" y="0"/>
                  </a:moveTo>
                  <a:cubicBezTo>
                    <a:pt x="158" y="315"/>
                    <a:pt x="0" y="757"/>
                    <a:pt x="0" y="1229"/>
                  </a:cubicBezTo>
                  <a:cubicBezTo>
                    <a:pt x="0" y="1702"/>
                    <a:pt x="189" y="2143"/>
                    <a:pt x="347" y="2458"/>
                  </a:cubicBezTo>
                  <a:cubicBezTo>
                    <a:pt x="504" y="2143"/>
                    <a:pt x="725" y="1702"/>
                    <a:pt x="725" y="1229"/>
                  </a:cubicBezTo>
                  <a:cubicBezTo>
                    <a:pt x="725" y="757"/>
                    <a:pt x="504" y="315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70"/>
            <p:cNvSpPr/>
            <p:nvPr/>
          </p:nvSpPr>
          <p:spPr>
            <a:xfrm>
              <a:off x="-54737250" y="3652600"/>
              <a:ext cx="66175" cy="37825"/>
            </a:xfrm>
            <a:custGeom>
              <a:avLst/>
              <a:gdLst/>
              <a:ahLst/>
              <a:cxnLst/>
              <a:rect l="l" t="t" r="r" b="b"/>
              <a:pathLst>
                <a:path w="2647" h="1513" extrusionOk="0">
                  <a:moveTo>
                    <a:pt x="0" y="0"/>
                  </a:moveTo>
                  <a:lnTo>
                    <a:pt x="599" y="1512"/>
                  </a:lnTo>
                  <a:lnTo>
                    <a:pt x="2647" y="1512"/>
                  </a:lnTo>
                  <a:cubicBezTo>
                    <a:pt x="2458" y="1103"/>
                    <a:pt x="2206" y="599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70"/>
            <p:cNvSpPr/>
            <p:nvPr/>
          </p:nvSpPr>
          <p:spPr>
            <a:xfrm>
              <a:off x="-54568700" y="3608475"/>
              <a:ext cx="74850" cy="293000"/>
            </a:xfrm>
            <a:custGeom>
              <a:avLst/>
              <a:gdLst/>
              <a:ahLst/>
              <a:cxnLst/>
              <a:rect l="l" t="t" r="r" b="b"/>
              <a:pathLst>
                <a:path w="2994" h="11720" extrusionOk="0">
                  <a:moveTo>
                    <a:pt x="1481" y="1"/>
                  </a:moveTo>
                  <a:lnTo>
                    <a:pt x="851" y="1576"/>
                  </a:lnTo>
                  <a:lnTo>
                    <a:pt x="0" y="3750"/>
                  </a:lnTo>
                  <a:lnTo>
                    <a:pt x="0" y="4727"/>
                  </a:lnTo>
                  <a:cubicBezTo>
                    <a:pt x="0" y="5514"/>
                    <a:pt x="158" y="6270"/>
                    <a:pt x="378" y="6995"/>
                  </a:cubicBezTo>
                  <a:cubicBezTo>
                    <a:pt x="630" y="7751"/>
                    <a:pt x="757" y="8539"/>
                    <a:pt x="757" y="9295"/>
                  </a:cubicBezTo>
                  <a:lnTo>
                    <a:pt x="757" y="11343"/>
                  </a:lnTo>
                  <a:cubicBezTo>
                    <a:pt x="757" y="11573"/>
                    <a:pt x="925" y="11719"/>
                    <a:pt x="1115" y="11719"/>
                  </a:cubicBezTo>
                  <a:cubicBezTo>
                    <a:pt x="1184" y="11719"/>
                    <a:pt x="1256" y="11700"/>
                    <a:pt x="1324" y="11658"/>
                  </a:cubicBezTo>
                  <a:lnTo>
                    <a:pt x="1733" y="11374"/>
                  </a:lnTo>
                  <a:cubicBezTo>
                    <a:pt x="2489" y="10870"/>
                    <a:pt x="2993" y="10051"/>
                    <a:pt x="2993" y="9137"/>
                  </a:cubicBezTo>
                  <a:cubicBezTo>
                    <a:pt x="2993" y="8003"/>
                    <a:pt x="2710" y="6774"/>
                    <a:pt x="2206" y="5735"/>
                  </a:cubicBezTo>
                  <a:cubicBezTo>
                    <a:pt x="1733" y="4790"/>
                    <a:pt x="1481" y="3781"/>
                    <a:pt x="1481" y="2710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70"/>
            <p:cNvSpPr/>
            <p:nvPr/>
          </p:nvSpPr>
          <p:spPr>
            <a:xfrm>
              <a:off x="-54636450" y="3652600"/>
              <a:ext cx="66975" cy="37825"/>
            </a:xfrm>
            <a:custGeom>
              <a:avLst/>
              <a:gdLst/>
              <a:ahLst/>
              <a:cxnLst/>
              <a:rect l="l" t="t" r="r" b="b"/>
              <a:pathLst>
                <a:path w="2679" h="1513" extrusionOk="0">
                  <a:moveTo>
                    <a:pt x="411" y="0"/>
                  </a:moveTo>
                  <a:cubicBezTo>
                    <a:pt x="411" y="599"/>
                    <a:pt x="221" y="1103"/>
                    <a:pt x="1" y="1512"/>
                  </a:cubicBezTo>
                  <a:lnTo>
                    <a:pt x="2080" y="1512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70"/>
            <p:cNvSpPr/>
            <p:nvPr/>
          </p:nvSpPr>
          <p:spPr>
            <a:xfrm>
              <a:off x="-54760100" y="3596675"/>
              <a:ext cx="212675" cy="37025"/>
            </a:xfrm>
            <a:custGeom>
              <a:avLst/>
              <a:gdLst/>
              <a:ahLst/>
              <a:cxnLst/>
              <a:rect l="l" t="t" r="r" b="b"/>
              <a:pathLst>
                <a:path w="8507" h="1481" extrusionOk="0">
                  <a:moveTo>
                    <a:pt x="1" y="0"/>
                  </a:moveTo>
                  <a:lnTo>
                    <a:pt x="599" y="1481"/>
                  </a:lnTo>
                  <a:lnTo>
                    <a:pt x="3246" y="1481"/>
                  </a:lnTo>
                  <a:cubicBezTo>
                    <a:pt x="3466" y="693"/>
                    <a:pt x="3939" y="158"/>
                    <a:pt x="4002" y="95"/>
                  </a:cubicBezTo>
                  <a:cubicBezTo>
                    <a:pt x="4081" y="32"/>
                    <a:pt x="4183" y="0"/>
                    <a:pt x="4281" y="0"/>
                  </a:cubicBezTo>
                  <a:close/>
                  <a:moveTo>
                    <a:pt x="4281" y="0"/>
                  </a:moveTo>
                  <a:cubicBezTo>
                    <a:pt x="4380" y="0"/>
                    <a:pt x="4474" y="32"/>
                    <a:pt x="4537" y="95"/>
                  </a:cubicBezTo>
                  <a:cubicBezTo>
                    <a:pt x="4569" y="158"/>
                    <a:pt x="5041" y="693"/>
                    <a:pt x="5294" y="1481"/>
                  </a:cubicBezTo>
                  <a:lnTo>
                    <a:pt x="7940" y="1481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70"/>
            <p:cNvSpPr/>
            <p:nvPr/>
          </p:nvSpPr>
          <p:spPr>
            <a:xfrm>
              <a:off x="-54738050" y="3708500"/>
              <a:ext cx="169375" cy="186700"/>
            </a:xfrm>
            <a:custGeom>
              <a:avLst/>
              <a:gdLst/>
              <a:ahLst/>
              <a:cxnLst/>
              <a:rect l="l" t="t" r="r" b="b"/>
              <a:pathLst>
                <a:path w="6775" h="7468" extrusionOk="0">
                  <a:moveTo>
                    <a:pt x="1891" y="1513"/>
                  </a:moveTo>
                  <a:cubicBezTo>
                    <a:pt x="2080" y="1513"/>
                    <a:pt x="2238" y="1671"/>
                    <a:pt x="2238" y="1860"/>
                  </a:cubicBezTo>
                  <a:cubicBezTo>
                    <a:pt x="2238" y="2049"/>
                    <a:pt x="2080" y="2206"/>
                    <a:pt x="1891" y="2206"/>
                  </a:cubicBezTo>
                  <a:cubicBezTo>
                    <a:pt x="1702" y="2206"/>
                    <a:pt x="1545" y="2112"/>
                    <a:pt x="1545" y="1860"/>
                  </a:cubicBezTo>
                  <a:cubicBezTo>
                    <a:pt x="1545" y="1671"/>
                    <a:pt x="1702" y="1513"/>
                    <a:pt x="1891" y="1513"/>
                  </a:cubicBezTo>
                  <a:close/>
                  <a:moveTo>
                    <a:pt x="4884" y="1545"/>
                  </a:moveTo>
                  <a:cubicBezTo>
                    <a:pt x="5073" y="1545"/>
                    <a:pt x="5231" y="1702"/>
                    <a:pt x="5231" y="1891"/>
                  </a:cubicBezTo>
                  <a:cubicBezTo>
                    <a:pt x="5231" y="2112"/>
                    <a:pt x="5073" y="2269"/>
                    <a:pt x="4884" y="2269"/>
                  </a:cubicBezTo>
                  <a:cubicBezTo>
                    <a:pt x="4695" y="2269"/>
                    <a:pt x="4538" y="2112"/>
                    <a:pt x="4538" y="1891"/>
                  </a:cubicBezTo>
                  <a:cubicBezTo>
                    <a:pt x="4538" y="1702"/>
                    <a:pt x="4695" y="1545"/>
                    <a:pt x="4884" y="1545"/>
                  </a:cubicBezTo>
                  <a:close/>
                  <a:moveTo>
                    <a:pt x="4404" y="4073"/>
                  </a:moveTo>
                  <a:cubicBezTo>
                    <a:pt x="4498" y="4073"/>
                    <a:pt x="4585" y="4112"/>
                    <a:pt x="4632" y="4191"/>
                  </a:cubicBezTo>
                  <a:cubicBezTo>
                    <a:pt x="4853" y="4286"/>
                    <a:pt x="4853" y="4538"/>
                    <a:pt x="4695" y="4695"/>
                  </a:cubicBezTo>
                  <a:cubicBezTo>
                    <a:pt x="4317" y="5042"/>
                    <a:pt x="3844" y="5231"/>
                    <a:pt x="3340" y="5231"/>
                  </a:cubicBezTo>
                  <a:cubicBezTo>
                    <a:pt x="2836" y="5231"/>
                    <a:pt x="2364" y="5042"/>
                    <a:pt x="2049" y="4695"/>
                  </a:cubicBezTo>
                  <a:cubicBezTo>
                    <a:pt x="1891" y="4538"/>
                    <a:pt x="1891" y="4286"/>
                    <a:pt x="2049" y="4191"/>
                  </a:cubicBezTo>
                  <a:cubicBezTo>
                    <a:pt x="2127" y="4112"/>
                    <a:pt x="2222" y="4073"/>
                    <a:pt x="2312" y="4073"/>
                  </a:cubicBezTo>
                  <a:cubicBezTo>
                    <a:pt x="2403" y="4073"/>
                    <a:pt x="2490" y="4112"/>
                    <a:pt x="2553" y="4191"/>
                  </a:cubicBezTo>
                  <a:cubicBezTo>
                    <a:pt x="2773" y="4412"/>
                    <a:pt x="3057" y="4522"/>
                    <a:pt x="3340" y="4522"/>
                  </a:cubicBezTo>
                  <a:cubicBezTo>
                    <a:pt x="3624" y="4522"/>
                    <a:pt x="3907" y="4412"/>
                    <a:pt x="4128" y="4191"/>
                  </a:cubicBezTo>
                  <a:cubicBezTo>
                    <a:pt x="4207" y="4112"/>
                    <a:pt x="4309" y="4073"/>
                    <a:pt x="4404" y="4073"/>
                  </a:cubicBezTo>
                  <a:close/>
                  <a:moveTo>
                    <a:pt x="757" y="1"/>
                  </a:moveTo>
                  <a:lnTo>
                    <a:pt x="757" y="694"/>
                  </a:lnTo>
                  <a:cubicBezTo>
                    <a:pt x="757" y="1513"/>
                    <a:pt x="631" y="2332"/>
                    <a:pt x="347" y="3088"/>
                  </a:cubicBezTo>
                  <a:cubicBezTo>
                    <a:pt x="1" y="4160"/>
                    <a:pt x="1" y="4947"/>
                    <a:pt x="1" y="5672"/>
                  </a:cubicBezTo>
                  <a:cubicBezTo>
                    <a:pt x="757" y="6743"/>
                    <a:pt x="2017" y="7468"/>
                    <a:pt x="3403" y="7468"/>
                  </a:cubicBezTo>
                  <a:cubicBezTo>
                    <a:pt x="4758" y="7468"/>
                    <a:pt x="6018" y="6774"/>
                    <a:pt x="6774" y="5672"/>
                  </a:cubicBezTo>
                  <a:cubicBezTo>
                    <a:pt x="6774" y="4947"/>
                    <a:pt x="6774" y="4160"/>
                    <a:pt x="6428" y="3088"/>
                  </a:cubicBezTo>
                  <a:cubicBezTo>
                    <a:pt x="6144" y="2332"/>
                    <a:pt x="6018" y="1513"/>
                    <a:pt x="6018" y="694"/>
                  </a:cubicBezTo>
                  <a:lnTo>
                    <a:pt x="60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3" name="Google Shape;6003;p70"/>
          <p:cNvSpPr/>
          <p:nvPr/>
        </p:nvSpPr>
        <p:spPr>
          <a:xfrm>
            <a:off x="4561689" y="3882759"/>
            <a:ext cx="7530" cy="846"/>
          </a:xfrm>
          <a:custGeom>
            <a:avLst/>
            <a:gdLst/>
            <a:ahLst/>
            <a:cxnLst/>
            <a:rect l="l" t="t" r="r" b="b"/>
            <a:pathLst>
              <a:path w="285" h="32" extrusionOk="0">
                <a:moveTo>
                  <a:pt x="1" y="0"/>
                </a:moveTo>
                <a:cubicBezTo>
                  <a:pt x="95" y="32"/>
                  <a:pt x="158" y="32"/>
                  <a:pt x="284" y="32"/>
                </a:cubicBezTo>
                <a:cubicBezTo>
                  <a:pt x="221" y="32"/>
                  <a:pt x="127" y="0"/>
                  <a:pt x="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4" name="Google Shape;6004;p70"/>
          <p:cNvSpPr/>
          <p:nvPr/>
        </p:nvSpPr>
        <p:spPr>
          <a:xfrm>
            <a:off x="4562111" y="3883578"/>
            <a:ext cx="6685" cy="872"/>
          </a:xfrm>
          <a:custGeom>
            <a:avLst/>
            <a:gdLst/>
            <a:ahLst/>
            <a:cxnLst/>
            <a:rect l="l" t="t" r="r" b="b"/>
            <a:pathLst>
              <a:path w="253" h="33" extrusionOk="0">
                <a:moveTo>
                  <a:pt x="253" y="1"/>
                </a:moveTo>
                <a:lnTo>
                  <a:pt x="253" y="1"/>
                </a:lnTo>
                <a:cubicBezTo>
                  <a:pt x="189" y="1"/>
                  <a:pt x="64" y="1"/>
                  <a:pt x="1" y="32"/>
                </a:cubicBezTo>
                <a:cubicBezTo>
                  <a:pt x="95" y="1"/>
                  <a:pt x="190" y="1"/>
                  <a:pt x="25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05" name="Google Shape;6005;p70"/>
          <p:cNvGrpSpPr/>
          <p:nvPr/>
        </p:nvGrpSpPr>
        <p:grpSpPr>
          <a:xfrm>
            <a:off x="4417669" y="3883578"/>
            <a:ext cx="295536" cy="336332"/>
            <a:chOff x="-54793175" y="3982600"/>
            <a:chExt cx="279625" cy="318225"/>
          </a:xfrm>
        </p:grpSpPr>
        <p:sp>
          <p:nvSpPr>
            <p:cNvPr id="6006" name="Google Shape;6006;p70"/>
            <p:cNvSpPr/>
            <p:nvPr/>
          </p:nvSpPr>
          <p:spPr>
            <a:xfrm>
              <a:off x="-54646675" y="39826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70"/>
            <p:cNvSpPr/>
            <p:nvPr/>
          </p:nvSpPr>
          <p:spPr>
            <a:xfrm>
              <a:off x="-54644325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70"/>
            <p:cNvSpPr/>
            <p:nvPr/>
          </p:nvSpPr>
          <p:spPr>
            <a:xfrm>
              <a:off x="-54773475" y="39834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70"/>
            <p:cNvSpPr/>
            <p:nvPr/>
          </p:nvSpPr>
          <p:spPr>
            <a:xfrm>
              <a:off x="-54699450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70"/>
            <p:cNvSpPr/>
            <p:nvPr/>
          </p:nvSpPr>
          <p:spPr>
            <a:xfrm>
              <a:off x="-54756150" y="4112550"/>
              <a:ext cx="204800" cy="188275"/>
            </a:xfrm>
            <a:custGeom>
              <a:avLst/>
              <a:gdLst/>
              <a:ahLst/>
              <a:cxnLst/>
              <a:rect l="l" t="t" r="r" b="b"/>
              <a:pathLst>
                <a:path w="8192" h="7531" extrusionOk="0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70"/>
            <p:cNvSpPr/>
            <p:nvPr/>
          </p:nvSpPr>
          <p:spPr>
            <a:xfrm>
              <a:off x="-54532475" y="4136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70"/>
            <p:cNvSpPr/>
            <p:nvPr/>
          </p:nvSpPr>
          <p:spPr>
            <a:xfrm>
              <a:off x="-547931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3" name="Google Shape;6013;p70"/>
          <p:cNvGrpSpPr/>
          <p:nvPr/>
        </p:nvGrpSpPr>
        <p:grpSpPr>
          <a:xfrm>
            <a:off x="6494706" y="3048653"/>
            <a:ext cx="295536" cy="336332"/>
            <a:chOff x="-52832000" y="3192625"/>
            <a:chExt cx="279625" cy="318225"/>
          </a:xfrm>
        </p:grpSpPr>
        <p:sp>
          <p:nvSpPr>
            <p:cNvPr id="6014" name="Google Shape;6014;p70"/>
            <p:cNvSpPr/>
            <p:nvPr/>
          </p:nvSpPr>
          <p:spPr>
            <a:xfrm>
              <a:off x="-52574450" y="3306025"/>
              <a:ext cx="22075" cy="110300"/>
            </a:xfrm>
            <a:custGeom>
              <a:avLst/>
              <a:gdLst/>
              <a:ahLst/>
              <a:cxnLst/>
              <a:rect l="l" t="t" r="r" b="b"/>
              <a:pathLst>
                <a:path w="883" h="441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348"/>
                    <a:pt x="127" y="726"/>
                    <a:pt x="127" y="1104"/>
                  </a:cubicBezTo>
                  <a:lnTo>
                    <a:pt x="127" y="3939"/>
                  </a:lnTo>
                  <a:cubicBezTo>
                    <a:pt x="127" y="4097"/>
                    <a:pt x="127" y="4254"/>
                    <a:pt x="95" y="4412"/>
                  </a:cubicBezTo>
                  <a:cubicBezTo>
                    <a:pt x="537" y="4254"/>
                    <a:pt x="883" y="3876"/>
                    <a:pt x="883" y="3341"/>
                  </a:cubicBezTo>
                  <a:lnTo>
                    <a:pt x="883" y="1104"/>
                  </a:lnTo>
                  <a:cubicBezTo>
                    <a:pt x="883" y="600"/>
                    <a:pt x="537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70"/>
            <p:cNvSpPr/>
            <p:nvPr/>
          </p:nvSpPr>
          <p:spPr>
            <a:xfrm>
              <a:off x="-52826475" y="3192625"/>
              <a:ext cx="267800" cy="100050"/>
            </a:xfrm>
            <a:custGeom>
              <a:avLst/>
              <a:gdLst/>
              <a:ahLst/>
              <a:cxnLst/>
              <a:rect l="l" t="t" r="r" b="b"/>
              <a:pathLst>
                <a:path w="10712" h="4002" extrusionOk="0">
                  <a:moveTo>
                    <a:pt x="5356" y="0"/>
                  </a:moveTo>
                  <a:cubicBezTo>
                    <a:pt x="2836" y="0"/>
                    <a:pt x="725" y="1670"/>
                    <a:pt x="0" y="4001"/>
                  </a:cubicBezTo>
                  <a:cubicBezTo>
                    <a:pt x="284" y="3844"/>
                    <a:pt x="567" y="3749"/>
                    <a:pt x="882" y="3749"/>
                  </a:cubicBezTo>
                  <a:cubicBezTo>
                    <a:pt x="1639" y="2017"/>
                    <a:pt x="3371" y="756"/>
                    <a:pt x="5356" y="756"/>
                  </a:cubicBezTo>
                  <a:cubicBezTo>
                    <a:pt x="7373" y="756"/>
                    <a:pt x="9105" y="1985"/>
                    <a:pt x="9861" y="3749"/>
                  </a:cubicBezTo>
                  <a:cubicBezTo>
                    <a:pt x="10176" y="3749"/>
                    <a:pt x="10492" y="3844"/>
                    <a:pt x="10712" y="4001"/>
                  </a:cubicBezTo>
                  <a:cubicBezTo>
                    <a:pt x="10019" y="1702"/>
                    <a:pt x="7877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70"/>
            <p:cNvSpPr/>
            <p:nvPr/>
          </p:nvSpPr>
          <p:spPr>
            <a:xfrm>
              <a:off x="-52794975" y="3361175"/>
              <a:ext cx="204800" cy="149675"/>
            </a:xfrm>
            <a:custGeom>
              <a:avLst/>
              <a:gdLst/>
              <a:ahLst/>
              <a:cxnLst/>
              <a:rect l="l" t="t" r="r" b="b"/>
              <a:pathLst>
                <a:path w="8192" h="5987" extrusionOk="0">
                  <a:moveTo>
                    <a:pt x="5132" y="2560"/>
                  </a:moveTo>
                  <a:cubicBezTo>
                    <a:pt x="5230" y="2560"/>
                    <a:pt x="5325" y="2599"/>
                    <a:pt x="5388" y="2678"/>
                  </a:cubicBezTo>
                  <a:cubicBezTo>
                    <a:pt x="5577" y="2836"/>
                    <a:pt x="5577" y="3088"/>
                    <a:pt x="5419" y="3182"/>
                  </a:cubicBezTo>
                  <a:cubicBezTo>
                    <a:pt x="5073" y="3560"/>
                    <a:pt x="4569" y="3749"/>
                    <a:pt x="4096" y="3749"/>
                  </a:cubicBezTo>
                  <a:cubicBezTo>
                    <a:pt x="3592" y="3749"/>
                    <a:pt x="3120" y="3560"/>
                    <a:pt x="2773" y="3182"/>
                  </a:cubicBezTo>
                  <a:cubicBezTo>
                    <a:pt x="2615" y="3025"/>
                    <a:pt x="2615" y="2804"/>
                    <a:pt x="2773" y="2678"/>
                  </a:cubicBezTo>
                  <a:cubicBezTo>
                    <a:pt x="2852" y="2599"/>
                    <a:pt x="2946" y="2560"/>
                    <a:pt x="3037" y="2560"/>
                  </a:cubicBezTo>
                  <a:cubicBezTo>
                    <a:pt x="3127" y="2560"/>
                    <a:pt x="3214" y="2599"/>
                    <a:pt x="3277" y="2678"/>
                  </a:cubicBezTo>
                  <a:cubicBezTo>
                    <a:pt x="3498" y="2899"/>
                    <a:pt x="3781" y="3009"/>
                    <a:pt x="4065" y="3009"/>
                  </a:cubicBezTo>
                  <a:cubicBezTo>
                    <a:pt x="4348" y="3009"/>
                    <a:pt x="4632" y="2899"/>
                    <a:pt x="4852" y="2678"/>
                  </a:cubicBezTo>
                  <a:cubicBezTo>
                    <a:pt x="4931" y="2599"/>
                    <a:pt x="5033" y="2560"/>
                    <a:pt x="5132" y="2560"/>
                  </a:cubicBezTo>
                  <a:close/>
                  <a:moveTo>
                    <a:pt x="1" y="0"/>
                  </a:moveTo>
                  <a:lnTo>
                    <a:pt x="1" y="1859"/>
                  </a:lnTo>
                  <a:cubicBezTo>
                    <a:pt x="1" y="2993"/>
                    <a:pt x="473" y="4127"/>
                    <a:pt x="1355" y="4915"/>
                  </a:cubicBezTo>
                  <a:cubicBezTo>
                    <a:pt x="2111" y="5640"/>
                    <a:pt x="3088" y="5986"/>
                    <a:pt x="4096" y="5986"/>
                  </a:cubicBezTo>
                  <a:lnTo>
                    <a:pt x="4506" y="5986"/>
                  </a:lnTo>
                  <a:cubicBezTo>
                    <a:pt x="6585" y="5797"/>
                    <a:pt x="8192" y="3907"/>
                    <a:pt x="8192" y="1733"/>
                  </a:cubicBezTo>
                  <a:lnTo>
                    <a:pt x="8192" y="32"/>
                  </a:lnTo>
                  <a:cubicBezTo>
                    <a:pt x="8192" y="1261"/>
                    <a:pt x="7215" y="2237"/>
                    <a:pt x="5955" y="2237"/>
                  </a:cubicBezTo>
                  <a:cubicBezTo>
                    <a:pt x="5167" y="2237"/>
                    <a:pt x="4506" y="1859"/>
                    <a:pt x="4096" y="1229"/>
                  </a:cubicBezTo>
                  <a:cubicBezTo>
                    <a:pt x="3718" y="1796"/>
                    <a:pt x="2994" y="2237"/>
                    <a:pt x="2269" y="2237"/>
                  </a:cubicBezTo>
                  <a:cubicBezTo>
                    <a:pt x="1040" y="2237"/>
                    <a:pt x="1" y="126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70"/>
            <p:cNvSpPr/>
            <p:nvPr/>
          </p:nvSpPr>
          <p:spPr>
            <a:xfrm>
              <a:off x="-52791025" y="3231225"/>
              <a:ext cx="137850" cy="74825"/>
            </a:xfrm>
            <a:custGeom>
              <a:avLst/>
              <a:gdLst/>
              <a:ahLst/>
              <a:cxnLst/>
              <a:rect l="l" t="t" r="r" b="b"/>
              <a:pathLst>
                <a:path w="5514" h="2993" extrusionOk="0">
                  <a:moveTo>
                    <a:pt x="3938" y="0"/>
                  </a:moveTo>
                  <a:cubicBezTo>
                    <a:pt x="2048" y="0"/>
                    <a:pt x="473" y="1260"/>
                    <a:pt x="0" y="2993"/>
                  </a:cubicBezTo>
                  <a:lnTo>
                    <a:pt x="1701" y="2993"/>
                  </a:lnTo>
                  <a:cubicBezTo>
                    <a:pt x="3434" y="2993"/>
                    <a:pt x="4946" y="1890"/>
                    <a:pt x="5513" y="315"/>
                  </a:cubicBezTo>
                  <a:cubicBezTo>
                    <a:pt x="5041" y="126"/>
                    <a:pt x="4505" y="0"/>
                    <a:pt x="39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70"/>
            <p:cNvSpPr/>
            <p:nvPr/>
          </p:nvSpPr>
          <p:spPr>
            <a:xfrm>
              <a:off x="-52683125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00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70"/>
            <p:cNvSpPr/>
            <p:nvPr/>
          </p:nvSpPr>
          <p:spPr>
            <a:xfrm>
              <a:off x="-52794975" y="3247750"/>
              <a:ext cx="204800" cy="104000"/>
            </a:xfrm>
            <a:custGeom>
              <a:avLst/>
              <a:gdLst/>
              <a:ahLst/>
              <a:cxnLst/>
              <a:rect l="l" t="t" r="r" b="b"/>
              <a:pathLst>
                <a:path w="8192" h="4160" extrusionOk="0">
                  <a:moveTo>
                    <a:pt x="6365" y="1"/>
                  </a:moveTo>
                  <a:cubicBezTo>
                    <a:pt x="5640" y="1828"/>
                    <a:pt x="3876" y="3025"/>
                    <a:pt x="1859" y="3025"/>
                  </a:cubicBezTo>
                  <a:lnTo>
                    <a:pt x="1" y="3025"/>
                  </a:lnTo>
                  <a:lnTo>
                    <a:pt x="1" y="3403"/>
                  </a:lnTo>
                  <a:lnTo>
                    <a:pt x="1" y="4159"/>
                  </a:lnTo>
                  <a:cubicBezTo>
                    <a:pt x="1" y="3939"/>
                    <a:pt x="158" y="3781"/>
                    <a:pt x="379" y="3781"/>
                  </a:cubicBezTo>
                  <a:lnTo>
                    <a:pt x="7814" y="3781"/>
                  </a:lnTo>
                  <a:cubicBezTo>
                    <a:pt x="8003" y="3781"/>
                    <a:pt x="8160" y="3939"/>
                    <a:pt x="8160" y="4159"/>
                  </a:cubicBezTo>
                  <a:lnTo>
                    <a:pt x="8160" y="3403"/>
                  </a:lnTo>
                  <a:cubicBezTo>
                    <a:pt x="8192" y="2017"/>
                    <a:pt x="7467" y="757"/>
                    <a:pt x="6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70"/>
            <p:cNvSpPr/>
            <p:nvPr/>
          </p:nvSpPr>
          <p:spPr>
            <a:xfrm>
              <a:off x="-52776850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32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70"/>
            <p:cNvSpPr/>
            <p:nvPr/>
          </p:nvSpPr>
          <p:spPr>
            <a:xfrm>
              <a:off x="-52832000" y="3306025"/>
              <a:ext cx="21300" cy="110300"/>
            </a:xfrm>
            <a:custGeom>
              <a:avLst/>
              <a:gdLst/>
              <a:ahLst/>
              <a:cxnLst/>
              <a:rect l="l" t="t" r="r" b="b"/>
              <a:pathLst>
                <a:path w="852" h="4412" extrusionOk="0">
                  <a:moveTo>
                    <a:pt x="851" y="1"/>
                  </a:moveTo>
                  <a:cubicBezTo>
                    <a:pt x="347" y="127"/>
                    <a:pt x="1" y="568"/>
                    <a:pt x="1" y="1104"/>
                  </a:cubicBezTo>
                  <a:lnTo>
                    <a:pt x="1" y="3341"/>
                  </a:lnTo>
                  <a:cubicBezTo>
                    <a:pt x="1" y="3813"/>
                    <a:pt x="316" y="4254"/>
                    <a:pt x="757" y="4412"/>
                  </a:cubicBezTo>
                  <a:lnTo>
                    <a:pt x="757" y="4097"/>
                  </a:lnTo>
                  <a:lnTo>
                    <a:pt x="757" y="3341"/>
                  </a:lnTo>
                  <a:lnTo>
                    <a:pt x="757" y="1104"/>
                  </a:lnTo>
                  <a:cubicBezTo>
                    <a:pt x="757" y="726"/>
                    <a:pt x="788" y="348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2" name="Google Shape;6022;p70"/>
          <p:cNvGrpSpPr/>
          <p:nvPr/>
        </p:nvGrpSpPr>
        <p:grpSpPr>
          <a:xfrm>
            <a:off x="6473899" y="3464042"/>
            <a:ext cx="337151" cy="335486"/>
            <a:chOff x="-52851675" y="3585650"/>
            <a:chExt cx="319000" cy="317425"/>
          </a:xfrm>
        </p:grpSpPr>
        <p:sp>
          <p:nvSpPr>
            <p:cNvPr id="6023" name="Google Shape;6023;p70"/>
            <p:cNvSpPr/>
            <p:nvPr/>
          </p:nvSpPr>
          <p:spPr>
            <a:xfrm>
              <a:off x="-52851675" y="3641575"/>
              <a:ext cx="319000" cy="106350"/>
            </a:xfrm>
            <a:custGeom>
              <a:avLst/>
              <a:gdLst/>
              <a:ahLst/>
              <a:cxnLst/>
              <a:rect l="l" t="t" r="r" b="b"/>
              <a:pathLst>
                <a:path w="12760" h="4254" extrusionOk="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70"/>
            <p:cNvSpPr/>
            <p:nvPr/>
          </p:nvSpPr>
          <p:spPr>
            <a:xfrm>
              <a:off x="-52787100" y="3585650"/>
              <a:ext cx="189050" cy="52000"/>
            </a:xfrm>
            <a:custGeom>
              <a:avLst/>
              <a:gdLst/>
              <a:ahLst/>
              <a:cxnLst/>
              <a:rect l="l" t="t" r="r" b="b"/>
              <a:pathLst>
                <a:path w="7562" h="2080" extrusionOk="0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70"/>
            <p:cNvSpPr/>
            <p:nvPr/>
          </p:nvSpPr>
          <p:spPr>
            <a:xfrm>
              <a:off x="-52794975" y="3696700"/>
              <a:ext cx="127625" cy="74850"/>
            </a:xfrm>
            <a:custGeom>
              <a:avLst/>
              <a:gdLst/>
              <a:ahLst/>
              <a:cxnLst/>
              <a:rect l="l" t="t" r="r" b="b"/>
              <a:pathLst>
                <a:path w="5105" h="2994" extrusionOk="0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70"/>
            <p:cNvSpPr/>
            <p:nvPr/>
          </p:nvSpPr>
          <p:spPr>
            <a:xfrm>
              <a:off x="-52795750" y="3700625"/>
              <a:ext cx="204800" cy="202450"/>
            </a:xfrm>
            <a:custGeom>
              <a:avLst/>
              <a:gdLst/>
              <a:ahLst/>
              <a:cxnLst/>
              <a:rect l="l" t="t" r="r" b="b"/>
              <a:pathLst>
                <a:path w="8192" h="8098" extrusionOk="0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70"/>
            <p:cNvSpPr/>
            <p:nvPr/>
          </p:nvSpPr>
          <p:spPr>
            <a:xfrm>
              <a:off x="-52832775" y="374002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70"/>
            <p:cNvSpPr/>
            <p:nvPr/>
          </p:nvSpPr>
          <p:spPr>
            <a:xfrm>
              <a:off x="-525705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9" name="Google Shape;6029;p70"/>
          <p:cNvGrpSpPr/>
          <p:nvPr/>
        </p:nvGrpSpPr>
        <p:grpSpPr>
          <a:xfrm>
            <a:off x="6494706" y="3876920"/>
            <a:ext cx="295536" cy="337178"/>
            <a:chOff x="-52832000" y="3976300"/>
            <a:chExt cx="279625" cy="319025"/>
          </a:xfrm>
        </p:grpSpPr>
        <p:sp>
          <p:nvSpPr>
            <p:cNvPr id="6030" name="Google Shape;6030;p70"/>
            <p:cNvSpPr/>
            <p:nvPr/>
          </p:nvSpPr>
          <p:spPr>
            <a:xfrm>
              <a:off x="-52794975" y="3976300"/>
              <a:ext cx="204800" cy="112650"/>
            </a:xfrm>
            <a:custGeom>
              <a:avLst/>
              <a:gdLst/>
              <a:ahLst/>
              <a:cxnLst/>
              <a:rect l="l" t="t" r="r" b="b"/>
              <a:pathLst>
                <a:path w="8192" h="4506" extrusionOk="0">
                  <a:moveTo>
                    <a:pt x="4096" y="1"/>
                  </a:moveTo>
                  <a:cubicBezTo>
                    <a:pt x="1859" y="1"/>
                    <a:pt x="1" y="1859"/>
                    <a:pt x="1" y="4096"/>
                  </a:cubicBezTo>
                  <a:lnTo>
                    <a:pt x="1" y="4506"/>
                  </a:lnTo>
                  <a:cubicBezTo>
                    <a:pt x="883" y="3120"/>
                    <a:pt x="2363" y="2206"/>
                    <a:pt x="4096" y="2206"/>
                  </a:cubicBezTo>
                  <a:cubicBezTo>
                    <a:pt x="5829" y="2206"/>
                    <a:pt x="7341" y="3120"/>
                    <a:pt x="8192" y="4506"/>
                  </a:cubicBezTo>
                  <a:lnTo>
                    <a:pt x="8192" y="4096"/>
                  </a:lnTo>
                  <a:cubicBezTo>
                    <a:pt x="8192" y="1859"/>
                    <a:pt x="6365" y="1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70"/>
            <p:cNvSpPr/>
            <p:nvPr/>
          </p:nvSpPr>
          <p:spPr>
            <a:xfrm>
              <a:off x="-52757175" y="4051125"/>
              <a:ext cx="167000" cy="94550"/>
            </a:xfrm>
            <a:custGeom>
              <a:avLst/>
              <a:gdLst/>
              <a:ahLst/>
              <a:cxnLst/>
              <a:rect l="l" t="t" r="r" b="b"/>
              <a:pathLst>
                <a:path w="6680" h="3782" extrusionOk="0">
                  <a:moveTo>
                    <a:pt x="2584" y="1"/>
                  </a:moveTo>
                  <a:cubicBezTo>
                    <a:pt x="1608" y="1"/>
                    <a:pt x="694" y="379"/>
                    <a:pt x="1" y="946"/>
                  </a:cubicBezTo>
                  <a:cubicBezTo>
                    <a:pt x="473" y="820"/>
                    <a:pt x="977" y="757"/>
                    <a:pt x="1482" y="757"/>
                  </a:cubicBezTo>
                  <a:cubicBezTo>
                    <a:pt x="3750" y="757"/>
                    <a:pt x="5672" y="1985"/>
                    <a:pt x="6680" y="3781"/>
                  </a:cubicBezTo>
                  <a:cubicBezTo>
                    <a:pt x="6522" y="1670"/>
                    <a:pt x="4758" y="1"/>
                    <a:pt x="25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70"/>
            <p:cNvSpPr/>
            <p:nvPr/>
          </p:nvSpPr>
          <p:spPr>
            <a:xfrm>
              <a:off x="-52794975" y="4088925"/>
              <a:ext cx="204025" cy="206400"/>
            </a:xfrm>
            <a:custGeom>
              <a:avLst/>
              <a:gdLst/>
              <a:ahLst/>
              <a:cxnLst/>
              <a:rect l="l" t="t" r="r" b="b"/>
              <a:pathLst>
                <a:path w="8161" h="8256" extrusionOk="0">
                  <a:moveTo>
                    <a:pt x="2615" y="2238"/>
                  </a:moveTo>
                  <a:cubicBezTo>
                    <a:pt x="2804" y="2238"/>
                    <a:pt x="2962" y="2395"/>
                    <a:pt x="2962" y="2584"/>
                  </a:cubicBezTo>
                  <a:cubicBezTo>
                    <a:pt x="2962" y="2805"/>
                    <a:pt x="2804" y="2962"/>
                    <a:pt x="2615" y="2962"/>
                  </a:cubicBezTo>
                  <a:cubicBezTo>
                    <a:pt x="2602" y="2965"/>
                    <a:pt x="2588" y="2966"/>
                    <a:pt x="2574" y="2966"/>
                  </a:cubicBezTo>
                  <a:cubicBezTo>
                    <a:pt x="2404" y="2966"/>
                    <a:pt x="2269" y="2788"/>
                    <a:pt x="2269" y="2584"/>
                  </a:cubicBezTo>
                  <a:cubicBezTo>
                    <a:pt x="2269" y="2395"/>
                    <a:pt x="2426" y="2238"/>
                    <a:pt x="2615" y="2238"/>
                  </a:cubicBezTo>
                  <a:close/>
                  <a:moveTo>
                    <a:pt x="5608" y="2269"/>
                  </a:moveTo>
                  <a:cubicBezTo>
                    <a:pt x="5797" y="2269"/>
                    <a:pt x="5955" y="2427"/>
                    <a:pt x="5955" y="2647"/>
                  </a:cubicBezTo>
                  <a:cubicBezTo>
                    <a:pt x="5955" y="2805"/>
                    <a:pt x="5797" y="2994"/>
                    <a:pt x="5608" y="2994"/>
                  </a:cubicBezTo>
                  <a:cubicBezTo>
                    <a:pt x="5419" y="2994"/>
                    <a:pt x="5262" y="2836"/>
                    <a:pt x="5262" y="2647"/>
                  </a:cubicBezTo>
                  <a:cubicBezTo>
                    <a:pt x="5262" y="2427"/>
                    <a:pt x="5419" y="2269"/>
                    <a:pt x="5608" y="2269"/>
                  </a:cubicBezTo>
                  <a:close/>
                  <a:moveTo>
                    <a:pt x="5132" y="4797"/>
                  </a:moveTo>
                  <a:cubicBezTo>
                    <a:pt x="5230" y="4797"/>
                    <a:pt x="5325" y="4837"/>
                    <a:pt x="5388" y="4916"/>
                  </a:cubicBezTo>
                  <a:cubicBezTo>
                    <a:pt x="5577" y="5042"/>
                    <a:pt x="5577" y="5262"/>
                    <a:pt x="5419" y="5420"/>
                  </a:cubicBezTo>
                  <a:cubicBezTo>
                    <a:pt x="5073" y="5766"/>
                    <a:pt x="4569" y="5987"/>
                    <a:pt x="4096" y="5987"/>
                  </a:cubicBezTo>
                  <a:cubicBezTo>
                    <a:pt x="3592" y="5987"/>
                    <a:pt x="3120" y="5766"/>
                    <a:pt x="2773" y="5420"/>
                  </a:cubicBezTo>
                  <a:cubicBezTo>
                    <a:pt x="2615" y="5262"/>
                    <a:pt x="2615" y="5042"/>
                    <a:pt x="2773" y="4916"/>
                  </a:cubicBezTo>
                  <a:cubicBezTo>
                    <a:pt x="2852" y="4837"/>
                    <a:pt x="2946" y="4797"/>
                    <a:pt x="3037" y="4797"/>
                  </a:cubicBezTo>
                  <a:cubicBezTo>
                    <a:pt x="3127" y="4797"/>
                    <a:pt x="3214" y="4837"/>
                    <a:pt x="3277" y="4916"/>
                  </a:cubicBezTo>
                  <a:cubicBezTo>
                    <a:pt x="3498" y="5136"/>
                    <a:pt x="3781" y="5246"/>
                    <a:pt x="4065" y="5246"/>
                  </a:cubicBezTo>
                  <a:cubicBezTo>
                    <a:pt x="4348" y="5246"/>
                    <a:pt x="4632" y="5136"/>
                    <a:pt x="4852" y="4916"/>
                  </a:cubicBezTo>
                  <a:cubicBezTo>
                    <a:pt x="4931" y="4837"/>
                    <a:pt x="5033" y="4797"/>
                    <a:pt x="5132" y="4797"/>
                  </a:cubicBezTo>
                  <a:close/>
                  <a:moveTo>
                    <a:pt x="2994" y="1"/>
                  </a:moveTo>
                  <a:cubicBezTo>
                    <a:pt x="2174" y="1"/>
                    <a:pt x="1387" y="190"/>
                    <a:pt x="631" y="536"/>
                  </a:cubicBezTo>
                  <a:cubicBezTo>
                    <a:pt x="599" y="536"/>
                    <a:pt x="599" y="536"/>
                    <a:pt x="568" y="599"/>
                  </a:cubicBezTo>
                  <a:cubicBezTo>
                    <a:pt x="221" y="1166"/>
                    <a:pt x="1" y="1891"/>
                    <a:pt x="1" y="2584"/>
                  </a:cubicBezTo>
                  <a:lnTo>
                    <a:pt x="1" y="4128"/>
                  </a:lnTo>
                  <a:cubicBezTo>
                    <a:pt x="1" y="6365"/>
                    <a:pt x="1859" y="8255"/>
                    <a:pt x="4096" y="8255"/>
                  </a:cubicBezTo>
                  <a:cubicBezTo>
                    <a:pt x="6207" y="8255"/>
                    <a:pt x="7940" y="6680"/>
                    <a:pt x="8160" y="4695"/>
                  </a:cubicBezTo>
                  <a:cubicBezTo>
                    <a:pt x="7877" y="2017"/>
                    <a:pt x="5671" y="1"/>
                    <a:pt x="29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70"/>
            <p:cNvSpPr/>
            <p:nvPr/>
          </p:nvSpPr>
          <p:spPr>
            <a:xfrm>
              <a:off x="-528320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70"/>
            <p:cNvSpPr/>
            <p:nvPr/>
          </p:nvSpPr>
          <p:spPr>
            <a:xfrm>
              <a:off x="-525713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694"/>
                    <a:pt x="442" y="2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5" name="Google Shape;6035;p70"/>
          <p:cNvGrpSpPr/>
          <p:nvPr/>
        </p:nvGrpSpPr>
        <p:grpSpPr>
          <a:xfrm>
            <a:off x="7742405" y="3055312"/>
            <a:ext cx="297200" cy="336332"/>
            <a:chOff x="-51633225" y="3198925"/>
            <a:chExt cx="281200" cy="318225"/>
          </a:xfrm>
        </p:grpSpPr>
        <p:sp>
          <p:nvSpPr>
            <p:cNvPr id="6036" name="Google Shape;6036;p70"/>
            <p:cNvSpPr/>
            <p:nvPr/>
          </p:nvSpPr>
          <p:spPr>
            <a:xfrm>
              <a:off x="-516332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0"/>
                  </a:moveTo>
                  <a:cubicBezTo>
                    <a:pt x="315" y="284"/>
                    <a:pt x="0" y="756"/>
                    <a:pt x="0" y="1292"/>
                  </a:cubicBezTo>
                  <a:cubicBezTo>
                    <a:pt x="0" y="1859"/>
                    <a:pt x="315" y="2332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70"/>
            <p:cNvSpPr/>
            <p:nvPr/>
          </p:nvSpPr>
          <p:spPr>
            <a:xfrm>
              <a:off x="-51595425" y="334857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292"/>
                    <a:pt x="2836" y="1449"/>
                    <a:pt x="2647" y="1449"/>
                  </a:cubicBezTo>
                  <a:cubicBezTo>
                    <a:pt x="2426" y="1449"/>
                    <a:pt x="2269" y="1292"/>
                    <a:pt x="2269" y="1103"/>
                  </a:cubicBezTo>
                  <a:cubicBezTo>
                    <a:pt x="2237" y="914"/>
                    <a:pt x="2395" y="756"/>
                    <a:pt x="2647" y="756"/>
                  </a:cubicBezTo>
                  <a:close/>
                  <a:moveTo>
                    <a:pt x="5577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577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230" y="914"/>
                    <a:pt x="5388" y="756"/>
                    <a:pt x="5577" y="756"/>
                  </a:cubicBezTo>
                  <a:close/>
                  <a:moveTo>
                    <a:pt x="5148" y="3316"/>
                  </a:moveTo>
                  <a:cubicBezTo>
                    <a:pt x="5238" y="3316"/>
                    <a:pt x="5325" y="3356"/>
                    <a:pt x="5388" y="3434"/>
                  </a:cubicBezTo>
                  <a:cubicBezTo>
                    <a:pt x="5545" y="3592"/>
                    <a:pt x="5545" y="3812"/>
                    <a:pt x="5388" y="3938"/>
                  </a:cubicBezTo>
                  <a:cubicBezTo>
                    <a:pt x="5041" y="4285"/>
                    <a:pt x="4569" y="4474"/>
                    <a:pt x="4096" y="4474"/>
                  </a:cubicBezTo>
                  <a:cubicBezTo>
                    <a:pt x="3624" y="4474"/>
                    <a:pt x="3120" y="4285"/>
                    <a:pt x="2804" y="3938"/>
                  </a:cubicBezTo>
                  <a:cubicBezTo>
                    <a:pt x="2647" y="3781"/>
                    <a:pt x="2647" y="3529"/>
                    <a:pt x="2804" y="3434"/>
                  </a:cubicBezTo>
                  <a:cubicBezTo>
                    <a:pt x="2883" y="3371"/>
                    <a:pt x="2978" y="3340"/>
                    <a:pt x="3068" y="3340"/>
                  </a:cubicBezTo>
                  <a:cubicBezTo>
                    <a:pt x="3159" y="3340"/>
                    <a:pt x="3246" y="3371"/>
                    <a:pt x="3309" y="3434"/>
                  </a:cubicBezTo>
                  <a:cubicBezTo>
                    <a:pt x="3529" y="3639"/>
                    <a:pt x="3813" y="3741"/>
                    <a:pt x="4096" y="3741"/>
                  </a:cubicBezTo>
                  <a:cubicBezTo>
                    <a:pt x="4380" y="3741"/>
                    <a:pt x="4663" y="3639"/>
                    <a:pt x="4884" y="3434"/>
                  </a:cubicBezTo>
                  <a:cubicBezTo>
                    <a:pt x="4963" y="3356"/>
                    <a:pt x="5057" y="3316"/>
                    <a:pt x="5148" y="3316"/>
                  </a:cubicBezTo>
                  <a:close/>
                  <a:moveTo>
                    <a:pt x="1" y="0"/>
                  </a:moveTo>
                  <a:lnTo>
                    <a:pt x="1" y="2647"/>
                  </a:lnTo>
                  <a:cubicBezTo>
                    <a:pt x="1" y="4883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47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70"/>
            <p:cNvSpPr/>
            <p:nvPr/>
          </p:nvSpPr>
          <p:spPr>
            <a:xfrm>
              <a:off x="-51633225" y="3292650"/>
              <a:ext cx="279625" cy="37050"/>
            </a:xfrm>
            <a:custGeom>
              <a:avLst/>
              <a:gdLst/>
              <a:ahLst/>
              <a:cxnLst/>
              <a:rect l="l" t="t" r="r" b="b"/>
              <a:pathLst>
                <a:path w="11185" h="1482" extrusionOk="0">
                  <a:moveTo>
                    <a:pt x="1513" y="0"/>
                  </a:moveTo>
                  <a:cubicBezTo>
                    <a:pt x="851" y="0"/>
                    <a:pt x="284" y="410"/>
                    <a:pt x="95" y="1009"/>
                  </a:cubicBezTo>
                  <a:cubicBezTo>
                    <a:pt x="0" y="1261"/>
                    <a:pt x="221" y="1481"/>
                    <a:pt x="441" y="1481"/>
                  </a:cubicBezTo>
                  <a:lnTo>
                    <a:pt x="10775" y="1481"/>
                  </a:lnTo>
                  <a:cubicBezTo>
                    <a:pt x="10996" y="1481"/>
                    <a:pt x="11185" y="1261"/>
                    <a:pt x="11122" y="1009"/>
                  </a:cubicBezTo>
                  <a:cubicBezTo>
                    <a:pt x="10933" y="410"/>
                    <a:pt x="10365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70"/>
            <p:cNvSpPr/>
            <p:nvPr/>
          </p:nvSpPr>
          <p:spPr>
            <a:xfrm>
              <a:off x="-5149225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" y="0"/>
                  </a:moveTo>
                  <a:lnTo>
                    <a:pt x="1" y="0"/>
                  </a:lnTo>
                  <a:cubicBezTo>
                    <a:pt x="946" y="0"/>
                    <a:pt x="1576" y="1418"/>
                    <a:pt x="1765" y="2993"/>
                  </a:cubicBezTo>
                  <a:lnTo>
                    <a:pt x="3939" y="2993"/>
                  </a:lnTo>
                  <a:cubicBezTo>
                    <a:pt x="3466" y="1261"/>
                    <a:pt x="1859" y="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70"/>
            <p:cNvSpPr/>
            <p:nvPr/>
          </p:nvSpPr>
          <p:spPr>
            <a:xfrm>
              <a:off x="-5159070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3939" y="0"/>
                  </a:moveTo>
                  <a:lnTo>
                    <a:pt x="3939" y="0"/>
                  </a:lnTo>
                  <a:cubicBezTo>
                    <a:pt x="2048" y="0"/>
                    <a:pt x="473" y="1292"/>
                    <a:pt x="1" y="2993"/>
                  </a:cubicBezTo>
                  <a:lnTo>
                    <a:pt x="2174" y="2993"/>
                  </a:lnTo>
                  <a:cubicBezTo>
                    <a:pt x="2332" y="1418"/>
                    <a:pt x="2962" y="0"/>
                    <a:pt x="3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70"/>
            <p:cNvSpPr/>
            <p:nvPr/>
          </p:nvSpPr>
          <p:spPr>
            <a:xfrm>
              <a:off x="-51517450" y="3218600"/>
              <a:ext cx="52000" cy="55950"/>
            </a:xfrm>
            <a:custGeom>
              <a:avLst/>
              <a:gdLst/>
              <a:ahLst/>
              <a:cxnLst/>
              <a:rect l="l" t="t" r="r" b="b"/>
              <a:pathLst>
                <a:path w="2080" h="2238" extrusionOk="0">
                  <a:moveTo>
                    <a:pt x="1009" y="1"/>
                  </a:moveTo>
                  <a:cubicBezTo>
                    <a:pt x="662" y="1"/>
                    <a:pt x="158" y="852"/>
                    <a:pt x="1" y="2238"/>
                  </a:cubicBezTo>
                  <a:lnTo>
                    <a:pt x="2080" y="2238"/>
                  </a:lnTo>
                  <a:cubicBezTo>
                    <a:pt x="1828" y="820"/>
                    <a:pt x="1355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70"/>
            <p:cNvSpPr/>
            <p:nvPr/>
          </p:nvSpPr>
          <p:spPr>
            <a:xfrm>
              <a:off x="-51370950" y="3354075"/>
              <a:ext cx="18925" cy="64625"/>
            </a:xfrm>
            <a:custGeom>
              <a:avLst/>
              <a:gdLst/>
              <a:ahLst/>
              <a:cxnLst/>
              <a:rect l="l" t="t" r="r" b="b"/>
              <a:pathLst>
                <a:path w="757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42" y="2301"/>
                    <a:pt x="757" y="1828"/>
                    <a:pt x="757" y="1324"/>
                  </a:cubicBezTo>
                  <a:cubicBezTo>
                    <a:pt x="757" y="725"/>
                    <a:pt x="442" y="253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3" name="Google Shape;6043;p70"/>
          <p:cNvGrpSpPr/>
          <p:nvPr/>
        </p:nvGrpSpPr>
        <p:grpSpPr>
          <a:xfrm>
            <a:off x="2734606" y="3056131"/>
            <a:ext cx="342990" cy="335513"/>
            <a:chOff x="-56396775" y="3199700"/>
            <a:chExt cx="324525" cy="317450"/>
          </a:xfrm>
        </p:grpSpPr>
        <p:sp>
          <p:nvSpPr>
            <p:cNvPr id="6044" name="Google Shape;6044;p70"/>
            <p:cNvSpPr/>
            <p:nvPr/>
          </p:nvSpPr>
          <p:spPr>
            <a:xfrm>
              <a:off x="-563747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70"/>
            <p:cNvSpPr/>
            <p:nvPr/>
          </p:nvSpPr>
          <p:spPr>
            <a:xfrm>
              <a:off x="-56333775" y="3199700"/>
              <a:ext cx="198500" cy="73275"/>
            </a:xfrm>
            <a:custGeom>
              <a:avLst/>
              <a:gdLst/>
              <a:ahLst/>
              <a:cxnLst/>
              <a:rect l="l" t="t" r="r" b="b"/>
              <a:pathLst>
                <a:path w="7940" h="2931" extrusionOk="0">
                  <a:moveTo>
                    <a:pt x="2112" y="1"/>
                  </a:moveTo>
                  <a:cubicBezTo>
                    <a:pt x="1292" y="1"/>
                    <a:pt x="536" y="599"/>
                    <a:pt x="347" y="1387"/>
                  </a:cubicBezTo>
                  <a:lnTo>
                    <a:pt x="1" y="2773"/>
                  </a:lnTo>
                  <a:cubicBezTo>
                    <a:pt x="253" y="2868"/>
                    <a:pt x="568" y="2931"/>
                    <a:pt x="977" y="2931"/>
                  </a:cubicBezTo>
                  <a:lnTo>
                    <a:pt x="6963" y="2931"/>
                  </a:lnTo>
                  <a:cubicBezTo>
                    <a:pt x="7341" y="2931"/>
                    <a:pt x="7625" y="2868"/>
                    <a:pt x="7940" y="2773"/>
                  </a:cubicBezTo>
                  <a:lnTo>
                    <a:pt x="7593" y="1387"/>
                  </a:lnTo>
                  <a:cubicBezTo>
                    <a:pt x="7404" y="568"/>
                    <a:pt x="6648" y="1"/>
                    <a:pt x="5829" y="1"/>
                  </a:cubicBezTo>
                  <a:cubicBezTo>
                    <a:pt x="5546" y="1"/>
                    <a:pt x="5262" y="64"/>
                    <a:pt x="4979" y="190"/>
                  </a:cubicBezTo>
                  <a:lnTo>
                    <a:pt x="3970" y="725"/>
                  </a:lnTo>
                  <a:lnTo>
                    <a:pt x="2931" y="190"/>
                  </a:lnTo>
                  <a:cubicBezTo>
                    <a:pt x="2710" y="64"/>
                    <a:pt x="2395" y="1"/>
                    <a:pt x="21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70"/>
            <p:cNvSpPr/>
            <p:nvPr/>
          </p:nvSpPr>
          <p:spPr>
            <a:xfrm>
              <a:off x="-56396775" y="3273325"/>
              <a:ext cx="324525" cy="58725"/>
            </a:xfrm>
            <a:custGeom>
              <a:avLst/>
              <a:gdLst/>
              <a:ahLst/>
              <a:cxnLst/>
              <a:rect l="l" t="t" r="r" b="b"/>
              <a:pathLst>
                <a:path w="12981" h="2349" extrusionOk="0">
                  <a:moveTo>
                    <a:pt x="905" y="1"/>
                  </a:moveTo>
                  <a:cubicBezTo>
                    <a:pt x="606" y="1"/>
                    <a:pt x="325" y="165"/>
                    <a:pt x="189" y="458"/>
                  </a:cubicBezTo>
                  <a:cubicBezTo>
                    <a:pt x="0" y="836"/>
                    <a:pt x="158" y="1309"/>
                    <a:pt x="536" y="1498"/>
                  </a:cubicBezTo>
                  <a:cubicBezTo>
                    <a:pt x="1292" y="1876"/>
                    <a:pt x="2111" y="2349"/>
                    <a:pt x="3497" y="2349"/>
                  </a:cubicBezTo>
                  <a:lnTo>
                    <a:pt x="9483" y="2349"/>
                  </a:lnTo>
                  <a:cubicBezTo>
                    <a:pt x="10870" y="2349"/>
                    <a:pt x="11689" y="1908"/>
                    <a:pt x="12445" y="1498"/>
                  </a:cubicBezTo>
                  <a:cubicBezTo>
                    <a:pt x="12823" y="1277"/>
                    <a:pt x="12980" y="805"/>
                    <a:pt x="12791" y="458"/>
                  </a:cubicBezTo>
                  <a:cubicBezTo>
                    <a:pt x="12656" y="165"/>
                    <a:pt x="12375" y="1"/>
                    <a:pt x="12076" y="1"/>
                  </a:cubicBezTo>
                  <a:cubicBezTo>
                    <a:pt x="11958" y="1"/>
                    <a:pt x="11836" y="27"/>
                    <a:pt x="11720" y="80"/>
                  </a:cubicBezTo>
                  <a:cubicBezTo>
                    <a:pt x="10964" y="458"/>
                    <a:pt x="10460" y="773"/>
                    <a:pt x="9483" y="773"/>
                  </a:cubicBezTo>
                  <a:lnTo>
                    <a:pt x="3497" y="773"/>
                  </a:lnTo>
                  <a:cubicBezTo>
                    <a:pt x="2521" y="773"/>
                    <a:pt x="1985" y="490"/>
                    <a:pt x="1261" y="80"/>
                  </a:cubicBezTo>
                  <a:cubicBezTo>
                    <a:pt x="1144" y="27"/>
                    <a:pt x="1023" y="1"/>
                    <a:pt x="9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70"/>
            <p:cNvSpPr/>
            <p:nvPr/>
          </p:nvSpPr>
          <p:spPr>
            <a:xfrm>
              <a:off x="-56336925" y="3346200"/>
              <a:ext cx="204800" cy="78800"/>
            </a:xfrm>
            <a:custGeom>
              <a:avLst/>
              <a:gdLst/>
              <a:ahLst/>
              <a:cxnLst/>
              <a:rect l="l" t="t" r="r" b="b"/>
              <a:pathLst>
                <a:path w="8192" h="3152" extrusionOk="0">
                  <a:moveTo>
                    <a:pt x="2584" y="883"/>
                  </a:moveTo>
                  <a:cubicBezTo>
                    <a:pt x="2805" y="883"/>
                    <a:pt x="2962" y="1040"/>
                    <a:pt x="2962" y="1229"/>
                  </a:cubicBezTo>
                  <a:cubicBezTo>
                    <a:pt x="2962" y="1418"/>
                    <a:pt x="2836" y="1576"/>
                    <a:pt x="2584" y="1576"/>
                  </a:cubicBezTo>
                  <a:cubicBezTo>
                    <a:pt x="2395" y="1576"/>
                    <a:pt x="2238" y="1418"/>
                    <a:pt x="2238" y="1229"/>
                  </a:cubicBezTo>
                  <a:cubicBezTo>
                    <a:pt x="2238" y="1040"/>
                    <a:pt x="2395" y="883"/>
                    <a:pt x="2584" y="883"/>
                  </a:cubicBezTo>
                  <a:close/>
                  <a:moveTo>
                    <a:pt x="5577" y="883"/>
                  </a:moveTo>
                  <a:cubicBezTo>
                    <a:pt x="5798" y="883"/>
                    <a:pt x="5955" y="1040"/>
                    <a:pt x="5955" y="1229"/>
                  </a:cubicBezTo>
                  <a:cubicBezTo>
                    <a:pt x="5955" y="1418"/>
                    <a:pt x="5798" y="1576"/>
                    <a:pt x="5577" y="1576"/>
                  </a:cubicBezTo>
                  <a:cubicBezTo>
                    <a:pt x="5388" y="1576"/>
                    <a:pt x="5231" y="1418"/>
                    <a:pt x="5231" y="1229"/>
                  </a:cubicBezTo>
                  <a:cubicBezTo>
                    <a:pt x="5231" y="1040"/>
                    <a:pt x="5388" y="883"/>
                    <a:pt x="5577" y="883"/>
                  </a:cubicBezTo>
                  <a:close/>
                  <a:moveTo>
                    <a:pt x="1" y="1"/>
                  </a:moveTo>
                  <a:lnTo>
                    <a:pt x="1" y="2679"/>
                  </a:lnTo>
                  <a:cubicBezTo>
                    <a:pt x="1" y="2836"/>
                    <a:pt x="1" y="2994"/>
                    <a:pt x="32" y="3151"/>
                  </a:cubicBezTo>
                  <a:lnTo>
                    <a:pt x="3970" y="1576"/>
                  </a:lnTo>
                  <a:cubicBezTo>
                    <a:pt x="4018" y="1560"/>
                    <a:pt x="4065" y="1552"/>
                    <a:pt x="4112" y="1552"/>
                  </a:cubicBezTo>
                  <a:cubicBezTo>
                    <a:pt x="4159" y="1552"/>
                    <a:pt x="4207" y="1560"/>
                    <a:pt x="4254" y="1576"/>
                  </a:cubicBezTo>
                  <a:lnTo>
                    <a:pt x="8161" y="3151"/>
                  </a:lnTo>
                  <a:cubicBezTo>
                    <a:pt x="8192" y="2962"/>
                    <a:pt x="8192" y="2710"/>
                    <a:pt x="8192" y="2521"/>
                  </a:cubicBezTo>
                  <a:lnTo>
                    <a:pt x="8192" y="1"/>
                  </a:lnTo>
                  <a:cubicBezTo>
                    <a:pt x="7877" y="95"/>
                    <a:pt x="7467" y="127"/>
                    <a:pt x="7089" y="127"/>
                  </a:cubicBezTo>
                  <a:lnTo>
                    <a:pt x="1103" y="127"/>
                  </a:lnTo>
                  <a:cubicBezTo>
                    <a:pt x="694" y="127"/>
                    <a:pt x="316" y="95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70"/>
            <p:cNvSpPr/>
            <p:nvPr/>
          </p:nvSpPr>
          <p:spPr>
            <a:xfrm>
              <a:off x="-56332200" y="3406850"/>
              <a:ext cx="193775" cy="110300"/>
            </a:xfrm>
            <a:custGeom>
              <a:avLst/>
              <a:gdLst/>
              <a:ahLst/>
              <a:cxnLst/>
              <a:rect l="l" t="t" r="r" b="b"/>
              <a:pathLst>
                <a:path w="7751" h="4412" extrusionOk="0">
                  <a:moveTo>
                    <a:pt x="3907" y="1"/>
                  </a:moveTo>
                  <a:lnTo>
                    <a:pt x="1" y="1513"/>
                  </a:lnTo>
                  <a:cubicBezTo>
                    <a:pt x="190" y="2237"/>
                    <a:pt x="599" y="2868"/>
                    <a:pt x="1135" y="3340"/>
                  </a:cubicBezTo>
                  <a:cubicBezTo>
                    <a:pt x="1891" y="4033"/>
                    <a:pt x="2868" y="4411"/>
                    <a:pt x="3907" y="4411"/>
                  </a:cubicBezTo>
                  <a:lnTo>
                    <a:pt x="4285" y="4411"/>
                  </a:lnTo>
                  <a:cubicBezTo>
                    <a:pt x="5924" y="4254"/>
                    <a:pt x="7247" y="3057"/>
                    <a:pt x="7751" y="1513"/>
                  </a:cubicBezTo>
                  <a:lnTo>
                    <a:pt x="39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70"/>
            <p:cNvSpPr/>
            <p:nvPr/>
          </p:nvSpPr>
          <p:spPr>
            <a:xfrm>
              <a:off x="-56113225" y="3354075"/>
              <a:ext cx="18125" cy="64625"/>
            </a:xfrm>
            <a:custGeom>
              <a:avLst/>
              <a:gdLst/>
              <a:ahLst/>
              <a:cxnLst/>
              <a:rect l="l" t="t" r="r" b="b"/>
              <a:pathLst>
                <a:path w="725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10" y="2332"/>
                    <a:pt x="725" y="1828"/>
                    <a:pt x="725" y="1261"/>
                  </a:cubicBezTo>
                  <a:cubicBezTo>
                    <a:pt x="725" y="725"/>
                    <a:pt x="473" y="253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0" name="Google Shape;6050;p70"/>
          <p:cNvGrpSpPr/>
          <p:nvPr/>
        </p:nvGrpSpPr>
        <p:grpSpPr>
          <a:xfrm>
            <a:off x="2737513" y="3479842"/>
            <a:ext cx="337178" cy="315537"/>
            <a:chOff x="-56394425" y="3600600"/>
            <a:chExt cx="319025" cy="298550"/>
          </a:xfrm>
        </p:grpSpPr>
        <p:sp>
          <p:nvSpPr>
            <p:cNvPr id="6051" name="Google Shape;6051;p70"/>
            <p:cNvSpPr/>
            <p:nvPr/>
          </p:nvSpPr>
          <p:spPr>
            <a:xfrm>
              <a:off x="-56272325" y="386130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1512" y="1"/>
                  </a:moveTo>
                  <a:cubicBezTo>
                    <a:pt x="851" y="1"/>
                    <a:pt x="284" y="442"/>
                    <a:pt x="95" y="1041"/>
                  </a:cubicBezTo>
                  <a:cubicBezTo>
                    <a:pt x="0" y="1261"/>
                    <a:pt x="221" y="1513"/>
                    <a:pt x="441" y="1513"/>
                  </a:cubicBezTo>
                  <a:lnTo>
                    <a:pt x="2584" y="1513"/>
                  </a:lnTo>
                  <a:cubicBezTo>
                    <a:pt x="2804" y="1513"/>
                    <a:pt x="2993" y="1261"/>
                    <a:pt x="2930" y="1041"/>
                  </a:cubicBezTo>
                  <a:cubicBezTo>
                    <a:pt x="2741" y="442"/>
                    <a:pt x="2174" y="1"/>
                    <a:pt x="15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70"/>
            <p:cNvSpPr/>
            <p:nvPr/>
          </p:nvSpPr>
          <p:spPr>
            <a:xfrm>
              <a:off x="-56297550" y="3600600"/>
              <a:ext cx="126050" cy="71700"/>
            </a:xfrm>
            <a:custGeom>
              <a:avLst/>
              <a:gdLst/>
              <a:ahLst/>
              <a:cxnLst/>
              <a:rect l="l" t="t" r="r" b="b"/>
              <a:pathLst>
                <a:path w="5042" h="2868" extrusionOk="0">
                  <a:moveTo>
                    <a:pt x="2521" y="1"/>
                  </a:moveTo>
                  <a:cubicBezTo>
                    <a:pt x="1576" y="1"/>
                    <a:pt x="694" y="316"/>
                    <a:pt x="1" y="851"/>
                  </a:cubicBezTo>
                  <a:lnTo>
                    <a:pt x="2521" y="2868"/>
                  </a:lnTo>
                  <a:lnTo>
                    <a:pt x="5042" y="851"/>
                  </a:lnTo>
                  <a:cubicBezTo>
                    <a:pt x="4317" y="316"/>
                    <a:pt x="3467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70"/>
            <p:cNvSpPr/>
            <p:nvPr/>
          </p:nvSpPr>
          <p:spPr>
            <a:xfrm>
              <a:off x="-56394425" y="3635275"/>
              <a:ext cx="319025" cy="233925"/>
            </a:xfrm>
            <a:custGeom>
              <a:avLst/>
              <a:gdLst/>
              <a:ahLst/>
              <a:cxnLst/>
              <a:rect l="l" t="t" r="r" b="b"/>
              <a:pathLst>
                <a:path w="12761" h="9357" extrusionOk="0">
                  <a:moveTo>
                    <a:pt x="4884" y="3844"/>
                  </a:moveTo>
                  <a:cubicBezTo>
                    <a:pt x="5105" y="3844"/>
                    <a:pt x="5262" y="4001"/>
                    <a:pt x="5262" y="4190"/>
                  </a:cubicBezTo>
                  <a:cubicBezTo>
                    <a:pt x="5262" y="4411"/>
                    <a:pt x="5105" y="4537"/>
                    <a:pt x="4884" y="4537"/>
                  </a:cubicBezTo>
                  <a:cubicBezTo>
                    <a:pt x="4859" y="4545"/>
                    <a:pt x="4835" y="4549"/>
                    <a:pt x="4811" y="4549"/>
                  </a:cubicBezTo>
                  <a:cubicBezTo>
                    <a:pt x="4656" y="4549"/>
                    <a:pt x="4538" y="4381"/>
                    <a:pt x="4538" y="4190"/>
                  </a:cubicBezTo>
                  <a:cubicBezTo>
                    <a:pt x="4538" y="4001"/>
                    <a:pt x="4695" y="3844"/>
                    <a:pt x="4884" y="3844"/>
                  </a:cubicBezTo>
                  <a:close/>
                  <a:moveTo>
                    <a:pt x="7877" y="3875"/>
                  </a:moveTo>
                  <a:cubicBezTo>
                    <a:pt x="8098" y="3875"/>
                    <a:pt x="8255" y="4033"/>
                    <a:pt x="8255" y="4253"/>
                  </a:cubicBezTo>
                  <a:cubicBezTo>
                    <a:pt x="8287" y="4411"/>
                    <a:pt x="8098" y="4600"/>
                    <a:pt x="7877" y="4600"/>
                  </a:cubicBezTo>
                  <a:cubicBezTo>
                    <a:pt x="7688" y="4600"/>
                    <a:pt x="7531" y="4442"/>
                    <a:pt x="7531" y="4253"/>
                  </a:cubicBezTo>
                  <a:cubicBezTo>
                    <a:pt x="7531" y="4033"/>
                    <a:pt x="7688" y="3875"/>
                    <a:pt x="7877" y="3875"/>
                  </a:cubicBezTo>
                  <a:close/>
                  <a:moveTo>
                    <a:pt x="1072" y="4757"/>
                  </a:moveTo>
                  <a:cubicBezTo>
                    <a:pt x="1356" y="5104"/>
                    <a:pt x="1797" y="5356"/>
                    <a:pt x="2301" y="5356"/>
                  </a:cubicBezTo>
                  <a:cubicBezTo>
                    <a:pt x="2301" y="5734"/>
                    <a:pt x="1954" y="6080"/>
                    <a:pt x="1513" y="6080"/>
                  </a:cubicBezTo>
                  <a:cubicBezTo>
                    <a:pt x="1104" y="6080"/>
                    <a:pt x="757" y="5734"/>
                    <a:pt x="757" y="5356"/>
                  </a:cubicBezTo>
                  <a:cubicBezTo>
                    <a:pt x="757" y="5104"/>
                    <a:pt x="883" y="4883"/>
                    <a:pt x="1072" y="4757"/>
                  </a:cubicBezTo>
                  <a:close/>
                  <a:moveTo>
                    <a:pt x="11721" y="4757"/>
                  </a:moveTo>
                  <a:cubicBezTo>
                    <a:pt x="11910" y="4883"/>
                    <a:pt x="12036" y="5104"/>
                    <a:pt x="12036" y="5356"/>
                  </a:cubicBezTo>
                  <a:cubicBezTo>
                    <a:pt x="12036" y="5734"/>
                    <a:pt x="11658" y="6080"/>
                    <a:pt x="11280" y="6080"/>
                  </a:cubicBezTo>
                  <a:cubicBezTo>
                    <a:pt x="10870" y="6080"/>
                    <a:pt x="10492" y="5734"/>
                    <a:pt x="10492" y="5356"/>
                  </a:cubicBezTo>
                  <a:cubicBezTo>
                    <a:pt x="10965" y="5356"/>
                    <a:pt x="11437" y="5104"/>
                    <a:pt x="11721" y="4757"/>
                  </a:cubicBezTo>
                  <a:close/>
                  <a:moveTo>
                    <a:pt x="7448" y="6403"/>
                  </a:moveTo>
                  <a:cubicBezTo>
                    <a:pt x="7538" y="6403"/>
                    <a:pt x="7625" y="6443"/>
                    <a:pt x="7688" y="6521"/>
                  </a:cubicBezTo>
                  <a:cubicBezTo>
                    <a:pt x="7846" y="6648"/>
                    <a:pt x="7846" y="6868"/>
                    <a:pt x="7720" y="7026"/>
                  </a:cubicBezTo>
                  <a:cubicBezTo>
                    <a:pt x="7373" y="7372"/>
                    <a:pt x="6900" y="7593"/>
                    <a:pt x="6428" y="7593"/>
                  </a:cubicBezTo>
                  <a:cubicBezTo>
                    <a:pt x="5924" y="7593"/>
                    <a:pt x="5451" y="7372"/>
                    <a:pt x="5105" y="7026"/>
                  </a:cubicBezTo>
                  <a:cubicBezTo>
                    <a:pt x="4947" y="6868"/>
                    <a:pt x="4947" y="6648"/>
                    <a:pt x="5105" y="6521"/>
                  </a:cubicBezTo>
                  <a:cubicBezTo>
                    <a:pt x="5183" y="6443"/>
                    <a:pt x="5278" y="6403"/>
                    <a:pt x="5369" y="6403"/>
                  </a:cubicBezTo>
                  <a:cubicBezTo>
                    <a:pt x="5459" y="6403"/>
                    <a:pt x="5546" y="6443"/>
                    <a:pt x="5609" y="6521"/>
                  </a:cubicBezTo>
                  <a:cubicBezTo>
                    <a:pt x="5829" y="6742"/>
                    <a:pt x="6113" y="6852"/>
                    <a:pt x="6396" y="6852"/>
                  </a:cubicBezTo>
                  <a:cubicBezTo>
                    <a:pt x="6680" y="6852"/>
                    <a:pt x="6963" y="6742"/>
                    <a:pt x="7184" y="6521"/>
                  </a:cubicBezTo>
                  <a:cubicBezTo>
                    <a:pt x="7263" y="6443"/>
                    <a:pt x="7357" y="6403"/>
                    <a:pt x="7448" y="6403"/>
                  </a:cubicBezTo>
                  <a:close/>
                  <a:moveTo>
                    <a:pt x="3277" y="0"/>
                  </a:moveTo>
                  <a:cubicBezTo>
                    <a:pt x="2742" y="630"/>
                    <a:pt x="2364" y="1449"/>
                    <a:pt x="2301" y="2363"/>
                  </a:cubicBezTo>
                  <a:lnTo>
                    <a:pt x="2269" y="2363"/>
                  </a:lnTo>
                  <a:cubicBezTo>
                    <a:pt x="1419" y="2363"/>
                    <a:pt x="725" y="3024"/>
                    <a:pt x="725" y="3844"/>
                  </a:cubicBezTo>
                  <a:cubicBezTo>
                    <a:pt x="725" y="3938"/>
                    <a:pt x="725" y="3970"/>
                    <a:pt x="757" y="4033"/>
                  </a:cubicBezTo>
                  <a:cubicBezTo>
                    <a:pt x="284" y="4316"/>
                    <a:pt x="1" y="4789"/>
                    <a:pt x="1" y="5356"/>
                  </a:cubicBezTo>
                  <a:cubicBezTo>
                    <a:pt x="1" y="6175"/>
                    <a:pt x="694" y="6837"/>
                    <a:pt x="1513" y="6837"/>
                  </a:cubicBezTo>
                  <a:cubicBezTo>
                    <a:pt x="1828" y="6837"/>
                    <a:pt x="2143" y="6774"/>
                    <a:pt x="2364" y="6553"/>
                  </a:cubicBezTo>
                  <a:cubicBezTo>
                    <a:pt x="2616" y="7750"/>
                    <a:pt x="3403" y="8821"/>
                    <a:pt x="4506" y="9357"/>
                  </a:cubicBezTo>
                  <a:cubicBezTo>
                    <a:pt x="4884" y="8727"/>
                    <a:pt x="5609" y="8349"/>
                    <a:pt x="6396" y="8349"/>
                  </a:cubicBezTo>
                  <a:cubicBezTo>
                    <a:pt x="7184" y="8349"/>
                    <a:pt x="7877" y="8727"/>
                    <a:pt x="8287" y="9357"/>
                  </a:cubicBezTo>
                  <a:cubicBezTo>
                    <a:pt x="9389" y="8821"/>
                    <a:pt x="10145" y="7782"/>
                    <a:pt x="10398" y="6553"/>
                  </a:cubicBezTo>
                  <a:cubicBezTo>
                    <a:pt x="10650" y="6711"/>
                    <a:pt x="10965" y="6837"/>
                    <a:pt x="11280" y="6837"/>
                  </a:cubicBezTo>
                  <a:cubicBezTo>
                    <a:pt x="12099" y="6837"/>
                    <a:pt x="12760" y="6175"/>
                    <a:pt x="12760" y="5356"/>
                  </a:cubicBezTo>
                  <a:cubicBezTo>
                    <a:pt x="12760" y="4789"/>
                    <a:pt x="12445" y="4285"/>
                    <a:pt x="11973" y="4033"/>
                  </a:cubicBezTo>
                  <a:lnTo>
                    <a:pt x="11973" y="3844"/>
                  </a:lnTo>
                  <a:cubicBezTo>
                    <a:pt x="11973" y="3024"/>
                    <a:pt x="11280" y="2363"/>
                    <a:pt x="10461" y="2363"/>
                  </a:cubicBezTo>
                  <a:lnTo>
                    <a:pt x="10398" y="2363"/>
                  </a:lnTo>
                  <a:cubicBezTo>
                    <a:pt x="10335" y="1449"/>
                    <a:pt x="9988" y="662"/>
                    <a:pt x="9421" y="0"/>
                  </a:cubicBezTo>
                  <a:lnTo>
                    <a:pt x="6585" y="2268"/>
                  </a:lnTo>
                  <a:cubicBezTo>
                    <a:pt x="6522" y="2300"/>
                    <a:pt x="6428" y="2363"/>
                    <a:pt x="6365" y="2363"/>
                  </a:cubicBezTo>
                  <a:cubicBezTo>
                    <a:pt x="6270" y="2363"/>
                    <a:pt x="6207" y="2300"/>
                    <a:pt x="6113" y="2268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4" name="Google Shape;6054;p70"/>
          <p:cNvGrpSpPr/>
          <p:nvPr/>
        </p:nvGrpSpPr>
        <p:grpSpPr>
          <a:xfrm>
            <a:off x="2752507" y="3884424"/>
            <a:ext cx="307188" cy="335486"/>
            <a:chOff x="-56379450" y="3983400"/>
            <a:chExt cx="290650" cy="317425"/>
          </a:xfrm>
        </p:grpSpPr>
        <p:sp>
          <p:nvSpPr>
            <p:cNvPr id="6055" name="Google Shape;6055;p70"/>
            <p:cNvSpPr/>
            <p:nvPr/>
          </p:nvSpPr>
          <p:spPr>
            <a:xfrm>
              <a:off x="-56330625" y="3983400"/>
              <a:ext cx="241825" cy="111075"/>
            </a:xfrm>
            <a:custGeom>
              <a:avLst/>
              <a:gdLst/>
              <a:ahLst/>
              <a:cxnLst/>
              <a:rect l="l" t="t" r="r" b="b"/>
              <a:pathLst>
                <a:path w="9673" h="4443" extrusionOk="0">
                  <a:moveTo>
                    <a:pt x="725" y="0"/>
                  </a:moveTo>
                  <a:cubicBezTo>
                    <a:pt x="536" y="0"/>
                    <a:pt x="410" y="126"/>
                    <a:pt x="379" y="315"/>
                  </a:cubicBezTo>
                  <a:lnTo>
                    <a:pt x="1" y="2300"/>
                  </a:lnTo>
                  <a:cubicBezTo>
                    <a:pt x="129" y="2274"/>
                    <a:pt x="257" y="2262"/>
                    <a:pt x="382" y="2262"/>
                  </a:cubicBezTo>
                  <a:cubicBezTo>
                    <a:pt x="869" y="2262"/>
                    <a:pt x="1320" y="2453"/>
                    <a:pt x="1671" y="2804"/>
                  </a:cubicBezTo>
                  <a:cubicBezTo>
                    <a:pt x="2017" y="2473"/>
                    <a:pt x="2498" y="2308"/>
                    <a:pt x="2978" y="2308"/>
                  </a:cubicBezTo>
                  <a:cubicBezTo>
                    <a:pt x="3458" y="2308"/>
                    <a:pt x="3939" y="2473"/>
                    <a:pt x="4285" y="2804"/>
                  </a:cubicBezTo>
                  <a:cubicBezTo>
                    <a:pt x="4636" y="2453"/>
                    <a:pt x="5107" y="2262"/>
                    <a:pt x="5602" y="2262"/>
                  </a:cubicBezTo>
                  <a:cubicBezTo>
                    <a:pt x="5729" y="2262"/>
                    <a:pt x="5858" y="2274"/>
                    <a:pt x="5987" y="2300"/>
                  </a:cubicBezTo>
                  <a:lnTo>
                    <a:pt x="5766" y="1292"/>
                  </a:lnTo>
                  <a:lnTo>
                    <a:pt x="7625" y="2741"/>
                  </a:lnTo>
                  <a:cubicBezTo>
                    <a:pt x="7499" y="2899"/>
                    <a:pt x="7467" y="3119"/>
                    <a:pt x="7467" y="3340"/>
                  </a:cubicBezTo>
                  <a:cubicBezTo>
                    <a:pt x="7467" y="3970"/>
                    <a:pt x="7972" y="4442"/>
                    <a:pt x="8570" y="4442"/>
                  </a:cubicBezTo>
                  <a:cubicBezTo>
                    <a:pt x="9200" y="4442"/>
                    <a:pt x="9673" y="3938"/>
                    <a:pt x="9673" y="3340"/>
                  </a:cubicBezTo>
                  <a:cubicBezTo>
                    <a:pt x="9673" y="2678"/>
                    <a:pt x="9169" y="2205"/>
                    <a:pt x="8570" y="2205"/>
                  </a:cubicBezTo>
                  <a:cubicBezTo>
                    <a:pt x="8444" y="2205"/>
                    <a:pt x="8318" y="2237"/>
                    <a:pt x="8224" y="2300"/>
                  </a:cubicBezTo>
                  <a:lnTo>
                    <a:pt x="5451" y="63"/>
                  </a:lnTo>
                  <a:lnTo>
                    <a:pt x="5420" y="63"/>
                  </a:lnTo>
                  <a:cubicBezTo>
                    <a:pt x="5325" y="32"/>
                    <a:pt x="5262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70"/>
            <p:cNvSpPr/>
            <p:nvPr/>
          </p:nvSpPr>
          <p:spPr>
            <a:xfrm>
              <a:off x="-56350300" y="4058225"/>
              <a:ext cx="186675" cy="55150"/>
            </a:xfrm>
            <a:custGeom>
              <a:avLst/>
              <a:gdLst/>
              <a:ahLst/>
              <a:cxnLst/>
              <a:rect l="l" t="t" r="r" b="b"/>
              <a:pathLst>
                <a:path w="7467" h="2206" extrusionOk="0">
                  <a:moveTo>
                    <a:pt x="1103" y="0"/>
                  </a:moveTo>
                  <a:cubicBezTo>
                    <a:pt x="441" y="0"/>
                    <a:pt x="0" y="504"/>
                    <a:pt x="0" y="1103"/>
                  </a:cubicBezTo>
                  <a:cubicBezTo>
                    <a:pt x="32" y="1701"/>
                    <a:pt x="504" y="2205"/>
                    <a:pt x="1134" y="2205"/>
                  </a:cubicBezTo>
                  <a:cubicBezTo>
                    <a:pt x="1512" y="2205"/>
                    <a:pt x="1922" y="1985"/>
                    <a:pt x="2111" y="1607"/>
                  </a:cubicBezTo>
                  <a:cubicBezTo>
                    <a:pt x="2174" y="1497"/>
                    <a:pt x="2300" y="1441"/>
                    <a:pt x="2430" y="1441"/>
                  </a:cubicBezTo>
                  <a:cubicBezTo>
                    <a:pt x="2560" y="1441"/>
                    <a:pt x="2694" y="1497"/>
                    <a:pt x="2773" y="1607"/>
                  </a:cubicBezTo>
                  <a:cubicBezTo>
                    <a:pt x="2962" y="1985"/>
                    <a:pt x="3371" y="2205"/>
                    <a:pt x="3749" y="2205"/>
                  </a:cubicBezTo>
                  <a:cubicBezTo>
                    <a:pt x="4159" y="2205"/>
                    <a:pt x="4537" y="1985"/>
                    <a:pt x="4757" y="1607"/>
                  </a:cubicBezTo>
                  <a:cubicBezTo>
                    <a:pt x="4820" y="1512"/>
                    <a:pt x="4946" y="1418"/>
                    <a:pt x="5072" y="1418"/>
                  </a:cubicBezTo>
                  <a:cubicBezTo>
                    <a:pt x="5167" y="1418"/>
                    <a:pt x="5325" y="1512"/>
                    <a:pt x="5388" y="1607"/>
                  </a:cubicBezTo>
                  <a:cubicBezTo>
                    <a:pt x="5577" y="1985"/>
                    <a:pt x="5955" y="2205"/>
                    <a:pt x="6364" y="2205"/>
                  </a:cubicBezTo>
                  <a:cubicBezTo>
                    <a:pt x="6994" y="2205"/>
                    <a:pt x="7467" y="1701"/>
                    <a:pt x="7467" y="1103"/>
                  </a:cubicBezTo>
                  <a:cubicBezTo>
                    <a:pt x="7467" y="473"/>
                    <a:pt x="6963" y="0"/>
                    <a:pt x="6364" y="0"/>
                  </a:cubicBezTo>
                  <a:cubicBezTo>
                    <a:pt x="5955" y="0"/>
                    <a:pt x="5577" y="252"/>
                    <a:pt x="5388" y="599"/>
                  </a:cubicBezTo>
                  <a:cubicBezTo>
                    <a:pt x="5325" y="709"/>
                    <a:pt x="5191" y="764"/>
                    <a:pt x="5057" y="764"/>
                  </a:cubicBezTo>
                  <a:cubicBezTo>
                    <a:pt x="4923" y="764"/>
                    <a:pt x="4789" y="709"/>
                    <a:pt x="4726" y="599"/>
                  </a:cubicBezTo>
                  <a:cubicBezTo>
                    <a:pt x="4505" y="252"/>
                    <a:pt x="4127" y="0"/>
                    <a:pt x="3718" y="0"/>
                  </a:cubicBezTo>
                  <a:cubicBezTo>
                    <a:pt x="3340" y="0"/>
                    <a:pt x="2930" y="252"/>
                    <a:pt x="2741" y="599"/>
                  </a:cubicBezTo>
                  <a:cubicBezTo>
                    <a:pt x="2678" y="709"/>
                    <a:pt x="2552" y="764"/>
                    <a:pt x="2422" y="764"/>
                  </a:cubicBezTo>
                  <a:cubicBezTo>
                    <a:pt x="2292" y="764"/>
                    <a:pt x="2158" y="709"/>
                    <a:pt x="2079" y="599"/>
                  </a:cubicBezTo>
                  <a:cubicBezTo>
                    <a:pt x="1890" y="252"/>
                    <a:pt x="1481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70"/>
            <p:cNvSpPr/>
            <p:nvPr/>
          </p:nvSpPr>
          <p:spPr>
            <a:xfrm>
              <a:off x="-56245550" y="4168275"/>
              <a:ext cx="78000" cy="26600"/>
            </a:xfrm>
            <a:custGeom>
              <a:avLst/>
              <a:gdLst/>
              <a:ahLst/>
              <a:cxnLst/>
              <a:rect l="l" t="t" r="r" b="b"/>
              <a:pathLst>
                <a:path w="3120" h="1064" extrusionOk="0">
                  <a:moveTo>
                    <a:pt x="594" y="1"/>
                  </a:moveTo>
                  <a:cubicBezTo>
                    <a:pt x="555" y="1"/>
                    <a:pt x="515" y="4"/>
                    <a:pt x="473" y="9"/>
                  </a:cubicBezTo>
                  <a:cubicBezTo>
                    <a:pt x="284" y="40"/>
                    <a:pt x="126" y="166"/>
                    <a:pt x="0" y="324"/>
                  </a:cubicBezTo>
                  <a:lnTo>
                    <a:pt x="158" y="481"/>
                  </a:lnTo>
                  <a:cubicBezTo>
                    <a:pt x="410" y="733"/>
                    <a:pt x="630" y="891"/>
                    <a:pt x="945" y="954"/>
                  </a:cubicBezTo>
                  <a:cubicBezTo>
                    <a:pt x="1153" y="1029"/>
                    <a:pt x="1367" y="1064"/>
                    <a:pt x="1579" y="1064"/>
                  </a:cubicBezTo>
                  <a:cubicBezTo>
                    <a:pt x="2172" y="1064"/>
                    <a:pt x="2748" y="788"/>
                    <a:pt x="3119" y="324"/>
                  </a:cubicBezTo>
                  <a:lnTo>
                    <a:pt x="3119" y="324"/>
                  </a:lnTo>
                  <a:lnTo>
                    <a:pt x="2521" y="513"/>
                  </a:lnTo>
                  <a:cubicBezTo>
                    <a:pt x="2355" y="596"/>
                    <a:pt x="2183" y="634"/>
                    <a:pt x="2013" y="634"/>
                  </a:cubicBezTo>
                  <a:cubicBezTo>
                    <a:pt x="1665" y="634"/>
                    <a:pt x="1325" y="473"/>
                    <a:pt x="1071" y="198"/>
                  </a:cubicBezTo>
                  <a:cubicBezTo>
                    <a:pt x="940" y="67"/>
                    <a:pt x="787" y="1"/>
                    <a:pt x="5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70"/>
            <p:cNvSpPr/>
            <p:nvPr/>
          </p:nvSpPr>
          <p:spPr>
            <a:xfrm>
              <a:off x="-56359750" y="4112550"/>
              <a:ext cx="204800" cy="53100"/>
            </a:xfrm>
            <a:custGeom>
              <a:avLst/>
              <a:gdLst/>
              <a:ahLst/>
              <a:cxnLst/>
              <a:rect l="l" t="t" r="r" b="b"/>
              <a:pathLst>
                <a:path w="8192" h="2124" extrusionOk="0">
                  <a:moveTo>
                    <a:pt x="0" y="1"/>
                  </a:moveTo>
                  <a:lnTo>
                    <a:pt x="0" y="1608"/>
                  </a:lnTo>
                  <a:lnTo>
                    <a:pt x="1386" y="2080"/>
                  </a:lnTo>
                  <a:cubicBezTo>
                    <a:pt x="1455" y="2109"/>
                    <a:pt x="1529" y="2124"/>
                    <a:pt x="1605" y="2124"/>
                  </a:cubicBezTo>
                  <a:cubicBezTo>
                    <a:pt x="1773" y="2124"/>
                    <a:pt x="1949" y="2053"/>
                    <a:pt x="2079" y="1923"/>
                  </a:cubicBezTo>
                  <a:cubicBezTo>
                    <a:pt x="2333" y="1669"/>
                    <a:pt x="2689" y="1517"/>
                    <a:pt x="3048" y="1517"/>
                  </a:cubicBezTo>
                  <a:cubicBezTo>
                    <a:pt x="3135" y="1517"/>
                    <a:pt x="3222" y="1526"/>
                    <a:pt x="3308" y="1545"/>
                  </a:cubicBezTo>
                  <a:cubicBezTo>
                    <a:pt x="3623" y="1576"/>
                    <a:pt x="3907" y="1734"/>
                    <a:pt x="4096" y="1954"/>
                  </a:cubicBezTo>
                  <a:cubicBezTo>
                    <a:pt x="4316" y="1734"/>
                    <a:pt x="4568" y="1576"/>
                    <a:pt x="4883" y="1545"/>
                  </a:cubicBezTo>
                  <a:cubicBezTo>
                    <a:pt x="4975" y="1526"/>
                    <a:pt x="5066" y="1517"/>
                    <a:pt x="5155" y="1517"/>
                  </a:cubicBezTo>
                  <a:cubicBezTo>
                    <a:pt x="5523" y="1517"/>
                    <a:pt x="5858" y="1669"/>
                    <a:pt x="6112" y="1923"/>
                  </a:cubicBezTo>
                  <a:cubicBezTo>
                    <a:pt x="6243" y="2053"/>
                    <a:pt x="6403" y="2124"/>
                    <a:pt x="6583" y="2124"/>
                  </a:cubicBezTo>
                  <a:cubicBezTo>
                    <a:pt x="6664" y="2124"/>
                    <a:pt x="6749" y="2109"/>
                    <a:pt x="6837" y="2080"/>
                  </a:cubicBezTo>
                  <a:lnTo>
                    <a:pt x="8191" y="1608"/>
                  </a:lnTo>
                  <a:lnTo>
                    <a:pt x="8191" y="1"/>
                  </a:lnTo>
                  <a:cubicBezTo>
                    <a:pt x="7845" y="473"/>
                    <a:pt x="7341" y="726"/>
                    <a:pt x="6711" y="726"/>
                  </a:cubicBezTo>
                  <a:cubicBezTo>
                    <a:pt x="6207" y="726"/>
                    <a:pt x="5766" y="536"/>
                    <a:pt x="5419" y="190"/>
                  </a:cubicBezTo>
                  <a:cubicBezTo>
                    <a:pt x="5072" y="521"/>
                    <a:pt x="4584" y="686"/>
                    <a:pt x="4100" y="686"/>
                  </a:cubicBezTo>
                  <a:cubicBezTo>
                    <a:pt x="3615" y="686"/>
                    <a:pt x="3135" y="521"/>
                    <a:pt x="2804" y="190"/>
                  </a:cubicBezTo>
                  <a:cubicBezTo>
                    <a:pt x="2457" y="536"/>
                    <a:pt x="1985" y="726"/>
                    <a:pt x="1512" y="726"/>
                  </a:cubicBezTo>
                  <a:cubicBezTo>
                    <a:pt x="882" y="726"/>
                    <a:pt x="378" y="410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70"/>
            <p:cNvSpPr/>
            <p:nvPr/>
          </p:nvSpPr>
          <p:spPr>
            <a:xfrm>
              <a:off x="-56345575" y="4169000"/>
              <a:ext cx="77200" cy="26325"/>
            </a:xfrm>
            <a:custGeom>
              <a:avLst/>
              <a:gdLst/>
              <a:ahLst/>
              <a:cxnLst/>
              <a:rect l="l" t="t" r="r" b="b"/>
              <a:pathLst>
                <a:path w="3088" h="1053" extrusionOk="0">
                  <a:moveTo>
                    <a:pt x="2471" y="0"/>
                  </a:moveTo>
                  <a:cubicBezTo>
                    <a:pt x="2311" y="0"/>
                    <a:pt x="2170" y="47"/>
                    <a:pt x="2048" y="169"/>
                  </a:cubicBezTo>
                  <a:cubicBezTo>
                    <a:pt x="1752" y="465"/>
                    <a:pt x="1391" y="612"/>
                    <a:pt x="1011" y="612"/>
                  </a:cubicBezTo>
                  <a:cubicBezTo>
                    <a:pt x="865" y="612"/>
                    <a:pt x="716" y="591"/>
                    <a:pt x="567" y="547"/>
                  </a:cubicBezTo>
                  <a:lnTo>
                    <a:pt x="0" y="326"/>
                  </a:lnTo>
                  <a:lnTo>
                    <a:pt x="0" y="326"/>
                  </a:lnTo>
                  <a:cubicBezTo>
                    <a:pt x="374" y="794"/>
                    <a:pt x="939" y="1053"/>
                    <a:pt x="1527" y="1053"/>
                  </a:cubicBezTo>
                  <a:cubicBezTo>
                    <a:pt x="1731" y="1053"/>
                    <a:pt x="1939" y="1022"/>
                    <a:pt x="2143" y="956"/>
                  </a:cubicBezTo>
                  <a:cubicBezTo>
                    <a:pt x="2426" y="893"/>
                    <a:pt x="2710" y="704"/>
                    <a:pt x="2930" y="484"/>
                  </a:cubicBezTo>
                  <a:lnTo>
                    <a:pt x="3088" y="326"/>
                  </a:lnTo>
                  <a:cubicBezTo>
                    <a:pt x="2993" y="169"/>
                    <a:pt x="2836" y="74"/>
                    <a:pt x="2615" y="11"/>
                  </a:cubicBezTo>
                  <a:cubicBezTo>
                    <a:pt x="2566" y="4"/>
                    <a:pt x="2518" y="0"/>
                    <a:pt x="24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70"/>
            <p:cNvSpPr/>
            <p:nvPr/>
          </p:nvSpPr>
          <p:spPr>
            <a:xfrm>
              <a:off x="-56379450" y="4180300"/>
              <a:ext cx="242600" cy="120525"/>
            </a:xfrm>
            <a:custGeom>
              <a:avLst/>
              <a:gdLst/>
              <a:ahLst/>
              <a:cxnLst/>
              <a:rect l="l" t="t" r="r" b="b"/>
              <a:pathLst>
                <a:path w="9704" h="4821" extrusionOk="0">
                  <a:moveTo>
                    <a:pt x="473" y="0"/>
                  </a:moveTo>
                  <a:cubicBezTo>
                    <a:pt x="221" y="284"/>
                    <a:pt x="0" y="662"/>
                    <a:pt x="0" y="1071"/>
                  </a:cubicBezTo>
                  <a:cubicBezTo>
                    <a:pt x="0" y="1576"/>
                    <a:pt x="284" y="2048"/>
                    <a:pt x="725" y="2332"/>
                  </a:cubicBezTo>
                  <a:cubicBezTo>
                    <a:pt x="946" y="2489"/>
                    <a:pt x="1229" y="2552"/>
                    <a:pt x="1513" y="2552"/>
                  </a:cubicBezTo>
                  <a:cubicBezTo>
                    <a:pt x="1513" y="3403"/>
                    <a:pt x="2174" y="4064"/>
                    <a:pt x="2993" y="4064"/>
                  </a:cubicBezTo>
                  <a:cubicBezTo>
                    <a:pt x="3214" y="4064"/>
                    <a:pt x="3372" y="4033"/>
                    <a:pt x="3529" y="3970"/>
                  </a:cubicBezTo>
                  <a:cubicBezTo>
                    <a:pt x="3750" y="4506"/>
                    <a:pt x="4254" y="4821"/>
                    <a:pt x="4852" y="4821"/>
                  </a:cubicBezTo>
                  <a:cubicBezTo>
                    <a:pt x="5451" y="4821"/>
                    <a:pt x="5955" y="4443"/>
                    <a:pt x="6207" y="3970"/>
                  </a:cubicBezTo>
                  <a:cubicBezTo>
                    <a:pt x="6333" y="4064"/>
                    <a:pt x="6554" y="4064"/>
                    <a:pt x="6711" y="4064"/>
                  </a:cubicBezTo>
                  <a:cubicBezTo>
                    <a:pt x="7530" y="4064"/>
                    <a:pt x="8192" y="3403"/>
                    <a:pt x="8192" y="2552"/>
                  </a:cubicBezTo>
                  <a:cubicBezTo>
                    <a:pt x="9042" y="2552"/>
                    <a:pt x="9704" y="1891"/>
                    <a:pt x="9704" y="1071"/>
                  </a:cubicBezTo>
                  <a:cubicBezTo>
                    <a:pt x="9704" y="662"/>
                    <a:pt x="9546" y="284"/>
                    <a:pt x="9231" y="0"/>
                  </a:cubicBezTo>
                  <a:lnTo>
                    <a:pt x="9168" y="158"/>
                  </a:lnTo>
                  <a:cubicBezTo>
                    <a:pt x="8664" y="945"/>
                    <a:pt x="7814" y="1387"/>
                    <a:pt x="6900" y="1387"/>
                  </a:cubicBezTo>
                  <a:cubicBezTo>
                    <a:pt x="6617" y="1387"/>
                    <a:pt x="6301" y="1355"/>
                    <a:pt x="6018" y="1229"/>
                  </a:cubicBezTo>
                  <a:cubicBezTo>
                    <a:pt x="5640" y="1103"/>
                    <a:pt x="5230" y="882"/>
                    <a:pt x="4978" y="567"/>
                  </a:cubicBezTo>
                  <a:lnTo>
                    <a:pt x="4884" y="473"/>
                  </a:lnTo>
                  <a:lnTo>
                    <a:pt x="4821" y="567"/>
                  </a:lnTo>
                  <a:cubicBezTo>
                    <a:pt x="4506" y="882"/>
                    <a:pt x="4159" y="1071"/>
                    <a:pt x="3750" y="1229"/>
                  </a:cubicBezTo>
                  <a:cubicBezTo>
                    <a:pt x="3466" y="1292"/>
                    <a:pt x="3151" y="1387"/>
                    <a:pt x="2899" y="1387"/>
                  </a:cubicBezTo>
                  <a:cubicBezTo>
                    <a:pt x="1985" y="1387"/>
                    <a:pt x="1103" y="945"/>
                    <a:pt x="599" y="158"/>
                  </a:cubicBezTo>
                  <a:lnTo>
                    <a:pt x="4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70"/>
            <p:cNvSpPr/>
            <p:nvPr/>
          </p:nvSpPr>
          <p:spPr>
            <a:xfrm>
              <a:off x="-56181750" y="40393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70"/>
            <p:cNvSpPr/>
            <p:nvPr/>
          </p:nvSpPr>
          <p:spPr>
            <a:xfrm>
              <a:off x="-56332200" y="4039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3" name="Google Shape;6063;p70"/>
          <p:cNvGrpSpPr/>
          <p:nvPr/>
        </p:nvGrpSpPr>
        <p:grpSpPr>
          <a:xfrm>
            <a:off x="4835670" y="3055312"/>
            <a:ext cx="297200" cy="337151"/>
            <a:chOff x="-54401725" y="3198925"/>
            <a:chExt cx="281200" cy="319000"/>
          </a:xfrm>
        </p:grpSpPr>
        <p:sp>
          <p:nvSpPr>
            <p:cNvPr id="6064" name="Google Shape;6064;p70"/>
            <p:cNvSpPr/>
            <p:nvPr/>
          </p:nvSpPr>
          <p:spPr>
            <a:xfrm>
              <a:off x="-54159150" y="3465925"/>
              <a:ext cx="38625" cy="52000"/>
            </a:xfrm>
            <a:custGeom>
              <a:avLst/>
              <a:gdLst/>
              <a:ahLst/>
              <a:cxnLst/>
              <a:rect l="l" t="t" r="r" b="b"/>
              <a:pathLst>
                <a:path w="1545" h="2080" extrusionOk="0">
                  <a:moveTo>
                    <a:pt x="789" y="0"/>
                  </a:moveTo>
                  <a:cubicBezTo>
                    <a:pt x="379" y="0"/>
                    <a:pt x="1" y="316"/>
                    <a:pt x="1" y="725"/>
                  </a:cubicBezTo>
                  <a:cubicBezTo>
                    <a:pt x="1" y="851"/>
                    <a:pt x="32" y="946"/>
                    <a:pt x="64" y="1040"/>
                  </a:cubicBezTo>
                  <a:lnTo>
                    <a:pt x="631" y="1985"/>
                  </a:lnTo>
                  <a:cubicBezTo>
                    <a:pt x="663" y="2048"/>
                    <a:pt x="694" y="2080"/>
                    <a:pt x="789" y="2080"/>
                  </a:cubicBezTo>
                  <a:cubicBezTo>
                    <a:pt x="852" y="2080"/>
                    <a:pt x="915" y="2017"/>
                    <a:pt x="946" y="1985"/>
                  </a:cubicBezTo>
                  <a:lnTo>
                    <a:pt x="1450" y="1072"/>
                  </a:lnTo>
                  <a:cubicBezTo>
                    <a:pt x="1482" y="977"/>
                    <a:pt x="1545" y="851"/>
                    <a:pt x="1545" y="725"/>
                  </a:cubicBezTo>
                  <a:cubicBezTo>
                    <a:pt x="1545" y="347"/>
                    <a:pt x="1167" y="0"/>
                    <a:pt x="7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70"/>
            <p:cNvSpPr/>
            <p:nvPr/>
          </p:nvSpPr>
          <p:spPr>
            <a:xfrm>
              <a:off x="-54401725" y="3465925"/>
              <a:ext cx="38600" cy="52000"/>
            </a:xfrm>
            <a:custGeom>
              <a:avLst/>
              <a:gdLst/>
              <a:ahLst/>
              <a:cxnLst/>
              <a:rect l="l" t="t" r="r" b="b"/>
              <a:pathLst>
                <a:path w="1544" h="2080" extrusionOk="0">
                  <a:moveTo>
                    <a:pt x="788" y="0"/>
                  </a:moveTo>
                  <a:cubicBezTo>
                    <a:pt x="410" y="0"/>
                    <a:pt x="0" y="316"/>
                    <a:pt x="0" y="725"/>
                  </a:cubicBezTo>
                  <a:cubicBezTo>
                    <a:pt x="0" y="851"/>
                    <a:pt x="63" y="946"/>
                    <a:pt x="95" y="1040"/>
                  </a:cubicBezTo>
                  <a:lnTo>
                    <a:pt x="631" y="1985"/>
                  </a:lnTo>
                  <a:cubicBezTo>
                    <a:pt x="694" y="2048"/>
                    <a:pt x="725" y="2080"/>
                    <a:pt x="788" y="2080"/>
                  </a:cubicBezTo>
                  <a:cubicBezTo>
                    <a:pt x="883" y="2080"/>
                    <a:pt x="914" y="2017"/>
                    <a:pt x="946" y="1985"/>
                  </a:cubicBezTo>
                  <a:lnTo>
                    <a:pt x="1481" y="1072"/>
                  </a:lnTo>
                  <a:cubicBezTo>
                    <a:pt x="1513" y="977"/>
                    <a:pt x="1544" y="851"/>
                    <a:pt x="1544" y="725"/>
                  </a:cubicBezTo>
                  <a:cubicBezTo>
                    <a:pt x="1544" y="347"/>
                    <a:pt x="1198" y="0"/>
                    <a:pt x="7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70"/>
            <p:cNvSpPr/>
            <p:nvPr/>
          </p:nvSpPr>
          <p:spPr>
            <a:xfrm>
              <a:off x="-54176475" y="3224125"/>
              <a:ext cx="17350" cy="61450"/>
            </a:xfrm>
            <a:custGeom>
              <a:avLst/>
              <a:gdLst/>
              <a:ahLst/>
              <a:cxnLst/>
              <a:rect l="l" t="t" r="r" b="b"/>
              <a:pathLst>
                <a:path w="694" h="2458" extrusionOk="0">
                  <a:moveTo>
                    <a:pt x="347" y="0"/>
                  </a:moveTo>
                  <a:cubicBezTo>
                    <a:pt x="190" y="316"/>
                    <a:pt x="1" y="757"/>
                    <a:pt x="1" y="1229"/>
                  </a:cubicBezTo>
                  <a:cubicBezTo>
                    <a:pt x="1" y="1702"/>
                    <a:pt x="190" y="2143"/>
                    <a:pt x="347" y="2458"/>
                  </a:cubicBezTo>
                  <a:cubicBezTo>
                    <a:pt x="505" y="2143"/>
                    <a:pt x="694" y="1702"/>
                    <a:pt x="694" y="1229"/>
                  </a:cubicBezTo>
                  <a:cubicBezTo>
                    <a:pt x="694" y="757"/>
                    <a:pt x="505" y="316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70"/>
            <p:cNvSpPr/>
            <p:nvPr/>
          </p:nvSpPr>
          <p:spPr>
            <a:xfrm>
              <a:off x="-54385975" y="3198925"/>
              <a:ext cx="198500" cy="74850"/>
            </a:xfrm>
            <a:custGeom>
              <a:avLst/>
              <a:gdLst/>
              <a:ahLst/>
              <a:cxnLst/>
              <a:rect l="l" t="t" r="r" b="b"/>
              <a:pathLst>
                <a:path w="7940" h="2994" extrusionOk="0">
                  <a:moveTo>
                    <a:pt x="4978" y="0"/>
                  </a:moveTo>
                  <a:cubicBezTo>
                    <a:pt x="2836" y="0"/>
                    <a:pt x="946" y="1229"/>
                    <a:pt x="1" y="2993"/>
                  </a:cubicBezTo>
                  <a:lnTo>
                    <a:pt x="7688" y="2993"/>
                  </a:lnTo>
                  <a:cubicBezTo>
                    <a:pt x="7625" y="2741"/>
                    <a:pt x="7562" y="2521"/>
                    <a:pt x="7562" y="2237"/>
                  </a:cubicBezTo>
                  <a:cubicBezTo>
                    <a:pt x="7562" y="1733"/>
                    <a:pt x="7719" y="1261"/>
                    <a:pt x="7940" y="851"/>
                  </a:cubicBezTo>
                  <a:cubicBezTo>
                    <a:pt x="7026" y="315"/>
                    <a:pt x="6049" y="0"/>
                    <a:pt x="49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70"/>
            <p:cNvSpPr/>
            <p:nvPr/>
          </p:nvSpPr>
          <p:spPr>
            <a:xfrm>
              <a:off x="-544009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70"/>
            <p:cNvSpPr/>
            <p:nvPr/>
          </p:nvSpPr>
          <p:spPr>
            <a:xfrm>
              <a:off x="-54401725" y="3292650"/>
              <a:ext cx="128400" cy="74850"/>
            </a:xfrm>
            <a:custGeom>
              <a:avLst/>
              <a:gdLst/>
              <a:ahLst/>
              <a:cxnLst/>
              <a:rect l="l" t="t" r="r" b="b"/>
              <a:pathLst>
                <a:path w="5136" h="2994" extrusionOk="0">
                  <a:moveTo>
                    <a:pt x="315" y="0"/>
                  </a:moveTo>
                  <a:cubicBezTo>
                    <a:pt x="126" y="567"/>
                    <a:pt x="0" y="1198"/>
                    <a:pt x="0" y="1828"/>
                  </a:cubicBezTo>
                  <a:lnTo>
                    <a:pt x="0" y="2993"/>
                  </a:lnTo>
                  <a:lnTo>
                    <a:pt x="1513" y="2993"/>
                  </a:lnTo>
                  <a:lnTo>
                    <a:pt x="1513" y="1828"/>
                  </a:lnTo>
                  <a:cubicBezTo>
                    <a:pt x="1513" y="1639"/>
                    <a:pt x="1670" y="1481"/>
                    <a:pt x="1859" y="1481"/>
                  </a:cubicBezTo>
                  <a:lnTo>
                    <a:pt x="2615" y="1481"/>
                  </a:lnTo>
                  <a:cubicBezTo>
                    <a:pt x="3592" y="1481"/>
                    <a:pt x="4821" y="788"/>
                    <a:pt x="51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70"/>
            <p:cNvSpPr/>
            <p:nvPr/>
          </p:nvSpPr>
          <p:spPr>
            <a:xfrm>
              <a:off x="-54250500" y="3266650"/>
              <a:ext cx="128400" cy="99275"/>
            </a:xfrm>
            <a:custGeom>
              <a:avLst/>
              <a:gdLst/>
              <a:ahLst/>
              <a:cxnLst/>
              <a:rect l="l" t="t" r="r" b="b"/>
              <a:pathLst>
                <a:path w="5136" h="3971" extrusionOk="0">
                  <a:moveTo>
                    <a:pt x="4317" y="1"/>
                  </a:moveTo>
                  <a:cubicBezTo>
                    <a:pt x="4159" y="914"/>
                    <a:pt x="3560" y="1607"/>
                    <a:pt x="3529" y="1607"/>
                  </a:cubicBezTo>
                  <a:cubicBezTo>
                    <a:pt x="3466" y="1702"/>
                    <a:pt x="3371" y="1734"/>
                    <a:pt x="3245" y="1734"/>
                  </a:cubicBezTo>
                  <a:cubicBezTo>
                    <a:pt x="3151" y="1734"/>
                    <a:pt x="3056" y="1702"/>
                    <a:pt x="2993" y="1607"/>
                  </a:cubicBezTo>
                  <a:cubicBezTo>
                    <a:pt x="2993" y="1607"/>
                    <a:pt x="2741" y="1387"/>
                    <a:pt x="2552" y="977"/>
                  </a:cubicBezTo>
                  <a:lnTo>
                    <a:pt x="0" y="977"/>
                  </a:lnTo>
                  <a:cubicBezTo>
                    <a:pt x="315" y="1765"/>
                    <a:pt x="1576" y="2490"/>
                    <a:pt x="2521" y="2490"/>
                  </a:cubicBezTo>
                  <a:lnTo>
                    <a:pt x="3245" y="2490"/>
                  </a:lnTo>
                  <a:cubicBezTo>
                    <a:pt x="3466" y="2490"/>
                    <a:pt x="3623" y="2647"/>
                    <a:pt x="3623" y="2836"/>
                  </a:cubicBezTo>
                  <a:lnTo>
                    <a:pt x="3623" y="3970"/>
                  </a:lnTo>
                  <a:lnTo>
                    <a:pt x="5104" y="3970"/>
                  </a:lnTo>
                  <a:lnTo>
                    <a:pt x="5104" y="2521"/>
                  </a:lnTo>
                  <a:cubicBezTo>
                    <a:pt x="5136" y="2458"/>
                    <a:pt x="5136" y="2395"/>
                    <a:pt x="5104" y="2364"/>
                  </a:cubicBezTo>
                  <a:cubicBezTo>
                    <a:pt x="5041" y="1544"/>
                    <a:pt x="4758" y="725"/>
                    <a:pt x="4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70"/>
            <p:cNvSpPr/>
            <p:nvPr/>
          </p:nvSpPr>
          <p:spPr>
            <a:xfrm>
              <a:off x="-541591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70"/>
            <p:cNvSpPr/>
            <p:nvPr/>
          </p:nvSpPr>
          <p:spPr>
            <a:xfrm>
              <a:off x="-54345025" y="3309975"/>
              <a:ext cx="167000" cy="207175"/>
            </a:xfrm>
            <a:custGeom>
              <a:avLst/>
              <a:gdLst/>
              <a:ahLst/>
              <a:cxnLst/>
              <a:rect l="l" t="t" r="r" b="b"/>
              <a:pathLst>
                <a:path w="6680" h="8287" extrusionOk="0">
                  <a:moveTo>
                    <a:pt x="1797" y="2332"/>
                  </a:moveTo>
                  <a:cubicBezTo>
                    <a:pt x="1986" y="2332"/>
                    <a:pt x="2143" y="2489"/>
                    <a:pt x="2143" y="2678"/>
                  </a:cubicBezTo>
                  <a:cubicBezTo>
                    <a:pt x="2143" y="2867"/>
                    <a:pt x="1986" y="3025"/>
                    <a:pt x="1797" y="3025"/>
                  </a:cubicBezTo>
                  <a:cubicBezTo>
                    <a:pt x="1639" y="3025"/>
                    <a:pt x="1450" y="2867"/>
                    <a:pt x="1450" y="2678"/>
                  </a:cubicBezTo>
                  <a:cubicBezTo>
                    <a:pt x="1450" y="2489"/>
                    <a:pt x="1608" y="2332"/>
                    <a:pt x="1797" y="2332"/>
                  </a:cubicBezTo>
                  <a:close/>
                  <a:moveTo>
                    <a:pt x="4821" y="2332"/>
                  </a:moveTo>
                  <a:cubicBezTo>
                    <a:pt x="5042" y="2332"/>
                    <a:pt x="5199" y="2489"/>
                    <a:pt x="5199" y="2678"/>
                  </a:cubicBezTo>
                  <a:cubicBezTo>
                    <a:pt x="5199" y="2867"/>
                    <a:pt x="5042" y="3025"/>
                    <a:pt x="4821" y="3025"/>
                  </a:cubicBezTo>
                  <a:cubicBezTo>
                    <a:pt x="4632" y="3025"/>
                    <a:pt x="4474" y="2867"/>
                    <a:pt x="4474" y="2678"/>
                  </a:cubicBezTo>
                  <a:cubicBezTo>
                    <a:pt x="4474" y="2489"/>
                    <a:pt x="4632" y="2332"/>
                    <a:pt x="4821" y="2332"/>
                  </a:cubicBezTo>
                  <a:close/>
                  <a:moveTo>
                    <a:pt x="4392" y="4892"/>
                  </a:moveTo>
                  <a:cubicBezTo>
                    <a:pt x="4482" y="4892"/>
                    <a:pt x="4569" y="4931"/>
                    <a:pt x="4632" y="5010"/>
                  </a:cubicBezTo>
                  <a:cubicBezTo>
                    <a:pt x="4790" y="5136"/>
                    <a:pt x="4790" y="5356"/>
                    <a:pt x="4632" y="5514"/>
                  </a:cubicBezTo>
                  <a:cubicBezTo>
                    <a:pt x="4285" y="5860"/>
                    <a:pt x="3813" y="6049"/>
                    <a:pt x="3340" y="6049"/>
                  </a:cubicBezTo>
                  <a:cubicBezTo>
                    <a:pt x="2868" y="6049"/>
                    <a:pt x="2364" y="5860"/>
                    <a:pt x="2049" y="5514"/>
                  </a:cubicBezTo>
                  <a:cubicBezTo>
                    <a:pt x="1891" y="5356"/>
                    <a:pt x="1891" y="5136"/>
                    <a:pt x="2049" y="5010"/>
                  </a:cubicBezTo>
                  <a:cubicBezTo>
                    <a:pt x="2127" y="4931"/>
                    <a:pt x="2222" y="4892"/>
                    <a:pt x="2312" y="4892"/>
                  </a:cubicBezTo>
                  <a:cubicBezTo>
                    <a:pt x="2403" y="4892"/>
                    <a:pt x="2490" y="4931"/>
                    <a:pt x="2553" y="5010"/>
                  </a:cubicBezTo>
                  <a:cubicBezTo>
                    <a:pt x="2773" y="5230"/>
                    <a:pt x="3057" y="5341"/>
                    <a:pt x="3340" y="5341"/>
                  </a:cubicBezTo>
                  <a:cubicBezTo>
                    <a:pt x="3624" y="5341"/>
                    <a:pt x="3907" y="5230"/>
                    <a:pt x="4128" y="5010"/>
                  </a:cubicBezTo>
                  <a:cubicBezTo>
                    <a:pt x="4207" y="4931"/>
                    <a:pt x="4301" y="4892"/>
                    <a:pt x="4392" y="4892"/>
                  </a:cubicBezTo>
                  <a:close/>
                  <a:moveTo>
                    <a:pt x="3340" y="1"/>
                  </a:moveTo>
                  <a:cubicBezTo>
                    <a:pt x="2710" y="914"/>
                    <a:pt x="1324" y="1513"/>
                    <a:pt x="347" y="1513"/>
                  </a:cubicBezTo>
                  <a:lnTo>
                    <a:pt x="1" y="1513"/>
                  </a:lnTo>
                  <a:lnTo>
                    <a:pt x="1" y="4915"/>
                  </a:lnTo>
                  <a:cubicBezTo>
                    <a:pt x="1" y="6774"/>
                    <a:pt x="1482" y="8286"/>
                    <a:pt x="3340" y="8286"/>
                  </a:cubicBezTo>
                  <a:cubicBezTo>
                    <a:pt x="5199" y="8286"/>
                    <a:pt x="6680" y="6774"/>
                    <a:pt x="6680" y="4915"/>
                  </a:cubicBezTo>
                  <a:lnTo>
                    <a:pt x="6680" y="1513"/>
                  </a:lnTo>
                  <a:lnTo>
                    <a:pt x="6333" y="1513"/>
                  </a:lnTo>
                  <a:cubicBezTo>
                    <a:pt x="6307" y="1514"/>
                    <a:pt x="6281" y="1514"/>
                    <a:pt x="6254" y="1514"/>
                  </a:cubicBezTo>
                  <a:cubicBezTo>
                    <a:pt x="5228" y="1514"/>
                    <a:pt x="3955" y="922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70"/>
            <p:cNvSpPr/>
            <p:nvPr/>
          </p:nvSpPr>
          <p:spPr>
            <a:xfrm>
              <a:off x="-54401725" y="3424175"/>
              <a:ext cx="37825" cy="40975"/>
            </a:xfrm>
            <a:custGeom>
              <a:avLst/>
              <a:gdLst/>
              <a:ahLst/>
              <a:cxnLst/>
              <a:rect l="l" t="t" r="r" b="b"/>
              <a:pathLst>
                <a:path w="1513" h="1639" extrusionOk="0">
                  <a:moveTo>
                    <a:pt x="0" y="1"/>
                  </a:moveTo>
                  <a:lnTo>
                    <a:pt x="0" y="914"/>
                  </a:lnTo>
                  <a:cubicBezTo>
                    <a:pt x="0" y="1292"/>
                    <a:pt x="315" y="1639"/>
                    <a:pt x="757" y="1639"/>
                  </a:cubicBezTo>
                  <a:cubicBezTo>
                    <a:pt x="1198" y="1639"/>
                    <a:pt x="1513" y="1324"/>
                    <a:pt x="1513" y="914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70"/>
            <p:cNvSpPr/>
            <p:nvPr/>
          </p:nvSpPr>
          <p:spPr>
            <a:xfrm>
              <a:off x="-54159150" y="3424175"/>
              <a:ext cx="37050" cy="40975"/>
            </a:xfrm>
            <a:custGeom>
              <a:avLst/>
              <a:gdLst/>
              <a:ahLst/>
              <a:cxnLst/>
              <a:rect l="l" t="t" r="r" b="b"/>
              <a:pathLst>
                <a:path w="1482" h="1639" extrusionOk="0">
                  <a:moveTo>
                    <a:pt x="1" y="1"/>
                  </a:moveTo>
                  <a:lnTo>
                    <a:pt x="1" y="914"/>
                  </a:lnTo>
                  <a:cubicBezTo>
                    <a:pt x="1" y="1292"/>
                    <a:pt x="316" y="1639"/>
                    <a:pt x="757" y="1639"/>
                  </a:cubicBezTo>
                  <a:cubicBezTo>
                    <a:pt x="1167" y="1639"/>
                    <a:pt x="1482" y="1324"/>
                    <a:pt x="1482" y="914"/>
                  </a:cubicBez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5" name="Google Shape;6075;p70"/>
          <p:cNvGrpSpPr/>
          <p:nvPr/>
        </p:nvGrpSpPr>
        <p:grpSpPr>
          <a:xfrm>
            <a:off x="4836503" y="3469035"/>
            <a:ext cx="295536" cy="336332"/>
            <a:chOff x="-54401725" y="3590375"/>
            <a:chExt cx="279625" cy="318225"/>
          </a:xfrm>
        </p:grpSpPr>
        <p:sp>
          <p:nvSpPr>
            <p:cNvPr id="6076" name="Google Shape;6076;p70"/>
            <p:cNvSpPr/>
            <p:nvPr/>
          </p:nvSpPr>
          <p:spPr>
            <a:xfrm>
              <a:off x="-54194575" y="3721900"/>
              <a:ext cx="35450" cy="19725"/>
            </a:xfrm>
            <a:custGeom>
              <a:avLst/>
              <a:gdLst/>
              <a:ahLst/>
              <a:cxnLst/>
              <a:rect l="l" t="t" r="r" b="b"/>
              <a:pathLst>
                <a:path w="1418" h="789" extrusionOk="0">
                  <a:moveTo>
                    <a:pt x="0" y="1"/>
                  </a:moveTo>
                  <a:cubicBezTo>
                    <a:pt x="158" y="410"/>
                    <a:pt x="536" y="788"/>
                    <a:pt x="1071" y="788"/>
                  </a:cubicBezTo>
                  <a:lnTo>
                    <a:pt x="1418" y="788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70"/>
            <p:cNvSpPr/>
            <p:nvPr/>
          </p:nvSpPr>
          <p:spPr>
            <a:xfrm>
              <a:off x="-54380450" y="3590375"/>
              <a:ext cx="237075" cy="112650"/>
            </a:xfrm>
            <a:custGeom>
              <a:avLst/>
              <a:gdLst/>
              <a:ahLst/>
              <a:cxnLst/>
              <a:rect l="l" t="t" r="r" b="b"/>
              <a:pathLst>
                <a:path w="9483" h="4506" extrusionOk="0">
                  <a:moveTo>
                    <a:pt x="4789" y="1575"/>
                  </a:moveTo>
                  <a:cubicBezTo>
                    <a:pt x="5009" y="1575"/>
                    <a:pt x="5135" y="1733"/>
                    <a:pt x="5135" y="1954"/>
                  </a:cubicBezTo>
                  <a:lnTo>
                    <a:pt x="5135" y="2300"/>
                  </a:lnTo>
                  <a:lnTo>
                    <a:pt x="5513" y="2300"/>
                  </a:lnTo>
                  <a:cubicBezTo>
                    <a:pt x="5702" y="2300"/>
                    <a:pt x="5860" y="2458"/>
                    <a:pt x="5860" y="2647"/>
                  </a:cubicBezTo>
                  <a:cubicBezTo>
                    <a:pt x="5860" y="2836"/>
                    <a:pt x="5702" y="2993"/>
                    <a:pt x="5513" y="2993"/>
                  </a:cubicBezTo>
                  <a:lnTo>
                    <a:pt x="5135" y="2993"/>
                  </a:lnTo>
                  <a:lnTo>
                    <a:pt x="5135" y="3371"/>
                  </a:lnTo>
                  <a:cubicBezTo>
                    <a:pt x="5135" y="3560"/>
                    <a:pt x="5009" y="3718"/>
                    <a:pt x="4789" y="3718"/>
                  </a:cubicBezTo>
                  <a:cubicBezTo>
                    <a:pt x="4600" y="3718"/>
                    <a:pt x="4442" y="3560"/>
                    <a:pt x="4442" y="3371"/>
                  </a:cubicBezTo>
                  <a:lnTo>
                    <a:pt x="4442" y="2993"/>
                  </a:lnTo>
                  <a:lnTo>
                    <a:pt x="4096" y="2993"/>
                  </a:lnTo>
                  <a:cubicBezTo>
                    <a:pt x="3907" y="2993"/>
                    <a:pt x="3749" y="2836"/>
                    <a:pt x="3749" y="2647"/>
                  </a:cubicBezTo>
                  <a:cubicBezTo>
                    <a:pt x="3749" y="2458"/>
                    <a:pt x="3907" y="2300"/>
                    <a:pt x="4096" y="2300"/>
                  </a:cubicBezTo>
                  <a:lnTo>
                    <a:pt x="4442" y="2300"/>
                  </a:lnTo>
                  <a:lnTo>
                    <a:pt x="4442" y="1954"/>
                  </a:lnTo>
                  <a:cubicBezTo>
                    <a:pt x="4442" y="1733"/>
                    <a:pt x="4600" y="1575"/>
                    <a:pt x="4789" y="1575"/>
                  </a:cubicBezTo>
                  <a:close/>
                  <a:moveTo>
                    <a:pt x="2048" y="0"/>
                  </a:moveTo>
                  <a:cubicBezTo>
                    <a:pt x="882" y="0"/>
                    <a:pt x="0" y="1040"/>
                    <a:pt x="189" y="2174"/>
                  </a:cubicBezTo>
                  <a:lnTo>
                    <a:pt x="567" y="4505"/>
                  </a:lnTo>
                  <a:lnTo>
                    <a:pt x="8916" y="4505"/>
                  </a:lnTo>
                  <a:lnTo>
                    <a:pt x="9326" y="2174"/>
                  </a:lnTo>
                  <a:cubicBezTo>
                    <a:pt x="9483" y="1040"/>
                    <a:pt x="8601" y="0"/>
                    <a:pt x="74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70"/>
            <p:cNvSpPr/>
            <p:nvPr/>
          </p:nvSpPr>
          <p:spPr>
            <a:xfrm>
              <a:off x="-54363925" y="3721900"/>
              <a:ext cx="35475" cy="19725"/>
            </a:xfrm>
            <a:custGeom>
              <a:avLst/>
              <a:gdLst/>
              <a:ahLst/>
              <a:cxnLst/>
              <a:rect l="l" t="t" r="r" b="b"/>
              <a:pathLst>
                <a:path w="1419" h="789" extrusionOk="0">
                  <a:moveTo>
                    <a:pt x="1" y="1"/>
                  </a:moveTo>
                  <a:lnTo>
                    <a:pt x="1" y="788"/>
                  </a:lnTo>
                  <a:lnTo>
                    <a:pt x="347" y="788"/>
                  </a:lnTo>
                  <a:cubicBezTo>
                    <a:pt x="820" y="788"/>
                    <a:pt x="1261" y="410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70"/>
            <p:cNvSpPr/>
            <p:nvPr/>
          </p:nvSpPr>
          <p:spPr>
            <a:xfrm>
              <a:off x="-54363925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553" y="1513"/>
                  </a:moveTo>
                  <a:cubicBezTo>
                    <a:pt x="2742" y="1513"/>
                    <a:pt x="2899" y="1670"/>
                    <a:pt x="2899" y="1891"/>
                  </a:cubicBezTo>
                  <a:cubicBezTo>
                    <a:pt x="2899" y="2080"/>
                    <a:pt x="2742" y="2237"/>
                    <a:pt x="2553" y="2237"/>
                  </a:cubicBezTo>
                  <a:cubicBezTo>
                    <a:pt x="2541" y="2240"/>
                    <a:pt x="2529" y="2241"/>
                    <a:pt x="2517" y="2241"/>
                  </a:cubicBezTo>
                  <a:cubicBezTo>
                    <a:pt x="2368" y="2241"/>
                    <a:pt x="2206" y="2066"/>
                    <a:pt x="2206" y="1891"/>
                  </a:cubicBezTo>
                  <a:cubicBezTo>
                    <a:pt x="2206" y="1670"/>
                    <a:pt x="2364" y="1513"/>
                    <a:pt x="2553" y="1513"/>
                  </a:cubicBezTo>
                  <a:close/>
                  <a:moveTo>
                    <a:pt x="5577" y="1576"/>
                  </a:moveTo>
                  <a:cubicBezTo>
                    <a:pt x="5798" y="1576"/>
                    <a:pt x="5955" y="1733"/>
                    <a:pt x="5955" y="1922"/>
                  </a:cubicBezTo>
                  <a:cubicBezTo>
                    <a:pt x="5955" y="2111"/>
                    <a:pt x="5798" y="2269"/>
                    <a:pt x="5577" y="2269"/>
                  </a:cubicBezTo>
                  <a:cubicBezTo>
                    <a:pt x="5388" y="2269"/>
                    <a:pt x="5230" y="2111"/>
                    <a:pt x="5230" y="1922"/>
                  </a:cubicBezTo>
                  <a:cubicBezTo>
                    <a:pt x="5230" y="1733"/>
                    <a:pt x="5388" y="1576"/>
                    <a:pt x="5577" y="1576"/>
                  </a:cubicBezTo>
                  <a:close/>
                  <a:moveTo>
                    <a:pt x="5148" y="4073"/>
                  </a:moveTo>
                  <a:cubicBezTo>
                    <a:pt x="5238" y="4073"/>
                    <a:pt x="5325" y="4112"/>
                    <a:pt x="5388" y="4191"/>
                  </a:cubicBezTo>
                  <a:cubicBezTo>
                    <a:pt x="5546" y="4317"/>
                    <a:pt x="5546" y="4537"/>
                    <a:pt x="5388" y="4726"/>
                  </a:cubicBezTo>
                  <a:cubicBezTo>
                    <a:pt x="5041" y="5073"/>
                    <a:pt x="4569" y="5262"/>
                    <a:pt x="4096" y="5262"/>
                  </a:cubicBezTo>
                  <a:cubicBezTo>
                    <a:pt x="3624" y="5262"/>
                    <a:pt x="3120" y="5073"/>
                    <a:pt x="2805" y="4726"/>
                  </a:cubicBezTo>
                  <a:cubicBezTo>
                    <a:pt x="2647" y="4569"/>
                    <a:pt x="2647" y="4317"/>
                    <a:pt x="2805" y="4191"/>
                  </a:cubicBezTo>
                  <a:cubicBezTo>
                    <a:pt x="2883" y="4112"/>
                    <a:pt x="2978" y="4073"/>
                    <a:pt x="3068" y="4073"/>
                  </a:cubicBezTo>
                  <a:cubicBezTo>
                    <a:pt x="3159" y="4073"/>
                    <a:pt x="3246" y="4112"/>
                    <a:pt x="3309" y="4191"/>
                  </a:cubicBezTo>
                  <a:cubicBezTo>
                    <a:pt x="3529" y="4411"/>
                    <a:pt x="3813" y="4521"/>
                    <a:pt x="4096" y="4521"/>
                  </a:cubicBezTo>
                  <a:cubicBezTo>
                    <a:pt x="4380" y="4521"/>
                    <a:pt x="4663" y="4411"/>
                    <a:pt x="4884" y="4191"/>
                  </a:cubicBezTo>
                  <a:cubicBezTo>
                    <a:pt x="4963" y="4112"/>
                    <a:pt x="5057" y="4073"/>
                    <a:pt x="5148" y="4073"/>
                  </a:cubicBezTo>
                  <a:close/>
                  <a:moveTo>
                    <a:pt x="2175" y="1"/>
                  </a:moveTo>
                  <a:cubicBezTo>
                    <a:pt x="2017" y="851"/>
                    <a:pt x="1229" y="1513"/>
                    <a:pt x="347" y="1513"/>
                  </a:cubicBezTo>
                  <a:lnTo>
                    <a:pt x="1" y="1513"/>
                  </a:lnTo>
                  <a:lnTo>
                    <a:pt x="1" y="3372"/>
                  </a:lnTo>
                  <a:cubicBezTo>
                    <a:pt x="1" y="5608"/>
                    <a:pt x="1859" y="7467"/>
                    <a:pt x="4096" y="7467"/>
                  </a:cubicBezTo>
                  <a:cubicBezTo>
                    <a:pt x="6333" y="7467"/>
                    <a:pt x="8192" y="5608"/>
                    <a:pt x="8192" y="3372"/>
                  </a:cubicBezTo>
                  <a:lnTo>
                    <a:pt x="8192" y="1513"/>
                  </a:lnTo>
                  <a:lnTo>
                    <a:pt x="7845" y="1513"/>
                  </a:lnTo>
                  <a:cubicBezTo>
                    <a:pt x="6932" y="1513"/>
                    <a:pt x="6176" y="820"/>
                    <a:pt x="5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70"/>
            <p:cNvSpPr/>
            <p:nvPr/>
          </p:nvSpPr>
          <p:spPr>
            <a:xfrm>
              <a:off x="-54401725" y="37471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53"/>
                    <a:pt x="0" y="725"/>
                    <a:pt x="0" y="1261"/>
                  </a:cubicBezTo>
                  <a:cubicBezTo>
                    <a:pt x="0" y="1828"/>
                    <a:pt x="315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70"/>
            <p:cNvSpPr/>
            <p:nvPr/>
          </p:nvSpPr>
          <p:spPr>
            <a:xfrm>
              <a:off x="-54140225" y="374632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8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2" name="Google Shape;6082;p70"/>
          <p:cNvGrpSpPr/>
          <p:nvPr/>
        </p:nvGrpSpPr>
        <p:grpSpPr>
          <a:xfrm>
            <a:off x="4834429" y="3883578"/>
            <a:ext cx="299684" cy="336332"/>
            <a:chOff x="-54403300" y="3982600"/>
            <a:chExt cx="283550" cy="318225"/>
          </a:xfrm>
        </p:grpSpPr>
        <p:sp>
          <p:nvSpPr>
            <p:cNvPr id="6083" name="Google Shape;6083;p70"/>
            <p:cNvSpPr/>
            <p:nvPr/>
          </p:nvSpPr>
          <p:spPr>
            <a:xfrm>
              <a:off x="-54273350" y="40369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36" y="0"/>
                  </a:moveTo>
                  <a:lnTo>
                    <a:pt x="473" y="189"/>
                  </a:lnTo>
                  <a:cubicBezTo>
                    <a:pt x="442" y="315"/>
                    <a:pt x="316" y="379"/>
                    <a:pt x="190" y="379"/>
                  </a:cubicBezTo>
                  <a:lnTo>
                    <a:pt x="1" y="410"/>
                  </a:lnTo>
                  <a:lnTo>
                    <a:pt x="158" y="568"/>
                  </a:lnTo>
                  <a:cubicBezTo>
                    <a:pt x="127" y="662"/>
                    <a:pt x="158" y="788"/>
                    <a:pt x="158" y="883"/>
                  </a:cubicBezTo>
                  <a:lnTo>
                    <a:pt x="127" y="1103"/>
                  </a:lnTo>
                  <a:lnTo>
                    <a:pt x="316" y="1009"/>
                  </a:lnTo>
                  <a:cubicBezTo>
                    <a:pt x="379" y="993"/>
                    <a:pt x="434" y="985"/>
                    <a:pt x="489" y="985"/>
                  </a:cubicBezTo>
                  <a:cubicBezTo>
                    <a:pt x="544" y="985"/>
                    <a:pt x="599" y="993"/>
                    <a:pt x="662" y="1009"/>
                  </a:cubicBezTo>
                  <a:lnTo>
                    <a:pt x="851" y="1103"/>
                  </a:lnTo>
                  <a:lnTo>
                    <a:pt x="820" y="883"/>
                  </a:lnTo>
                  <a:cubicBezTo>
                    <a:pt x="788" y="788"/>
                    <a:pt x="820" y="662"/>
                    <a:pt x="946" y="568"/>
                  </a:cubicBezTo>
                  <a:lnTo>
                    <a:pt x="1103" y="410"/>
                  </a:lnTo>
                  <a:lnTo>
                    <a:pt x="914" y="379"/>
                  </a:lnTo>
                  <a:cubicBezTo>
                    <a:pt x="788" y="379"/>
                    <a:pt x="662" y="315"/>
                    <a:pt x="631" y="189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70"/>
            <p:cNvSpPr/>
            <p:nvPr/>
          </p:nvSpPr>
          <p:spPr>
            <a:xfrm>
              <a:off x="-54383600" y="3982600"/>
              <a:ext cx="241800" cy="130775"/>
            </a:xfrm>
            <a:custGeom>
              <a:avLst/>
              <a:gdLst/>
              <a:ahLst/>
              <a:cxnLst/>
              <a:rect l="l" t="t" r="r" b="b"/>
              <a:pathLst>
                <a:path w="9672" h="5231" extrusionOk="0">
                  <a:moveTo>
                    <a:pt x="4856" y="946"/>
                  </a:moveTo>
                  <a:cubicBezTo>
                    <a:pt x="4994" y="946"/>
                    <a:pt x="5135" y="1009"/>
                    <a:pt x="5198" y="1135"/>
                  </a:cubicBezTo>
                  <a:lnTo>
                    <a:pt x="5545" y="1859"/>
                  </a:lnTo>
                  <a:lnTo>
                    <a:pt x="6301" y="1954"/>
                  </a:lnTo>
                  <a:cubicBezTo>
                    <a:pt x="6616" y="2017"/>
                    <a:pt x="6742" y="2395"/>
                    <a:pt x="6490" y="2584"/>
                  </a:cubicBezTo>
                  <a:lnTo>
                    <a:pt x="5954" y="3151"/>
                  </a:lnTo>
                  <a:lnTo>
                    <a:pt x="6049" y="3907"/>
                  </a:lnTo>
                  <a:cubicBezTo>
                    <a:pt x="6098" y="4150"/>
                    <a:pt x="5921" y="4337"/>
                    <a:pt x="5707" y="4337"/>
                  </a:cubicBezTo>
                  <a:cubicBezTo>
                    <a:pt x="5644" y="4337"/>
                    <a:pt x="5578" y="4321"/>
                    <a:pt x="5513" y="4285"/>
                  </a:cubicBezTo>
                  <a:lnTo>
                    <a:pt x="4852" y="3939"/>
                  </a:lnTo>
                  <a:lnTo>
                    <a:pt x="4159" y="4285"/>
                  </a:lnTo>
                  <a:cubicBezTo>
                    <a:pt x="4101" y="4321"/>
                    <a:pt x="4041" y="4337"/>
                    <a:pt x="3982" y="4337"/>
                  </a:cubicBezTo>
                  <a:cubicBezTo>
                    <a:pt x="3781" y="4337"/>
                    <a:pt x="3599" y="4150"/>
                    <a:pt x="3623" y="3907"/>
                  </a:cubicBezTo>
                  <a:lnTo>
                    <a:pt x="3749" y="3151"/>
                  </a:lnTo>
                  <a:lnTo>
                    <a:pt x="3182" y="2584"/>
                  </a:lnTo>
                  <a:cubicBezTo>
                    <a:pt x="3025" y="2363"/>
                    <a:pt x="3151" y="1985"/>
                    <a:pt x="3434" y="1954"/>
                  </a:cubicBezTo>
                  <a:lnTo>
                    <a:pt x="4159" y="1859"/>
                  </a:lnTo>
                  <a:lnTo>
                    <a:pt x="4537" y="1135"/>
                  </a:lnTo>
                  <a:cubicBezTo>
                    <a:pt x="4584" y="1009"/>
                    <a:pt x="4718" y="946"/>
                    <a:pt x="4856" y="946"/>
                  </a:cubicBezTo>
                  <a:close/>
                  <a:moveTo>
                    <a:pt x="1859" y="1"/>
                  </a:moveTo>
                  <a:cubicBezTo>
                    <a:pt x="819" y="1"/>
                    <a:pt x="0" y="820"/>
                    <a:pt x="0" y="1859"/>
                  </a:cubicBezTo>
                  <a:lnTo>
                    <a:pt x="0" y="4096"/>
                  </a:lnTo>
                  <a:cubicBezTo>
                    <a:pt x="32" y="4726"/>
                    <a:pt x="504" y="5230"/>
                    <a:pt x="1134" y="5230"/>
                  </a:cubicBezTo>
                  <a:lnTo>
                    <a:pt x="8569" y="5230"/>
                  </a:lnTo>
                  <a:cubicBezTo>
                    <a:pt x="9199" y="5230"/>
                    <a:pt x="9672" y="4726"/>
                    <a:pt x="9672" y="4128"/>
                  </a:cubicBezTo>
                  <a:lnTo>
                    <a:pt x="9672" y="1859"/>
                  </a:lnTo>
                  <a:cubicBezTo>
                    <a:pt x="9672" y="820"/>
                    <a:pt x="8853" y="1"/>
                    <a:pt x="7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70"/>
            <p:cNvSpPr/>
            <p:nvPr/>
          </p:nvSpPr>
          <p:spPr>
            <a:xfrm>
              <a:off x="-54403300" y="4122000"/>
              <a:ext cx="58300" cy="140225"/>
            </a:xfrm>
            <a:custGeom>
              <a:avLst/>
              <a:gdLst/>
              <a:ahLst/>
              <a:cxnLst/>
              <a:rect l="l" t="t" r="r" b="b"/>
              <a:pathLst>
                <a:path w="2332" h="5609" extrusionOk="0">
                  <a:moveTo>
                    <a:pt x="820" y="1"/>
                  </a:moveTo>
                  <a:lnTo>
                    <a:pt x="820" y="3088"/>
                  </a:lnTo>
                  <a:cubicBezTo>
                    <a:pt x="820" y="3561"/>
                    <a:pt x="631" y="4034"/>
                    <a:pt x="315" y="4349"/>
                  </a:cubicBezTo>
                  <a:cubicBezTo>
                    <a:pt x="0" y="4664"/>
                    <a:pt x="32" y="5136"/>
                    <a:pt x="315" y="5420"/>
                  </a:cubicBezTo>
                  <a:cubicBezTo>
                    <a:pt x="473" y="5546"/>
                    <a:pt x="662" y="5609"/>
                    <a:pt x="851" y="5609"/>
                  </a:cubicBezTo>
                  <a:cubicBezTo>
                    <a:pt x="1040" y="5609"/>
                    <a:pt x="1229" y="5546"/>
                    <a:pt x="1387" y="5420"/>
                  </a:cubicBezTo>
                  <a:cubicBezTo>
                    <a:pt x="2017" y="4790"/>
                    <a:pt x="2332" y="3939"/>
                    <a:pt x="2332" y="3088"/>
                  </a:cubicBezTo>
                  <a:lnTo>
                    <a:pt x="2332" y="379"/>
                  </a:lnTo>
                  <a:lnTo>
                    <a:pt x="1954" y="379"/>
                  </a:lnTo>
                  <a:cubicBezTo>
                    <a:pt x="1913" y="382"/>
                    <a:pt x="1874" y="383"/>
                    <a:pt x="1836" y="383"/>
                  </a:cubicBezTo>
                  <a:cubicBezTo>
                    <a:pt x="1422" y="383"/>
                    <a:pt x="1108" y="232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70"/>
            <p:cNvSpPr/>
            <p:nvPr/>
          </p:nvSpPr>
          <p:spPr>
            <a:xfrm>
              <a:off x="-54346600" y="4132250"/>
              <a:ext cx="167800" cy="168575"/>
            </a:xfrm>
            <a:custGeom>
              <a:avLst/>
              <a:gdLst/>
              <a:ahLst/>
              <a:cxnLst/>
              <a:rect l="l" t="t" r="r" b="b"/>
              <a:pathLst>
                <a:path w="6712" h="6743" extrusionOk="0">
                  <a:moveTo>
                    <a:pt x="1860" y="757"/>
                  </a:moveTo>
                  <a:cubicBezTo>
                    <a:pt x="2049" y="757"/>
                    <a:pt x="2206" y="914"/>
                    <a:pt x="2206" y="1103"/>
                  </a:cubicBezTo>
                  <a:cubicBezTo>
                    <a:pt x="2206" y="1292"/>
                    <a:pt x="2049" y="1450"/>
                    <a:pt x="1860" y="1450"/>
                  </a:cubicBezTo>
                  <a:cubicBezTo>
                    <a:pt x="1846" y="1452"/>
                    <a:pt x="1832" y="1454"/>
                    <a:pt x="1818" y="1454"/>
                  </a:cubicBezTo>
                  <a:cubicBezTo>
                    <a:pt x="1671" y="1454"/>
                    <a:pt x="1513" y="1305"/>
                    <a:pt x="1513" y="1103"/>
                  </a:cubicBezTo>
                  <a:cubicBezTo>
                    <a:pt x="1513" y="914"/>
                    <a:pt x="1671" y="757"/>
                    <a:pt x="1860" y="757"/>
                  </a:cubicBezTo>
                  <a:close/>
                  <a:moveTo>
                    <a:pt x="4884" y="788"/>
                  </a:moveTo>
                  <a:cubicBezTo>
                    <a:pt x="5105" y="788"/>
                    <a:pt x="5262" y="946"/>
                    <a:pt x="5262" y="1135"/>
                  </a:cubicBezTo>
                  <a:cubicBezTo>
                    <a:pt x="5262" y="1324"/>
                    <a:pt x="5105" y="1481"/>
                    <a:pt x="4884" y="1481"/>
                  </a:cubicBezTo>
                  <a:cubicBezTo>
                    <a:pt x="4695" y="1481"/>
                    <a:pt x="4537" y="1324"/>
                    <a:pt x="4537" y="1135"/>
                  </a:cubicBezTo>
                  <a:cubicBezTo>
                    <a:pt x="4537" y="946"/>
                    <a:pt x="4695" y="788"/>
                    <a:pt x="4884" y="788"/>
                  </a:cubicBezTo>
                  <a:close/>
                  <a:moveTo>
                    <a:pt x="4455" y="3316"/>
                  </a:moveTo>
                  <a:cubicBezTo>
                    <a:pt x="4545" y="3316"/>
                    <a:pt x="4632" y="3356"/>
                    <a:pt x="4695" y="3435"/>
                  </a:cubicBezTo>
                  <a:cubicBezTo>
                    <a:pt x="4853" y="3592"/>
                    <a:pt x="4853" y="3813"/>
                    <a:pt x="4695" y="3939"/>
                  </a:cubicBezTo>
                  <a:cubicBezTo>
                    <a:pt x="4348" y="4285"/>
                    <a:pt x="3876" y="4474"/>
                    <a:pt x="3403" y="4474"/>
                  </a:cubicBezTo>
                  <a:cubicBezTo>
                    <a:pt x="2931" y="4474"/>
                    <a:pt x="2427" y="4285"/>
                    <a:pt x="2112" y="3939"/>
                  </a:cubicBezTo>
                  <a:cubicBezTo>
                    <a:pt x="1954" y="3781"/>
                    <a:pt x="1954" y="3529"/>
                    <a:pt x="2112" y="3435"/>
                  </a:cubicBezTo>
                  <a:cubicBezTo>
                    <a:pt x="2190" y="3356"/>
                    <a:pt x="2285" y="3316"/>
                    <a:pt x="2375" y="3316"/>
                  </a:cubicBezTo>
                  <a:cubicBezTo>
                    <a:pt x="2466" y="3316"/>
                    <a:pt x="2553" y="3356"/>
                    <a:pt x="2616" y="3435"/>
                  </a:cubicBezTo>
                  <a:cubicBezTo>
                    <a:pt x="2836" y="3639"/>
                    <a:pt x="3120" y="3742"/>
                    <a:pt x="3403" y="3742"/>
                  </a:cubicBezTo>
                  <a:cubicBezTo>
                    <a:pt x="3687" y="3742"/>
                    <a:pt x="3970" y="3639"/>
                    <a:pt x="4191" y="3435"/>
                  </a:cubicBezTo>
                  <a:cubicBezTo>
                    <a:pt x="4270" y="3356"/>
                    <a:pt x="4364" y="3316"/>
                    <a:pt x="4455" y="3316"/>
                  </a:cubicBezTo>
                  <a:close/>
                  <a:moveTo>
                    <a:pt x="757" y="1"/>
                  </a:moveTo>
                  <a:lnTo>
                    <a:pt x="757" y="2710"/>
                  </a:lnTo>
                  <a:cubicBezTo>
                    <a:pt x="757" y="3529"/>
                    <a:pt x="536" y="4285"/>
                    <a:pt x="1" y="5010"/>
                  </a:cubicBezTo>
                  <a:cubicBezTo>
                    <a:pt x="757" y="6049"/>
                    <a:pt x="1986" y="6743"/>
                    <a:pt x="3372" y="6743"/>
                  </a:cubicBezTo>
                  <a:cubicBezTo>
                    <a:pt x="4727" y="6743"/>
                    <a:pt x="5955" y="6049"/>
                    <a:pt x="6711" y="5010"/>
                  </a:cubicBezTo>
                  <a:cubicBezTo>
                    <a:pt x="6207" y="4285"/>
                    <a:pt x="5955" y="3498"/>
                    <a:pt x="5955" y="2710"/>
                  </a:cubicBezTo>
                  <a:lnTo>
                    <a:pt x="59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70"/>
            <p:cNvSpPr/>
            <p:nvPr/>
          </p:nvSpPr>
          <p:spPr>
            <a:xfrm>
              <a:off x="-54177250" y="4122000"/>
              <a:ext cx="57500" cy="141025"/>
            </a:xfrm>
            <a:custGeom>
              <a:avLst/>
              <a:gdLst/>
              <a:ahLst/>
              <a:cxnLst/>
              <a:rect l="l" t="t" r="r" b="b"/>
              <a:pathLst>
                <a:path w="2300" h="5641" extrusionOk="0">
                  <a:moveTo>
                    <a:pt x="1481" y="1"/>
                  </a:moveTo>
                  <a:cubicBezTo>
                    <a:pt x="1166" y="253"/>
                    <a:pt x="756" y="411"/>
                    <a:pt x="378" y="411"/>
                  </a:cubicBezTo>
                  <a:lnTo>
                    <a:pt x="0" y="411"/>
                  </a:lnTo>
                  <a:lnTo>
                    <a:pt x="0" y="3120"/>
                  </a:lnTo>
                  <a:cubicBezTo>
                    <a:pt x="0" y="4034"/>
                    <a:pt x="378" y="4821"/>
                    <a:pt x="945" y="5451"/>
                  </a:cubicBezTo>
                  <a:cubicBezTo>
                    <a:pt x="1103" y="5577"/>
                    <a:pt x="1292" y="5640"/>
                    <a:pt x="1481" y="5640"/>
                  </a:cubicBezTo>
                  <a:cubicBezTo>
                    <a:pt x="1670" y="5640"/>
                    <a:pt x="1859" y="5577"/>
                    <a:pt x="2017" y="5451"/>
                  </a:cubicBezTo>
                  <a:cubicBezTo>
                    <a:pt x="2300" y="5136"/>
                    <a:pt x="2300" y="4664"/>
                    <a:pt x="1985" y="4380"/>
                  </a:cubicBezTo>
                  <a:cubicBezTo>
                    <a:pt x="1639" y="4034"/>
                    <a:pt x="1481" y="3466"/>
                    <a:pt x="1481" y="1576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8" name="Google Shape;6088;p70"/>
          <p:cNvGrpSpPr/>
          <p:nvPr/>
        </p:nvGrpSpPr>
        <p:grpSpPr>
          <a:xfrm>
            <a:off x="6888864" y="3050529"/>
            <a:ext cx="334641" cy="335275"/>
            <a:chOff x="-52458650" y="3194400"/>
            <a:chExt cx="316625" cy="317225"/>
          </a:xfrm>
        </p:grpSpPr>
        <p:sp>
          <p:nvSpPr>
            <p:cNvPr id="6089" name="Google Shape;6089;p70"/>
            <p:cNvSpPr/>
            <p:nvPr/>
          </p:nvSpPr>
          <p:spPr>
            <a:xfrm>
              <a:off x="-52458650" y="3194400"/>
              <a:ext cx="316625" cy="166000"/>
            </a:xfrm>
            <a:custGeom>
              <a:avLst/>
              <a:gdLst/>
              <a:ahLst/>
              <a:cxnLst/>
              <a:rect l="l" t="t" r="r" b="b"/>
              <a:pathLst>
                <a:path w="12665" h="6640" extrusionOk="0">
                  <a:moveTo>
                    <a:pt x="6309" y="0"/>
                  </a:moveTo>
                  <a:cubicBezTo>
                    <a:pt x="6254" y="0"/>
                    <a:pt x="6207" y="8"/>
                    <a:pt x="6175" y="24"/>
                  </a:cubicBezTo>
                  <a:lnTo>
                    <a:pt x="189" y="3017"/>
                  </a:lnTo>
                  <a:cubicBezTo>
                    <a:pt x="63" y="3080"/>
                    <a:pt x="0" y="3206"/>
                    <a:pt x="0" y="3332"/>
                  </a:cubicBezTo>
                  <a:cubicBezTo>
                    <a:pt x="0" y="3489"/>
                    <a:pt x="63" y="3615"/>
                    <a:pt x="189" y="3647"/>
                  </a:cubicBezTo>
                  <a:lnTo>
                    <a:pt x="2394" y="4434"/>
                  </a:lnTo>
                  <a:lnTo>
                    <a:pt x="3025" y="3143"/>
                  </a:lnTo>
                  <a:cubicBezTo>
                    <a:pt x="3088" y="3017"/>
                    <a:pt x="3214" y="2922"/>
                    <a:pt x="3340" y="2922"/>
                  </a:cubicBezTo>
                  <a:lnTo>
                    <a:pt x="9326" y="2922"/>
                  </a:lnTo>
                  <a:cubicBezTo>
                    <a:pt x="9483" y="2922"/>
                    <a:pt x="9609" y="3017"/>
                    <a:pt x="9641" y="3143"/>
                  </a:cubicBezTo>
                  <a:lnTo>
                    <a:pt x="10271" y="4434"/>
                  </a:lnTo>
                  <a:lnTo>
                    <a:pt x="11940" y="3836"/>
                  </a:lnTo>
                  <a:lnTo>
                    <a:pt x="11940" y="6293"/>
                  </a:lnTo>
                  <a:cubicBezTo>
                    <a:pt x="11940" y="6482"/>
                    <a:pt x="12098" y="6640"/>
                    <a:pt x="12287" y="6640"/>
                  </a:cubicBezTo>
                  <a:cubicBezTo>
                    <a:pt x="12476" y="6640"/>
                    <a:pt x="12634" y="6482"/>
                    <a:pt x="12634" y="6293"/>
                  </a:cubicBezTo>
                  <a:lnTo>
                    <a:pt x="12634" y="3300"/>
                  </a:lnTo>
                  <a:cubicBezTo>
                    <a:pt x="12665" y="3206"/>
                    <a:pt x="12634" y="3048"/>
                    <a:pt x="12508" y="3017"/>
                  </a:cubicBezTo>
                  <a:lnTo>
                    <a:pt x="6490" y="24"/>
                  </a:lnTo>
                  <a:cubicBezTo>
                    <a:pt x="6427" y="8"/>
                    <a:pt x="6364" y="0"/>
                    <a:pt x="6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70"/>
            <p:cNvSpPr/>
            <p:nvPr/>
          </p:nvSpPr>
          <p:spPr>
            <a:xfrm>
              <a:off x="-52379100" y="3287125"/>
              <a:ext cx="156750" cy="18925"/>
            </a:xfrm>
            <a:custGeom>
              <a:avLst/>
              <a:gdLst/>
              <a:ahLst/>
              <a:cxnLst/>
              <a:rect l="l" t="t" r="r" b="b"/>
              <a:pathLst>
                <a:path w="6270" h="757" extrusionOk="0">
                  <a:moveTo>
                    <a:pt x="378" y="1"/>
                  </a:moveTo>
                  <a:lnTo>
                    <a:pt x="0" y="757"/>
                  </a:lnTo>
                  <a:lnTo>
                    <a:pt x="6270" y="757"/>
                  </a:lnTo>
                  <a:lnTo>
                    <a:pt x="58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70"/>
            <p:cNvSpPr/>
            <p:nvPr/>
          </p:nvSpPr>
          <p:spPr>
            <a:xfrm>
              <a:off x="-52383825" y="3361950"/>
              <a:ext cx="55150" cy="37050"/>
            </a:xfrm>
            <a:custGeom>
              <a:avLst/>
              <a:gdLst/>
              <a:ahLst/>
              <a:cxnLst/>
              <a:rect l="l" t="t" r="r" b="b"/>
              <a:pathLst>
                <a:path w="2206" h="1482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104"/>
                  </a:lnTo>
                  <a:cubicBezTo>
                    <a:pt x="0" y="1293"/>
                    <a:pt x="158" y="1450"/>
                    <a:pt x="347" y="1450"/>
                  </a:cubicBezTo>
                  <a:lnTo>
                    <a:pt x="1103" y="1450"/>
                  </a:lnTo>
                  <a:lnTo>
                    <a:pt x="1103" y="1482"/>
                  </a:lnTo>
                  <a:cubicBezTo>
                    <a:pt x="1733" y="1482"/>
                    <a:pt x="2205" y="946"/>
                    <a:pt x="2205" y="379"/>
                  </a:cubicBezTo>
                  <a:cubicBezTo>
                    <a:pt x="2205" y="158"/>
                    <a:pt x="2048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70"/>
            <p:cNvSpPr/>
            <p:nvPr/>
          </p:nvSpPr>
          <p:spPr>
            <a:xfrm>
              <a:off x="-52401950" y="3380075"/>
              <a:ext cx="204800" cy="131550"/>
            </a:xfrm>
            <a:custGeom>
              <a:avLst/>
              <a:gdLst/>
              <a:ahLst/>
              <a:cxnLst/>
              <a:rect l="l" t="t" r="r" b="b"/>
              <a:pathLst>
                <a:path w="8192" h="5262" extrusionOk="0">
                  <a:moveTo>
                    <a:pt x="5085" y="1804"/>
                  </a:moveTo>
                  <a:cubicBezTo>
                    <a:pt x="5175" y="1804"/>
                    <a:pt x="5262" y="1843"/>
                    <a:pt x="5325" y="1922"/>
                  </a:cubicBezTo>
                  <a:cubicBezTo>
                    <a:pt x="5514" y="2080"/>
                    <a:pt x="5514" y="2332"/>
                    <a:pt x="5356" y="2426"/>
                  </a:cubicBezTo>
                  <a:cubicBezTo>
                    <a:pt x="5010" y="2804"/>
                    <a:pt x="4537" y="2993"/>
                    <a:pt x="4065" y="2993"/>
                  </a:cubicBezTo>
                  <a:cubicBezTo>
                    <a:pt x="3561" y="2993"/>
                    <a:pt x="3088" y="2804"/>
                    <a:pt x="2710" y="2426"/>
                  </a:cubicBezTo>
                  <a:cubicBezTo>
                    <a:pt x="2552" y="2269"/>
                    <a:pt x="2552" y="2048"/>
                    <a:pt x="2710" y="1922"/>
                  </a:cubicBezTo>
                  <a:cubicBezTo>
                    <a:pt x="2789" y="1843"/>
                    <a:pt x="2891" y="1804"/>
                    <a:pt x="2990" y="1804"/>
                  </a:cubicBezTo>
                  <a:cubicBezTo>
                    <a:pt x="3088" y="1804"/>
                    <a:pt x="3182" y="1843"/>
                    <a:pt x="3245" y="1922"/>
                  </a:cubicBezTo>
                  <a:cubicBezTo>
                    <a:pt x="3450" y="2143"/>
                    <a:pt x="3734" y="2253"/>
                    <a:pt x="4021" y="2253"/>
                  </a:cubicBezTo>
                  <a:cubicBezTo>
                    <a:pt x="4309" y="2253"/>
                    <a:pt x="4600" y="2143"/>
                    <a:pt x="4821" y="1922"/>
                  </a:cubicBezTo>
                  <a:cubicBezTo>
                    <a:pt x="4899" y="1843"/>
                    <a:pt x="4994" y="1804"/>
                    <a:pt x="5085" y="1804"/>
                  </a:cubicBezTo>
                  <a:close/>
                  <a:moveTo>
                    <a:pt x="3655" y="0"/>
                  </a:moveTo>
                  <a:cubicBezTo>
                    <a:pt x="3498" y="851"/>
                    <a:pt x="2710" y="1481"/>
                    <a:pt x="1859" y="1481"/>
                  </a:cubicBezTo>
                  <a:lnTo>
                    <a:pt x="1103" y="1481"/>
                  </a:lnTo>
                  <a:cubicBezTo>
                    <a:pt x="473" y="1481"/>
                    <a:pt x="0" y="977"/>
                    <a:pt x="0" y="379"/>
                  </a:cubicBezTo>
                  <a:lnTo>
                    <a:pt x="0" y="1135"/>
                  </a:lnTo>
                  <a:cubicBezTo>
                    <a:pt x="0" y="3371"/>
                    <a:pt x="1859" y="5262"/>
                    <a:pt x="4096" y="5262"/>
                  </a:cubicBezTo>
                  <a:cubicBezTo>
                    <a:pt x="6333" y="5262"/>
                    <a:pt x="8192" y="3403"/>
                    <a:pt x="8192" y="1135"/>
                  </a:cubicBezTo>
                  <a:lnTo>
                    <a:pt x="8192" y="379"/>
                  </a:lnTo>
                  <a:cubicBezTo>
                    <a:pt x="8160" y="1009"/>
                    <a:pt x="7656" y="1481"/>
                    <a:pt x="7058" y="1481"/>
                  </a:cubicBezTo>
                  <a:lnTo>
                    <a:pt x="6301" y="1481"/>
                  </a:lnTo>
                  <a:cubicBezTo>
                    <a:pt x="5388" y="1481"/>
                    <a:pt x="4663" y="851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70"/>
            <p:cNvSpPr/>
            <p:nvPr/>
          </p:nvSpPr>
          <p:spPr>
            <a:xfrm>
              <a:off x="-52272000" y="3361950"/>
              <a:ext cx="55175" cy="37050"/>
            </a:xfrm>
            <a:custGeom>
              <a:avLst/>
              <a:gdLst/>
              <a:ahLst/>
              <a:cxnLst/>
              <a:rect l="l" t="t" r="r" b="b"/>
              <a:pathLst>
                <a:path w="2207" h="1482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1009"/>
                    <a:pt x="505" y="1482"/>
                    <a:pt x="1103" y="1482"/>
                  </a:cubicBezTo>
                  <a:lnTo>
                    <a:pt x="1860" y="1482"/>
                  </a:lnTo>
                  <a:cubicBezTo>
                    <a:pt x="2049" y="1482"/>
                    <a:pt x="2206" y="1324"/>
                    <a:pt x="2206" y="1104"/>
                  </a:cubicBezTo>
                  <a:lnTo>
                    <a:pt x="2206" y="379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70"/>
            <p:cNvSpPr/>
            <p:nvPr/>
          </p:nvSpPr>
          <p:spPr>
            <a:xfrm>
              <a:off x="-52402750" y="3324950"/>
              <a:ext cx="204825" cy="46475"/>
            </a:xfrm>
            <a:custGeom>
              <a:avLst/>
              <a:gdLst/>
              <a:ahLst/>
              <a:cxnLst/>
              <a:rect l="l" t="t" r="r" b="b"/>
              <a:pathLst>
                <a:path w="8193" h="1859" extrusionOk="0">
                  <a:moveTo>
                    <a:pt x="1" y="0"/>
                  </a:moveTo>
                  <a:lnTo>
                    <a:pt x="1" y="1859"/>
                  </a:lnTo>
                  <a:cubicBezTo>
                    <a:pt x="1" y="1229"/>
                    <a:pt x="505" y="725"/>
                    <a:pt x="1104" y="725"/>
                  </a:cubicBezTo>
                  <a:lnTo>
                    <a:pt x="2584" y="725"/>
                  </a:lnTo>
                  <a:cubicBezTo>
                    <a:pt x="3057" y="725"/>
                    <a:pt x="3498" y="1071"/>
                    <a:pt x="3656" y="1481"/>
                  </a:cubicBezTo>
                  <a:lnTo>
                    <a:pt x="4538" y="1481"/>
                  </a:lnTo>
                  <a:cubicBezTo>
                    <a:pt x="4695" y="1071"/>
                    <a:pt x="5073" y="725"/>
                    <a:pt x="5577" y="725"/>
                  </a:cubicBezTo>
                  <a:lnTo>
                    <a:pt x="7090" y="725"/>
                  </a:lnTo>
                  <a:cubicBezTo>
                    <a:pt x="7720" y="725"/>
                    <a:pt x="8192" y="1260"/>
                    <a:pt x="8192" y="1859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70"/>
            <p:cNvSpPr/>
            <p:nvPr/>
          </p:nvSpPr>
          <p:spPr>
            <a:xfrm>
              <a:off x="-52440550" y="33493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190"/>
                    <a:pt x="1" y="725"/>
                    <a:pt x="1" y="1261"/>
                  </a:cubicBezTo>
                  <a:cubicBezTo>
                    <a:pt x="1" y="1797"/>
                    <a:pt x="316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70"/>
            <p:cNvSpPr/>
            <p:nvPr/>
          </p:nvSpPr>
          <p:spPr>
            <a:xfrm>
              <a:off x="-52179050" y="33485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7" name="Google Shape;6097;p70"/>
          <p:cNvGrpSpPr/>
          <p:nvPr/>
        </p:nvGrpSpPr>
        <p:grpSpPr>
          <a:xfrm>
            <a:off x="6897597" y="3463196"/>
            <a:ext cx="317176" cy="336094"/>
            <a:chOff x="-52450000" y="3584850"/>
            <a:chExt cx="300100" cy="318000"/>
          </a:xfrm>
        </p:grpSpPr>
        <p:sp>
          <p:nvSpPr>
            <p:cNvPr id="6098" name="Google Shape;6098;p70"/>
            <p:cNvSpPr/>
            <p:nvPr/>
          </p:nvSpPr>
          <p:spPr>
            <a:xfrm>
              <a:off x="-52206625" y="360140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986" y="0"/>
                  </a:moveTo>
                  <a:cubicBezTo>
                    <a:pt x="1513" y="32"/>
                    <a:pt x="1103" y="252"/>
                    <a:pt x="694" y="599"/>
                  </a:cubicBezTo>
                  <a:cubicBezTo>
                    <a:pt x="347" y="914"/>
                    <a:pt x="64" y="1387"/>
                    <a:pt x="1" y="1859"/>
                  </a:cubicBezTo>
                  <a:cubicBezTo>
                    <a:pt x="64" y="1985"/>
                    <a:pt x="158" y="2143"/>
                    <a:pt x="221" y="2237"/>
                  </a:cubicBezTo>
                  <a:cubicBezTo>
                    <a:pt x="725" y="2174"/>
                    <a:pt x="1166" y="1985"/>
                    <a:pt x="1513" y="1607"/>
                  </a:cubicBezTo>
                  <a:cubicBezTo>
                    <a:pt x="1923" y="1197"/>
                    <a:pt x="2143" y="693"/>
                    <a:pt x="2206" y="189"/>
                  </a:cubicBezTo>
                  <a:cubicBezTo>
                    <a:pt x="2206" y="158"/>
                    <a:pt x="2206" y="95"/>
                    <a:pt x="2143" y="32"/>
                  </a:cubicBezTo>
                  <a:cubicBezTo>
                    <a:pt x="2112" y="0"/>
                    <a:pt x="2080" y="0"/>
                    <a:pt x="1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70"/>
            <p:cNvSpPr/>
            <p:nvPr/>
          </p:nvSpPr>
          <p:spPr>
            <a:xfrm>
              <a:off x="-52271200" y="3601700"/>
              <a:ext cx="29950" cy="11525"/>
            </a:xfrm>
            <a:custGeom>
              <a:avLst/>
              <a:gdLst/>
              <a:ahLst/>
              <a:cxnLst/>
              <a:rect l="l" t="t" r="r" b="b"/>
              <a:pathLst>
                <a:path w="1198" h="461" extrusionOk="0">
                  <a:moveTo>
                    <a:pt x="757" y="1"/>
                  </a:moveTo>
                  <a:cubicBezTo>
                    <a:pt x="507" y="1"/>
                    <a:pt x="260" y="23"/>
                    <a:pt x="0" y="83"/>
                  </a:cubicBezTo>
                  <a:cubicBezTo>
                    <a:pt x="410" y="146"/>
                    <a:pt x="756" y="272"/>
                    <a:pt x="1103" y="461"/>
                  </a:cubicBezTo>
                  <a:cubicBezTo>
                    <a:pt x="1103" y="303"/>
                    <a:pt x="1166" y="146"/>
                    <a:pt x="1197" y="20"/>
                  </a:cubicBezTo>
                  <a:cubicBezTo>
                    <a:pt x="1048" y="8"/>
                    <a:pt x="902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70"/>
            <p:cNvSpPr/>
            <p:nvPr/>
          </p:nvSpPr>
          <p:spPr>
            <a:xfrm>
              <a:off x="-52225525" y="3584850"/>
              <a:ext cx="30750" cy="44925"/>
            </a:xfrm>
            <a:custGeom>
              <a:avLst/>
              <a:gdLst/>
              <a:ahLst/>
              <a:cxnLst/>
              <a:rect l="l" t="t" r="r" b="b"/>
              <a:pathLst>
                <a:path w="1230" h="1797" extrusionOk="0">
                  <a:moveTo>
                    <a:pt x="757" y="1"/>
                  </a:moveTo>
                  <a:cubicBezTo>
                    <a:pt x="694" y="1"/>
                    <a:pt x="662" y="32"/>
                    <a:pt x="631" y="64"/>
                  </a:cubicBezTo>
                  <a:cubicBezTo>
                    <a:pt x="442" y="316"/>
                    <a:pt x="1" y="820"/>
                    <a:pt x="1" y="1418"/>
                  </a:cubicBezTo>
                  <a:lnTo>
                    <a:pt x="1" y="1607"/>
                  </a:lnTo>
                  <a:cubicBezTo>
                    <a:pt x="64" y="1702"/>
                    <a:pt x="158" y="1733"/>
                    <a:pt x="190" y="1796"/>
                  </a:cubicBezTo>
                  <a:cubicBezTo>
                    <a:pt x="347" y="1355"/>
                    <a:pt x="631" y="977"/>
                    <a:pt x="977" y="662"/>
                  </a:cubicBezTo>
                  <a:cubicBezTo>
                    <a:pt x="1072" y="599"/>
                    <a:pt x="1135" y="536"/>
                    <a:pt x="1229" y="505"/>
                  </a:cubicBezTo>
                  <a:cubicBezTo>
                    <a:pt x="1103" y="316"/>
                    <a:pt x="977" y="190"/>
                    <a:pt x="851" y="64"/>
                  </a:cubicBezTo>
                  <a:cubicBezTo>
                    <a:pt x="820" y="32"/>
                    <a:pt x="788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70"/>
            <p:cNvSpPr/>
            <p:nvPr/>
          </p:nvSpPr>
          <p:spPr>
            <a:xfrm>
              <a:off x="-52412200" y="3694325"/>
              <a:ext cx="205600" cy="208525"/>
            </a:xfrm>
            <a:custGeom>
              <a:avLst/>
              <a:gdLst/>
              <a:ahLst/>
              <a:cxnLst/>
              <a:rect l="l" t="t" r="r" b="b"/>
              <a:pathLst>
                <a:path w="8224" h="8341" extrusionOk="0">
                  <a:moveTo>
                    <a:pt x="2584" y="2269"/>
                  </a:moveTo>
                  <a:cubicBezTo>
                    <a:pt x="2773" y="2269"/>
                    <a:pt x="2931" y="2427"/>
                    <a:pt x="2931" y="2616"/>
                  </a:cubicBezTo>
                  <a:cubicBezTo>
                    <a:pt x="2931" y="2836"/>
                    <a:pt x="2773" y="2962"/>
                    <a:pt x="2584" y="2962"/>
                  </a:cubicBezTo>
                  <a:cubicBezTo>
                    <a:pt x="2568" y="2965"/>
                    <a:pt x="2552" y="2966"/>
                    <a:pt x="2536" y="2966"/>
                  </a:cubicBezTo>
                  <a:cubicBezTo>
                    <a:pt x="2369" y="2966"/>
                    <a:pt x="2238" y="2817"/>
                    <a:pt x="2238" y="2616"/>
                  </a:cubicBezTo>
                  <a:cubicBezTo>
                    <a:pt x="2238" y="2427"/>
                    <a:pt x="2395" y="2269"/>
                    <a:pt x="2584" y="2269"/>
                  </a:cubicBezTo>
                  <a:close/>
                  <a:moveTo>
                    <a:pt x="5577" y="2269"/>
                  </a:moveTo>
                  <a:cubicBezTo>
                    <a:pt x="5766" y="2269"/>
                    <a:pt x="5924" y="2427"/>
                    <a:pt x="5924" y="2616"/>
                  </a:cubicBezTo>
                  <a:cubicBezTo>
                    <a:pt x="5955" y="2836"/>
                    <a:pt x="5766" y="2994"/>
                    <a:pt x="5577" y="2994"/>
                  </a:cubicBezTo>
                  <a:cubicBezTo>
                    <a:pt x="5388" y="2994"/>
                    <a:pt x="5231" y="2836"/>
                    <a:pt x="5231" y="2616"/>
                  </a:cubicBezTo>
                  <a:cubicBezTo>
                    <a:pt x="5231" y="2427"/>
                    <a:pt x="5388" y="2269"/>
                    <a:pt x="5577" y="2269"/>
                  </a:cubicBezTo>
                  <a:close/>
                  <a:moveTo>
                    <a:pt x="5132" y="4923"/>
                  </a:moveTo>
                  <a:cubicBezTo>
                    <a:pt x="5231" y="4923"/>
                    <a:pt x="5325" y="4963"/>
                    <a:pt x="5388" y="5042"/>
                  </a:cubicBezTo>
                  <a:cubicBezTo>
                    <a:pt x="5577" y="5199"/>
                    <a:pt x="5577" y="5420"/>
                    <a:pt x="5420" y="5546"/>
                  </a:cubicBezTo>
                  <a:cubicBezTo>
                    <a:pt x="5073" y="5892"/>
                    <a:pt x="4601" y="6081"/>
                    <a:pt x="4128" y="6081"/>
                  </a:cubicBezTo>
                  <a:cubicBezTo>
                    <a:pt x="3592" y="6081"/>
                    <a:pt x="3120" y="5892"/>
                    <a:pt x="2773" y="5546"/>
                  </a:cubicBezTo>
                  <a:cubicBezTo>
                    <a:pt x="2616" y="5388"/>
                    <a:pt x="2616" y="5136"/>
                    <a:pt x="2773" y="5042"/>
                  </a:cubicBezTo>
                  <a:cubicBezTo>
                    <a:pt x="2852" y="4963"/>
                    <a:pt x="2954" y="4923"/>
                    <a:pt x="3049" y="4923"/>
                  </a:cubicBezTo>
                  <a:cubicBezTo>
                    <a:pt x="3144" y="4923"/>
                    <a:pt x="3230" y="4963"/>
                    <a:pt x="3277" y="5042"/>
                  </a:cubicBezTo>
                  <a:cubicBezTo>
                    <a:pt x="3498" y="5246"/>
                    <a:pt x="3789" y="5349"/>
                    <a:pt x="4077" y="5349"/>
                  </a:cubicBezTo>
                  <a:cubicBezTo>
                    <a:pt x="4364" y="5349"/>
                    <a:pt x="4648" y="5246"/>
                    <a:pt x="4853" y="5042"/>
                  </a:cubicBezTo>
                  <a:cubicBezTo>
                    <a:pt x="4931" y="4963"/>
                    <a:pt x="5034" y="4923"/>
                    <a:pt x="5132" y="4923"/>
                  </a:cubicBezTo>
                  <a:close/>
                  <a:moveTo>
                    <a:pt x="7468" y="1"/>
                  </a:moveTo>
                  <a:cubicBezTo>
                    <a:pt x="7027" y="1"/>
                    <a:pt x="6711" y="347"/>
                    <a:pt x="6711" y="725"/>
                  </a:cubicBezTo>
                  <a:cubicBezTo>
                    <a:pt x="6711" y="1135"/>
                    <a:pt x="6365" y="1482"/>
                    <a:pt x="5955" y="1482"/>
                  </a:cubicBezTo>
                  <a:lnTo>
                    <a:pt x="726" y="1482"/>
                  </a:lnTo>
                  <a:cubicBezTo>
                    <a:pt x="442" y="1482"/>
                    <a:pt x="221" y="1450"/>
                    <a:pt x="1" y="1356"/>
                  </a:cubicBezTo>
                  <a:lnTo>
                    <a:pt x="1" y="4033"/>
                  </a:lnTo>
                  <a:cubicBezTo>
                    <a:pt x="1" y="6176"/>
                    <a:pt x="1576" y="8129"/>
                    <a:pt x="3687" y="8318"/>
                  </a:cubicBezTo>
                  <a:cubicBezTo>
                    <a:pt x="3831" y="8333"/>
                    <a:pt x="3974" y="8340"/>
                    <a:pt x="4115" y="8340"/>
                  </a:cubicBezTo>
                  <a:cubicBezTo>
                    <a:pt x="6356" y="8340"/>
                    <a:pt x="8224" y="6504"/>
                    <a:pt x="8224" y="4223"/>
                  </a:cubicBezTo>
                  <a:lnTo>
                    <a:pt x="8224" y="757"/>
                  </a:lnTo>
                  <a:cubicBezTo>
                    <a:pt x="8224" y="347"/>
                    <a:pt x="7846" y="1"/>
                    <a:pt x="74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70"/>
            <p:cNvSpPr/>
            <p:nvPr/>
          </p:nvSpPr>
          <p:spPr>
            <a:xfrm>
              <a:off x="-52430300" y="3619500"/>
              <a:ext cx="219775" cy="92975"/>
            </a:xfrm>
            <a:custGeom>
              <a:avLst/>
              <a:gdLst/>
              <a:ahLst/>
              <a:cxnLst/>
              <a:rect l="l" t="t" r="r" b="b"/>
              <a:pathLst>
                <a:path w="8791" h="3719" extrusionOk="0">
                  <a:moveTo>
                    <a:pt x="2237" y="1"/>
                  </a:moveTo>
                  <a:cubicBezTo>
                    <a:pt x="1008" y="1"/>
                    <a:pt x="0" y="978"/>
                    <a:pt x="0" y="2238"/>
                  </a:cubicBezTo>
                  <a:cubicBezTo>
                    <a:pt x="0" y="2364"/>
                    <a:pt x="0" y="2427"/>
                    <a:pt x="32" y="2553"/>
                  </a:cubicBezTo>
                  <a:cubicBezTo>
                    <a:pt x="189" y="3214"/>
                    <a:pt x="788" y="3718"/>
                    <a:pt x="1481" y="3718"/>
                  </a:cubicBezTo>
                  <a:lnTo>
                    <a:pt x="6490" y="3718"/>
                  </a:lnTo>
                  <a:cubicBezTo>
                    <a:pt x="6585" y="3718"/>
                    <a:pt x="6648" y="3655"/>
                    <a:pt x="6679" y="3561"/>
                  </a:cubicBezTo>
                  <a:cubicBezTo>
                    <a:pt x="6774" y="2836"/>
                    <a:pt x="7404" y="2238"/>
                    <a:pt x="8192" y="2238"/>
                  </a:cubicBezTo>
                  <a:cubicBezTo>
                    <a:pt x="8381" y="2238"/>
                    <a:pt x="8570" y="2269"/>
                    <a:pt x="8790" y="2364"/>
                  </a:cubicBezTo>
                  <a:cubicBezTo>
                    <a:pt x="8349" y="978"/>
                    <a:pt x="7089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70"/>
            <p:cNvSpPr/>
            <p:nvPr/>
          </p:nvSpPr>
          <p:spPr>
            <a:xfrm>
              <a:off x="-52192450" y="3666775"/>
              <a:ext cx="42550" cy="120525"/>
            </a:xfrm>
            <a:custGeom>
              <a:avLst/>
              <a:gdLst/>
              <a:ahLst/>
              <a:cxnLst/>
              <a:rect l="l" t="t" r="r" b="b"/>
              <a:pathLst>
                <a:path w="1702" h="4821" extrusionOk="0">
                  <a:moveTo>
                    <a:pt x="851" y="0"/>
                  </a:moveTo>
                  <a:cubicBezTo>
                    <a:pt x="568" y="126"/>
                    <a:pt x="284" y="221"/>
                    <a:pt x="1" y="315"/>
                  </a:cubicBezTo>
                  <a:cubicBezTo>
                    <a:pt x="127" y="662"/>
                    <a:pt x="221" y="1040"/>
                    <a:pt x="221" y="1481"/>
                  </a:cubicBezTo>
                  <a:lnTo>
                    <a:pt x="221" y="4820"/>
                  </a:lnTo>
                  <a:cubicBezTo>
                    <a:pt x="1040" y="4820"/>
                    <a:pt x="1702" y="4159"/>
                    <a:pt x="1702" y="3340"/>
                  </a:cubicBezTo>
                  <a:cubicBezTo>
                    <a:pt x="1639" y="2710"/>
                    <a:pt x="1229" y="2143"/>
                    <a:pt x="694" y="1953"/>
                  </a:cubicBezTo>
                  <a:cubicBezTo>
                    <a:pt x="851" y="1575"/>
                    <a:pt x="914" y="1166"/>
                    <a:pt x="914" y="725"/>
                  </a:cubicBezTo>
                  <a:cubicBezTo>
                    <a:pt x="914" y="504"/>
                    <a:pt x="883" y="221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70"/>
            <p:cNvSpPr/>
            <p:nvPr/>
          </p:nvSpPr>
          <p:spPr>
            <a:xfrm>
              <a:off x="-524500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5" name="Google Shape;6105;p70"/>
          <p:cNvGrpSpPr/>
          <p:nvPr/>
        </p:nvGrpSpPr>
        <p:grpSpPr>
          <a:xfrm>
            <a:off x="6908417" y="3878584"/>
            <a:ext cx="295536" cy="335513"/>
            <a:chOff x="-52440550" y="3977875"/>
            <a:chExt cx="279625" cy="317450"/>
          </a:xfrm>
        </p:grpSpPr>
        <p:sp>
          <p:nvSpPr>
            <p:cNvPr id="6106" name="Google Shape;6106;p70"/>
            <p:cNvSpPr/>
            <p:nvPr/>
          </p:nvSpPr>
          <p:spPr>
            <a:xfrm>
              <a:off x="-52403525" y="4052700"/>
              <a:ext cx="76425" cy="18150"/>
            </a:xfrm>
            <a:custGeom>
              <a:avLst/>
              <a:gdLst/>
              <a:ahLst/>
              <a:cxnLst/>
              <a:rect l="l" t="t" r="r" b="b"/>
              <a:pathLst>
                <a:path w="3057" h="726" extrusionOk="0">
                  <a:moveTo>
                    <a:pt x="0" y="1"/>
                  </a:moveTo>
                  <a:lnTo>
                    <a:pt x="0" y="725"/>
                  </a:lnTo>
                  <a:lnTo>
                    <a:pt x="3056" y="725"/>
                  </a:lnTo>
                  <a:cubicBezTo>
                    <a:pt x="3025" y="631"/>
                    <a:pt x="2993" y="473"/>
                    <a:pt x="2993" y="347"/>
                  </a:cubicBezTo>
                  <a:cubicBezTo>
                    <a:pt x="2993" y="221"/>
                    <a:pt x="3025" y="95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70"/>
            <p:cNvSpPr/>
            <p:nvPr/>
          </p:nvSpPr>
          <p:spPr>
            <a:xfrm>
              <a:off x="-52357850" y="4088925"/>
              <a:ext cx="168575" cy="33075"/>
            </a:xfrm>
            <a:custGeom>
              <a:avLst/>
              <a:gdLst/>
              <a:ahLst/>
              <a:cxnLst/>
              <a:rect l="l" t="t" r="r" b="b"/>
              <a:pathLst>
                <a:path w="6743" h="1323" extrusionOk="0">
                  <a:moveTo>
                    <a:pt x="1" y="1"/>
                  </a:moveTo>
                  <a:cubicBezTo>
                    <a:pt x="1387" y="631"/>
                    <a:pt x="2836" y="1072"/>
                    <a:pt x="4348" y="1292"/>
                  </a:cubicBezTo>
                  <a:cubicBezTo>
                    <a:pt x="4474" y="1313"/>
                    <a:pt x="4599" y="1322"/>
                    <a:pt x="4723" y="1322"/>
                  </a:cubicBezTo>
                  <a:cubicBezTo>
                    <a:pt x="5372" y="1322"/>
                    <a:pt x="5978" y="1054"/>
                    <a:pt x="6428" y="631"/>
                  </a:cubicBezTo>
                  <a:cubicBezTo>
                    <a:pt x="6554" y="505"/>
                    <a:pt x="6617" y="379"/>
                    <a:pt x="6711" y="284"/>
                  </a:cubicBezTo>
                  <a:cubicBezTo>
                    <a:pt x="6743" y="221"/>
                    <a:pt x="6743" y="158"/>
                    <a:pt x="6711" y="64"/>
                  </a:cubicBezTo>
                  <a:cubicBezTo>
                    <a:pt x="6680" y="32"/>
                    <a:pt x="6585" y="1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70"/>
            <p:cNvSpPr/>
            <p:nvPr/>
          </p:nvSpPr>
          <p:spPr>
            <a:xfrm>
              <a:off x="-52309000" y="40519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70"/>
            <p:cNvSpPr/>
            <p:nvPr/>
          </p:nvSpPr>
          <p:spPr>
            <a:xfrm>
              <a:off x="-52402750" y="3977875"/>
              <a:ext cx="204825" cy="55950"/>
            </a:xfrm>
            <a:custGeom>
              <a:avLst/>
              <a:gdLst/>
              <a:ahLst/>
              <a:cxnLst/>
              <a:rect l="l" t="t" r="r" b="b"/>
              <a:pathLst>
                <a:path w="8193" h="2238" extrusionOk="0">
                  <a:moveTo>
                    <a:pt x="1104" y="1"/>
                  </a:moveTo>
                  <a:cubicBezTo>
                    <a:pt x="474" y="1"/>
                    <a:pt x="1" y="505"/>
                    <a:pt x="1" y="1103"/>
                  </a:cubicBezTo>
                  <a:lnTo>
                    <a:pt x="1" y="2237"/>
                  </a:lnTo>
                  <a:lnTo>
                    <a:pt x="8192" y="2237"/>
                  </a:lnTo>
                  <a:lnTo>
                    <a:pt x="8192" y="1103"/>
                  </a:lnTo>
                  <a:cubicBezTo>
                    <a:pt x="8192" y="473"/>
                    <a:pt x="7688" y="1"/>
                    <a:pt x="7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70"/>
            <p:cNvSpPr/>
            <p:nvPr/>
          </p:nvSpPr>
          <p:spPr>
            <a:xfrm>
              <a:off x="-52275150" y="4052700"/>
              <a:ext cx="77225" cy="17350"/>
            </a:xfrm>
            <a:custGeom>
              <a:avLst/>
              <a:gdLst/>
              <a:ahLst/>
              <a:cxnLst/>
              <a:rect l="l" t="t" r="r" b="b"/>
              <a:pathLst>
                <a:path w="3089" h="694" extrusionOk="0">
                  <a:moveTo>
                    <a:pt x="1" y="1"/>
                  </a:moveTo>
                  <a:cubicBezTo>
                    <a:pt x="64" y="95"/>
                    <a:pt x="95" y="221"/>
                    <a:pt x="95" y="347"/>
                  </a:cubicBezTo>
                  <a:cubicBezTo>
                    <a:pt x="95" y="442"/>
                    <a:pt x="64" y="568"/>
                    <a:pt x="1" y="694"/>
                  </a:cubicBezTo>
                  <a:lnTo>
                    <a:pt x="3088" y="694"/>
                  </a:lnTo>
                  <a:lnTo>
                    <a:pt x="30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70"/>
            <p:cNvSpPr/>
            <p:nvPr/>
          </p:nvSpPr>
          <p:spPr>
            <a:xfrm>
              <a:off x="-52403525" y="4089725"/>
              <a:ext cx="204800" cy="205600"/>
            </a:xfrm>
            <a:custGeom>
              <a:avLst/>
              <a:gdLst/>
              <a:ahLst/>
              <a:cxnLst/>
              <a:rect l="l" t="t" r="r" b="b"/>
              <a:pathLst>
                <a:path w="8192" h="8224" extrusionOk="0">
                  <a:moveTo>
                    <a:pt x="2584" y="2993"/>
                  </a:moveTo>
                  <a:cubicBezTo>
                    <a:pt x="2773" y="2993"/>
                    <a:pt x="2930" y="3151"/>
                    <a:pt x="2930" y="3340"/>
                  </a:cubicBezTo>
                  <a:cubicBezTo>
                    <a:pt x="2930" y="3560"/>
                    <a:pt x="2773" y="3718"/>
                    <a:pt x="2584" y="3718"/>
                  </a:cubicBezTo>
                  <a:cubicBezTo>
                    <a:pt x="2426" y="3718"/>
                    <a:pt x="2237" y="3560"/>
                    <a:pt x="2237" y="3340"/>
                  </a:cubicBezTo>
                  <a:cubicBezTo>
                    <a:pt x="2237" y="3151"/>
                    <a:pt x="2395" y="2993"/>
                    <a:pt x="2584" y="2993"/>
                  </a:cubicBezTo>
                  <a:close/>
                  <a:moveTo>
                    <a:pt x="5608" y="2993"/>
                  </a:moveTo>
                  <a:cubicBezTo>
                    <a:pt x="5829" y="2993"/>
                    <a:pt x="5986" y="3151"/>
                    <a:pt x="5986" y="3340"/>
                  </a:cubicBezTo>
                  <a:cubicBezTo>
                    <a:pt x="5986" y="3560"/>
                    <a:pt x="5829" y="3718"/>
                    <a:pt x="5608" y="3718"/>
                  </a:cubicBezTo>
                  <a:cubicBezTo>
                    <a:pt x="5419" y="3718"/>
                    <a:pt x="5262" y="3560"/>
                    <a:pt x="5262" y="3340"/>
                  </a:cubicBezTo>
                  <a:cubicBezTo>
                    <a:pt x="5262" y="3151"/>
                    <a:pt x="5419" y="2993"/>
                    <a:pt x="5608" y="2993"/>
                  </a:cubicBezTo>
                  <a:close/>
                  <a:moveTo>
                    <a:pt x="5148" y="5553"/>
                  </a:moveTo>
                  <a:cubicBezTo>
                    <a:pt x="5238" y="5553"/>
                    <a:pt x="5325" y="5592"/>
                    <a:pt x="5388" y="5671"/>
                  </a:cubicBezTo>
                  <a:cubicBezTo>
                    <a:pt x="5577" y="5797"/>
                    <a:pt x="5577" y="6018"/>
                    <a:pt x="5419" y="6175"/>
                  </a:cubicBezTo>
                  <a:cubicBezTo>
                    <a:pt x="5073" y="6522"/>
                    <a:pt x="4600" y="6742"/>
                    <a:pt x="4128" y="6742"/>
                  </a:cubicBezTo>
                  <a:cubicBezTo>
                    <a:pt x="3624" y="6742"/>
                    <a:pt x="3151" y="6522"/>
                    <a:pt x="2773" y="6175"/>
                  </a:cubicBezTo>
                  <a:cubicBezTo>
                    <a:pt x="2615" y="6018"/>
                    <a:pt x="2615" y="5797"/>
                    <a:pt x="2773" y="5671"/>
                  </a:cubicBezTo>
                  <a:cubicBezTo>
                    <a:pt x="2852" y="5592"/>
                    <a:pt x="2954" y="5553"/>
                    <a:pt x="3053" y="5553"/>
                  </a:cubicBezTo>
                  <a:cubicBezTo>
                    <a:pt x="3151" y="5553"/>
                    <a:pt x="3245" y="5592"/>
                    <a:pt x="3308" y="5671"/>
                  </a:cubicBezTo>
                  <a:cubicBezTo>
                    <a:pt x="3513" y="5892"/>
                    <a:pt x="3797" y="6002"/>
                    <a:pt x="4084" y="6002"/>
                  </a:cubicBezTo>
                  <a:cubicBezTo>
                    <a:pt x="4372" y="6002"/>
                    <a:pt x="4663" y="5892"/>
                    <a:pt x="4884" y="5671"/>
                  </a:cubicBezTo>
                  <a:cubicBezTo>
                    <a:pt x="4962" y="5592"/>
                    <a:pt x="5057" y="5553"/>
                    <a:pt x="5148" y="5553"/>
                  </a:cubicBezTo>
                  <a:close/>
                  <a:moveTo>
                    <a:pt x="0" y="0"/>
                  </a:moveTo>
                  <a:lnTo>
                    <a:pt x="0" y="4096"/>
                  </a:lnTo>
                  <a:cubicBezTo>
                    <a:pt x="0" y="6333"/>
                    <a:pt x="1828" y="8223"/>
                    <a:pt x="4096" y="8223"/>
                  </a:cubicBezTo>
                  <a:cubicBezTo>
                    <a:pt x="6333" y="8223"/>
                    <a:pt x="8192" y="6396"/>
                    <a:pt x="8192" y="4096"/>
                  </a:cubicBezTo>
                  <a:lnTo>
                    <a:pt x="8192" y="1576"/>
                  </a:lnTo>
                  <a:cubicBezTo>
                    <a:pt x="7656" y="1891"/>
                    <a:pt x="7089" y="2080"/>
                    <a:pt x="6490" y="2080"/>
                  </a:cubicBezTo>
                  <a:cubicBezTo>
                    <a:pt x="6364" y="2048"/>
                    <a:pt x="6207" y="2048"/>
                    <a:pt x="6049" y="2017"/>
                  </a:cubicBezTo>
                  <a:cubicBezTo>
                    <a:pt x="4317" y="1733"/>
                    <a:pt x="2615" y="1229"/>
                    <a:pt x="1009" y="441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70"/>
            <p:cNvSpPr/>
            <p:nvPr/>
          </p:nvSpPr>
          <p:spPr>
            <a:xfrm>
              <a:off x="-52179050" y="4132250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1"/>
                  </a:cubicBezTo>
                  <a:cubicBezTo>
                    <a:pt x="725" y="694"/>
                    <a:pt x="410" y="22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70"/>
            <p:cNvSpPr/>
            <p:nvPr/>
          </p:nvSpPr>
          <p:spPr>
            <a:xfrm>
              <a:off x="-5244055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4" name="Google Shape;6114;p70"/>
          <p:cNvGrpSpPr/>
          <p:nvPr/>
        </p:nvGrpSpPr>
        <p:grpSpPr>
          <a:xfrm>
            <a:off x="7743238" y="3463196"/>
            <a:ext cx="295536" cy="337178"/>
            <a:chOff x="-51623775" y="3584850"/>
            <a:chExt cx="279625" cy="319025"/>
          </a:xfrm>
        </p:grpSpPr>
        <p:sp>
          <p:nvSpPr>
            <p:cNvPr id="6115" name="Google Shape;6115;p70"/>
            <p:cNvSpPr/>
            <p:nvPr/>
          </p:nvSpPr>
          <p:spPr>
            <a:xfrm>
              <a:off x="-51497750" y="3832175"/>
              <a:ext cx="26000" cy="13200"/>
            </a:xfrm>
            <a:custGeom>
              <a:avLst/>
              <a:gdLst/>
              <a:ahLst/>
              <a:cxnLst/>
              <a:rect l="l" t="t" r="r" b="b"/>
              <a:pathLst>
                <a:path w="1040" h="528" extrusionOk="0">
                  <a:moveTo>
                    <a:pt x="504" y="0"/>
                  </a:moveTo>
                  <a:cubicBezTo>
                    <a:pt x="378" y="189"/>
                    <a:pt x="252" y="252"/>
                    <a:pt x="0" y="410"/>
                  </a:cubicBezTo>
                  <a:cubicBezTo>
                    <a:pt x="158" y="489"/>
                    <a:pt x="339" y="528"/>
                    <a:pt x="520" y="528"/>
                  </a:cubicBezTo>
                  <a:cubicBezTo>
                    <a:pt x="701" y="528"/>
                    <a:pt x="882" y="489"/>
                    <a:pt x="1040" y="410"/>
                  </a:cubicBezTo>
                  <a:cubicBezTo>
                    <a:pt x="788" y="252"/>
                    <a:pt x="693" y="158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70"/>
            <p:cNvSpPr/>
            <p:nvPr/>
          </p:nvSpPr>
          <p:spPr>
            <a:xfrm>
              <a:off x="-51574150" y="3809300"/>
              <a:ext cx="78000" cy="26550"/>
            </a:xfrm>
            <a:custGeom>
              <a:avLst/>
              <a:gdLst/>
              <a:ahLst/>
              <a:cxnLst/>
              <a:rect l="l" t="t" r="r" b="b"/>
              <a:pathLst>
                <a:path w="3120" h="1062" extrusionOk="0">
                  <a:moveTo>
                    <a:pt x="2547" y="1"/>
                  </a:moveTo>
                  <a:cubicBezTo>
                    <a:pt x="2380" y="1"/>
                    <a:pt x="2203" y="61"/>
                    <a:pt x="2048" y="191"/>
                  </a:cubicBezTo>
                  <a:cubicBezTo>
                    <a:pt x="1784" y="477"/>
                    <a:pt x="1443" y="609"/>
                    <a:pt x="1078" y="609"/>
                  </a:cubicBezTo>
                  <a:cubicBezTo>
                    <a:pt x="921" y="609"/>
                    <a:pt x="760" y="585"/>
                    <a:pt x="599" y="537"/>
                  </a:cubicBezTo>
                  <a:lnTo>
                    <a:pt x="0" y="348"/>
                  </a:lnTo>
                  <a:lnTo>
                    <a:pt x="0" y="348"/>
                  </a:lnTo>
                  <a:cubicBezTo>
                    <a:pt x="401" y="819"/>
                    <a:pt x="977" y="1061"/>
                    <a:pt x="1572" y="1061"/>
                  </a:cubicBezTo>
                  <a:cubicBezTo>
                    <a:pt x="1773" y="1061"/>
                    <a:pt x="1975" y="1034"/>
                    <a:pt x="2174" y="978"/>
                  </a:cubicBezTo>
                  <a:cubicBezTo>
                    <a:pt x="2615" y="821"/>
                    <a:pt x="2804" y="632"/>
                    <a:pt x="3119" y="348"/>
                  </a:cubicBezTo>
                  <a:cubicBezTo>
                    <a:pt x="3008" y="125"/>
                    <a:pt x="2787" y="1"/>
                    <a:pt x="2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70"/>
            <p:cNvSpPr/>
            <p:nvPr/>
          </p:nvSpPr>
          <p:spPr>
            <a:xfrm>
              <a:off x="-51579675" y="3837675"/>
              <a:ext cx="190625" cy="66200"/>
            </a:xfrm>
            <a:custGeom>
              <a:avLst/>
              <a:gdLst/>
              <a:ahLst/>
              <a:cxnLst/>
              <a:rect l="l" t="t" r="r" b="b"/>
              <a:pathLst>
                <a:path w="7625" h="2648" extrusionOk="0">
                  <a:moveTo>
                    <a:pt x="7625" y="1"/>
                  </a:moveTo>
                  <a:lnTo>
                    <a:pt x="7625" y="1"/>
                  </a:lnTo>
                  <a:cubicBezTo>
                    <a:pt x="7121" y="442"/>
                    <a:pt x="6491" y="662"/>
                    <a:pt x="5829" y="662"/>
                  </a:cubicBezTo>
                  <a:cubicBezTo>
                    <a:pt x="5577" y="662"/>
                    <a:pt x="5356" y="631"/>
                    <a:pt x="5104" y="568"/>
                  </a:cubicBezTo>
                  <a:cubicBezTo>
                    <a:pt x="4758" y="914"/>
                    <a:pt x="4285" y="1103"/>
                    <a:pt x="3813" y="1103"/>
                  </a:cubicBezTo>
                  <a:cubicBezTo>
                    <a:pt x="3340" y="1103"/>
                    <a:pt x="2868" y="914"/>
                    <a:pt x="2521" y="568"/>
                  </a:cubicBezTo>
                  <a:cubicBezTo>
                    <a:pt x="2269" y="631"/>
                    <a:pt x="2048" y="662"/>
                    <a:pt x="1796" y="662"/>
                  </a:cubicBezTo>
                  <a:cubicBezTo>
                    <a:pt x="1135" y="662"/>
                    <a:pt x="505" y="442"/>
                    <a:pt x="1" y="1"/>
                  </a:cubicBezTo>
                  <a:lnTo>
                    <a:pt x="1" y="1"/>
                  </a:lnTo>
                  <a:cubicBezTo>
                    <a:pt x="599" y="1576"/>
                    <a:pt x="2111" y="2647"/>
                    <a:pt x="3813" y="2647"/>
                  </a:cubicBezTo>
                  <a:cubicBezTo>
                    <a:pt x="5514" y="2647"/>
                    <a:pt x="7058" y="1576"/>
                    <a:pt x="76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70"/>
            <p:cNvSpPr/>
            <p:nvPr/>
          </p:nvSpPr>
          <p:spPr>
            <a:xfrm>
              <a:off x="-51473350" y="3809250"/>
              <a:ext cx="78000" cy="26500"/>
            </a:xfrm>
            <a:custGeom>
              <a:avLst/>
              <a:gdLst/>
              <a:ahLst/>
              <a:cxnLst/>
              <a:rect l="l" t="t" r="r" b="b"/>
              <a:pathLst>
                <a:path w="3120" h="1060" extrusionOk="0">
                  <a:moveTo>
                    <a:pt x="600" y="1"/>
                  </a:moveTo>
                  <a:cubicBezTo>
                    <a:pt x="364" y="1"/>
                    <a:pt x="129" y="117"/>
                    <a:pt x="1" y="319"/>
                  </a:cubicBezTo>
                  <a:cubicBezTo>
                    <a:pt x="284" y="602"/>
                    <a:pt x="505" y="823"/>
                    <a:pt x="946" y="949"/>
                  </a:cubicBezTo>
                  <a:cubicBezTo>
                    <a:pt x="1155" y="1024"/>
                    <a:pt x="1369" y="1059"/>
                    <a:pt x="1580" y="1059"/>
                  </a:cubicBezTo>
                  <a:cubicBezTo>
                    <a:pt x="2163" y="1059"/>
                    <a:pt x="2727" y="790"/>
                    <a:pt x="3120" y="350"/>
                  </a:cubicBezTo>
                  <a:lnTo>
                    <a:pt x="3120" y="350"/>
                  </a:lnTo>
                  <a:lnTo>
                    <a:pt x="2521" y="539"/>
                  </a:lnTo>
                  <a:cubicBezTo>
                    <a:pt x="2369" y="587"/>
                    <a:pt x="2212" y="611"/>
                    <a:pt x="2056" y="611"/>
                  </a:cubicBezTo>
                  <a:cubicBezTo>
                    <a:pt x="1693" y="611"/>
                    <a:pt x="1336" y="479"/>
                    <a:pt x="1072" y="193"/>
                  </a:cubicBezTo>
                  <a:cubicBezTo>
                    <a:pt x="940" y="61"/>
                    <a:pt x="770" y="1"/>
                    <a:pt x="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70"/>
            <p:cNvSpPr/>
            <p:nvPr/>
          </p:nvSpPr>
          <p:spPr>
            <a:xfrm>
              <a:off x="-51598575" y="3584850"/>
              <a:ext cx="226850" cy="111875"/>
            </a:xfrm>
            <a:custGeom>
              <a:avLst/>
              <a:gdLst/>
              <a:ahLst/>
              <a:cxnLst/>
              <a:rect l="l" t="t" r="r" b="b"/>
              <a:pathLst>
                <a:path w="9074" h="4475" extrusionOk="0">
                  <a:moveTo>
                    <a:pt x="757" y="1"/>
                  </a:moveTo>
                  <a:cubicBezTo>
                    <a:pt x="379" y="1"/>
                    <a:pt x="1" y="347"/>
                    <a:pt x="1" y="725"/>
                  </a:cubicBezTo>
                  <a:cubicBezTo>
                    <a:pt x="1" y="1009"/>
                    <a:pt x="158" y="1261"/>
                    <a:pt x="379" y="1355"/>
                  </a:cubicBezTo>
                  <a:lnTo>
                    <a:pt x="379" y="4474"/>
                  </a:lnTo>
                  <a:lnTo>
                    <a:pt x="3561" y="4474"/>
                  </a:lnTo>
                  <a:lnTo>
                    <a:pt x="3120" y="4033"/>
                  </a:lnTo>
                  <a:cubicBezTo>
                    <a:pt x="2962" y="3876"/>
                    <a:pt x="2962" y="3655"/>
                    <a:pt x="3120" y="3529"/>
                  </a:cubicBezTo>
                  <a:lnTo>
                    <a:pt x="4191" y="2458"/>
                  </a:lnTo>
                  <a:cubicBezTo>
                    <a:pt x="4269" y="2379"/>
                    <a:pt x="4364" y="2340"/>
                    <a:pt x="4455" y="2340"/>
                  </a:cubicBezTo>
                  <a:cubicBezTo>
                    <a:pt x="4545" y="2340"/>
                    <a:pt x="4632" y="2379"/>
                    <a:pt x="4695" y="2458"/>
                  </a:cubicBezTo>
                  <a:lnTo>
                    <a:pt x="5766" y="3529"/>
                  </a:lnTo>
                  <a:cubicBezTo>
                    <a:pt x="5923" y="3687"/>
                    <a:pt x="5923" y="3939"/>
                    <a:pt x="5766" y="4033"/>
                  </a:cubicBezTo>
                  <a:lnTo>
                    <a:pt x="5325" y="4474"/>
                  </a:lnTo>
                  <a:lnTo>
                    <a:pt x="8507" y="4474"/>
                  </a:lnTo>
                  <a:lnTo>
                    <a:pt x="8507" y="1355"/>
                  </a:lnTo>
                  <a:cubicBezTo>
                    <a:pt x="8759" y="1261"/>
                    <a:pt x="8885" y="1009"/>
                    <a:pt x="8885" y="725"/>
                  </a:cubicBezTo>
                  <a:cubicBezTo>
                    <a:pt x="9074" y="347"/>
                    <a:pt x="8696" y="1"/>
                    <a:pt x="8318" y="1"/>
                  </a:cubicBezTo>
                  <a:cubicBezTo>
                    <a:pt x="7908" y="1"/>
                    <a:pt x="7562" y="347"/>
                    <a:pt x="7562" y="725"/>
                  </a:cubicBezTo>
                  <a:cubicBezTo>
                    <a:pt x="7562" y="883"/>
                    <a:pt x="7625" y="1009"/>
                    <a:pt x="7688" y="1135"/>
                  </a:cubicBezTo>
                  <a:lnTo>
                    <a:pt x="6428" y="2143"/>
                  </a:lnTo>
                  <a:lnTo>
                    <a:pt x="5167" y="1135"/>
                  </a:lnTo>
                  <a:cubicBezTo>
                    <a:pt x="5262" y="1009"/>
                    <a:pt x="5293" y="883"/>
                    <a:pt x="5293" y="725"/>
                  </a:cubicBezTo>
                  <a:cubicBezTo>
                    <a:pt x="5293" y="347"/>
                    <a:pt x="4947" y="1"/>
                    <a:pt x="4537" y="1"/>
                  </a:cubicBezTo>
                  <a:cubicBezTo>
                    <a:pt x="4159" y="1"/>
                    <a:pt x="3781" y="347"/>
                    <a:pt x="3781" y="725"/>
                  </a:cubicBezTo>
                  <a:cubicBezTo>
                    <a:pt x="3781" y="883"/>
                    <a:pt x="3844" y="1009"/>
                    <a:pt x="3907" y="1135"/>
                  </a:cubicBezTo>
                  <a:lnTo>
                    <a:pt x="2647" y="2143"/>
                  </a:lnTo>
                  <a:lnTo>
                    <a:pt x="1387" y="1135"/>
                  </a:lnTo>
                  <a:cubicBezTo>
                    <a:pt x="1481" y="1009"/>
                    <a:pt x="1513" y="883"/>
                    <a:pt x="1513" y="725"/>
                  </a:cubicBezTo>
                  <a:cubicBezTo>
                    <a:pt x="1513" y="347"/>
                    <a:pt x="1166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70"/>
            <p:cNvSpPr/>
            <p:nvPr/>
          </p:nvSpPr>
          <p:spPr>
            <a:xfrm>
              <a:off x="-51623775" y="37037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725" y="1"/>
                  </a:moveTo>
                  <a:cubicBezTo>
                    <a:pt x="252" y="190"/>
                    <a:pt x="0" y="726"/>
                    <a:pt x="0" y="1261"/>
                  </a:cubicBezTo>
                  <a:cubicBezTo>
                    <a:pt x="0" y="1797"/>
                    <a:pt x="315" y="2301"/>
                    <a:pt x="725" y="2553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70"/>
            <p:cNvSpPr/>
            <p:nvPr/>
          </p:nvSpPr>
          <p:spPr>
            <a:xfrm>
              <a:off x="-51363075" y="37030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70"/>
            <p:cNvSpPr/>
            <p:nvPr/>
          </p:nvSpPr>
          <p:spPr>
            <a:xfrm>
              <a:off x="-51586750" y="3716375"/>
              <a:ext cx="207150" cy="89775"/>
            </a:xfrm>
            <a:custGeom>
              <a:avLst/>
              <a:gdLst/>
              <a:ahLst/>
              <a:cxnLst/>
              <a:rect l="l" t="t" r="r" b="b"/>
              <a:pathLst>
                <a:path w="8286" h="3591" extrusionOk="0">
                  <a:moveTo>
                    <a:pt x="2615" y="757"/>
                  </a:moveTo>
                  <a:cubicBezTo>
                    <a:pt x="2804" y="757"/>
                    <a:pt x="2962" y="915"/>
                    <a:pt x="2962" y="1104"/>
                  </a:cubicBezTo>
                  <a:cubicBezTo>
                    <a:pt x="2962" y="1293"/>
                    <a:pt x="2804" y="1450"/>
                    <a:pt x="2615" y="1450"/>
                  </a:cubicBezTo>
                  <a:cubicBezTo>
                    <a:pt x="2394" y="1450"/>
                    <a:pt x="2237" y="1293"/>
                    <a:pt x="2237" y="1104"/>
                  </a:cubicBezTo>
                  <a:cubicBezTo>
                    <a:pt x="2237" y="915"/>
                    <a:pt x="2394" y="757"/>
                    <a:pt x="2615" y="757"/>
                  </a:cubicBezTo>
                  <a:close/>
                  <a:moveTo>
                    <a:pt x="5608" y="757"/>
                  </a:moveTo>
                  <a:cubicBezTo>
                    <a:pt x="5797" y="757"/>
                    <a:pt x="5955" y="915"/>
                    <a:pt x="5955" y="1104"/>
                  </a:cubicBezTo>
                  <a:cubicBezTo>
                    <a:pt x="5955" y="1293"/>
                    <a:pt x="5797" y="1450"/>
                    <a:pt x="5608" y="1450"/>
                  </a:cubicBezTo>
                  <a:cubicBezTo>
                    <a:pt x="5387" y="1450"/>
                    <a:pt x="5230" y="1293"/>
                    <a:pt x="5230" y="1104"/>
                  </a:cubicBezTo>
                  <a:cubicBezTo>
                    <a:pt x="5198" y="915"/>
                    <a:pt x="5387" y="757"/>
                    <a:pt x="5608" y="757"/>
                  </a:cubicBezTo>
                  <a:close/>
                  <a:moveTo>
                    <a:pt x="95" y="1"/>
                  </a:moveTo>
                  <a:lnTo>
                    <a:pt x="95" y="3088"/>
                  </a:lnTo>
                  <a:lnTo>
                    <a:pt x="0" y="3088"/>
                  </a:lnTo>
                  <a:lnTo>
                    <a:pt x="1386" y="3561"/>
                  </a:lnTo>
                  <a:cubicBezTo>
                    <a:pt x="1451" y="3577"/>
                    <a:pt x="1517" y="3585"/>
                    <a:pt x="1581" y="3585"/>
                  </a:cubicBezTo>
                  <a:cubicBezTo>
                    <a:pt x="1764" y="3585"/>
                    <a:pt x="1939" y="3520"/>
                    <a:pt x="2079" y="3404"/>
                  </a:cubicBezTo>
                  <a:cubicBezTo>
                    <a:pt x="2371" y="3112"/>
                    <a:pt x="2737" y="2970"/>
                    <a:pt x="3098" y="2970"/>
                  </a:cubicBezTo>
                  <a:cubicBezTo>
                    <a:pt x="3478" y="2970"/>
                    <a:pt x="3852" y="3128"/>
                    <a:pt x="4127" y="3435"/>
                  </a:cubicBezTo>
                  <a:cubicBezTo>
                    <a:pt x="4415" y="3132"/>
                    <a:pt x="4791" y="2982"/>
                    <a:pt x="5166" y="2982"/>
                  </a:cubicBezTo>
                  <a:cubicBezTo>
                    <a:pt x="5531" y="2982"/>
                    <a:pt x="5895" y="3124"/>
                    <a:pt x="6175" y="3404"/>
                  </a:cubicBezTo>
                  <a:cubicBezTo>
                    <a:pt x="6329" y="3535"/>
                    <a:pt x="6483" y="3591"/>
                    <a:pt x="6658" y="3591"/>
                  </a:cubicBezTo>
                  <a:cubicBezTo>
                    <a:pt x="6734" y="3591"/>
                    <a:pt x="6814" y="3580"/>
                    <a:pt x="6900" y="3561"/>
                  </a:cubicBezTo>
                  <a:lnTo>
                    <a:pt x="8286" y="3088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70"/>
            <p:cNvSpPr/>
            <p:nvPr/>
          </p:nvSpPr>
          <p:spPr>
            <a:xfrm>
              <a:off x="-51497750" y="3666775"/>
              <a:ext cx="26000" cy="26800"/>
            </a:xfrm>
            <a:custGeom>
              <a:avLst/>
              <a:gdLst/>
              <a:ahLst/>
              <a:cxnLst/>
              <a:rect l="l" t="t" r="r" b="b"/>
              <a:pathLst>
                <a:path w="1040" h="1072" extrusionOk="0">
                  <a:moveTo>
                    <a:pt x="536" y="0"/>
                  </a:moveTo>
                  <a:lnTo>
                    <a:pt x="0" y="536"/>
                  </a:lnTo>
                  <a:lnTo>
                    <a:pt x="536" y="1071"/>
                  </a:lnTo>
                  <a:lnTo>
                    <a:pt x="1040" y="53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4" name="Google Shape;6124;p70"/>
          <p:cNvGrpSpPr/>
          <p:nvPr/>
        </p:nvGrpSpPr>
        <p:grpSpPr>
          <a:xfrm>
            <a:off x="3589004" y="1687377"/>
            <a:ext cx="297204" cy="337241"/>
            <a:chOff x="1044400" y="2917425"/>
            <a:chExt cx="248125" cy="281550"/>
          </a:xfrm>
        </p:grpSpPr>
        <p:sp>
          <p:nvSpPr>
            <p:cNvPr id="6125" name="Google Shape;6125;p70"/>
            <p:cNvSpPr/>
            <p:nvPr/>
          </p:nvSpPr>
          <p:spPr>
            <a:xfrm>
              <a:off x="1136400" y="3123175"/>
              <a:ext cx="64125" cy="26325"/>
            </a:xfrm>
            <a:custGeom>
              <a:avLst/>
              <a:gdLst/>
              <a:ahLst/>
              <a:cxnLst/>
              <a:rect l="l" t="t" r="r" b="b"/>
              <a:pathLst>
                <a:path w="2565" h="1053" extrusionOk="0">
                  <a:moveTo>
                    <a:pt x="352" y="0"/>
                  </a:moveTo>
                  <a:cubicBezTo>
                    <a:pt x="272" y="0"/>
                    <a:pt x="195" y="35"/>
                    <a:pt x="140" y="105"/>
                  </a:cubicBezTo>
                  <a:cubicBezTo>
                    <a:pt x="0" y="244"/>
                    <a:pt x="0" y="439"/>
                    <a:pt x="140" y="551"/>
                  </a:cubicBezTo>
                  <a:cubicBezTo>
                    <a:pt x="446" y="858"/>
                    <a:pt x="864" y="1053"/>
                    <a:pt x="1283" y="1053"/>
                  </a:cubicBezTo>
                  <a:cubicBezTo>
                    <a:pt x="1729" y="1053"/>
                    <a:pt x="2147" y="858"/>
                    <a:pt x="2425" y="551"/>
                  </a:cubicBezTo>
                  <a:cubicBezTo>
                    <a:pt x="2565" y="412"/>
                    <a:pt x="2565" y="216"/>
                    <a:pt x="2425" y="105"/>
                  </a:cubicBezTo>
                  <a:cubicBezTo>
                    <a:pt x="2356" y="35"/>
                    <a:pt x="2272" y="0"/>
                    <a:pt x="2192" y="0"/>
                  </a:cubicBezTo>
                  <a:cubicBezTo>
                    <a:pt x="2112" y="0"/>
                    <a:pt x="2035" y="35"/>
                    <a:pt x="1979" y="105"/>
                  </a:cubicBezTo>
                  <a:cubicBezTo>
                    <a:pt x="1812" y="272"/>
                    <a:pt x="1533" y="384"/>
                    <a:pt x="1283" y="384"/>
                  </a:cubicBezTo>
                  <a:cubicBezTo>
                    <a:pt x="1004" y="384"/>
                    <a:pt x="753" y="272"/>
                    <a:pt x="586" y="105"/>
                  </a:cubicBezTo>
                  <a:cubicBezTo>
                    <a:pt x="516" y="35"/>
                    <a:pt x="432" y="0"/>
                    <a:pt x="3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70"/>
            <p:cNvSpPr/>
            <p:nvPr/>
          </p:nvSpPr>
          <p:spPr>
            <a:xfrm>
              <a:off x="1127325" y="3050525"/>
              <a:ext cx="16075" cy="16050"/>
            </a:xfrm>
            <a:custGeom>
              <a:avLst/>
              <a:gdLst/>
              <a:ahLst/>
              <a:cxnLst/>
              <a:rect l="l" t="t" r="r" b="b"/>
              <a:pathLst>
                <a:path w="643" h="642" extrusionOk="0">
                  <a:moveTo>
                    <a:pt x="335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2"/>
                    <a:pt x="140" y="642"/>
                    <a:pt x="335" y="642"/>
                  </a:cubicBezTo>
                  <a:cubicBezTo>
                    <a:pt x="503" y="642"/>
                    <a:pt x="642" y="502"/>
                    <a:pt x="642" y="335"/>
                  </a:cubicBezTo>
                  <a:cubicBezTo>
                    <a:pt x="642" y="140"/>
                    <a:pt x="503" y="0"/>
                    <a:pt x="3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70"/>
            <p:cNvSpPr/>
            <p:nvPr/>
          </p:nvSpPr>
          <p:spPr>
            <a:xfrm>
              <a:off x="1192850" y="3050525"/>
              <a:ext cx="15350" cy="16050"/>
            </a:xfrm>
            <a:custGeom>
              <a:avLst/>
              <a:gdLst/>
              <a:ahLst/>
              <a:cxnLst/>
              <a:rect l="l" t="t" r="r" b="b"/>
              <a:pathLst>
                <a:path w="614" h="642" extrusionOk="0">
                  <a:moveTo>
                    <a:pt x="307" y="0"/>
                  </a:moveTo>
                  <a:cubicBezTo>
                    <a:pt x="140" y="0"/>
                    <a:pt x="0" y="140"/>
                    <a:pt x="0" y="335"/>
                  </a:cubicBezTo>
                  <a:cubicBezTo>
                    <a:pt x="0" y="502"/>
                    <a:pt x="140" y="642"/>
                    <a:pt x="307" y="642"/>
                  </a:cubicBezTo>
                  <a:cubicBezTo>
                    <a:pt x="474" y="642"/>
                    <a:pt x="613" y="502"/>
                    <a:pt x="613" y="335"/>
                  </a:cubicBezTo>
                  <a:cubicBezTo>
                    <a:pt x="613" y="140"/>
                    <a:pt x="474" y="0"/>
                    <a:pt x="3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70"/>
            <p:cNvSpPr/>
            <p:nvPr/>
          </p:nvSpPr>
          <p:spPr>
            <a:xfrm>
              <a:off x="1044400" y="2917425"/>
              <a:ext cx="248125" cy="281550"/>
            </a:xfrm>
            <a:custGeom>
              <a:avLst/>
              <a:gdLst/>
              <a:ahLst/>
              <a:cxnLst/>
              <a:rect l="l" t="t" r="r" b="b"/>
              <a:pathLst>
                <a:path w="9925" h="11262" extrusionOk="0">
                  <a:moveTo>
                    <a:pt x="7332" y="669"/>
                  </a:moveTo>
                  <a:cubicBezTo>
                    <a:pt x="7499" y="669"/>
                    <a:pt x="7639" y="809"/>
                    <a:pt x="7639" y="976"/>
                  </a:cubicBezTo>
                  <a:lnTo>
                    <a:pt x="7639" y="2816"/>
                  </a:lnTo>
                  <a:lnTo>
                    <a:pt x="6886" y="2063"/>
                  </a:lnTo>
                  <a:cubicBezTo>
                    <a:pt x="6823" y="2000"/>
                    <a:pt x="6743" y="1964"/>
                    <a:pt x="6660" y="1964"/>
                  </a:cubicBezTo>
                  <a:cubicBezTo>
                    <a:pt x="6595" y="1964"/>
                    <a:pt x="6529" y="1986"/>
                    <a:pt x="6468" y="2035"/>
                  </a:cubicBezTo>
                  <a:cubicBezTo>
                    <a:pt x="5924" y="2398"/>
                    <a:pt x="5297" y="2579"/>
                    <a:pt x="4670" y="2579"/>
                  </a:cubicBezTo>
                  <a:cubicBezTo>
                    <a:pt x="4043" y="2579"/>
                    <a:pt x="3415" y="2398"/>
                    <a:pt x="2872" y="2035"/>
                  </a:cubicBezTo>
                  <a:cubicBezTo>
                    <a:pt x="2811" y="1986"/>
                    <a:pt x="2744" y="1964"/>
                    <a:pt x="2680" y="1964"/>
                  </a:cubicBezTo>
                  <a:cubicBezTo>
                    <a:pt x="2597" y="1964"/>
                    <a:pt x="2516" y="2000"/>
                    <a:pt x="2454" y="2063"/>
                  </a:cubicBezTo>
                  <a:lnTo>
                    <a:pt x="1701" y="2816"/>
                  </a:lnTo>
                  <a:lnTo>
                    <a:pt x="1701" y="976"/>
                  </a:lnTo>
                  <a:cubicBezTo>
                    <a:pt x="1980" y="809"/>
                    <a:pt x="2147" y="669"/>
                    <a:pt x="2314" y="669"/>
                  </a:cubicBezTo>
                  <a:cubicBezTo>
                    <a:pt x="2482" y="669"/>
                    <a:pt x="2621" y="809"/>
                    <a:pt x="2621" y="976"/>
                  </a:cubicBezTo>
                  <a:cubicBezTo>
                    <a:pt x="2621" y="1143"/>
                    <a:pt x="2760" y="1283"/>
                    <a:pt x="2956" y="1283"/>
                  </a:cubicBezTo>
                  <a:cubicBezTo>
                    <a:pt x="3123" y="1283"/>
                    <a:pt x="3262" y="1143"/>
                    <a:pt x="3262" y="976"/>
                  </a:cubicBezTo>
                  <a:cubicBezTo>
                    <a:pt x="3262" y="809"/>
                    <a:pt x="3402" y="669"/>
                    <a:pt x="3569" y="669"/>
                  </a:cubicBezTo>
                  <a:cubicBezTo>
                    <a:pt x="3736" y="669"/>
                    <a:pt x="3875" y="809"/>
                    <a:pt x="3875" y="976"/>
                  </a:cubicBezTo>
                  <a:cubicBezTo>
                    <a:pt x="3875" y="1143"/>
                    <a:pt x="4015" y="1283"/>
                    <a:pt x="4210" y="1283"/>
                  </a:cubicBezTo>
                  <a:cubicBezTo>
                    <a:pt x="4377" y="1283"/>
                    <a:pt x="4517" y="1143"/>
                    <a:pt x="4517" y="976"/>
                  </a:cubicBezTo>
                  <a:cubicBezTo>
                    <a:pt x="4517" y="809"/>
                    <a:pt x="4656" y="669"/>
                    <a:pt x="4823" y="669"/>
                  </a:cubicBezTo>
                  <a:cubicBezTo>
                    <a:pt x="4990" y="669"/>
                    <a:pt x="5130" y="809"/>
                    <a:pt x="5130" y="976"/>
                  </a:cubicBezTo>
                  <a:cubicBezTo>
                    <a:pt x="5130" y="1143"/>
                    <a:pt x="5269" y="1283"/>
                    <a:pt x="5464" y="1283"/>
                  </a:cubicBezTo>
                  <a:cubicBezTo>
                    <a:pt x="5632" y="1283"/>
                    <a:pt x="5771" y="1143"/>
                    <a:pt x="5771" y="976"/>
                  </a:cubicBezTo>
                  <a:cubicBezTo>
                    <a:pt x="5771" y="809"/>
                    <a:pt x="5910" y="669"/>
                    <a:pt x="6078" y="669"/>
                  </a:cubicBezTo>
                  <a:cubicBezTo>
                    <a:pt x="6245" y="669"/>
                    <a:pt x="6384" y="809"/>
                    <a:pt x="6384" y="976"/>
                  </a:cubicBezTo>
                  <a:cubicBezTo>
                    <a:pt x="6384" y="1143"/>
                    <a:pt x="6524" y="1283"/>
                    <a:pt x="6719" y="1283"/>
                  </a:cubicBezTo>
                  <a:cubicBezTo>
                    <a:pt x="6886" y="1283"/>
                    <a:pt x="7025" y="1143"/>
                    <a:pt x="7025" y="976"/>
                  </a:cubicBezTo>
                  <a:cubicBezTo>
                    <a:pt x="7025" y="809"/>
                    <a:pt x="7165" y="669"/>
                    <a:pt x="7332" y="669"/>
                  </a:cubicBezTo>
                  <a:close/>
                  <a:moveTo>
                    <a:pt x="1311" y="5297"/>
                  </a:moveTo>
                  <a:lnTo>
                    <a:pt x="1311" y="6635"/>
                  </a:lnTo>
                  <a:cubicBezTo>
                    <a:pt x="949" y="6635"/>
                    <a:pt x="642" y="6356"/>
                    <a:pt x="642" y="5966"/>
                  </a:cubicBezTo>
                  <a:cubicBezTo>
                    <a:pt x="642" y="5603"/>
                    <a:pt x="921" y="5297"/>
                    <a:pt x="1311" y="5297"/>
                  </a:cubicBezTo>
                  <a:close/>
                  <a:moveTo>
                    <a:pt x="8586" y="5297"/>
                  </a:moveTo>
                  <a:cubicBezTo>
                    <a:pt x="8949" y="5297"/>
                    <a:pt x="9255" y="5575"/>
                    <a:pt x="9255" y="5966"/>
                  </a:cubicBezTo>
                  <a:cubicBezTo>
                    <a:pt x="9255" y="6356"/>
                    <a:pt x="8949" y="6635"/>
                    <a:pt x="8586" y="6635"/>
                  </a:cubicBezTo>
                  <a:lnTo>
                    <a:pt x="8586" y="5297"/>
                  </a:lnTo>
                  <a:close/>
                  <a:moveTo>
                    <a:pt x="6914" y="2732"/>
                  </a:moveTo>
                  <a:lnTo>
                    <a:pt x="7973" y="3763"/>
                  </a:lnTo>
                  <a:cubicBezTo>
                    <a:pt x="7917" y="4265"/>
                    <a:pt x="7917" y="7248"/>
                    <a:pt x="7917" y="7638"/>
                  </a:cubicBezTo>
                  <a:cubicBezTo>
                    <a:pt x="7917" y="9255"/>
                    <a:pt x="6607" y="10593"/>
                    <a:pt x="4963" y="10593"/>
                  </a:cubicBezTo>
                  <a:cubicBezTo>
                    <a:pt x="3318" y="10593"/>
                    <a:pt x="2008" y="9255"/>
                    <a:pt x="2008" y="7638"/>
                  </a:cubicBezTo>
                  <a:lnTo>
                    <a:pt x="2008" y="3763"/>
                  </a:lnTo>
                  <a:lnTo>
                    <a:pt x="3039" y="2732"/>
                  </a:lnTo>
                  <a:cubicBezTo>
                    <a:pt x="3638" y="3080"/>
                    <a:pt x="4301" y="3255"/>
                    <a:pt x="4966" y="3255"/>
                  </a:cubicBezTo>
                  <a:cubicBezTo>
                    <a:pt x="5632" y="3255"/>
                    <a:pt x="6301" y="3080"/>
                    <a:pt x="6914" y="2732"/>
                  </a:cubicBezTo>
                  <a:close/>
                  <a:moveTo>
                    <a:pt x="2314" y="0"/>
                  </a:moveTo>
                  <a:cubicBezTo>
                    <a:pt x="1757" y="0"/>
                    <a:pt x="1339" y="446"/>
                    <a:pt x="1339" y="976"/>
                  </a:cubicBezTo>
                  <a:lnTo>
                    <a:pt x="1339" y="4628"/>
                  </a:lnTo>
                  <a:cubicBezTo>
                    <a:pt x="614" y="4628"/>
                    <a:pt x="1" y="5241"/>
                    <a:pt x="1" y="5966"/>
                  </a:cubicBezTo>
                  <a:cubicBezTo>
                    <a:pt x="1" y="6690"/>
                    <a:pt x="614" y="7276"/>
                    <a:pt x="1339" y="7276"/>
                  </a:cubicBezTo>
                  <a:lnTo>
                    <a:pt x="1339" y="7638"/>
                  </a:lnTo>
                  <a:cubicBezTo>
                    <a:pt x="1339" y="9617"/>
                    <a:pt x="2983" y="11262"/>
                    <a:pt x="4963" y="11262"/>
                  </a:cubicBezTo>
                  <a:cubicBezTo>
                    <a:pt x="6942" y="11262"/>
                    <a:pt x="8586" y="9617"/>
                    <a:pt x="8586" y="7638"/>
                  </a:cubicBezTo>
                  <a:lnTo>
                    <a:pt x="8586" y="7276"/>
                  </a:lnTo>
                  <a:cubicBezTo>
                    <a:pt x="9311" y="7276"/>
                    <a:pt x="9896" y="6690"/>
                    <a:pt x="9896" y="5966"/>
                  </a:cubicBezTo>
                  <a:cubicBezTo>
                    <a:pt x="9924" y="5241"/>
                    <a:pt x="9311" y="4628"/>
                    <a:pt x="8586" y="4628"/>
                  </a:cubicBezTo>
                  <a:lnTo>
                    <a:pt x="8586" y="976"/>
                  </a:lnTo>
                  <a:cubicBezTo>
                    <a:pt x="8586" y="418"/>
                    <a:pt x="8140" y="0"/>
                    <a:pt x="7611" y="0"/>
                  </a:cubicBezTo>
                  <a:cubicBezTo>
                    <a:pt x="7360" y="0"/>
                    <a:pt x="7137" y="112"/>
                    <a:pt x="6942" y="251"/>
                  </a:cubicBezTo>
                  <a:cubicBezTo>
                    <a:pt x="6774" y="56"/>
                    <a:pt x="6524" y="0"/>
                    <a:pt x="6301" y="0"/>
                  </a:cubicBezTo>
                  <a:cubicBezTo>
                    <a:pt x="6050" y="0"/>
                    <a:pt x="5799" y="112"/>
                    <a:pt x="5632" y="251"/>
                  </a:cubicBezTo>
                  <a:cubicBezTo>
                    <a:pt x="5436" y="56"/>
                    <a:pt x="5213" y="0"/>
                    <a:pt x="4963" y="0"/>
                  </a:cubicBezTo>
                  <a:cubicBezTo>
                    <a:pt x="4712" y="0"/>
                    <a:pt x="4461" y="112"/>
                    <a:pt x="4294" y="251"/>
                  </a:cubicBezTo>
                  <a:cubicBezTo>
                    <a:pt x="4126" y="56"/>
                    <a:pt x="3875" y="0"/>
                    <a:pt x="3625" y="0"/>
                  </a:cubicBezTo>
                  <a:cubicBezTo>
                    <a:pt x="3402" y="0"/>
                    <a:pt x="3151" y="112"/>
                    <a:pt x="2983" y="251"/>
                  </a:cubicBezTo>
                  <a:cubicBezTo>
                    <a:pt x="2788" y="56"/>
                    <a:pt x="2565" y="0"/>
                    <a:pt x="23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70"/>
            <p:cNvSpPr/>
            <p:nvPr/>
          </p:nvSpPr>
          <p:spPr>
            <a:xfrm>
              <a:off x="1086125" y="2932961"/>
              <a:ext cx="11427" cy="58241"/>
            </a:xfrm>
            <a:custGeom>
              <a:avLst/>
              <a:gdLst/>
              <a:ahLst/>
              <a:cxnLst/>
              <a:rect l="l" t="t" r="r" b="b"/>
              <a:pathLst>
                <a:path w="500" h="2548" extrusionOk="0">
                  <a:moveTo>
                    <a:pt x="500" y="2238"/>
                  </a:moveTo>
                  <a:lnTo>
                    <a:pt x="500" y="0"/>
                  </a:lnTo>
                  <a:lnTo>
                    <a:pt x="72" y="214"/>
                  </a:lnTo>
                  <a:lnTo>
                    <a:pt x="0" y="1547"/>
                  </a:lnTo>
                  <a:lnTo>
                    <a:pt x="0" y="2548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  <p:sp>
          <p:nvSpPr>
            <p:cNvPr id="6130" name="Google Shape;6130;p70"/>
            <p:cNvSpPr/>
            <p:nvPr/>
          </p:nvSpPr>
          <p:spPr>
            <a:xfrm>
              <a:off x="1090922" y="2925900"/>
              <a:ext cx="29209" cy="38629"/>
            </a:xfrm>
            <a:custGeom>
              <a:avLst/>
              <a:gdLst/>
              <a:ahLst/>
              <a:cxnLst/>
              <a:rect l="l" t="t" r="r" b="b"/>
              <a:pathLst>
                <a:path w="1278" h="1690" extrusionOk="0">
                  <a:moveTo>
                    <a:pt x="288" y="737"/>
                  </a:moveTo>
                  <a:cubicBezTo>
                    <a:pt x="296" y="689"/>
                    <a:pt x="288" y="519"/>
                    <a:pt x="336" y="451"/>
                  </a:cubicBezTo>
                  <a:cubicBezTo>
                    <a:pt x="384" y="384"/>
                    <a:pt x="471" y="340"/>
                    <a:pt x="574" y="332"/>
                  </a:cubicBezTo>
                  <a:cubicBezTo>
                    <a:pt x="677" y="324"/>
                    <a:pt x="840" y="412"/>
                    <a:pt x="955" y="404"/>
                  </a:cubicBezTo>
                  <a:cubicBezTo>
                    <a:pt x="1070" y="396"/>
                    <a:pt x="1320" y="349"/>
                    <a:pt x="1264" y="285"/>
                  </a:cubicBezTo>
                  <a:cubicBezTo>
                    <a:pt x="1208" y="222"/>
                    <a:pt x="816" y="51"/>
                    <a:pt x="621" y="23"/>
                  </a:cubicBezTo>
                  <a:cubicBezTo>
                    <a:pt x="427" y="-5"/>
                    <a:pt x="200" y="-13"/>
                    <a:pt x="97" y="118"/>
                  </a:cubicBezTo>
                  <a:cubicBezTo>
                    <a:pt x="-6" y="249"/>
                    <a:pt x="2" y="547"/>
                    <a:pt x="2" y="809"/>
                  </a:cubicBezTo>
                  <a:cubicBezTo>
                    <a:pt x="2" y="1071"/>
                    <a:pt x="81" y="1543"/>
                    <a:pt x="97" y="1690"/>
                  </a:cubicBezTo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  <p:sp>
          <p:nvSpPr>
            <p:cNvPr id="6131" name="Google Shape;6131;p70"/>
            <p:cNvSpPr/>
            <p:nvPr/>
          </p:nvSpPr>
          <p:spPr>
            <a:xfrm>
              <a:off x="1222775" y="2966925"/>
              <a:ext cx="28574" cy="36325"/>
            </a:xfrm>
            <a:custGeom>
              <a:avLst/>
              <a:gdLst/>
              <a:ahLst/>
              <a:cxnLst/>
              <a:rect l="l" t="t" r="r" b="b"/>
              <a:pathLst>
                <a:path w="1048" h="1453" extrusionOk="0">
                  <a:moveTo>
                    <a:pt x="0" y="0"/>
                  </a:moveTo>
                  <a:lnTo>
                    <a:pt x="1048" y="1072"/>
                  </a:lnTo>
                  <a:lnTo>
                    <a:pt x="905" y="1453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  <p:sp>
          <p:nvSpPr>
            <p:cNvPr id="6132" name="Google Shape;6132;p70"/>
            <p:cNvSpPr/>
            <p:nvPr/>
          </p:nvSpPr>
          <p:spPr>
            <a:xfrm>
              <a:off x="1205975" y="2965750"/>
              <a:ext cx="21000" cy="162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70"/>
            <p:cNvSpPr/>
            <p:nvPr/>
          </p:nvSpPr>
          <p:spPr>
            <a:xfrm>
              <a:off x="1082225" y="2937250"/>
              <a:ext cx="11400" cy="264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4" name="Google Shape;6134;p70"/>
          <p:cNvSpPr/>
          <p:nvPr/>
        </p:nvSpPr>
        <p:spPr>
          <a:xfrm>
            <a:off x="2747818" y="2515053"/>
            <a:ext cx="319692" cy="337331"/>
          </a:xfrm>
          <a:custGeom>
            <a:avLst/>
            <a:gdLst/>
            <a:ahLst/>
            <a:cxnLst/>
            <a:rect l="l" t="t" r="r" b="b"/>
            <a:pathLst>
              <a:path w="10621" h="11207" extrusionOk="0">
                <a:moveTo>
                  <a:pt x="6412" y="614"/>
                </a:moveTo>
                <a:lnTo>
                  <a:pt x="6690" y="1980"/>
                </a:lnTo>
                <a:cubicBezTo>
                  <a:pt x="6384" y="2063"/>
                  <a:pt x="6105" y="2203"/>
                  <a:pt x="5854" y="2426"/>
                </a:cubicBezTo>
                <a:cubicBezTo>
                  <a:pt x="5548" y="2119"/>
                  <a:pt x="5129" y="1952"/>
                  <a:pt x="4711" y="1952"/>
                </a:cubicBezTo>
                <a:cubicBezTo>
                  <a:pt x="4265" y="1952"/>
                  <a:pt x="3875" y="2119"/>
                  <a:pt x="3568" y="2426"/>
                </a:cubicBezTo>
                <a:cubicBezTo>
                  <a:pt x="3345" y="2231"/>
                  <a:pt x="3039" y="2063"/>
                  <a:pt x="2732" y="1980"/>
                </a:cubicBezTo>
                <a:lnTo>
                  <a:pt x="3011" y="614"/>
                </a:lnTo>
                <a:close/>
                <a:moveTo>
                  <a:pt x="7192" y="1088"/>
                </a:moveTo>
                <a:lnTo>
                  <a:pt x="8530" y="2147"/>
                </a:lnTo>
                <a:cubicBezTo>
                  <a:pt x="8447" y="2259"/>
                  <a:pt x="8335" y="2370"/>
                  <a:pt x="8251" y="2482"/>
                </a:cubicBezTo>
                <a:cubicBezTo>
                  <a:pt x="8028" y="2231"/>
                  <a:pt x="7750" y="2008"/>
                  <a:pt x="7359" y="1952"/>
                </a:cubicBezTo>
                <a:lnTo>
                  <a:pt x="7192" y="1088"/>
                </a:lnTo>
                <a:close/>
                <a:moveTo>
                  <a:pt x="9339" y="2565"/>
                </a:moveTo>
                <a:cubicBezTo>
                  <a:pt x="9729" y="2565"/>
                  <a:pt x="10008" y="2844"/>
                  <a:pt x="10008" y="3234"/>
                </a:cubicBezTo>
                <a:cubicBezTo>
                  <a:pt x="9980" y="3624"/>
                  <a:pt x="9701" y="3903"/>
                  <a:pt x="9339" y="3903"/>
                </a:cubicBezTo>
                <a:cubicBezTo>
                  <a:pt x="9004" y="3903"/>
                  <a:pt x="8670" y="3624"/>
                  <a:pt x="8670" y="3234"/>
                </a:cubicBezTo>
                <a:cubicBezTo>
                  <a:pt x="8670" y="2900"/>
                  <a:pt x="8948" y="2565"/>
                  <a:pt x="9339" y="2565"/>
                </a:cubicBezTo>
                <a:close/>
                <a:moveTo>
                  <a:pt x="7081" y="2565"/>
                </a:moveTo>
                <a:cubicBezTo>
                  <a:pt x="7638" y="2565"/>
                  <a:pt x="8056" y="3039"/>
                  <a:pt x="8056" y="3541"/>
                </a:cubicBezTo>
                <a:cubicBezTo>
                  <a:pt x="8056" y="4070"/>
                  <a:pt x="7610" y="4516"/>
                  <a:pt x="7081" y="4516"/>
                </a:cubicBezTo>
                <a:cubicBezTo>
                  <a:pt x="6718" y="4516"/>
                  <a:pt x="6384" y="4321"/>
                  <a:pt x="6217" y="4015"/>
                </a:cubicBezTo>
                <a:cubicBezTo>
                  <a:pt x="6147" y="3889"/>
                  <a:pt x="6028" y="3827"/>
                  <a:pt x="5910" y="3827"/>
                </a:cubicBezTo>
                <a:cubicBezTo>
                  <a:pt x="5791" y="3827"/>
                  <a:pt x="5673" y="3889"/>
                  <a:pt x="5603" y="4015"/>
                </a:cubicBezTo>
                <a:cubicBezTo>
                  <a:pt x="5436" y="4321"/>
                  <a:pt x="5102" y="4516"/>
                  <a:pt x="4739" y="4516"/>
                </a:cubicBezTo>
                <a:cubicBezTo>
                  <a:pt x="4405" y="4516"/>
                  <a:pt x="4042" y="4321"/>
                  <a:pt x="3875" y="4015"/>
                </a:cubicBezTo>
                <a:cubicBezTo>
                  <a:pt x="3805" y="3889"/>
                  <a:pt x="3694" y="3827"/>
                  <a:pt x="3582" y="3827"/>
                </a:cubicBezTo>
                <a:cubicBezTo>
                  <a:pt x="3471" y="3827"/>
                  <a:pt x="3359" y="3889"/>
                  <a:pt x="3290" y="4015"/>
                </a:cubicBezTo>
                <a:cubicBezTo>
                  <a:pt x="3094" y="4321"/>
                  <a:pt x="2760" y="4516"/>
                  <a:pt x="2398" y="4516"/>
                </a:cubicBezTo>
                <a:cubicBezTo>
                  <a:pt x="1840" y="4516"/>
                  <a:pt x="1422" y="4070"/>
                  <a:pt x="1422" y="3541"/>
                </a:cubicBezTo>
                <a:cubicBezTo>
                  <a:pt x="1422" y="3039"/>
                  <a:pt x="1840" y="2565"/>
                  <a:pt x="2398" y="2565"/>
                </a:cubicBezTo>
                <a:cubicBezTo>
                  <a:pt x="2760" y="2565"/>
                  <a:pt x="3094" y="2788"/>
                  <a:pt x="3290" y="3095"/>
                </a:cubicBezTo>
                <a:cubicBezTo>
                  <a:pt x="3359" y="3220"/>
                  <a:pt x="3471" y="3283"/>
                  <a:pt x="3582" y="3283"/>
                </a:cubicBezTo>
                <a:cubicBezTo>
                  <a:pt x="3694" y="3283"/>
                  <a:pt x="3805" y="3220"/>
                  <a:pt x="3875" y="3095"/>
                </a:cubicBezTo>
                <a:cubicBezTo>
                  <a:pt x="4042" y="2788"/>
                  <a:pt x="4405" y="2565"/>
                  <a:pt x="4739" y="2565"/>
                </a:cubicBezTo>
                <a:cubicBezTo>
                  <a:pt x="5102" y="2565"/>
                  <a:pt x="5436" y="2788"/>
                  <a:pt x="5603" y="3095"/>
                </a:cubicBezTo>
                <a:cubicBezTo>
                  <a:pt x="5673" y="3220"/>
                  <a:pt x="5791" y="3283"/>
                  <a:pt x="5910" y="3283"/>
                </a:cubicBezTo>
                <a:cubicBezTo>
                  <a:pt x="6028" y="3283"/>
                  <a:pt x="6147" y="3220"/>
                  <a:pt x="6217" y="3095"/>
                </a:cubicBezTo>
                <a:cubicBezTo>
                  <a:pt x="6384" y="2788"/>
                  <a:pt x="6718" y="2565"/>
                  <a:pt x="7081" y="2565"/>
                </a:cubicBezTo>
                <a:close/>
                <a:moveTo>
                  <a:pt x="5798" y="4767"/>
                </a:moveTo>
                <a:cubicBezTo>
                  <a:pt x="6105" y="5074"/>
                  <a:pt x="6523" y="5269"/>
                  <a:pt x="6941" y="5269"/>
                </a:cubicBezTo>
                <a:cubicBezTo>
                  <a:pt x="7192" y="5269"/>
                  <a:pt x="7387" y="5213"/>
                  <a:pt x="7610" y="5130"/>
                </a:cubicBezTo>
                <a:lnTo>
                  <a:pt x="7610" y="6273"/>
                </a:lnTo>
                <a:lnTo>
                  <a:pt x="7109" y="6440"/>
                </a:lnTo>
                <a:cubicBezTo>
                  <a:pt x="7055" y="6463"/>
                  <a:pt x="6997" y="6473"/>
                  <a:pt x="6938" y="6473"/>
                </a:cubicBezTo>
                <a:cubicBezTo>
                  <a:pt x="6782" y="6473"/>
                  <a:pt x="6616" y="6402"/>
                  <a:pt x="6495" y="6301"/>
                </a:cubicBezTo>
                <a:cubicBezTo>
                  <a:pt x="6241" y="6046"/>
                  <a:pt x="5923" y="5927"/>
                  <a:pt x="5608" y="5927"/>
                </a:cubicBezTo>
                <a:cubicBezTo>
                  <a:pt x="5267" y="5927"/>
                  <a:pt x="4930" y="6067"/>
                  <a:pt x="4683" y="6328"/>
                </a:cubicBezTo>
                <a:cubicBezTo>
                  <a:pt x="4433" y="6078"/>
                  <a:pt x="4082" y="5937"/>
                  <a:pt x="3733" y="5937"/>
                </a:cubicBezTo>
                <a:cubicBezTo>
                  <a:pt x="3420" y="5937"/>
                  <a:pt x="3109" y="6050"/>
                  <a:pt x="2871" y="6301"/>
                </a:cubicBezTo>
                <a:cubicBezTo>
                  <a:pt x="2737" y="6416"/>
                  <a:pt x="2602" y="6478"/>
                  <a:pt x="2449" y="6478"/>
                </a:cubicBezTo>
                <a:cubicBezTo>
                  <a:pt x="2380" y="6478"/>
                  <a:pt x="2308" y="6466"/>
                  <a:pt x="2230" y="6440"/>
                </a:cubicBezTo>
                <a:lnTo>
                  <a:pt x="1673" y="6273"/>
                </a:lnTo>
                <a:lnTo>
                  <a:pt x="1673" y="5130"/>
                </a:lnTo>
                <a:cubicBezTo>
                  <a:pt x="1896" y="5213"/>
                  <a:pt x="2091" y="5269"/>
                  <a:pt x="2342" y="5269"/>
                </a:cubicBezTo>
                <a:cubicBezTo>
                  <a:pt x="2788" y="5269"/>
                  <a:pt x="3178" y="5074"/>
                  <a:pt x="3485" y="4767"/>
                </a:cubicBezTo>
                <a:cubicBezTo>
                  <a:pt x="3791" y="5074"/>
                  <a:pt x="4209" y="5269"/>
                  <a:pt x="4628" y="5269"/>
                </a:cubicBezTo>
                <a:cubicBezTo>
                  <a:pt x="5102" y="5269"/>
                  <a:pt x="5464" y="5074"/>
                  <a:pt x="5798" y="4767"/>
                </a:cubicBezTo>
                <a:close/>
                <a:moveTo>
                  <a:pt x="3791" y="6577"/>
                </a:moveTo>
                <a:cubicBezTo>
                  <a:pt x="4000" y="6577"/>
                  <a:pt x="4207" y="6680"/>
                  <a:pt x="4321" y="6858"/>
                </a:cubicBezTo>
                <a:lnTo>
                  <a:pt x="4182" y="6997"/>
                </a:lnTo>
                <a:cubicBezTo>
                  <a:pt x="3826" y="7340"/>
                  <a:pt x="3371" y="7508"/>
                  <a:pt x="2920" y="7508"/>
                </a:cubicBezTo>
                <a:cubicBezTo>
                  <a:pt x="2415" y="7508"/>
                  <a:pt x="1914" y="7298"/>
                  <a:pt x="1561" y="6886"/>
                </a:cubicBezTo>
                <a:lnTo>
                  <a:pt x="1561" y="6886"/>
                </a:lnTo>
                <a:lnTo>
                  <a:pt x="2091" y="7081"/>
                </a:lnTo>
                <a:cubicBezTo>
                  <a:pt x="2215" y="7120"/>
                  <a:pt x="2343" y="7139"/>
                  <a:pt x="2471" y="7139"/>
                </a:cubicBezTo>
                <a:cubicBezTo>
                  <a:pt x="2803" y="7139"/>
                  <a:pt x="3132" y="7008"/>
                  <a:pt x="3373" y="6747"/>
                </a:cubicBezTo>
                <a:cubicBezTo>
                  <a:pt x="3490" y="6630"/>
                  <a:pt x="3641" y="6577"/>
                  <a:pt x="3791" y="6577"/>
                </a:cubicBezTo>
                <a:close/>
                <a:moveTo>
                  <a:pt x="5591" y="6621"/>
                </a:moveTo>
                <a:cubicBezTo>
                  <a:pt x="5743" y="6621"/>
                  <a:pt x="5898" y="6679"/>
                  <a:pt x="6021" y="6802"/>
                </a:cubicBezTo>
                <a:cubicBezTo>
                  <a:pt x="6282" y="7042"/>
                  <a:pt x="6599" y="7168"/>
                  <a:pt x="6933" y="7168"/>
                </a:cubicBezTo>
                <a:cubicBezTo>
                  <a:pt x="7064" y="7168"/>
                  <a:pt x="7198" y="7148"/>
                  <a:pt x="7332" y="7109"/>
                </a:cubicBezTo>
                <a:lnTo>
                  <a:pt x="7833" y="6886"/>
                </a:lnTo>
                <a:lnTo>
                  <a:pt x="7833" y="6886"/>
                </a:lnTo>
                <a:cubicBezTo>
                  <a:pt x="7503" y="7299"/>
                  <a:pt x="7003" y="7529"/>
                  <a:pt x="6483" y="7529"/>
                </a:cubicBezTo>
                <a:cubicBezTo>
                  <a:pt x="6302" y="7529"/>
                  <a:pt x="6118" y="7501"/>
                  <a:pt x="5938" y="7443"/>
                </a:cubicBezTo>
                <a:cubicBezTo>
                  <a:pt x="5464" y="7304"/>
                  <a:pt x="5269" y="7025"/>
                  <a:pt x="5102" y="6886"/>
                </a:cubicBezTo>
                <a:cubicBezTo>
                  <a:pt x="5211" y="6714"/>
                  <a:pt x="5398" y="6621"/>
                  <a:pt x="5591" y="6621"/>
                </a:cubicBezTo>
                <a:close/>
                <a:moveTo>
                  <a:pt x="4628" y="7416"/>
                </a:moveTo>
                <a:cubicBezTo>
                  <a:pt x="4906" y="7694"/>
                  <a:pt x="5185" y="7945"/>
                  <a:pt x="5659" y="8085"/>
                </a:cubicBezTo>
                <a:cubicBezTo>
                  <a:pt x="5882" y="8140"/>
                  <a:pt x="6161" y="8224"/>
                  <a:pt x="6412" y="8224"/>
                </a:cubicBezTo>
                <a:cubicBezTo>
                  <a:pt x="7053" y="8224"/>
                  <a:pt x="7666" y="7973"/>
                  <a:pt x="8112" y="7527"/>
                </a:cubicBezTo>
                <a:cubicBezTo>
                  <a:pt x="8224" y="7639"/>
                  <a:pt x="8251" y="7806"/>
                  <a:pt x="8251" y="7945"/>
                </a:cubicBezTo>
                <a:cubicBezTo>
                  <a:pt x="8335" y="8280"/>
                  <a:pt x="8056" y="8558"/>
                  <a:pt x="7666" y="8558"/>
                </a:cubicBezTo>
                <a:cubicBezTo>
                  <a:pt x="7555" y="8558"/>
                  <a:pt x="7471" y="8531"/>
                  <a:pt x="7387" y="8503"/>
                </a:cubicBezTo>
                <a:cubicBezTo>
                  <a:pt x="7339" y="8479"/>
                  <a:pt x="7291" y="8468"/>
                  <a:pt x="7243" y="8468"/>
                </a:cubicBezTo>
                <a:cubicBezTo>
                  <a:pt x="7016" y="8468"/>
                  <a:pt x="6826" y="8718"/>
                  <a:pt x="6941" y="8949"/>
                </a:cubicBezTo>
                <a:cubicBezTo>
                  <a:pt x="6969" y="9060"/>
                  <a:pt x="6997" y="9172"/>
                  <a:pt x="6997" y="9227"/>
                </a:cubicBezTo>
                <a:cubicBezTo>
                  <a:pt x="6997" y="9590"/>
                  <a:pt x="6718" y="9896"/>
                  <a:pt x="6356" y="9896"/>
                </a:cubicBezTo>
                <a:cubicBezTo>
                  <a:pt x="6161" y="9896"/>
                  <a:pt x="6021" y="9813"/>
                  <a:pt x="5882" y="9729"/>
                </a:cubicBezTo>
                <a:cubicBezTo>
                  <a:pt x="5815" y="9662"/>
                  <a:pt x="5734" y="9631"/>
                  <a:pt x="5655" y="9631"/>
                </a:cubicBezTo>
                <a:cubicBezTo>
                  <a:pt x="5505" y="9631"/>
                  <a:pt x="5361" y="9742"/>
                  <a:pt x="5325" y="9924"/>
                </a:cubicBezTo>
                <a:cubicBezTo>
                  <a:pt x="5297" y="10287"/>
                  <a:pt x="5018" y="10565"/>
                  <a:pt x="4683" y="10565"/>
                </a:cubicBezTo>
                <a:cubicBezTo>
                  <a:pt x="4321" y="10565"/>
                  <a:pt x="4042" y="10287"/>
                  <a:pt x="4014" y="9924"/>
                </a:cubicBezTo>
                <a:cubicBezTo>
                  <a:pt x="3996" y="9741"/>
                  <a:pt x="3846" y="9619"/>
                  <a:pt x="3690" y="9619"/>
                </a:cubicBezTo>
                <a:cubicBezTo>
                  <a:pt x="3608" y="9619"/>
                  <a:pt x="3524" y="9652"/>
                  <a:pt x="3457" y="9729"/>
                </a:cubicBezTo>
                <a:cubicBezTo>
                  <a:pt x="3317" y="9813"/>
                  <a:pt x="3178" y="9896"/>
                  <a:pt x="3011" y="9896"/>
                </a:cubicBezTo>
                <a:cubicBezTo>
                  <a:pt x="2648" y="9896"/>
                  <a:pt x="2342" y="9618"/>
                  <a:pt x="2342" y="9227"/>
                </a:cubicBezTo>
                <a:cubicBezTo>
                  <a:pt x="2342" y="9116"/>
                  <a:pt x="2370" y="9032"/>
                  <a:pt x="2398" y="8949"/>
                </a:cubicBezTo>
                <a:cubicBezTo>
                  <a:pt x="2513" y="8718"/>
                  <a:pt x="2323" y="8468"/>
                  <a:pt x="2095" y="8468"/>
                </a:cubicBezTo>
                <a:cubicBezTo>
                  <a:pt x="2048" y="8468"/>
                  <a:pt x="2000" y="8479"/>
                  <a:pt x="1952" y="8503"/>
                </a:cubicBezTo>
                <a:cubicBezTo>
                  <a:pt x="1859" y="8555"/>
                  <a:pt x="1755" y="8583"/>
                  <a:pt x="1653" y="8583"/>
                </a:cubicBezTo>
                <a:cubicBezTo>
                  <a:pt x="1538" y="8583"/>
                  <a:pt x="1427" y="8548"/>
                  <a:pt x="1338" y="8475"/>
                </a:cubicBezTo>
                <a:cubicBezTo>
                  <a:pt x="1115" y="8335"/>
                  <a:pt x="1004" y="8112"/>
                  <a:pt x="1004" y="7917"/>
                </a:cubicBezTo>
                <a:cubicBezTo>
                  <a:pt x="1004" y="7722"/>
                  <a:pt x="1087" y="7583"/>
                  <a:pt x="1143" y="7499"/>
                </a:cubicBezTo>
                <a:cubicBezTo>
                  <a:pt x="1617" y="7945"/>
                  <a:pt x="2230" y="8196"/>
                  <a:pt x="2871" y="8196"/>
                </a:cubicBezTo>
                <a:cubicBezTo>
                  <a:pt x="3485" y="8196"/>
                  <a:pt x="4126" y="7945"/>
                  <a:pt x="4572" y="7499"/>
                </a:cubicBezTo>
                <a:lnTo>
                  <a:pt x="4628" y="7416"/>
                </a:lnTo>
                <a:close/>
                <a:moveTo>
                  <a:pt x="2732" y="1"/>
                </a:moveTo>
                <a:cubicBezTo>
                  <a:pt x="2537" y="1"/>
                  <a:pt x="2453" y="112"/>
                  <a:pt x="2398" y="279"/>
                </a:cubicBezTo>
                <a:lnTo>
                  <a:pt x="2063" y="2008"/>
                </a:lnTo>
                <a:cubicBezTo>
                  <a:pt x="1310" y="2203"/>
                  <a:pt x="753" y="2844"/>
                  <a:pt x="753" y="3624"/>
                </a:cubicBezTo>
                <a:cubicBezTo>
                  <a:pt x="753" y="4015"/>
                  <a:pt x="892" y="4321"/>
                  <a:pt x="1087" y="4600"/>
                </a:cubicBezTo>
                <a:lnTo>
                  <a:pt x="1087" y="6050"/>
                </a:lnTo>
                <a:lnTo>
                  <a:pt x="864" y="5994"/>
                </a:lnTo>
                <a:cubicBezTo>
                  <a:pt x="832" y="5987"/>
                  <a:pt x="799" y="5984"/>
                  <a:pt x="766" y="5984"/>
                </a:cubicBezTo>
                <a:cubicBezTo>
                  <a:pt x="662" y="5984"/>
                  <a:pt x="566" y="6020"/>
                  <a:pt x="502" y="6105"/>
                </a:cubicBezTo>
                <a:cubicBezTo>
                  <a:pt x="418" y="6189"/>
                  <a:pt x="391" y="6384"/>
                  <a:pt x="502" y="6468"/>
                </a:cubicBezTo>
                <a:lnTo>
                  <a:pt x="837" y="6997"/>
                </a:lnTo>
                <a:cubicBezTo>
                  <a:pt x="0" y="7806"/>
                  <a:pt x="558" y="9255"/>
                  <a:pt x="1756" y="9255"/>
                </a:cubicBezTo>
                <a:cubicBezTo>
                  <a:pt x="1756" y="10001"/>
                  <a:pt x="2361" y="10582"/>
                  <a:pt x="3036" y="10582"/>
                </a:cubicBezTo>
                <a:cubicBezTo>
                  <a:pt x="3193" y="10582"/>
                  <a:pt x="3354" y="10550"/>
                  <a:pt x="3513" y="10482"/>
                </a:cubicBezTo>
                <a:cubicBezTo>
                  <a:pt x="3736" y="10928"/>
                  <a:pt x="4182" y="11207"/>
                  <a:pt x="4711" y="11207"/>
                </a:cubicBezTo>
                <a:cubicBezTo>
                  <a:pt x="5241" y="11207"/>
                  <a:pt x="5687" y="10900"/>
                  <a:pt x="5882" y="10482"/>
                </a:cubicBezTo>
                <a:cubicBezTo>
                  <a:pt x="6040" y="10536"/>
                  <a:pt x="6198" y="10562"/>
                  <a:pt x="6351" y="10562"/>
                </a:cubicBezTo>
                <a:cubicBezTo>
                  <a:pt x="7062" y="10562"/>
                  <a:pt x="7666" y="10012"/>
                  <a:pt x="7666" y="9255"/>
                </a:cubicBezTo>
                <a:cubicBezTo>
                  <a:pt x="8865" y="9255"/>
                  <a:pt x="9450" y="7806"/>
                  <a:pt x="8586" y="6997"/>
                </a:cubicBezTo>
                <a:lnTo>
                  <a:pt x="8920" y="6468"/>
                </a:lnTo>
                <a:cubicBezTo>
                  <a:pt x="9066" y="6273"/>
                  <a:pt x="8894" y="5973"/>
                  <a:pt x="8645" y="5973"/>
                </a:cubicBezTo>
                <a:cubicBezTo>
                  <a:pt x="8608" y="5973"/>
                  <a:pt x="8570" y="5980"/>
                  <a:pt x="8530" y="5994"/>
                </a:cubicBezTo>
                <a:lnTo>
                  <a:pt x="8335" y="6050"/>
                </a:lnTo>
                <a:lnTo>
                  <a:pt x="8335" y="4600"/>
                </a:lnTo>
                <a:cubicBezTo>
                  <a:pt x="8391" y="4489"/>
                  <a:pt x="8474" y="4433"/>
                  <a:pt x="8502" y="4321"/>
                </a:cubicBezTo>
                <a:cubicBezTo>
                  <a:pt x="8725" y="4489"/>
                  <a:pt x="9032" y="4600"/>
                  <a:pt x="9311" y="4600"/>
                </a:cubicBezTo>
                <a:cubicBezTo>
                  <a:pt x="10035" y="4600"/>
                  <a:pt x="10621" y="4015"/>
                  <a:pt x="10621" y="3262"/>
                </a:cubicBezTo>
                <a:cubicBezTo>
                  <a:pt x="10621" y="2537"/>
                  <a:pt x="10035" y="1924"/>
                  <a:pt x="9339" y="1924"/>
                </a:cubicBezTo>
                <a:lnTo>
                  <a:pt x="9311" y="1924"/>
                </a:lnTo>
                <a:lnTo>
                  <a:pt x="6941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52"/>
          <p:cNvSpPr txBox="1">
            <a:spLocks noGrp="1"/>
          </p:cNvSpPr>
          <p:nvPr>
            <p:ph type="subTitle" idx="1"/>
          </p:nvPr>
        </p:nvSpPr>
        <p:spPr>
          <a:xfrm>
            <a:off x="123125" y="4434350"/>
            <a:ext cx="76668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And this is the subtitle that makes it comprehensible</a:t>
            </a:r>
            <a:endParaRPr/>
          </a:p>
        </p:txBody>
      </p:sp>
      <p:sp>
        <p:nvSpPr>
          <p:cNvPr id="1102" name="Google Shape;1102;p52"/>
          <p:cNvSpPr txBox="1">
            <a:spLocks noGrp="1"/>
          </p:cNvSpPr>
          <p:nvPr>
            <p:ph type="title"/>
          </p:nvPr>
        </p:nvSpPr>
        <p:spPr>
          <a:xfrm>
            <a:off x="123127" y="4049325"/>
            <a:ext cx="9021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This is a great headline</a:t>
            </a:r>
            <a:endParaRPr dirty="0"/>
          </a:p>
        </p:txBody>
      </p:sp>
      <p:sp>
        <p:nvSpPr>
          <p:cNvPr id="1103" name="Google Shape;1103;p52"/>
          <p:cNvSpPr/>
          <p:nvPr/>
        </p:nvSpPr>
        <p:spPr>
          <a:xfrm>
            <a:off x="237924" y="3891425"/>
            <a:ext cx="782400" cy="2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 dirty="0">
              <a:solidFill>
                <a:srgbClr val="FCBCD4"/>
              </a:solidFill>
            </a:endParaRPr>
          </a:p>
        </p:txBody>
      </p:sp>
      <p:sp>
        <p:nvSpPr>
          <p:cNvPr id="6139" name="Google Shape;6139;p71"/>
          <p:cNvSpPr txBox="1">
            <a:spLocks noGrp="1"/>
          </p:cNvSpPr>
          <p:nvPr>
            <p:ph type="title" idx="4294967295"/>
          </p:nvPr>
        </p:nvSpPr>
        <p:spPr>
          <a:xfrm>
            <a:off x="1089147" y="840423"/>
            <a:ext cx="7046912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FCBCD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Creative Process Icons</a:t>
            </a:r>
            <a:endParaRPr dirty="0">
              <a:solidFill>
                <a:srgbClr val="FCBCD4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6140" name="Google Shape;6140;p71"/>
          <p:cNvGrpSpPr/>
          <p:nvPr/>
        </p:nvGrpSpPr>
        <p:grpSpPr>
          <a:xfrm>
            <a:off x="1133421" y="1688547"/>
            <a:ext cx="257794" cy="330743"/>
            <a:chOff x="-50489600" y="1947400"/>
            <a:chExt cx="233150" cy="299125"/>
          </a:xfrm>
        </p:grpSpPr>
        <p:sp>
          <p:nvSpPr>
            <p:cNvPr id="6141" name="Google Shape;6141;p71"/>
            <p:cNvSpPr/>
            <p:nvPr/>
          </p:nvSpPr>
          <p:spPr>
            <a:xfrm>
              <a:off x="-50382475" y="2018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71"/>
            <p:cNvSpPr/>
            <p:nvPr/>
          </p:nvSpPr>
          <p:spPr>
            <a:xfrm>
              <a:off x="-50489600" y="1947400"/>
              <a:ext cx="233150" cy="299125"/>
            </a:xfrm>
            <a:custGeom>
              <a:avLst/>
              <a:gdLst/>
              <a:ahLst/>
              <a:cxnLst/>
              <a:rect l="l" t="t" r="r" b="b"/>
              <a:pathLst>
                <a:path w="9326" h="11965" extrusionOk="0">
                  <a:moveTo>
                    <a:pt x="4632" y="725"/>
                  </a:moveTo>
                  <a:cubicBezTo>
                    <a:pt x="4821" y="725"/>
                    <a:pt x="4978" y="882"/>
                    <a:pt x="4978" y="1071"/>
                  </a:cubicBezTo>
                  <a:lnTo>
                    <a:pt x="4978" y="1449"/>
                  </a:lnTo>
                  <a:cubicBezTo>
                    <a:pt x="4884" y="1418"/>
                    <a:pt x="4758" y="1418"/>
                    <a:pt x="4632" y="1418"/>
                  </a:cubicBezTo>
                  <a:cubicBezTo>
                    <a:pt x="4506" y="1418"/>
                    <a:pt x="4411" y="1418"/>
                    <a:pt x="4285" y="1449"/>
                  </a:cubicBezTo>
                  <a:lnTo>
                    <a:pt x="4285" y="1071"/>
                  </a:lnTo>
                  <a:cubicBezTo>
                    <a:pt x="4285" y="882"/>
                    <a:pt x="4443" y="725"/>
                    <a:pt x="4632" y="725"/>
                  </a:cubicBezTo>
                  <a:close/>
                  <a:moveTo>
                    <a:pt x="4632" y="2143"/>
                  </a:moveTo>
                  <a:cubicBezTo>
                    <a:pt x="5230" y="2143"/>
                    <a:pt x="5703" y="2615"/>
                    <a:pt x="5703" y="3182"/>
                  </a:cubicBezTo>
                  <a:cubicBezTo>
                    <a:pt x="5703" y="3781"/>
                    <a:pt x="5230" y="4253"/>
                    <a:pt x="4632" y="4253"/>
                  </a:cubicBezTo>
                  <a:cubicBezTo>
                    <a:pt x="4033" y="4253"/>
                    <a:pt x="3592" y="3781"/>
                    <a:pt x="3592" y="3182"/>
                  </a:cubicBezTo>
                  <a:cubicBezTo>
                    <a:pt x="3592" y="2615"/>
                    <a:pt x="4033" y="2143"/>
                    <a:pt x="4632" y="2143"/>
                  </a:cubicBezTo>
                  <a:close/>
                  <a:moveTo>
                    <a:pt x="4632" y="5356"/>
                  </a:moveTo>
                  <a:lnTo>
                    <a:pt x="6018" y="8191"/>
                  </a:lnTo>
                  <a:cubicBezTo>
                    <a:pt x="5671" y="8349"/>
                    <a:pt x="5356" y="8443"/>
                    <a:pt x="4978" y="8443"/>
                  </a:cubicBezTo>
                  <a:lnTo>
                    <a:pt x="4978" y="8065"/>
                  </a:lnTo>
                  <a:cubicBezTo>
                    <a:pt x="4978" y="7876"/>
                    <a:pt x="4821" y="7719"/>
                    <a:pt x="4632" y="7719"/>
                  </a:cubicBezTo>
                  <a:cubicBezTo>
                    <a:pt x="4443" y="7719"/>
                    <a:pt x="4285" y="7876"/>
                    <a:pt x="4285" y="8065"/>
                  </a:cubicBezTo>
                  <a:lnTo>
                    <a:pt x="4285" y="8443"/>
                  </a:lnTo>
                  <a:cubicBezTo>
                    <a:pt x="3939" y="8380"/>
                    <a:pt x="3592" y="8317"/>
                    <a:pt x="3246" y="8191"/>
                  </a:cubicBezTo>
                  <a:lnTo>
                    <a:pt x="4632" y="5356"/>
                  </a:lnTo>
                  <a:close/>
                  <a:moveTo>
                    <a:pt x="3466" y="4505"/>
                  </a:moveTo>
                  <a:cubicBezTo>
                    <a:pt x="3624" y="4663"/>
                    <a:pt x="3844" y="4757"/>
                    <a:pt x="4096" y="4852"/>
                  </a:cubicBezTo>
                  <a:cubicBezTo>
                    <a:pt x="4033" y="5009"/>
                    <a:pt x="1481" y="10271"/>
                    <a:pt x="1450" y="10365"/>
                  </a:cubicBezTo>
                  <a:cubicBezTo>
                    <a:pt x="1381" y="10504"/>
                    <a:pt x="1261" y="10591"/>
                    <a:pt x="1127" y="10591"/>
                  </a:cubicBezTo>
                  <a:cubicBezTo>
                    <a:pt x="1078" y="10591"/>
                    <a:pt x="1028" y="10580"/>
                    <a:pt x="977" y="10554"/>
                  </a:cubicBezTo>
                  <a:cubicBezTo>
                    <a:pt x="820" y="10491"/>
                    <a:pt x="694" y="10271"/>
                    <a:pt x="788" y="10082"/>
                  </a:cubicBezTo>
                  <a:lnTo>
                    <a:pt x="3466" y="4505"/>
                  </a:lnTo>
                  <a:close/>
                  <a:moveTo>
                    <a:pt x="5829" y="4537"/>
                  </a:moveTo>
                  <a:lnTo>
                    <a:pt x="8507" y="10113"/>
                  </a:lnTo>
                  <a:cubicBezTo>
                    <a:pt x="8570" y="10271"/>
                    <a:pt x="8507" y="10523"/>
                    <a:pt x="8318" y="10586"/>
                  </a:cubicBezTo>
                  <a:cubicBezTo>
                    <a:pt x="8271" y="10599"/>
                    <a:pt x="8225" y="10606"/>
                    <a:pt x="8181" y="10606"/>
                  </a:cubicBezTo>
                  <a:cubicBezTo>
                    <a:pt x="8021" y="10606"/>
                    <a:pt x="7888" y="10521"/>
                    <a:pt x="7814" y="10397"/>
                  </a:cubicBezTo>
                  <a:cubicBezTo>
                    <a:pt x="7719" y="10176"/>
                    <a:pt x="5293" y="5167"/>
                    <a:pt x="5199" y="4883"/>
                  </a:cubicBezTo>
                  <a:cubicBezTo>
                    <a:pt x="5419" y="4820"/>
                    <a:pt x="5608" y="4694"/>
                    <a:pt x="5829" y="4537"/>
                  </a:cubicBezTo>
                  <a:close/>
                  <a:moveTo>
                    <a:pt x="4632" y="0"/>
                  </a:moveTo>
                  <a:cubicBezTo>
                    <a:pt x="4033" y="0"/>
                    <a:pt x="3592" y="473"/>
                    <a:pt x="3592" y="1071"/>
                  </a:cubicBezTo>
                  <a:lnTo>
                    <a:pt x="3592" y="1764"/>
                  </a:lnTo>
                  <a:cubicBezTo>
                    <a:pt x="3151" y="2080"/>
                    <a:pt x="2867" y="2584"/>
                    <a:pt x="2867" y="3182"/>
                  </a:cubicBezTo>
                  <a:cubicBezTo>
                    <a:pt x="2867" y="3434"/>
                    <a:pt x="2899" y="3655"/>
                    <a:pt x="3025" y="3875"/>
                  </a:cubicBezTo>
                  <a:lnTo>
                    <a:pt x="1576" y="6900"/>
                  </a:lnTo>
                  <a:cubicBezTo>
                    <a:pt x="1355" y="6648"/>
                    <a:pt x="1229" y="6396"/>
                    <a:pt x="1103" y="6081"/>
                  </a:cubicBezTo>
                  <a:cubicBezTo>
                    <a:pt x="1032" y="5914"/>
                    <a:pt x="906" y="5837"/>
                    <a:pt x="767" y="5837"/>
                  </a:cubicBezTo>
                  <a:cubicBezTo>
                    <a:pt x="722" y="5837"/>
                    <a:pt x="676" y="5845"/>
                    <a:pt x="631" y="5860"/>
                  </a:cubicBezTo>
                  <a:cubicBezTo>
                    <a:pt x="442" y="5955"/>
                    <a:pt x="347" y="6144"/>
                    <a:pt x="442" y="6333"/>
                  </a:cubicBezTo>
                  <a:cubicBezTo>
                    <a:pt x="631" y="6805"/>
                    <a:pt x="883" y="7215"/>
                    <a:pt x="1229" y="7593"/>
                  </a:cubicBezTo>
                  <a:lnTo>
                    <a:pt x="158" y="9798"/>
                  </a:lnTo>
                  <a:cubicBezTo>
                    <a:pt x="1" y="10208"/>
                    <a:pt x="64" y="10649"/>
                    <a:pt x="347" y="10964"/>
                  </a:cubicBezTo>
                  <a:lnTo>
                    <a:pt x="95" y="11468"/>
                  </a:lnTo>
                  <a:cubicBezTo>
                    <a:pt x="32" y="11625"/>
                    <a:pt x="95" y="11846"/>
                    <a:pt x="253" y="11941"/>
                  </a:cubicBezTo>
                  <a:cubicBezTo>
                    <a:pt x="293" y="11957"/>
                    <a:pt x="340" y="11965"/>
                    <a:pt x="389" y="11965"/>
                  </a:cubicBezTo>
                  <a:cubicBezTo>
                    <a:pt x="528" y="11965"/>
                    <a:pt x="678" y="11900"/>
                    <a:pt x="725" y="11783"/>
                  </a:cubicBezTo>
                  <a:lnTo>
                    <a:pt x="977" y="11247"/>
                  </a:lnTo>
                  <a:cubicBezTo>
                    <a:pt x="1027" y="11255"/>
                    <a:pt x="1077" y="11258"/>
                    <a:pt x="1127" y="11258"/>
                  </a:cubicBezTo>
                  <a:cubicBezTo>
                    <a:pt x="1521" y="11258"/>
                    <a:pt x="1912" y="11040"/>
                    <a:pt x="2080" y="10649"/>
                  </a:cubicBezTo>
                  <a:lnTo>
                    <a:pt x="2930" y="8822"/>
                  </a:lnTo>
                  <a:cubicBezTo>
                    <a:pt x="3372" y="8979"/>
                    <a:pt x="3813" y="9105"/>
                    <a:pt x="4285" y="9137"/>
                  </a:cubicBezTo>
                  <a:lnTo>
                    <a:pt x="4285" y="9483"/>
                  </a:lnTo>
                  <a:cubicBezTo>
                    <a:pt x="4285" y="9704"/>
                    <a:pt x="4443" y="9861"/>
                    <a:pt x="4632" y="9861"/>
                  </a:cubicBezTo>
                  <a:cubicBezTo>
                    <a:pt x="4821" y="9861"/>
                    <a:pt x="4978" y="9704"/>
                    <a:pt x="4978" y="9483"/>
                  </a:cubicBezTo>
                  <a:lnTo>
                    <a:pt x="4978" y="9137"/>
                  </a:lnTo>
                  <a:cubicBezTo>
                    <a:pt x="5451" y="9105"/>
                    <a:pt x="5892" y="9011"/>
                    <a:pt x="6333" y="8822"/>
                  </a:cubicBezTo>
                  <a:lnTo>
                    <a:pt x="7184" y="10649"/>
                  </a:lnTo>
                  <a:cubicBezTo>
                    <a:pt x="7382" y="11016"/>
                    <a:pt x="7732" y="11257"/>
                    <a:pt x="8143" y="11257"/>
                  </a:cubicBezTo>
                  <a:cubicBezTo>
                    <a:pt x="8190" y="11257"/>
                    <a:pt x="8238" y="11254"/>
                    <a:pt x="8286" y="11247"/>
                  </a:cubicBezTo>
                  <a:lnTo>
                    <a:pt x="8538" y="11783"/>
                  </a:lnTo>
                  <a:cubicBezTo>
                    <a:pt x="8585" y="11900"/>
                    <a:pt x="8718" y="11965"/>
                    <a:pt x="8861" y="11965"/>
                  </a:cubicBezTo>
                  <a:cubicBezTo>
                    <a:pt x="8911" y="11965"/>
                    <a:pt x="8962" y="11957"/>
                    <a:pt x="9011" y="11941"/>
                  </a:cubicBezTo>
                  <a:cubicBezTo>
                    <a:pt x="9168" y="11846"/>
                    <a:pt x="9231" y="11657"/>
                    <a:pt x="9168" y="11468"/>
                  </a:cubicBezTo>
                  <a:lnTo>
                    <a:pt x="8916" y="10964"/>
                  </a:lnTo>
                  <a:cubicBezTo>
                    <a:pt x="9200" y="10649"/>
                    <a:pt x="9326" y="10208"/>
                    <a:pt x="9137" y="9798"/>
                  </a:cubicBezTo>
                  <a:lnTo>
                    <a:pt x="8066" y="7593"/>
                  </a:lnTo>
                  <a:cubicBezTo>
                    <a:pt x="8381" y="7246"/>
                    <a:pt x="8664" y="6805"/>
                    <a:pt x="8853" y="6333"/>
                  </a:cubicBezTo>
                  <a:cubicBezTo>
                    <a:pt x="8916" y="6144"/>
                    <a:pt x="8853" y="5955"/>
                    <a:pt x="8664" y="5860"/>
                  </a:cubicBezTo>
                  <a:cubicBezTo>
                    <a:pt x="8611" y="5845"/>
                    <a:pt x="8559" y="5837"/>
                    <a:pt x="8511" y="5837"/>
                  </a:cubicBezTo>
                  <a:cubicBezTo>
                    <a:pt x="8360" y="5837"/>
                    <a:pt x="8240" y="5914"/>
                    <a:pt x="8192" y="6081"/>
                  </a:cubicBezTo>
                  <a:cubicBezTo>
                    <a:pt x="8066" y="6333"/>
                    <a:pt x="7908" y="6616"/>
                    <a:pt x="7719" y="6900"/>
                  </a:cubicBezTo>
                  <a:lnTo>
                    <a:pt x="6270" y="3875"/>
                  </a:lnTo>
                  <a:cubicBezTo>
                    <a:pt x="6333" y="3655"/>
                    <a:pt x="6396" y="3434"/>
                    <a:pt x="6396" y="3182"/>
                  </a:cubicBezTo>
                  <a:cubicBezTo>
                    <a:pt x="6396" y="2584"/>
                    <a:pt x="6144" y="2080"/>
                    <a:pt x="5703" y="1764"/>
                  </a:cubicBezTo>
                  <a:lnTo>
                    <a:pt x="5703" y="1071"/>
                  </a:lnTo>
                  <a:cubicBezTo>
                    <a:pt x="5703" y="473"/>
                    <a:pt x="5230" y="0"/>
                    <a:pt x="4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3" name="Google Shape;6143;p71"/>
          <p:cNvGrpSpPr/>
          <p:nvPr/>
        </p:nvGrpSpPr>
        <p:grpSpPr>
          <a:xfrm>
            <a:off x="1096836" y="2096108"/>
            <a:ext cx="330964" cy="331821"/>
            <a:chOff x="-50523475" y="2316000"/>
            <a:chExt cx="299325" cy="300100"/>
          </a:xfrm>
        </p:grpSpPr>
        <p:sp>
          <p:nvSpPr>
            <p:cNvPr id="6144" name="Google Shape;6144;p71"/>
            <p:cNvSpPr/>
            <p:nvPr/>
          </p:nvSpPr>
          <p:spPr>
            <a:xfrm>
              <a:off x="-50453375" y="2387675"/>
              <a:ext cx="158350" cy="228425"/>
            </a:xfrm>
            <a:custGeom>
              <a:avLst/>
              <a:gdLst/>
              <a:ahLst/>
              <a:cxnLst/>
              <a:rect l="l" t="t" r="r" b="b"/>
              <a:pathLst>
                <a:path w="6334" h="9137" extrusionOk="0">
                  <a:moveTo>
                    <a:pt x="3183" y="4222"/>
                  </a:moveTo>
                  <a:cubicBezTo>
                    <a:pt x="3372" y="4222"/>
                    <a:pt x="3529" y="4380"/>
                    <a:pt x="3529" y="4569"/>
                  </a:cubicBezTo>
                  <a:cubicBezTo>
                    <a:pt x="3529" y="4758"/>
                    <a:pt x="3372" y="4915"/>
                    <a:pt x="3183" y="4915"/>
                  </a:cubicBezTo>
                  <a:cubicBezTo>
                    <a:pt x="2994" y="4915"/>
                    <a:pt x="2836" y="4758"/>
                    <a:pt x="2836" y="4569"/>
                  </a:cubicBezTo>
                  <a:cubicBezTo>
                    <a:pt x="2836" y="4380"/>
                    <a:pt x="2994" y="4222"/>
                    <a:pt x="3183" y="4222"/>
                  </a:cubicBezTo>
                  <a:close/>
                  <a:moveTo>
                    <a:pt x="3183" y="1009"/>
                  </a:moveTo>
                  <a:lnTo>
                    <a:pt x="5609" y="5230"/>
                  </a:lnTo>
                  <a:lnTo>
                    <a:pt x="4411" y="6994"/>
                  </a:lnTo>
                  <a:lnTo>
                    <a:pt x="3529" y="6994"/>
                  </a:lnTo>
                  <a:lnTo>
                    <a:pt x="3529" y="5545"/>
                  </a:lnTo>
                  <a:cubicBezTo>
                    <a:pt x="3939" y="5388"/>
                    <a:pt x="4254" y="5010"/>
                    <a:pt x="4254" y="4569"/>
                  </a:cubicBezTo>
                  <a:cubicBezTo>
                    <a:pt x="4254" y="3970"/>
                    <a:pt x="3781" y="3497"/>
                    <a:pt x="3183" y="3497"/>
                  </a:cubicBezTo>
                  <a:cubicBezTo>
                    <a:pt x="2584" y="3497"/>
                    <a:pt x="2143" y="3970"/>
                    <a:pt x="2143" y="4569"/>
                  </a:cubicBezTo>
                  <a:cubicBezTo>
                    <a:pt x="2143" y="5041"/>
                    <a:pt x="2395" y="5419"/>
                    <a:pt x="2836" y="5545"/>
                  </a:cubicBezTo>
                  <a:lnTo>
                    <a:pt x="2836" y="6994"/>
                  </a:lnTo>
                  <a:lnTo>
                    <a:pt x="1986" y="6994"/>
                  </a:lnTo>
                  <a:lnTo>
                    <a:pt x="788" y="5230"/>
                  </a:lnTo>
                  <a:lnTo>
                    <a:pt x="3183" y="1009"/>
                  </a:lnTo>
                  <a:close/>
                  <a:moveTo>
                    <a:pt x="4600" y="7688"/>
                  </a:moveTo>
                  <a:cubicBezTo>
                    <a:pt x="4821" y="7688"/>
                    <a:pt x="4947" y="7845"/>
                    <a:pt x="4947" y="8034"/>
                  </a:cubicBezTo>
                  <a:lnTo>
                    <a:pt x="4947" y="8412"/>
                  </a:lnTo>
                  <a:lnTo>
                    <a:pt x="1450" y="8412"/>
                  </a:lnTo>
                  <a:lnTo>
                    <a:pt x="1450" y="8034"/>
                  </a:lnTo>
                  <a:cubicBezTo>
                    <a:pt x="1450" y="7845"/>
                    <a:pt x="1607" y="7688"/>
                    <a:pt x="1797" y="7688"/>
                  </a:cubicBezTo>
                  <a:close/>
                  <a:moveTo>
                    <a:pt x="3183" y="0"/>
                  </a:moveTo>
                  <a:cubicBezTo>
                    <a:pt x="3057" y="0"/>
                    <a:pt x="2962" y="63"/>
                    <a:pt x="2868" y="158"/>
                  </a:cubicBezTo>
                  <a:lnTo>
                    <a:pt x="64" y="5073"/>
                  </a:lnTo>
                  <a:cubicBezTo>
                    <a:pt x="1" y="5199"/>
                    <a:pt x="1" y="5356"/>
                    <a:pt x="64" y="5419"/>
                  </a:cubicBezTo>
                  <a:lnTo>
                    <a:pt x="1229" y="7152"/>
                  </a:lnTo>
                  <a:cubicBezTo>
                    <a:pt x="914" y="7373"/>
                    <a:pt x="694" y="7688"/>
                    <a:pt x="694" y="8066"/>
                  </a:cubicBezTo>
                  <a:lnTo>
                    <a:pt x="694" y="8790"/>
                  </a:lnTo>
                  <a:cubicBezTo>
                    <a:pt x="694" y="8979"/>
                    <a:pt x="851" y="9137"/>
                    <a:pt x="1072" y="9137"/>
                  </a:cubicBezTo>
                  <a:lnTo>
                    <a:pt x="5262" y="9137"/>
                  </a:lnTo>
                  <a:cubicBezTo>
                    <a:pt x="5483" y="9137"/>
                    <a:pt x="5640" y="8979"/>
                    <a:pt x="5640" y="8790"/>
                  </a:cubicBezTo>
                  <a:lnTo>
                    <a:pt x="5640" y="8066"/>
                  </a:lnTo>
                  <a:cubicBezTo>
                    <a:pt x="5640" y="7688"/>
                    <a:pt x="5420" y="7373"/>
                    <a:pt x="5105" y="7152"/>
                  </a:cubicBezTo>
                  <a:lnTo>
                    <a:pt x="6270" y="5419"/>
                  </a:lnTo>
                  <a:cubicBezTo>
                    <a:pt x="6333" y="5325"/>
                    <a:pt x="6333" y="5199"/>
                    <a:pt x="6270" y="5073"/>
                  </a:cubicBezTo>
                  <a:lnTo>
                    <a:pt x="3498" y="158"/>
                  </a:lnTo>
                  <a:cubicBezTo>
                    <a:pt x="3435" y="32"/>
                    <a:pt x="3309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71"/>
            <p:cNvSpPr/>
            <p:nvPr/>
          </p:nvSpPr>
          <p:spPr>
            <a:xfrm>
              <a:off x="-50523475" y="2316000"/>
              <a:ext cx="299325" cy="178025"/>
            </a:xfrm>
            <a:custGeom>
              <a:avLst/>
              <a:gdLst/>
              <a:ahLst/>
              <a:cxnLst/>
              <a:rect l="l" t="t" r="r" b="b"/>
              <a:pathLst>
                <a:path w="11973" h="7121" extrusionOk="0">
                  <a:moveTo>
                    <a:pt x="1072" y="694"/>
                  </a:moveTo>
                  <a:cubicBezTo>
                    <a:pt x="1261" y="694"/>
                    <a:pt x="1419" y="851"/>
                    <a:pt x="1419" y="1040"/>
                  </a:cubicBezTo>
                  <a:cubicBezTo>
                    <a:pt x="1419" y="1229"/>
                    <a:pt x="1261" y="1418"/>
                    <a:pt x="1072" y="1418"/>
                  </a:cubicBezTo>
                  <a:cubicBezTo>
                    <a:pt x="883" y="1418"/>
                    <a:pt x="725" y="1229"/>
                    <a:pt x="725" y="1040"/>
                  </a:cubicBez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6333" y="694"/>
                  </a:moveTo>
                  <a:lnTo>
                    <a:pt x="6333" y="1418"/>
                  </a:lnTo>
                  <a:lnTo>
                    <a:pt x="5640" y="1418"/>
                  </a:lnTo>
                  <a:lnTo>
                    <a:pt x="5640" y="694"/>
                  </a:lnTo>
                  <a:close/>
                  <a:moveTo>
                    <a:pt x="10902" y="725"/>
                  </a:moveTo>
                  <a:cubicBezTo>
                    <a:pt x="11122" y="725"/>
                    <a:pt x="11280" y="883"/>
                    <a:pt x="11280" y="1103"/>
                  </a:cubicBezTo>
                  <a:cubicBezTo>
                    <a:pt x="11280" y="1292"/>
                    <a:pt x="11122" y="1450"/>
                    <a:pt x="10902" y="1450"/>
                  </a:cubicBezTo>
                  <a:cubicBezTo>
                    <a:pt x="10712" y="1450"/>
                    <a:pt x="10555" y="1292"/>
                    <a:pt x="10555" y="1103"/>
                  </a:cubicBezTo>
                  <a:cubicBezTo>
                    <a:pt x="10586" y="883"/>
                    <a:pt x="10744" y="725"/>
                    <a:pt x="10902" y="725"/>
                  </a:cubicBezTo>
                  <a:close/>
                  <a:moveTo>
                    <a:pt x="2143" y="5640"/>
                  </a:moveTo>
                  <a:lnTo>
                    <a:pt x="2143" y="6364"/>
                  </a:lnTo>
                  <a:lnTo>
                    <a:pt x="1419" y="6364"/>
                  </a:lnTo>
                  <a:lnTo>
                    <a:pt x="1419" y="5640"/>
                  </a:lnTo>
                  <a:close/>
                  <a:moveTo>
                    <a:pt x="10555" y="5640"/>
                  </a:moveTo>
                  <a:lnTo>
                    <a:pt x="10555" y="6364"/>
                  </a:lnTo>
                  <a:lnTo>
                    <a:pt x="9862" y="6364"/>
                  </a:lnTo>
                  <a:lnTo>
                    <a:pt x="9862" y="5640"/>
                  </a:lnTo>
                  <a:close/>
                  <a:moveTo>
                    <a:pt x="10902" y="0"/>
                  </a:moveTo>
                  <a:cubicBezTo>
                    <a:pt x="10460" y="0"/>
                    <a:pt x="10051" y="252"/>
                    <a:pt x="9925" y="694"/>
                  </a:cubicBezTo>
                  <a:lnTo>
                    <a:pt x="7058" y="694"/>
                  </a:lnTo>
                  <a:lnTo>
                    <a:pt x="7058" y="379"/>
                  </a:lnTo>
                  <a:cubicBezTo>
                    <a:pt x="7058" y="189"/>
                    <a:pt x="6900" y="32"/>
                    <a:pt x="6711" y="32"/>
                  </a:cubicBezTo>
                  <a:lnTo>
                    <a:pt x="5294" y="32"/>
                  </a:lnTo>
                  <a:cubicBezTo>
                    <a:pt x="5073" y="32"/>
                    <a:pt x="4947" y="189"/>
                    <a:pt x="4947" y="379"/>
                  </a:cubicBezTo>
                  <a:lnTo>
                    <a:pt x="4947" y="725"/>
                  </a:lnTo>
                  <a:lnTo>
                    <a:pt x="2049" y="725"/>
                  </a:lnTo>
                  <a:cubicBezTo>
                    <a:pt x="1891" y="347"/>
                    <a:pt x="1513" y="32"/>
                    <a:pt x="1072" y="32"/>
                  </a:cubicBezTo>
                  <a:cubicBezTo>
                    <a:pt x="473" y="32"/>
                    <a:pt x="1" y="505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545" y="2143"/>
                    <a:pt x="1923" y="1828"/>
                    <a:pt x="2049" y="1450"/>
                  </a:cubicBezTo>
                  <a:lnTo>
                    <a:pt x="3592" y="1450"/>
                  </a:lnTo>
                  <a:cubicBezTo>
                    <a:pt x="3183" y="1670"/>
                    <a:pt x="2836" y="1985"/>
                    <a:pt x="2521" y="2332"/>
                  </a:cubicBezTo>
                  <a:cubicBezTo>
                    <a:pt x="1891" y="3088"/>
                    <a:pt x="1545" y="4002"/>
                    <a:pt x="1450" y="4978"/>
                  </a:cubicBezTo>
                  <a:lnTo>
                    <a:pt x="1103" y="4978"/>
                  </a:lnTo>
                  <a:cubicBezTo>
                    <a:pt x="914" y="4978"/>
                    <a:pt x="757" y="5136"/>
                    <a:pt x="757" y="5325"/>
                  </a:cubicBezTo>
                  <a:lnTo>
                    <a:pt x="757" y="6742"/>
                  </a:lnTo>
                  <a:cubicBezTo>
                    <a:pt x="757" y="6963"/>
                    <a:pt x="914" y="7121"/>
                    <a:pt x="1103" y="7121"/>
                  </a:cubicBezTo>
                  <a:lnTo>
                    <a:pt x="2521" y="7121"/>
                  </a:lnTo>
                  <a:cubicBezTo>
                    <a:pt x="2742" y="7121"/>
                    <a:pt x="2899" y="6963"/>
                    <a:pt x="2899" y="6742"/>
                  </a:cubicBezTo>
                  <a:lnTo>
                    <a:pt x="2899" y="5325"/>
                  </a:lnTo>
                  <a:cubicBezTo>
                    <a:pt x="2899" y="5136"/>
                    <a:pt x="2742" y="4978"/>
                    <a:pt x="2521" y="4978"/>
                  </a:cubicBezTo>
                  <a:lnTo>
                    <a:pt x="2175" y="4978"/>
                  </a:lnTo>
                  <a:cubicBezTo>
                    <a:pt x="2332" y="3403"/>
                    <a:pt x="3435" y="2017"/>
                    <a:pt x="4979" y="1607"/>
                  </a:cubicBezTo>
                  <a:lnTo>
                    <a:pt x="4979" y="1796"/>
                  </a:lnTo>
                  <a:cubicBezTo>
                    <a:pt x="4979" y="1985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89" y="1985"/>
                    <a:pt x="7089" y="1796"/>
                  </a:cubicBezTo>
                  <a:lnTo>
                    <a:pt x="7089" y="1576"/>
                  </a:lnTo>
                  <a:cubicBezTo>
                    <a:pt x="8633" y="1985"/>
                    <a:pt x="9736" y="3371"/>
                    <a:pt x="9893" y="4947"/>
                  </a:cubicBezTo>
                  <a:lnTo>
                    <a:pt x="9547" y="4947"/>
                  </a:lnTo>
                  <a:cubicBezTo>
                    <a:pt x="9358" y="4947"/>
                    <a:pt x="9200" y="5104"/>
                    <a:pt x="9200" y="5293"/>
                  </a:cubicBezTo>
                  <a:lnTo>
                    <a:pt x="9200" y="6711"/>
                  </a:lnTo>
                  <a:cubicBezTo>
                    <a:pt x="9200" y="6932"/>
                    <a:pt x="9358" y="7089"/>
                    <a:pt x="9547" y="7089"/>
                  </a:cubicBezTo>
                  <a:lnTo>
                    <a:pt x="10965" y="7089"/>
                  </a:lnTo>
                  <a:cubicBezTo>
                    <a:pt x="11154" y="7089"/>
                    <a:pt x="11311" y="6932"/>
                    <a:pt x="11311" y="6711"/>
                  </a:cubicBezTo>
                  <a:lnTo>
                    <a:pt x="11311" y="5293"/>
                  </a:lnTo>
                  <a:cubicBezTo>
                    <a:pt x="11311" y="5104"/>
                    <a:pt x="11154" y="4947"/>
                    <a:pt x="10965" y="4947"/>
                  </a:cubicBezTo>
                  <a:lnTo>
                    <a:pt x="10618" y="4947"/>
                  </a:lnTo>
                  <a:cubicBezTo>
                    <a:pt x="10523" y="4002"/>
                    <a:pt x="10177" y="3056"/>
                    <a:pt x="9547" y="2300"/>
                  </a:cubicBezTo>
                  <a:cubicBezTo>
                    <a:pt x="9232" y="1954"/>
                    <a:pt x="8885" y="1639"/>
                    <a:pt x="8476" y="1418"/>
                  </a:cubicBezTo>
                  <a:lnTo>
                    <a:pt x="10019" y="1418"/>
                  </a:lnTo>
                  <a:cubicBezTo>
                    <a:pt x="10082" y="1828"/>
                    <a:pt x="10492" y="2111"/>
                    <a:pt x="10902" y="2111"/>
                  </a:cubicBezTo>
                  <a:cubicBezTo>
                    <a:pt x="11500" y="2111"/>
                    <a:pt x="11973" y="1639"/>
                    <a:pt x="11973" y="1040"/>
                  </a:cubicBezTo>
                  <a:cubicBezTo>
                    <a:pt x="11973" y="473"/>
                    <a:pt x="11500" y="0"/>
                    <a:pt x="109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6" name="Google Shape;6146;p71"/>
          <p:cNvGrpSpPr/>
          <p:nvPr/>
        </p:nvGrpSpPr>
        <p:grpSpPr>
          <a:xfrm>
            <a:off x="1095537" y="2505383"/>
            <a:ext cx="333562" cy="330991"/>
            <a:chOff x="-50524250" y="2686150"/>
            <a:chExt cx="301675" cy="299350"/>
          </a:xfrm>
        </p:grpSpPr>
        <p:sp>
          <p:nvSpPr>
            <p:cNvPr id="6147" name="Google Shape;6147;p71"/>
            <p:cNvSpPr/>
            <p:nvPr/>
          </p:nvSpPr>
          <p:spPr>
            <a:xfrm>
              <a:off x="-50488025" y="279250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2"/>
                    <a:pt x="379" y="2112"/>
                  </a:cubicBezTo>
                  <a:cubicBezTo>
                    <a:pt x="568" y="2112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71"/>
            <p:cNvSpPr/>
            <p:nvPr/>
          </p:nvSpPr>
          <p:spPr>
            <a:xfrm>
              <a:off x="-50488025" y="2897250"/>
              <a:ext cx="18150" cy="53600"/>
            </a:xfrm>
            <a:custGeom>
              <a:avLst/>
              <a:gdLst/>
              <a:ahLst/>
              <a:cxnLst/>
              <a:rect l="l" t="t" r="r" b="b"/>
              <a:pathLst>
                <a:path w="726" h="2144" extrusionOk="0">
                  <a:moveTo>
                    <a:pt x="379" y="1"/>
                  </a:moveTo>
                  <a:cubicBezTo>
                    <a:pt x="158" y="1"/>
                    <a:pt x="1" y="159"/>
                    <a:pt x="1" y="379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79" y="2143"/>
                  </a:cubicBezTo>
                  <a:cubicBezTo>
                    <a:pt x="568" y="2143"/>
                    <a:pt x="725" y="1986"/>
                    <a:pt x="725" y="1797"/>
                  </a:cubicBezTo>
                  <a:lnTo>
                    <a:pt x="725" y="379"/>
                  </a:ln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71"/>
            <p:cNvSpPr/>
            <p:nvPr/>
          </p:nvSpPr>
          <p:spPr>
            <a:xfrm>
              <a:off x="-50488025" y="28618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71"/>
            <p:cNvSpPr/>
            <p:nvPr/>
          </p:nvSpPr>
          <p:spPr>
            <a:xfrm>
              <a:off x="-50524250" y="2686150"/>
              <a:ext cx="301675" cy="52825"/>
            </a:xfrm>
            <a:custGeom>
              <a:avLst/>
              <a:gdLst/>
              <a:ahLst/>
              <a:cxnLst/>
              <a:rect l="l" t="t" r="r" b="b"/>
              <a:pathLst>
                <a:path w="12067" h="2113" extrusionOk="0">
                  <a:moveTo>
                    <a:pt x="2143" y="695"/>
                  </a:moveTo>
                  <a:lnTo>
                    <a:pt x="2143" y="1419"/>
                  </a:lnTo>
                  <a:lnTo>
                    <a:pt x="1891" y="1419"/>
                  </a:lnTo>
                  <a:lnTo>
                    <a:pt x="1166" y="1041"/>
                  </a:lnTo>
                  <a:lnTo>
                    <a:pt x="1891" y="695"/>
                  </a:lnTo>
                  <a:close/>
                  <a:moveTo>
                    <a:pt x="9924" y="695"/>
                  </a:moveTo>
                  <a:lnTo>
                    <a:pt x="9924" y="1419"/>
                  </a:lnTo>
                  <a:lnTo>
                    <a:pt x="2836" y="1419"/>
                  </a:lnTo>
                  <a:lnTo>
                    <a:pt x="2836" y="695"/>
                  </a:lnTo>
                  <a:close/>
                  <a:moveTo>
                    <a:pt x="10996" y="695"/>
                  </a:moveTo>
                  <a:cubicBezTo>
                    <a:pt x="11185" y="695"/>
                    <a:pt x="11342" y="852"/>
                    <a:pt x="11342" y="1041"/>
                  </a:cubicBezTo>
                  <a:cubicBezTo>
                    <a:pt x="11342" y="1262"/>
                    <a:pt x="11185" y="1419"/>
                    <a:pt x="10996" y="1419"/>
                  </a:cubicBezTo>
                  <a:lnTo>
                    <a:pt x="10649" y="1419"/>
                  </a:lnTo>
                  <a:lnTo>
                    <a:pt x="10649" y="695"/>
                  </a:lnTo>
                  <a:close/>
                  <a:moveTo>
                    <a:pt x="1782" y="1"/>
                  </a:moveTo>
                  <a:cubicBezTo>
                    <a:pt x="1689" y="1"/>
                    <a:pt x="1556" y="47"/>
                    <a:pt x="252" y="726"/>
                  </a:cubicBezTo>
                  <a:cubicBezTo>
                    <a:pt x="0" y="852"/>
                    <a:pt x="0" y="1199"/>
                    <a:pt x="252" y="1356"/>
                  </a:cubicBezTo>
                  <a:cubicBezTo>
                    <a:pt x="1765" y="2113"/>
                    <a:pt x="1702" y="2113"/>
                    <a:pt x="1828" y="2113"/>
                  </a:cubicBezTo>
                  <a:lnTo>
                    <a:pt x="10996" y="2113"/>
                  </a:lnTo>
                  <a:cubicBezTo>
                    <a:pt x="11594" y="2113"/>
                    <a:pt x="12067" y="1640"/>
                    <a:pt x="12067" y="1041"/>
                  </a:cubicBezTo>
                  <a:cubicBezTo>
                    <a:pt x="12067" y="474"/>
                    <a:pt x="11594" y="2"/>
                    <a:pt x="10996" y="2"/>
                  </a:cubicBezTo>
                  <a:lnTo>
                    <a:pt x="1828" y="2"/>
                  </a:lnTo>
                  <a:cubicBezTo>
                    <a:pt x="1810" y="2"/>
                    <a:pt x="1796" y="1"/>
                    <a:pt x="1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71"/>
            <p:cNvSpPr/>
            <p:nvPr/>
          </p:nvSpPr>
          <p:spPr>
            <a:xfrm>
              <a:off x="-50523475" y="2757075"/>
              <a:ext cx="300900" cy="228425"/>
            </a:xfrm>
            <a:custGeom>
              <a:avLst/>
              <a:gdLst/>
              <a:ahLst/>
              <a:cxnLst/>
              <a:rect l="l" t="t" r="r" b="b"/>
              <a:pathLst>
                <a:path w="12036" h="9137" extrusionOk="0">
                  <a:moveTo>
                    <a:pt x="10965" y="725"/>
                  </a:moveTo>
                  <a:cubicBezTo>
                    <a:pt x="11154" y="725"/>
                    <a:pt x="11311" y="882"/>
                    <a:pt x="11311" y="1103"/>
                  </a:cubicBezTo>
                  <a:lnTo>
                    <a:pt x="11311" y="8097"/>
                  </a:lnTo>
                  <a:cubicBezTo>
                    <a:pt x="11311" y="8286"/>
                    <a:pt x="11154" y="8443"/>
                    <a:pt x="10965" y="8443"/>
                  </a:cubicBezTo>
                  <a:lnTo>
                    <a:pt x="1072" y="8443"/>
                  </a:lnTo>
                  <a:cubicBezTo>
                    <a:pt x="883" y="8443"/>
                    <a:pt x="725" y="8286"/>
                    <a:pt x="725" y="8097"/>
                  </a:cubicBezTo>
                  <a:lnTo>
                    <a:pt x="725" y="1103"/>
                  </a:lnTo>
                  <a:cubicBezTo>
                    <a:pt x="725" y="882"/>
                    <a:pt x="883" y="725"/>
                    <a:pt x="1072" y="725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065"/>
                  </a:lnTo>
                  <a:cubicBezTo>
                    <a:pt x="1" y="8664"/>
                    <a:pt x="473" y="9137"/>
                    <a:pt x="1072" y="9137"/>
                  </a:cubicBezTo>
                  <a:lnTo>
                    <a:pt x="10965" y="9137"/>
                  </a:lnTo>
                  <a:cubicBezTo>
                    <a:pt x="11532" y="9137"/>
                    <a:pt x="12004" y="8664"/>
                    <a:pt x="12004" y="8065"/>
                  </a:cubicBezTo>
                  <a:lnTo>
                    <a:pt x="12004" y="1040"/>
                  </a:lnTo>
                  <a:cubicBezTo>
                    <a:pt x="12036" y="473"/>
                    <a:pt x="11532" y="0"/>
                    <a:pt x="10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71"/>
            <p:cNvSpPr/>
            <p:nvPr/>
          </p:nvSpPr>
          <p:spPr>
            <a:xfrm>
              <a:off x="-50453375" y="2792500"/>
              <a:ext cx="194575" cy="158350"/>
            </a:xfrm>
            <a:custGeom>
              <a:avLst/>
              <a:gdLst/>
              <a:ahLst/>
              <a:cxnLst/>
              <a:rect l="l" t="t" r="r" b="b"/>
              <a:pathLst>
                <a:path w="7783" h="6334" extrusionOk="0">
                  <a:moveTo>
                    <a:pt x="7089" y="694"/>
                  </a:moveTo>
                  <a:lnTo>
                    <a:pt x="7089" y="5609"/>
                  </a:lnTo>
                  <a:lnTo>
                    <a:pt x="694" y="5609"/>
                  </a:lnTo>
                  <a:lnTo>
                    <a:pt x="69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987"/>
                  </a:lnTo>
                  <a:cubicBezTo>
                    <a:pt x="1" y="6176"/>
                    <a:pt x="158" y="6333"/>
                    <a:pt x="347" y="6333"/>
                  </a:cubicBezTo>
                  <a:lnTo>
                    <a:pt x="7436" y="6333"/>
                  </a:lnTo>
                  <a:cubicBezTo>
                    <a:pt x="7656" y="6333"/>
                    <a:pt x="7782" y="6176"/>
                    <a:pt x="7782" y="5987"/>
                  </a:cubicBezTo>
                  <a:lnTo>
                    <a:pt x="7782" y="347"/>
                  </a:lnTo>
                  <a:cubicBezTo>
                    <a:pt x="7782" y="158"/>
                    <a:pt x="7656" y="1"/>
                    <a:pt x="74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3" name="Google Shape;6153;p71"/>
          <p:cNvGrpSpPr/>
          <p:nvPr/>
        </p:nvGrpSpPr>
        <p:grpSpPr>
          <a:xfrm>
            <a:off x="3154610" y="1716411"/>
            <a:ext cx="331821" cy="332705"/>
            <a:chOff x="-48633950" y="1972600"/>
            <a:chExt cx="300100" cy="300900"/>
          </a:xfrm>
        </p:grpSpPr>
        <p:sp>
          <p:nvSpPr>
            <p:cNvPr id="6154" name="Google Shape;6154;p71"/>
            <p:cNvSpPr/>
            <p:nvPr/>
          </p:nvSpPr>
          <p:spPr>
            <a:xfrm>
              <a:off x="-48633950" y="19726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1418" y="756"/>
                  </a:moveTo>
                  <a:lnTo>
                    <a:pt x="1418" y="1481"/>
                  </a:lnTo>
                  <a:lnTo>
                    <a:pt x="693" y="1481"/>
                  </a:lnTo>
                  <a:lnTo>
                    <a:pt x="693" y="756"/>
                  </a:lnTo>
                  <a:close/>
                  <a:moveTo>
                    <a:pt x="11310" y="756"/>
                  </a:moveTo>
                  <a:lnTo>
                    <a:pt x="11310" y="1481"/>
                  </a:lnTo>
                  <a:lnTo>
                    <a:pt x="10586" y="1481"/>
                  </a:lnTo>
                  <a:lnTo>
                    <a:pt x="10586" y="756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5293"/>
                  </a:lnTo>
                  <a:cubicBezTo>
                    <a:pt x="10365" y="5104"/>
                    <a:pt x="10050" y="4915"/>
                    <a:pt x="9672" y="4663"/>
                  </a:cubicBezTo>
                  <a:cubicBezTo>
                    <a:pt x="8822" y="4159"/>
                    <a:pt x="7530" y="3560"/>
                    <a:pt x="6018" y="3560"/>
                  </a:cubicBezTo>
                  <a:cubicBezTo>
                    <a:pt x="4537" y="3560"/>
                    <a:pt x="3214" y="4159"/>
                    <a:pt x="2363" y="4663"/>
                  </a:cubicBezTo>
                  <a:cubicBezTo>
                    <a:pt x="2017" y="4852"/>
                    <a:pt x="1701" y="5104"/>
                    <a:pt x="1449" y="5293"/>
                  </a:cubicBezTo>
                  <a:lnTo>
                    <a:pt x="1449" y="2143"/>
                  </a:lnTo>
                  <a:lnTo>
                    <a:pt x="1764" y="2143"/>
                  </a:lnTo>
                  <a:cubicBezTo>
                    <a:pt x="1954" y="2143"/>
                    <a:pt x="2111" y="1985"/>
                    <a:pt x="2111" y="1796"/>
                  </a:cubicBezTo>
                  <a:lnTo>
                    <a:pt x="2111" y="1418"/>
                  </a:lnTo>
                  <a:close/>
                  <a:moveTo>
                    <a:pt x="8065" y="4695"/>
                  </a:moveTo>
                  <a:cubicBezTo>
                    <a:pt x="8538" y="4915"/>
                    <a:pt x="8979" y="5104"/>
                    <a:pt x="9326" y="5293"/>
                  </a:cubicBezTo>
                  <a:cubicBezTo>
                    <a:pt x="9798" y="5577"/>
                    <a:pt x="10208" y="5860"/>
                    <a:pt x="10428" y="6049"/>
                  </a:cubicBezTo>
                  <a:cubicBezTo>
                    <a:pt x="10208" y="6238"/>
                    <a:pt x="9798" y="6522"/>
                    <a:pt x="9326" y="6805"/>
                  </a:cubicBezTo>
                  <a:cubicBezTo>
                    <a:pt x="8979" y="6994"/>
                    <a:pt x="8570" y="7215"/>
                    <a:pt x="8065" y="7372"/>
                  </a:cubicBezTo>
                  <a:cubicBezTo>
                    <a:pt x="8349" y="6994"/>
                    <a:pt x="8475" y="6522"/>
                    <a:pt x="8475" y="6049"/>
                  </a:cubicBezTo>
                  <a:cubicBezTo>
                    <a:pt x="8475" y="5514"/>
                    <a:pt x="8318" y="5104"/>
                    <a:pt x="8065" y="4695"/>
                  </a:cubicBezTo>
                  <a:close/>
                  <a:moveTo>
                    <a:pt x="3970" y="4726"/>
                  </a:moveTo>
                  <a:cubicBezTo>
                    <a:pt x="3718" y="5136"/>
                    <a:pt x="3592" y="5608"/>
                    <a:pt x="3592" y="6081"/>
                  </a:cubicBezTo>
                  <a:cubicBezTo>
                    <a:pt x="3529" y="6553"/>
                    <a:pt x="3686" y="7026"/>
                    <a:pt x="3970" y="7435"/>
                  </a:cubicBezTo>
                  <a:cubicBezTo>
                    <a:pt x="3497" y="7215"/>
                    <a:pt x="3056" y="7026"/>
                    <a:pt x="2710" y="6837"/>
                  </a:cubicBezTo>
                  <a:cubicBezTo>
                    <a:pt x="2237" y="6553"/>
                    <a:pt x="1859" y="6270"/>
                    <a:pt x="1607" y="6081"/>
                  </a:cubicBezTo>
                  <a:cubicBezTo>
                    <a:pt x="1859" y="5892"/>
                    <a:pt x="2237" y="5608"/>
                    <a:pt x="2710" y="5325"/>
                  </a:cubicBezTo>
                  <a:cubicBezTo>
                    <a:pt x="3056" y="5136"/>
                    <a:pt x="3466" y="4915"/>
                    <a:pt x="3970" y="4726"/>
                  </a:cubicBezTo>
                  <a:close/>
                  <a:moveTo>
                    <a:pt x="6018" y="4285"/>
                  </a:moveTo>
                  <a:cubicBezTo>
                    <a:pt x="6994" y="4285"/>
                    <a:pt x="7782" y="5073"/>
                    <a:pt x="7782" y="6049"/>
                  </a:cubicBezTo>
                  <a:cubicBezTo>
                    <a:pt x="7782" y="7026"/>
                    <a:pt x="6994" y="7814"/>
                    <a:pt x="6018" y="7814"/>
                  </a:cubicBezTo>
                  <a:cubicBezTo>
                    <a:pt x="5041" y="7814"/>
                    <a:pt x="4253" y="7026"/>
                    <a:pt x="4253" y="6049"/>
                  </a:cubicBezTo>
                  <a:cubicBezTo>
                    <a:pt x="4253" y="5073"/>
                    <a:pt x="5041" y="4285"/>
                    <a:pt x="6018" y="4285"/>
                  </a:cubicBezTo>
                  <a:close/>
                  <a:moveTo>
                    <a:pt x="10554" y="6805"/>
                  </a:moveTo>
                  <a:lnTo>
                    <a:pt x="10554" y="9956"/>
                  </a:lnTo>
                  <a:lnTo>
                    <a:pt x="10239" y="9956"/>
                  </a:lnTo>
                  <a:cubicBezTo>
                    <a:pt x="10050" y="9956"/>
                    <a:pt x="9893" y="10113"/>
                    <a:pt x="9893" y="10302"/>
                  </a:cubicBezTo>
                  <a:lnTo>
                    <a:pt x="9893" y="10649"/>
                  </a:lnTo>
                  <a:lnTo>
                    <a:pt x="2143" y="10649"/>
                  </a:lnTo>
                  <a:lnTo>
                    <a:pt x="2143" y="10302"/>
                  </a:lnTo>
                  <a:cubicBezTo>
                    <a:pt x="2143" y="10113"/>
                    <a:pt x="1985" y="9956"/>
                    <a:pt x="1764" y="9956"/>
                  </a:cubicBezTo>
                  <a:lnTo>
                    <a:pt x="1418" y="9956"/>
                  </a:lnTo>
                  <a:lnTo>
                    <a:pt x="1418" y="6805"/>
                  </a:lnTo>
                  <a:cubicBezTo>
                    <a:pt x="1670" y="6994"/>
                    <a:pt x="1985" y="7183"/>
                    <a:pt x="2332" y="7435"/>
                  </a:cubicBezTo>
                  <a:cubicBezTo>
                    <a:pt x="3182" y="7940"/>
                    <a:pt x="4505" y="8538"/>
                    <a:pt x="5986" y="8538"/>
                  </a:cubicBezTo>
                  <a:cubicBezTo>
                    <a:pt x="7498" y="8538"/>
                    <a:pt x="8790" y="7940"/>
                    <a:pt x="9641" y="7435"/>
                  </a:cubicBezTo>
                  <a:cubicBezTo>
                    <a:pt x="10019" y="7215"/>
                    <a:pt x="10334" y="6994"/>
                    <a:pt x="10554" y="6805"/>
                  </a:cubicBezTo>
                  <a:close/>
                  <a:moveTo>
                    <a:pt x="1418" y="10617"/>
                  </a:moveTo>
                  <a:lnTo>
                    <a:pt x="1418" y="11311"/>
                  </a:lnTo>
                  <a:lnTo>
                    <a:pt x="693" y="11311"/>
                  </a:lnTo>
                  <a:lnTo>
                    <a:pt x="693" y="10617"/>
                  </a:lnTo>
                  <a:close/>
                  <a:moveTo>
                    <a:pt x="11310" y="10617"/>
                  </a:moveTo>
                  <a:lnTo>
                    <a:pt x="11310" y="11311"/>
                  </a:lnTo>
                  <a:lnTo>
                    <a:pt x="10586" y="11311"/>
                  </a:lnTo>
                  <a:lnTo>
                    <a:pt x="10586" y="10617"/>
                  </a:lnTo>
                  <a:close/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0"/>
                    <a:pt x="0" y="10239"/>
                  </a:cubicBezTo>
                  <a:lnTo>
                    <a:pt x="0" y="11657"/>
                  </a:lnTo>
                  <a:cubicBezTo>
                    <a:pt x="0" y="11878"/>
                    <a:pt x="158" y="12035"/>
                    <a:pt x="347" y="12035"/>
                  </a:cubicBezTo>
                  <a:lnTo>
                    <a:pt x="1764" y="12035"/>
                  </a:lnTo>
                  <a:cubicBezTo>
                    <a:pt x="1954" y="12035"/>
                    <a:pt x="2111" y="11878"/>
                    <a:pt x="2111" y="11657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7"/>
                  </a:lnTo>
                  <a:cubicBezTo>
                    <a:pt x="9893" y="11878"/>
                    <a:pt x="10050" y="12035"/>
                    <a:pt x="10239" y="12035"/>
                  </a:cubicBezTo>
                  <a:lnTo>
                    <a:pt x="11657" y="12035"/>
                  </a:lnTo>
                  <a:cubicBezTo>
                    <a:pt x="11846" y="12035"/>
                    <a:pt x="12004" y="11878"/>
                    <a:pt x="12004" y="11657"/>
                  </a:cubicBezTo>
                  <a:lnTo>
                    <a:pt x="12004" y="10239"/>
                  </a:lnTo>
                  <a:cubicBezTo>
                    <a:pt x="12004" y="10050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43"/>
                  </a:lnTo>
                  <a:lnTo>
                    <a:pt x="11657" y="2143"/>
                  </a:lnTo>
                  <a:cubicBezTo>
                    <a:pt x="11846" y="2143"/>
                    <a:pt x="12004" y="1985"/>
                    <a:pt x="12004" y="1796"/>
                  </a:cubicBezTo>
                  <a:lnTo>
                    <a:pt x="12004" y="378"/>
                  </a:lnTo>
                  <a:cubicBezTo>
                    <a:pt x="12004" y="189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89"/>
                    <a:pt x="9893" y="378"/>
                  </a:cubicBezTo>
                  <a:lnTo>
                    <a:pt x="9893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89"/>
                    <a:pt x="1954" y="0"/>
                    <a:pt x="17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71"/>
            <p:cNvSpPr/>
            <p:nvPr/>
          </p:nvSpPr>
          <p:spPr>
            <a:xfrm>
              <a:off x="-48509525" y="2097050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041" y="725"/>
                  </a:moveTo>
                  <a:cubicBezTo>
                    <a:pt x="1230" y="725"/>
                    <a:pt x="1387" y="882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82"/>
                    <a:pt x="852" y="725"/>
                    <a:pt x="1041" y="725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70"/>
                    <a:pt x="442" y="2111"/>
                    <a:pt x="1041" y="2111"/>
                  </a:cubicBezTo>
                  <a:cubicBezTo>
                    <a:pt x="1639" y="2111"/>
                    <a:pt x="2112" y="1670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6" name="Google Shape;6156;p71"/>
          <p:cNvGrpSpPr/>
          <p:nvPr/>
        </p:nvGrpSpPr>
        <p:grpSpPr>
          <a:xfrm>
            <a:off x="3154167" y="2124856"/>
            <a:ext cx="332705" cy="334419"/>
            <a:chOff x="-48634750" y="2342000"/>
            <a:chExt cx="300900" cy="302450"/>
          </a:xfrm>
        </p:grpSpPr>
        <p:sp>
          <p:nvSpPr>
            <p:cNvPr id="6157" name="Google Shape;6157;p71"/>
            <p:cNvSpPr/>
            <p:nvPr/>
          </p:nvSpPr>
          <p:spPr>
            <a:xfrm>
              <a:off x="-48545750" y="2342000"/>
              <a:ext cx="211900" cy="300875"/>
            </a:xfrm>
            <a:custGeom>
              <a:avLst/>
              <a:gdLst/>
              <a:ahLst/>
              <a:cxnLst/>
              <a:rect l="l" t="t" r="r" b="b"/>
              <a:pathLst>
                <a:path w="8476" h="12035" extrusionOk="0">
                  <a:moveTo>
                    <a:pt x="6711" y="725"/>
                  </a:moveTo>
                  <a:cubicBezTo>
                    <a:pt x="7310" y="725"/>
                    <a:pt x="7782" y="1197"/>
                    <a:pt x="7782" y="1764"/>
                  </a:cubicBezTo>
                  <a:lnTo>
                    <a:pt x="7782" y="10239"/>
                  </a:lnTo>
                  <a:cubicBezTo>
                    <a:pt x="7782" y="10838"/>
                    <a:pt x="7310" y="11310"/>
                    <a:pt x="6711" y="11310"/>
                  </a:cubicBezTo>
                  <a:lnTo>
                    <a:pt x="1797" y="11310"/>
                  </a:lnTo>
                  <a:cubicBezTo>
                    <a:pt x="1198" y="11310"/>
                    <a:pt x="725" y="10838"/>
                    <a:pt x="725" y="10239"/>
                  </a:cubicBezTo>
                  <a:lnTo>
                    <a:pt x="725" y="1764"/>
                  </a:lnTo>
                  <a:cubicBezTo>
                    <a:pt x="725" y="1197"/>
                    <a:pt x="1198" y="725"/>
                    <a:pt x="1797" y="725"/>
                  </a:cubicBezTo>
                  <a:close/>
                  <a:moveTo>
                    <a:pt x="1797" y="0"/>
                  </a:moveTo>
                  <a:cubicBezTo>
                    <a:pt x="788" y="0"/>
                    <a:pt x="1" y="788"/>
                    <a:pt x="1" y="1764"/>
                  </a:cubicBezTo>
                  <a:lnTo>
                    <a:pt x="1" y="10239"/>
                  </a:lnTo>
                  <a:cubicBezTo>
                    <a:pt x="1" y="11247"/>
                    <a:pt x="788" y="12035"/>
                    <a:pt x="1797" y="12035"/>
                  </a:cubicBezTo>
                  <a:lnTo>
                    <a:pt x="6711" y="12035"/>
                  </a:lnTo>
                  <a:cubicBezTo>
                    <a:pt x="7688" y="12035"/>
                    <a:pt x="8476" y="11247"/>
                    <a:pt x="8476" y="10239"/>
                  </a:cubicBezTo>
                  <a:lnTo>
                    <a:pt x="8476" y="1764"/>
                  </a:lnTo>
                  <a:cubicBezTo>
                    <a:pt x="8476" y="788"/>
                    <a:pt x="7688" y="0"/>
                    <a:pt x="6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71"/>
            <p:cNvSpPr/>
            <p:nvPr/>
          </p:nvSpPr>
          <p:spPr>
            <a:xfrm>
              <a:off x="-48509525" y="2395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4"/>
                  </a:moveTo>
                  <a:cubicBezTo>
                    <a:pt x="1230" y="694"/>
                    <a:pt x="1387" y="851"/>
                    <a:pt x="1387" y="1040"/>
                  </a:cubicBezTo>
                  <a:cubicBezTo>
                    <a:pt x="1387" y="1261"/>
                    <a:pt x="1230" y="1418"/>
                    <a:pt x="1041" y="1418"/>
                  </a:cubicBezTo>
                  <a:cubicBezTo>
                    <a:pt x="852" y="1418"/>
                    <a:pt x="694" y="1261"/>
                    <a:pt x="694" y="1040"/>
                  </a:cubicBezTo>
                  <a:cubicBezTo>
                    <a:pt x="694" y="851"/>
                    <a:pt x="852" y="694"/>
                    <a:pt x="1041" y="694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39"/>
                    <a:pt x="442" y="2111"/>
                    <a:pt x="1041" y="2111"/>
                  </a:cubicBezTo>
                  <a:cubicBezTo>
                    <a:pt x="1639" y="2111"/>
                    <a:pt x="2112" y="1639"/>
                    <a:pt x="2112" y="1040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71"/>
            <p:cNvSpPr/>
            <p:nvPr/>
          </p:nvSpPr>
          <p:spPr>
            <a:xfrm>
              <a:off x="-48509525" y="24664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4"/>
                  </a:moveTo>
                  <a:cubicBezTo>
                    <a:pt x="1230" y="694"/>
                    <a:pt x="1387" y="851"/>
                    <a:pt x="1387" y="1072"/>
                  </a:cubicBezTo>
                  <a:cubicBezTo>
                    <a:pt x="1387" y="1261"/>
                    <a:pt x="1230" y="1419"/>
                    <a:pt x="1041" y="1419"/>
                  </a:cubicBezTo>
                  <a:cubicBezTo>
                    <a:pt x="852" y="1419"/>
                    <a:pt x="694" y="1261"/>
                    <a:pt x="694" y="1072"/>
                  </a:cubicBezTo>
                  <a:cubicBezTo>
                    <a:pt x="694" y="851"/>
                    <a:pt x="852" y="694"/>
                    <a:pt x="1041" y="694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cubicBezTo>
                    <a:pt x="1" y="1639"/>
                    <a:pt x="442" y="2112"/>
                    <a:pt x="1041" y="2112"/>
                  </a:cubicBezTo>
                  <a:cubicBezTo>
                    <a:pt x="1639" y="2112"/>
                    <a:pt x="2112" y="1639"/>
                    <a:pt x="2112" y="1072"/>
                  </a:cubicBezTo>
                  <a:cubicBezTo>
                    <a:pt x="2112" y="473"/>
                    <a:pt x="1639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71"/>
            <p:cNvSpPr/>
            <p:nvPr/>
          </p:nvSpPr>
          <p:spPr>
            <a:xfrm>
              <a:off x="-48509525" y="25373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51"/>
                    <a:pt x="852" y="693"/>
                    <a:pt x="1041" y="693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39"/>
                    <a:pt x="442" y="2111"/>
                    <a:pt x="1041" y="2111"/>
                  </a:cubicBezTo>
                  <a:cubicBezTo>
                    <a:pt x="1639" y="2111"/>
                    <a:pt x="2112" y="1639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71"/>
            <p:cNvSpPr/>
            <p:nvPr/>
          </p:nvSpPr>
          <p:spPr>
            <a:xfrm>
              <a:off x="-48421300" y="2395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387" y="1261"/>
                    <a:pt x="1229" y="1418"/>
                    <a:pt x="1072" y="1418"/>
                  </a:cubicBezTo>
                  <a:cubicBezTo>
                    <a:pt x="851" y="1418"/>
                    <a:pt x="725" y="1261"/>
                    <a:pt x="725" y="1040"/>
                  </a:cubicBezTo>
                  <a:cubicBezTo>
                    <a:pt x="725" y="851"/>
                    <a:pt x="851" y="694"/>
                    <a:pt x="1072" y="694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39"/>
                    <a:pt x="473" y="2111"/>
                    <a:pt x="1072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080" y="473"/>
                    <a:pt x="1607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71"/>
            <p:cNvSpPr/>
            <p:nvPr/>
          </p:nvSpPr>
          <p:spPr>
            <a:xfrm>
              <a:off x="-48421300" y="24664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72"/>
                  </a:cubicBezTo>
                  <a:cubicBezTo>
                    <a:pt x="1387" y="1261"/>
                    <a:pt x="1229" y="1419"/>
                    <a:pt x="1072" y="1419"/>
                  </a:cubicBezTo>
                  <a:cubicBezTo>
                    <a:pt x="851" y="1419"/>
                    <a:pt x="725" y="1261"/>
                    <a:pt x="725" y="1072"/>
                  </a:cubicBezTo>
                  <a:cubicBezTo>
                    <a:pt x="725" y="851"/>
                    <a:pt x="851" y="694"/>
                    <a:pt x="1072" y="694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39" y="2112"/>
                    <a:pt x="2111" y="1639"/>
                    <a:pt x="2111" y="1072"/>
                  </a:cubicBez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71"/>
            <p:cNvSpPr/>
            <p:nvPr/>
          </p:nvSpPr>
          <p:spPr>
            <a:xfrm>
              <a:off x="-48421300" y="25373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3"/>
                  </a:moveTo>
                  <a:cubicBezTo>
                    <a:pt x="1261" y="693"/>
                    <a:pt x="1418" y="851"/>
                    <a:pt x="1418" y="1071"/>
                  </a:cubicBezTo>
                  <a:cubicBezTo>
                    <a:pt x="1418" y="1260"/>
                    <a:pt x="1229" y="1418"/>
                    <a:pt x="1072" y="1418"/>
                  </a:cubicBezTo>
                  <a:cubicBezTo>
                    <a:pt x="851" y="1418"/>
                    <a:pt x="725" y="1260"/>
                    <a:pt x="725" y="1071"/>
                  </a:cubicBezTo>
                  <a:cubicBezTo>
                    <a:pt x="725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639"/>
                    <a:pt x="473" y="2111"/>
                    <a:pt x="1072" y="2111"/>
                  </a:cubicBezTo>
                  <a:cubicBezTo>
                    <a:pt x="1639" y="2111"/>
                    <a:pt x="2111" y="1639"/>
                    <a:pt x="2111" y="1071"/>
                  </a:cubicBezTo>
                  <a:cubicBezTo>
                    <a:pt x="2080" y="473"/>
                    <a:pt x="1607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71"/>
            <p:cNvSpPr/>
            <p:nvPr/>
          </p:nvSpPr>
          <p:spPr>
            <a:xfrm>
              <a:off x="-48634750" y="2342775"/>
              <a:ext cx="71700" cy="301675"/>
            </a:xfrm>
            <a:custGeom>
              <a:avLst/>
              <a:gdLst/>
              <a:ahLst/>
              <a:cxnLst/>
              <a:rect l="l" t="t" r="r" b="b"/>
              <a:pathLst>
                <a:path w="2868" h="12067" extrusionOk="0">
                  <a:moveTo>
                    <a:pt x="1891" y="725"/>
                  </a:moveTo>
                  <a:lnTo>
                    <a:pt x="1891" y="725"/>
                  </a:lnTo>
                  <a:cubicBezTo>
                    <a:pt x="1828" y="851"/>
                    <a:pt x="1796" y="946"/>
                    <a:pt x="1796" y="1072"/>
                  </a:cubicBezTo>
                  <a:cubicBezTo>
                    <a:pt x="1765" y="1450"/>
                    <a:pt x="1859" y="1796"/>
                    <a:pt x="2112" y="2143"/>
                  </a:cubicBezTo>
                  <a:cubicBezTo>
                    <a:pt x="2175" y="2174"/>
                    <a:pt x="2206" y="2269"/>
                    <a:pt x="2175" y="2332"/>
                  </a:cubicBezTo>
                  <a:cubicBezTo>
                    <a:pt x="2049" y="2616"/>
                    <a:pt x="1796" y="2805"/>
                    <a:pt x="1481" y="2805"/>
                  </a:cubicBezTo>
                  <a:cubicBezTo>
                    <a:pt x="1103" y="2805"/>
                    <a:pt x="788" y="2489"/>
                    <a:pt x="788" y="2111"/>
                  </a:cubicBezTo>
                  <a:cubicBezTo>
                    <a:pt x="725" y="1702"/>
                    <a:pt x="883" y="1355"/>
                    <a:pt x="1166" y="1135"/>
                  </a:cubicBezTo>
                  <a:cubicBezTo>
                    <a:pt x="1418" y="883"/>
                    <a:pt x="1607" y="788"/>
                    <a:pt x="1891" y="725"/>
                  </a:cubicBezTo>
                  <a:close/>
                  <a:moveTo>
                    <a:pt x="1481" y="3529"/>
                  </a:moveTo>
                  <a:cubicBezTo>
                    <a:pt x="1733" y="3750"/>
                    <a:pt x="1891" y="4600"/>
                    <a:pt x="1954" y="4947"/>
                  </a:cubicBezTo>
                  <a:lnTo>
                    <a:pt x="977" y="4947"/>
                  </a:lnTo>
                  <a:cubicBezTo>
                    <a:pt x="1040" y="4600"/>
                    <a:pt x="1198" y="3750"/>
                    <a:pt x="1481" y="3529"/>
                  </a:cubicBezTo>
                  <a:close/>
                  <a:moveTo>
                    <a:pt x="2049" y="5608"/>
                  </a:moveTo>
                  <a:cubicBezTo>
                    <a:pt x="2112" y="6176"/>
                    <a:pt x="2112" y="6743"/>
                    <a:pt x="2112" y="7373"/>
                  </a:cubicBezTo>
                  <a:cubicBezTo>
                    <a:pt x="2143" y="9421"/>
                    <a:pt x="1796" y="10933"/>
                    <a:pt x="1450" y="11279"/>
                  </a:cubicBezTo>
                  <a:cubicBezTo>
                    <a:pt x="1387" y="11216"/>
                    <a:pt x="1166" y="10964"/>
                    <a:pt x="1009" y="10145"/>
                  </a:cubicBezTo>
                  <a:cubicBezTo>
                    <a:pt x="851" y="9389"/>
                    <a:pt x="725" y="8412"/>
                    <a:pt x="725" y="7373"/>
                  </a:cubicBezTo>
                  <a:cubicBezTo>
                    <a:pt x="725" y="6743"/>
                    <a:pt x="788" y="6176"/>
                    <a:pt x="820" y="5608"/>
                  </a:cubicBezTo>
                  <a:close/>
                  <a:moveTo>
                    <a:pt x="2458" y="1"/>
                  </a:moveTo>
                  <a:cubicBezTo>
                    <a:pt x="1765" y="1"/>
                    <a:pt x="1198" y="64"/>
                    <a:pt x="631" y="631"/>
                  </a:cubicBezTo>
                  <a:cubicBezTo>
                    <a:pt x="221" y="1040"/>
                    <a:pt x="1" y="1576"/>
                    <a:pt x="1" y="2143"/>
                  </a:cubicBezTo>
                  <a:cubicBezTo>
                    <a:pt x="1" y="2647"/>
                    <a:pt x="253" y="3120"/>
                    <a:pt x="694" y="3372"/>
                  </a:cubicBezTo>
                  <a:cubicBezTo>
                    <a:pt x="158" y="4317"/>
                    <a:pt x="1" y="6333"/>
                    <a:pt x="1" y="7467"/>
                  </a:cubicBezTo>
                  <a:cubicBezTo>
                    <a:pt x="1" y="8570"/>
                    <a:pt x="95" y="10586"/>
                    <a:pt x="694" y="11563"/>
                  </a:cubicBezTo>
                  <a:cubicBezTo>
                    <a:pt x="883" y="11909"/>
                    <a:pt x="1135" y="12067"/>
                    <a:pt x="1418" y="12067"/>
                  </a:cubicBezTo>
                  <a:cubicBezTo>
                    <a:pt x="1670" y="12067"/>
                    <a:pt x="1923" y="11909"/>
                    <a:pt x="2112" y="11563"/>
                  </a:cubicBezTo>
                  <a:cubicBezTo>
                    <a:pt x="2679" y="10618"/>
                    <a:pt x="2836" y="8601"/>
                    <a:pt x="2836" y="7467"/>
                  </a:cubicBezTo>
                  <a:cubicBezTo>
                    <a:pt x="2868" y="6270"/>
                    <a:pt x="2742" y="4285"/>
                    <a:pt x="2143" y="3309"/>
                  </a:cubicBezTo>
                  <a:cubicBezTo>
                    <a:pt x="2427" y="3151"/>
                    <a:pt x="2679" y="2899"/>
                    <a:pt x="2742" y="2584"/>
                  </a:cubicBezTo>
                  <a:cubicBezTo>
                    <a:pt x="2868" y="2269"/>
                    <a:pt x="2773" y="1954"/>
                    <a:pt x="2584" y="1702"/>
                  </a:cubicBezTo>
                  <a:cubicBezTo>
                    <a:pt x="2395" y="1481"/>
                    <a:pt x="2269" y="1166"/>
                    <a:pt x="2742" y="568"/>
                  </a:cubicBezTo>
                  <a:cubicBezTo>
                    <a:pt x="2836" y="442"/>
                    <a:pt x="2868" y="347"/>
                    <a:pt x="2773" y="221"/>
                  </a:cubicBezTo>
                  <a:cubicBezTo>
                    <a:pt x="2742" y="95"/>
                    <a:pt x="2584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5" name="Google Shape;6165;p71"/>
          <p:cNvGrpSpPr/>
          <p:nvPr/>
        </p:nvGrpSpPr>
        <p:grpSpPr>
          <a:xfrm>
            <a:off x="3155038" y="2533274"/>
            <a:ext cx="330964" cy="330964"/>
            <a:chOff x="-48633175" y="2711375"/>
            <a:chExt cx="299325" cy="299325"/>
          </a:xfrm>
        </p:grpSpPr>
        <p:sp>
          <p:nvSpPr>
            <p:cNvPr id="6166" name="Google Shape;6166;p71"/>
            <p:cNvSpPr/>
            <p:nvPr/>
          </p:nvSpPr>
          <p:spPr>
            <a:xfrm>
              <a:off x="-48633175" y="2711375"/>
              <a:ext cx="299325" cy="299325"/>
            </a:xfrm>
            <a:custGeom>
              <a:avLst/>
              <a:gdLst/>
              <a:ahLst/>
              <a:cxnLst/>
              <a:rect l="l" t="t" r="r" b="b"/>
              <a:pathLst>
                <a:path w="11973" h="11973" extrusionOk="0">
                  <a:moveTo>
                    <a:pt x="6459" y="662"/>
                  </a:moveTo>
                  <a:lnTo>
                    <a:pt x="6774" y="1356"/>
                  </a:lnTo>
                  <a:cubicBezTo>
                    <a:pt x="6837" y="1419"/>
                    <a:pt x="6900" y="1513"/>
                    <a:pt x="7026" y="1545"/>
                  </a:cubicBezTo>
                  <a:cubicBezTo>
                    <a:pt x="7499" y="1671"/>
                    <a:pt x="7971" y="1860"/>
                    <a:pt x="8413" y="2080"/>
                  </a:cubicBezTo>
                  <a:cubicBezTo>
                    <a:pt x="8459" y="2126"/>
                    <a:pt x="8539" y="2156"/>
                    <a:pt x="8627" y="2156"/>
                  </a:cubicBezTo>
                  <a:cubicBezTo>
                    <a:pt x="8660" y="2156"/>
                    <a:pt x="8694" y="2152"/>
                    <a:pt x="8728" y="2143"/>
                  </a:cubicBezTo>
                  <a:lnTo>
                    <a:pt x="9389" y="1891"/>
                  </a:lnTo>
                  <a:lnTo>
                    <a:pt x="10051" y="2553"/>
                  </a:lnTo>
                  <a:lnTo>
                    <a:pt x="9799" y="3214"/>
                  </a:lnTo>
                  <a:cubicBezTo>
                    <a:pt x="9767" y="3340"/>
                    <a:pt x="9767" y="3435"/>
                    <a:pt x="9862" y="3561"/>
                  </a:cubicBezTo>
                  <a:cubicBezTo>
                    <a:pt x="10114" y="3970"/>
                    <a:pt x="10334" y="4412"/>
                    <a:pt x="10397" y="4916"/>
                  </a:cubicBezTo>
                  <a:cubicBezTo>
                    <a:pt x="10460" y="5042"/>
                    <a:pt x="10492" y="5136"/>
                    <a:pt x="10586" y="5168"/>
                  </a:cubicBezTo>
                  <a:lnTo>
                    <a:pt x="11279" y="5483"/>
                  </a:lnTo>
                  <a:lnTo>
                    <a:pt x="11279" y="6459"/>
                  </a:lnTo>
                  <a:lnTo>
                    <a:pt x="10586" y="6774"/>
                  </a:lnTo>
                  <a:cubicBezTo>
                    <a:pt x="10523" y="6806"/>
                    <a:pt x="10460" y="6900"/>
                    <a:pt x="10397" y="7026"/>
                  </a:cubicBezTo>
                  <a:cubicBezTo>
                    <a:pt x="10271" y="7499"/>
                    <a:pt x="10082" y="7972"/>
                    <a:pt x="9862" y="8381"/>
                  </a:cubicBezTo>
                  <a:cubicBezTo>
                    <a:pt x="9799" y="8476"/>
                    <a:pt x="9767" y="8602"/>
                    <a:pt x="9799" y="8696"/>
                  </a:cubicBezTo>
                  <a:lnTo>
                    <a:pt x="10051" y="9389"/>
                  </a:lnTo>
                  <a:lnTo>
                    <a:pt x="9389" y="10051"/>
                  </a:lnTo>
                  <a:lnTo>
                    <a:pt x="8728" y="9799"/>
                  </a:lnTo>
                  <a:cubicBezTo>
                    <a:pt x="8681" y="9787"/>
                    <a:pt x="8640" y="9780"/>
                    <a:pt x="8600" y="9780"/>
                  </a:cubicBezTo>
                  <a:cubicBezTo>
                    <a:pt x="8532" y="9780"/>
                    <a:pt x="8472" y="9802"/>
                    <a:pt x="8413" y="9862"/>
                  </a:cubicBezTo>
                  <a:cubicBezTo>
                    <a:pt x="7971" y="10114"/>
                    <a:pt x="7530" y="10303"/>
                    <a:pt x="7026" y="10397"/>
                  </a:cubicBezTo>
                  <a:cubicBezTo>
                    <a:pt x="6900" y="10429"/>
                    <a:pt x="6837" y="10492"/>
                    <a:pt x="6774" y="10586"/>
                  </a:cubicBezTo>
                  <a:lnTo>
                    <a:pt x="6459" y="11280"/>
                  </a:lnTo>
                  <a:lnTo>
                    <a:pt x="5483" y="11280"/>
                  </a:lnTo>
                  <a:lnTo>
                    <a:pt x="5168" y="10586"/>
                  </a:lnTo>
                  <a:cubicBezTo>
                    <a:pt x="5136" y="10523"/>
                    <a:pt x="5042" y="10429"/>
                    <a:pt x="4915" y="10397"/>
                  </a:cubicBezTo>
                  <a:cubicBezTo>
                    <a:pt x="4443" y="10271"/>
                    <a:pt x="3970" y="10082"/>
                    <a:pt x="3561" y="9862"/>
                  </a:cubicBezTo>
                  <a:cubicBezTo>
                    <a:pt x="3492" y="9816"/>
                    <a:pt x="3406" y="9786"/>
                    <a:pt x="3327" y="9786"/>
                  </a:cubicBezTo>
                  <a:cubicBezTo>
                    <a:pt x="3299" y="9786"/>
                    <a:pt x="3271" y="9790"/>
                    <a:pt x="3246" y="9799"/>
                  </a:cubicBezTo>
                  <a:lnTo>
                    <a:pt x="2553" y="10051"/>
                  </a:lnTo>
                  <a:lnTo>
                    <a:pt x="1891" y="9389"/>
                  </a:lnTo>
                  <a:lnTo>
                    <a:pt x="2143" y="8696"/>
                  </a:lnTo>
                  <a:cubicBezTo>
                    <a:pt x="2175" y="8602"/>
                    <a:pt x="2175" y="8507"/>
                    <a:pt x="2080" y="8381"/>
                  </a:cubicBezTo>
                  <a:cubicBezTo>
                    <a:pt x="1828" y="7972"/>
                    <a:pt x="1607" y="7531"/>
                    <a:pt x="1544" y="7026"/>
                  </a:cubicBezTo>
                  <a:cubicBezTo>
                    <a:pt x="1513" y="6900"/>
                    <a:pt x="1450" y="6806"/>
                    <a:pt x="1355" y="6774"/>
                  </a:cubicBezTo>
                  <a:lnTo>
                    <a:pt x="662" y="6459"/>
                  </a:lnTo>
                  <a:lnTo>
                    <a:pt x="662" y="5483"/>
                  </a:lnTo>
                  <a:lnTo>
                    <a:pt x="1355" y="5168"/>
                  </a:lnTo>
                  <a:cubicBezTo>
                    <a:pt x="1418" y="5136"/>
                    <a:pt x="1513" y="5042"/>
                    <a:pt x="1544" y="4916"/>
                  </a:cubicBezTo>
                  <a:cubicBezTo>
                    <a:pt x="1670" y="4443"/>
                    <a:pt x="1860" y="3970"/>
                    <a:pt x="2080" y="3561"/>
                  </a:cubicBezTo>
                  <a:cubicBezTo>
                    <a:pt x="2143" y="3466"/>
                    <a:pt x="2175" y="3340"/>
                    <a:pt x="2143" y="3214"/>
                  </a:cubicBezTo>
                  <a:lnTo>
                    <a:pt x="1891" y="2553"/>
                  </a:lnTo>
                  <a:lnTo>
                    <a:pt x="2553" y="1891"/>
                  </a:lnTo>
                  <a:lnTo>
                    <a:pt x="3246" y="2143"/>
                  </a:lnTo>
                  <a:cubicBezTo>
                    <a:pt x="3280" y="2155"/>
                    <a:pt x="3315" y="2162"/>
                    <a:pt x="3351" y="2162"/>
                  </a:cubicBezTo>
                  <a:cubicBezTo>
                    <a:pt x="3414" y="2162"/>
                    <a:pt x="3481" y="2140"/>
                    <a:pt x="3561" y="2080"/>
                  </a:cubicBezTo>
                  <a:cubicBezTo>
                    <a:pt x="3970" y="1828"/>
                    <a:pt x="4411" y="1608"/>
                    <a:pt x="4915" y="1545"/>
                  </a:cubicBezTo>
                  <a:cubicBezTo>
                    <a:pt x="5042" y="1513"/>
                    <a:pt x="5136" y="1450"/>
                    <a:pt x="5168" y="1356"/>
                  </a:cubicBezTo>
                  <a:lnTo>
                    <a:pt x="5483" y="662"/>
                  </a:lnTo>
                  <a:close/>
                  <a:moveTo>
                    <a:pt x="5294" y="1"/>
                  </a:moveTo>
                  <a:cubicBezTo>
                    <a:pt x="5168" y="1"/>
                    <a:pt x="5010" y="64"/>
                    <a:pt x="4978" y="190"/>
                  </a:cubicBezTo>
                  <a:lnTo>
                    <a:pt x="4632" y="915"/>
                  </a:lnTo>
                  <a:cubicBezTo>
                    <a:pt x="4191" y="1041"/>
                    <a:pt x="3750" y="1198"/>
                    <a:pt x="3372" y="1419"/>
                  </a:cubicBezTo>
                  <a:lnTo>
                    <a:pt x="2616" y="1198"/>
                  </a:lnTo>
                  <a:cubicBezTo>
                    <a:pt x="2579" y="1180"/>
                    <a:pt x="2539" y="1172"/>
                    <a:pt x="2500" y="1172"/>
                  </a:cubicBezTo>
                  <a:cubicBezTo>
                    <a:pt x="2405" y="1172"/>
                    <a:pt x="2314" y="1217"/>
                    <a:pt x="2269" y="1261"/>
                  </a:cubicBezTo>
                  <a:lnTo>
                    <a:pt x="1261" y="2238"/>
                  </a:lnTo>
                  <a:cubicBezTo>
                    <a:pt x="1198" y="2332"/>
                    <a:pt x="1166" y="2490"/>
                    <a:pt x="1198" y="2616"/>
                  </a:cubicBezTo>
                  <a:lnTo>
                    <a:pt x="1418" y="3340"/>
                  </a:lnTo>
                  <a:cubicBezTo>
                    <a:pt x="1198" y="3750"/>
                    <a:pt x="1040" y="4191"/>
                    <a:pt x="914" y="4601"/>
                  </a:cubicBezTo>
                  <a:lnTo>
                    <a:pt x="221" y="4979"/>
                  </a:lnTo>
                  <a:cubicBezTo>
                    <a:pt x="95" y="5010"/>
                    <a:pt x="1" y="5168"/>
                    <a:pt x="1" y="5294"/>
                  </a:cubicBezTo>
                  <a:lnTo>
                    <a:pt x="1" y="6711"/>
                  </a:lnTo>
                  <a:cubicBezTo>
                    <a:pt x="1" y="6806"/>
                    <a:pt x="95" y="6963"/>
                    <a:pt x="221" y="7026"/>
                  </a:cubicBezTo>
                  <a:lnTo>
                    <a:pt x="914" y="7373"/>
                  </a:lnTo>
                  <a:cubicBezTo>
                    <a:pt x="1040" y="7814"/>
                    <a:pt x="1198" y="8224"/>
                    <a:pt x="1418" y="8633"/>
                  </a:cubicBezTo>
                  <a:lnTo>
                    <a:pt x="1198" y="9389"/>
                  </a:lnTo>
                  <a:cubicBezTo>
                    <a:pt x="1166" y="9484"/>
                    <a:pt x="1198" y="9641"/>
                    <a:pt x="1261" y="9736"/>
                  </a:cubicBezTo>
                  <a:lnTo>
                    <a:pt x="2269" y="10712"/>
                  </a:lnTo>
                  <a:cubicBezTo>
                    <a:pt x="2316" y="10783"/>
                    <a:pt x="2417" y="10819"/>
                    <a:pt x="2517" y="10819"/>
                  </a:cubicBezTo>
                  <a:cubicBezTo>
                    <a:pt x="2551" y="10819"/>
                    <a:pt x="2584" y="10815"/>
                    <a:pt x="2616" y="10807"/>
                  </a:cubicBezTo>
                  <a:lnTo>
                    <a:pt x="3372" y="10555"/>
                  </a:lnTo>
                  <a:cubicBezTo>
                    <a:pt x="3750" y="10807"/>
                    <a:pt x="4191" y="10965"/>
                    <a:pt x="4632" y="11059"/>
                  </a:cubicBezTo>
                  <a:lnTo>
                    <a:pt x="4978" y="11784"/>
                  </a:lnTo>
                  <a:cubicBezTo>
                    <a:pt x="5010" y="11910"/>
                    <a:pt x="5168" y="11973"/>
                    <a:pt x="5294" y="11973"/>
                  </a:cubicBezTo>
                  <a:lnTo>
                    <a:pt x="6711" y="11973"/>
                  </a:lnTo>
                  <a:cubicBezTo>
                    <a:pt x="6837" y="11973"/>
                    <a:pt x="6995" y="11910"/>
                    <a:pt x="7026" y="11784"/>
                  </a:cubicBezTo>
                  <a:lnTo>
                    <a:pt x="7373" y="11059"/>
                  </a:lnTo>
                  <a:cubicBezTo>
                    <a:pt x="7814" y="10965"/>
                    <a:pt x="8255" y="10807"/>
                    <a:pt x="8633" y="10555"/>
                  </a:cubicBezTo>
                  <a:lnTo>
                    <a:pt x="9389" y="10807"/>
                  </a:lnTo>
                  <a:cubicBezTo>
                    <a:pt x="9421" y="10815"/>
                    <a:pt x="9454" y="10819"/>
                    <a:pt x="9488" y="10819"/>
                  </a:cubicBezTo>
                  <a:cubicBezTo>
                    <a:pt x="9588" y="10819"/>
                    <a:pt x="9688" y="10783"/>
                    <a:pt x="9736" y="10712"/>
                  </a:cubicBezTo>
                  <a:lnTo>
                    <a:pt x="10712" y="9736"/>
                  </a:lnTo>
                  <a:cubicBezTo>
                    <a:pt x="10807" y="9641"/>
                    <a:pt x="10838" y="9484"/>
                    <a:pt x="10807" y="9389"/>
                  </a:cubicBezTo>
                  <a:lnTo>
                    <a:pt x="10555" y="8633"/>
                  </a:lnTo>
                  <a:cubicBezTo>
                    <a:pt x="10807" y="8224"/>
                    <a:pt x="10964" y="7814"/>
                    <a:pt x="11059" y="7373"/>
                  </a:cubicBezTo>
                  <a:lnTo>
                    <a:pt x="11784" y="7026"/>
                  </a:lnTo>
                  <a:cubicBezTo>
                    <a:pt x="11910" y="6963"/>
                    <a:pt x="11973" y="6806"/>
                    <a:pt x="11973" y="6711"/>
                  </a:cubicBezTo>
                  <a:lnTo>
                    <a:pt x="11973" y="5294"/>
                  </a:lnTo>
                  <a:cubicBezTo>
                    <a:pt x="11973" y="5168"/>
                    <a:pt x="11910" y="5042"/>
                    <a:pt x="11784" y="4979"/>
                  </a:cubicBezTo>
                  <a:lnTo>
                    <a:pt x="11059" y="4601"/>
                  </a:lnTo>
                  <a:cubicBezTo>
                    <a:pt x="10964" y="4191"/>
                    <a:pt x="10807" y="3750"/>
                    <a:pt x="10555" y="3340"/>
                  </a:cubicBezTo>
                  <a:lnTo>
                    <a:pt x="10807" y="2616"/>
                  </a:lnTo>
                  <a:cubicBezTo>
                    <a:pt x="10838" y="2490"/>
                    <a:pt x="10807" y="2332"/>
                    <a:pt x="10712" y="2238"/>
                  </a:cubicBezTo>
                  <a:lnTo>
                    <a:pt x="9736" y="1261"/>
                  </a:lnTo>
                  <a:cubicBezTo>
                    <a:pt x="9691" y="1217"/>
                    <a:pt x="9584" y="1172"/>
                    <a:pt x="9491" y="1172"/>
                  </a:cubicBezTo>
                  <a:cubicBezTo>
                    <a:pt x="9453" y="1172"/>
                    <a:pt x="9417" y="1180"/>
                    <a:pt x="9389" y="1198"/>
                  </a:cubicBezTo>
                  <a:lnTo>
                    <a:pt x="8633" y="1419"/>
                  </a:lnTo>
                  <a:cubicBezTo>
                    <a:pt x="8255" y="1198"/>
                    <a:pt x="7814" y="1041"/>
                    <a:pt x="7373" y="915"/>
                  </a:cubicBezTo>
                  <a:lnTo>
                    <a:pt x="7026" y="190"/>
                  </a:lnTo>
                  <a:cubicBezTo>
                    <a:pt x="6995" y="64"/>
                    <a:pt x="6837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71"/>
            <p:cNvSpPr/>
            <p:nvPr/>
          </p:nvSpPr>
          <p:spPr>
            <a:xfrm>
              <a:off x="-48579600" y="2764950"/>
              <a:ext cx="192975" cy="191400"/>
            </a:xfrm>
            <a:custGeom>
              <a:avLst/>
              <a:gdLst/>
              <a:ahLst/>
              <a:cxnLst/>
              <a:rect l="l" t="t" r="r" b="b"/>
              <a:pathLst>
                <a:path w="7719" h="7656" extrusionOk="0">
                  <a:moveTo>
                    <a:pt x="3844" y="3214"/>
                  </a:moveTo>
                  <a:lnTo>
                    <a:pt x="4442" y="4411"/>
                  </a:lnTo>
                  <a:cubicBezTo>
                    <a:pt x="4237" y="4490"/>
                    <a:pt x="4033" y="4529"/>
                    <a:pt x="3832" y="4529"/>
                  </a:cubicBezTo>
                  <a:cubicBezTo>
                    <a:pt x="3631" y="4529"/>
                    <a:pt x="3434" y="4490"/>
                    <a:pt x="3245" y="4411"/>
                  </a:cubicBezTo>
                  <a:lnTo>
                    <a:pt x="3844" y="3214"/>
                  </a:lnTo>
                  <a:close/>
                  <a:moveTo>
                    <a:pt x="3781" y="693"/>
                  </a:moveTo>
                  <a:cubicBezTo>
                    <a:pt x="5513" y="693"/>
                    <a:pt x="6931" y="2111"/>
                    <a:pt x="6931" y="3844"/>
                  </a:cubicBezTo>
                  <a:cubicBezTo>
                    <a:pt x="6994" y="5104"/>
                    <a:pt x="6301" y="6175"/>
                    <a:pt x="5230" y="6679"/>
                  </a:cubicBezTo>
                  <a:lnTo>
                    <a:pt x="5230" y="4568"/>
                  </a:lnTo>
                  <a:cubicBezTo>
                    <a:pt x="5230" y="4411"/>
                    <a:pt x="5230" y="4442"/>
                    <a:pt x="4127" y="2300"/>
                  </a:cubicBezTo>
                  <a:cubicBezTo>
                    <a:pt x="4033" y="2206"/>
                    <a:pt x="3938" y="2111"/>
                    <a:pt x="3812" y="2111"/>
                  </a:cubicBezTo>
                  <a:cubicBezTo>
                    <a:pt x="3686" y="2111"/>
                    <a:pt x="3560" y="2206"/>
                    <a:pt x="3497" y="2300"/>
                  </a:cubicBezTo>
                  <a:cubicBezTo>
                    <a:pt x="2363" y="4600"/>
                    <a:pt x="2394" y="4442"/>
                    <a:pt x="2394" y="4568"/>
                  </a:cubicBezTo>
                  <a:lnTo>
                    <a:pt x="2394" y="6679"/>
                  </a:lnTo>
                  <a:cubicBezTo>
                    <a:pt x="1355" y="6175"/>
                    <a:pt x="630" y="5104"/>
                    <a:pt x="630" y="3844"/>
                  </a:cubicBezTo>
                  <a:cubicBezTo>
                    <a:pt x="630" y="2111"/>
                    <a:pt x="2048" y="693"/>
                    <a:pt x="3781" y="693"/>
                  </a:cubicBezTo>
                  <a:close/>
                  <a:moveTo>
                    <a:pt x="4568" y="5104"/>
                  </a:moveTo>
                  <a:lnTo>
                    <a:pt x="4568" y="6931"/>
                  </a:lnTo>
                  <a:cubicBezTo>
                    <a:pt x="4316" y="6963"/>
                    <a:pt x="4096" y="6994"/>
                    <a:pt x="3844" y="6994"/>
                  </a:cubicBezTo>
                  <a:cubicBezTo>
                    <a:pt x="3623" y="6994"/>
                    <a:pt x="3371" y="6994"/>
                    <a:pt x="3151" y="6931"/>
                  </a:cubicBezTo>
                  <a:lnTo>
                    <a:pt x="3151" y="5104"/>
                  </a:lnTo>
                  <a:cubicBezTo>
                    <a:pt x="3371" y="5198"/>
                    <a:pt x="3623" y="5230"/>
                    <a:pt x="3844" y="5230"/>
                  </a:cubicBezTo>
                  <a:cubicBezTo>
                    <a:pt x="4096" y="5230"/>
                    <a:pt x="4316" y="5198"/>
                    <a:pt x="4568" y="5104"/>
                  </a:cubicBezTo>
                  <a:close/>
                  <a:moveTo>
                    <a:pt x="3844" y="0"/>
                  </a:moveTo>
                  <a:cubicBezTo>
                    <a:pt x="1733" y="0"/>
                    <a:pt x="0" y="1733"/>
                    <a:pt x="0" y="3844"/>
                  </a:cubicBezTo>
                  <a:cubicBezTo>
                    <a:pt x="0" y="5577"/>
                    <a:pt x="1134" y="7026"/>
                    <a:pt x="2678" y="7498"/>
                  </a:cubicBezTo>
                  <a:lnTo>
                    <a:pt x="2709" y="7498"/>
                  </a:lnTo>
                  <a:cubicBezTo>
                    <a:pt x="3056" y="7624"/>
                    <a:pt x="3466" y="7656"/>
                    <a:pt x="3844" y="7656"/>
                  </a:cubicBezTo>
                  <a:cubicBezTo>
                    <a:pt x="4253" y="7656"/>
                    <a:pt x="4631" y="7593"/>
                    <a:pt x="4978" y="7498"/>
                  </a:cubicBezTo>
                  <a:lnTo>
                    <a:pt x="5041" y="7498"/>
                  </a:lnTo>
                  <a:cubicBezTo>
                    <a:pt x="6616" y="6994"/>
                    <a:pt x="7719" y="5545"/>
                    <a:pt x="7719" y="3844"/>
                  </a:cubicBezTo>
                  <a:cubicBezTo>
                    <a:pt x="7719" y="1733"/>
                    <a:pt x="5986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8" name="Google Shape;6168;p71"/>
          <p:cNvGrpSpPr/>
          <p:nvPr/>
        </p:nvGrpSpPr>
        <p:grpSpPr>
          <a:xfrm>
            <a:off x="5238891" y="1708560"/>
            <a:ext cx="290882" cy="331848"/>
            <a:chOff x="-46753100" y="1965500"/>
            <a:chExt cx="263075" cy="300125"/>
          </a:xfrm>
        </p:grpSpPr>
        <p:sp>
          <p:nvSpPr>
            <p:cNvPr id="6169" name="Google Shape;6169;p71"/>
            <p:cNvSpPr/>
            <p:nvPr/>
          </p:nvSpPr>
          <p:spPr>
            <a:xfrm>
              <a:off x="-46647575" y="203482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756"/>
                  </a:moveTo>
                  <a:cubicBezTo>
                    <a:pt x="1261" y="756"/>
                    <a:pt x="1418" y="914"/>
                    <a:pt x="1418" y="1103"/>
                  </a:cubicBezTo>
                  <a:cubicBezTo>
                    <a:pt x="1418" y="1323"/>
                    <a:pt x="1261" y="1481"/>
                    <a:pt x="1072" y="1481"/>
                  </a:cubicBezTo>
                  <a:cubicBezTo>
                    <a:pt x="883" y="1481"/>
                    <a:pt x="725" y="1323"/>
                    <a:pt x="725" y="1103"/>
                  </a:cubicBezTo>
                  <a:cubicBezTo>
                    <a:pt x="725" y="914"/>
                    <a:pt x="883" y="756"/>
                    <a:pt x="1072" y="756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670" y="2143"/>
                    <a:pt x="2143" y="1670"/>
                    <a:pt x="2143" y="1071"/>
                  </a:cubicBezTo>
                  <a:cubicBezTo>
                    <a:pt x="2143" y="473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71"/>
            <p:cNvSpPr/>
            <p:nvPr/>
          </p:nvSpPr>
          <p:spPr>
            <a:xfrm>
              <a:off x="-46753100" y="1965500"/>
              <a:ext cx="263075" cy="300125"/>
            </a:xfrm>
            <a:custGeom>
              <a:avLst/>
              <a:gdLst/>
              <a:ahLst/>
              <a:cxnLst/>
              <a:rect l="l" t="t" r="r" b="b"/>
              <a:pathLst>
                <a:path w="10523" h="12005" extrusionOk="0">
                  <a:moveTo>
                    <a:pt x="5293" y="694"/>
                  </a:moveTo>
                  <a:cubicBezTo>
                    <a:pt x="5765" y="694"/>
                    <a:pt x="6175" y="977"/>
                    <a:pt x="6270" y="1419"/>
                  </a:cubicBezTo>
                  <a:lnTo>
                    <a:pt x="4316" y="1419"/>
                  </a:lnTo>
                  <a:cubicBezTo>
                    <a:pt x="4442" y="977"/>
                    <a:pt x="4820" y="694"/>
                    <a:pt x="5293" y="694"/>
                  </a:cubicBezTo>
                  <a:close/>
                  <a:moveTo>
                    <a:pt x="3875" y="5766"/>
                  </a:moveTo>
                  <a:lnTo>
                    <a:pt x="5135" y="7026"/>
                  </a:lnTo>
                  <a:lnTo>
                    <a:pt x="2615" y="7026"/>
                  </a:lnTo>
                  <a:lnTo>
                    <a:pt x="3875" y="5766"/>
                  </a:lnTo>
                  <a:close/>
                  <a:moveTo>
                    <a:pt x="6679" y="5766"/>
                  </a:moveTo>
                  <a:lnTo>
                    <a:pt x="7939" y="7026"/>
                  </a:lnTo>
                  <a:lnTo>
                    <a:pt x="6144" y="7026"/>
                  </a:lnTo>
                  <a:lnTo>
                    <a:pt x="5797" y="6711"/>
                  </a:lnTo>
                  <a:lnTo>
                    <a:pt x="6679" y="5766"/>
                  </a:lnTo>
                  <a:close/>
                  <a:moveTo>
                    <a:pt x="8758" y="2112"/>
                  </a:moveTo>
                  <a:cubicBezTo>
                    <a:pt x="8947" y="2112"/>
                    <a:pt x="9105" y="2269"/>
                    <a:pt x="9105" y="2458"/>
                  </a:cubicBezTo>
                  <a:lnTo>
                    <a:pt x="9105" y="7089"/>
                  </a:lnTo>
                  <a:lnTo>
                    <a:pt x="8916" y="7089"/>
                  </a:lnTo>
                  <a:lnTo>
                    <a:pt x="6900" y="5073"/>
                  </a:lnTo>
                  <a:cubicBezTo>
                    <a:pt x="6825" y="4999"/>
                    <a:pt x="6744" y="4966"/>
                    <a:pt x="6662" y="4966"/>
                  </a:cubicBezTo>
                  <a:cubicBezTo>
                    <a:pt x="6571" y="4966"/>
                    <a:pt x="6479" y="5007"/>
                    <a:pt x="6396" y="5073"/>
                  </a:cubicBezTo>
                  <a:lnTo>
                    <a:pt x="5293" y="6239"/>
                  </a:lnTo>
                  <a:lnTo>
                    <a:pt x="4127" y="5073"/>
                  </a:lnTo>
                  <a:cubicBezTo>
                    <a:pt x="4064" y="5010"/>
                    <a:pt x="3970" y="4979"/>
                    <a:pt x="3871" y="4979"/>
                  </a:cubicBezTo>
                  <a:cubicBezTo>
                    <a:pt x="3773" y="4979"/>
                    <a:pt x="3670" y="5010"/>
                    <a:pt x="3592" y="5073"/>
                  </a:cubicBezTo>
                  <a:lnTo>
                    <a:pt x="1607" y="7089"/>
                  </a:lnTo>
                  <a:lnTo>
                    <a:pt x="1386" y="7089"/>
                  </a:lnTo>
                  <a:lnTo>
                    <a:pt x="1386" y="2458"/>
                  </a:lnTo>
                  <a:cubicBezTo>
                    <a:pt x="1449" y="2269"/>
                    <a:pt x="1607" y="2112"/>
                    <a:pt x="1764" y="2112"/>
                  </a:cubicBezTo>
                  <a:close/>
                  <a:moveTo>
                    <a:pt x="9168" y="7751"/>
                  </a:moveTo>
                  <a:lnTo>
                    <a:pt x="9168" y="8444"/>
                  </a:lnTo>
                  <a:lnTo>
                    <a:pt x="1449" y="8444"/>
                  </a:lnTo>
                  <a:lnTo>
                    <a:pt x="1449" y="7751"/>
                  </a:lnTo>
                  <a:close/>
                  <a:moveTo>
                    <a:pt x="7782" y="9137"/>
                  </a:moveTo>
                  <a:lnTo>
                    <a:pt x="7971" y="9830"/>
                  </a:lnTo>
                  <a:lnTo>
                    <a:pt x="2552" y="9830"/>
                  </a:lnTo>
                  <a:lnTo>
                    <a:pt x="2709" y="9137"/>
                  </a:lnTo>
                  <a:close/>
                  <a:moveTo>
                    <a:pt x="5261" y="1"/>
                  </a:moveTo>
                  <a:cubicBezTo>
                    <a:pt x="4411" y="1"/>
                    <a:pt x="3686" y="568"/>
                    <a:pt x="3529" y="1419"/>
                  </a:cubicBezTo>
                  <a:lnTo>
                    <a:pt x="1764" y="1419"/>
                  </a:lnTo>
                  <a:cubicBezTo>
                    <a:pt x="1166" y="1419"/>
                    <a:pt x="693" y="1891"/>
                    <a:pt x="693" y="2458"/>
                  </a:cubicBezTo>
                  <a:lnTo>
                    <a:pt x="693" y="8444"/>
                  </a:lnTo>
                  <a:lnTo>
                    <a:pt x="347" y="8444"/>
                  </a:lnTo>
                  <a:cubicBezTo>
                    <a:pt x="158" y="8444"/>
                    <a:pt x="0" y="8602"/>
                    <a:pt x="0" y="8822"/>
                  </a:cubicBezTo>
                  <a:cubicBezTo>
                    <a:pt x="0" y="9011"/>
                    <a:pt x="158" y="9169"/>
                    <a:pt x="347" y="9169"/>
                  </a:cubicBezTo>
                  <a:lnTo>
                    <a:pt x="1985" y="9169"/>
                  </a:lnTo>
                  <a:cubicBezTo>
                    <a:pt x="1922" y="9484"/>
                    <a:pt x="1481" y="11217"/>
                    <a:pt x="1418" y="11563"/>
                  </a:cubicBezTo>
                  <a:cubicBezTo>
                    <a:pt x="1355" y="11752"/>
                    <a:pt x="1481" y="11973"/>
                    <a:pt x="1670" y="12004"/>
                  </a:cubicBezTo>
                  <a:lnTo>
                    <a:pt x="1764" y="12004"/>
                  </a:lnTo>
                  <a:cubicBezTo>
                    <a:pt x="1922" y="12004"/>
                    <a:pt x="2079" y="11878"/>
                    <a:pt x="2111" y="11721"/>
                  </a:cubicBezTo>
                  <a:lnTo>
                    <a:pt x="2394" y="10586"/>
                  </a:lnTo>
                  <a:lnTo>
                    <a:pt x="8128" y="10586"/>
                  </a:lnTo>
                  <a:lnTo>
                    <a:pt x="8412" y="11721"/>
                  </a:lnTo>
                  <a:cubicBezTo>
                    <a:pt x="8443" y="11878"/>
                    <a:pt x="8601" y="12004"/>
                    <a:pt x="8758" y="12004"/>
                  </a:cubicBezTo>
                  <a:lnTo>
                    <a:pt x="8853" y="12004"/>
                  </a:lnTo>
                  <a:cubicBezTo>
                    <a:pt x="9042" y="11973"/>
                    <a:pt x="9168" y="11752"/>
                    <a:pt x="9105" y="11563"/>
                  </a:cubicBezTo>
                  <a:cubicBezTo>
                    <a:pt x="9042" y="11217"/>
                    <a:pt x="8601" y="9484"/>
                    <a:pt x="8538" y="9169"/>
                  </a:cubicBezTo>
                  <a:lnTo>
                    <a:pt x="10176" y="9169"/>
                  </a:lnTo>
                  <a:cubicBezTo>
                    <a:pt x="10365" y="9169"/>
                    <a:pt x="10523" y="9011"/>
                    <a:pt x="10523" y="8822"/>
                  </a:cubicBezTo>
                  <a:cubicBezTo>
                    <a:pt x="10523" y="8602"/>
                    <a:pt x="10365" y="8444"/>
                    <a:pt x="10176" y="8444"/>
                  </a:cubicBezTo>
                  <a:lnTo>
                    <a:pt x="9830" y="8444"/>
                  </a:lnTo>
                  <a:lnTo>
                    <a:pt x="9830" y="2458"/>
                  </a:lnTo>
                  <a:cubicBezTo>
                    <a:pt x="9830" y="1891"/>
                    <a:pt x="9357" y="1419"/>
                    <a:pt x="8758" y="1419"/>
                  </a:cubicBezTo>
                  <a:lnTo>
                    <a:pt x="6994" y="1419"/>
                  </a:lnTo>
                  <a:cubicBezTo>
                    <a:pt x="6837" y="631"/>
                    <a:pt x="6144" y="1"/>
                    <a:pt x="5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1" name="Google Shape;6171;p71"/>
          <p:cNvGrpSpPr/>
          <p:nvPr/>
        </p:nvGrpSpPr>
        <p:grpSpPr>
          <a:xfrm>
            <a:off x="5217979" y="2134421"/>
            <a:ext cx="332705" cy="292651"/>
            <a:chOff x="-46772025" y="2350650"/>
            <a:chExt cx="300900" cy="264675"/>
          </a:xfrm>
        </p:grpSpPr>
        <p:sp>
          <p:nvSpPr>
            <p:cNvPr id="6172" name="Google Shape;6172;p71"/>
            <p:cNvSpPr/>
            <p:nvPr/>
          </p:nvSpPr>
          <p:spPr>
            <a:xfrm>
              <a:off x="-46772025" y="2350650"/>
              <a:ext cx="300900" cy="264675"/>
            </a:xfrm>
            <a:custGeom>
              <a:avLst/>
              <a:gdLst/>
              <a:ahLst/>
              <a:cxnLst/>
              <a:rect l="l" t="t" r="r" b="b"/>
              <a:pathLst>
                <a:path w="12036" h="10587" extrusionOk="0">
                  <a:moveTo>
                    <a:pt x="6050" y="820"/>
                  </a:moveTo>
                  <a:cubicBezTo>
                    <a:pt x="7184" y="820"/>
                    <a:pt x="8287" y="1229"/>
                    <a:pt x="9169" y="1985"/>
                  </a:cubicBezTo>
                  <a:cubicBezTo>
                    <a:pt x="9326" y="2111"/>
                    <a:pt x="9326" y="2332"/>
                    <a:pt x="9169" y="2458"/>
                  </a:cubicBezTo>
                  <a:lnTo>
                    <a:pt x="9137" y="2490"/>
                  </a:lnTo>
                  <a:cubicBezTo>
                    <a:pt x="9064" y="2533"/>
                    <a:pt x="8978" y="2557"/>
                    <a:pt x="8896" y="2557"/>
                  </a:cubicBezTo>
                  <a:cubicBezTo>
                    <a:pt x="8802" y="2557"/>
                    <a:pt x="8715" y="2526"/>
                    <a:pt x="8665" y="2458"/>
                  </a:cubicBezTo>
                  <a:cubicBezTo>
                    <a:pt x="7940" y="1828"/>
                    <a:pt x="7027" y="1481"/>
                    <a:pt x="6050" y="1481"/>
                  </a:cubicBezTo>
                  <a:cubicBezTo>
                    <a:pt x="5073" y="1481"/>
                    <a:pt x="4160" y="1828"/>
                    <a:pt x="3466" y="2458"/>
                  </a:cubicBezTo>
                  <a:cubicBezTo>
                    <a:pt x="3378" y="2529"/>
                    <a:pt x="3270" y="2570"/>
                    <a:pt x="3175" y="2570"/>
                  </a:cubicBezTo>
                  <a:cubicBezTo>
                    <a:pt x="3101" y="2570"/>
                    <a:pt x="3035" y="2545"/>
                    <a:pt x="2994" y="2490"/>
                  </a:cubicBezTo>
                  <a:lnTo>
                    <a:pt x="2931" y="2458"/>
                  </a:lnTo>
                  <a:cubicBezTo>
                    <a:pt x="2836" y="2301"/>
                    <a:pt x="2836" y="2111"/>
                    <a:pt x="2931" y="1985"/>
                  </a:cubicBezTo>
                  <a:cubicBezTo>
                    <a:pt x="3782" y="1198"/>
                    <a:pt x="4884" y="820"/>
                    <a:pt x="6050" y="820"/>
                  </a:cubicBezTo>
                  <a:close/>
                  <a:moveTo>
                    <a:pt x="1450" y="7152"/>
                  </a:moveTo>
                  <a:lnTo>
                    <a:pt x="1450" y="9106"/>
                  </a:lnTo>
                  <a:cubicBezTo>
                    <a:pt x="1041" y="9011"/>
                    <a:pt x="726" y="8601"/>
                    <a:pt x="726" y="8129"/>
                  </a:cubicBezTo>
                  <a:cubicBezTo>
                    <a:pt x="726" y="7656"/>
                    <a:pt x="1009" y="7278"/>
                    <a:pt x="1450" y="7152"/>
                  </a:cubicBezTo>
                  <a:close/>
                  <a:moveTo>
                    <a:pt x="10618" y="7152"/>
                  </a:moveTo>
                  <a:cubicBezTo>
                    <a:pt x="11028" y="7310"/>
                    <a:pt x="11343" y="7688"/>
                    <a:pt x="11343" y="8129"/>
                  </a:cubicBezTo>
                  <a:cubicBezTo>
                    <a:pt x="11343" y="8601"/>
                    <a:pt x="11059" y="9011"/>
                    <a:pt x="10618" y="9106"/>
                  </a:cubicBezTo>
                  <a:lnTo>
                    <a:pt x="10618" y="7152"/>
                  </a:lnTo>
                  <a:close/>
                  <a:moveTo>
                    <a:pt x="2521" y="6396"/>
                  </a:moveTo>
                  <a:cubicBezTo>
                    <a:pt x="2710" y="6396"/>
                    <a:pt x="2868" y="6554"/>
                    <a:pt x="2868" y="6743"/>
                  </a:cubicBezTo>
                  <a:lnTo>
                    <a:pt x="2868" y="9547"/>
                  </a:lnTo>
                  <a:cubicBezTo>
                    <a:pt x="2868" y="9736"/>
                    <a:pt x="2710" y="9893"/>
                    <a:pt x="2521" y="9893"/>
                  </a:cubicBezTo>
                  <a:cubicBezTo>
                    <a:pt x="2301" y="9893"/>
                    <a:pt x="2175" y="9736"/>
                    <a:pt x="2175" y="9547"/>
                  </a:cubicBezTo>
                  <a:lnTo>
                    <a:pt x="2175" y="6743"/>
                  </a:lnTo>
                  <a:cubicBezTo>
                    <a:pt x="2175" y="6554"/>
                    <a:pt x="2301" y="6396"/>
                    <a:pt x="2521" y="6396"/>
                  </a:cubicBezTo>
                  <a:close/>
                  <a:moveTo>
                    <a:pt x="9547" y="6396"/>
                  </a:moveTo>
                  <a:cubicBezTo>
                    <a:pt x="9767" y="6396"/>
                    <a:pt x="9925" y="6554"/>
                    <a:pt x="9925" y="6743"/>
                  </a:cubicBezTo>
                  <a:lnTo>
                    <a:pt x="9925" y="9547"/>
                  </a:lnTo>
                  <a:cubicBezTo>
                    <a:pt x="9925" y="9736"/>
                    <a:pt x="9767" y="9893"/>
                    <a:pt x="9547" y="9893"/>
                  </a:cubicBezTo>
                  <a:cubicBezTo>
                    <a:pt x="9358" y="9893"/>
                    <a:pt x="9200" y="9736"/>
                    <a:pt x="9200" y="9547"/>
                  </a:cubicBezTo>
                  <a:lnTo>
                    <a:pt x="9200" y="6743"/>
                  </a:lnTo>
                  <a:cubicBezTo>
                    <a:pt x="9200" y="6554"/>
                    <a:pt x="9358" y="6396"/>
                    <a:pt x="9547" y="6396"/>
                  </a:cubicBezTo>
                  <a:close/>
                  <a:moveTo>
                    <a:pt x="6018" y="1"/>
                  </a:moveTo>
                  <a:cubicBezTo>
                    <a:pt x="4664" y="1"/>
                    <a:pt x="3403" y="473"/>
                    <a:pt x="2427" y="1387"/>
                  </a:cubicBezTo>
                  <a:cubicBezTo>
                    <a:pt x="2080" y="1733"/>
                    <a:pt x="1986" y="2269"/>
                    <a:pt x="2238" y="2679"/>
                  </a:cubicBezTo>
                  <a:cubicBezTo>
                    <a:pt x="1671" y="3435"/>
                    <a:pt x="1419" y="4348"/>
                    <a:pt x="1419" y="5293"/>
                  </a:cubicBezTo>
                  <a:lnTo>
                    <a:pt x="1419" y="6396"/>
                  </a:lnTo>
                  <a:cubicBezTo>
                    <a:pt x="631" y="6554"/>
                    <a:pt x="1" y="7247"/>
                    <a:pt x="1" y="8129"/>
                  </a:cubicBezTo>
                  <a:cubicBezTo>
                    <a:pt x="1" y="8980"/>
                    <a:pt x="631" y="9704"/>
                    <a:pt x="1450" y="9862"/>
                  </a:cubicBezTo>
                  <a:cubicBezTo>
                    <a:pt x="1576" y="10303"/>
                    <a:pt x="1986" y="10586"/>
                    <a:pt x="2427" y="10586"/>
                  </a:cubicBezTo>
                  <a:cubicBezTo>
                    <a:pt x="3025" y="10586"/>
                    <a:pt x="3498" y="10114"/>
                    <a:pt x="3498" y="9515"/>
                  </a:cubicBezTo>
                  <a:lnTo>
                    <a:pt x="3498" y="6711"/>
                  </a:lnTo>
                  <a:cubicBezTo>
                    <a:pt x="3498" y="6113"/>
                    <a:pt x="3025" y="5640"/>
                    <a:pt x="2427" y="5640"/>
                  </a:cubicBezTo>
                  <a:cubicBezTo>
                    <a:pt x="2301" y="5640"/>
                    <a:pt x="2206" y="5703"/>
                    <a:pt x="2080" y="5735"/>
                  </a:cubicBezTo>
                  <a:lnTo>
                    <a:pt x="2080" y="5325"/>
                  </a:lnTo>
                  <a:cubicBezTo>
                    <a:pt x="2080" y="4537"/>
                    <a:pt x="2301" y="3844"/>
                    <a:pt x="2710" y="3214"/>
                  </a:cubicBezTo>
                  <a:cubicBezTo>
                    <a:pt x="2827" y="3263"/>
                    <a:pt x="2948" y="3285"/>
                    <a:pt x="3067" y="3285"/>
                  </a:cubicBezTo>
                  <a:cubicBezTo>
                    <a:pt x="3333" y="3285"/>
                    <a:pt x="3596" y="3177"/>
                    <a:pt x="3813" y="3025"/>
                  </a:cubicBezTo>
                  <a:cubicBezTo>
                    <a:pt x="4412" y="2490"/>
                    <a:pt x="5136" y="2238"/>
                    <a:pt x="5924" y="2238"/>
                  </a:cubicBezTo>
                  <a:cubicBezTo>
                    <a:pt x="6711" y="2238"/>
                    <a:pt x="7499" y="2490"/>
                    <a:pt x="8066" y="3025"/>
                  </a:cubicBezTo>
                  <a:cubicBezTo>
                    <a:pt x="8276" y="3193"/>
                    <a:pt x="8542" y="3291"/>
                    <a:pt x="8799" y="3291"/>
                  </a:cubicBezTo>
                  <a:cubicBezTo>
                    <a:pt x="8927" y="3291"/>
                    <a:pt x="9053" y="3267"/>
                    <a:pt x="9169" y="3214"/>
                  </a:cubicBezTo>
                  <a:cubicBezTo>
                    <a:pt x="9610" y="3844"/>
                    <a:pt x="9799" y="4600"/>
                    <a:pt x="9799" y="5325"/>
                  </a:cubicBezTo>
                  <a:lnTo>
                    <a:pt x="9799" y="5735"/>
                  </a:lnTo>
                  <a:cubicBezTo>
                    <a:pt x="9673" y="5703"/>
                    <a:pt x="9547" y="5640"/>
                    <a:pt x="9452" y="5640"/>
                  </a:cubicBezTo>
                  <a:cubicBezTo>
                    <a:pt x="8854" y="5640"/>
                    <a:pt x="8381" y="6113"/>
                    <a:pt x="8381" y="6711"/>
                  </a:cubicBezTo>
                  <a:lnTo>
                    <a:pt x="8381" y="9515"/>
                  </a:lnTo>
                  <a:cubicBezTo>
                    <a:pt x="8381" y="10114"/>
                    <a:pt x="8854" y="10586"/>
                    <a:pt x="9452" y="10586"/>
                  </a:cubicBezTo>
                  <a:cubicBezTo>
                    <a:pt x="9925" y="10586"/>
                    <a:pt x="10303" y="10271"/>
                    <a:pt x="10429" y="9862"/>
                  </a:cubicBezTo>
                  <a:cubicBezTo>
                    <a:pt x="11406" y="9704"/>
                    <a:pt x="12036" y="9011"/>
                    <a:pt x="12036" y="8129"/>
                  </a:cubicBezTo>
                  <a:cubicBezTo>
                    <a:pt x="12036" y="7278"/>
                    <a:pt x="11437" y="6554"/>
                    <a:pt x="10618" y="6396"/>
                  </a:cubicBezTo>
                  <a:lnTo>
                    <a:pt x="10618" y="5293"/>
                  </a:lnTo>
                  <a:cubicBezTo>
                    <a:pt x="10618" y="4348"/>
                    <a:pt x="10335" y="3435"/>
                    <a:pt x="9799" y="2679"/>
                  </a:cubicBezTo>
                  <a:cubicBezTo>
                    <a:pt x="10020" y="2269"/>
                    <a:pt x="9957" y="1733"/>
                    <a:pt x="9610" y="1387"/>
                  </a:cubicBezTo>
                  <a:cubicBezTo>
                    <a:pt x="8602" y="473"/>
                    <a:pt x="7342" y="1"/>
                    <a:pt x="60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71"/>
            <p:cNvSpPr/>
            <p:nvPr/>
          </p:nvSpPr>
          <p:spPr>
            <a:xfrm>
              <a:off x="-46664900" y="2475100"/>
              <a:ext cx="92175" cy="122900"/>
            </a:xfrm>
            <a:custGeom>
              <a:avLst/>
              <a:gdLst/>
              <a:ahLst/>
              <a:cxnLst/>
              <a:rect l="l" t="t" r="r" b="b"/>
              <a:pathLst>
                <a:path w="3687" h="4916" extrusionOk="0">
                  <a:moveTo>
                    <a:pt x="1072" y="3497"/>
                  </a:moveTo>
                  <a:cubicBezTo>
                    <a:pt x="1261" y="3497"/>
                    <a:pt x="1418" y="3655"/>
                    <a:pt x="1418" y="3876"/>
                  </a:cubicBezTo>
                  <a:cubicBezTo>
                    <a:pt x="1418" y="4065"/>
                    <a:pt x="1261" y="4222"/>
                    <a:pt x="1072" y="4222"/>
                  </a:cubicBezTo>
                  <a:cubicBezTo>
                    <a:pt x="851" y="4222"/>
                    <a:pt x="694" y="4065"/>
                    <a:pt x="694" y="3876"/>
                  </a:cubicBezTo>
                  <a:cubicBezTo>
                    <a:pt x="694" y="3655"/>
                    <a:pt x="851" y="3497"/>
                    <a:pt x="1072" y="3497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2867"/>
                  </a:lnTo>
                  <a:cubicBezTo>
                    <a:pt x="1292" y="2836"/>
                    <a:pt x="1166" y="2804"/>
                    <a:pt x="1072" y="2804"/>
                  </a:cubicBezTo>
                  <a:cubicBezTo>
                    <a:pt x="473" y="2804"/>
                    <a:pt x="1" y="3277"/>
                    <a:pt x="1" y="3876"/>
                  </a:cubicBezTo>
                  <a:cubicBezTo>
                    <a:pt x="1" y="4443"/>
                    <a:pt x="473" y="4915"/>
                    <a:pt x="1072" y="4915"/>
                  </a:cubicBezTo>
                  <a:cubicBezTo>
                    <a:pt x="1670" y="4915"/>
                    <a:pt x="2143" y="4443"/>
                    <a:pt x="2143" y="3876"/>
                  </a:cubicBezTo>
                  <a:lnTo>
                    <a:pt x="2143" y="1450"/>
                  </a:lnTo>
                  <a:cubicBezTo>
                    <a:pt x="2363" y="1544"/>
                    <a:pt x="2521" y="1702"/>
                    <a:pt x="2616" y="1828"/>
                  </a:cubicBezTo>
                  <a:cubicBezTo>
                    <a:pt x="2868" y="2143"/>
                    <a:pt x="2962" y="2615"/>
                    <a:pt x="2836" y="3088"/>
                  </a:cubicBezTo>
                  <a:cubicBezTo>
                    <a:pt x="2805" y="3308"/>
                    <a:pt x="2962" y="3497"/>
                    <a:pt x="3183" y="3497"/>
                  </a:cubicBezTo>
                  <a:cubicBezTo>
                    <a:pt x="3340" y="3497"/>
                    <a:pt x="3498" y="3403"/>
                    <a:pt x="3529" y="3245"/>
                  </a:cubicBezTo>
                  <a:cubicBezTo>
                    <a:pt x="3687" y="2552"/>
                    <a:pt x="3592" y="1859"/>
                    <a:pt x="3183" y="1355"/>
                  </a:cubicBezTo>
                  <a:cubicBezTo>
                    <a:pt x="2868" y="1040"/>
                    <a:pt x="2521" y="820"/>
                    <a:pt x="2111" y="757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4" name="Google Shape;6174;p71"/>
          <p:cNvGrpSpPr/>
          <p:nvPr/>
        </p:nvGrpSpPr>
        <p:grpSpPr>
          <a:xfrm>
            <a:off x="5217979" y="2522825"/>
            <a:ext cx="332705" cy="332705"/>
            <a:chOff x="-46772025" y="2701925"/>
            <a:chExt cx="300900" cy="300900"/>
          </a:xfrm>
        </p:grpSpPr>
        <p:sp>
          <p:nvSpPr>
            <p:cNvPr id="6175" name="Google Shape;6175;p71"/>
            <p:cNvSpPr/>
            <p:nvPr/>
          </p:nvSpPr>
          <p:spPr>
            <a:xfrm>
              <a:off x="-46647575" y="28263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418" y="1229"/>
                    <a:pt x="1261" y="1387"/>
                    <a:pt x="1072" y="1387"/>
                  </a:cubicBezTo>
                  <a:cubicBezTo>
                    <a:pt x="883" y="1387"/>
                    <a:pt x="725" y="1229"/>
                    <a:pt x="725" y="1040"/>
                  </a:cubicBez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670" y="2143"/>
                    <a:pt x="2143" y="1670"/>
                    <a:pt x="2143" y="1072"/>
                  </a:cubicBezTo>
                  <a:cubicBezTo>
                    <a:pt x="2112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71"/>
            <p:cNvSpPr/>
            <p:nvPr/>
          </p:nvSpPr>
          <p:spPr>
            <a:xfrm>
              <a:off x="-46772025" y="270192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6365" y="1482"/>
                  </a:moveTo>
                  <a:cubicBezTo>
                    <a:pt x="8602" y="1639"/>
                    <a:pt x="10429" y="3466"/>
                    <a:pt x="10587" y="5672"/>
                  </a:cubicBezTo>
                  <a:lnTo>
                    <a:pt x="9862" y="5672"/>
                  </a:lnTo>
                  <a:cubicBezTo>
                    <a:pt x="9704" y="3813"/>
                    <a:pt x="8224" y="2301"/>
                    <a:pt x="6365" y="2143"/>
                  </a:cubicBezTo>
                  <a:lnTo>
                    <a:pt x="6365" y="1482"/>
                  </a:lnTo>
                  <a:close/>
                  <a:moveTo>
                    <a:pt x="5703" y="1482"/>
                  </a:moveTo>
                  <a:lnTo>
                    <a:pt x="5703" y="2206"/>
                  </a:lnTo>
                  <a:cubicBezTo>
                    <a:pt x="3845" y="2364"/>
                    <a:pt x="2364" y="3844"/>
                    <a:pt x="2206" y="5703"/>
                  </a:cubicBezTo>
                  <a:lnTo>
                    <a:pt x="1482" y="5703"/>
                  </a:lnTo>
                  <a:cubicBezTo>
                    <a:pt x="1639" y="3466"/>
                    <a:pt x="3466" y="1639"/>
                    <a:pt x="5703" y="1482"/>
                  </a:cubicBezTo>
                  <a:close/>
                  <a:moveTo>
                    <a:pt x="6365" y="2868"/>
                  </a:moveTo>
                  <a:cubicBezTo>
                    <a:pt x="7814" y="3025"/>
                    <a:pt x="9011" y="4191"/>
                    <a:pt x="9169" y="5672"/>
                  </a:cubicBezTo>
                  <a:lnTo>
                    <a:pt x="8854" y="5672"/>
                  </a:lnTo>
                  <a:cubicBezTo>
                    <a:pt x="8665" y="5672"/>
                    <a:pt x="8507" y="5829"/>
                    <a:pt x="8507" y="6018"/>
                  </a:cubicBezTo>
                  <a:cubicBezTo>
                    <a:pt x="8507" y="6207"/>
                    <a:pt x="8665" y="6365"/>
                    <a:pt x="8854" y="6365"/>
                  </a:cubicBezTo>
                  <a:lnTo>
                    <a:pt x="9169" y="6365"/>
                  </a:lnTo>
                  <a:cubicBezTo>
                    <a:pt x="9011" y="7814"/>
                    <a:pt x="7846" y="9011"/>
                    <a:pt x="6365" y="9169"/>
                  </a:cubicBezTo>
                  <a:lnTo>
                    <a:pt x="6365" y="8854"/>
                  </a:lnTo>
                  <a:cubicBezTo>
                    <a:pt x="6365" y="8665"/>
                    <a:pt x="6207" y="8507"/>
                    <a:pt x="6018" y="8507"/>
                  </a:cubicBezTo>
                  <a:cubicBezTo>
                    <a:pt x="5829" y="8507"/>
                    <a:pt x="5672" y="8665"/>
                    <a:pt x="5672" y="8854"/>
                  </a:cubicBezTo>
                  <a:lnTo>
                    <a:pt x="5672" y="9169"/>
                  </a:lnTo>
                  <a:cubicBezTo>
                    <a:pt x="4223" y="9011"/>
                    <a:pt x="3025" y="7814"/>
                    <a:pt x="2868" y="6365"/>
                  </a:cubicBezTo>
                  <a:lnTo>
                    <a:pt x="3183" y="6365"/>
                  </a:lnTo>
                  <a:cubicBezTo>
                    <a:pt x="3372" y="6365"/>
                    <a:pt x="3529" y="6207"/>
                    <a:pt x="3529" y="6018"/>
                  </a:cubicBezTo>
                  <a:cubicBezTo>
                    <a:pt x="3529" y="5829"/>
                    <a:pt x="3372" y="5672"/>
                    <a:pt x="3183" y="5672"/>
                  </a:cubicBezTo>
                  <a:lnTo>
                    <a:pt x="2868" y="5672"/>
                  </a:lnTo>
                  <a:cubicBezTo>
                    <a:pt x="3025" y="4191"/>
                    <a:pt x="4191" y="3025"/>
                    <a:pt x="5672" y="2868"/>
                  </a:cubicBezTo>
                  <a:lnTo>
                    <a:pt x="5672" y="3183"/>
                  </a:lnTo>
                  <a:cubicBezTo>
                    <a:pt x="5672" y="3372"/>
                    <a:pt x="5829" y="3529"/>
                    <a:pt x="6018" y="3529"/>
                  </a:cubicBezTo>
                  <a:cubicBezTo>
                    <a:pt x="6207" y="3529"/>
                    <a:pt x="6365" y="3372"/>
                    <a:pt x="6365" y="3183"/>
                  </a:cubicBezTo>
                  <a:lnTo>
                    <a:pt x="6365" y="2868"/>
                  </a:lnTo>
                  <a:close/>
                  <a:moveTo>
                    <a:pt x="2206" y="6365"/>
                  </a:moveTo>
                  <a:cubicBezTo>
                    <a:pt x="2364" y="8224"/>
                    <a:pt x="3845" y="9704"/>
                    <a:pt x="5703" y="9862"/>
                  </a:cubicBezTo>
                  <a:lnTo>
                    <a:pt x="5703" y="10586"/>
                  </a:lnTo>
                  <a:cubicBezTo>
                    <a:pt x="3466" y="10429"/>
                    <a:pt x="1639" y="8602"/>
                    <a:pt x="1482" y="6365"/>
                  </a:cubicBezTo>
                  <a:close/>
                  <a:moveTo>
                    <a:pt x="10618" y="6365"/>
                  </a:moveTo>
                  <a:cubicBezTo>
                    <a:pt x="10429" y="8602"/>
                    <a:pt x="8602" y="10429"/>
                    <a:pt x="6396" y="10586"/>
                  </a:cubicBezTo>
                  <a:lnTo>
                    <a:pt x="6396" y="9862"/>
                  </a:lnTo>
                  <a:cubicBezTo>
                    <a:pt x="8255" y="9704"/>
                    <a:pt x="9767" y="8224"/>
                    <a:pt x="9925" y="6365"/>
                  </a:cubicBezTo>
                  <a:close/>
                  <a:moveTo>
                    <a:pt x="6018" y="1"/>
                  </a:moveTo>
                  <a:cubicBezTo>
                    <a:pt x="5829" y="1"/>
                    <a:pt x="5672" y="158"/>
                    <a:pt x="5672" y="347"/>
                  </a:cubicBezTo>
                  <a:lnTo>
                    <a:pt x="5672" y="725"/>
                  </a:lnTo>
                  <a:cubicBezTo>
                    <a:pt x="4412" y="820"/>
                    <a:pt x="3183" y="1356"/>
                    <a:pt x="2269" y="2269"/>
                  </a:cubicBezTo>
                  <a:cubicBezTo>
                    <a:pt x="1387" y="3183"/>
                    <a:pt x="820" y="4348"/>
                    <a:pt x="757" y="5672"/>
                  </a:cubicBez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07"/>
                    <a:pt x="158" y="6365"/>
                    <a:pt x="347" y="6365"/>
                  </a:cubicBezTo>
                  <a:lnTo>
                    <a:pt x="757" y="6365"/>
                  </a:lnTo>
                  <a:cubicBezTo>
                    <a:pt x="820" y="7625"/>
                    <a:pt x="1387" y="8854"/>
                    <a:pt x="2269" y="9767"/>
                  </a:cubicBezTo>
                  <a:cubicBezTo>
                    <a:pt x="3183" y="10649"/>
                    <a:pt x="4380" y="11217"/>
                    <a:pt x="5672" y="11280"/>
                  </a:cubicBez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1280"/>
                  </a:lnTo>
                  <a:cubicBezTo>
                    <a:pt x="7625" y="11217"/>
                    <a:pt x="8854" y="10649"/>
                    <a:pt x="9767" y="9767"/>
                  </a:cubicBezTo>
                  <a:cubicBezTo>
                    <a:pt x="10681" y="8854"/>
                    <a:pt x="11217" y="7656"/>
                    <a:pt x="11280" y="6365"/>
                  </a:cubicBezTo>
                  <a:lnTo>
                    <a:pt x="11689" y="6365"/>
                  </a:lnTo>
                  <a:cubicBezTo>
                    <a:pt x="11878" y="6365"/>
                    <a:pt x="12036" y="6207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1280" y="5672"/>
                  </a:lnTo>
                  <a:cubicBezTo>
                    <a:pt x="11217" y="4411"/>
                    <a:pt x="10650" y="3183"/>
                    <a:pt x="9767" y="2269"/>
                  </a:cubicBezTo>
                  <a:cubicBezTo>
                    <a:pt x="8854" y="1356"/>
                    <a:pt x="7688" y="820"/>
                    <a:pt x="6365" y="725"/>
                  </a:cubicBez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7" name="Google Shape;6177;p71"/>
          <p:cNvSpPr/>
          <p:nvPr/>
        </p:nvSpPr>
        <p:spPr>
          <a:xfrm>
            <a:off x="7283043" y="1747658"/>
            <a:ext cx="331821" cy="332705"/>
          </a:xfrm>
          <a:custGeom>
            <a:avLst/>
            <a:gdLst/>
            <a:ahLst/>
            <a:cxnLst/>
            <a:rect l="l" t="t" r="r" b="b"/>
            <a:pathLst>
              <a:path w="12004" h="12036" extrusionOk="0">
                <a:moveTo>
                  <a:pt x="10933" y="4947"/>
                </a:moveTo>
                <a:cubicBezTo>
                  <a:pt x="11122" y="4947"/>
                  <a:pt x="11279" y="5104"/>
                  <a:pt x="11279" y="5293"/>
                </a:cubicBezTo>
                <a:lnTo>
                  <a:pt x="11279" y="5671"/>
                </a:lnTo>
                <a:lnTo>
                  <a:pt x="7782" y="5671"/>
                </a:lnTo>
                <a:lnTo>
                  <a:pt x="7782" y="5293"/>
                </a:lnTo>
                <a:cubicBezTo>
                  <a:pt x="7782" y="5104"/>
                  <a:pt x="7940" y="4947"/>
                  <a:pt x="8129" y="4947"/>
                </a:cubicBezTo>
                <a:close/>
                <a:moveTo>
                  <a:pt x="9547" y="694"/>
                </a:moveTo>
                <a:cubicBezTo>
                  <a:pt x="9736" y="694"/>
                  <a:pt x="9893" y="851"/>
                  <a:pt x="9893" y="1040"/>
                </a:cubicBezTo>
                <a:lnTo>
                  <a:pt x="9893" y="4254"/>
                </a:lnTo>
                <a:lnTo>
                  <a:pt x="8129" y="4254"/>
                </a:lnTo>
                <a:cubicBezTo>
                  <a:pt x="7530" y="4254"/>
                  <a:pt x="7058" y="4726"/>
                  <a:pt x="7058" y="5293"/>
                </a:cubicBezTo>
                <a:lnTo>
                  <a:pt x="7058" y="6365"/>
                </a:lnTo>
                <a:lnTo>
                  <a:pt x="694" y="6365"/>
                </a:lnTo>
                <a:lnTo>
                  <a:pt x="694" y="1040"/>
                </a:lnTo>
                <a:cubicBezTo>
                  <a:pt x="725" y="851"/>
                  <a:pt x="883" y="694"/>
                  <a:pt x="1072" y="694"/>
                </a:cubicBezTo>
                <a:close/>
                <a:moveTo>
                  <a:pt x="7121" y="7026"/>
                </a:moveTo>
                <a:lnTo>
                  <a:pt x="7121" y="7751"/>
                </a:lnTo>
                <a:lnTo>
                  <a:pt x="1072" y="7751"/>
                </a:lnTo>
                <a:cubicBezTo>
                  <a:pt x="883" y="7751"/>
                  <a:pt x="725" y="7593"/>
                  <a:pt x="725" y="7404"/>
                </a:cubicBezTo>
                <a:lnTo>
                  <a:pt x="725" y="7026"/>
                </a:lnTo>
                <a:close/>
                <a:moveTo>
                  <a:pt x="5703" y="8444"/>
                </a:moveTo>
                <a:lnTo>
                  <a:pt x="5703" y="9168"/>
                </a:lnTo>
                <a:lnTo>
                  <a:pt x="4947" y="9168"/>
                </a:lnTo>
                <a:lnTo>
                  <a:pt x="4947" y="8444"/>
                </a:lnTo>
                <a:close/>
                <a:moveTo>
                  <a:pt x="7089" y="8444"/>
                </a:moveTo>
                <a:lnTo>
                  <a:pt x="7089" y="9168"/>
                </a:lnTo>
                <a:lnTo>
                  <a:pt x="6365" y="9168"/>
                </a:lnTo>
                <a:lnTo>
                  <a:pt x="6365" y="8444"/>
                </a:lnTo>
                <a:close/>
                <a:moveTo>
                  <a:pt x="11279" y="6333"/>
                </a:moveTo>
                <a:lnTo>
                  <a:pt x="11279" y="9830"/>
                </a:lnTo>
                <a:lnTo>
                  <a:pt x="7782" y="9830"/>
                </a:lnTo>
                <a:lnTo>
                  <a:pt x="7782" y="6333"/>
                </a:lnTo>
                <a:close/>
                <a:moveTo>
                  <a:pt x="11279" y="10523"/>
                </a:moveTo>
                <a:lnTo>
                  <a:pt x="11279" y="10901"/>
                </a:lnTo>
                <a:cubicBezTo>
                  <a:pt x="11279" y="11090"/>
                  <a:pt x="11122" y="11248"/>
                  <a:pt x="10933" y="11248"/>
                </a:cubicBezTo>
                <a:lnTo>
                  <a:pt x="8129" y="11248"/>
                </a:lnTo>
                <a:cubicBezTo>
                  <a:pt x="7940" y="11248"/>
                  <a:pt x="7782" y="11090"/>
                  <a:pt x="7782" y="10901"/>
                </a:cubicBezTo>
                <a:lnTo>
                  <a:pt x="7782" y="10523"/>
                </a:lnTo>
                <a:close/>
                <a:moveTo>
                  <a:pt x="1040" y="1"/>
                </a:moveTo>
                <a:cubicBezTo>
                  <a:pt x="442" y="1"/>
                  <a:pt x="1" y="473"/>
                  <a:pt x="1" y="1040"/>
                </a:cubicBezTo>
                <a:lnTo>
                  <a:pt x="1" y="7436"/>
                </a:lnTo>
                <a:cubicBezTo>
                  <a:pt x="1" y="8034"/>
                  <a:pt x="442" y="8507"/>
                  <a:pt x="1040" y="8507"/>
                </a:cubicBezTo>
                <a:lnTo>
                  <a:pt x="4191" y="8507"/>
                </a:lnTo>
                <a:lnTo>
                  <a:pt x="4191" y="9200"/>
                </a:lnTo>
                <a:lnTo>
                  <a:pt x="3151" y="9200"/>
                </a:lnTo>
                <a:cubicBezTo>
                  <a:pt x="2931" y="9200"/>
                  <a:pt x="2773" y="9357"/>
                  <a:pt x="2773" y="9546"/>
                </a:cubicBezTo>
                <a:cubicBezTo>
                  <a:pt x="2773" y="9767"/>
                  <a:pt x="2931" y="9925"/>
                  <a:pt x="3151" y="9925"/>
                </a:cubicBezTo>
                <a:lnTo>
                  <a:pt x="7026" y="9925"/>
                </a:lnTo>
                <a:lnTo>
                  <a:pt x="7026" y="10964"/>
                </a:lnTo>
                <a:cubicBezTo>
                  <a:pt x="7026" y="11563"/>
                  <a:pt x="7499" y="12035"/>
                  <a:pt x="8097" y="12035"/>
                </a:cubicBezTo>
                <a:lnTo>
                  <a:pt x="10901" y="12035"/>
                </a:lnTo>
                <a:cubicBezTo>
                  <a:pt x="11468" y="12035"/>
                  <a:pt x="11941" y="11563"/>
                  <a:pt x="11941" y="10964"/>
                </a:cubicBezTo>
                <a:lnTo>
                  <a:pt x="11941" y="5356"/>
                </a:lnTo>
                <a:cubicBezTo>
                  <a:pt x="12004" y="4726"/>
                  <a:pt x="11531" y="4254"/>
                  <a:pt x="10933" y="4254"/>
                </a:cubicBezTo>
                <a:lnTo>
                  <a:pt x="10586" y="4254"/>
                </a:lnTo>
                <a:lnTo>
                  <a:pt x="10586" y="1040"/>
                </a:lnTo>
                <a:cubicBezTo>
                  <a:pt x="10586" y="473"/>
                  <a:pt x="10114" y="1"/>
                  <a:pt x="951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78" name="Google Shape;6178;p71"/>
          <p:cNvGrpSpPr/>
          <p:nvPr/>
        </p:nvGrpSpPr>
        <p:grpSpPr>
          <a:xfrm>
            <a:off x="1507602" y="1689404"/>
            <a:ext cx="331821" cy="332705"/>
            <a:chOff x="-50154075" y="1948175"/>
            <a:chExt cx="300100" cy="300900"/>
          </a:xfrm>
        </p:grpSpPr>
        <p:sp>
          <p:nvSpPr>
            <p:cNvPr id="6179" name="Google Shape;6179;p71"/>
            <p:cNvSpPr/>
            <p:nvPr/>
          </p:nvSpPr>
          <p:spPr>
            <a:xfrm>
              <a:off x="-50154075" y="1948175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2805" y="694"/>
                  </a:moveTo>
                  <a:lnTo>
                    <a:pt x="2805" y="2805"/>
                  </a:lnTo>
                  <a:lnTo>
                    <a:pt x="662" y="2805"/>
                  </a:lnTo>
                  <a:lnTo>
                    <a:pt x="662" y="694"/>
                  </a:lnTo>
                  <a:close/>
                  <a:moveTo>
                    <a:pt x="2805" y="3466"/>
                  </a:moveTo>
                  <a:lnTo>
                    <a:pt x="2805" y="5609"/>
                  </a:lnTo>
                  <a:lnTo>
                    <a:pt x="662" y="5609"/>
                  </a:lnTo>
                  <a:lnTo>
                    <a:pt x="662" y="3466"/>
                  </a:lnTo>
                  <a:close/>
                  <a:moveTo>
                    <a:pt x="7908" y="2521"/>
                  </a:moveTo>
                  <a:lnTo>
                    <a:pt x="9421" y="4033"/>
                  </a:lnTo>
                  <a:lnTo>
                    <a:pt x="7782" y="5640"/>
                  </a:lnTo>
                  <a:lnTo>
                    <a:pt x="6302" y="4128"/>
                  </a:lnTo>
                  <a:lnTo>
                    <a:pt x="7908" y="2521"/>
                  </a:lnTo>
                  <a:close/>
                  <a:moveTo>
                    <a:pt x="5798" y="4663"/>
                  </a:moveTo>
                  <a:lnTo>
                    <a:pt x="7278" y="6144"/>
                  </a:lnTo>
                  <a:lnTo>
                    <a:pt x="5766" y="7688"/>
                  </a:lnTo>
                  <a:lnTo>
                    <a:pt x="4254" y="6207"/>
                  </a:lnTo>
                  <a:lnTo>
                    <a:pt x="5798" y="4663"/>
                  </a:lnTo>
                  <a:close/>
                  <a:moveTo>
                    <a:pt x="2805" y="6302"/>
                  </a:moveTo>
                  <a:lnTo>
                    <a:pt x="2805" y="8791"/>
                  </a:lnTo>
                  <a:cubicBezTo>
                    <a:pt x="2521" y="8570"/>
                    <a:pt x="2111" y="8444"/>
                    <a:pt x="1733" y="8444"/>
                  </a:cubicBezTo>
                  <a:cubicBezTo>
                    <a:pt x="1324" y="8444"/>
                    <a:pt x="977" y="8570"/>
                    <a:pt x="662" y="8791"/>
                  </a:cubicBezTo>
                  <a:lnTo>
                    <a:pt x="662" y="6302"/>
                  </a:lnTo>
                  <a:close/>
                  <a:moveTo>
                    <a:pt x="3750" y="6711"/>
                  </a:moveTo>
                  <a:lnTo>
                    <a:pt x="5230" y="8192"/>
                  </a:lnTo>
                  <a:lnTo>
                    <a:pt x="3498" y="9925"/>
                  </a:lnTo>
                  <a:lnTo>
                    <a:pt x="3498" y="6932"/>
                  </a:lnTo>
                  <a:lnTo>
                    <a:pt x="3750" y="6711"/>
                  </a:lnTo>
                  <a:close/>
                  <a:moveTo>
                    <a:pt x="1733" y="9137"/>
                  </a:moveTo>
                  <a:cubicBezTo>
                    <a:pt x="2332" y="9137"/>
                    <a:pt x="2805" y="9610"/>
                    <a:pt x="2805" y="10208"/>
                  </a:cubicBezTo>
                  <a:cubicBezTo>
                    <a:pt x="2805" y="10807"/>
                    <a:pt x="2332" y="11279"/>
                    <a:pt x="1733" y="11279"/>
                  </a:cubicBezTo>
                  <a:cubicBezTo>
                    <a:pt x="1135" y="11279"/>
                    <a:pt x="662" y="10807"/>
                    <a:pt x="662" y="10208"/>
                  </a:cubicBezTo>
                  <a:cubicBezTo>
                    <a:pt x="662" y="9610"/>
                    <a:pt x="1135" y="9137"/>
                    <a:pt x="1733" y="9137"/>
                  </a:cubicBezTo>
                  <a:close/>
                  <a:moveTo>
                    <a:pt x="5640" y="9137"/>
                  </a:moveTo>
                  <a:lnTo>
                    <a:pt x="5640" y="11279"/>
                  </a:lnTo>
                  <a:lnTo>
                    <a:pt x="3183" y="11279"/>
                  </a:lnTo>
                  <a:lnTo>
                    <a:pt x="5262" y="9137"/>
                  </a:lnTo>
                  <a:close/>
                  <a:moveTo>
                    <a:pt x="8412" y="9137"/>
                  </a:moveTo>
                  <a:lnTo>
                    <a:pt x="8412" y="11279"/>
                  </a:lnTo>
                  <a:lnTo>
                    <a:pt x="6333" y="11279"/>
                  </a:lnTo>
                  <a:lnTo>
                    <a:pt x="6333" y="9137"/>
                  </a:lnTo>
                  <a:close/>
                  <a:moveTo>
                    <a:pt x="11248" y="9137"/>
                  </a:moveTo>
                  <a:lnTo>
                    <a:pt x="11248" y="11279"/>
                  </a:lnTo>
                  <a:lnTo>
                    <a:pt x="9106" y="11279"/>
                  </a:lnTo>
                  <a:lnTo>
                    <a:pt x="9106" y="9137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0240"/>
                  </a:lnTo>
                  <a:cubicBezTo>
                    <a:pt x="1" y="11248"/>
                    <a:pt x="788" y="12036"/>
                    <a:pt x="1765" y="12036"/>
                  </a:cubicBezTo>
                  <a:lnTo>
                    <a:pt x="11657" y="12036"/>
                  </a:lnTo>
                  <a:cubicBezTo>
                    <a:pt x="11846" y="12036"/>
                    <a:pt x="12004" y="11878"/>
                    <a:pt x="12004" y="11657"/>
                  </a:cubicBezTo>
                  <a:lnTo>
                    <a:pt x="12004" y="8791"/>
                  </a:lnTo>
                  <a:cubicBezTo>
                    <a:pt x="11973" y="8602"/>
                    <a:pt x="11815" y="8444"/>
                    <a:pt x="11626" y="8444"/>
                  </a:cubicBezTo>
                  <a:lnTo>
                    <a:pt x="5987" y="8444"/>
                  </a:lnTo>
                  <a:lnTo>
                    <a:pt x="10177" y="4254"/>
                  </a:lnTo>
                  <a:cubicBezTo>
                    <a:pt x="10240" y="4191"/>
                    <a:pt x="10271" y="4096"/>
                    <a:pt x="10271" y="4033"/>
                  </a:cubicBezTo>
                  <a:cubicBezTo>
                    <a:pt x="10271" y="3939"/>
                    <a:pt x="10240" y="3844"/>
                    <a:pt x="10177" y="3781"/>
                  </a:cubicBezTo>
                  <a:lnTo>
                    <a:pt x="8192" y="1828"/>
                  </a:lnTo>
                  <a:cubicBezTo>
                    <a:pt x="8129" y="1765"/>
                    <a:pt x="8042" y="1733"/>
                    <a:pt x="7952" y="1733"/>
                  </a:cubicBezTo>
                  <a:cubicBezTo>
                    <a:pt x="7861" y="1733"/>
                    <a:pt x="7767" y="1765"/>
                    <a:pt x="7688" y="1828"/>
                  </a:cubicBezTo>
                  <a:lnTo>
                    <a:pt x="3498" y="5987"/>
                  </a:lnTo>
                  <a:lnTo>
                    <a:pt x="3498" y="379"/>
                  </a:ln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71"/>
            <p:cNvSpPr/>
            <p:nvPr/>
          </p:nvSpPr>
          <p:spPr>
            <a:xfrm>
              <a:off x="-50119425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1" name="Google Shape;6181;p71"/>
          <p:cNvGrpSpPr/>
          <p:nvPr/>
        </p:nvGrpSpPr>
        <p:grpSpPr>
          <a:xfrm>
            <a:off x="1507602" y="2096965"/>
            <a:ext cx="331821" cy="331848"/>
            <a:chOff x="-50154850" y="2316775"/>
            <a:chExt cx="300100" cy="300125"/>
          </a:xfrm>
        </p:grpSpPr>
        <p:sp>
          <p:nvSpPr>
            <p:cNvPr id="6182" name="Google Shape;6182;p71"/>
            <p:cNvSpPr/>
            <p:nvPr/>
          </p:nvSpPr>
          <p:spPr>
            <a:xfrm>
              <a:off x="-501548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418" y="694"/>
                  </a:moveTo>
                  <a:lnTo>
                    <a:pt x="1418" y="1419"/>
                  </a:lnTo>
                  <a:lnTo>
                    <a:pt x="693" y="1419"/>
                  </a:lnTo>
                  <a:lnTo>
                    <a:pt x="693" y="694"/>
                  </a:lnTo>
                  <a:close/>
                  <a:moveTo>
                    <a:pt x="11279" y="694"/>
                  </a:moveTo>
                  <a:lnTo>
                    <a:pt x="11279" y="1419"/>
                  </a:lnTo>
                  <a:lnTo>
                    <a:pt x="10586" y="1419"/>
                  </a:lnTo>
                  <a:lnTo>
                    <a:pt x="10586" y="694"/>
                  </a:lnTo>
                  <a:close/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54"/>
                    <a:pt x="10019" y="2112"/>
                    <a:pt x="10239" y="2112"/>
                  </a:cubicBezTo>
                  <a:lnTo>
                    <a:pt x="10586" y="2112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19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11" y="10587"/>
                  </a:lnTo>
                  <a:lnTo>
                    <a:pt x="2111" y="10240"/>
                  </a:lnTo>
                  <a:cubicBezTo>
                    <a:pt x="2111" y="10051"/>
                    <a:pt x="1953" y="9893"/>
                    <a:pt x="1764" y="9893"/>
                  </a:cubicBezTo>
                  <a:lnTo>
                    <a:pt x="1418" y="9893"/>
                  </a:lnTo>
                  <a:lnTo>
                    <a:pt x="1418" y="2112"/>
                  </a:lnTo>
                  <a:lnTo>
                    <a:pt x="1764" y="2112"/>
                  </a:lnTo>
                  <a:cubicBezTo>
                    <a:pt x="1953" y="2112"/>
                    <a:pt x="2111" y="1954"/>
                    <a:pt x="2111" y="1765"/>
                  </a:cubicBezTo>
                  <a:lnTo>
                    <a:pt x="2111" y="1419"/>
                  </a:lnTo>
                  <a:close/>
                  <a:moveTo>
                    <a:pt x="1418" y="10555"/>
                  </a:moveTo>
                  <a:lnTo>
                    <a:pt x="1418" y="11248"/>
                  </a:lnTo>
                  <a:lnTo>
                    <a:pt x="693" y="11248"/>
                  </a:lnTo>
                  <a:lnTo>
                    <a:pt x="693" y="10555"/>
                  </a:lnTo>
                  <a:close/>
                  <a:moveTo>
                    <a:pt x="11279" y="10555"/>
                  </a:moveTo>
                  <a:lnTo>
                    <a:pt x="11279" y="11248"/>
                  </a:lnTo>
                  <a:lnTo>
                    <a:pt x="10586" y="11248"/>
                  </a:lnTo>
                  <a:lnTo>
                    <a:pt x="10586" y="10555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lnTo>
                    <a:pt x="0" y="1765"/>
                  </a:lnTo>
                  <a:cubicBezTo>
                    <a:pt x="0" y="1954"/>
                    <a:pt x="158" y="2112"/>
                    <a:pt x="347" y="2112"/>
                  </a:cubicBezTo>
                  <a:lnTo>
                    <a:pt x="693" y="2112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4" y="12004"/>
                  </a:lnTo>
                  <a:cubicBezTo>
                    <a:pt x="1953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19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12"/>
                  </a:lnTo>
                  <a:lnTo>
                    <a:pt x="11657" y="2112"/>
                  </a:lnTo>
                  <a:lnTo>
                    <a:pt x="11657" y="2080"/>
                  </a:lnTo>
                  <a:cubicBezTo>
                    <a:pt x="11846" y="2080"/>
                    <a:pt x="12004" y="1923"/>
                    <a:pt x="12004" y="1734"/>
                  </a:cubicBezTo>
                  <a:lnTo>
                    <a:pt x="12004" y="348"/>
                  </a:lnTo>
                  <a:cubicBezTo>
                    <a:pt x="12004" y="158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19" y="1"/>
                    <a:pt x="9893" y="158"/>
                    <a:pt x="9893" y="348"/>
                  </a:cubicBezTo>
                  <a:lnTo>
                    <a:pt x="9893" y="694"/>
                  </a:lnTo>
                  <a:lnTo>
                    <a:pt x="2111" y="694"/>
                  </a:lnTo>
                  <a:lnTo>
                    <a:pt x="2111" y="348"/>
                  </a:lnTo>
                  <a:cubicBezTo>
                    <a:pt x="2111" y="158"/>
                    <a:pt x="1953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71"/>
            <p:cNvSpPr/>
            <p:nvPr/>
          </p:nvSpPr>
          <p:spPr>
            <a:xfrm>
              <a:off x="-50083975" y="2368775"/>
              <a:ext cx="158325" cy="193775"/>
            </a:xfrm>
            <a:custGeom>
              <a:avLst/>
              <a:gdLst/>
              <a:ahLst/>
              <a:cxnLst/>
              <a:rect l="l" t="t" r="r" b="b"/>
              <a:pathLst>
                <a:path w="6333" h="7751" extrusionOk="0">
                  <a:moveTo>
                    <a:pt x="5577" y="693"/>
                  </a:moveTo>
                  <a:lnTo>
                    <a:pt x="5577" y="1567"/>
                  </a:lnTo>
                  <a:lnTo>
                    <a:pt x="5577" y="1567"/>
                  </a:lnTo>
                  <a:cubicBezTo>
                    <a:pt x="5492" y="1468"/>
                    <a:pt x="5402" y="1418"/>
                    <a:pt x="5262" y="1418"/>
                  </a:cubicBezTo>
                  <a:lnTo>
                    <a:pt x="3844" y="1418"/>
                  </a:lnTo>
                  <a:cubicBezTo>
                    <a:pt x="3655" y="1418"/>
                    <a:pt x="3498" y="1576"/>
                    <a:pt x="3498" y="1765"/>
                  </a:cubicBezTo>
                  <a:lnTo>
                    <a:pt x="3498" y="6742"/>
                  </a:lnTo>
                  <a:cubicBezTo>
                    <a:pt x="3498" y="6900"/>
                    <a:pt x="3624" y="6963"/>
                    <a:pt x="3687" y="7089"/>
                  </a:cubicBezTo>
                  <a:lnTo>
                    <a:pt x="2584" y="7089"/>
                  </a:lnTo>
                  <a:cubicBezTo>
                    <a:pt x="2710" y="6963"/>
                    <a:pt x="2773" y="6900"/>
                    <a:pt x="2773" y="6742"/>
                  </a:cubicBezTo>
                  <a:lnTo>
                    <a:pt x="2773" y="1765"/>
                  </a:lnTo>
                  <a:cubicBezTo>
                    <a:pt x="2773" y="1576"/>
                    <a:pt x="2647" y="1418"/>
                    <a:pt x="2426" y="1418"/>
                  </a:cubicBezTo>
                  <a:lnTo>
                    <a:pt x="1009" y="1418"/>
                  </a:lnTo>
                  <a:cubicBezTo>
                    <a:pt x="851" y="1418"/>
                    <a:pt x="788" y="1544"/>
                    <a:pt x="662" y="1607"/>
                  </a:cubicBezTo>
                  <a:lnTo>
                    <a:pt x="662" y="693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2489"/>
                  </a:lnTo>
                  <a:cubicBezTo>
                    <a:pt x="1" y="2696"/>
                    <a:pt x="163" y="2835"/>
                    <a:pt x="328" y="2835"/>
                  </a:cubicBezTo>
                  <a:cubicBezTo>
                    <a:pt x="415" y="2835"/>
                    <a:pt x="503" y="2796"/>
                    <a:pt x="568" y="2710"/>
                  </a:cubicBezTo>
                  <a:lnTo>
                    <a:pt x="1166" y="2143"/>
                  </a:lnTo>
                  <a:lnTo>
                    <a:pt x="2080" y="2143"/>
                  </a:lnTo>
                  <a:lnTo>
                    <a:pt x="2080" y="6585"/>
                  </a:lnTo>
                  <a:lnTo>
                    <a:pt x="1481" y="7183"/>
                  </a:lnTo>
                  <a:cubicBezTo>
                    <a:pt x="1261" y="7404"/>
                    <a:pt x="1418" y="7750"/>
                    <a:pt x="1733" y="7750"/>
                  </a:cubicBezTo>
                  <a:lnTo>
                    <a:pt x="4537" y="7750"/>
                  </a:lnTo>
                  <a:cubicBezTo>
                    <a:pt x="4852" y="7750"/>
                    <a:pt x="5010" y="7372"/>
                    <a:pt x="4758" y="7183"/>
                  </a:cubicBezTo>
                  <a:lnTo>
                    <a:pt x="4159" y="6585"/>
                  </a:lnTo>
                  <a:lnTo>
                    <a:pt x="4159" y="2143"/>
                  </a:lnTo>
                  <a:lnTo>
                    <a:pt x="5073" y="2143"/>
                  </a:lnTo>
                  <a:lnTo>
                    <a:pt x="5671" y="2710"/>
                  </a:lnTo>
                  <a:cubicBezTo>
                    <a:pt x="5747" y="2796"/>
                    <a:pt x="5842" y="2835"/>
                    <a:pt x="5933" y="2835"/>
                  </a:cubicBezTo>
                  <a:cubicBezTo>
                    <a:pt x="6107" y="2835"/>
                    <a:pt x="6270" y="2696"/>
                    <a:pt x="6270" y="2489"/>
                  </a:cubicBezTo>
                  <a:lnTo>
                    <a:pt x="6270" y="347"/>
                  </a:lnTo>
                  <a:cubicBezTo>
                    <a:pt x="6333" y="158"/>
                    <a:pt x="6176" y="0"/>
                    <a:pt x="59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4" name="Google Shape;6184;p71"/>
          <p:cNvGrpSpPr/>
          <p:nvPr/>
        </p:nvGrpSpPr>
        <p:grpSpPr>
          <a:xfrm>
            <a:off x="1503690" y="2504112"/>
            <a:ext cx="339643" cy="330300"/>
            <a:chOff x="-50158000" y="2685000"/>
            <a:chExt cx="307175" cy="298725"/>
          </a:xfrm>
        </p:grpSpPr>
        <p:sp>
          <p:nvSpPr>
            <p:cNvPr id="6185" name="Google Shape;6185;p71"/>
            <p:cNvSpPr/>
            <p:nvPr/>
          </p:nvSpPr>
          <p:spPr>
            <a:xfrm>
              <a:off x="-50158000" y="2685000"/>
              <a:ext cx="307175" cy="298725"/>
            </a:xfrm>
            <a:custGeom>
              <a:avLst/>
              <a:gdLst/>
              <a:ahLst/>
              <a:cxnLst/>
              <a:rect l="l" t="t" r="r" b="b"/>
              <a:pathLst>
                <a:path w="12287" h="11949" extrusionOk="0">
                  <a:moveTo>
                    <a:pt x="8054" y="717"/>
                  </a:moveTo>
                  <a:cubicBezTo>
                    <a:pt x="8325" y="717"/>
                    <a:pt x="8601" y="820"/>
                    <a:pt x="8821" y="1024"/>
                  </a:cubicBezTo>
                  <a:lnTo>
                    <a:pt x="11090" y="3293"/>
                  </a:lnTo>
                  <a:cubicBezTo>
                    <a:pt x="11531" y="3702"/>
                    <a:pt x="11531" y="4364"/>
                    <a:pt x="11090" y="4805"/>
                  </a:cubicBezTo>
                  <a:lnTo>
                    <a:pt x="10302" y="5593"/>
                  </a:lnTo>
                  <a:lnTo>
                    <a:pt x="6522" y="1812"/>
                  </a:lnTo>
                  <a:lnTo>
                    <a:pt x="7309" y="1024"/>
                  </a:lnTo>
                  <a:cubicBezTo>
                    <a:pt x="7514" y="820"/>
                    <a:pt x="7782" y="717"/>
                    <a:pt x="8054" y="717"/>
                  </a:cubicBezTo>
                  <a:close/>
                  <a:moveTo>
                    <a:pt x="6018" y="2285"/>
                  </a:moveTo>
                  <a:lnTo>
                    <a:pt x="9798" y="6065"/>
                  </a:lnTo>
                  <a:lnTo>
                    <a:pt x="6144" y="9720"/>
                  </a:lnTo>
                  <a:lnTo>
                    <a:pt x="2363" y="5939"/>
                  </a:lnTo>
                  <a:lnTo>
                    <a:pt x="6018" y="2285"/>
                  </a:lnTo>
                  <a:close/>
                  <a:moveTo>
                    <a:pt x="1890" y="6443"/>
                  </a:moveTo>
                  <a:lnTo>
                    <a:pt x="5671" y="10224"/>
                  </a:lnTo>
                  <a:lnTo>
                    <a:pt x="4915" y="10980"/>
                  </a:lnTo>
                  <a:cubicBezTo>
                    <a:pt x="4726" y="11185"/>
                    <a:pt x="4458" y="11287"/>
                    <a:pt x="4186" y="11287"/>
                  </a:cubicBezTo>
                  <a:cubicBezTo>
                    <a:pt x="3915" y="11287"/>
                    <a:pt x="3639" y="11185"/>
                    <a:pt x="3434" y="10980"/>
                  </a:cubicBezTo>
                  <a:lnTo>
                    <a:pt x="1134" y="8712"/>
                  </a:lnTo>
                  <a:cubicBezTo>
                    <a:pt x="756" y="8302"/>
                    <a:pt x="756" y="7640"/>
                    <a:pt x="1134" y="7199"/>
                  </a:cubicBezTo>
                  <a:lnTo>
                    <a:pt x="1890" y="6443"/>
                  </a:lnTo>
                  <a:close/>
                  <a:moveTo>
                    <a:pt x="8093" y="0"/>
                  </a:moveTo>
                  <a:cubicBezTo>
                    <a:pt x="7640" y="0"/>
                    <a:pt x="7183" y="174"/>
                    <a:pt x="6837" y="520"/>
                  </a:cubicBezTo>
                  <a:lnTo>
                    <a:pt x="662" y="6695"/>
                  </a:lnTo>
                  <a:cubicBezTo>
                    <a:pt x="0" y="7357"/>
                    <a:pt x="0" y="8491"/>
                    <a:pt x="662" y="9184"/>
                  </a:cubicBezTo>
                  <a:lnTo>
                    <a:pt x="2962" y="11452"/>
                  </a:lnTo>
                  <a:cubicBezTo>
                    <a:pt x="3292" y="11783"/>
                    <a:pt x="3741" y="11949"/>
                    <a:pt x="4190" y="11949"/>
                  </a:cubicBezTo>
                  <a:cubicBezTo>
                    <a:pt x="4639" y="11949"/>
                    <a:pt x="5088" y="11783"/>
                    <a:pt x="5419" y="11452"/>
                  </a:cubicBezTo>
                  <a:lnTo>
                    <a:pt x="11625" y="5278"/>
                  </a:lnTo>
                  <a:cubicBezTo>
                    <a:pt x="12287" y="4616"/>
                    <a:pt x="12287" y="3513"/>
                    <a:pt x="11625" y="2789"/>
                  </a:cubicBezTo>
                  <a:lnTo>
                    <a:pt x="9326" y="520"/>
                  </a:lnTo>
                  <a:cubicBezTo>
                    <a:pt x="8995" y="174"/>
                    <a:pt x="8546" y="0"/>
                    <a:pt x="80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71"/>
            <p:cNvSpPr/>
            <p:nvPr/>
          </p:nvSpPr>
          <p:spPr>
            <a:xfrm>
              <a:off x="-50058775" y="2838200"/>
              <a:ext cx="51225" cy="49625"/>
            </a:xfrm>
            <a:custGeom>
              <a:avLst/>
              <a:gdLst/>
              <a:ahLst/>
              <a:cxnLst/>
              <a:rect l="l" t="t" r="r" b="b"/>
              <a:pathLst>
                <a:path w="2049" h="1985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1418" y="1890"/>
                  </a:lnTo>
                  <a:cubicBezTo>
                    <a:pt x="1481" y="1953"/>
                    <a:pt x="1568" y="1985"/>
                    <a:pt x="1659" y="1985"/>
                  </a:cubicBezTo>
                  <a:cubicBezTo>
                    <a:pt x="1749" y="1985"/>
                    <a:pt x="1844" y="1953"/>
                    <a:pt x="1923" y="1890"/>
                  </a:cubicBezTo>
                  <a:cubicBezTo>
                    <a:pt x="2049" y="1733"/>
                    <a:pt x="2049" y="1512"/>
                    <a:pt x="1923" y="1386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7" name="Google Shape;6187;p71"/>
          <p:cNvGrpSpPr/>
          <p:nvPr/>
        </p:nvGrpSpPr>
        <p:grpSpPr>
          <a:xfrm>
            <a:off x="3572048" y="1717268"/>
            <a:ext cx="334419" cy="331848"/>
            <a:chOff x="-48266125" y="1973375"/>
            <a:chExt cx="302450" cy="300125"/>
          </a:xfrm>
        </p:grpSpPr>
        <p:sp>
          <p:nvSpPr>
            <p:cNvPr id="6188" name="Google Shape;6188;p71"/>
            <p:cNvSpPr/>
            <p:nvPr/>
          </p:nvSpPr>
          <p:spPr>
            <a:xfrm>
              <a:off x="-48212575" y="2045050"/>
              <a:ext cx="122900" cy="123700"/>
            </a:xfrm>
            <a:custGeom>
              <a:avLst/>
              <a:gdLst/>
              <a:ahLst/>
              <a:cxnLst/>
              <a:rect l="l" t="t" r="r" b="b"/>
              <a:pathLst>
                <a:path w="4916" h="4948" extrusionOk="0">
                  <a:moveTo>
                    <a:pt x="1765" y="662"/>
                  </a:moveTo>
                  <a:cubicBezTo>
                    <a:pt x="2237" y="662"/>
                    <a:pt x="2647" y="946"/>
                    <a:pt x="2741" y="1387"/>
                  </a:cubicBezTo>
                  <a:lnTo>
                    <a:pt x="1765" y="1387"/>
                  </a:lnTo>
                  <a:cubicBezTo>
                    <a:pt x="1576" y="1387"/>
                    <a:pt x="1418" y="1545"/>
                    <a:pt x="1418" y="1734"/>
                  </a:cubicBezTo>
                  <a:lnTo>
                    <a:pt x="1418" y="2710"/>
                  </a:lnTo>
                  <a:cubicBezTo>
                    <a:pt x="1009" y="2584"/>
                    <a:pt x="725" y="2206"/>
                    <a:pt x="725" y="1734"/>
                  </a:cubicBezTo>
                  <a:cubicBezTo>
                    <a:pt x="725" y="1135"/>
                    <a:pt x="1166" y="662"/>
                    <a:pt x="1765" y="662"/>
                  </a:cubicBezTo>
                  <a:close/>
                  <a:moveTo>
                    <a:pt x="2741" y="2080"/>
                  </a:moveTo>
                  <a:cubicBezTo>
                    <a:pt x="2647" y="2395"/>
                    <a:pt x="2395" y="2616"/>
                    <a:pt x="2111" y="2710"/>
                  </a:cubicBezTo>
                  <a:lnTo>
                    <a:pt x="2111" y="2080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805"/>
                    <a:pt x="3497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616"/>
                    <a:pt x="599" y="3340"/>
                    <a:pt x="1418" y="3498"/>
                  </a:cubicBezTo>
                  <a:lnTo>
                    <a:pt x="1418" y="4601"/>
                  </a:lnTo>
                  <a:cubicBezTo>
                    <a:pt x="1418" y="4790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90"/>
                    <a:pt x="4915" y="4601"/>
                  </a:cubicBezTo>
                  <a:lnTo>
                    <a:pt x="4915" y="1797"/>
                  </a:lnTo>
                  <a:cubicBezTo>
                    <a:pt x="4915" y="1576"/>
                    <a:pt x="4758" y="1419"/>
                    <a:pt x="4600" y="1419"/>
                  </a:cubicBezTo>
                  <a:lnTo>
                    <a:pt x="3497" y="1419"/>
                  </a:lnTo>
                  <a:cubicBezTo>
                    <a:pt x="3340" y="631"/>
                    <a:pt x="2647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71"/>
            <p:cNvSpPr/>
            <p:nvPr/>
          </p:nvSpPr>
          <p:spPr>
            <a:xfrm>
              <a:off x="-48266125" y="1973375"/>
              <a:ext cx="230000" cy="300125"/>
            </a:xfrm>
            <a:custGeom>
              <a:avLst/>
              <a:gdLst/>
              <a:ahLst/>
              <a:cxnLst/>
              <a:rect l="l" t="t" r="r" b="b"/>
              <a:pathLst>
                <a:path w="9200" h="12005" extrusionOk="0">
                  <a:moveTo>
                    <a:pt x="7057" y="1198"/>
                  </a:moveTo>
                  <a:lnTo>
                    <a:pt x="7971" y="2112"/>
                  </a:lnTo>
                  <a:lnTo>
                    <a:pt x="7057" y="2112"/>
                  </a:lnTo>
                  <a:lnTo>
                    <a:pt x="7057" y="1198"/>
                  </a:lnTo>
                  <a:close/>
                  <a:moveTo>
                    <a:pt x="6396" y="694"/>
                  </a:moveTo>
                  <a:lnTo>
                    <a:pt x="6396" y="2458"/>
                  </a:lnTo>
                  <a:cubicBezTo>
                    <a:pt x="6396" y="2679"/>
                    <a:pt x="6553" y="2836"/>
                    <a:pt x="6742" y="2836"/>
                  </a:cubicBezTo>
                  <a:lnTo>
                    <a:pt x="8506" y="2836"/>
                  </a:lnTo>
                  <a:lnTo>
                    <a:pt x="8506" y="11280"/>
                  </a:lnTo>
                  <a:lnTo>
                    <a:pt x="756" y="11280"/>
                  </a:lnTo>
                  <a:lnTo>
                    <a:pt x="756" y="694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78" y="12004"/>
                  </a:cubicBezTo>
                  <a:lnTo>
                    <a:pt x="8790" y="12004"/>
                  </a:lnTo>
                  <a:cubicBezTo>
                    <a:pt x="8979" y="12004"/>
                    <a:pt x="9136" y="11847"/>
                    <a:pt x="9136" y="11658"/>
                  </a:cubicBezTo>
                  <a:lnTo>
                    <a:pt x="9136" y="2458"/>
                  </a:lnTo>
                  <a:cubicBezTo>
                    <a:pt x="9199" y="2395"/>
                    <a:pt x="9168" y="2301"/>
                    <a:pt x="9073" y="2238"/>
                  </a:cubicBezTo>
                  <a:lnTo>
                    <a:pt x="6931" y="95"/>
                  </a:lnTo>
                  <a:cubicBezTo>
                    <a:pt x="6868" y="32"/>
                    <a:pt x="6805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71"/>
            <p:cNvSpPr/>
            <p:nvPr/>
          </p:nvSpPr>
          <p:spPr>
            <a:xfrm>
              <a:off x="-48018025" y="1991500"/>
              <a:ext cx="54350" cy="282000"/>
            </a:xfrm>
            <a:custGeom>
              <a:avLst/>
              <a:gdLst/>
              <a:ahLst/>
              <a:cxnLst/>
              <a:rect l="l" t="t" r="r" b="b"/>
              <a:pathLst>
                <a:path w="2174" h="11280" extrusionOk="0">
                  <a:moveTo>
                    <a:pt x="1071" y="1481"/>
                  </a:moveTo>
                  <a:lnTo>
                    <a:pt x="1260" y="2111"/>
                  </a:lnTo>
                  <a:lnTo>
                    <a:pt x="851" y="2111"/>
                  </a:lnTo>
                  <a:lnTo>
                    <a:pt x="1071" y="1481"/>
                  </a:lnTo>
                  <a:close/>
                  <a:moveTo>
                    <a:pt x="1418" y="2836"/>
                  </a:moveTo>
                  <a:lnTo>
                    <a:pt x="1418" y="7247"/>
                  </a:lnTo>
                  <a:lnTo>
                    <a:pt x="725" y="7247"/>
                  </a:lnTo>
                  <a:lnTo>
                    <a:pt x="725" y="2836"/>
                  </a:lnTo>
                  <a:close/>
                  <a:moveTo>
                    <a:pt x="1418" y="7971"/>
                  </a:moveTo>
                  <a:lnTo>
                    <a:pt x="1418" y="8664"/>
                  </a:lnTo>
                  <a:lnTo>
                    <a:pt x="725" y="8664"/>
                  </a:lnTo>
                  <a:lnTo>
                    <a:pt x="725" y="7971"/>
                  </a:lnTo>
                  <a:close/>
                  <a:moveTo>
                    <a:pt x="1449" y="9357"/>
                  </a:moveTo>
                  <a:lnTo>
                    <a:pt x="1449" y="10208"/>
                  </a:lnTo>
                  <a:cubicBezTo>
                    <a:pt x="1418" y="10397"/>
                    <a:pt x="1260" y="10555"/>
                    <a:pt x="1071" y="10555"/>
                  </a:cubicBezTo>
                  <a:cubicBezTo>
                    <a:pt x="882" y="10555"/>
                    <a:pt x="725" y="10397"/>
                    <a:pt x="725" y="10208"/>
                  </a:cubicBezTo>
                  <a:lnTo>
                    <a:pt x="725" y="9357"/>
                  </a:lnTo>
                  <a:close/>
                  <a:moveTo>
                    <a:pt x="1071" y="0"/>
                  </a:moveTo>
                  <a:cubicBezTo>
                    <a:pt x="945" y="0"/>
                    <a:pt x="788" y="95"/>
                    <a:pt x="756" y="253"/>
                  </a:cubicBezTo>
                  <a:cubicBezTo>
                    <a:pt x="0" y="2489"/>
                    <a:pt x="63" y="2363"/>
                    <a:pt x="63" y="2458"/>
                  </a:cubicBezTo>
                  <a:lnTo>
                    <a:pt x="63" y="10208"/>
                  </a:lnTo>
                  <a:cubicBezTo>
                    <a:pt x="63" y="10807"/>
                    <a:pt x="536" y="11279"/>
                    <a:pt x="1103" y="11279"/>
                  </a:cubicBezTo>
                  <a:cubicBezTo>
                    <a:pt x="1701" y="11279"/>
                    <a:pt x="2174" y="10807"/>
                    <a:pt x="2174" y="1020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21" y="2468"/>
                    <a:pt x="2128" y="2472"/>
                    <a:pt x="2132" y="2472"/>
                  </a:cubicBezTo>
                  <a:cubicBezTo>
                    <a:pt x="2139" y="2472"/>
                    <a:pt x="2132" y="2458"/>
                    <a:pt x="2111" y="245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11" y="2363"/>
                    <a:pt x="2142" y="2584"/>
                    <a:pt x="1386" y="253"/>
                  </a:cubicBezTo>
                  <a:cubicBezTo>
                    <a:pt x="1355" y="95"/>
                    <a:pt x="1197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71"/>
            <p:cNvSpPr/>
            <p:nvPr/>
          </p:nvSpPr>
          <p:spPr>
            <a:xfrm>
              <a:off x="-48211800" y="2221475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884" y="158"/>
                    <a:pt x="4727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71"/>
            <p:cNvSpPr/>
            <p:nvPr/>
          </p:nvSpPr>
          <p:spPr>
            <a:xfrm>
              <a:off x="-48211800" y="2185250"/>
              <a:ext cx="87450" cy="18150"/>
            </a:xfrm>
            <a:custGeom>
              <a:avLst/>
              <a:gdLst/>
              <a:ahLst/>
              <a:cxnLst/>
              <a:rect l="l" t="t" r="r" b="b"/>
              <a:pathLst>
                <a:path w="3498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151" y="725"/>
                  </a:lnTo>
                  <a:cubicBezTo>
                    <a:pt x="3372" y="725"/>
                    <a:pt x="3498" y="568"/>
                    <a:pt x="3498" y="379"/>
                  </a:cubicBezTo>
                  <a:cubicBezTo>
                    <a:pt x="3498" y="158"/>
                    <a:pt x="3372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71"/>
            <p:cNvSpPr/>
            <p:nvPr/>
          </p:nvSpPr>
          <p:spPr>
            <a:xfrm>
              <a:off x="-48106250" y="2185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4" name="Google Shape;6194;p71"/>
          <p:cNvGrpSpPr/>
          <p:nvPr/>
        </p:nvGrpSpPr>
        <p:grpSpPr>
          <a:xfrm>
            <a:off x="3597286" y="2125575"/>
            <a:ext cx="283944" cy="331959"/>
            <a:chOff x="-48237000" y="2342650"/>
            <a:chExt cx="256800" cy="300225"/>
          </a:xfrm>
        </p:grpSpPr>
        <p:sp>
          <p:nvSpPr>
            <p:cNvPr id="6195" name="Google Shape;6195;p71"/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71"/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71"/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8" name="Google Shape;6198;p71"/>
          <p:cNvGrpSpPr/>
          <p:nvPr/>
        </p:nvGrpSpPr>
        <p:grpSpPr>
          <a:xfrm>
            <a:off x="5630194" y="1709224"/>
            <a:ext cx="334447" cy="329443"/>
            <a:chOff x="-46404975" y="1966100"/>
            <a:chExt cx="302475" cy="297950"/>
          </a:xfrm>
        </p:grpSpPr>
        <p:sp>
          <p:nvSpPr>
            <p:cNvPr id="6199" name="Google Shape;6199;p71"/>
            <p:cNvSpPr/>
            <p:nvPr/>
          </p:nvSpPr>
          <p:spPr>
            <a:xfrm>
              <a:off x="-46349850" y="1966100"/>
              <a:ext cx="38625" cy="86850"/>
            </a:xfrm>
            <a:custGeom>
              <a:avLst/>
              <a:gdLst/>
              <a:ahLst/>
              <a:cxnLst/>
              <a:rect l="l" t="t" r="r" b="b"/>
              <a:pathLst>
                <a:path w="1545" h="3474" extrusionOk="0">
                  <a:moveTo>
                    <a:pt x="784" y="0"/>
                  </a:moveTo>
                  <a:cubicBezTo>
                    <a:pt x="686" y="0"/>
                    <a:pt x="583" y="24"/>
                    <a:pt x="505" y="71"/>
                  </a:cubicBezTo>
                  <a:cubicBezTo>
                    <a:pt x="1" y="607"/>
                    <a:pt x="1" y="1458"/>
                    <a:pt x="505" y="1962"/>
                  </a:cubicBezTo>
                  <a:cubicBezTo>
                    <a:pt x="757" y="2214"/>
                    <a:pt x="757" y="2655"/>
                    <a:pt x="505" y="2875"/>
                  </a:cubicBezTo>
                  <a:cubicBezTo>
                    <a:pt x="379" y="3001"/>
                    <a:pt x="379" y="3222"/>
                    <a:pt x="505" y="3379"/>
                  </a:cubicBezTo>
                  <a:cubicBezTo>
                    <a:pt x="568" y="3442"/>
                    <a:pt x="654" y="3474"/>
                    <a:pt x="749" y="3474"/>
                  </a:cubicBezTo>
                  <a:cubicBezTo>
                    <a:pt x="843" y="3474"/>
                    <a:pt x="946" y="3442"/>
                    <a:pt x="1040" y="3379"/>
                  </a:cubicBezTo>
                  <a:cubicBezTo>
                    <a:pt x="1544" y="2875"/>
                    <a:pt x="1544" y="2025"/>
                    <a:pt x="1040" y="1489"/>
                  </a:cubicBezTo>
                  <a:cubicBezTo>
                    <a:pt x="788" y="1269"/>
                    <a:pt x="788" y="827"/>
                    <a:pt x="1040" y="607"/>
                  </a:cubicBezTo>
                  <a:cubicBezTo>
                    <a:pt x="1135" y="481"/>
                    <a:pt x="1135" y="229"/>
                    <a:pt x="1040" y="71"/>
                  </a:cubicBezTo>
                  <a:cubicBezTo>
                    <a:pt x="977" y="24"/>
                    <a:pt x="883" y="0"/>
                    <a:pt x="7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71"/>
            <p:cNvSpPr/>
            <p:nvPr/>
          </p:nvSpPr>
          <p:spPr>
            <a:xfrm>
              <a:off x="-46297875" y="1966100"/>
              <a:ext cx="38625" cy="86850"/>
            </a:xfrm>
            <a:custGeom>
              <a:avLst/>
              <a:gdLst/>
              <a:ahLst/>
              <a:cxnLst/>
              <a:rect l="l" t="t" r="r" b="b"/>
              <a:pathLst>
                <a:path w="1545" h="3474" extrusionOk="0">
                  <a:moveTo>
                    <a:pt x="800" y="0"/>
                  </a:moveTo>
                  <a:cubicBezTo>
                    <a:pt x="710" y="0"/>
                    <a:pt x="615" y="24"/>
                    <a:pt x="537" y="71"/>
                  </a:cubicBezTo>
                  <a:cubicBezTo>
                    <a:pt x="1" y="607"/>
                    <a:pt x="1" y="1458"/>
                    <a:pt x="537" y="1962"/>
                  </a:cubicBezTo>
                  <a:cubicBezTo>
                    <a:pt x="757" y="2214"/>
                    <a:pt x="757" y="2655"/>
                    <a:pt x="537" y="2875"/>
                  </a:cubicBezTo>
                  <a:cubicBezTo>
                    <a:pt x="410" y="3001"/>
                    <a:pt x="410" y="3222"/>
                    <a:pt x="537" y="3379"/>
                  </a:cubicBezTo>
                  <a:cubicBezTo>
                    <a:pt x="584" y="3442"/>
                    <a:pt x="670" y="3474"/>
                    <a:pt x="765" y="3474"/>
                  </a:cubicBezTo>
                  <a:cubicBezTo>
                    <a:pt x="859" y="3474"/>
                    <a:pt x="962" y="3442"/>
                    <a:pt x="1041" y="3379"/>
                  </a:cubicBezTo>
                  <a:cubicBezTo>
                    <a:pt x="1545" y="2875"/>
                    <a:pt x="1545" y="2025"/>
                    <a:pt x="1041" y="1489"/>
                  </a:cubicBezTo>
                  <a:cubicBezTo>
                    <a:pt x="789" y="1269"/>
                    <a:pt x="789" y="827"/>
                    <a:pt x="1041" y="607"/>
                  </a:cubicBezTo>
                  <a:cubicBezTo>
                    <a:pt x="1167" y="481"/>
                    <a:pt x="1167" y="229"/>
                    <a:pt x="1041" y="71"/>
                  </a:cubicBezTo>
                  <a:cubicBezTo>
                    <a:pt x="978" y="24"/>
                    <a:pt x="891" y="0"/>
                    <a:pt x="8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71"/>
            <p:cNvSpPr/>
            <p:nvPr/>
          </p:nvSpPr>
          <p:spPr>
            <a:xfrm>
              <a:off x="-46244300" y="1966100"/>
              <a:ext cx="38600" cy="86850"/>
            </a:xfrm>
            <a:custGeom>
              <a:avLst/>
              <a:gdLst/>
              <a:ahLst/>
              <a:cxnLst/>
              <a:rect l="l" t="t" r="r" b="b"/>
              <a:pathLst>
                <a:path w="1544" h="3474" extrusionOk="0">
                  <a:moveTo>
                    <a:pt x="768" y="0"/>
                  </a:moveTo>
                  <a:cubicBezTo>
                    <a:pt x="678" y="0"/>
                    <a:pt x="583" y="24"/>
                    <a:pt x="504" y="71"/>
                  </a:cubicBezTo>
                  <a:cubicBezTo>
                    <a:pt x="0" y="607"/>
                    <a:pt x="0" y="1458"/>
                    <a:pt x="504" y="1962"/>
                  </a:cubicBezTo>
                  <a:cubicBezTo>
                    <a:pt x="756" y="2214"/>
                    <a:pt x="756" y="2655"/>
                    <a:pt x="504" y="2875"/>
                  </a:cubicBezTo>
                  <a:cubicBezTo>
                    <a:pt x="378" y="3001"/>
                    <a:pt x="378" y="3222"/>
                    <a:pt x="504" y="3379"/>
                  </a:cubicBezTo>
                  <a:cubicBezTo>
                    <a:pt x="567" y="3442"/>
                    <a:pt x="654" y="3474"/>
                    <a:pt x="745" y="3474"/>
                  </a:cubicBezTo>
                  <a:cubicBezTo>
                    <a:pt x="835" y="3474"/>
                    <a:pt x="930" y="3442"/>
                    <a:pt x="1008" y="3379"/>
                  </a:cubicBezTo>
                  <a:cubicBezTo>
                    <a:pt x="1544" y="2875"/>
                    <a:pt x="1544" y="2025"/>
                    <a:pt x="1008" y="1489"/>
                  </a:cubicBezTo>
                  <a:cubicBezTo>
                    <a:pt x="788" y="1269"/>
                    <a:pt x="788" y="827"/>
                    <a:pt x="1008" y="607"/>
                  </a:cubicBezTo>
                  <a:cubicBezTo>
                    <a:pt x="1134" y="481"/>
                    <a:pt x="1134" y="229"/>
                    <a:pt x="1008" y="71"/>
                  </a:cubicBezTo>
                  <a:cubicBezTo>
                    <a:pt x="945" y="24"/>
                    <a:pt x="859" y="0"/>
                    <a:pt x="7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71"/>
            <p:cNvSpPr/>
            <p:nvPr/>
          </p:nvSpPr>
          <p:spPr>
            <a:xfrm>
              <a:off x="-46404975" y="2070250"/>
              <a:ext cx="302475" cy="193800"/>
            </a:xfrm>
            <a:custGeom>
              <a:avLst/>
              <a:gdLst/>
              <a:ahLst/>
              <a:cxnLst/>
              <a:rect l="l" t="t" r="r" b="b"/>
              <a:pathLst>
                <a:path w="12099" h="7752" extrusionOk="0">
                  <a:moveTo>
                    <a:pt x="11058" y="1419"/>
                  </a:moveTo>
                  <a:cubicBezTo>
                    <a:pt x="11248" y="1419"/>
                    <a:pt x="11405" y="1576"/>
                    <a:pt x="11405" y="1797"/>
                  </a:cubicBezTo>
                  <a:cubicBezTo>
                    <a:pt x="11405" y="3088"/>
                    <a:pt x="10397" y="4160"/>
                    <a:pt x="9137" y="4223"/>
                  </a:cubicBezTo>
                  <a:cubicBezTo>
                    <a:pt x="9578" y="3372"/>
                    <a:pt x="9830" y="2395"/>
                    <a:pt x="9956" y="1419"/>
                  </a:cubicBezTo>
                  <a:close/>
                  <a:moveTo>
                    <a:pt x="9294" y="726"/>
                  </a:moveTo>
                  <a:cubicBezTo>
                    <a:pt x="9200" y="2521"/>
                    <a:pt x="8507" y="4569"/>
                    <a:pt x="7057" y="5640"/>
                  </a:cubicBezTo>
                  <a:lnTo>
                    <a:pt x="3056" y="5640"/>
                  </a:lnTo>
                  <a:lnTo>
                    <a:pt x="3056" y="5672"/>
                  </a:lnTo>
                  <a:cubicBezTo>
                    <a:pt x="1765" y="4695"/>
                    <a:pt x="914" y="2805"/>
                    <a:pt x="819" y="726"/>
                  </a:cubicBezTo>
                  <a:close/>
                  <a:moveTo>
                    <a:pt x="8948" y="6396"/>
                  </a:moveTo>
                  <a:cubicBezTo>
                    <a:pt x="8570" y="6837"/>
                    <a:pt x="8003" y="7090"/>
                    <a:pt x="7372" y="7090"/>
                  </a:cubicBezTo>
                  <a:lnTo>
                    <a:pt x="2710" y="7090"/>
                  </a:lnTo>
                  <a:cubicBezTo>
                    <a:pt x="2080" y="7090"/>
                    <a:pt x="1481" y="6837"/>
                    <a:pt x="1103" y="6396"/>
                  </a:cubicBezTo>
                  <a:close/>
                  <a:moveTo>
                    <a:pt x="441" y="1"/>
                  </a:moveTo>
                  <a:cubicBezTo>
                    <a:pt x="252" y="1"/>
                    <a:pt x="95" y="158"/>
                    <a:pt x="95" y="348"/>
                  </a:cubicBezTo>
                  <a:cubicBezTo>
                    <a:pt x="95" y="2301"/>
                    <a:pt x="725" y="4317"/>
                    <a:pt x="1985" y="5640"/>
                  </a:cubicBezTo>
                  <a:lnTo>
                    <a:pt x="441" y="5640"/>
                  </a:lnTo>
                  <a:cubicBezTo>
                    <a:pt x="158" y="5640"/>
                    <a:pt x="0" y="5924"/>
                    <a:pt x="126" y="6144"/>
                  </a:cubicBezTo>
                  <a:cubicBezTo>
                    <a:pt x="347" y="6617"/>
                    <a:pt x="725" y="7027"/>
                    <a:pt x="1197" y="7342"/>
                  </a:cubicBezTo>
                  <a:cubicBezTo>
                    <a:pt x="1670" y="7594"/>
                    <a:pt x="2174" y="7751"/>
                    <a:pt x="2710" y="7751"/>
                  </a:cubicBezTo>
                  <a:lnTo>
                    <a:pt x="7372" y="7751"/>
                  </a:lnTo>
                  <a:cubicBezTo>
                    <a:pt x="8475" y="7751"/>
                    <a:pt x="9452" y="7121"/>
                    <a:pt x="9956" y="6144"/>
                  </a:cubicBezTo>
                  <a:cubicBezTo>
                    <a:pt x="10082" y="5924"/>
                    <a:pt x="9924" y="5640"/>
                    <a:pt x="9641" y="5640"/>
                  </a:cubicBezTo>
                  <a:lnTo>
                    <a:pt x="8129" y="5640"/>
                  </a:lnTo>
                  <a:lnTo>
                    <a:pt x="8696" y="4916"/>
                  </a:lnTo>
                  <a:lnTo>
                    <a:pt x="8948" y="4916"/>
                  </a:lnTo>
                  <a:lnTo>
                    <a:pt x="8948" y="4947"/>
                  </a:lnTo>
                  <a:cubicBezTo>
                    <a:pt x="10680" y="4947"/>
                    <a:pt x="12098" y="3529"/>
                    <a:pt x="12098" y="1797"/>
                  </a:cubicBezTo>
                  <a:cubicBezTo>
                    <a:pt x="12098" y="1198"/>
                    <a:pt x="11626" y="726"/>
                    <a:pt x="11027" y="726"/>
                  </a:cubicBezTo>
                  <a:lnTo>
                    <a:pt x="9956" y="726"/>
                  </a:lnTo>
                  <a:lnTo>
                    <a:pt x="9956" y="348"/>
                  </a:lnTo>
                  <a:cubicBezTo>
                    <a:pt x="9956" y="158"/>
                    <a:pt x="9798" y="1"/>
                    <a:pt x="96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3" name="Google Shape;6203;p71"/>
          <p:cNvGrpSpPr/>
          <p:nvPr/>
        </p:nvGrpSpPr>
        <p:grpSpPr>
          <a:xfrm>
            <a:off x="5631493" y="2115264"/>
            <a:ext cx="331848" cy="331821"/>
            <a:chOff x="-46401050" y="2333325"/>
            <a:chExt cx="300125" cy="300100"/>
          </a:xfrm>
        </p:grpSpPr>
        <p:sp>
          <p:nvSpPr>
            <p:cNvPr id="6204" name="Google Shape;6204;p71"/>
            <p:cNvSpPr/>
            <p:nvPr/>
          </p:nvSpPr>
          <p:spPr>
            <a:xfrm>
              <a:off x="-46401050" y="2333325"/>
              <a:ext cx="300125" cy="300100"/>
            </a:xfrm>
            <a:custGeom>
              <a:avLst/>
              <a:gdLst/>
              <a:ahLst/>
              <a:cxnLst/>
              <a:rect l="l" t="t" r="r" b="b"/>
              <a:pathLst>
                <a:path w="12005" h="12004" extrusionOk="0">
                  <a:moveTo>
                    <a:pt x="7719" y="725"/>
                  </a:moveTo>
                  <a:lnTo>
                    <a:pt x="7719" y="2111"/>
                  </a:lnTo>
                  <a:lnTo>
                    <a:pt x="7026" y="2111"/>
                  </a:lnTo>
                  <a:lnTo>
                    <a:pt x="7026" y="725"/>
                  </a:lnTo>
                  <a:close/>
                  <a:moveTo>
                    <a:pt x="9137" y="725"/>
                  </a:moveTo>
                  <a:lnTo>
                    <a:pt x="9137" y="3498"/>
                  </a:lnTo>
                  <a:lnTo>
                    <a:pt x="2805" y="3498"/>
                  </a:lnTo>
                  <a:lnTo>
                    <a:pt x="2805" y="725"/>
                  </a:lnTo>
                  <a:lnTo>
                    <a:pt x="6302" y="725"/>
                  </a:lnTo>
                  <a:lnTo>
                    <a:pt x="6302" y="2489"/>
                  </a:lnTo>
                  <a:cubicBezTo>
                    <a:pt x="6302" y="2678"/>
                    <a:pt x="6459" y="2836"/>
                    <a:pt x="6648" y="2836"/>
                  </a:cubicBezTo>
                  <a:lnTo>
                    <a:pt x="8066" y="2836"/>
                  </a:lnTo>
                  <a:cubicBezTo>
                    <a:pt x="8255" y="2836"/>
                    <a:pt x="8413" y="2678"/>
                    <a:pt x="8413" y="2489"/>
                  </a:cubicBezTo>
                  <a:lnTo>
                    <a:pt x="8413" y="725"/>
                  </a:lnTo>
                  <a:close/>
                  <a:moveTo>
                    <a:pt x="2080" y="725"/>
                  </a:moveTo>
                  <a:lnTo>
                    <a:pt x="2080" y="3876"/>
                  </a:lnTo>
                  <a:cubicBezTo>
                    <a:pt x="2080" y="4065"/>
                    <a:pt x="2238" y="4222"/>
                    <a:pt x="2427" y="4222"/>
                  </a:cubicBezTo>
                  <a:lnTo>
                    <a:pt x="9452" y="4222"/>
                  </a:lnTo>
                  <a:cubicBezTo>
                    <a:pt x="9641" y="4222"/>
                    <a:pt x="9799" y="4065"/>
                    <a:pt x="9799" y="3876"/>
                  </a:cubicBezTo>
                  <a:lnTo>
                    <a:pt x="9799" y="1166"/>
                  </a:lnTo>
                  <a:lnTo>
                    <a:pt x="11217" y="2584"/>
                  </a:lnTo>
                  <a:lnTo>
                    <a:pt x="11217" y="11311"/>
                  </a:lnTo>
                  <a:lnTo>
                    <a:pt x="662" y="11311"/>
                  </a:lnTo>
                  <a:lnTo>
                    <a:pt x="662" y="725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11658" y="12004"/>
                  </a:lnTo>
                  <a:cubicBezTo>
                    <a:pt x="11847" y="12004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41" y="2395"/>
                    <a:pt x="11878" y="2300"/>
                    <a:pt x="11847" y="2237"/>
                  </a:cubicBezTo>
                  <a:lnTo>
                    <a:pt x="9736" y="127"/>
                  </a:lnTo>
                  <a:cubicBezTo>
                    <a:pt x="9641" y="32"/>
                    <a:pt x="9578" y="1"/>
                    <a:pt x="94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71"/>
            <p:cNvSpPr/>
            <p:nvPr/>
          </p:nvSpPr>
          <p:spPr>
            <a:xfrm>
              <a:off x="-46366400" y="258065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8" y="0"/>
                  </a:moveTo>
                  <a:cubicBezTo>
                    <a:pt x="159" y="0"/>
                    <a:pt x="1" y="158"/>
                    <a:pt x="1" y="347"/>
                  </a:cubicBezTo>
                  <a:cubicBezTo>
                    <a:pt x="1" y="536"/>
                    <a:pt x="159" y="693"/>
                    <a:pt x="348" y="693"/>
                  </a:cubicBezTo>
                  <a:lnTo>
                    <a:pt x="1041" y="693"/>
                  </a:lnTo>
                  <a:cubicBezTo>
                    <a:pt x="1261" y="693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71"/>
            <p:cNvSpPr/>
            <p:nvPr/>
          </p:nvSpPr>
          <p:spPr>
            <a:xfrm>
              <a:off x="-46313625" y="2457775"/>
              <a:ext cx="122900" cy="122100"/>
            </a:xfrm>
            <a:custGeom>
              <a:avLst/>
              <a:gdLst/>
              <a:ahLst/>
              <a:cxnLst/>
              <a:rect l="l" t="t" r="r" b="b"/>
              <a:pathLst>
                <a:path w="4916" h="4884" extrusionOk="0">
                  <a:moveTo>
                    <a:pt x="2458" y="662"/>
                  </a:moveTo>
                  <a:cubicBezTo>
                    <a:pt x="3435" y="662"/>
                    <a:pt x="4222" y="1450"/>
                    <a:pt x="4222" y="2426"/>
                  </a:cubicBezTo>
                  <a:cubicBezTo>
                    <a:pt x="4222" y="3403"/>
                    <a:pt x="3435" y="4190"/>
                    <a:pt x="2458" y="4190"/>
                  </a:cubicBezTo>
                  <a:cubicBezTo>
                    <a:pt x="1450" y="4190"/>
                    <a:pt x="662" y="3403"/>
                    <a:pt x="662" y="2426"/>
                  </a:cubicBezTo>
                  <a:cubicBezTo>
                    <a:pt x="662" y="1450"/>
                    <a:pt x="1450" y="662"/>
                    <a:pt x="2458" y="662"/>
                  </a:cubicBezTo>
                  <a:close/>
                  <a:moveTo>
                    <a:pt x="2458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81"/>
                    <a:pt x="1103" y="4884"/>
                    <a:pt x="2458" y="4884"/>
                  </a:cubicBezTo>
                  <a:cubicBezTo>
                    <a:pt x="3781" y="4884"/>
                    <a:pt x="4884" y="3749"/>
                    <a:pt x="4884" y="2426"/>
                  </a:cubicBezTo>
                  <a:cubicBezTo>
                    <a:pt x="4916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71"/>
            <p:cNvSpPr/>
            <p:nvPr/>
          </p:nvSpPr>
          <p:spPr>
            <a:xfrm>
              <a:off x="-46278950" y="249322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662"/>
                  </a:moveTo>
                  <a:cubicBezTo>
                    <a:pt x="1260" y="662"/>
                    <a:pt x="1418" y="819"/>
                    <a:pt x="1418" y="1008"/>
                  </a:cubicBezTo>
                  <a:cubicBezTo>
                    <a:pt x="1418" y="1197"/>
                    <a:pt x="1260" y="1355"/>
                    <a:pt x="1071" y="1355"/>
                  </a:cubicBezTo>
                  <a:cubicBezTo>
                    <a:pt x="851" y="1355"/>
                    <a:pt x="693" y="1197"/>
                    <a:pt x="693" y="1008"/>
                  </a:cubicBezTo>
                  <a:cubicBezTo>
                    <a:pt x="693" y="819"/>
                    <a:pt x="851" y="662"/>
                    <a:pt x="1071" y="662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38" y="2111"/>
                    <a:pt x="2111" y="1638"/>
                    <a:pt x="2111" y="1040"/>
                  </a:cubicBezTo>
                  <a:cubicBezTo>
                    <a:pt x="2142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8" name="Google Shape;6208;p71"/>
          <p:cNvSpPr/>
          <p:nvPr/>
        </p:nvSpPr>
        <p:spPr>
          <a:xfrm>
            <a:off x="5632801" y="2523575"/>
            <a:ext cx="333590" cy="332705"/>
          </a:xfrm>
          <a:custGeom>
            <a:avLst/>
            <a:gdLst/>
            <a:ahLst/>
            <a:cxnLst/>
            <a:rect l="l" t="t" r="r" b="b"/>
            <a:pathLst>
              <a:path w="12068" h="12036" extrusionOk="0">
                <a:moveTo>
                  <a:pt x="4222" y="630"/>
                </a:moveTo>
                <a:cubicBezTo>
                  <a:pt x="5010" y="630"/>
                  <a:pt x="5640" y="1292"/>
                  <a:pt x="5640" y="2048"/>
                </a:cubicBezTo>
                <a:lnTo>
                  <a:pt x="5640" y="9767"/>
                </a:lnTo>
                <a:cubicBezTo>
                  <a:pt x="5703" y="10617"/>
                  <a:pt x="5073" y="11311"/>
                  <a:pt x="4285" y="11311"/>
                </a:cubicBezTo>
                <a:cubicBezTo>
                  <a:pt x="3498" y="11311"/>
                  <a:pt x="2868" y="10680"/>
                  <a:pt x="2868" y="9893"/>
                </a:cubicBezTo>
                <a:lnTo>
                  <a:pt x="2868" y="9830"/>
                </a:lnTo>
                <a:cubicBezTo>
                  <a:pt x="3403" y="9767"/>
                  <a:pt x="3907" y="9515"/>
                  <a:pt x="4254" y="9137"/>
                </a:cubicBezTo>
                <a:cubicBezTo>
                  <a:pt x="4380" y="9011"/>
                  <a:pt x="4380" y="8790"/>
                  <a:pt x="4254" y="8633"/>
                </a:cubicBezTo>
                <a:cubicBezTo>
                  <a:pt x="4191" y="8570"/>
                  <a:pt x="4104" y="8538"/>
                  <a:pt x="4014" y="8538"/>
                </a:cubicBezTo>
                <a:cubicBezTo>
                  <a:pt x="3923" y="8538"/>
                  <a:pt x="3829" y="8570"/>
                  <a:pt x="3750" y="8633"/>
                </a:cubicBezTo>
                <a:cubicBezTo>
                  <a:pt x="3435" y="8948"/>
                  <a:pt x="2962" y="9137"/>
                  <a:pt x="2490" y="9137"/>
                </a:cubicBezTo>
                <a:cubicBezTo>
                  <a:pt x="1513" y="9137"/>
                  <a:pt x="725" y="8349"/>
                  <a:pt x="725" y="7372"/>
                </a:cubicBezTo>
                <a:cubicBezTo>
                  <a:pt x="725" y="7057"/>
                  <a:pt x="788" y="6742"/>
                  <a:pt x="946" y="6490"/>
                </a:cubicBezTo>
                <a:cubicBezTo>
                  <a:pt x="1387" y="6805"/>
                  <a:pt x="1891" y="6994"/>
                  <a:pt x="2490" y="6994"/>
                </a:cubicBezTo>
                <a:cubicBezTo>
                  <a:pt x="2679" y="6994"/>
                  <a:pt x="2836" y="6837"/>
                  <a:pt x="2836" y="6648"/>
                </a:cubicBezTo>
                <a:cubicBezTo>
                  <a:pt x="2836" y="6459"/>
                  <a:pt x="2679" y="6301"/>
                  <a:pt x="2490" y="6301"/>
                </a:cubicBezTo>
                <a:cubicBezTo>
                  <a:pt x="1513" y="6301"/>
                  <a:pt x="725" y="5514"/>
                  <a:pt x="725" y="4537"/>
                </a:cubicBezTo>
                <a:cubicBezTo>
                  <a:pt x="725" y="3623"/>
                  <a:pt x="1387" y="2899"/>
                  <a:pt x="2238" y="2804"/>
                </a:cubicBezTo>
                <a:cubicBezTo>
                  <a:pt x="2521" y="3623"/>
                  <a:pt x="3309" y="4159"/>
                  <a:pt x="4222" y="4159"/>
                </a:cubicBezTo>
                <a:cubicBezTo>
                  <a:pt x="4411" y="4159"/>
                  <a:pt x="4569" y="4001"/>
                  <a:pt x="4569" y="3812"/>
                </a:cubicBezTo>
                <a:cubicBezTo>
                  <a:pt x="4569" y="3623"/>
                  <a:pt x="4411" y="3466"/>
                  <a:pt x="4222" y="3466"/>
                </a:cubicBezTo>
                <a:cubicBezTo>
                  <a:pt x="3435" y="3466"/>
                  <a:pt x="2805" y="2836"/>
                  <a:pt x="2805" y="2048"/>
                </a:cubicBezTo>
                <a:cubicBezTo>
                  <a:pt x="2805" y="1261"/>
                  <a:pt x="3435" y="630"/>
                  <a:pt x="4222" y="630"/>
                </a:cubicBezTo>
                <a:close/>
                <a:moveTo>
                  <a:pt x="7814" y="788"/>
                </a:moveTo>
                <a:cubicBezTo>
                  <a:pt x="8602" y="788"/>
                  <a:pt x="9232" y="1418"/>
                  <a:pt x="9232" y="2206"/>
                </a:cubicBezTo>
                <a:cubicBezTo>
                  <a:pt x="9232" y="2993"/>
                  <a:pt x="8602" y="3623"/>
                  <a:pt x="7814" y="3623"/>
                </a:cubicBezTo>
                <a:cubicBezTo>
                  <a:pt x="7593" y="3623"/>
                  <a:pt x="7436" y="3781"/>
                  <a:pt x="7436" y="3970"/>
                </a:cubicBezTo>
                <a:cubicBezTo>
                  <a:pt x="7436" y="4159"/>
                  <a:pt x="7593" y="4316"/>
                  <a:pt x="7814" y="4316"/>
                </a:cubicBezTo>
                <a:cubicBezTo>
                  <a:pt x="8696" y="4316"/>
                  <a:pt x="9484" y="3749"/>
                  <a:pt x="9767" y="2962"/>
                </a:cubicBezTo>
                <a:cubicBezTo>
                  <a:pt x="10649" y="3056"/>
                  <a:pt x="11311" y="3812"/>
                  <a:pt x="11311" y="4695"/>
                </a:cubicBezTo>
                <a:cubicBezTo>
                  <a:pt x="11311" y="5671"/>
                  <a:pt x="10523" y="6459"/>
                  <a:pt x="9547" y="6459"/>
                </a:cubicBezTo>
                <a:cubicBezTo>
                  <a:pt x="9326" y="6459"/>
                  <a:pt x="9169" y="6616"/>
                  <a:pt x="9169" y="6805"/>
                </a:cubicBezTo>
                <a:cubicBezTo>
                  <a:pt x="9169" y="6994"/>
                  <a:pt x="9326" y="7152"/>
                  <a:pt x="9547" y="7152"/>
                </a:cubicBezTo>
                <a:cubicBezTo>
                  <a:pt x="10114" y="7152"/>
                  <a:pt x="10649" y="6963"/>
                  <a:pt x="11059" y="6648"/>
                </a:cubicBezTo>
                <a:cubicBezTo>
                  <a:pt x="11217" y="6931"/>
                  <a:pt x="11311" y="7215"/>
                  <a:pt x="11311" y="7530"/>
                </a:cubicBezTo>
                <a:cubicBezTo>
                  <a:pt x="11374" y="8381"/>
                  <a:pt x="10586" y="9168"/>
                  <a:pt x="9610" y="9168"/>
                </a:cubicBezTo>
                <a:cubicBezTo>
                  <a:pt x="9137" y="9168"/>
                  <a:pt x="8696" y="8979"/>
                  <a:pt x="8350" y="8664"/>
                </a:cubicBezTo>
                <a:cubicBezTo>
                  <a:pt x="8287" y="8601"/>
                  <a:pt x="8200" y="8570"/>
                  <a:pt x="8109" y="8570"/>
                </a:cubicBezTo>
                <a:cubicBezTo>
                  <a:pt x="8019" y="8570"/>
                  <a:pt x="7924" y="8601"/>
                  <a:pt x="7845" y="8664"/>
                </a:cubicBezTo>
                <a:cubicBezTo>
                  <a:pt x="7719" y="8790"/>
                  <a:pt x="7719" y="9011"/>
                  <a:pt x="7845" y="9168"/>
                </a:cubicBezTo>
                <a:cubicBezTo>
                  <a:pt x="8224" y="9578"/>
                  <a:pt x="8696" y="9798"/>
                  <a:pt x="9232" y="9893"/>
                </a:cubicBezTo>
                <a:lnTo>
                  <a:pt x="9232" y="9924"/>
                </a:lnTo>
                <a:cubicBezTo>
                  <a:pt x="9232" y="10712"/>
                  <a:pt x="8602" y="11342"/>
                  <a:pt x="7814" y="11342"/>
                </a:cubicBezTo>
                <a:cubicBezTo>
                  <a:pt x="7026" y="11342"/>
                  <a:pt x="6396" y="10680"/>
                  <a:pt x="6396" y="9924"/>
                </a:cubicBezTo>
                <a:lnTo>
                  <a:pt x="6396" y="2206"/>
                </a:lnTo>
                <a:cubicBezTo>
                  <a:pt x="6396" y="1418"/>
                  <a:pt x="7058" y="788"/>
                  <a:pt x="7814" y="788"/>
                </a:cubicBezTo>
                <a:close/>
                <a:moveTo>
                  <a:pt x="4254" y="0"/>
                </a:moveTo>
                <a:cubicBezTo>
                  <a:pt x="3088" y="0"/>
                  <a:pt x="2143" y="977"/>
                  <a:pt x="2143" y="2111"/>
                </a:cubicBezTo>
                <a:lnTo>
                  <a:pt x="2143" y="2174"/>
                </a:lnTo>
                <a:cubicBezTo>
                  <a:pt x="946" y="2332"/>
                  <a:pt x="1" y="3340"/>
                  <a:pt x="1" y="4600"/>
                </a:cubicBezTo>
                <a:cubicBezTo>
                  <a:pt x="1" y="5104"/>
                  <a:pt x="158" y="5640"/>
                  <a:pt x="442" y="6018"/>
                </a:cubicBezTo>
                <a:cubicBezTo>
                  <a:pt x="158" y="6427"/>
                  <a:pt x="1" y="6931"/>
                  <a:pt x="1" y="7435"/>
                </a:cubicBezTo>
                <a:cubicBezTo>
                  <a:pt x="1" y="8696"/>
                  <a:pt x="946" y="9735"/>
                  <a:pt x="2143" y="9861"/>
                </a:cubicBezTo>
                <a:lnTo>
                  <a:pt x="2143" y="9924"/>
                </a:lnTo>
                <a:cubicBezTo>
                  <a:pt x="2143" y="11090"/>
                  <a:pt x="3088" y="12035"/>
                  <a:pt x="4254" y="12035"/>
                </a:cubicBezTo>
                <a:cubicBezTo>
                  <a:pt x="5010" y="12035"/>
                  <a:pt x="5640" y="11657"/>
                  <a:pt x="6050" y="11058"/>
                </a:cubicBezTo>
                <a:cubicBezTo>
                  <a:pt x="6428" y="11657"/>
                  <a:pt x="7089" y="12035"/>
                  <a:pt x="7814" y="12035"/>
                </a:cubicBezTo>
                <a:cubicBezTo>
                  <a:pt x="8980" y="12035"/>
                  <a:pt x="9925" y="11058"/>
                  <a:pt x="9925" y="9924"/>
                </a:cubicBezTo>
                <a:lnTo>
                  <a:pt x="9925" y="9861"/>
                </a:lnTo>
                <a:cubicBezTo>
                  <a:pt x="11122" y="9704"/>
                  <a:pt x="12067" y="8696"/>
                  <a:pt x="12067" y="7435"/>
                </a:cubicBezTo>
                <a:cubicBezTo>
                  <a:pt x="12067" y="6931"/>
                  <a:pt x="11910" y="6459"/>
                  <a:pt x="11626" y="6018"/>
                </a:cubicBezTo>
                <a:cubicBezTo>
                  <a:pt x="11910" y="5577"/>
                  <a:pt x="12067" y="5104"/>
                  <a:pt x="12067" y="4600"/>
                </a:cubicBezTo>
                <a:cubicBezTo>
                  <a:pt x="12067" y="3371"/>
                  <a:pt x="11154" y="2363"/>
                  <a:pt x="9925" y="2174"/>
                </a:cubicBezTo>
                <a:lnTo>
                  <a:pt x="9925" y="2111"/>
                </a:lnTo>
                <a:cubicBezTo>
                  <a:pt x="9925" y="945"/>
                  <a:pt x="8980" y="0"/>
                  <a:pt x="7814" y="0"/>
                </a:cubicBezTo>
                <a:cubicBezTo>
                  <a:pt x="7089" y="0"/>
                  <a:pt x="6428" y="378"/>
                  <a:pt x="6050" y="977"/>
                </a:cubicBezTo>
                <a:cubicBezTo>
                  <a:pt x="5640" y="378"/>
                  <a:pt x="4979" y="0"/>
                  <a:pt x="425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9" name="Google Shape;6209;p71"/>
          <p:cNvGrpSpPr/>
          <p:nvPr/>
        </p:nvGrpSpPr>
        <p:grpSpPr>
          <a:xfrm>
            <a:off x="7280492" y="2124856"/>
            <a:ext cx="332705" cy="332677"/>
            <a:chOff x="-44914800" y="2342000"/>
            <a:chExt cx="300900" cy="300875"/>
          </a:xfrm>
        </p:grpSpPr>
        <p:sp>
          <p:nvSpPr>
            <p:cNvPr id="6210" name="Google Shape;6210;p71"/>
            <p:cNvSpPr/>
            <p:nvPr/>
          </p:nvSpPr>
          <p:spPr>
            <a:xfrm>
              <a:off x="-44914800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1450" y="725"/>
                  </a:moveTo>
                  <a:lnTo>
                    <a:pt x="1450" y="1418"/>
                  </a:lnTo>
                  <a:lnTo>
                    <a:pt x="725" y="1418"/>
                  </a:lnTo>
                  <a:lnTo>
                    <a:pt x="725" y="725"/>
                  </a:lnTo>
                  <a:close/>
                  <a:moveTo>
                    <a:pt x="11311" y="725"/>
                  </a:moveTo>
                  <a:lnTo>
                    <a:pt x="11311" y="1418"/>
                  </a:lnTo>
                  <a:lnTo>
                    <a:pt x="10618" y="1418"/>
                  </a:lnTo>
                  <a:lnTo>
                    <a:pt x="10618" y="725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1" y="2142"/>
                    <a:pt x="10240" y="2142"/>
                  </a:cubicBezTo>
                  <a:lnTo>
                    <a:pt x="10618" y="2142"/>
                  </a:lnTo>
                  <a:lnTo>
                    <a:pt x="10618" y="9893"/>
                  </a:lnTo>
                  <a:lnTo>
                    <a:pt x="10240" y="9893"/>
                  </a:lnTo>
                  <a:cubicBezTo>
                    <a:pt x="10051" y="9893"/>
                    <a:pt x="9893" y="10050"/>
                    <a:pt x="9893" y="10239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39"/>
                  </a:lnTo>
                  <a:cubicBezTo>
                    <a:pt x="2143" y="10050"/>
                    <a:pt x="1985" y="9893"/>
                    <a:pt x="1796" y="9893"/>
                  </a:cubicBezTo>
                  <a:lnTo>
                    <a:pt x="1450" y="9893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1418" y="10617"/>
                  </a:moveTo>
                  <a:lnTo>
                    <a:pt x="1418" y="11310"/>
                  </a:lnTo>
                  <a:lnTo>
                    <a:pt x="725" y="11310"/>
                  </a:lnTo>
                  <a:lnTo>
                    <a:pt x="725" y="10617"/>
                  </a:lnTo>
                  <a:close/>
                  <a:moveTo>
                    <a:pt x="11311" y="10617"/>
                  </a:moveTo>
                  <a:lnTo>
                    <a:pt x="11311" y="11310"/>
                  </a:lnTo>
                  <a:lnTo>
                    <a:pt x="10618" y="11310"/>
                  </a:lnTo>
                  <a:lnTo>
                    <a:pt x="10618" y="10617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64"/>
                  </a:lnTo>
                  <a:cubicBezTo>
                    <a:pt x="1" y="1985"/>
                    <a:pt x="158" y="2142"/>
                    <a:pt x="379" y="2142"/>
                  </a:cubicBezTo>
                  <a:lnTo>
                    <a:pt x="725" y="2142"/>
                  </a:lnTo>
                  <a:lnTo>
                    <a:pt x="725" y="9893"/>
                  </a:lnTo>
                  <a:lnTo>
                    <a:pt x="379" y="9893"/>
                  </a:lnTo>
                  <a:cubicBezTo>
                    <a:pt x="158" y="9893"/>
                    <a:pt x="1" y="10050"/>
                    <a:pt x="1" y="10239"/>
                  </a:cubicBezTo>
                  <a:lnTo>
                    <a:pt x="1" y="11657"/>
                  </a:lnTo>
                  <a:cubicBezTo>
                    <a:pt x="1" y="11877"/>
                    <a:pt x="158" y="12035"/>
                    <a:pt x="379" y="12035"/>
                  </a:cubicBezTo>
                  <a:lnTo>
                    <a:pt x="1796" y="12035"/>
                  </a:lnTo>
                  <a:cubicBezTo>
                    <a:pt x="1985" y="12035"/>
                    <a:pt x="2143" y="11877"/>
                    <a:pt x="2143" y="11657"/>
                  </a:cubicBezTo>
                  <a:lnTo>
                    <a:pt x="2143" y="11310"/>
                  </a:lnTo>
                  <a:lnTo>
                    <a:pt x="9893" y="11310"/>
                  </a:lnTo>
                  <a:lnTo>
                    <a:pt x="9893" y="11657"/>
                  </a:lnTo>
                  <a:cubicBezTo>
                    <a:pt x="9893" y="11877"/>
                    <a:pt x="10051" y="12035"/>
                    <a:pt x="10240" y="12035"/>
                  </a:cubicBezTo>
                  <a:lnTo>
                    <a:pt x="11657" y="12035"/>
                  </a:lnTo>
                  <a:cubicBezTo>
                    <a:pt x="11878" y="12035"/>
                    <a:pt x="12036" y="11877"/>
                    <a:pt x="12036" y="11657"/>
                  </a:cubicBezTo>
                  <a:lnTo>
                    <a:pt x="12036" y="10239"/>
                  </a:lnTo>
                  <a:cubicBezTo>
                    <a:pt x="12036" y="10050"/>
                    <a:pt x="11878" y="9893"/>
                    <a:pt x="11657" y="9893"/>
                  </a:cubicBezTo>
                  <a:lnTo>
                    <a:pt x="11311" y="9893"/>
                  </a:lnTo>
                  <a:lnTo>
                    <a:pt x="11311" y="2142"/>
                  </a:lnTo>
                  <a:lnTo>
                    <a:pt x="11657" y="2142"/>
                  </a:lnTo>
                  <a:cubicBezTo>
                    <a:pt x="11878" y="2142"/>
                    <a:pt x="12036" y="1985"/>
                    <a:pt x="12036" y="1764"/>
                  </a:cubicBezTo>
                  <a:lnTo>
                    <a:pt x="12036" y="378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71"/>
            <p:cNvSpPr/>
            <p:nvPr/>
          </p:nvSpPr>
          <p:spPr>
            <a:xfrm>
              <a:off x="-44860450" y="2412875"/>
              <a:ext cx="193000" cy="159125"/>
            </a:xfrm>
            <a:custGeom>
              <a:avLst/>
              <a:gdLst/>
              <a:ahLst/>
              <a:cxnLst/>
              <a:rect l="l" t="t" r="r" b="b"/>
              <a:pathLst>
                <a:path w="7720" h="6365" extrusionOk="0">
                  <a:moveTo>
                    <a:pt x="7026" y="694"/>
                  </a:moveTo>
                  <a:lnTo>
                    <a:pt x="7026" y="725"/>
                  </a:lnTo>
                  <a:lnTo>
                    <a:pt x="7026" y="5136"/>
                  </a:lnTo>
                  <a:lnTo>
                    <a:pt x="5514" y="3624"/>
                  </a:lnTo>
                  <a:cubicBezTo>
                    <a:pt x="5451" y="3561"/>
                    <a:pt x="5356" y="3498"/>
                    <a:pt x="5262" y="3498"/>
                  </a:cubicBezTo>
                  <a:cubicBezTo>
                    <a:pt x="5167" y="3498"/>
                    <a:pt x="5041" y="3561"/>
                    <a:pt x="5010" y="3624"/>
                  </a:cubicBezTo>
                  <a:lnTo>
                    <a:pt x="3907" y="4821"/>
                  </a:lnTo>
                  <a:lnTo>
                    <a:pt x="2678" y="3592"/>
                  </a:lnTo>
                  <a:cubicBezTo>
                    <a:pt x="2615" y="3529"/>
                    <a:pt x="2529" y="3498"/>
                    <a:pt x="2438" y="3498"/>
                  </a:cubicBezTo>
                  <a:cubicBezTo>
                    <a:pt x="2348" y="3498"/>
                    <a:pt x="2253" y="3529"/>
                    <a:pt x="2174" y="3592"/>
                  </a:cubicBezTo>
                  <a:lnTo>
                    <a:pt x="662" y="5104"/>
                  </a:lnTo>
                  <a:lnTo>
                    <a:pt x="662" y="694"/>
                  </a:lnTo>
                  <a:close/>
                  <a:moveTo>
                    <a:pt x="2458" y="4380"/>
                  </a:moveTo>
                  <a:lnTo>
                    <a:pt x="3718" y="5640"/>
                  </a:lnTo>
                  <a:lnTo>
                    <a:pt x="1198" y="5640"/>
                  </a:lnTo>
                  <a:lnTo>
                    <a:pt x="2458" y="4380"/>
                  </a:lnTo>
                  <a:close/>
                  <a:moveTo>
                    <a:pt x="5293" y="4411"/>
                  </a:moveTo>
                  <a:lnTo>
                    <a:pt x="6554" y="5671"/>
                  </a:lnTo>
                  <a:lnTo>
                    <a:pt x="4695" y="5671"/>
                  </a:lnTo>
                  <a:lnTo>
                    <a:pt x="4695" y="5640"/>
                  </a:lnTo>
                  <a:lnTo>
                    <a:pt x="4411" y="5356"/>
                  </a:lnTo>
                  <a:lnTo>
                    <a:pt x="5293" y="4411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5986"/>
                  </a:lnTo>
                  <a:cubicBezTo>
                    <a:pt x="0" y="6207"/>
                    <a:pt x="158" y="6365"/>
                    <a:pt x="347" y="6365"/>
                  </a:cubicBezTo>
                  <a:lnTo>
                    <a:pt x="7373" y="6365"/>
                  </a:lnTo>
                  <a:cubicBezTo>
                    <a:pt x="7562" y="6365"/>
                    <a:pt x="7719" y="6207"/>
                    <a:pt x="7719" y="5986"/>
                  </a:cubicBezTo>
                  <a:lnTo>
                    <a:pt x="7719" y="379"/>
                  </a:lnTo>
                  <a:cubicBezTo>
                    <a:pt x="7719" y="158"/>
                    <a:pt x="7562" y="1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71"/>
            <p:cNvSpPr/>
            <p:nvPr/>
          </p:nvSpPr>
          <p:spPr>
            <a:xfrm>
              <a:off x="-44791150" y="243965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041" y="725"/>
                  </a:moveTo>
                  <a:cubicBezTo>
                    <a:pt x="1261" y="725"/>
                    <a:pt x="1419" y="883"/>
                    <a:pt x="1419" y="1072"/>
                  </a:cubicBezTo>
                  <a:cubicBezTo>
                    <a:pt x="1419" y="1261"/>
                    <a:pt x="1261" y="1418"/>
                    <a:pt x="1041" y="1418"/>
                  </a:cubicBezTo>
                  <a:cubicBezTo>
                    <a:pt x="852" y="1418"/>
                    <a:pt x="694" y="1261"/>
                    <a:pt x="694" y="1072"/>
                  </a:cubicBezTo>
                  <a:cubicBezTo>
                    <a:pt x="694" y="883"/>
                    <a:pt x="852" y="725"/>
                    <a:pt x="1041" y="725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32" y="1670"/>
                    <a:pt x="505" y="2143"/>
                    <a:pt x="1041" y="2143"/>
                  </a:cubicBezTo>
                  <a:cubicBezTo>
                    <a:pt x="1639" y="2143"/>
                    <a:pt x="2112" y="1670"/>
                    <a:pt x="2112" y="1072"/>
                  </a:cubicBezTo>
                  <a:cubicBezTo>
                    <a:pt x="2112" y="473"/>
                    <a:pt x="1639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3" name="Google Shape;6213;p71"/>
          <p:cNvSpPr/>
          <p:nvPr/>
        </p:nvSpPr>
        <p:spPr>
          <a:xfrm>
            <a:off x="1920983" y="1688671"/>
            <a:ext cx="330964" cy="330521"/>
          </a:xfrm>
          <a:custGeom>
            <a:avLst/>
            <a:gdLst/>
            <a:ahLst/>
            <a:cxnLst/>
            <a:rect l="l" t="t" r="r" b="b"/>
            <a:pathLst>
              <a:path w="11973" h="11957" extrusionOk="0">
                <a:moveTo>
                  <a:pt x="5986" y="748"/>
                </a:moveTo>
                <a:lnTo>
                  <a:pt x="8003" y="1756"/>
                </a:lnTo>
                <a:lnTo>
                  <a:pt x="5986" y="2796"/>
                </a:lnTo>
                <a:lnTo>
                  <a:pt x="4002" y="1756"/>
                </a:lnTo>
                <a:lnTo>
                  <a:pt x="5986" y="748"/>
                </a:lnTo>
                <a:close/>
                <a:moveTo>
                  <a:pt x="3561" y="2324"/>
                </a:moveTo>
                <a:lnTo>
                  <a:pt x="5671" y="3395"/>
                </a:lnTo>
                <a:lnTo>
                  <a:pt x="5671" y="6136"/>
                </a:lnTo>
                <a:lnTo>
                  <a:pt x="3561" y="5064"/>
                </a:lnTo>
                <a:lnTo>
                  <a:pt x="3561" y="2324"/>
                </a:lnTo>
                <a:close/>
                <a:moveTo>
                  <a:pt x="8475" y="2324"/>
                </a:moveTo>
                <a:lnTo>
                  <a:pt x="8475" y="5064"/>
                </a:lnTo>
                <a:lnTo>
                  <a:pt x="6364" y="6136"/>
                </a:lnTo>
                <a:lnTo>
                  <a:pt x="6364" y="3395"/>
                </a:lnTo>
                <a:lnTo>
                  <a:pt x="8475" y="2324"/>
                </a:lnTo>
                <a:close/>
                <a:moveTo>
                  <a:pt x="3214" y="5663"/>
                </a:moveTo>
                <a:lnTo>
                  <a:pt x="5230" y="6703"/>
                </a:lnTo>
                <a:lnTo>
                  <a:pt x="3214" y="7711"/>
                </a:lnTo>
                <a:lnTo>
                  <a:pt x="1166" y="6703"/>
                </a:lnTo>
                <a:lnTo>
                  <a:pt x="3214" y="5663"/>
                </a:lnTo>
                <a:close/>
                <a:moveTo>
                  <a:pt x="8822" y="5663"/>
                </a:moveTo>
                <a:lnTo>
                  <a:pt x="10870" y="6703"/>
                </a:lnTo>
                <a:lnTo>
                  <a:pt x="8822" y="7711"/>
                </a:lnTo>
                <a:lnTo>
                  <a:pt x="6837" y="6703"/>
                </a:lnTo>
                <a:lnTo>
                  <a:pt x="8822" y="5663"/>
                </a:lnTo>
                <a:close/>
                <a:moveTo>
                  <a:pt x="5671" y="7238"/>
                </a:moveTo>
                <a:lnTo>
                  <a:pt x="5671" y="9948"/>
                </a:lnTo>
                <a:lnTo>
                  <a:pt x="3561" y="11019"/>
                </a:lnTo>
                <a:lnTo>
                  <a:pt x="3561" y="8309"/>
                </a:lnTo>
                <a:lnTo>
                  <a:pt x="5671" y="7238"/>
                </a:lnTo>
                <a:close/>
                <a:moveTo>
                  <a:pt x="11311" y="7238"/>
                </a:moveTo>
                <a:lnTo>
                  <a:pt x="11311" y="10011"/>
                </a:lnTo>
                <a:lnTo>
                  <a:pt x="9200" y="11050"/>
                </a:lnTo>
                <a:lnTo>
                  <a:pt x="9200" y="8309"/>
                </a:lnTo>
                <a:lnTo>
                  <a:pt x="11311" y="7238"/>
                </a:lnTo>
                <a:close/>
                <a:moveTo>
                  <a:pt x="725" y="7270"/>
                </a:moveTo>
                <a:lnTo>
                  <a:pt x="2836" y="8341"/>
                </a:lnTo>
                <a:lnTo>
                  <a:pt x="2836" y="11082"/>
                </a:lnTo>
                <a:lnTo>
                  <a:pt x="725" y="10042"/>
                </a:lnTo>
                <a:lnTo>
                  <a:pt x="725" y="7270"/>
                </a:lnTo>
                <a:close/>
                <a:moveTo>
                  <a:pt x="6364" y="7270"/>
                </a:moveTo>
                <a:lnTo>
                  <a:pt x="8475" y="8341"/>
                </a:lnTo>
                <a:lnTo>
                  <a:pt x="8475" y="11082"/>
                </a:lnTo>
                <a:lnTo>
                  <a:pt x="6364" y="10042"/>
                </a:lnTo>
                <a:lnTo>
                  <a:pt x="6364" y="7270"/>
                </a:lnTo>
                <a:close/>
                <a:moveTo>
                  <a:pt x="5998" y="0"/>
                </a:moveTo>
                <a:cubicBezTo>
                  <a:pt x="5947" y="0"/>
                  <a:pt x="5892" y="8"/>
                  <a:pt x="5829" y="24"/>
                </a:cubicBezTo>
                <a:lnTo>
                  <a:pt x="3056" y="1441"/>
                </a:lnTo>
                <a:cubicBezTo>
                  <a:pt x="2930" y="1536"/>
                  <a:pt x="2836" y="1662"/>
                  <a:pt x="2836" y="1756"/>
                </a:cubicBezTo>
                <a:lnTo>
                  <a:pt x="2836" y="5064"/>
                </a:lnTo>
                <a:lnTo>
                  <a:pt x="221" y="6388"/>
                </a:lnTo>
                <a:cubicBezTo>
                  <a:pt x="95" y="6451"/>
                  <a:pt x="0" y="6577"/>
                  <a:pt x="0" y="6703"/>
                </a:cubicBezTo>
                <a:lnTo>
                  <a:pt x="0" y="10200"/>
                </a:lnTo>
                <a:cubicBezTo>
                  <a:pt x="0" y="10326"/>
                  <a:pt x="95" y="10420"/>
                  <a:pt x="221" y="10515"/>
                </a:cubicBezTo>
                <a:lnTo>
                  <a:pt x="3056" y="11933"/>
                </a:lnTo>
                <a:cubicBezTo>
                  <a:pt x="3088" y="11948"/>
                  <a:pt x="3135" y="11956"/>
                  <a:pt x="3190" y="11956"/>
                </a:cubicBezTo>
                <a:cubicBezTo>
                  <a:pt x="3245" y="11956"/>
                  <a:pt x="3308" y="11948"/>
                  <a:pt x="3371" y="11933"/>
                </a:cubicBezTo>
                <a:lnTo>
                  <a:pt x="5986" y="10578"/>
                </a:lnTo>
                <a:lnTo>
                  <a:pt x="8633" y="11933"/>
                </a:lnTo>
                <a:cubicBezTo>
                  <a:pt x="8680" y="11948"/>
                  <a:pt x="8727" y="11956"/>
                  <a:pt x="8779" y="11956"/>
                </a:cubicBezTo>
                <a:cubicBezTo>
                  <a:pt x="8830" y="11956"/>
                  <a:pt x="8885" y="11948"/>
                  <a:pt x="8948" y="11933"/>
                </a:cubicBezTo>
                <a:lnTo>
                  <a:pt x="11783" y="10515"/>
                </a:lnTo>
                <a:cubicBezTo>
                  <a:pt x="11909" y="10420"/>
                  <a:pt x="11972" y="10326"/>
                  <a:pt x="11972" y="10200"/>
                </a:cubicBezTo>
                <a:lnTo>
                  <a:pt x="11972" y="6703"/>
                </a:lnTo>
                <a:cubicBezTo>
                  <a:pt x="11972" y="6577"/>
                  <a:pt x="11941" y="6451"/>
                  <a:pt x="11783" y="6388"/>
                </a:cubicBezTo>
                <a:lnTo>
                  <a:pt x="9137" y="5064"/>
                </a:lnTo>
                <a:lnTo>
                  <a:pt x="9137" y="1756"/>
                </a:lnTo>
                <a:cubicBezTo>
                  <a:pt x="9137" y="1662"/>
                  <a:pt x="9074" y="1536"/>
                  <a:pt x="8948" y="1441"/>
                </a:cubicBezTo>
                <a:lnTo>
                  <a:pt x="6144" y="24"/>
                </a:lnTo>
                <a:cubicBezTo>
                  <a:pt x="6097" y="8"/>
                  <a:pt x="6049" y="0"/>
                  <a:pt x="59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4" name="Google Shape;6214;p71"/>
          <p:cNvGrpSpPr/>
          <p:nvPr/>
        </p:nvGrpSpPr>
        <p:grpSpPr>
          <a:xfrm>
            <a:off x="1917775" y="2096827"/>
            <a:ext cx="332705" cy="331102"/>
            <a:chOff x="-49786250" y="2316650"/>
            <a:chExt cx="300900" cy="299450"/>
          </a:xfrm>
        </p:grpSpPr>
        <p:sp>
          <p:nvSpPr>
            <p:cNvPr id="6215" name="Google Shape;6215;p71"/>
            <p:cNvSpPr/>
            <p:nvPr/>
          </p:nvSpPr>
          <p:spPr>
            <a:xfrm>
              <a:off x="-49746875" y="2316650"/>
              <a:ext cx="217400" cy="299450"/>
            </a:xfrm>
            <a:custGeom>
              <a:avLst/>
              <a:gdLst/>
              <a:ahLst/>
              <a:cxnLst/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71"/>
            <p:cNvSpPr/>
            <p:nvPr/>
          </p:nvSpPr>
          <p:spPr>
            <a:xfrm>
              <a:off x="-49786250" y="2422325"/>
              <a:ext cx="36250" cy="17350"/>
            </a:xfrm>
            <a:custGeom>
              <a:avLst/>
              <a:gdLst/>
              <a:ahLst/>
              <a:cxnLst/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71"/>
            <p:cNvSpPr/>
            <p:nvPr/>
          </p:nvSpPr>
          <p:spPr>
            <a:xfrm>
              <a:off x="-49783900" y="2362475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71"/>
            <p:cNvSpPr/>
            <p:nvPr/>
          </p:nvSpPr>
          <p:spPr>
            <a:xfrm>
              <a:off x="-49783900" y="2468800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71"/>
            <p:cNvSpPr/>
            <p:nvPr/>
          </p:nvSpPr>
          <p:spPr>
            <a:xfrm>
              <a:off x="-495208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71"/>
            <p:cNvSpPr/>
            <p:nvPr/>
          </p:nvSpPr>
          <p:spPr>
            <a:xfrm>
              <a:off x="-49519250" y="2362475"/>
              <a:ext cx="31525" cy="31325"/>
            </a:xfrm>
            <a:custGeom>
              <a:avLst/>
              <a:gdLst/>
              <a:ahLst/>
              <a:cxnLst/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71"/>
            <p:cNvSpPr/>
            <p:nvPr/>
          </p:nvSpPr>
          <p:spPr>
            <a:xfrm>
              <a:off x="-49519250" y="2468800"/>
              <a:ext cx="31525" cy="30150"/>
            </a:xfrm>
            <a:custGeom>
              <a:avLst/>
              <a:gdLst/>
              <a:ahLst/>
              <a:cxnLst/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2" name="Google Shape;6222;p71"/>
          <p:cNvSpPr/>
          <p:nvPr/>
        </p:nvSpPr>
        <p:spPr>
          <a:xfrm>
            <a:off x="1913589" y="2503535"/>
            <a:ext cx="345752" cy="332705"/>
          </a:xfrm>
          <a:custGeom>
            <a:avLst/>
            <a:gdLst/>
            <a:ahLst/>
            <a:cxnLst/>
            <a:rect l="l" t="t" r="r" b="b"/>
            <a:pathLst>
              <a:path w="12508" h="12036" extrusionOk="0">
                <a:moveTo>
                  <a:pt x="4600" y="725"/>
                </a:moveTo>
                <a:cubicBezTo>
                  <a:pt x="7026" y="725"/>
                  <a:pt x="8475" y="1387"/>
                  <a:pt x="8475" y="1796"/>
                </a:cubicBezTo>
                <a:cubicBezTo>
                  <a:pt x="8475" y="2143"/>
                  <a:pt x="7058" y="2836"/>
                  <a:pt x="4600" y="2836"/>
                </a:cubicBezTo>
                <a:cubicBezTo>
                  <a:pt x="2111" y="2836"/>
                  <a:pt x="725" y="2143"/>
                  <a:pt x="725" y="1796"/>
                </a:cubicBezTo>
                <a:cubicBezTo>
                  <a:pt x="725" y="1387"/>
                  <a:pt x="2143" y="725"/>
                  <a:pt x="4600" y="725"/>
                </a:cubicBezTo>
                <a:close/>
                <a:moveTo>
                  <a:pt x="694" y="2805"/>
                </a:moveTo>
                <a:cubicBezTo>
                  <a:pt x="1670" y="3403"/>
                  <a:pt x="3371" y="3592"/>
                  <a:pt x="4537" y="3592"/>
                </a:cubicBezTo>
                <a:cubicBezTo>
                  <a:pt x="4915" y="3592"/>
                  <a:pt x="5262" y="3592"/>
                  <a:pt x="5608" y="3561"/>
                </a:cubicBezTo>
                <a:lnTo>
                  <a:pt x="5608" y="4002"/>
                </a:lnTo>
                <a:cubicBezTo>
                  <a:pt x="5608" y="4191"/>
                  <a:pt x="5451" y="4348"/>
                  <a:pt x="5262" y="4348"/>
                </a:cubicBezTo>
                <a:cubicBezTo>
                  <a:pt x="4663" y="4348"/>
                  <a:pt x="4191" y="4821"/>
                  <a:pt x="4191" y="5420"/>
                </a:cubicBezTo>
                <a:lnTo>
                  <a:pt x="4191" y="6113"/>
                </a:lnTo>
                <a:cubicBezTo>
                  <a:pt x="4191" y="6302"/>
                  <a:pt x="4033" y="6459"/>
                  <a:pt x="3844" y="6459"/>
                </a:cubicBezTo>
                <a:cubicBezTo>
                  <a:pt x="3655" y="6459"/>
                  <a:pt x="3497" y="6302"/>
                  <a:pt x="3497" y="6113"/>
                </a:cubicBezTo>
                <a:lnTo>
                  <a:pt x="3497" y="5325"/>
                </a:lnTo>
                <a:cubicBezTo>
                  <a:pt x="3529" y="4726"/>
                  <a:pt x="3056" y="4254"/>
                  <a:pt x="2458" y="4254"/>
                </a:cubicBezTo>
                <a:cubicBezTo>
                  <a:pt x="1859" y="4254"/>
                  <a:pt x="1387" y="4726"/>
                  <a:pt x="1387" y="5325"/>
                </a:cubicBezTo>
                <a:lnTo>
                  <a:pt x="1387" y="6743"/>
                </a:lnTo>
                <a:cubicBezTo>
                  <a:pt x="1387" y="6932"/>
                  <a:pt x="1229" y="7089"/>
                  <a:pt x="1040" y="7089"/>
                </a:cubicBezTo>
                <a:cubicBezTo>
                  <a:pt x="851" y="7089"/>
                  <a:pt x="694" y="6932"/>
                  <a:pt x="694" y="6743"/>
                </a:cubicBezTo>
                <a:lnTo>
                  <a:pt x="694" y="2805"/>
                </a:lnTo>
                <a:close/>
                <a:moveTo>
                  <a:pt x="8475" y="2742"/>
                </a:moveTo>
                <a:lnTo>
                  <a:pt x="8475" y="8192"/>
                </a:lnTo>
                <a:cubicBezTo>
                  <a:pt x="7719" y="8034"/>
                  <a:pt x="7026" y="7625"/>
                  <a:pt x="6553" y="6995"/>
                </a:cubicBezTo>
                <a:lnTo>
                  <a:pt x="5104" y="5010"/>
                </a:lnTo>
                <a:cubicBezTo>
                  <a:pt x="5104" y="5010"/>
                  <a:pt x="5167" y="4978"/>
                  <a:pt x="5293" y="4978"/>
                </a:cubicBezTo>
                <a:cubicBezTo>
                  <a:pt x="5892" y="4978"/>
                  <a:pt x="6364" y="4506"/>
                  <a:pt x="6364" y="3907"/>
                </a:cubicBezTo>
                <a:lnTo>
                  <a:pt x="6364" y="3403"/>
                </a:lnTo>
                <a:cubicBezTo>
                  <a:pt x="7215" y="3277"/>
                  <a:pt x="7971" y="3057"/>
                  <a:pt x="8475" y="2742"/>
                </a:cubicBezTo>
                <a:close/>
                <a:moveTo>
                  <a:pt x="9200" y="3844"/>
                </a:moveTo>
                <a:cubicBezTo>
                  <a:pt x="9925" y="4159"/>
                  <a:pt x="10555" y="4695"/>
                  <a:pt x="10996" y="5325"/>
                </a:cubicBezTo>
                <a:cubicBezTo>
                  <a:pt x="11689" y="6302"/>
                  <a:pt x="11153" y="7782"/>
                  <a:pt x="10019" y="8160"/>
                </a:cubicBezTo>
                <a:cubicBezTo>
                  <a:pt x="9735" y="8223"/>
                  <a:pt x="9452" y="8318"/>
                  <a:pt x="9200" y="8318"/>
                </a:cubicBezTo>
                <a:lnTo>
                  <a:pt x="9200" y="3844"/>
                </a:lnTo>
                <a:close/>
                <a:moveTo>
                  <a:pt x="2489" y="4978"/>
                </a:moveTo>
                <a:cubicBezTo>
                  <a:pt x="2678" y="4978"/>
                  <a:pt x="2836" y="5136"/>
                  <a:pt x="2836" y="5325"/>
                </a:cubicBezTo>
                <a:lnTo>
                  <a:pt x="2836" y="6050"/>
                </a:lnTo>
                <a:cubicBezTo>
                  <a:pt x="2836" y="6617"/>
                  <a:pt x="3308" y="7089"/>
                  <a:pt x="3907" y="7089"/>
                </a:cubicBezTo>
                <a:cubicBezTo>
                  <a:pt x="4474" y="7089"/>
                  <a:pt x="4947" y="6680"/>
                  <a:pt x="4978" y="6081"/>
                </a:cubicBezTo>
                <a:lnTo>
                  <a:pt x="5986" y="7467"/>
                </a:lnTo>
                <a:cubicBezTo>
                  <a:pt x="6459" y="8097"/>
                  <a:pt x="7152" y="8570"/>
                  <a:pt x="7877" y="8822"/>
                </a:cubicBezTo>
                <a:cubicBezTo>
                  <a:pt x="8097" y="8917"/>
                  <a:pt x="8286" y="8948"/>
                  <a:pt x="8507" y="8980"/>
                </a:cubicBezTo>
                <a:lnTo>
                  <a:pt x="8507" y="10303"/>
                </a:lnTo>
                <a:cubicBezTo>
                  <a:pt x="8475" y="10618"/>
                  <a:pt x="7058" y="11311"/>
                  <a:pt x="4600" y="11311"/>
                </a:cubicBezTo>
                <a:cubicBezTo>
                  <a:pt x="2111" y="11311"/>
                  <a:pt x="725" y="10586"/>
                  <a:pt x="725" y="10240"/>
                </a:cubicBezTo>
                <a:lnTo>
                  <a:pt x="725" y="7688"/>
                </a:lnTo>
                <a:cubicBezTo>
                  <a:pt x="851" y="7719"/>
                  <a:pt x="977" y="7782"/>
                  <a:pt x="1072" y="7782"/>
                </a:cubicBezTo>
                <a:cubicBezTo>
                  <a:pt x="1670" y="7782"/>
                  <a:pt x="2143" y="7310"/>
                  <a:pt x="2143" y="6711"/>
                </a:cubicBezTo>
                <a:lnTo>
                  <a:pt x="2143" y="5325"/>
                </a:lnTo>
                <a:cubicBezTo>
                  <a:pt x="2143" y="5136"/>
                  <a:pt x="2300" y="4978"/>
                  <a:pt x="2489" y="4978"/>
                </a:cubicBezTo>
                <a:close/>
                <a:moveTo>
                  <a:pt x="4537" y="1"/>
                </a:moveTo>
                <a:cubicBezTo>
                  <a:pt x="3371" y="1"/>
                  <a:pt x="2300" y="158"/>
                  <a:pt x="1481" y="442"/>
                </a:cubicBezTo>
                <a:cubicBezTo>
                  <a:pt x="252" y="851"/>
                  <a:pt x="0" y="1387"/>
                  <a:pt x="0" y="1796"/>
                </a:cubicBezTo>
                <a:lnTo>
                  <a:pt x="0" y="10240"/>
                </a:lnTo>
                <a:cubicBezTo>
                  <a:pt x="0" y="10649"/>
                  <a:pt x="252" y="11153"/>
                  <a:pt x="1481" y="11594"/>
                </a:cubicBezTo>
                <a:cubicBezTo>
                  <a:pt x="2300" y="11878"/>
                  <a:pt x="3403" y="12036"/>
                  <a:pt x="4537" y="12036"/>
                </a:cubicBezTo>
                <a:cubicBezTo>
                  <a:pt x="6837" y="12036"/>
                  <a:pt x="9137" y="11437"/>
                  <a:pt x="9137" y="10240"/>
                </a:cubicBezTo>
                <a:lnTo>
                  <a:pt x="9137" y="8980"/>
                </a:lnTo>
                <a:cubicBezTo>
                  <a:pt x="9515" y="8980"/>
                  <a:pt x="9862" y="8917"/>
                  <a:pt x="10208" y="8791"/>
                </a:cubicBezTo>
                <a:cubicBezTo>
                  <a:pt x="11815" y="8286"/>
                  <a:pt x="12508" y="6302"/>
                  <a:pt x="11563" y="4884"/>
                </a:cubicBezTo>
                <a:cubicBezTo>
                  <a:pt x="10996" y="4096"/>
                  <a:pt x="10208" y="3435"/>
                  <a:pt x="9137" y="2994"/>
                </a:cubicBezTo>
                <a:lnTo>
                  <a:pt x="9137" y="1796"/>
                </a:lnTo>
                <a:cubicBezTo>
                  <a:pt x="9137" y="631"/>
                  <a:pt x="6837" y="1"/>
                  <a:pt x="45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3" name="Google Shape;6223;p71"/>
          <p:cNvSpPr/>
          <p:nvPr/>
        </p:nvSpPr>
        <p:spPr>
          <a:xfrm>
            <a:off x="3988517" y="1718054"/>
            <a:ext cx="332705" cy="331821"/>
          </a:xfrm>
          <a:custGeom>
            <a:avLst/>
            <a:gdLst/>
            <a:ahLst/>
            <a:cxnLst/>
            <a:rect l="l" t="t" r="r" b="b"/>
            <a:pathLst>
              <a:path w="12036" h="12004" extrusionOk="0">
                <a:moveTo>
                  <a:pt x="1450" y="693"/>
                </a:moveTo>
                <a:lnTo>
                  <a:pt x="1450" y="1418"/>
                </a:lnTo>
                <a:lnTo>
                  <a:pt x="756" y="1418"/>
                </a:lnTo>
                <a:lnTo>
                  <a:pt x="756" y="693"/>
                </a:lnTo>
                <a:close/>
                <a:moveTo>
                  <a:pt x="11342" y="693"/>
                </a:moveTo>
                <a:lnTo>
                  <a:pt x="11342" y="1418"/>
                </a:lnTo>
                <a:lnTo>
                  <a:pt x="10618" y="1418"/>
                </a:lnTo>
                <a:lnTo>
                  <a:pt x="10618" y="693"/>
                </a:lnTo>
                <a:close/>
                <a:moveTo>
                  <a:pt x="6049" y="4191"/>
                </a:moveTo>
                <a:cubicBezTo>
                  <a:pt x="6270" y="4191"/>
                  <a:pt x="6427" y="4380"/>
                  <a:pt x="6427" y="4569"/>
                </a:cubicBezTo>
                <a:cubicBezTo>
                  <a:pt x="6427" y="4758"/>
                  <a:pt x="6270" y="4915"/>
                  <a:pt x="6049" y="4915"/>
                </a:cubicBezTo>
                <a:cubicBezTo>
                  <a:pt x="5860" y="4915"/>
                  <a:pt x="5703" y="4758"/>
                  <a:pt x="5703" y="4569"/>
                </a:cubicBezTo>
                <a:cubicBezTo>
                  <a:pt x="5703" y="4380"/>
                  <a:pt x="5860" y="4191"/>
                  <a:pt x="6049" y="4191"/>
                </a:cubicBezTo>
                <a:close/>
                <a:moveTo>
                  <a:pt x="6081" y="1040"/>
                </a:moveTo>
                <a:cubicBezTo>
                  <a:pt x="6144" y="1166"/>
                  <a:pt x="8381" y="5167"/>
                  <a:pt x="8475" y="5262"/>
                </a:cubicBezTo>
                <a:lnTo>
                  <a:pt x="7278" y="7026"/>
                </a:lnTo>
                <a:lnTo>
                  <a:pt x="6427" y="7026"/>
                </a:lnTo>
                <a:lnTo>
                  <a:pt x="6427" y="5577"/>
                </a:lnTo>
                <a:cubicBezTo>
                  <a:pt x="6805" y="5419"/>
                  <a:pt x="7120" y="5041"/>
                  <a:pt x="7120" y="4600"/>
                </a:cubicBezTo>
                <a:cubicBezTo>
                  <a:pt x="7120" y="4001"/>
                  <a:pt x="6648" y="3529"/>
                  <a:pt x="6081" y="3529"/>
                </a:cubicBezTo>
                <a:cubicBezTo>
                  <a:pt x="5482" y="3529"/>
                  <a:pt x="5010" y="4001"/>
                  <a:pt x="5010" y="4600"/>
                </a:cubicBezTo>
                <a:cubicBezTo>
                  <a:pt x="5010" y="5073"/>
                  <a:pt x="5293" y="5451"/>
                  <a:pt x="5703" y="5577"/>
                </a:cubicBezTo>
                <a:lnTo>
                  <a:pt x="5703" y="7026"/>
                </a:lnTo>
                <a:lnTo>
                  <a:pt x="4852" y="7026"/>
                </a:lnTo>
                <a:lnTo>
                  <a:pt x="3655" y="5262"/>
                </a:lnTo>
                <a:cubicBezTo>
                  <a:pt x="3749" y="5167"/>
                  <a:pt x="5986" y="1166"/>
                  <a:pt x="6081" y="1040"/>
                </a:cubicBezTo>
                <a:close/>
                <a:moveTo>
                  <a:pt x="3812" y="3529"/>
                </a:moveTo>
                <a:lnTo>
                  <a:pt x="2899" y="5104"/>
                </a:lnTo>
                <a:cubicBezTo>
                  <a:pt x="2836" y="5230"/>
                  <a:pt x="2836" y="5388"/>
                  <a:pt x="2899" y="5451"/>
                </a:cubicBezTo>
                <a:lnTo>
                  <a:pt x="4064" y="7215"/>
                </a:lnTo>
                <a:cubicBezTo>
                  <a:pt x="3749" y="7404"/>
                  <a:pt x="3529" y="7719"/>
                  <a:pt x="3529" y="8097"/>
                </a:cubicBezTo>
                <a:lnTo>
                  <a:pt x="3529" y="8475"/>
                </a:lnTo>
                <a:lnTo>
                  <a:pt x="693" y="8475"/>
                </a:lnTo>
                <a:lnTo>
                  <a:pt x="693" y="3907"/>
                </a:lnTo>
                <a:cubicBezTo>
                  <a:pt x="788" y="3686"/>
                  <a:pt x="945" y="3529"/>
                  <a:pt x="1103" y="3529"/>
                </a:cubicBezTo>
                <a:close/>
                <a:moveTo>
                  <a:pt x="7436" y="7751"/>
                </a:moveTo>
                <a:cubicBezTo>
                  <a:pt x="7625" y="7751"/>
                  <a:pt x="7782" y="7908"/>
                  <a:pt x="7782" y="8097"/>
                </a:cubicBezTo>
                <a:lnTo>
                  <a:pt x="7782" y="8475"/>
                </a:lnTo>
                <a:lnTo>
                  <a:pt x="4285" y="8475"/>
                </a:lnTo>
                <a:lnTo>
                  <a:pt x="4285" y="8097"/>
                </a:lnTo>
                <a:cubicBezTo>
                  <a:pt x="4285" y="7908"/>
                  <a:pt x="4443" y="7751"/>
                  <a:pt x="4632" y="7751"/>
                </a:cubicBezTo>
                <a:close/>
                <a:moveTo>
                  <a:pt x="10996" y="3529"/>
                </a:moveTo>
                <a:cubicBezTo>
                  <a:pt x="11185" y="3529"/>
                  <a:pt x="11342" y="3686"/>
                  <a:pt x="11342" y="3907"/>
                </a:cubicBezTo>
                <a:lnTo>
                  <a:pt x="11342" y="8475"/>
                </a:lnTo>
                <a:lnTo>
                  <a:pt x="8507" y="8475"/>
                </a:lnTo>
                <a:lnTo>
                  <a:pt x="8507" y="8097"/>
                </a:lnTo>
                <a:cubicBezTo>
                  <a:pt x="8507" y="7719"/>
                  <a:pt x="8318" y="7404"/>
                  <a:pt x="8003" y="7215"/>
                </a:cubicBezTo>
                <a:lnTo>
                  <a:pt x="9137" y="5451"/>
                </a:lnTo>
                <a:cubicBezTo>
                  <a:pt x="9200" y="5356"/>
                  <a:pt x="9200" y="5230"/>
                  <a:pt x="9137" y="5104"/>
                </a:cubicBezTo>
                <a:lnTo>
                  <a:pt x="8223" y="3529"/>
                </a:lnTo>
                <a:close/>
                <a:moveTo>
                  <a:pt x="11342" y="9137"/>
                </a:moveTo>
                <a:lnTo>
                  <a:pt x="11342" y="9483"/>
                </a:lnTo>
                <a:cubicBezTo>
                  <a:pt x="11342" y="9672"/>
                  <a:pt x="11185" y="9830"/>
                  <a:pt x="10996" y="9830"/>
                </a:cubicBezTo>
                <a:lnTo>
                  <a:pt x="1103" y="9830"/>
                </a:lnTo>
                <a:cubicBezTo>
                  <a:pt x="914" y="9830"/>
                  <a:pt x="756" y="9672"/>
                  <a:pt x="756" y="9483"/>
                </a:cubicBezTo>
                <a:lnTo>
                  <a:pt x="756" y="9137"/>
                </a:lnTo>
                <a:close/>
                <a:moveTo>
                  <a:pt x="6427" y="10554"/>
                </a:moveTo>
                <a:lnTo>
                  <a:pt x="6427" y="11248"/>
                </a:lnTo>
                <a:lnTo>
                  <a:pt x="5703" y="11248"/>
                </a:lnTo>
                <a:lnTo>
                  <a:pt x="5703" y="10554"/>
                </a:lnTo>
                <a:close/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lnTo>
                  <a:pt x="0" y="1765"/>
                </a:lnTo>
                <a:cubicBezTo>
                  <a:pt x="0" y="1954"/>
                  <a:pt x="158" y="2111"/>
                  <a:pt x="347" y="2111"/>
                </a:cubicBezTo>
                <a:lnTo>
                  <a:pt x="1765" y="2111"/>
                </a:lnTo>
                <a:cubicBezTo>
                  <a:pt x="1954" y="2111"/>
                  <a:pt x="2111" y="1954"/>
                  <a:pt x="2111" y="1765"/>
                </a:cubicBezTo>
                <a:lnTo>
                  <a:pt x="2111" y="1418"/>
                </a:lnTo>
                <a:lnTo>
                  <a:pt x="5010" y="1418"/>
                </a:lnTo>
                <a:lnTo>
                  <a:pt x="4159" y="2836"/>
                </a:lnTo>
                <a:lnTo>
                  <a:pt x="1072" y="2836"/>
                </a:lnTo>
                <a:cubicBezTo>
                  <a:pt x="473" y="2836"/>
                  <a:pt x="0" y="3308"/>
                  <a:pt x="0" y="3907"/>
                </a:cubicBezTo>
                <a:lnTo>
                  <a:pt x="0" y="9515"/>
                </a:lnTo>
                <a:cubicBezTo>
                  <a:pt x="0" y="10113"/>
                  <a:pt x="473" y="10586"/>
                  <a:pt x="1072" y="10586"/>
                </a:cubicBezTo>
                <a:lnTo>
                  <a:pt x="4947" y="10586"/>
                </a:lnTo>
                <a:lnTo>
                  <a:pt x="4947" y="11311"/>
                </a:lnTo>
                <a:lnTo>
                  <a:pt x="3907" y="11311"/>
                </a:lnTo>
                <a:cubicBezTo>
                  <a:pt x="3686" y="11311"/>
                  <a:pt x="3529" y="11468"/>
                  <a:pt x="3529" y="11657"/>
                </a:cubicBezTo>
                <a:cubicBezTo>
                  <a:pt x="3529" y="11846"/>
                  <a:pt x="3686" y="12004"/>
                  <a:pt x="3907" y="12004"/>
                </a:cubicBezTo>
                <a:lnTo>
                  <a:pt x="8097" y="12004"/>
                </a:lnTo>
                <a:cubicBezTo>
                  <a:pt x="8318" y="12004"/>
                  <a:pt x="8475" y="11846"/>
                  <a:pt x="8475" y="11657"/>
                </a:cubicBezTo>
                <a:cubicBezTo>
                  <a:pt x="8475" y="11468"/>
                  <a:pt x="8318" y="11311"/>
                  <a:pt x="8097" y="11311"/>
                </a:cubicBezTo>
                <a:lnTo>
                  <a:pt x="7057" y="11311"/>
                </a:lnTo>
                <a:lnTo>
                  <a:pt x="7057" y="10586"/>
                </a:lnTo>
                <a:lnTo>
                  <a:pt x="10933" y="10586"/>
                </a:lnTo>
                <a:cubicBezTo>
                  <a:pt x="11531" y="10586"/>
                  <a:pt x="12004" y="10113"/>
                  <a:pt x="12004" y="9515"/>
                </a:cubicBezTo>
                <a:lnTo>
                  <a:pt x="12004" y="3907"/>
                </a:lnTo>
                <a:cubicBezTo>
                  <a:pt x="12035" y="3308"/>
                  <a:pt x="11563" y="2836"/>
                  <a:pt x="10996" y="2836"/>
                </a:cubicBezTo>
                <a:lnTo>
                  <a:pt x="7877" y="2836"/>
                </a:lnTo>
                <a:lnTo>
                  <a:pt x="7057" y="1418"/>
                </a:lnTo>
                <a:lnTo>
                  <a:pt x="9924" y="1418"/>
                </a:lnTo>
                <a:lnTo>
                  <a:pt x="9924" y="1765"/>
                </a:lnTo>
                <a:cubicBezTo>
                  <a:pt x="9924" y="1954"/>
                  <a:pt x="10082" y="2111"/>
                  <a:pt x="10271" y="2111"/>
                </a:cubicBezTo>
                <a:lnTo>
                  <a:pt x="11689" y="2111"/>
                </a:lnTo>
                <a:cubicBezTo>
                  <a:pt x="11878" y="2111"/>
                  <a:pt x="12035" y="1954"/>
                  <a:pt x="12035" y="1765"/>
                </a:cubicBezTo>
                <a:lnTo>
                  <a:pt x="12035" y="347"/>
                </a:lnTo>
                <a:cubicBezTo>
                  <a:pt x="12035" y="158"/>
                  <a:pt x="11878" y="0"/>
                  <a:pt x="11689" y="0"/>
                </a:cubicBezTo>
                <a:lnTo>
                  <a:pt x="10271" y="0"/>
                </a:lnTo>
                <a:cubicBezTo>
                  <a:pt x="10082" y="0"/>
                  <a:pt x="9924" y="158"/>
                  <a:pt x="9924" y="347"/>
                </a:cubicBezTo>
                <a:lnTo>
                  <a:pt x="9924" y="693"/>
                </a:lnTo>
                <a:lnTo>
                  <a:pt x="6648" y="693"/>
                </a:lnTo>
                <a:lnTo>
                  <a:pt x="6333" y="189"/>
                </a:lnTo>
                <a:cubicBezTo>
                  <a:pt x="6270" y="63"/>
                  <a:pt x="6144" y="0"/>
                  <a:pt x="6018" y="0"/>
                </a:cubicBezTo>
                <a:cubicBezTo>
                  <a:pt x="5892" y="0"/>
                  <a:pt x="5797" y="63"/>
                  <a:pt x="5703" y="189"/>
                </a:cubicBezTo>
                <a:lnTo>
                  <a:pt x="5388" y="693"/>
                </a:lnTo>
                <a:lnTo>
                  <a:pt x="2111" y="693"/>
                </a:lnTo>
                <a:lnTo>
                  <a:pt x="2111" y="347"/>
                </a:lnTo>
                <a:cubicBezTo>
                  <a:pt x="2111" y="158"/>
                  <a:pt x="1954" y="0"/>
                  <a:pt x="17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4" name="Google Shape;6224;p71"/>
          <p:cNvGrpSpPr/>
          <p:nvPr/>
        </p:nvGrpSpPr>
        <p:grpSpPr>
          <a:xfrm>
            <a:off x="4045921" y="2124856"/>
            <a:ext cx="213400" cy="332677"/>
            <a:chOff x="-47842400" y="2342000"/>
            <a:chExt cx="193000" cy="300875"/>
          </a:xfrm>
        </p:grpSpPr>
        <p:sp>
          <p:nvSpPr>
            <p:cNvPr id="6225" name="Google Shape;6225;p71"/>
            <p:cNvSpPr/>
            <p:nvPr/>
          </p:nvSpPr>
          <p:spPr>
            <a:xfrm>
              <a:off x="-47809325" y="2412875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extrusionOk="0">
                  <a:moveTo>
                    <a:pt x="1828" y="725"/>
                  </a:moveTo>
                  <a:cubicBezTo>
                    <a:pt x="2301" y="725"/>
                    <a:pt x="2679" y="1009"/>
                    <a:pt x="2805" y="1418"/>
                  </a:cubicBezTo>
                  <a:lnTo>
                    <a:pt x="1828" y="1418"/>
                  </a:lnTo>
                  <a:cubicBezTo>
                    <a:pt x="1639" y="1418"/>
                    <a:pt x="1482" y="1576"/>
                    <a:pt x="1482" y="1796"/>
                  </a:cubicBezTo>
                  <a:lnTo>
                    <a:pt x="1482" y="2773"/>
                  </a:lnTo>
                  <a:cubicBezTo>
                    <a:pt x="1072" y="2647"/>
                    <a:pt x="757" y="2269"/>
                    <a:pt x="757" y="1796"/>
                  </a:cubicBezTo>
                  <a:cubicBezTo>
                    <a:pt x="757" y="1198"/>
                    <a:pt x="1230" y="725"/>
                    <a:pt x="1828" y="725"/>
                  </a:cubicBezTo>
                  <a:close/>
                  <a:moveTo>
                    <a:pt x="2805" y="2143"/>
                  </a:moveTo>
                  <a:cubicBezTo>
                    <a:pt x="2679" y="2458"/>
                    <a:pt x="2458" y="2678"/>
                    <a:pt x="2175" y="2773"/>
                  </a:cubicBezTo>
                  <a:lnTo>
                    <a:pt x="2175" y="2143"/>
                  </a:lnTo>
                  <a:close/>
                  <a:moveTo>
                    <a:pt x="4286" y="2111"/>
                  </a:moveTo>
                  <a:lnTo>
                    <a:pt x="4286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5" y="3309"/>
                    <a:pt x="3372" y="2804"/>
                    <a:pt x="3529" y="2111"/>
                  </a:cubicBezTo>
                  <a:close/>
                  <a:moveTo>
                    <a:pt x="1797" y="1"/>
                  </a:moveTo>
                  <a:cubicBezTo>
                    <a:pt x="789" y="1"/>
                    <a:pt x="1" y="788"/>
                    <a:pt x="1" y="1796"/>
                  </a:cubicBezTo>
                  <a:cubicBezTo>
                    <a:pt x="1" y="2647"/>
                    <a:pt x="599" y="3372"/>
                    <a:pt x="1450" y="3529"/>
                  </a:cubicBezTo>
                  <a:lnTo>
                    <a:pt x="1450" y="4632"/>
                  </a:lnTo>
                  <a:cubicBezTo>
                    <a:pt x="1450" y="4821"/>
                    <a:pt x="1576" y="4978"/>
                    <a:pt x="1797" y="4978"/>
                  </a:cubicBezTo>
                  <a:lnTo>
                    <a:pt x="4601" y="4978"/>
                  </a:lnTo>
                  <a:cubicBezTo>
                    <a:pt x="4790" y="4978"/>
                    <a:pt x="4947" y="4821"/>
                    <a:pt x="4947" y="4632"/>
                  </a:cubicBezTo>
                  <a:lnTo>
                    <a:pt x="4947" y="1828"/>
                  </a:lnTo>
                  <a:cubicBezTo>
                    <a:pt x="4979" y="1576"/>
                    <a:pt x="4821" y="1418"/>
                    <a:pt x="4632" y="1418"/>
                  </a:cubicBezTo>
                  <a:lnTo>
                    <a:pt x="3529" y="1418"/>
                  </a:lnTo>
                  <a:cubicBezTo>
                    <a:pt x="3372" y="631"/>
                    <a:pt x="2647" y="1"/>
                    <a:pt x="17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71"/>
            <p:cNvSpPr/>
            <p:nvPr/>
          </p:nvSpPr>
          <p:spPr>
            <a:xfrm>
              <a:off x="-47842400" y="2342000"/>
              <a:ext cx="193000" cy="300875"/>
            </a:xfrm>
            <a:custGeom>
              <a:avLst/>
              <a:gdLst/>
              <a:ahLst/>
              <a:cxnLst/>
              <a:rect l="l" t="t" r="r" b="b"/>
              <a:pathLst>
                <a:path w="7720" h="12035" extrusionOk="0">
                  <a:moveTo>
                    <a:pt x="6995" y="725"/>
                  </a:moveTo>
                  <a:lnTo>
                    <a:pt x="6995" y="1418"/>
                  </a:lnTo>
                  <a:lnTo>
                    <a:pt x="662" y="1418"/>
                  </a:lnTo>
                  <a:lnTo>
                    <a:pt x="662" y="725"/>
                  </a:lnTo>
                  <a:close/>
                  <a:moveTo>
                    <a:pt x="7058" y="2142"/>
                  </a:moveTo>
                  <a:lnTo>
                    <a:pt x="7058" y="8506"/>
                  </a:lnTo>
                  <a:lnTo>
                    <a:pt x="694" y="8506"/>
                  </a:lnTo>
                  <a:lnTo>
                    <a:pt x="694" y="2142"/>
                  </a:lnTo>
                  <a:close/>
                  <a:moveTo>
                    <a:pt x="7058" y="9200"/>
                  </a:moveTo>
                  <a:lnTo>
                    <a:pt x="7058" y="11310"/>
                  </a:lnTo>
                  <a:lnTo>
                    <a:pt x="694" y="11310"/>
                  </a:lnTo>
                  <a:lnTo>
                    <a:pt x="694" y="9200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7"/>
                    <a:pt x="158" y="12035"/>
                    <a:pt x="347" y="12035"/>
                  </a:cubicBezTo>
                  <a:lnTo>
                    <a:pt x="7373" y="12035"/>
                  </a:lnTo>
                  <a:cubicBezTo>
                    <a:pt x="7562" y="12035"/>
                    <a:pt x="7719" y="11877"/>
                    <a:pt x="7719" y="11657"/>
                  </a:cubicBezTo>
                  <a:lnTo>
                    <a:pt x="7719" y="378"/>
                  </a:lnTo>
                  <a:cubicBezTo>
                    <a:pt x="7719" y="158"/>
                    <a:pt x="7562" y="0"/>
                    <a:pt x="7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71"/>
            <p:cNvSpPr/>
            <p:nvPr/>
          </p:nvSpPr>
          <p:spPr>
            <a:xfrm>
              <a:off x="-47772300" y="2589300"/>
              <a:ext cx="52800" cy="18150"/>
            </a:xfrm>
            <a:custGeom>
              <a:avLst/>
              <a:gdLst/>
              <a:ahLst/>
              <a:cxnLst/>
              <a:rect l="l" t="t" r="r" b="b"/>
              <a:pathLst>
                <a:path w="2112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54" y="725"/>
                    <a:pt x="2111" y="568"/>
                    <a:pt x="2111" y="347"/>
                  </a:cubicBez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8" name="Google Shape;6228;p71"/>
          <p:cNvGrpSpPr/>
          <p:nvPr/>
        </p:nvGrpSpPr>
        <p:grpSpPr>
          <a:xfrm>
            <a:off x="3986697" y="2532417"/>
            <a:ext cx="331848" cy="332705"/>
            <a:chOff x="-47896750" y="2710600"/>
            <a:chExt cx="300125" cy="300900"/>
          </a:xfrm>
        </p:grpSpPr>
        <p:sp>
          <p:nvSpPr>
            <p:cNvPr id="6229" name="Google Shape;6229;p71"/>
            <p:cNvSpPr/>
            <p:nvPr/>
          </p:nvSpPr>
          <p:spPr>
            <a:xfrm>
              <a:off x="-47896750" y="2710600"/>
              <a:ext cx="300125" cy="300900"/>
            </a:xfrm>
            <a:custGeom>
              <a:avLst/>
              <a:gdLst/>
              <a:ahLst/>
              <a:cxnLst/>
              <a:rect l="l" t="t" r="r" b="b"/>
              <a:pathLst>
                <a:path w="12005" h="12036" extrusionOk="0">
                  <a:moveTo>
                    <a:pt x="2836" y="756"/>
                  </a:moveTo>
                  <a:cubicBezTo>
                    <a:pt x="3246" y="756"/>
                    <a:pt x="3561" y="1072"/>
                    <a:pt x="3561" y="1450"/>
                  </a:cubicBezTo>
                  <a:lnTo>
                    <a:pt x="3561" y="2237"/>
                  </a:lnTo>
                  <a:cubicBezTo>
                    <a:pt x="3309" y="2206"/>
                    <a:pt x="3088" y="2174"/>
                    <a:pt x="2836" y="2174"/>
                  </a:cubicBezTo>
                  <a:cubicBezTo>
                    <a:pt x="2616" y="2174"/>
                    <a:pt x="2364" y="2206"/>
                    <a:pt x="2143" y="2237"/>
                  </a:cubicBezTo>
                  <a:lnTo>
                    <a:pt x="2143" y="1450"/>
                  </a:lnTo>
                  <a:cubicBezTo>
                    <a:pt x="2143" y="1072"/>
                    <a:pt x="2458" y="756"/>
                    <a:pt x="2836" y="756"/>
                  </a:cubicBezTo>
                  <a:close/>
                  <a:moveTo>
                    <a:pt x="5231" y="1450"/>
                  </a:moveTo>
                  <a:cubicBezTo>
                    <a:pt x="7026" y="1450"/>
                    <a:pt x="8539" y="2584"/>
                    <a:pt x="9106" y="4254"/>
                  </a:cubicBezTo>
                  <a:cubicBezTo>
                    <a:pt x="8854" y="4254"/>
                    <a:pt x="8633" y="4317"/>
                    <a:pt x="8444" y="4474"/>
                  </a:cubicBezTo>
                  <a:cubicBezTo>
                    <a:pt x="8003" y="3119"/>
                    <a:pt x="6743" y="2174"/>
                    <a:pt x="5231" y="2174"/>
                  </a:cubicBezTo>
                  <a:lnTo>
                    <a:pt x="4254" y="2174"/>
                  </a:lnTo>
                  <a:lnTo>
                    <a:pt x="4254" y="1450"/>
                  </a:lnTo>
                  <a:close/>
                  <a:moveTo>
                    <a:pt x="2868" y="2836"/>
                  </a:moveTo>
                  <a:cubicBezTo>
                    <a:pt x="4033" y="2836"/>
                    <a:pt x="4979" y="3781"/>
                    <a:pt x="4979" y="4947"/>
                  </a:cubicBezTo>
                  <a:lnTo>
                    <a:pt x="4979" y="5671"/>
                  </a:lnTo>
                  <a:lnTo>
                    <a:pt x="757" y="5671"/>
                  </a:lnTo>
                  <a:lnTo>
                    <a:pt x="757" y="4947"/>
                  </a:lnTo>
                  <a:cubicBezTo>
                    <a:pt x="757" y="3781"/>
                    <a:pt x="1702" y="2836"/>
                    <a:pt x="2868" y="2836"/>
                  </a:cubicBezTo>
                  <a:close/>
                  <a:moveTo>
                    <a:pt x="9169" y="4947"/>
                  </a:moveTo>
                  <a:cubicBezTo>
                    <a:pt x="9578" y="4947"/>
                    <a:pt x="9893" y="5262"/>
                    <a:pt x="9893" y="5671"/>
                  </a:cubicBezTo>
                  <a:cubicBezTo>
                    <a:pt x="9893" y="6049"/>
                    <a:pt x="9578" y="6364"/>
                    <a:pt x="9169" y="6364"/>
                  </a:cubicBezTo>
                  <a:cubicBezTo>
                    <a:pt x="8791" y="6364"/>
                    <a:pt x="8476" y="6049"/>
                    <a:pt x="8476" y="5671"/>
                  </a:cubicBezTo>
                  <a:cubicBezTo>
                    <a:pt x="8476" y="5262"/>
                    <a:pt x="8791" y="4947"/>
                    <a:pt x="9169" y="4947"/>
                  </a:cubicBezTo>
                  <a:close/>
                  <a:moveTo>
                    <a:pt x="9547" y="6994"/>
                  </a:moveTo>
                  <a:lnTo>
                    <a:pt x="9547" y="9924"/>
                  </a:lnTo>
                  <a:lnTo>
                    <a:pt x="8822" y="9924"/>
                  </a:lnTo>
                  <a:lnTo>
                    <a:pt x="8822" y="6994"/>
                  </a:lnTo>
                  <a:cubicBezTo>
                    <a:pt x="8948" y="7057"/>
                    <a:pt x="9074" y="7057"/>
                    <a:pt x="9169" y="7057"/>
                  </a:cubicBezTo>
                  <a:cubicBezTo>
                    <a:pt x="9295" y="7057"/>
                    <a:pt x="9421" y="7057"/>
                    <a:pt x="9547" y="6994"/>
                  </a:cubicBezTo>
                  <a:close/>
                  <a:moveTo>
                    <a:pt x="10208" y="10617"/>
                  </a:moveTo>
                  <a:cubicBezTo>
                    <a:pt x="10681" y="10617"/>
                    <a:pt x="11059" y="10933"/>
                    <a:pt x="11217" y="11342"/>
                  </a:cubicBezTo>
                  <a:lnTo>
                    <a:pt x="5703" y="11342"/>
                  </a:lnTo>
                  <a:cubicBezTo>
                    <a:pt x="5861" y="10933"/>
                    <a:pt x="6270" y="10617"/>
                    <a:pt x="6711" y="10617"/>
                  </a:cubicBezTo>
                  <a:close/>
                  <a:moveTo>
                    <a:pt x="2836" y="0"/>
                  </a:moveTo>
                  <a:cubicBezTo>
                    <a:pt x="2049" y="0"/>
                    <a:pt x="1419" y="630"/>
                    <a:pt x="1419" y="1418"/>
                  </a:cubicBezTo>
                  <a:lnTo>
                    <a:pt x="1419" y="2458"/>
                  </a:lnTo>
                  <a:cubicBezTo>
                    <a:pt x="599" y="2930"/>
                    <a:pt x="1" y="3844"/>
                    <a:pt x="1" y="4915"/>
                  </a:cubicBezTo>
                  <a:lnTo>
                    <a:pt x="1" y="5986"/>
                  </a:lnTo>
                  <a:cubicBezTo>
                    <a:pt x="1" y="6175"/>
                    <a:pt x="158" y="6333"/>
                    <a:pt x="347" y="6333"/>
                  </a:cubicBezTo>
                  <a:lnTo>
                    <a:pt x="5294" y="6333"/>
                  </a:lnTo>
                  <a:cubicBezTo>
                    <a:pt x="5483" y="6333"/>
                    <a:pt x="5640" y="6175"/>
                    <a:pt x="5640" y="5986"/>
                  </a:cubicBezTo>
                  <a:lnTo>
                    <a:pt x="5640" y="4915"/>
                  </a:lnTo>
                  <a:cubicBezTo>
                    <a:pt x="5640" y="4096"/>
                    <a:pt x="5294" y="3340"/>
                    <a:pt x="4695" y="2773"/>
                  </a:cubicBezTo>
                  <a:lnTo>
                    <a:pt x="5231" y="2773"/>
                  </a:lnTo>
                  <a:cubicBezTo>
                    <a:pt x="6585" y="2773"/>
                    <a:pt x="7688" y="3781"/>
                    <a:pt x="7877" y="5104"/>
                  </a:cubicBezTo>
                  <a:cubicBezTo>
                    <a:pt x="7846" y="5262"/>
                    <a:pt x="7814" y="5419"/>
                    <a:pt x="7814" y="5608"/>
                  </a:cubicBezTo>
                  <a:cubicBezTo>
                    <a:pt x="7814" y="5986"/>
                    <a:pt x="7909" y="6301"/>
                    <a:pt x="8161" y="6553"/>
                  </a:cubicBezTo>
                  <a:lnTo>
                    <a:pt x="8161" y="9924"/>
                  </a:lnTo>
                  <a:lnTo>
                    <a:pt x="7436" y="9924"/>
                  </a:lnTo>
                  <a:lnTo>
                    <a:pt x="7436" y="9546"/>
                  </a:lnTo>
                  <a:cubicBezTo>
                    <a:pt x="7436" y="9357"/>
                    <a:pt x="7278" y="9200"/>
                    <a:pt x="7089" y="9200"/>
                  </a:cubicBezTo>
                  <a:cubicBezTo>
                    <a:pt x="6900" y="9200"/>
                    <a:pt x="6743" y="9357"/>
                    <a:pt x="6743" y="9546"/>
                  </a:cubicBezTo>
                  <a:lnTo>
                    <a:pt x="6743" y="9924"/>
                  </a:lnTo>
                  <a:cubicBezTo>
                    <a:pt x="5766" y="9924"/>
                    <a:pt x="4979" y="10712"/>
                    <a:pt x="4979" y="11689"/>
                  </a:cubicBezTo>
                  <a:cubicBezTo>
                    <a:pt x="4979" y="11878"/>
                    <a:pt x="5136" y="12035"/>
                    <a:pt x="5325" y="12035"/>
                  </a:cubicBezTo>
                  <a:lnTo>
                    <a:pt x="11658" y="12035"/>
                  </a:lnTo>
                  <a:cubicBezTo>
                    <a:pt x="11847" y="12035"/>
                    <a:pt x="12004" y="11878"/>
                    <a:pt x="12004" y="11689"/>
                  </a:cubicBezTo>
                  <a:cubicBezTo>
                    <a:pt x="12004" y="11216"/>
                    <a:pt x="11815" y="10743"/>
                    <a:pt x="11500" y="10428"/>
                  </a:cubicBezTo>
                  <a:cubicBezTo>
                    <a:pt x="11154" y="10113"/>
                    <a:pt x="10713" y="9924"/>
                    <a:pt x="10240" y="9924"/>
                  </a:cubicBezTo>
                  <a:lnTo>
                    <a:pt x="10240" y="6585"/>
                  </a:lnTo>
                  <a:cubicBezTo>
                    <a:pt x="10492" y="6333"/>
                    <a:pt x="10587" y="5986"/>
                    <a:pt x="10587" y="5608"/>
                  </a:cubicBezTo>
                  <a:cubicBezTo>
                    <a:pt x="10587" y="5104"/>
                    <a:pt x="10334" y="4632"/>
                    <a:pt x="9893" y="4411"/>
                  </a:cubicBezTo>
                  <a:cubicBezTo>
                    <a:pt x="9641" y="3371"/>
                    <a:pt x="9106" y="2458"/>
                    <a:pt x="8287" y="1796"/>
                  </a:cubicBezTo>
                  <a:cubicBezTo>
                    <a:pt x="7405" y="1103"/>
                    <a:pt x="6333" y="693"/>
                    <a:pt x="5231" y="693"/>
                  </a:cubicBezTo>
                  <a:lnTo>
                    <a:pt x="4065" y="693"/>
                  </a:lnTo>
                  <a:cubicBezTo>
                    <a:pt x="3813" y="284"/>
                    <a:pt x="3340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71"/>
            <p:cNvSpPr/>
            <p:nvPr/>
          </p:nvSpPr>
          <p:spPr>
            <a:xfrm>
              <a:off x="-47834525" y="29043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5"/>
                    <a:pt x="347" y="1765"/>
                  </a:cubicBezTo>
                  <a:cubicBezTo>
                    <a:pt x="568" y="1765"/>
                    <a:pt x="694" y="1607"/>
                    <a:pt x="694" y="1418"/>
                  </a:cubicBezTo>
                  <a:lnTo>
                    <a:pt x="694" y="347"/>
                  </a:lnTo>
                  <a:cubicBezTo>
                    <a:pt x="694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71"/>
            <p:cNvSpPr/>
            <p:nvPr/>
          </p:nvSpPr>
          <p:spPr>
            <a:xfrm>
              <a:off x="-47790400" y="2884475"/>
              <a:ext cx="38600" cy="36450"/>
            </a:xfrm>
            <a:custGeom>
              <a:avLst/>
              <a:gdLst/>
              <a:ahLst/>
              <a:cxnLst/>
              <a:rect l="l" t="t" r="r" b="b"/>
              <a:pathLst>
                <a:path w="1544" h="1458" extrusionOk="0">
                  <a:moveTo>
                    <a:pt x="437" y="0"/>
                  </a:moveTo>
                  <a:cubicBezTo>
                    <a:pt x="339" y="0"/>
                    <a:pt x="236" y="24"/>
                    <a:pt x="158" y="71"/>
                  </a:cubicBezTo>
                  <a:cubicBezTo>
                    <a:pt x="0" y="197"/>
                    <a:pt x="32" y="449"/>
                    <a:pt x="158" y="607"/>
                  </a:cubicBezTo>
                  <a:lnTo>
                    <a:pt x="914" y="1363"/>
                  </a:lnTo>
                  <a:cubicBezTo>
                    <a:pt x="1040" y="1457"/>
                    <a:pt x="1103" y="1457"/>
                    <a:pt x="1197" y="1457"/>
                  </a:cubicBezTo>
                  <a:cubicBezTo>
                    <a:pt x="1260" y="1457"/>
                    <a:pt x="1386" y="1426"/>
                    <a:pt x="1418" y="1363"/>
                  </a:cubicBezTo>
                  <a:cubicBezTo>
                    <a:pt x="1544" y="1237"/>
                    <a:pt x="1544" y="985"/>
                    <a:pt x="1418" y="827"/>
                  </a:cubicBezTo>
                  <a:lnTo>
                    <a:pt x="693" y="71"/>
                  </a:lnTo>
                  <a:cubicBezTo>
                    <a:pt x="630" y="24"/>
                    <a:pt x="536" y="0"/>
                    <a:pt x="4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71"/>
            <p:cNvSpPr/>
            <p:nvPr/>
          </p:nvSpPr>
          <p:spPr>
            <a:xfrm>
              <a:off x="-47896750" y="2885150"/>
              <a:ext cx="37050" cy="37350"/>
            </a:xfrm>
            <a:custGeom>
              <a:avLst/>
              <a:gdLst/>
              <a:ahLst/>
              <a:cxnLst/>
              <a:rect l="l" t="t" r="r" b="b"/>
              <a:pathLst>
                <a:path w="1482" h="1494" extrusionOk="0">
                  <a:moveTo>
                    <a:pt x="1122" y="0"/>
                  </a:moveTo>
                  <a:cubicBezTo>
                    <a:pt x="1027" y="0"/>
                    <a:pt x="933" y="40"/>
                    <a:pt x="883" y="107"/>
                  </a:cubicBezTo>
                  <a:lnTo>
                    <a:pt x="127" y="863"/>
                  </a:lnTo>
                  <a:cubicBezTo>
                    <a:pt x="1" y="958"/>
                    <a:pt x="1" y="1210"/>
                    <a:pt x="127" y="1367"/>
                  </a:cubicBezTo>
                  <a:cubicBezTo>
                    <a:pt x="221" y="1430"/>
                    <a:pt x="284" y="1493"/>
                    <a:pt x="379" y="1493"/>
                  </a:cubicBezTo>
                  <a:cubicBezTo>
                    <a:pt x="442" y="1493"/>
                    <a:pt x="568" y="1430"/>
                    <a:pt x="599" y="1367"/>
                  </a:cubicBezTo>
                  <a:lnTo>
                    <a:pt x="1356" y="611"/>
                  </a:lnTo>
                  <a:cubicBezTo>
                    <a:pt x="1482" y="485"/>
                    <a:pt x="1482" y="264"/>
                    <a:pt x="1356" y="107"/>
                  </a:cubicBezTo>
                  <a:cubicBezTo>
                    <a:pt x="1296" y="33"/>
                    <a:pt x="1208" y="0"/>
                    <a:pt x="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3" name="Google Shape;6233;p71"/>
          <p:cNvGrpSpPr/>
          <p:nvPr/>
        </p:nvGrpSpPr>
        <p:grpSpPr>
          <a:xfrm>
            <a:off x="6041972" y="1727717"/>
            <a:ext cx="332705" cy="291794"/>
            <a:chOff x="-46033225" y="1982825"/>
            <a:chExt cx="300900" cy="263900"/>
          </a:xfrm>
        </p:grpSpPr>
        <p:sp>
          <p:nvSpPr>
            <p:cNvPr id="6234" name="Google Shape;6234;p71"/>
            <p:cNvSpPr/>
            <p:nvPr/>
          </p:nvSpPr>
          <p:spPr>
            <a:xfrm>
              <a:off x="-45962325" y="2053725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25"/>
                  </a:moveTo>
                  <a:cubicBezTo>
                    <a:pt x="4505" y="725"/>
                    <a:pt x="5608" y="1828"/>
                    <a:pt x="5608" y="3151"/>
                  </a:cubicBezTo>
                  <a:cubicBezTo>
                    <a:pt x="5608" y="4506"/>
                    <a:pt x="4505" y="5608"/>
                    <a:pt x="3151" y="5608"/>
                  </a:cubicBezTo>
                  <a:cubicBezTo>
                    <a:pt x="1827" y="5608"/>
                    <a:pt x="725" y="4474"/>
                    <a:pt x="725" y="3151"/>
                  </a:cubicBezTo>
                  <a:cubicBezTo>
                    <a:pt x="725" y="1828"/>
                    <a:pt x="1827" y="725"/>
                    <a:pt x="3151" y="725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4"/>
                    <a:pt x="1418" y="6301"/>
                    <a:pt x="3151" y="6301"/>
                  </a:cubicBezTo>
                  <a:cubicBezTo>
                    <a:pt x="4883" y="6301"/>
                    <a:pt x="6301" y="4884"/>
                    <a:pt x="6301" y="3151"/>
                  </a:cubicBezTo>
                  <a:cubicBezTo>
                    <a:pt x="6301" y="1418"/>
                    <a:pt x="4883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71"/>
            <p:cNvSpPr/>
            <p:nvPr/>
          </p:nvSpPr>
          <p:spPr>
            <a:xfrm>
              <a:off x="-45927675" y="2088375"/>
              <a:ext cx="89025" cy="88250"/>
            </a:xfrm>
            <a:custGeom>
              <a:avLst/>
              <a:gdLst/>
              <a:ahLst/>
              <a:cxnLst/>
              <a:rect l="l" t="t" r="r" b="b"/>
              <a:pathLst>
                <a:path w="3561" h="3530" extrusionOk="0">
                  <a:moveTo>
                    <a:pt x="1765" y="694"/>
                  </a:moveTo>
                  <a:cubicBezTo>
                    <a:pt x="2363" y="694"/>
                    <a:pt x="2836" y="1166"/>
                    <a:pt x="2836" y="1765"/>
                  </a:cubicBezTo>
                  <a:cubicBezTo>
                    <a:pt x="2804" y="2363"/>
                    <a:pt x="2332" y="2836"/>
                    <a:pt x="1765" y="2836"/>
                  </a:cubicBezTo>
                  <a:cubicBezTo>
                    <a:pt x="1197" y="2836"/>
                    <a:pt x="725" y="2363"/>
                    <a:pt x="725" y="1765"/>
                  </a:cubicBezTo>
                  <a:cubicBezTo>
                    <a:pt x="725" y="1166"/>
                    <a:pt x="1197" y="694"/>
                    <a:pt x="1765" y="694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5"/>
                  </a:cubicBezTo>
                  <a:cubicBezTo>
                    <a:pt x="3497" y="788"/>
                    <a:pt x="2710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71"/>
            <p:cNvSpPr/>
            <p:nvPr/>
          </p:nvSpPr>
          <p:spPr>
            <a:xfrm>
              <a:off x="-46033225" y="1982825"/>
              <a:ext cx="300900" cy="263900"/>
            </a:xfrm>
            <a:custGeom>
              <a:avLst/>
              <a:gdLst/>
              <a:ahLst/>
              <a:cxnLst/>
              <a:rect l="l" t="t" r="r" b="b"/>
              <a:pathLst>
                <a:path w="12036" h="10556" extrusionOk="0">
                  <a:moveTo>
                    <a:pt x="7184" y="726"/>
                  </a:moveTo>
                  <a:lnTo>
                    <a:pt x="7530" y="1419"/>
                  </a:lnTo>
                  <a:lnTo>
                    <a:pt x="4474" y="1419"/>
                  </a:lnTo>
                  <a:lnTo>
                    <a:pt x="4821" y="726"/>
                  </a:lnTo>
                  <a:close/>
                  <a:moveTo>
                    <a:pt x="694" y="3750"/>
                  </a:moveTo>
                  <a:lnTo>
                    <a:pt x="1387" y="4097"/>
                  </a:lnTo>
                  <a:lnTo>
                    <a:pt x="1387" y="7877"/>
                  </a:lnTo>
                  <a:lnTo>
                    <a:pt x="694" y="8224"/>
                  </a:lnTo>
                  <a:lnTo>
                    <a:pt x="694" y="3750"/>
                  </a:lnTo>
                  <a:close/>
                  <a:moveTo>
                    <a:pt x="11279" y="3750"/>
                  </a:moveTo>
                  <a:lnTo>
                    <a:pt x="11279" y="8224"/>
                  </a:lnTo>
                  <a:lnTo>
                    <a:pt x="10555" y="7877"/>
                  </a:lnTo>
                  <a:lnTo>
                    <a:pt x="10555" y="4097"/>
                  </a:lnTo>
                  <a:lnTo>
                    <a:pt x="11279" y="3750"/>
                  </a:lnTo>
                  <a:close/>
                  <a:moveTo>
                    <a:pt x="10933" y="2175"/>
                  </a:moveTo>
                  <a:cubicBezTo>
                    <a:pt x="11122" y="2175"/>
                    <a:pt x="11279" y="2332"/>
                    <a:pt x="11279" y="2521"/>
                  </a:cubicBezTo>
                  <a:lnTo>
                    <a:pt x="11279" y="2994"/>
                  </a:lnTo>
                  <a:lnTo>
                    <a:pt x="10051" y="3592"/>
                  </a:lnTo>
                  <a:cubicBezTo>
                    <a:pt x="9925" y="3655"/>
                    <a:pt x="9862" y="3781"/>
                    <a:pt x="9862" y="3908"/>
                  </a:cubicBezTo>
                  <a:lnTo>
                    <a:pt x="9862" y="8098"/>
                  </a:lnTo>
                  <a:cubicBezTo>
                    <a:pt x="9862" y="8224"/>
                    <a:pt x="9925" y="8350"/>
                    <a:pt x="10051" y="8444"/>
                  </a:cubicBezTo>
                  <a:lnTo>
                    <a:pt x="11279" y="9011"/>
                  </a:lnTo>
                  <a:lnTo>
                    <a:pt x="11279" y="9484"/>
                  </a:lnTo>
                  <a:cubicBezTo>
                    <a:pt x="11279" y="9704"/>
                    <a:pt x="11122" y="9830"/>
                    <a:pt x="10933" y="9830"/>
                  </a:cubicBezTo>
                  <a:lnTo>
                    <a:pt x="1040" y="9830"/>
                  </a:lnTo>
                  <a:cubicBezTo>
                    <a:pt x="851" y="9830"/>
                    <a:pt x="694" y="9673"/>
                    <a:pt x="694" y="9484"/>
                  </a:cubicBezTo>
                  <a:lnTo>
                    <a:pt x="694" y="9011"/>
                  </a:lnTo>
                  <a:lnTo>
                    <a:pt x="1891" y="8444"/>
                  </a:lnTo>
                  <a:cubicBezTo>
                    <a:pt x="2017" y="8350"/>
                    <a:pt x="2111" y="8224"/>
                    <a:pt x="2111" y="8098"/>
                  </a:cubicBezTo>
                  <a:lnTo>
                    <a:pt x="2111" y="3908"/>
                  </a:lnTo>
                  <a:cubicBezTo>
                    <a:pt x="2111" y="3781"/>
                    <a:pt x="2017" y="3655"/>
                    <a:pt x="1891" y="3592"/>
                  </a:cubicBezTo>
                  <a:lnTo>
                    <a:pt x="694" y="2994"/>
                  </a:lnTo>
                  <a:lnTo>
                    <a:pt x="694" y="2521"/>
                  </a:lnTo>
                  <a:cubicBezTo>
                    <a:pt x="694" y="2332"/>
                    <a:pt x="851" y="2175"/>
                    <a:pt x="1040" y="2175"/>
                  </a:cubicBezTo>
                  <a:close/>
                  <a:moveTo>
                    <a:pt x="4632" y="1"/>
                  </a:moveTo>
                  <a:cubicBezTo>
                    <a:pt x="4506" y="1"/>
                    <a:pt x="4380" y="95"/>
                    <a:pt x="4317" y="190"/>
                  </a:cubicBezTo>
                  <a:lnTo>
                    <a:pt x="3718" y="1419"/>
                  </a:lnTo>
                  <a:lnTo>
                    <a:pt x="2143" y="1419"/>
                  </a:lnTo>
                  <a:lnTo>
                    <a:pt x="2143" y="1072"/>
                  </a:lnTo>
                  <a:cubicBezTo>
                    <a:pt x="2143" y="883"/>
                    <a:pt x="1985" y="694"/>
                    <a:pt x="1796" y="694"/>
                  </a:cubicBezTo>
                  <a:cubicBezTo>
                    <a:pt x="1576" y="694"/>
                    <a:pt x="1418" y="883"/>
                    <a:pt x="1418" y="1072"/>
                  </a:cubicBezTo>
                  <a:lnTo>
                    <a:pt x="1418" y="1419"/>
                  </a:lnTo>
                  <a:lnTo>
                    <a:pt x="1072" y="1419"/>
                  </a:lnTo>
                  <a:cubicBezTo>
                    <a:pt x="473" y="1419"/>
                    <a:pt x="1" y="1891"/>
                    <a:pt x="1" y="2490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lnTo>
                    <a:pt x="10964" y="10555"/>
                  </a:lnTo>
                  <a:cubicBezTo>
                    <a:pt x="11563" y="10555"/>
                    <a:pt x="12035" y="10082"/>
                    <a:pt x="12035" y="9484"/>
                  </a:cubicBezTo>
                  <a:lnTo>
                    <a:pt x="12035" y="2490"/>
                  </a:lnTo>
                  <a:cubicBezTo>
                    <a:pt x="12004" y="1891"/>
                    <a:pt x="11500" y="1419"/>
                    <a:pt x="10933" y="1419"/>
                  </a:cubicBezTo>
                  <a:lnTo>
                    <a:pt x="8318" y="1419"/>
                  </a:lnTo>
                  <a:lnTo>
                    <a:pt x="7719" y="190"/>
                  </a:lnTo>
                  <a:cubicBezTo>
                    <a:pt x="7656" y="95"/>
                    <a:pt x="7530" y="1"/>
                    <a:pt x="74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7" name="Google Shape;6237;p71"/>
          <p:cNvGrpSpPr/>
          <p:nvPr/>
        </p:nvGrpSpPr>
        <p:grpSpPr>
          <a:xfrm>
            <a:off x="6038932" y="2116564"/>
            <a:ext cx="338786" cy="302133"/>
            <a:chOff x="-46034000" y="2334500"/>
            <a:chExt cx="306400" cy="273250"/>
          </a:xfrm>
        </p:grpSpPr>
        <p:sp>
          <p:nvSpPr>
            <p:cNvPr id="6238" name="Google Shape;6238;p71"/>
            <p:cNvSpPr/>
            <p:nvPr/>
          </p:nvSpPr>
          <p:spPr>
            <a:xfrm>
              <a:off x="-46034000" y="2334500"/>
              <a:ext cx="306400" cy="273250"/>
            </a:xfrm>
            <a:custGeom>
              <a:avLst/>
              <a:gdLst/>
              <a:ahLst/>
              <a:cxnLst/>
              <a:rect l="l" t="t" r="r" b="b"/>
              <a:pathLst>
                <a:path w="12256" h="10930" extrusionOk="0">
                  <a:moveTo>
                    <a:pt x="9519" y="718"/>
                  </a:moveTo>
                  <a:cubicBezTo>
                    <a:pt x="9971" y="718"/>
                    <a:pt x="10428" y="883"/>
                    <a:pt x="10775" y="1214"/>
                  </a:cubicBezTo>
                  <a:cubicBezTo>
                    <a:pt x="11499" y="1875"/>
                    <a:pt x="11499" y="2978"/>
                    <a:pt x="10806" y="3640"/>
                  </a:cubicBezTo>
                  <a:lnTo>
                    <a:pt x="5734" y="8743"/>
                  </a:lnTo>
                  <a:lnTo>
                    <a:pt x="3403" y="8113"/>
                  </a:lnTo>
                  <a:lnTo>
                    <a:pt x="3214" y="6286"/>
                  </a:lnTo>
                  <a:lnTo>
                    <a:pt x="8286" y="1214"/>
                  </a:lnTo>
                  <a:cubicBezTo>
                    <a:pt x="8617" y="883"/>
                    <a:pt x="9066" y="718"/>
                    <a:pt x="9519" y="718"/>
                  </a:cubicBezTo>
                  <a:close/>
                  <a:moveTo>
                    <a:pt x="2678" y="7830"/>
                  </a:moveTo>
                  <a:lnTo>
                    <a:pt x="2773" y="8460"/>
                  </a:lnTo>
                  <a:cubicBezTo>
                    <a:pt x="2773" y="8617"/>
                    <a:pt x="2867" y="8743"/>
                    <a:pt x="3025" y="8775"/>
                  </a:cubicBezTo>
                  <a:lnTo>
                    <a:pt x="4411" y="9121"/>
                  </a:lnTo>
                  <a:lnTo>
                    <a:pt x="3277" y="10224"/>
                  </a:lnTo>
                  <a:lnTo>
                    <a:pt x="1040" y="9500"/>
                  </a:lnTo>
                  <a:lnTo>
                    <a:pt x="2678" y="7830"/>
                  </a:lnTo>
                  <a:close/>
                  <a:moveTo>
                    <a:pt x="9578" y="1"/>
                  </a:moveTo>
                  <a:cubicBezTo>
                    <a:pt x="8947" y="1"/>
                    <a:pt x="8317" y="237"/>
                    <a:pt x="7845" y="710"/>
                  </a:cubicBezTo>
                  <a:lnTo>
                    <a:pt x="2647" y="5908"/>
                  </a:lnTo>
                  <a:cubicBezTo>
                    <a:pt x="2583" y="5971"/>
                    <a:pt x="2520" y="6097"/>
                    <a:pt x="2520" y="6160"/>
                  </a:cubicBezTo>
                  <a:lnTo>
                    <a:pt x="2615" y="6885"/>
                  </a:lnTo>
                  <a:lnTo>
                    <a:pt x="126" y="9373"/>
                  </a:lnTo>
                  <a:cubicBezTo>
                    <a:pt x="32" y="9437"/>
                    <a:pt x="0" y="9563"/>
                    <a:pt x="32" y="9689"/>
                  </a:cubicBezTo>
                  <a:cubicBezTo>
                    <a:pt x="95" y="9815"/>
                    <a:pt x="158" y="9878"/>
                    <a:pt x="284" y="9909"/>
                  </a:cubicBezTo>
                  <a:lnTo>
                    <a:pt x="3277" y="10917"/>
                  </a:lnTo>
                  <a:cubicBezTo>
                    <a:pt x="3308" y="10925"/>
                    <a:pt x="3342" y="10929"/>
                    <a:pt x="3375" y="10929"/>
                  </a:cubicBezTo>
                  <a:cubicBezTo>
                    <a:pt x="3475" y="10929"/>
                    <a:pt x="3576" y="10894"/>
                    <a:pt x="3623" y="10823"/>
                  </a:cubicBezTo>
                  <a:lnTo>
                    <a:pt x="5198" y="9247"/>
                  </a:lnTo>
                  <a:lnTo>
                    <a:pt x="5797" y="9405"/>
                  </a:lnTo>
                  <a:cubicBezTo>
                    <a:pt x="5831" y="9413"/>
                    <a:pt x="5865" y="9417"/>
                    <a:pt x="5898" y="9417"/>
                  </a:cubicBezTo>
                  <a:cubicBezTo>
                    <a:pt x="5988" y="9417"/>
                    <a:pt x="6074" y="9388"/>
                    <a:pt x="6144" y="9342"/>
                  </a:cubicBezTo>
                  <a:lnTo>
                    <a:pt x="11342" y="4144"/>
                  </a:lnTo>
                  <a:cubicBezTo>
                    <a:pt x="12256" y="3230"/>
                    <a:pt x="12256" y="1655"/>
                    <a:pt x="11310" y="710"/>
                  </a:cubicBezTo>
                  <a:cubicBezTo>
                    <a:pt x="10838" y="237"/>
                    <a:pt x="10208" y="1"/>
                    <a:pt x="9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71"/>
            <p:cNvSpPr/>
            <p:nvPr/>
          </p:nvSpPr>
          <p:spPr>
            <a:xfrm>
              <a:off x="-45879625" y="2374275"/>
              <a:ext cx="105550" cy="104000"/>
            </a:xfrm>
            <a:custGeom>
              <a:avLst/>
              <a:gdLst/>
              <a:ahLst/>
              <a:cxnLst/>
              <a:rect l="l" t="t" r="r" b="b"/>
              <a:pathLst>
                <a:path w="4222" h="4160" extrusionOk="0">
                  <a:moveTo>
                    <a:pt x="2899" y="788"/>
                  </a:moveTo>
                  <a:lnTo>
                    <a:pt x="3403" y="1324"/>
                  </a:lnTo>
                  <a:lnTo>
                    <a:pt x="2899" y="1828"/>
                  </a:lnTo>
                  <a:lnTo>
                    <a:pt x="2363" y="1324"/>
                  </a:lnTo>
                  <a:lnTo>
                    <a:pt x="2899" y="788"/>
                  </a:lnTo>
                  <a:close/>
                  <a:moveTo>
                    <a:pt x="1859" y="1828"/>
                  </a:moveTo>
                  <a:lnTo>
                    <a:pt x="2363" y="2332"/>
                  </a:lnTo>
                  <a:lnTo>
                    <a:pt x="1386" y="3340"/>
                  </a:lnTo>
                  <a:lnTo>
                    <a:pt x="882" y="2805"/>
                  </a:lnTo>
                  <a:lnTo>
                    <a:pt x="1859" y="1828"/>
                  </a:lnTo>
                  <a:close/>
                  <a:moveTo>
                    <a:pt x="2879" y="1"/>
                  </a:moveTo>
                  <a:cubicBezTo>
                    <a:pt x="2788" y="1"/>
                    <a:pt x="2694" y="32"/>
                    <a:pt x="2615" y="95"/>
                  </a:cubicBezTo>
                  <a:lnTo>
                    <a:pt x="126" y="2584"/>
                  </a:lnTo>
                  <a:cubicBezTo>
                    <a:pt x="0" y="2710"/>
                    <a:pt x="0" y="2931"/>
                    <a:pt x="126" y="3088"/>
                  </a:cubicBezTo>
                  <a:lnTo>
                    <a:pt x="1103" y="4065"/>
                  </a:lnTo>
                  <a:cubicBezTo>
                    <a:pt x="1166" y="4128"/>
                    <a:pt x="1260" y="4159"/>
                    <a:pt x="1359" y="4159"/>
                  </a:cubicBezTo>
                  <a:cubicBezTo>
                    <a:pt x="1457" y="4159"/>
                    <a:pt x="1560" y="4128"/>
                    <a:pt x="1638" y="4065"/>
                  </a:cubicBezTo>
                  <a:lnTo>
                    <a:pt x="4096" y="1608"/>
                  </a:lnTo>
                  <a:cubicBezTo>
                    <a:pt x="4222" y="1482"/>
                    <a:pt x="4222" y="1229"/>
                    <a:pt x="4096" y="1072"/>
                  </a:cubicBezTo>
                  <a:lnTo>
                    <a:pt x="3119" y="95"/>
                  </a:lnTo>
                  <a:cubicBezTo>
                    <a:pt x="3056" y="32"/>
                    <a:pt x="2969" y="1"/>
                    <a:pt x="28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71"/>
            <p:cNvSpPr/>
            <p:nvPr/>
          </p:nvSpPr>
          <p:spPr>
            <a:xfrm>
              <a:off x="-45922950" y="2474125"/>
              <a:ext cx="49625" cy="47475"/>
            </a:xfrm>
            <a:custGeom>
              <a:avLst/>
              <a:gdLst/>
              <a:ahLst/>
              <a:cxnLst/>
              <a:rect l="l" t="t" r="r" b="b"/>
              <a:pathLst>
                <a:path w="1985" h="1899" extrusionOk="0">
                  <a:moveTo>
                    <a:pt x="1607" y="0"/>
                  </a:moveTo>
                  <a:cubicBezTo>
                    <a:pt x="1520" y="0"/>
                    <a:pt x="1434" y="24"/>
                    <a:pt x="1355" y="71"/>
                  </a:cubicBezTo>
                  <a:lnTo>
                    <a:pt x="126" y="1300"/>
                  </a:lnTo>
                  <a:cubicBezTo>
                    <a:pt x="0" y="1426"/>
                    <a:pt x="0" y="1646"/>
                    <a:pt x="126" y="1804"/>
                  </a:cubicBezTo>
                  <a:cubicBezTo>
                    <a:pt x="189" y="1867"/>
                    <a:pt x="276" y="1898"/>
                    <a:pt x="367" y="1898"/>
                  </a:cubicBezTo>
                  <a:cubicBezTo>
                    <a:pt x="457" y="1898"/>
                    <a:pt x="552" y="1867"/>
                    <a:pt x="630" y="1804"/>
                  </a:cubicBezTo>
                  <a:lnTo>
                    <a:pt x="1859" y="607"/>
                  </a:lnTo>
                  <a:cubicBezTo>
                    <a:pt x="1985" y="480"/>
                    <a:pt x="1985" y="228"/>
                    <a:pt x="1859" y="71"/>
                  </a:cubicBezTo>
                  <a:cubicBezTo>
                    <a:pt x="1780" y="24"/>
                    <a:pt x="1694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1" name="Google Shape;6241;p71"/>
          <p:cNvGrpSpPr/>
          <p:nvPr/>
        </p:nvGrpSpPr>
        <p:grpSpPr>
          <a:xfrm>
            <a:off x="6081598" y="2523599"/>
            <a:ext cx="253454" cy="330190"/>
            <a:chOff x="-45998575" y="2702625"/>
            <a:chExt cx="229225" cy="298625"/>
          </a:xfrm>
        </p:grpSpPr>
        <p:sp>
          <p:nvSpPr>
            <p:cNvPr id="6242" name="Google Shape;6242;p71"/>
            <p:cNvSpPr/>
            <p:nvPr/>
          </p:nvSpPr>
          <p:spPr>
            <a:xfrm>
              <a:off x="-45944225" y="2702625"/>
              <a:ext cx="125250" cy="298625"/>
            </a:xfrm>
            <a:custGeom>
              <a:avLst/>
              <a:gdLst/>
              <a:ahLst/>
              <a:cxnLst/>
              <a:rect l="l" t="t" r="r" b="b"/>
              <a:pathLst>
                <a:path w="5010" h="11945" extrusionOk="0">
                  <a:moveTo>
                    <a:pt x="2427" y="682"/>
                  </a:moveTo>
                  <a:cubicBezTo>
                    <a:pt x="2860" y="682"/>
                    <a:pt x="3308" y="817"/>
                    <a:pt x="3624" y="1107"/>
                  </a:cubicBezTo>
                  <a:cubicBezTo>
                    <a:pt x="4033" y="1454"/>
                    <a:pt x="4254" y="1926"/>
                    <a:pt x="4254" y="2430"/>
                  </a:cubicBezTo>
                  <a:cubicBezTo>
                    <a:pt x="4159" y="2745"/>
                    <a:pt x="4096" y="3060"/>
                    <a:pt x="3939" y="3344"/>
                  </a:cubicBezTo>
                  <a:cubicBezTo>
                    <a:pt x="3844" y="3470"/>
                    <a:pt x="3813" y="3533"/>
                    <a:pt x="3750" y="3659"/>
                  </a:cubicBezTo>
                  <a:cubicBezTo>
                    <a:pt x="3498" y="4005"/>
                    <a:pt x="3214" y="4446"/>
                    <a:pt x="3151" y="4919"/>
                  </a:cubicBezTo>
                  <a:lnTo>
                    <a:pt x="2805" y="4919"/>
                  </a:lnTo>
                  <a:lnTo>
                    <a:pt x="2805" y="2808"/>
                  </a:lnTo>
                  <a:lnTo>
                    <a:pt x="3151" y="2808"/>
                  </a:lnTo>
                  <a:cubicBezTo>
                    <a:pt x="3340" y="2808"/>
                    <a:pt x="3498" y="2651"/>
                    <a:pt x="3498" y="2430"/>
                  </a:cubicBezTo>
                  <a:cubicBezTo>
                    <a:pt x="3498" y="2241"/>
                    <a:pt x="3340" y="2084"/>
                    <a:pt x="3151" y="2084"/>
                  </a:cubicBezTo>
                  <a:lnTo>
                    <a:pt x="1733" y="2084"/>
                  </a:lnTo>
                  <a:cubicBezTo>
                    <a:pt x="1544" y="2084"/>
                    <a:pt x="1387" y="2241"/>
                    <a:pt x="1387" y="2430"/>
                  </a:cubicBezTo>
                  <a:cubicBezTo>
                    <a:pt x="1387" y="2651"/>
                    <a:pt x="1544" y="2808"/>
                    <a:pt x="1733" y="2808"/>
                  </a:cubicBezTo>
                  <a:lnTo>
                    <a:pt x="2080" y="2808"/>
                  </a:lnTo>
                  <a:lnTo>
                    <a:pt x="2080" y="4919"/>
                  </a:lnTo>
                  <a:lnTo>
                    <a:pt x="1733" y="4919"/>
                  </a:lnTo>
                  <a:cubicBezTo>
                    <a:pt x="1639" y="4478"/>
                    <a:pt x="1418" y="4100"/>
                    <a:pt x="1166" y="3690"/>
                  </a:cubicBezTo>
                  <a:cubicBezTo>
                    <a:pt x="1072" y="3533"/>
                    <a:pt x="977" y="3375"/>
                    <a:pt x="914" y="3218"/>
                  </a:cubicBezTo>
                  <a:cubicBezTo>
                    <a:pt x="757" y="2871"/>
                    <a:pt x="662" y="2525"/>
                    <a:pt x="757" y="2115"/>
                  </a:cubicBezTo>
                  <a:cubicBezTo>
                    <a:pt x="883" y="1422"/>
                    <a:pt x="1450" y="823"/>
                    <a:pt x="2174" y="697"/>
                  </a:cubicBezTo>
                  <a:cubicBezTo>
                    <a:pt x="2257" y="687"/>
                    <a:pt x="2342" y="682"/>
                    <a:pt x="2427" y="682"/>
                  </a:cubicBezTo>
                  <a:close/>
                  <a:moveTo>
                    <a:pt x="3151" y="5644"/>
                  </a:moveTo>
                  <a:lnTo>
                    <a:pt x="3151" y="6337"/>
                  </a:lnTo>
                  <a:lnTo>
                    <a:pt x="1733" y="6337"/>
                  </a:lnTo>
                  <a:lnTo>
                    <a:pt x="1733" y="5644"/>
                  </a:lnTo>
                  <a:close/>
                  <a:moveTo>
                    <a:pt x="3151" y="7061"/>
                  </a:moveTo>
                  <a:lnTo>
                    <a:pt x="3151" y="8983"/>
                  </a:lnTo>
                  <a:cubicBezTo>
                    <a:pt x="2915" y="8904"/>
                    <a:pt x="2671" y="8865"/>
                    <a:pt x="2430" y="8865"/>
                  </a:cubicBezTo>
                  <a:cubicBezTo>
                    <a:pt x="2190" y="8865"/>
                    <a:pt x="1954" y="8904"/>
                    <a:pt x="1733" y="8983"/>
                  </a:cubicBezTo>
                  <a:lnTo>
                    <a:pt x="1733" y="7061"/>
                  </a:lnTo>
                  <a:close/>
                  <a:moveTo>
                    <a:pt x="2442" y="9558"/>
                  </a:moveTo>
                  <a:cubicBezTo>
                    <a:pt x="2639" y="9558"/>
                    <a:pt x="2836" y="9598"/>
                    <a:pt x="3025" y="9676"/>
                  </a:cubicBezTo>
                  <a:lnTo>
                    <a:pt x="2427" y="10873"/>
                  </a:lnTo>
                  <a:lnTo>
                    <a:pt x="1859" y="9676"/>
                  </a:lnTo>
                  <a:cubicBezTo>
                    <a:pt x="2048" y="9598"/>
                    <a:pt x="2245" y="9558"/>
                    <a:pt x="2442" y="9558"/>
                  </a:cubicBezTo>
                  <a:close/>
                  <a:moveTo>
                    <a:pt x="2441" y="1"/>
                  </a:moveTo>
                  <a:cubicBezTo>
                    <a:pt x="2309" y="1"/>
                    <a:pt x="2178" y="12"/>
                    <a:pt x="2048" y="36"/>
                  </a:cubicBezTo>
                  <a:cubicBezTo>
                    <a:pt x="1072" y="193"/>
                    <a:pt x="221" y="1012"/>
                    <a:pt x="64" y="1989"/>
                  </a:cubicBezTo>
                  <a:cubicBezTo>
                    <a:pt x="1" y="2556"/>
                    <a:pt x="64" y="3060"/>
                    <a:pt x="316" y="3533"/>
                  </a:cubicBezTo>
                  <a:cubicBezTo>
                    <a:pt x="379" y="3753"/>
                    <a:pt x="505" y="3911"/>
                    <a:pt x="631" y="4068"/>
                  </a:cubicBezTo>
                  <a:cubicBezTo>
                    <a:pt x="820" y="4320"/>
                    <a:pt x="977" y="4604"/>
                    <a:pt x="1072" y="4888"/>
                  </a:cubicBezTo>
                  <a:lnTo>
                    <a:pt x="410" y="4888"/>
                  </a:lnTo>
                  <a:cubicBezTo>
                    <a:pt x="190" y="4888"/>
                    <a:pt x="32" y="5045"/>
                    <a:pt x="32" y="5234"/>
                  </a:cubicBezTo>
                  <a:cubicBezTo>
                    <a:pt x="32" y="5423"/>
                    <a:pt x="190" y="5581"/>
                    <a:pt x="410" y="5581"/>
                  </a:cubicBezTo>
                  <a:lnTo>
                    <a:pt x="1103" y="5581"/>
                  </a:lnTo>
                  <a:lnTo>
                    <a:pt x="1103" y="9487"/>
                  </a:lnTo>
                  <a:cubicBezTo>
                    <a:pt x="1103" y="9645"/>
                    <a:pt x="1103" y="9582"/>
                    <a:pt x="2206" y="11724"/>
                  </a:cubicBezTo>
                  <a:cubicBezTo>
                    <a:pt x="2301" y="11850"/>
                    <a:pt x="2395" y="11945"/>
                    <a:pt x="2521" y="11945"/>
                  </a:cubicBezTo>
                  <a:cubicBezTo>
                    <a:pt x="2647" y="11945"/>
                    <a:pt x="2773" y="11850"/>
                    <a:pt x="2836" y="11724"/>
                  </a:cubicBezTo>
                  <a:cubicBezTo>
                    <a:pt x="3939" y="9519"/>
                    <a:pt x="3939" y="9613"/>
                    <a:pt x="3939" y="9487"/>
                  </a:cubicBezTo>
                  <a:lnTo>
                    <a:pt x="3939" y="5581"/>
                  </a:lnTo>
                  <a:lnTo>
                    <a:pt x="4663" y="5581"/>
                  </a:lnTo>
                  <a:cubicBezTo>
                    <a:pt x="4852" y="5581"/>
                    <a:pt x="5010" y="5423"/>
                    <a:pt x="5010" y="5234"/>
                  </a:cubicBezTo>
                  <a:cubicBezTo>
                    <a:pt x="5010" y="5045"/>
                    <a:pt x="4852" y="4888"/>
                    <a:pt x="4663" y="4888"/>
                  </a:cubicBezTo>
                  <a:lnTo>
                    <a:pt x="3970" y="4888"/>
                  </a:lnTo>
                  <a:cubicBezTo>
                    <a:pt x="4065" y="4604"/>
                    <a:pt x="4254" y="4289"/>
                    <a:pt x="4443" y="4005"/>
                  </a:cubicBezTo>
                  <a:cubicBezTo>
                    <a:pt x="4411" y="3942"/>
                    <a:pt x="4506" y="3816"/>
                    <a:pt x="4569" y="3690"/>
                  </a:cubicBezTo>
                  <a:cubicBezTo>
                    <a:pt x="4821" y="3344"/>
                    <a:pt x="4915" y="2903"/>
                    <a:pt x="4915" y="2493"/>
                  </a:cubicBezTo>
                  <a:cubicBezTo>
                    <a:pt x="4915" y="1769"/>
                    <a:pt x="4600" y="1075"/>
                    <a:pt x="4065" y="603"/>
                  </a:cubicBezTo>
                  <a:cubicBezTo>
                    <a:pt x="3603" y="218"/>
                    <a:pt x="3017" y="1"/>
                    <a:pt x="2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71"/>
            <p:cNvSpPr/>
            <p:nvPr/>
          </p:nvSpPr>
          <p:spPr>
            <a:xfrm>
              <a:off x="-45804025" y="2755500"/>
              <a:ext cx="34675" cy="18125"/>
            </a:xfrm>
            <a:custGeom>
              <a:avLst/>
              <a:gdLst/>
              <a:ahLst/>
              <a:cxnLst/>
              <a:rect l="l" t="t" r="r" b="b"/>
              <a:pathLst>
                <a:path w="1387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387" y="567"/>
                    <a:pt x="1387" y="378"/>
                  </a:cubicBezTo>
                  <a:cubicBezTo>
                    <a:pt x="1387" y="158"/>
                    <a:pt x="1261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71"/>
            <p:cNvSpPr/>
            <p:nvPr/>
          </p:nvSpPr>
          <p:spPr>
            <a:xfrm>
              <a:off x="-45998575" y="27555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693"/>
                    <a:pt x="1419" y="536"/>
                    <a:pt x="1419" y="378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71"/>
            <p:cNvSpPr/>
            <p:nvPr/>
          </p:nvSpPr>
          <p:spPr>
            <a:xfrm>
              <a:off x="-45818200" y="2703175"/>
              <a:ext cx="35475" cy="26100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991" y="1"/>
                  </a:moveTo>
                  <a:cubicBezTo>
                    <a:pt x="930" y="1"/>
                    <a:pt x="870" y="15"/>
                    <a:pt x="820" y="45"/>
                  </a:cubicBezTo>
                  <a:lnTo>
                    <a:pt x="252" y="423"/>
                  </a:lnTo>
                  <a:cubicBezTo>
                    <a:pt x="95" y="486"/>
                    <a:pt x="0" y="738"/>
                    <a:pt x="126" y="896"/>
                  </a:cubicBezTo>
                  <a:cubicBezTo>
                    <a:pt x="205" y="994"/>
                    <a:pt x="309" y="1044"/>
                    <a:pt x="414" y="1044"/>
                  </a:cubicBezTo>
                  <a:cubicBezTo>
                    <a:pt x="476" y="1044"/>
                    <a:pt x="540" y="1026"/>
                    <a:pt x="599" y="990"/>
                  </a:cubicBezTo>
                  <a:lnTo>
                    <a:pt x="1166" y="644"/>
                  </a:lnTo>
                  <a:cubicBezTo>
                    <a:pt x="1324" y="581"/>
                    <a:pt x="1418" y="329"/>
                    <a:pt x="1292" y="171"/>
                  </a:cubicBezTo>
                  <a:cubicBezTo>
                    <a:pt x="1249" y="64"/>
                    <a:pt x="1119" y="1"/>
                    <a:pt x="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71"/>
            <p:cNvSpPr/>
            <p:nvPr/>
          </p:nvSpPr>
          <p:spPr>
            <a:xfrm>
              <a:off x="-45984400" y="2799050"/>
              <a:ext cx="35475" cy="26100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1014" y="1"/>
                  </a:moveTo>
                  <a:cubicBezTo>
                    <a:pt x="947" y="1"/>
                    <a:pt x="879" y="18"/>
                    <a:pt x="820" y="54"/>
                  </a:cubicBezTo>
                  <a:lnTo>
                    <a:pt x="221" y="400"/>
                  </a:lnTo>
                  <a:cubicBezTo>
                    <a:pt x="64" y="463"/>
                    <a:pt x="1" y="716"/>
                    <a:pt x="95" y="873"/>
                  </a:cubicBezTo>
                  <a:cubicBezTo>
                    <a:pt x="160" y="980"/>
                    <a:pt x="282" y="1043"/>
                    <a:pt x="403" y="1043"/>
                  </a:cubicBezTo>
                  <a:cubicBezTo>
                    <a:pt x="461" y="1043"/>
                    <a:pt x="517" y="1029"/>
                    <a:pt x="568" y="999"/>
                  </a:cubicBezTo>
                  <a:lnTo>
                    <a:pt x="1167" y="621"/>
                  </a:lnTo>
                  <a:cubicBezTo>
                    <a:pt x="1324" y="558"/>
                    <a:pt x="1419" y="306"/>
                    <a:pt x="1293" y="148"/>
                  </a:cubicBezTo>
                  <a:cubicBezTo>
                    <a:pt x="1234" y="50"/>
                    <a:pt x="1125" y="1"/>
                    <a:pt x="10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71"/>
            <p:cNvSpPr/>
            <p:nvPr/>
          </p:nvSpPr>
          <p:spPr>
            <a:xfrm>
              <a:off x="-45815850" y="2799050"/>
              <a:ext cx="33900" cy="25750"/>
            </a:xfrm>
            <a:custGeom>
              <a:avLst/>
              <a:gdLst/>
              <a:ahLst/>
              <a:cxnLst/>
              <a:rect l="l" t="t" r="r" b="b"/>
              <a:pathLst>
                <a:path w="1356" h="1030" extrusionOk="0">
                  <a:moveTo>
                    <a:pt x="343" y="1"/>
                  </a:moveTo>
                  <a:cubicBezTo>
                    <a:pt x="231" y="1"/>
                    <a:pt x="123" y="50"/>
                    <a:pt x="64" y="148"/>
                  </a:cubicBezTo>
                  <a:cubicBezTo>
                    <a:pt x="1" y="306"/>
                    <a:pt x="32" y="558"/>
                    <a:pt x="190" y="621"/>
                  </a:cubicBezTo>
                  <a:lnTo>
                    <a:pt x="789" y="999"/>
                  </a:lnTo>
                  <a:cubicBezTo>
                    <a:pt x="838" y="1019"/>
                    <a:pt x="895" y="1029"/>
                    <a:pt x="951" y="1029"/>
                  </a:cubicBezTo>
                  <a:cubicBezTo>
                    <a:pt x="1073" y="1029"/>
                    <a:pt x="1197" y="981"/>
                    <a:pt x="1261" y="873"/>
                  </a:cubicBezTo>
                  <a:cubicBezTo>
                    <a:pt x="1356" y="716"/>
                    <a:pt x="1293" y="526"/>
                    <a:pt x="1135" y="400"/>
                  </a:cubicBezTo>
                  <a:lnTo>
                    <a:pt x="537" y="54"/>
                  </a:lnTo>
                  <a:cubicBezTo>
                    <a:pt x="477" y="18"/>
                    <a:pt x="410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71"/>
            <p:cNvSpPr/>
            <p:nvPr/>
          </p:nvSpPr>
          <p:spPr>
            <a:xfrm>
              <a:off x="-45983600" y="2702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98" y="0"/>
                  </a:moveTo>
                  <a:cubicBezTo>
                    <a:pt x="269" y="0"/>
                    <a:pt x="138" y="49"/>
                    <a:pt x="95" y="157"/>
                  </a:cubicBezTo>
                  <a:cubicBezTo>
                    <a:pt x="0" y="314"/>
                    <a:pt x="32" y="535"/>
                    <a:pt x="189" y="629"/>
                  </a:cubicBezTo>
                  <a:lnTo>
                    <a:pt x="788" y="976"/>
                  </a:lnTo>
                  <a:cubicBezTo>
                    <a:pt x="839" y="1006"/>
                    <a:pt x="899" y="1020"/>
                    <a:pt x="959" y="1020"/>
                  </a:cubicBezTo>
                  <a:cubicBezTo>
                    <a:pt x="1088" y="1020"/>
                    <a:pt x="1218" y="957"/>
                    <a:pt x="1261" y="850"/>
                  </a:cubicBezTo>
                  <a:cubicBezTo>
                    <a:pt x="1387" y="692"/>
                    <a:pt x="1292" y="503"/>
                    <a:pt x="1135" y="377"/>
                  </a:cubicBezTo>
                  <a:lnTo>
                    <a:pt x="567" y="31"/>
                  </a:lnTo>
                  <a:cubicBezTo>
                    <a:pt x="518" y="11"/>
                    <a:pt x="458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49" name="Google Shape;6249;p71"/>
          <p:cNvSpPr/>
          <p:nvPr/>
        </p:nvSpPr>
        <p:spPr>
          <a:xfrm>
            <a:off x="7303069" y="2543173"/>
            <a:ext cx="291767" cy="331821"/>
          </a:xfrm>
          <a:custGeom>
            <a:avLst/>
            <a:gdLst/>
            <a:ahLst/>
            <a:cxnLst/>
            <a:rect l="l" t="t" r="r" b="b"/>
            <a:pathLst>
              <a:path w="10555" h="12004" extrusionOk="0">
                <a:moveTo>
                  <a:pt x="5262" y="709"/>
                </a:moveTo>
                <a:lnTo>
                  <a:pt x="9420" y="2788"/>
                </a:lnTo>
                <a:lnTo>
                  <a:pt x="8066" y="3450"/>
                </a:lnTo>
                <a:lnTo>
                  <a:pt x="5451" y="2127"/>
                </a:lnTo>
                <a:cubicBezTo>
                  <a:pt x="5403" y="2111"/>
                  <a:pt x="5348" y="2103"/>
                  <a:pt x="5293" y="2103"/>
                </a:cubicBezTo>
                <a:cubicBezTo>
                  <a:pt x="5238" y="2103"/>
                  <a:pt x="5183" y="2111"/>
                  <a:pt x="5136" y="2127"/>
                </a:cubicBezTo>
                <a:lnTo>
                  <a:pt x="2489" y="3450"/>
                </a:lnTo>
                <a:lnTo>
                  <a:pt x="1197" y="2788"/>
                </a:lnTo>
                <a:lnTo>
                  <a:pt x="5262" y="709"/>
                </a:lnTo>
                <a:close/>
                <a:moveTo>
                  <a:pt x="4915" y="3040"/>
                </a:moveTo>
                <a:lnTo>
                  <a:pt x="4915" y="6222"/>
                </a:lnTo>
                <a:lnTo>
                  <a:pt x="2804" y="7294"/>
                </a:lnTo>
                <a:lnTo>
                  <a:pt x="2804" y="4080"/>
                </a:lnTo>
                <a:lnTo>
                  <a:pt x="4915" y="3040"/>
                </a:lnTo>
                <a:close/>
                <a:moveTo>
                  <a:pt x="5640" y="3040"/>
                </a:moveTo>
                <a:lnTo>
                  <a:pt x="7750" y="4080"/>
                </a:lnTo>
                <a:lnTo>
                  <a:pt x="7750" y="7294"/>
                </a:lnTo>
                <a:lnTo>
                  <a:pt x="5640" y="6222"/>
                </a:lnTo>
                <a:lnTo>
                  <a:pt x="5640" y="3040"/>
                </a:lnTo>
                <a:close/>
                <a:moveTo>
                  <a:pt x="5262" y="6758"/>
                </a:moveTo>
                <a:lnTo>
                  <a:pt x="7278" y="7798"/>
                </a:lnTo>
                <a:lnTo>
                  <a:pt x="5262" y="8806"/>
                </a:lnTo>
                <a:lnTo>
                  <a:pt x="3277" y="7798"/>
                </a:lnTo>
                <a:lnTo>
                  <a:pt x="5262" y="6758"/>
                </a:lnTo>
                <a:close/>
                <a:moveTo>
                  <a:pt x="725" y="3372"/>
                </a:moveTo>
                <a:lnTo>
                  <a:pt x="2111" y="4080"/>
                </a:lnTo>
                <a:lnTo>
                  <a:pt x="2111" y="7829"/>
                </a:lnTo>
                <a:cubicBezTo>
                  <a:pt x="2111" y="7955"/>
                  <a:pt x="2206" y="8081"/>
                  <a:pt x="2332" y="8113"/>
                </a:cubicBezTo>
                <a:lnTo>
                  <a:pt x="4915" y="9404"/>
                </a:lnTo>
                <a:lnTo>
                  <a:pt x="4915" y="10980"/>
                </a:lnTo>
                <a:lnTo>
                  <a:pt x="725" y="8869"/>
                </a:lnTo>
                <a:lnTo>
                  <a:pt x="725" y="3372"/>
                </a:lnTo>
                <a:close/>
                <a:moveTo>
                  <a:pt x="9861" y="3387"/>
                </a:moveTo>
                <a:lnTo>
                  <a:pt x="9861" y="8932"/>
                </a:lnTo>
                <a:lnTo>
                  <a:pt x="5640" y="11011"/>
                </a:lnTo>
                <a:lnTo>
                  <a:pt x="5640" y="9436"/>
                </a:lnTo>
                <a:lnTo>
                  <a:pt x="8223" y="8144"/>
                </a:lnTo>
                <a:cubicBezTo>
                  <a:pt x="8349" y="8113"/>
                  <a:pt x="8412" y="7987"/>
                  <a:pt x="8412" y="7829"/>
                </a:cubicBezTo>
                <a:lnTo>
                  <a:pt x="8412" y="4080"/>
                </a:lnTo>
                <a:lnTo>
                  <a:pt x="9861" y="3387"/>
                </a:lnTo>
                <a:close/>
                <a:moveTo>
                  <a:pt x="5262" y="0"/>
                </a:moveTo>
                <a:cubicBezTo>
                  <a:pt x="5206" y="0"/>
                  <a:pt x="5151" y="16"/>
                  <a:pt x="5104" y="47"/>
                </a:cubicBezTo>
                <a:lnTo>
                  <a:pt x="284" y="2473"/>
                </a:lnTo>
                <a:cubicBezTo>
                  <a:pt x="63" y="2536"/>
                  <a:pt x="0" y="2662"/>
                  <a:pt x="0" y="2820"/>
                </a:cubicBezTo>
                <a:lnTo>
                  <a:pt x="0" y="9152"/>
                </a:lnTo>
                <a:cubicBezTo>
                  <a:pt x="0" y="9278"/>
                  <a:pt x="63" y="9404"/>
                  <a:pt x="189" y="9499"/>
                </a:cubicBezTo>
                <a:lnTo>
                  <a:pt x="5104" y="11956"/>
                </a:lnTo>
                <a:cubicBezTo>
                  <a:pt x="5151" y="11988"/>
                  <a:pt x="5206" y="12003"/>
                  <a:pt x="5262" y="12003"/>
                </a:cubicBezTo>
                <a:cubicBezTo>
                  <a:pt x="5317" y="12003"/>
                  <a:pt x="5372" y="11988"/>
                  <a:pt x="5419" y="11956"/>
                </a:cubicBezTo>
                <a:lnTo>
                  <a:pt x="10365" y="9499"/>
                </a:lnTo>
                <a:cubicBezTo>
                  <a:pt x="10460" y="9404"/>
                  <a:pt x="10554" y="9278"/>
                  <a:pt x="10554" y="9152"/>
                </a:cubicBezTo>
                <a:lnTo>
                  <a:pt x="10554" y="2788"/>
                </a:lnTo>
                <a:cubicBezTo>
                  <a:pt x="10554" y="2662"/>
                  <a:pt x="10460" y="2568"/>
                  <a:pt x="10365" y="2505"/>
                </a:cubicBezTo>
                <a:lnTo>
                  <a:pt x="5419" y="47"/>
                </a:lnTo>
                <a:cubicBezTo>
                  <a:pt x="5372" y="16"/>
                  <a:pt x="5317" y="0"/>
                  <a:pt x="526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0" name="Google Shape;6250;p71"/>
          <p:cNvSpPr/>
          <p:nvPr/>
        </p:nvSpPr>
        <p:spPr>
          <a:xfrm>
            <a:off x="2332159" y="1698014"/>
            <a:ext cx="333562" cy="311807"/>
          </a:xfrm>
          <a:custGeom>
            <a:avLst/>
            <a:gdLst/>
            <a:ahLst/>
            <a:cxnLst/>
            <a:rect l="l" t="t" r="r" b="b"/>
            <a:pathLst>
              <a:path w="12067" h="11280" extrusionOk="0">
                <a:moveTo>
                  <a:pt x="5986" y="757"/>
                </a:moveTo>
                <a:cubicBezTo>
                  <a:pt x="7656" y="757"/>
                  <a:pt x="9011" y="2049"/>
                  <a:pt x="9137" y="3718"/>
                </a:cubicBezTo>
                <a:cubicBezTo>
                  <a:pt x="8822" y="3624"/>
                  <a:pt x="8475" y="3561"/>
                  <a:pt x="8066" y="3561"/>
                </a:cubicBezTo>
                <a:cubicBezTo>
                  <a:pt x="7278" y="3561"/>
                  <a:pt x="6585" y="3781"/>
                  <a:pt x="5955" y="4191"/>
                </a:cubicBezTo>
                <a:cubicBezTo>
                  <a:pt x="5356" y="3781"/>
                  <a:pt x="4632" y="3561"/>
                  <a:pt x="3844" y="3561"/>
                </a:cubicBezTo>
                <a:cubicBezTo>
                  <a:pt x="3466" y="3561"/>
                  <a:pt x="3119" y="3592"/>
                  <a:pt x="2773" y="3718"/>
                </a:cubicBezTo>
                <a:cubicBezTo>
                  <a:pt x="2930" y="2049"/>
                  <a:pt x="4285" y="757"/>
                  <a:pt x="5986" y="757"/>
                </a:cubicBezTo>
                <a:close/>
                <a:moveTo>
                  <a:pt x="3875" y="4254"/>
                </a:moveTo>
                <a:cubicBezTo>
                  <a:pt x="4411" y="4254"/>
                  <a:pt x="4915" y="4411"/>
                  <a:pt x="5388" y="4663"/>
                </a:cubicBezTo>
                <a:cubicBezTo>
                  <a:pt x="4852" y="5168"/>
                  <a:pt x="4505" y="5829"/>
                  <a:pt x="4285" y="6585"/>
                </a:cubicBezTo>
                <a:cubicBezTo>
                  <a:pt x="3560" y="6113"/>
                  <a:pt x="2993" y="5325"/>
                  <a:pt x="2836" y="4411"/>
                </a:cubicBezTo>
                <a:cubicBezTo>
                  <a:pt x="3151" y="4317"/>
                  <a:pt x="3497" y="4254"/>
                  <a:pt x="3875" y="4254"/>
                </a:cubicBezTo>
                <a:close/>
                <a:moveTo>
                  <a:pt x="8129" y="4254"/>
                </a:moveTo>
                <a:cubicBezTo>
                  <a:pt x="8475" y="4254"/>
                  <a:pt x="8822" y="4317"/>
                  <a:pt x="9137" y="4411"/>
                </a:cubicBezTo>
                <a:cubicBezTo>
                  <a:pt x="8979" y="5325"/>
                  <a:pt x="8444" y="6113"/>
                  <a:pt x="7687" y="6585"/>
                </a:cubicBezTo>
                <a:cubicBezTo>
                  <a:pt x="7498" y="5829"/>
                  <a:pt x="7089" y="5168"/>
                  <a:pt x="6585" y="4663"/>
                </a:cubicBezTo>
                <a:cubicBezTo>
                  <a:pt x="7026" y="4411"/>
                  <a:pt x="7561" y="4254"/>
                  <a:pt x="8129" y="4254"/>
                </a:cubicBezTo>
                <a:close/>
                <a:moveTo>
                  <a:pt x="5986" y="5042"/>
                </a:moveTo>
                <a:cubicBezTo>
                  <a:pt x="6490" y="5514"/>
                  <a:pt x="6900" y="6144"/>
                  <a:pt x="7026" y="6900"/>
                </a:cubicBezTo>
                <a:cubicBezTo>
                  <a:pt x="6648" y="7026"/>
                  <a:pt x="6364" y="7058"/>
                  <a:pt x="5986" y="7058"/>
                </a:cubicBezTo>
                <a:cubicBezTo>
                  <a:pt x="5640" y="7058"/>
                  <a:pt x="5293" y="7026"/>
                  <a:pt x="4978" y="6900"/>
                </a:cubicBezTo>
                <a:cubicBezTo>
                  <a:pt x="5073" y="6176"/>
                  <a:pt x="5451" y="5514"/>
                  <a:pt x="5986" y="5042"/>
                </a:cubicBezTo>
                <a:close/>
                <a:moveTo>
                  <a:pt x="4915" y="7625"/>
                </a:moveTo>
                <a:lnTo>
                  <a:pt x="4915" y="7625"/>
                </a:lnTo>
                <a:cubicBezTo>
                  <a:pt x="5230" y="7688"/>
                  <a:pt x="5608" y="7782"/>
                  <a:pt x="5986" y="7782"/>
                </a:cubicBezTo>
                <a:cubicBezTo>
                  <a:pt x="6333" y="7782"/>
                  <a:pt x="6711" y="7719"/>
                  <a:pt x="7057" y="7625"/>
                </a:cubicBezTo>
                <a:lnTo>
                  <a:pt x="7057" y="7625"/>
                </a:lnTo>
                <a:cubicBezTo>
                  <a:pt x="6963" y="8476"/>
                  <a:pt x="6585" y="9232"/>
                  <a:pt x="5986" y="9767"/>
                </a:cubicBezTo>
                <a:cubicBezTo>
                  <a:pt x="5388" y="9232"/>
                  <a:pt x="5010" y="8476"/>
                  <a:pt x="4915" y="7625"/>
                </a:cubicBezTo>
                <a:close/>
                <a:moveTo>
                  <a:pt x="2206" y="4726"/>
                </a:moveTo>
                <a:cubicBezTo>
                  <a:pt x="2458" y="5892"/>
                  <a:pt x="3245" y="6837"/>
                  <a:pt x="4222" y="7373"/>
                </a:cubicBezTo>
                <a:lnTo>
                  <a:pt x="4222" y="7467"/>
                </a:lnTo>
                <a:cubicBezTo>
                  <a:pt x="4222" y="8570"/>
                  <a:pt x="4663" y="9515"/>
                  <a:pt x="5388" y="10208"/>
                </a:cubicBezTo>
                <a:cubicBezTo>
                  <a:pt x="4915" y="10460"/>
                  <a:pt x="4411" y="10555"/>
                  <a:pt x="3875" y="10555"/>
                </a:cubicBezTo>
                <a:cubicBezTo>
                  <a:pt x="2080" y="10555"/>
                  <a:pt x="662" y="9137"/>
                  <a:pt x="662" y="7404"/>
                </a:cubicBezTo>
                <a:cubicBezTo>
                  <a:pt x="662" y="6270"/>
                  <a:pt x="1260" y="5294"/>
                  <a:pt x="2206" y="4726"/>
                </a:cubicBezTo>
                <a:close/>
                <a:moveTo>
                  <a:pt x="9735" y="4695"/>
                </a:moveTo>
                <a:cubicBezTo>
                  <a:pt x="10649" y="5262"/>
                  <a:pt x="11279" y="6239"/>
                  <a:pt x="11279" y="7373"/>
                </a:cubicBezTo>
                <a:cubicBezTo>
                  <a:pt x="11279" y="9137"/>
                  <a:pt x="9861" y="10555"/>
                  <a:pt x="8066" y="10555"/>
                </a:cubicBezTo>
                <a:cubicBezTo>
                  <a:pt x="7530" y="10555"/>
                  <a:pt x="7026" y="10397"/>
                  <a:pt x="6553" y="10177"/>
                </a:cubicBezTo>
                <a:cubicBezTo>
                  <a:pt x="7246" y="9452"/>
                  <a:pt x="7719" y="8476"/>
                  <a:pt x="7719" y="7404"/>
                </a:cubicBezTo>
                <a:lnTo>
                  <a:pt x="7719" y="7341"/>
                </a:lnTo>
                <a:cubicBezTo>
                  <a:pt x="8759" y="6837"/>
                  <a:pt x="9515" y="5892"/>
                  <a:pt x="9735" y="4695"/>
                </a:cubicBezTo>
                <a:close/>
                <a:moveTo>
                  <a:pt x="5986" y="1"/>
                </a:moveTo>
                <a:cubicBezTo>
                  <a:pt x="3875" y="1"/>
                  <a:pt x="2143" y="1734"/>
                  <a:pt x="2143" y="3876"/>
                </a:cubicBezTo>
                <a:lnTo>
                  <a:pt x="2143" y="3939"/>
                </a:lnTo>
                <a:cubicBezTo>
                  <a:pt x="882" y="4569"/>
                  <a:pt x="0" y="5892"/>
                  <a:pt x="0" y="7404"/>
                </a:cubicBezTo>
                <a:cubicBezTo>
                  <a:pt x="0" y="9547"/>
                  <a:pt x="1733" y="11279"/>
                  <a:pt x="3907" y="11279"/>
                </a:cubicBezTo>
                <a:cubicBezTo>
                  <a:pt x="4695" y="11279"/>
                  <a:pt x="5388" y="11027"/>
                  <a:pt x="6018" y="10649"/>
                </a:cubicBezTo>
                <a:cubicBezTo>
                  <a:pt x="6616" y="11027"/>
                  <a:pt x="7372" y="11279"/>
                  <a:pt x="8160" y="11279"/>
                </a:cubicBezTo>
                <a:cubicBezTo>
                  <a:pt x="10271" y="11279"/>
                  <a:pt x="12067" y="9547"/>
                  <a:pt x="12067" y="7404"/>
                </a:cubicBezTo>
                <a:cubicBezTo>
                  <a:pt x="11972" y="5924"/>
                  <a:pt x="11122" y="4632"/>
                  <a:pt x="9861" y="3939"/>
                </a:cubicBezTo>
                <a:lnTo>
                  <a:pt x="9861" y="3876"/>
                </a:lnTo>
                <a:cubicBezTo>
                  <a:pt x="9861" y="1734"/>
                  <a:pt x="8129" y="1"/>
                  <a:pt x="598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1" name="Google Shape;6251;p71"/>
          <p:cNvSpPr/>
          <p:nvPr/>
        </p:nvSpPr>
        <p:spPr>
          <a:xfrm>
            <a:off x="2481948" y="2096850"/>
            <a:ext cx="19184" cy="57524"/>
          </a:xfrm>
          <a:custGeom>
            <a:avLst/>
            <a:gdLst/>
            <a:ahLst/>
            <a:cxnLst/>
            <a:rect l="l" t="t" r="r" b="b"/>
            <a:pathLst>
              <a:path w="694" h="2081" extrusionOk="0">
                <a:moveTo>
                  <a:pt x="347" y="1"/>
                </a:moveTo>
                <a:cubicBezTo>
                  <a:pt x="158" y="1"/>
                  <a:pt x="1" y="158"/>
                  <a:pt x="1" y="348"/>
                </a:cubicBezTo>
                <a:lnTo>
                  <a:pt x="1" y="1765"/>
                </a:lnTo>
                <a:cubicBezTo>
                  <a:pt x="1" y="1923"/>
                  <a:pt x="158" y="2080"/>
                  <a:pt x="347" y="2080"/>
                </a:cubicBezTo>
                <a:cubicBezTo>
                  <a:pt x="536" y="2080"/>
                  <a:pt x="694" y="1923"/>
                  <a:pt x="694" y="1734"/>
                </a:cubicBezTo>
                <a:lnTo>
                  <a:pt x="694" y="348"/>
                </a:lnTo>
                <a:cubicBezTo>
                  <a:pt x="694" y="158"/>
                  <a:pt x="536" y="1"/>
                  <a:pt x="34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2" name="Google Shape;6252;p71"/>
          <p:cNvSpPr/>
          <p:nvPr/>
        </p:nvSpPr>
        <p:spPr>
          <a:xfrm>
            <a:off x="2407924" y="2121367"/>
            <a:ext cx="51415" cy="36488"/>
          </a:xfrm>
          <a:custGeom>
            <a:avLst/>
            <a:gdLst/>
            <a:ahLst/>
            <a:cxnLst/>
            <a:rect l="l" t="t" r="r" b="b"/>
            <a:pathLst>
              <a:path w="1860" h="1320" extrusionOk="0">
                <a:moveTo>
                  <a:pt x="465" y="1"/>
                </a:moveTo>
                <a:cubicBezTo>
                  <a:pt x="344" y="1"/>
                  <a:pt x="222" y="78"/>
                  <a:pt x="158" y="185"/>
                </a:cubicBezTo>
                <a:cubicBezTo>
                  <a:pt x="1" y="311"/>
                  <a:pt x="64" y="563"/>
                  <a:pt x="253" y="658"/>
                </a:cubicBezTo>
                <a:lnTo>
                  <a:pt x="1229" y="1288"/>
                </a:lnTo>
                <a:cubicBezTo>
                  <a:pt x="1261" y="1319"/>
                  <a:pt x="1355" y="1319"/>
                  <a:pt x="1418" y="1319"/>
                </a:cubicBezTo>
                <a:cubicBezTo>
                  <a:pt x="1544" y="1319"/>
                  <a:pt x="1671" y="1288"/>
                  <a:pt x="1734" y="1162"/>
                </a:cubicBezTo>
                <a:cubicBezTo>
                  <a:pt x="1860" y="1004"/>
                  <a:pt x="1765" y="752"/>
                  <a:pt x="1607" y="689"/>
                </a:cubicBezTo>
                <a:lnTo>
                  <a:pt x="631" y="59"/>
                </a:lnTo>
                <a:cubicBezTo>
                  <a:pt x="580" y="18"/>
                  <a:pt x="523" y="1"/>
                  <a:pt x="4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3" name="Google Shape;6253;p71"/>
          <p:cNvSpPr/>
          <p:nvPr/>
        </p:nvSpPr>
        <p:spPr>
          <a:xfrm>
            <a:off x="2526367" y="2123026"/>
            <a:ext cx="47932" cy="35686"/>
          </a:xfrm>
          <a:custGeom>
            <a:avLst/>
            <a:gdLst/>
            <a:ahLst/>
            <a:cxnLst/>
            <a:rect l="l" t="t" r="r" b="b"/>
            <a:pathLst>
              <a:path w="1734" h="1291" extrusionOk="0">
                <a:moveTo>
                  <a:pt x="1354" y="0"/>
                </a:moveTo>
                <a:cubicBezTo>
                  <a:pt x="1301" y="0"/>
                  <a:pt x="1247" y="11"/>
                  <a:pt x="1198" y="31"/>
                </a:cubicBezTo>
                <a:lnTo>
                  <a:pt x="221" y="661"/>
                </a:lnTo>
                <a:cubicBezTo>
                  <a:pt x="63" y="787"/>
                  <a:pt x="0" y="976"/>
                  <a:pt x="95" y="1133"/>
                </a:cubicBezTo>
                <a:cubicBezTo>
                  <a:pt x="126" y="1228"/>
                  <a:pt x="252" y="1291"/>
                  <a:pt x="347" y="1291"/>
                </a:cubicBezTo>
                <a:cubicBezTo>
                  <a:pt x="441" y="1291"/>
                  <a:pt x="473" y="1291"/>
                  <a:pt x="568" y="1259"/>
                </a:cubicBezTo>
                <a:lnTo>
                  <a:pt x="1544" y="629"/>
                </a:lnTo>
                <a:cubicBezTo>
                  <a:pt x="1702" y="503"/>
                  <a:pt x="1733" y="314"/>
                  <a:pt x="1670" y="157"/>
                </a:cubicBezTo>
                <a:cubicBezTo>
                  <a:pt x="1584" y="49"/>
                  <a:pt x="1469" y="0"/>
                  <a:pt x="135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54" name="Google Shape;6254;p71"/>
          <p:cNvGrpSpPr/>
          <p:nvPr/>
        </p:nvGrpSpPr>
        <p:grpSpPr>
          <a:xfrm>
            <a:off x="2350737" y="2503669"/>
            <a:ext cx="291767" cy="334447"/>
            <a:chOff x="-49398750" y="2684600"/>
            <a:chExt cx="263875" cy="302475"/>
          </a:xfrm>
        </p:grpSpPr>
        <p:sp>
          <p:nvSpPr>
            <p:cNvPr id="6255" name="Google Shape;6255;p71"/>
            <p:cNvSpPr/>
            <p:nvPr/>
          </p:nvSpPr>
          <p:spPr>
            <a:xfrm>
              <a:off x="-49294775" y="2684600"/>
              <a:ext cx="73275" cy="299325"/>
            </a:xfrm>
            <a:custGeom>
              <a:avLst/>
              <a:gdLst/>
              <a:ahLst/>
              <a:cxnLst/>
              <a:rect l="l" t="t" r="r" b="b"/>
              <a:pathLst>
                <a:path w="2931" h="11973" extrusionOk="0">
                  <a:moveTo>
                    <a:pt x="1481" y="1387"/>
                  </a:moveTo>
                  <a:lnTo>
                    <a:pt x="2017" y="2836"/>
                  </a:lnTo>
                  <a:lnTo>
                    <a:pt x="914" y="2836"/>
                  </a:lnTo>
                  <a:lnTo>
                    <a:pt x="1481" y="1387"/>
                  </a:lnTo>
                  <a:close/>
                  <a:moveTo>
                    <a:pt x="2174" y="3529"/>
                  </a:moveTo>
                  <a:lnTo>
                    <a:pt x="2174" y="9893"/>
                  </a:lnTo>
                  <a:lnTo>
                    <a:pt x="757" y="9893"/>
                  </a:lnTo>
                  <a:lnTo>
                    <a:pt x="757" y="3529"/>
                  </a:lnTo>
                  <a:close/>
                  <a:moveTo>
                    <a:pt x="2174" y="10586"/>
                  </a:moveTo>
                  <a:lnTo>
                    <a:pt x="2174" y="10964"/>
                  </a:lnTo>
                  <a:cubicBezTo>
                    <a:pt x="2143" y="11153"/>
                    <a:pt x="1985" y="11311"/>
                    <a:pt x="1828" y="11311"/>
                  </a:cubicBezTo>
                  <a:lnTo>
                    <a:pt x="1103" y="11311"/>
                  </a:lnTo>
                  <a:cubicBezTo>
                    <a:pt x="914" y="11311"/>
                    <a:pt x="757" y="11153"/>
                    <a:pt x="757" y="10964"/>
                  </a:cubicBezTo>
                  <a:lnTo>
                    <a:pt x="757" y="10586"/>
                  </a:lnTo>
                  <a:close/>
                  <a:moveTo>
                    <a:pt x="1450" y="1"/>
                  </a:moveTo>
                  <a:cubicBezTo>
                    <a:pt x="1355" y="1"/>
                    <a:pt x="1198" y="95"/>
                    <a:pt x="1135" y="253"/>
                  </a:cubicBezTo>
                  <a:cubicBezTo>
                    <a:pt x="1" y="3246"/>
                    <a:pt x="95" y="3088"/>
                    <a:pt x="95" y="3151"/>
                  </a:cubicBezTo>
                  <a:lnTo>
                    <a:pt x="95" y="10933"/>
                  </a:lnTo>
                  <a:cubicBezTo>
                    <a:pt x="95" y="11500"/>
                    <a:pt x="568" y="11973"/>
                    <a:pt x="1135" y="11973"/>
                  </a:cubicBezTo>
                  <a:lnTo>
                    <a:pt x="1859" y="11973"/>
                  </a:lnTo>
                  <a:cubicBezTo>
                    <a:pt x="2458" y="11973"/>
                    <a:pt x="2931" y="11500"/>
                    <a:pt x="2931" y="10933"/>
                  </a:cubicBezTo>
                  <a:lnTo>
                    <a:pt x="2931" y="3120"/>
                  </a:lnTo>
                  <a:cubicBezTo>
                    <a:pt x="2836" y="3088"/>
                    <a:pt x="2931" y="3277"/>
                    <a:pt x="1765" y="253"/>
                  </a:cubicBezTo>
                  <a:cubicBezTo>
                    <a:pt x="1733" y="127"/>
                    <a:pt x="1576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71"/>
            <p:cNvSpPr/>
            <p:nvPr/>
          </p:nvSpPr>
          <p:spPr>
            <a:xfrm>
              <a:off x="-49398750" y="2684600"/>
              <a:ext cx="87450" cy="300900"/>
            </a:xfrm>
            <a:custGeom>
              <a:avLst/>
              <a:gdLst/>
              <a:ahLst/>
              <a:cxnLst/>
              <a:rect l="l" t="t" r="r" b="b"/>
              <a:pathLst>
                <a:path w="3498" h="12036" extrusionOk="0">
                  <a:moveTo>
                    <a:pt x="2773" y="662"/>
                  </a:moveTo>
                  <a:lnTo>
                    <a:pt x="2773" y="11311"/>
                  </a:lnTo>
                  <a:lnTo>
                    <a:pt x="662" y="11311"/>
                  </a:lnTo>
                  <a:lnTo>
                    <a:pt x="662" y="10586"/>
                  </a:lnTo>
                  <a:lnTo>
                    <a:pt x="1734" y="10586"/>
                  </a:lnTo>
                  <a:cubicBezTo>
                    <a:pt x="1923" y="10586"/>
                    <a:pt x="2080" y="10429"/>
                    <a:pt x="2080" y="10240"/>
                  </a:cubicBezTo>
                  <a:cubicBezTo>
                    <a:pt x="2080" y="10051"/>
                    <a:pt x="1923" y="9893"/>
                    <a:pt x="1734" y="9893"/>
                  </a:cubicBezTo>
                  <a:lnTo>
                    <a:pt x="662" y="9893"/>
                  </a:lnTo>
                  <a:lnTo>
                    <a:pt x="662" y="9169"/>
                  </a:lnTo>
                  <a:lnTo>
                    <a:pt x="1009" y="9169"/>
                  </a:lnTo>
                  <a:cubicBezTo>
                    <a:pt x="1198" y="9169"/>
                    <a:pt x="1356" y="9011"/>
                    <a:pt x="1356" y="8822"/>
                  </a:cubicBezTo>
                  <a:cubicBezTo>
                    <a:pt x="1356" y="8633"/>
                    <a:pt x="1198" y="8475"/>
                    <a:pt x="1009" y="8475"/>
                  </a:cubicBezTo>
                  <a:lnTo>
                    <a:pt x="662" y="8475"/>
                  </a:lnTo>
                  <a:lnTo>
                    <a:pt x="662" y="7751"/>
                  </a:lnTo>
                  <a:lnTo>
                    <a:pt x="1734" y="7751"/>
                  </a:lnTo>
                  <a:cubicBezTo>
                    <a:pt x="1923" y="7751"/>
                    <a:pt x="2080" y="7593"/>
                    <a:pt x="2080" y="7404"/>
                  </a:cubicBezTo>
                  <a:cubicBezTo>
                    <a:pt x="2080" y="7215"/>
                    <a:pt x="1923" y="7058"/>
                    <a:pt x="1734" y="7058"/>
                  </a:cubicBezTo>
                  <a:lnTo>
                    <a:pt x="662" y="7058"/>
                  </a:lnTo>
                  <a:lnTo>
                    <a:pt x="662" y="6333"/>
                  </a:lnTo>
                  <a:lnTo>
                    <a:pt x="1009" y="6333"/>
                  </a:lnTo>
                  <a:cubicBezTo>
                    <a:pt x="1198" y="6333"/>
                    <a:pt x="1356" y="6176"/>
                    <a:pt x="1356" y="5987"/>
                  </a:cubicBezTo>
                  <a:cubicBezTo>
                    <a:pt x="1356" y="5798"/>
                    <a:pt x="1198" y="5640"/>
                    <a:pt x="1009" y="5640"/>
                  </a:cubicBezTo>
                  <a:lnTo>
                    <a:pt x="662" y="5640"/>
                  </a:lnTo>
                  <a:lnTo>
                    <a:pt x="662" y="4947"/>
                  </a:lnTo>
                  <a:lnTo>
                    <a:pt x="1734" y="4947"/>
                  </a:lnTo>
                  <a:cubicBezTo>
                    <a:pt x="1923" y="4947"/>
                    <a:pt x="2080" y="4789"/>
                    <a:pt x="2080" y="4569"/>
                  </a:cubicBezTo>
                  <a:cubicBezTo>
                    <a:pt x="2080" y="4380"/>
                    <a:pt x="1923" y="4222"/>
                    <a:pt x="1734" y="4222"/>
                  </a:cubicBezTo>
                  <a:lnTo>
                    <a:pt x="662" y="4222"/>
                  </a:lnTo>
                  <a:lnTo>
                    <a:pt x="662" y="3498"/>
                  </a:lnTo>
                  <a:lnTo>
                    <a:pt x="1009" y="3498"/>
                  </a:lnTo>
                  <a:cubicBezTo>
                    <a:pt x="1198" y="3498"/>
                    <a:pt x="1356" y="3340"/>
                    <a:pt x="1356" y="3151"/>
                  </a:cubicBezTo>
                  <a:cubicBezTo>
                    <a:pt x="1356" y="2962"/>
                    <a:pt x="1198" y="2805"/>
                    <a:pt x="1009" y="2805"/>
                  </a:cubicBezTo>
                  <a:lnTo>
                    <a:pt x="662" y="2805"/>
                  </a:lnTo>
                  <a:lnTo>
                    <a:pt x="662" y="2080"/>
                  </a:lnTo>
                  <a:lnTo>
                    <a:pt x="1734" y="2080"/>
                  </a:lnTo>
                  <a:cubicBezTo>
                    <a:pt x="1923" y="2080"/>
                    <a:pt x="2080" y="1922"/>
                    <a:pt x="2080" y="1733"/>
                  </a:cubicBezTo>
                  <a:cubicBezTo>
                    <a:pt x="2080" y="1544"/>
                    <a:pt x="1923" y="1387"/>
                    <a:pt x="1734" y="1387"/>
                  </a:cubicBezTo>
                  <a:lnTo>
                    <a:pt x="662" y="1387"/>
                  </a:lnTo>
                  <a:lnTo>
                    <a:pt x="662" y="662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1657"/>
                  </a:lnTo>
                  <a:cubicBezTo>
                    <a:pt x="1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8" y="11878"/>
                    <a:pt x="3498" y="11657"/>
                  </a:cubicBezTo>
                  <a:lnTo>
                    <a:pt x="3498" y="379"/>
                  </a:ln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71"/>
            <p:cNvSpPr/>
            <p:nvPr/>
          </p:nvSpPr>
          <p:spPr>
            <a:xfrm>
              <a:off x="-49207350" y="2686175"/>
              <a:ext cx="72475" cy="300900"/>
            </a:xfrm>
            <a:custGeom>
              <a:avLst/>
              <a:gdLst/>
              <a:ahLst/>
              <a:cxnLst/>
              <a:rect l="l" t="t" r="r" b="b"/>
              <a:pathLst>
                <a:path w="2899" h="12036" extrusionOk="0">
                  <a:moveTo>
                    <a:pt x="1859" y="694"/>
                  </a:moveTo>
                  <a:lnTo>
                    <a:pt x="1859" y="694"/>
                  </a:lnTo>
                  <a:cubicBezTo>
                    <a:pt x="1828" y="820"/>
                    <a:pt x="1796" y="946"/>
                    <a:pt x="1796" y="1040"/>
                  </a:cubicBezTo>
                  <a:cubicBezTo>
                    <a:pt x="1733" y="1418"/>
                    <a:pt x="1828" y="1765"/>
                    <a:pt x="2111" y="2112"/>
                  </a:cubicBezTo>
                  <a:cubicBezTo>
                    <a:pt x="2143" y="2143"/>
                    <a:pt x="2174" y="2238"/>
                    <a:pt x="2143" y="2301"/>
                  </a:cubicBezTo>
                  <a:cubicBezTo>
                    <a:pt x="2017" y="2584"/>
                    <a:pt x="1796" y="2773"/>
                    <a:pt x="1481" y="2773"/>
                  </a:cubicBezTo>
                  <a:cubicBezTo>
                    <a:pt x="1072" y="2773"/>
                    <a:pt x="757" y="2458"/>
                    <a:pt x="757" y="2080"/>
                  </a:cubicBezTo>
                  <a:cubicBezTo>
                    <a:pt x="757" y="1670"/>
                    <a:pt x="914" y="1324"/>
                    <a:pt x="1166" y="1103"/>
                  </a:cubicBezTo>
                  <a:cubicBezTo>
                    <a:pt x="1387" y="851"/>
                    <a:pt x="1576" y="788"/>
                    <a:pt x="1859" y="694"/>
                  </a:cubicBezTo>
                  <a:close/>
                  <a:moveTo>
                    <a:pt x="1450" y="3466"/>
                  </a:moveTo>
                  <a:cubicBezTo>
                    <a:pt x="1513" y="3529"/>
                    <a:pt x="1702" y="3781"/>
                    <a:pt x="1859" y="4600"/>
                  </a:cubicBezTo>
                  <a:cubicBezTo>
                    <a:pt x="1954" y="4726"/>
                    <a:pt x="1954" y="4789"/>
                    <a:pt x="1954" y="4884"/>
                  </a:cubicBezTo>
                  <a:lnTo>
                    <a:pt x="946" y="4884"/>
                  </a:lnTo>
                  <a:cubicBezTo>
                    <a:pt x="946" y="4789"/>
                    <a:pt x="1009" y="4726"/>
                    <a:pt x="1009" y="4600"/>
                  </a:cubicBezTo>
                  <a:cubicBezTo>
                    <a:pt x="1198" y="3781"/>
                    <a:pt x="1355" y="3529"/>
                    <a:pt x="1450" y="3466"/>
                  </a:cubicBezTo>
                  <a:close/>
                  <a:moveTo>
                    <a:pt x="2111" y="5546"/>
                  </a:moveTo>
                  <a:cubicBezTo>
                    <a:pt x="2174" y="6081"/>
                    <a:pt x="2237" y="6680"/>
                    <a:pt x="2237" y="7310"/>
                  </a:cubicBezTo>
                  <a:cubicBezTo>
                    <a:pt x="2174" y="9389"/>
                    <a:pt x="1796" y="10901"/>
                    <a:pt x="1481" y="11216"/>
                  </a:cubicBezTo>
                  <a:cubicBezTo>
                    <a:pt x="1387" y="11122"/>
                    <a:pt x="1198" y="10901"/>
                    <a:pt x="1040" y="10082"/>
                  </a:cubicBezTo>
                  <a:cubicBezTo>
                    <a:pt x="883" y="9326"/>
                    <a:pt x="757" y="8349"/>
                    <a:pt x="757" y="7310"/>
                  </a:cubicBezTo>
                  <a:cubicBezTo>
                    <a:pt x="757" y="6680"/>
                    <a:pt x="788" y="6081"/>
                    <a:pt x="883" y="5546"/>
                  </a:cubicBezTo>
                  <a:close/>
                  <a:moveTo>
                    <a:pt x="2489" y="1"/>
                  </a:moveTo>
                  <a:cubicBezTo>
                    <a:pt x="1796" y="1"/>
                    <a:pt x="1229" y="32"/>
                    <a:pt x="662" y="631"/>
                  </a:cubicBezTo>
                  <a:cubicBezTo>
                    <a:pt x="253" y="1009"/>
                    <a:pt x="1" y="1576"/>
                    <a:pt x="1" y="2112"/>
                  </a:cubicBezTo>
                  <a:cubicBezTo>
                    <a:pt x="1" y="2616"/>
                    <a:pt x="284" y="3088"/>
                    <a:pt x="725" y="3340"/>
                  </a:cubicBezTo>
                  <a:cubicBezTo>
                    <a:pt x="190" y="4285"/>
                    <a:pt x="1" y="6302"/>
                    <a:pt x="1" y="7436"/>
                  </a:cubicBezTo>
                  <a:cubicBezTo>
                    <a:pt x="1" y="8539"/>
                    <a:pt x="127" y="10555"/>
                    <a:pt x="725" y="11531"/>
                  </a:cubicBezTo>
                  <a:cubicBezTo>
                    <a:pt x="914" y="11878"/>
                    <a:pt x="1166" y="12036"/>
                    <a:pt x="1450" y="12036"/>
                  </a:cubicBezTo>
                  <a:cubicBezTo>
                    <a:pt x="1702" y="12036"/>
                    <a:pt x="1954" y="11878"/>
                    <a:pt x="2143" y="11531"/>
                  </a:cubicBezTo>
                  <a:cubicBezTo>
                    <a:pt x="2710" y="10586"/>
                    <a:pt x="2868" y="8570"/>
                    <a:pt x="2868" y="7436"/>
                  </a:cubicBezTo>
                  <a:cubicBezTo>
                    <a:pt x="2836" y="6239"/>
                    <a:pt x="2742" y="4254"/>
                    <a:pt x="2174" y="3309"/>
                  </a:cubicBezTo>
                  <a:cubicBezTo>
                    <a:pt x="2458" y="3151"/>
                    <a:pt x="2710" y="2868"/>
                    <a:pt x="2773" y="2553"/>
                  </a:cubicBezTo>
                  <a:cubicBezTo>
                    <a:pt x="2899" y="2238"/>
                    <a:pt x="2805" y="1923"/>
                    <a:pt x="2616" y="1670"/>
                  </a:cubicBezTo>
                  <a:cubicBezTo>
                    <a:pt x="2426" y="1450"/>
                    <a:pt x="2300" y="1135"/>
                    <a:pt x="2773" y="536"/>
                  </a:cubicBezTo>
                  <a:cubicBezTo>
                    <a:pt x="2836" y="410"/>
                    <a:pt x="2899" y="316"/>
                    <a:pt x="2805" y="190"/>
                  </a:cubicBezTo>
                  <a:cubicBezTo>
                    <a:pt x="2773" y="64"/>
                    <a:pt x="261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8" name="Google Shape;6258;p71"/>
          <p:cNvGrpSpPr/>
          <p:nvPr/>
        </p:nvGrpSpPr>
        <p:grpSpPr>
          <a:xfrm>
            <a:off x="4419244" y="1718152"/>
            <a:ext cx="290882" cy="332705"/>
            <a:chOff x="-47509225" y="1974175"/>
            <a:chExt cx="263075" cy="300900"/>
          </a:xfrm>
        </p:grpSpPr>
        <p:sp>
          <p:nvSpPr>
            <p:cNvPr id="6259" name="Google Shape;6259;p71"/>
            <p:cNvSpPr/>
            <p:nvPr/>
          </p:nvSpPr>
          <p:spPr>
            <a:xfrm>
              <a:off x="-47439925" y="2026950"/>
              <a:ext cx="124475" cy="124450"/>
            </a:xfrm>
            <a:custGeom>
              <a:avLst/>
              <a:gdLst/>
              <a:ahLst/>
              <a:cxnLst/>
              <a:rect l="l" t="t" r="r" b="b"/>
              <a:pathLst>
                <a:path w="4979" h="4978" extrusionOk="0">
                  <a:moveTo>
                    <a:pt x="1828" y="725"/>
                  </a:moveTo>
                  <a:cubicBezTo>
                    <a:pt x="2301" y="725"/>
                    <a:pt x="2679" y="1008"/>
                    <a:pt x="2805" y="1418"/>
                  </a:cubicBezTo>
                  <a:lnTo>
                    <a:pt x="1828" y="1418"/>
                  </a:lnTo>
                  <a:cubicBezTo>
                    <a:pt x="1607" y="1418"/>
                    <a:pt x="1450" y="1575"/>
                    <a:pt x="1450" y="1796"/>
                  </a:cubicBezTo>
                  <a:lnTo>
                    <a:pt x="1450" y="2773"/>
                  </a:lnTo>
                  <a:cubicBezTo>
                    <a:pt x="1040" y="2615"/>
                    <a:pt x="757" y="2206"/>
                    <a:pt x="757" y="1796"/>
                  </a:cubicBezTo>
                  <a:cubicBezTo>
                    <a:pt x="757" y="1197"/>
                    <a:pt x="1229" y="725"/>
                    <a:pt x="1828" y="725"/>
                  </a:cubicBezTo>
                  <a:close/>
                  <a:moveTo>
                    <a:pt x="2805" y="2143"/>
                  </a:moveTo>
                  <a:cubicBezTo>
                    <a:pt x="2679" y="2458"/>
                    <a:pt x="2458" y="2678"/>
                    <a:pt x="2175" y="2773"/>
                  </a:cubicBezTo>
                  <a:lnTo>
                    <a:pt x="2175" y="2143"/>
                  </a:lnTo>
                  <a:close/>
                  <a:moveTo>
                    <a:pt x="4254" y="2111"/>
                  </a:moveTo>
                  <a:lnTo>
                    <a:pt x="4254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5" y="3308"/>
                    <a:pt x="3372" y="2804"/>
                    <a:pt x="3529" y="2111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96"/>
                  </a:cubicBezTo>
                  <a:cubicBezTo>
                    <a:pt x="1" y="2647"/>
                    <a:pt x="599" y="3340"/>
                    <a:pt x="1418" y="3529"/>
                  </a:cubicBezTo>
                  <a:lnTo>
                    <a:pt x="1418" y="4631"/>
                  </a:lnTo>
                  <a:cubicBezTo>
                    <a:pt x="1418" y="4820"/>
                    <a:pt x="1576" y="4978"/>
                    <a:pt x="1765" y="4978"/>
                  </a:cubicBezTo>
                  <a:lnTo>
                    <a:pt x="4569" y="4978"/>
                  </a:lnTo>
                  <a:cubicBezTo>
                    <a:pt x="4789" y="4978"/>
                    <a:pt x="4916" y="4820"/>
                    <a:pt x="4916" y="4631"/>
                  </a:cubicBezTo>
                  <a:lnTo>
                    <a:pt x="4916" y="1827"/>
                  </a:lnTo>
                  <a:cubicBezTo>
                    <a:pt x="4979" y="1575"/>
                    <a:pt x="4821" y="1418"/>
                    <a:pt x="4600" y="1418"/>
                  </a:cubicBezTo>
                  <a:lnTo>
                    <a:pt x="3498" y="1418"/>
                  </a:lnTo>
                  <a:cubicBezTo>
                    <a:pt x="3340" y="630"/>
                    <a:pt x="2647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71"/>
            <p:cNvSpPr/>
            <p:nvPr/>
          </p:nvSpPr>
          <p:spPr>
            <a:xfrm>
              <a:off x="-47439125" y="2184475"/>
              <a:ext cx="88225" cy="18125"/>
            </a:xfrm>
            <a:custGeom>
              <a:avLst/>
              <a:gdLst/>
              <a:ahLst/>
              <a:cxnLst/>
              <a:rect l="l" t="t" r="r" b="b"/>
              <a:pathLst>
                <a:path w="3529" h="725" extrusionOk="0">
                  <a:moveTo>
                    <a:pt x="378" y="0"/>
                  </a:moveTo>
                  <a:cubicBezTo>
                    <a:pt x="158" y="0"/>
                    <a:pt x="32" y="158"/>
                    <a:pt x="32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3182" y="725"/>
                  </a:lnTo>
                  <a:cubicBezTo>
                    <a:pt x="3371" y="725"/>
                    <a:pt x="3529" y="567"/>
                    <a:pt x="3529" y="378"/>
                  </a:cubicBezTo>
                  <a:cubicBezTo>
                    <a:pt x="3529" y="158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71"/>
            <p:cNvSpPr/>
            <p:nvPr/>
          </p:nvSpPr>
          <p:spPr>
            <a:xfrm>
              <a:off x="-47438350" y="2219900"/>
              <a:ext cx="122900" cy="18150"/>
            </a:xfrm>
            <a:custGeom>
              <a:avLst/>
              <a:gdLst/>
              <a:ahLst/>
              <a:cxnLst/>
              <a:rect l="l" t="t" r="r" b="b"/>
              <a:pathLst>
                <a:path w="4916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4537" y="725"/>
                  </a:lnTo>
                  <a:cubicBezTo>
                    <a:pt x="4758" y="725"/>
                    <a:pt x="4916" y="568"/>
                    <a:pt x="4916" y="379"/>
                  </a:cubicBezTo>
                  <a:cubicBezTo>
                    <a:pt x="4916" y="158"/>
                    <a:pt x="4758" y="1"/>
                    <a:pt x="45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71"/>
            <p:cNvSpPr/>
            <p:nvPr/>
          </p:nvSpPr>
          <p:spPr>
            <a:xfrm>
              <a:off x="-47333600" y="21860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26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71"/>
            <p:cNvSpPr/>
            <p:nvPr/>
          </p:nvSpPr>
          <p:spPr>
            <a:xfrm>
              <a:off x="-47509225" y="1974175"/>
              <a:ext cx="263075" cy="300900"/>
            </a:xfrm>
            <a:custGeom>
              <a:avLst/>
              <a:gdLst/>
              <a:ahLst/>
              <a:cxnLst/>
              <a:rect l="l" t="t" r="r" b="b"/>
              <a:pathLst>
                <a:path w="10523" h="12036" extrusionOk="0">
                  <a:moveTo>
                    <a:pt x="9483" y="2111"/>
                  </a:moveTo>
                  <a:cubicBezTo>
                    <a:pt x="9672" y="2111"/>
                    <a:pt x="9830" y="2269"/>
                    <a:pt x="9830" y="2489"/>
                  </a:cubicBezTo>
                  <a:lnTo>
                    <a:pt x="9830" y="3529"/>
                  </a:lnTo>
                  <a:lnTo>
                    <a:pt x="9105" y="3529"/>
                  </a:lnTo>
                  <a:lnTo>
                    <a:pt x="9105" y="2111"/>
                  </a:lnTo>
                  <a:close/>
                  <a:moveTo>
                    <a:pt x="9830" y="4222"/>
                  </a:moveTo>
                  <a:lnTo>
                    <a:pt x="9830" y="5640"/>
                  </a:lnTo>
                  <a:lnTo>
                    <a:pt x="9105" y="5640"/>
                  </a:lnTo>
                  <a:lnTo>
                    <a:pt x="9105" y="4222"/>
                  </a:lnTo>
                  <a:close/>
                  <a:moveTo>
                    <a:pt x="9861" y="6333"/>
                  </a:moveTo>
                  <a:lnTo>
                    <a:pt x="9861" y="7751"/>
                  </a:lnTo>
                  <a:lnTo>
                    <a:pt x="9168" y="7751"/>
                  </a:lnTo>
                  <a:lnTo>
                    <a:pt x="9168" y="6333"/>
                  </a:lnTo>
                  <a:close/>
                  <a:moveTo>
                    <a:pt x="9830" y="8412"/>
                  </a:moveTo>
                  <a:lnTo>
                    <a:pt x="9830" y="9483"/>
                  </a:lnTo>
                  <a:cubicBezTo>
                    <a:pt x="9830" y="9672"/>
                    <a:pt x="9672" y="9830"/>
                    <a:pt x="9483" y="9830"/>
                  </a:cubicBezTo>
                  <a:lnTo>
                    <a:pt x="9137" y="9830"/>
                  </a:lnTo>
                  <a:lnTo>
                    <a:pt x="9137" y="8412"/>
                  </a:lnTo>
                  <a:close/>
                  <a:moveTo>
                    <a:pt x="8444" y="630"/>
                  </a:moveTo>
                  <a:lnTo>
                    <a:pt x="8444" y="11248"/>
                  </a:lnTo>
                  <a:lnTo>
                    <a:pt x="1450" y="11248"/>
                  </a:lnTo>
                  <a:lnTo>
                    <a:pt x="1450" y="10554"/>
                  </a:lnTo>
                  <a:lnTo>
                    <a:pt x="1796" y="10554"/>
                  </a:lnTo>
                  <a:cubicBezTo>
                    <a:pt x="1985" y="10554"/>
                    <a:pt x="2143" y="10397"/>
                    <a:pt x="2143" y="10176"/>
                  </a:cubicBezTo>
                  <a:cubicBezTo>
                    <a:pt x="2143" y="9987"/>
                    <a:pt x="1985" y="9830"/>
                    <a:pt x="1796" y="9830"/>
                  </a:cubicBezTo>
                  <a:lnTo>
                    <a:pt x="1450" y="9830"/>
                  </a:lnTo>
                  <a:lnTo>
                    <a:pt x="1450" y="8412"/>
                  </a:lnTo>
                  <a:lnTo>
                    <a:pt x="1796" y="8412"/>
                  </a:lnTo>
                  <a:cubicBezTo>
                    <a:pt x="1985" y="8412"/>
                    <a:pt x="2143" y="8255"/>
                    <a:pt x="2143" y="8066"/>
                  </a:cubicBezTo>
                  <a:cubicBezTo>
                    <a:pt x="2143" y="7877"/>
                    <a:pt x="1985" y="7719"/>
                    <a:pt x="1796" y="7719"/>
                  </a:cubicBezTo>
                  <a:lnTo>
                    <a:pt x="1450" y="7719"/>
                  </a:lnTo>
                  <a:lnTo>
                    <a:pt x="1450" y="6301"/>
                  </a:lnTo>
                  <a:lnTo>
                    <a:pt x="1796" y="6301"/>
                  </a:lnTo>
                  <a:cubicBezTo>
                    <a:pt x="1985" y="6301"/>
                    <a:pt x="2143" y="6144"/>
                    <a:pt x="2143" y="5923"/>
                  </a:cubicBezTo>
                  <a:cubicBezTo>
                    <a:pt x="2143" y="5734"/>
                    <a:pt x="1985" y="5577"/>
                    <a:pt x="1796" y="5577"/>
                  </a:cubicBezTo>
                  <a:lnTo>
                    <a:pt x="1450" y="5577"/>
                  </a:lnTo>
                  <a:lnTo>
                    <a:pt x="1450" y="4159"/>
                  </a:lnTo>
                  <a:lnTo>
                    <a:pt x="1796" y="4159"/>
                  </a:lnTo>
                  <a:cubicBezTo>
                    <a:pt x="1985" y="4159"/>
                    <a:pt x="2143" y="4001"/>
                    <a:pt x="2143" y="3812"/>
                  </a:cubicBezTo>
                  <a:cubicBezTo>
                    <a:pt x="2143" y="3623"/>
                    <a:pt x="1985" y="3466"/>
                    <a:pt x="1796" y="3466"/>
                  </a:cubicBezTo>
                  <a:lnTo>
                    <a:pt x="1450" y="3466"/>
                  </a:lnTo>
                  <a:lnTo>
                    <a:pt x="1450" y="2048"/>
                  </a:lnTo>
                  <a:lnTo>
                    <a:pt x="1796" y="2048"/>
                  </a:lnTo>
                  <a:cubicBezTo>
                    <a:pt x="1985" y="2048"/>
                    <a:pt x="2143" y="1891"/>
                    <a:pt x="2143" y="1670"/>
                  </a:cubicBezTo>
                  <a:cubicBezTo>
                    <a:pt x="2143" y="1481"/>
                    <a:pt x="1985" y="1324"/>
                    <a:pt x="1796" y="1324"/>
                  </a:cubicBezTo>
                  <a:lnTo>
                    <a:pt x="1450" y="1324"/>
                  </a:lnTo>
                  <a:lnTo>
                    <a:pt x="1450" y="630"/>
                  </a:lnTo>
                  <a:close/>
                  <a:moveTo>
                    <a:pt x="1040" y="0"/>
                  </a:moveTo>
                  <a:cubicBezTo>
                    <a:pt x="851" y="0"/>
                    <a:pt x="693" y="158"/>
                    <a:pt x="693" y="347"/>
                  </a:cubicBezTo>
                  <a:lnTo>
                    <a:pt x="693" y="1418"/>
                  </a:lnTo>
                  <a:lnTo>
                    <a:pt x="347" y="1418"/>
                  </a:lnTo>
                  <a:cubicBezTo>
                    <a:pt x="158" y="1418"/>
                    <a:pt x="0" y="1576"/>
                    <a:pt x="0" y="1765"/>
                  </a:cubicBezTo>
                  <a:cubicBezTo>
                    <a:pt x="0" y="1954"/>
                    <a:pt x="158" y="2111"/>
                    <a:pt x="347" y="2111"/>
                  </a:cubicBezTo>
                  <a:lnTo>
                    <a:pt x="693" y="2111"/>
                  </a:lnTo>
                  <a:lnTo>
                    <a:pt x="693" y="3529"/>
                  </a:lnTo>
                  <a:lnTo>
                    <a:pt x="347" y="3529"/>
                  </a:lnTo>
                  <a:cubicBezTo>
                    <a:pt x="158" y="3529"/>
                    <a:pt x="0" y="3686"/>
                    <a:pt x="0" y="3907"/>
                  </a:cubicBezTo>
                  <a:cubicBezTo>
                    <a:pt x="0" y="4096"/>
                    <a:pt x="158" y="4254"/>
                    <a:pt x="347" y="4254"/>
                  </a:cubicBezTo>
                  <a:lnTo>
                    <a:pt x="693" y="4254"/>
                  </a:lnTo>
                  <a:lnTo>
                    <a:pt x="693" y="5671"/>
                  </a:lnTo>
                  <a:lnTo>
                    <a:pt x="347" y="5671"/>
                  </a:lnTo>
                  <a:cubicBezTo>
                    <a:pt x="158" y="5671"/>
                    <a:pt x="0" y="5829"/>
                    <a:pt x="0" y="6018"/>
                  </a:cubicBezTo>
                  <a:cubicBezTo>
                    <a:pt x="0" y="6207"/>
                    <a:pt x="158" y="6364"/>
                    <a:pt x="347" y="6364"/>
                  </a:cubicBezTo>
                  <a:lnTo>
                    <a:pt x="693" y="6364"/>
                  </a:lnTo>
                  <a:lnTo>
                    <a:pt x="693" y="7782"/>
                  </a:lnTo>
                  <a:lnTo>
                    <a:pt x="347" y="7782"/>
                  </a:lnTo>
                  <a:cubicBezTo>
                    <a:pt x="158" y="7782"/>
                    <a:pt x="0" y="7940"/>
                    <a:pt x="0" y="8160"/>
                  </a:cubicBezTo>
                  <a:cubicBezTo>
                    <a:pt x="0" y="8349"/>
                    <a:pt x="158" y="8507"/>
                    <a:pt x="347" y="8507"/>
                  </a:cubicBezTo>
                  <a:lnTo>
                    <a:pt x="693" y="8507"/>
                  </a:lnTo>
                  <a:lnTo>
                    <a:pt x="693" y="9924"/>
                  </a:lnTo>
                  <a:lnTo>
                    <a:pt x="347" y="9924"/>
                  </a:lnTo>
                  <a:cubicBezTo>
                    <a:pt x="158" y="9924"/>
                    <a:pt x="0" y="10082"/>
                    <a:pt x="0" y="10271"/>
                  </a:cubicBezTo>
                  <a:cubicBezTo>
                    <a:pt x="0" y="10460"/>
                    <a:pt x="158" y="10617"/>
                    <a:pt x="347" y="10617"/>
                  </a:cubicBezTo>
                  <a:lnTo>
                    <a:pt x="693" y="10617"/>
                  </a:lnTo>
                  <a:lnTo>
                    <a:pt x="693" y="11689"/>
                  </a:lnTo>
                  <a:cubicBezTo>
                    <a:pt x="693" y="11878"/>
                    <a:pt x="851" y="12035"/>
                    <a:pt x="1040" y="12035"/>
                  </a:cubicBezTo>
                  <a:lnTo>
                    <a:pt x="8759" y="12035"/>
                  </a:lnTo>
                  <a:cubicBezTo>
                    <a:pt x="8979" y="12035"/>
                    <a:pt x="9137" y="11878"/>
                    <a:pt x="9137" y="11689"/>
                  </a:cubicBezTo>
                  <a:lnTo>
                    <a:pt x="9137" y="10617"/>
                  </a:lnTo>
                  <a:lnTo>
                    <a:pt x="9483" y="10617"/>
                  </a:lnTo>
                  <a:cubicBezTo>
                    <a:pt x="10050" y="10617"/>
                    <a:pt x="10523" y="10145"/>
                    <a:pt x="10523" y="9578"/>
                  </a:cubicBezTo>
                  <a:lnTo>
                    <a:pt x="10523" y="2552"/>
                  </a:lnTo>
                  <a:cubicBezTo>
                    <a:pt x="10523" y="1891"/>
                    <a:pt x="10050" y="1418"/>
                    <a:pt x="9483" y="1418"/>
                  </a:cubicBezTo>
                  <a:lnTo>
                    <a:pt x="9137" y="1418"/>
                  </a:lnTo>
                  <a:lnTo>
                    <a:pt x="9137" y="347"/>
                  </a:lnTo>
                  <a:cubicBezTo>
                    <a:pt x="9137" y="158"/>
                    <a:pt x="8979" y="0"/>
                    <a:pt x="87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4" name="Google Shape;6264;p71"/>
          <p:cNvGrpSpPr/>
          <p:nvPr/>
        </p:nvGrpSpPr>
        <p:grpSpPr>
          <a:xfrm>
            <a:off x="4397476" y="2124856"/>
            <a:ext cx="334419" cy="331599"/>
            <a:chOff x="-47529700" y="2342000"/>
            <a:chExt cx="302450" cy="299900"/>
          </a:xfrm>
        </p:grpSpPr>
        <p:sp>
          <p:nvSpPr>
            <p:cNvPr id="6265" name="Google Shape;6265;p71"/>
            <p:cNvSpPr/>
            <p:nvPr/>
          </p:nvSpPr>
          <p:spPr>
            <a:xfrm>
              <a:off x="-47529700" y="2342000"/>
              <a:ext cx="302450" cy="299900"/>
            </a:xfrm>
            <a:custGeom>
              <a:avLst/>
              <a:gdLst/>
              <a:ahLst/>
              <a:cxnLst/>
              <a:rect l="l" t="t" r="r" b="b"/>
              <a:pathLst>
                <a:path w="12098" h="11996" extrusionOk="0">
                  <a:moveTo>
                    <a:pt x="7530" y="725"/>
                  </a:moveTo>
                  <a:cubicBezTo>
                    <a:pt x="9672" y="725"/>
                    <a:pt x="11405" y="2457"/>
                    <a:pt x="11405" y="4568"/>
                  </a:cubicBezTo>
                  <a:cubicBezTo>
                    <a:pt x="11405" y="6711"/>
                    <a:pt x="9672" y="8443"/>
                    <a:pt x="7530" y="8443"/>
                  </a:cubicBezTo>
                  <a:cubicBezTo>
                    <a:pt x="5419" y="8443"/>
                    <a:pt x="3686" y="6711"/>
                    <a:pt x="3686" y="4568"/>
                  </a:cubicBezTo>
                  <a:cubicBezTo>
                    <a:pt x="3686" y="2457"/>
                    <a:pt x="5419" y="725"/>
                    <a:pt x="7530" y="725"/>
                  </a:cubicBezTo>
                  <a:close/>
                  <a:moveTo>
                    <a:pt x="4064" y="7530"/>
                  </a:moveTo>
                  <a:cubicBezTo>
                    <a:pt x="4222" y="7719"/>
                    <a:pt x="4379" y="7876"/>
                    <a:pt x="4568" y="8034"/>
                  </a:cubicBezTo>
                  <a:lnTo>
                    <a:pt x="3686" y="8947"/>
                  </a:lnTo>
                  <a:lnTo>
                    <a:pt x="3151" y="8443"/>
                  </a:lnTo>
                  <a:lnTo>
                    <a:pt x="4064" y="7530"/>
                  </a:lnTo>
                  <a:close/>
                  <a:moveTo>
                    <a:pt x="2647" y="8916"/>
                  </a:moveTo>
                  <a:lnTo>
                    <a:pt x="3151" y="9420"/>
                  </a:lnTo>
                  <a:lnTo>
                    <a:pt x="1386" y="11184"/>
                  </a:lnTo>
                  <a:cubicBezTo>
                    <a:pt x="1323" y="11247"/>
                    <a:pt x="1237" y="11279"/>
                    <a:pt x="1146" y="11279"/>
                  </a:cubicBezTo>
                  <a:cubicBezTo>
                    <a:pt x="1056" y="11279"/>
                    <a:pt x="961" y="11247"/>
                    <a:pt x="882" y="11184"/>
                  </a:cubicBezTo>
                  <a:cubicBezTo>
                    <a:pt x="756" y="11090"/>
                    <a:pt x="756" y="10838"/>
                    <a:pt x="882" y="10680"/>
                  </a:cubicBezTo>
                  <a:lnTo>
                    <a:pt x="2647" y="8916"/>
                  </a:lnTo>
                  <a:close/>
                  <a:moveTo>
                    <a:pt x="7530" y="0"/>
                  </a:moveTo>
                  <a:cubicBezTo>
                    <a:pt x="5009" y="0"/>
                    <a:pt x="2962" y="2048"/>
                    <a:pt x="2962" y="4568"/>
                  </a:cubicBezTo>
                  <a:cubicBezTo>
                    <a:pt x="2962" y="5450"/>
                    <a:pt x="3214" y="6270"/>
                    <a:pt x="3623" y="6963"/>
                  </a:cubicBezTo>
                  <a:lnTo>
                    <a:pt x="410" y="10208"/>
                  </a:lnTo>
                  <a:cubicBezTo>
                    <a:pt x="0" y="10586"/>
                    <a:pt x="0" y="11279"/>
                    <a:pt x="410" y="11688"/>
                  </a:cubicBezTo>
                  <a:cubicBezTo>
                    <a:pt x="599" y="11893"/>
                    <a:pt x="867" y="11996"/>
                    <a:pt x="1138" y="11996"/>
                  </a:cubicBezTo>
                  <a:cubicBezTo>
                    <a:pt x="1410" y="11996"/>
                    <a:pt x="1686" y="11893"/>
                    <a:pt x="1890" y="11688"/>
                  </a:cubicBezTo>
                  <a:lnTo>
                    <a:pt x="5135" y="8475"/>
                  </a:lnTo>
                  <a:cubicBezTo>
                    <a:pt x="5829" y="8916"/>
                    <a:pt x="6679" y="9137"/>
                    <a:pt x="7530" y="9137"/>
                  </a:cubicBezTo>
                  <a:cubicBezTo>
                    <a:pt x="10050" y="9137"/>
                    <a:pt x="12098" y="7089"/>
                    <a:pt x="12098" y="4568"/>
                  </a:cubicBezTo>
                  <a:cubicBezTo>
                    <a:pt x="12098" y="2048"/>
                    <a:pt x="10050" y="0"/>
                    <a:pt x="75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71"/>
            <p:cNvSpPr/>
            <p:nvPr/>
          </p:nvSpPr>
          <p:spPr>
            <a:xfrm>
              <a:off x="-47404475" y="2395550"/>
              <a:ext cx="124475" cy="123675"/>
            </a:xfrm>
            <a:custGeom>
              <a:avLst/>
              <a:gdLst/>
              <a:ahLst/>
              <a:cxnLst/>
              <a:rect l="l" t="t" r="r" b="b"/>
              <a:pathLst>
                <a:path w="4979" h="4947" extrusionOk="0">
                  <a:moveTo>
                    <a:pt x="2804" y="2080"/>
                  </a:moveTo>
                  <a:cubicBezTo>
                    <a:pt x="2678" y="2395"/>
                    <a:pt x="2458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8" y="694"/>
                  </a:moveTo>
                  <a:cubicBezTo>
                    <a:pt x="2300" y="694"/>
                    <a:pt x="2678" y="977"/>
                    <a:pt x="2804" y="1418"/>
                  </a:cubicBezTo>
                  <a:lnTo>
                    <a:pt x="1828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41"/>
                  </a:lnTo>
                  <a:cubicBezTo>
                    <a:pt x="1072" y="2584"/>
                    <a:pt x="757" y="2206"/>
                    <a:pt x="757" y="1765"/>
                  </a:cubicBezTo>
                  <a:cubicBezTo>
                    <a:pt x="757" y="1166"/>
                    <a:pt x="1229" y="694"/>
                    <a:pt x="1828" y="694"/>
                  </a:cubicBezTo>
                  <a:close/>
                  <a:moveTo>
                    <a:pt x="4254" y="2080"/>
                  </a:moveTo>
                  <a:lnTo>
                    <a:pt x="4254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4" y="3308"/>
                    <a:pt x="3371" y="2804"/>
                    <a:pt x="3498" y="2080"/>
                  </a:cubicBezTo>
                  <a:close/>
                  <a:moveTo>
                    <a:pt x="1796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15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789"/>
                    <a:pt x="1576" y="4947"/>
                    <a:pt x="1796" y="4947"/>
                  </a:cubicBezTo>
                  <a:lnTo>
                    <a:pt x="4569" y="4947"/>
                  </a:lnTo>
                  <a:cubicBezTo>
                    <a:pt x="4789" y="4947"/>
                    <a:pt x="4947" y="4789"/>
                    <a:pt x="4947" y="4600"/>
                  </a:cubicBezTo>
                  <a:lnTo>
                    <a:pt x="4947" y="1796"/>
                  </a:lnTo>
                  <a:cubicBezTo>
                    <a:pt x="4978" y="1576"/>
                    <a:pt x="4821" y="1418"/>
                    <a:pt x="4632" y="1418"/>
                  </a:cubicBezTo>
                  <a:lnTo>
                    <a:pt x="3498" y="1418"/>
                  </a:lnTo>
                  <a:cubicBezTo>
                    <a:pt x="3371" y="631"/>
                    <a:pt x="2647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7" name="Google Shape;6267;p71"/>
          <p:cNvGrpSpPr/>
          <p:nvPr/>
        </p:nvGrpSpPr>
        <p:grpSpPr>
          <a:xfrm>
            <a:off x="4398775" y="2573356"/>
            <a:ext cx="331821" cy="252570"/>
            <a:chOff x="-47527350" y="2747625"/>
            <a:chExt cx="300100" cy="228425"/>
          </a:xfrm>
        </p:grpSpPr>
        <p:sp>
          <p:nvSpPr>
            <p:cNvPr id="6268" name="Google Shape;6268;p71"/>
            <p:cNvSpPr/>
            <p:nvPr/>
          </p:nvSpPr>
          <p:spPr>
            <a:xfrm>
              <a:off x="-47475350" y="2782275"/>
              <a:ext cx="124450" cy="124475"/>
            </a:xfrm>
            <a:custGeom>
              <a:avLst/>
              <a:gdLst/>
              <a:ahLst/>
              <a:cxnLst/>
              <a:rect l="l" t="t" r="r" b="b"/>
              <a:pathLst>
                <a:path w="4978" h="4979" extrusionOk="0">
                  <a:moveTo>
                    <a:pt x="2804" y="2080"/>
                  </a:moveTo>
                  <a:cubicBezTo>
                    <a:pt x="2678" y="2395"/>
                    <a:pt x="2457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7" y="725"/>
                  </a:moveTo>
                  <a:cubicBezTo>
                    <a:pt x="2300" y="725"/>
                    <a:pt x="2678" y="977"/>
                    <a:pt x="2804" y="1418"/>
                  </a:cubicBezTo>
                  <a:lnTo>
                    <a:pt x="1827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73"/>
                  </a:lnTo>
                  <a:cubicBezTo>
                    <a:pt x="1071" y="2615"/>
                    <a:pt x="756" y="2206"/>
                    <a:pt x="756" y="1765"/>
                  </a:cubicBezTo>
                  <a:cubicBezTo>
                    <a:pt x="756" y="1197"/>
                    <a:pt x="1229" y="725"/>
                    <a:pt x="1827" y="725"/>
                  </a:cubicBezTo>
                  <a:close/>
                  <a:moveTo>
                    <a:pt x="4253" y="2080"/>
                  </a:moveTo>
                  <a:lnTo>
                    <a:pt x="4253" y="4222"/>
                  </a:lnTo>
                  <a:lnTo>
                    <a:pt x="2142" y="4222"/>
                  </a:lnTo>
                  <a:lnTo>
                    <a:pt x="2142" y="3466"/>
                  </a:lnTo>
                  <a:cubicBezTo>
                    <a:pt x="2804" y="3308"/>
                    <a:pt x="3371" y="2804"/>
                    <a:pt x="3529" y="2080"/>
                  </a:cubicBezTo>
                  <a:close/>
                  <a:moveTo>
                    <a:pt x="1764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821"/>
                    <a:pt x="1575" y="4978"/>
                    <a:pt x="1764" y="4978"/>
                  </a:cubicBezTo>
                  <a:lnTo>
                    <a:pt x="4568" y="4978"/>
                  </a:lnTo>
                  <a:cubicBezTo>
                    <a:pt x="4757" y="4978"/>
                    <a:pt x="4915" y="4821"/>
                    <a:pt x="4915" y="4600"/>
                  </a:cubicBezTo>
                  <a:lnTo>
                    <a:pt x="4915" y="1828"/>
                  </a:lnTo>
                  <a:cubicBezTo>
                    <a:pt x="4978" y="1576"/>
                    <a:pt x="4820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46" y="0"/>
                    <a:pt x="17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71"/>
            <p:cNvSpPr/>
            <p:nvPr/>
          </p:nvSpPr>
          <p:spPr>
            <a:xfrm>
              <a:off x="-47333600" y="278227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71"/>
            <p:cNvSpPr/>
            <p:nvPr/>
          </p:nvSpPr>
          <p:spPr>
            <a:xfrm>
              <a:off x="-47333600" y="281772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71"/>
            <p:cNvSpPr/>
            <p:nvPr/>
          </p:nvSpPr>
          <p:spPr>
            <a:xfrm>
              <a:off x="-47333600" y="2852375"/>
              <a:ext cx="53600" cy="17350"/>
            </a:xfrm>
            <a:custGeom>
              <a:avLst/>
              <a:gdLst/>
              <a:ahLst/>
              <a:cxnLst/>
              <a:rect l="l" t="t" r="r" b="b"/>
              <a:pathLst>
                <a:path w="214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97" y="693"/>
                  </a:lnTo>
                  <a:cubicBezTo>
                    <a:pt x="1986" y="693"/>
                    <a:pt x="2143" y="536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71"/>
            <p:cNvSpPr/>
            <p:nvPr/>
          </p:nvSpPr>
          <p:spPr>
            <a:xfrm>
              <a:off x="-47333600" y="2887800"/>
              <a:ext cx="53600" cy="17375"/>
            </a:xfrm>
            <a:custGeom>
              <a:avLst/>
              <a:gdLst/>
              <a:ahLst/>
              <a:cxnLst/>
              <a:rect l="l" t="t" r="r" b="b"/>
              <a:pathLst>
                <a:path w="2144" h="6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1797" y="694"/>
                  </a:lnTo>
                  <a:cubicBezTo>
                    <a:pt x="1986" y="694"/>
                    <a:pt x="2143" y="537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71"/>
            <p:cNvSpPr/>
            <p:nvPr/>
          </p:nvSpPr>
          <p:spPr>
            <a:xfrm>
              <a:off x="-47527350" y="2747625"/>
              <a:ext cx="300100" cy="228425"/>
            </a:xfrm>
            <a:custGeom>
              <a:avLst/>
              <a:gdLst/>
              <a:ahLst/>
              <a:cxnLst/>
              <a:rect l="l" t="t" r="r" b="b"/>
              <a:pathLst>
                <a:path w="12004" h="9137" extrusionOk="0">
                  <a:moveTo>
                    <a:pt x="10586" y="693"/>
                  </a:moveTo>
                  <a:lnTo>
                    <a:pt x="10586" y="7026"/>
                  </a:lnTo>
                  <a:lnTo>
                    <a:pt x="1418" y="7026"/>
                  </a:lnTo>
                  <a:lnTo>
                    <a:pt x="1418" y="693"/>
                  </a:lnTo>
                  <a:close/>
                  <a:moveTo>
                    <a:pt x="11311" y="7687"/>
                  </a:moveTo>
                  <a:lnTo>
                    <a:pt x="11311" y="8412"/>
                  </a:lnTo>
                  <a:lnTo>
                    <a:pt x="725" y="8412"/>
                  </a:lnTo>
                  <a:lnTo>
                    <a:pt x="725" y="7687"/>
                  </a:lnTo>
                  <a:close/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026"/>
                  </a:lnTo>
                  <a:lnTo>
                    <a:pt x="347" y="7026"/>
                  </a:lnTo>
                  <a:cubicBezTo>
                    <a:pt x="158" y="7026"/>
                    <a:pt x="1" y="7183"/>
                    <a:pt x="1" y="7372"/>
                  </a:cubicBezTo>
                  <a:lnTo>
                    <a:pt x="1" y="8790"/>
                  </a:lnTo>
                  <a:cubicBezTo>
                    <a:pt x="1" y="8979"/>
                    <a:pt x="158" y="9136"/>
                    <a:pt x="347" y="9136"/>
                  </a:cubicBezTo>
                  <a:lnTo>
                    <a:pt x="11658" y="9136"/>
                  </a:lnTo>
                  <a:cubicBezTo>
                    <a:pt x="11847" y="9136"/>
                    <a:pt x="12004" y="8979"/>
                    <a:pt x="12004" y="8790"/>
                  </a:cubicBezTo>
                  <a:lnTo>
                    <a:pt x="12004" y="7372"/>
                  </a:lnTo>
                  <a:cubicBezTo>
                    <a:pt x="12004" y="7183"/>
                    <a:pt x="11847" y="7026"/>
                    <a:pt x="11658" y="7026"/>
                  </a:cubicBezTo>
                  <a:lnTo>
                    <a:pt x="11311" y="7026"/>
                  </a:lnTo>
                  <a:lnTo>
                    <a:pt x="11311" y="378"/>
                  </a:lnTo>
                  <a:cubicBezTo>
                    <a:pt x="11311" y="158"/>
                    <a:pt x="11153" y="0"/>
                    <a:pt x="109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4" name="Google Shape;6274;p71"/>
          <p:cNvSpPr/>
          <p:nvPr/>
        </p:nvSpPr>
        <p:spPr>
          <a:xfrm>
            <a:off x="6461002" y="1706500"/>
            <a:ext cx="330079" cy="334225"/>
          </a:xfrm>
          <a:custGeom>
            <a:avLst/>
            <a:gdLst/>
            <a:ahLst/>
            <a:cxnLst/>
            <a:rect l="l" t="t" r="r" b="b"/>
            <a:pathLst>
              <a:path w="11941" h="12091" extrusionOk="0">
                <a:moveTo>
                  <a:pt x="5955" y="796"/>
                </a:moveTo>
                <a:lnTo>
                  <a:pt x="10933" y="3915"/>
                </a:lnTo>
                <a:lnTo>
                  <a:pt x="5955" y="7034"/>
                </a:lnTo>
                <a:lnTo>
                  <a:pt x="977" y="3915"/>
                </a:lnTo>
                <a:lnTo>
                  <a:pt x="5955" y="796"/>
                </a:lnTo>
                <a:close/>
                <a:moveTo>
                  <a:pt x="9924" y="5428"/>
                </a:moveTo>
                <a:lnTo>
                  <a:pt x="10964" y="6058"/>
                </a:lnTo>
                <a:lnTo>
                  <a:pt x="5955" y="9145"/>
                </a:lnTo>
                <a:lnTo>
                  <a:pt x="977" y="6058"/>
                </a:lnTo>
                <a:lnTo>
                  <a:pt x="2017" y="5428"/>
                </a:lnTo>
                <a:lnTo>
                  <a:pt x="5797" y="7790"/>
                </a:lnTo>
                <a:cubicBezTo>
                  <a:pt x="5860" y="7822"/>
                  <a:pt x="5931" y="7838"/>
                  <a:pt x="5994" y="7838"/>
                </a:cubicBezTo>
                <a:cubicBezTo>
                  <a:pt x="6057" y="7838"/>
                  <a:pt x="6112" y="7822"/>
                  <a:pt x="6144" y="7790"/>
                </a:cubicBezTo>
                <a:lnTo>
                  <a:pt x="9924" y="5428"/>
                </a:lnTo>
                <a:close/>
                <a:moveTo>
                  <a:pt x="9956" y="7538"/>
                </a:moveTo>
                <a:lnTo>
                  <a:pt x="10964" y="8169"/>
                </a:lnTo>
                <a:lnTo>
                  <a:pt x="5986" y="11288"/>
                </a:lnTo>
                <a:lnTo>
                  <a:pt x="1040" y="8169"/>
                </a:lnTo>
                <a:lnTo>
                  <a:pt x="2048" y="7538"/>
                </a:lnTo>
                <a:lnTo>
                  <a:pt x="5829" y="9901"/>
                </a:lnTo>
                <a:cubicBezTo>
                  <a:pt x="5892" y="9949"/>
                  <a:pt x="5963" y="9972"/>
                  <a:pt x="6026" y="9972"/>
                </a:cubicBezTo>
                <a:cubicBezTo>
                  <a:pt x="6089" y="9972"/>
                  <a:pt x="6144" y="9949"/>
                  <a:pt x="6175" y="9901"/>
                </a:cubicBezTo>
                <a:lnTo>
                  <a:pt x="9956" y="7538"/>
                </a:lnTo>
                <a:close/>
                <a:moveTo>
                  <a:pt x="5959" y="1"/>
                </a:moveTo>
                <a:cubicBezTo>
                  <a:pt x="5900" y="1"/>
                  <a:pt x="5845" y="25"/>
                  <a:pt x="5797" y="72"/>
                </a:cubicBezTo>
                <a:lnTo>
                  <a:pt x="158" y="3600"/>
                </a:lnTo>
                <a:cubicBezTo>
                  <a:pt x="32" y="3695"/>
                  <a:pt x="0" y="3758"/>
                  <a:pt x="0" y="3915"/>
                </a:cubicBezTo>
                <a:cubicBezTo>
                  <a:pt x="0" y="4073"/>
                  <a:pt x="95" y="4136"/>
                  <a:pt x="158" y="4230"/>
                </a:cubicBezTo>
                <a:lnTo>
                  <a:pt x="1387" y="4987"/>
                </a:lnTo>
                <a:lnTo>
                  <a:pt x="158" y="5743"/>
                </a:lnTo>
                <a:cubicBezTo>
                  <a:pt x="32" y="5806"/>
                  <a:pt x="0" y="5869"/>
                  <a:pt x="0" y="6058"/>
                </a:cubicBezTo>
                <a:cubicBezTo>
                  <a:pt x="0" y="6152"/>
                  <a:pt x="95" y="6278"/>
                  <a:pt x="158" y="6373"/>
                </a:cubicBezTo>
                <a:lnTo>
                  <a:pt x="1387" y="7097"/>
                </a:lnTo>
                <a:lnTo>
                  <a:pt x="158" y="7854"/>
                </a:lnTo>
                <a:cubicBezTo>
                  <a:pt x="32" y="7948"/>
                  <a:pt x="0" y="8011"/>
                  <a:pt x="0" y="8169"/>
                </a:cubicBezTo>
                <a:cubicBezTo>
                  <a:pt x="0" y="8295"/>
                  <a:pt x="95" y="8421"/>
                  <a:pt x="158" y="8484"/>
                </a:cubicBezTo>
                <a:lnTo>
                  <a:pt x="5797" y="12044"/>
                </a:lnTo>
                <a:cubicBezTo>
                  <a:pt x="5860" y="12075"/>
                  <a:pt x="5931" y="12091"/>
                  <a:pt x="5994" y="12091"/>
                </a:cubicBezTo>
                <a:cubicBezTo>
                  <a:pt x="6057" y="12091"/>
                  <a:pt x="6112" y="12075"/>
                  <a:pt x="6144" y="12044"/>
                </a:cubicBezTo>
                <a:lnTo>
                  <a:pt x="11783" y="8484"/>
                </a:lnTo>
                <a:cubicBezTo>
                  <a:pt x="11909" y="8421"/>
                  <a:pt x="11941" y="8326"/>
                  <a:pt x="11941" y="8169"/>
                </a:cubicBezTo>
                <a:cubicBezTo>
                  <a:pt x="11941" y="8043"/>
                  <a:pt x="11846" y="7948"/>
                  <a:pt x="11783" y="7854"/>
                </a:cubicBezTo>
                <a:lnTo>
                  <a:pt x="10555" y="7097"/>
                </a:lnTo>
                <a:lnTo>
                  <a:pt x="11783" y="6373"/>
                </a:lnTo>
                <a:cubicBezTo>
                  <a:pt x="11909" y="6278"/>
                  <a:pt x="11941" y="6152"/>
                  <a:pt x="11941" y="6058"/>
                </a:cubicBezTo>
                <a:cubicBezTo>
                  <a:pt x="11941" y="5932"/>
                  <a:pt x="11846" y="5806"/>
                  <a:pt x="11783" y="5743"/>
                </a:cubicBezTo>
                <a:lnTo>
                  <a:pt x="10555" y="4987"/>
                </a:lnTo>
                <a:lnTo>
                  <a:pt x="11783" y="4230"/>
                </a:lnTo>
                <a:cubicBezTo>
                  <a:pt x="11909" y="4136"/>
                  <a:pt x="11941" y="4073"/>
                  <a:pt x="11941" y="3915"/>
                </a:cubicBezTo>
                <a:cubicBezTo>
                  <a:pt x="11941" y="3758"/>
                  <a:pt x="11846" y="3695"/>
                  <a:pt x="11783" y="3600"/>
                </a:cubicBezTo>
                <a:lnTo>
                  <a:pt x="6144" y="72"/>
                </a:lnTo>
                <a:cubicBezTo>
                  <a:pt x="6081" y="25"/>
                  <a:pt x="6018" y="1"/>
                  <a:pt x="595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75" name="Google Shape;6275;p71"/>
          <p:cNvGrpSpPr/>
          <p:nvPr/>
        </p:nvGrpSpPr>
        <p:grpSpPr>
          <a:xfrm>
            <a:off x="6457973" y="2136162"/>
            <a:ext cx="331848" cy="291767"/>
            <a:chOff x="-45664625" y="2352225"/>
            <a:chExt cx="300125" cy="263875"/>
          </a:xfrm>
        </p:grpSpPr>
        <p:sp>
          <p:nvSpPr>
            <p:cNvPr id="6276" name="Google Shape;6276;p71"/>
            <p:cNvSpPr/>
            <p:nvPr/>
          </p:nvSpPr>
          <p:spPr>
            <a:xfrm>
              <a:off x="-45664625" y="2352225"/>
              <a:ext cx="300125" cy="263875"/>
            </a:xfrm>
            <a:custGeom>
              <a:avLst/>
              <a:gdLst/>
              <a:ahLst/>
              <a:cxnLst/>
              <a:rect l="l" t="t" r="r" b="b"/>
              <a:pathLst>
                <a:path w="12005" h="10555" extrusionOk="0">
                  <a:moveTo>
                    <a:pt x="10965" y="694"/>
                  </a:moveTo>
                  <a:cubicBezTo>
                    <a:pt x="11154" y="694"/>
                    <a:pt x="11311" y="851"/>
                    <a:pt x="11311" y="1072"/>
                  </a:cubicBezTo>
                  <a:lnTo>
                    <a:pt x="11311" y="2836"/>
                  </a:lnTo>
                  <a:lnTo>
                    <a:pt x="726" y="2836"/>
                  </a:lnTo>
                  <a:lnTo>
                    <a:pt x="726" y="1072"/>
                  </a:lnTo>
                  <a:cubicBezTo>
                    <a:pt x="694" y="851"/>
                    <a:pt x="852" y="694"/>
                    <a:pt x="1072" y="694"/>
                  </a:cubicBezTo>
                  <a:close/>
                  <a:moveTo>
                    <a:pt x="11311" y="3498"/>
                  </a:moveTo>
                  <a:lnTo>
                    <a:pt x="11311" y="9484"/>
                  </a:lnTo>
                  <a:cubicBezTo>
                    <a:pt x="11311" y="9673"/>
                    <a:pt x="11154" y="9830"/>
                    <a:pt x="10933" y="9830"/>
                  </a:cubicBezTo>
                  <a:lnTo>
                    <a:pt x="1072" y="9830"/>
                  </a:lnTo>
                  <a:cubicBezTo>
                    <a:pt x="852" y="9830"/>
                    <a:pt x="694" y="9673"/>
                    <a:pt x="694" y="9484"/>
                  </a:cubicBezTo>
                  <a:lnTo>
                    <a:pt x="694" y="3498"/>
                  </a:ln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lnTo>
                    <a:pt x="10933" y="10555"/>
                  </a:lnTo>
                  <a:cubicBezTo>
                    <a:pt x="11532" y="10555"/>
                    <a:pt x="12004" y="10082"/>
                    <a:pt x="12004" y="9484"/>
                  </a:cubicBezTo>
                  <a:lnTo>
                    <a:pt x="12004" y="1040"/>
                  </a:lnTo>
                  <a:cubicBezTo>
                    <a:pt x="11973" y="473"/>
                    <a:pt x="11500" y="1"/>
                    <a:pt x="109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71"/>
            <p:cNvSpPr/>
            <p:nvPr/>
          </p:nvSpPr>
          <p:spPr>
            <a:xfrm>
              <a:off x="-45612625" y="2475100"/>
              <a:ext cx="55150" cy="88225"/>
            </a:xfrm>
            <a:custGeom>
              <a:avLst/>
              <a:gdLst/>
              <a:ahLst/>
              <a:cxnLst/>
              <a:rect l="l" t="t" r="r" b="b"/>
              <a:pathLst>
                <a:path w="2206" h="3529" extrusionOk="0">
                  <a:moveTo>
                    <a:pt x="1808" y="0"/>
                  </a:moveTo>
                  <a:cubicBezTo>
                    <a:pt x="1717" y="0"/>
                    <a:pt x="1623" y="32"/>
                    <a:pt x="1544" y="95"/>
                  </a:cubicBezTo>
                  <a:lnTo>
                    <a:pt x="126" y="1513"/>
                  </a:lnTo>
                  <a:cubicBezTo>
                    <a:pt x="0" y="1607"/>
                    <a:pt x="0" y="1859"/>
                    <a:pt x="126" y="2017"/>
                  </a:cubicBezTo>
                  <a:lnTo>
                    <a:pt x="1544" y="3434"/>
                  </a:lnTo>
                  <a:cubicBezTo>
                    <a:pt x="1607" y="3497"/>
                    <a:pt x="1694" y="3529"/>
                    <a:pt x="1784" y="3529"/>
                  </a:cubicBezTo>
                  <a:cubicBezTo>
                    <a:pt x="1875" y="3529"/>
                    <a:pt x="1969" y="3497"/>
                    <a:pt x="2048" y="3434"/>
                  </a:cubicBezTo>
                  <a:cubicBezTo>
                    <a:pt x="2174" y="3308"/>
                    <a:pt x="2174" y="3088"/>
                    <a:pt x="2048" y="2930"/>
                  </a:cubicBezTo>
                  <a:lnTo>
                    <a:pt x="914" y="1765"/>
                  </a:lnTo>
                  <a:lnTo>
                    <a:pt x="2048" y="631"/>
                  </a:lnTo>
                  <a:cubicBezTo>
                    <a:pt x="2206" y="473"/>
                    <a:pt x="2206" y="252"/>
                    <a:pt x="2048" y="95"/>
                  </a:cubicBezTo>
                  <a:cubicBezTo>
                    <a:pt x="1985" y="32"/>
                    <a:pt x="1898" y="0"/>
                    <a:pt x="18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71"/>
            <p:cNvSpPr/>
            <p:nvPr/>
          </p:nvSpPr>
          <p:spPr>
            <a:xfrm>
              <a:off x="-45471650" y="2475100"/>
              <a:ext cx="54375" cy="86850"/>
            </a:xfrm>
            <a:custGeom>
              <a:avLst/>
              <a:gdLst/>
              <a:ahLst/>
              <a:cxnLst/>
              <a:rect l="l" t="t" r="r" b="b"/>
              <a:pathLst>
                <a:path w="2175" h="3474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189"/>
                    <a:pt x="1" y="441"/>
                    <a:pt x="127" y="599"/>
                  </a:cubicBezTo>
                  <a:lnTo>
                    <a:pt x="1261" y="1733"/>
                  </a:lnTo>
                  <a:lnTo>
                    <a:pt x="127" y="2867"/>
                  </a:lnTo>
                  <a:cubicBezTo>
                    <a:pt x="1" y="2993"/>
                    <a:pt x="1" y="3245"/>
                    <a:pt x="127" y="3403"/>
                  </a:cubicBezTo>
                  <a:cubicBezTo>
                    <a:pt x="174" y="3450"/>
                    <a:pt x="261" y="3474"/>
                    <a:pt x="355" y="3474"/>
                  </a:cubicBezTo>
                  <a:cubicBezTo>
                    <a:pt x="450" y="3474"/>
                    <a:pt x="552" y="3450"/>
                    <a:pt x="631" y="3403"/>
                  </a:cubicBezTo>
                  <a:lnTo>
                    <a:pt x="2048" y="1985"/>
                  </a:lnTo>
                  <a:cubicBezTo>
                    <a:pt x="2174" y="1859"/>
                    <a:pt x="2174" y="1607"/>
                    <a:pt x="2048" y="1450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71"/>
            <p:cNvSpPr/>
            <p:nvPr/>
          </p:nvSpPr>
          <p:spPr>
            <a:xfrm>
              <a:off x="-45542525" y="2456975"/>
              <a:ext cx="55150" cy="123300"/>
            </a:xfrm>
            <a:custGeom>
              <a:avLst/>
              <a:gdLst/>
              <a:ahLst/>
              <a:cxnLst/>
              <a:rect l="l" t="t" r="r" b="b"/>
              <a:pathLst>
                <a:path w="2206" h="4932" extrusionOk="0">
                  <a:moveTo>
                    <a:pt x="1791" y="0"/>
                  </a:moveTo>
                  <a:cubicBezTo>
                    <a:pt x="1651" y="0"/>
                    <a:pt x="1529" y="108"/>
                    <a:pt x="1481" y="253"/>
                  </a:cubicBezTo>
                  <a:lnTo>
                    <a:pt x="63" y="4474"/>
                  </a:lnTo>
                  <a:cubicBezTo>
                    <a:pt x="0" y="4664"/>
                    <a:pt x="126" y="4853"/>
                    <a:pt x="315" y="4916"/>
                  </a:cubicBezTo>
                  <a:cubicBezTo>
                    <a:pt x="349" y="4927"/>
                    <a:pt x="382" y="4932"/>
                    <a:pt x="415" y="4932"/>
                  </a:cubicBezTo>
                  <a:cubicBezTo>
                    <a:pt x="567" y="4932"/>
                    <a:pt x="704" y="4819"/>
                    <a:pt x="756" y="4664"/>
                  </a:cubicBezTo>
                  <a:lnTo>
                    <a:pt x="2174" y="442"/>
                  </a:lnTo>
                  <a:cubicBezTo>
                    <a:pt x="2206" y="284"/>
                    <a:pt x="2111" y="95"/>
                    <a:pt x="1922" y="32"/>
                  </a:cubicBezTo>
                  <a:cubicBezTo>
                    <a:pt x="1878" y="10"/>
                    <a:pt x="1834" y="0"/>
                    <a:pt x="17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71"/>
            <p:cNvSpPr/>
            <p:nvPr/>
          </p:nvSpPr>
          <p:spPr>
            <a:xfrm>
              <a:off x="-45541750" y="23861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32" y="567"/>
                    <a:pt x="221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89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71"/>
            <p:cNvSpPr/>
            <p:nvPr/>
          </p:nvSpPr>
          <p:spPr>
            <a:xfrm>
              <a:off x="-45488175" y="23861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89"/>
                    <a:pt x="1260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71"/>
            <p:cNvSpPr/>
            <p:nvPr/>
          </p:nvSpPr>
          <p:spPr>
            <a:xfrm>
              <a:off x="-45436200" y="23861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32" y="567"/>
                    <a:pt x="189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89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3" name="Google Shape;6283;p71"/>
          <p:cNvGrpSpPr/>
          <p:nvPr/>
        </p:nvGrpSpPr>
        <p:grpSpPr>
          <a:xfrm>
            <a:off x="6457213" y="2524291"/>
            <a:ext cx="333369" cy="331240"/>
            <a:chOff x="-45665400" y="2703250"/>
            <a:chExt cx="301500" cy="299575"/>
          </a:xfrm>
        </p:grpSpPr>
        <p:sp>
          <p:nvSpPr>
            <p:cNvPr id="6284" name="Google Shape;6284;p71"/>
            <p:cNvSpPr/>
            <p:nvPr/>
          </p:nvSpPr>
          <p:spPr>
            <a:xfrm>
              <a:off x="-45664625" y="2703250"/>
              <a:ext cx="300725" cy="299575"/>
            </a:xfrm>
            <a:custGeom>
              <a:avLst/>
              <a:gdLst/>
              <a:ahLst/>
              <a:cxnLst/>
              <a:rect l="l" t="t" r="r" b="b"/>
              <a:pathLst>
                <a:path w="12029" h="11983" extrusionOk="0">
                  <a:moveTo>
                    <a:pt x="9799" y="1271"/>
                  </a:moveTo>
                  <a:lnTo>
                    <a:pt x="4947" y="4926"/>
                  </a:lnTo>
                  <a:lnTo>
                    <a:pt x="1482" y="3823"/>
                  </a:lnTo>
                  <a:lnTo>
                    <a:pt x="9799" y="1271"/>
                  </a:lnTo>
                  <a:close/>
                  <a:moveTo>
                    <a:pt x="9830" y="2153"/>
                  </a:moveTo>
                  <a:lnTo>
                    <a:pt x="6459" y="6627"/>
                  </a:lnTo>
                  <a:lnTo>
                    <a:pt x="4727" y="7257"/>
                  </a:lnTo>
                  <a:lnTo>
                    <a:pt x="5357" y="5524"/>
                  </a:lnTo>
                  <a:lnTo>
                    <a:pt x="9830" y="2153"/>
                  </a:lnTo>
                  <a:close/>
                  <a:moveTo>
                    <a:pt x="10681" y="2153"/>
                  </a:moveTo>
                  <a:lnTo>
                    <a:pt x="8098" y="10439"/>
                  </a:lnTo>
                  <a:lnTo>
                    <a:pt x="6995" y="6973"/>
                  </a:lnTo>
                  <a:lnTo>
                    <a:pt x="10681" y="2153"/>
                  </a:lnTo>
                  <a:close/>
                  <a:moveTo>
                    <a:pt x="11627" y="0"/>
                  </a:moveTo>
                  <a:cubicBezTo>
                    <a:pt x="11596" y="0"/>
                    <a:pt x="11564" y="4"/>
                    <a:pt x="11532" y="11"/>
                  </a:cubicBezTo>
                  <a:lnTo>
                    <a:pt x="221" y="3508"/>
                  </a:lnTo>
                  <a:cubicBezTo>
                    <a:pt x="64" y="3571"/>
                    <a:pt x="1" y="3728"/>
                    <a:pt x="1" y="3886"/>
                  </a:cubicBezTo>
                  <a:cubicBezTo>
                    <a:pt x="1" y="4043"/>
                    <a:pt x="127" y="4138"/>
                    <a:pt x="221" y="4232"/>
                  </a:cubicBezTo>
                  <a:lnTo>
                    <a:pt x="4569" y="5619"/>
                  </a:lnTo>
                  <a:lnTo>
                    <a:pt x="3750" y="7824"/>
                  </a:lnTo>
                  <a:cubicBezTo>
                    <a:pt x="3687" y="7919"/>
                    <a:pt x="3750" y="8076"/>
                    <a:pt x="3813" y="8171"/>
                  </a:cubicBezTo>
                  <a:cubicBezTo>
                    <a:pt x="3880" y="8215"/>
                    <a:pt x="3978" y="8260"/>
                    <a:pt x="4063" y="8260"/>
                  </a:cubicBezTo>
                  <a:cubicBezTo>
                    <a:pt x="4099" y="8260"/>
                    <a:pt x="4132" y="8252"/>
                    <a:pt x="4160" y="8234"/>
                  </a:cubicBezTo>
                  <a:lnTo>
                    <a:pt x="6365" y="7414"/>
                  </a:lnTo>
                  <a:lnTo>
                    <a:pt x="7751" y="11762"/>
                  </a:lnTo>
                  <a:cubicBezTo>
                    <a:pt x="7783" y="11920"/>
                    <a:pt x="7940" y="11983"/>
                    <a:pt x="8098" y="11983"/>
                  </a:cubicBezTo>
                  <a:cubicBezTo>
                    <a:pt x="8255" y="11983"/>
                    <a:pt x="8381" y="11857"/>
                    <a:pt x="8476" y="11762"/>
                  </a:cubicBezTo>
                  <a:lnTo>
                    <a:pt x="11973" y="483"/>
                  </a:lnTo>
                  <a:cubicBezTo>
                    <a:pt x="12029" y="205"/>
                    <a:pt x="11862" y="0"/>
                    <a:pt x="116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71"/>
            <p:cNvSpPr/>
            <p:nvPr/>
          </p:nvSpPr>
          <p:spPr>
            <a:xfrm>
              <a:off x="-45663825" y="2879150"/>
              <a:ext cx="71700" cy="71500"/>
            </a:xfrm>
            <a:custGeom>
              <a:avLst/>
              <a:gdLst/>
              <a:ahLst/>
              <a:cxnLst/>
              <a:rect l="l" t="t" r="r" b="b"/>
              <a:pathLst>
                <a:path w="2868" h="2860" extrusionOk="0">
                  <a:moveTo>
                    <a:pt x="2517" y="0"/>
                  </a:moveTo>
                  <a:cubicBezTo>
                    <a:pt x="2418" y="0"/>
                    <a:pt x="2316" y="32"/>
                    <a:pt x="2237" y="95"/>
                  </a:cubicBezTo>
                  <a:lnTo>
                    <a:pt x="126" y="2237"/>
                  </a:lnTo>
                  <a:cubicBezTo>
                    <a:pt x="0" y="2363"/>
                    <a:pt x="0" y="2584"/>
                    <a:pt x="126" y="2741"/>
                  </a:cubicBezTo>
                  <a:cubicBezTo>
                    <a:pt x="205" y="2820"/>
                    <a:pt x="300" y="2859"/>
                    <a:pt x="390" y="2859"/>
                  </a:cubicBezTo>
                  <a:cubicBezTo>
                    <a:pt x="481" y="2859"/>
                    <a:pt x="568" y="2820"/>
                    <a:pt x="631" y="2741"/>
                  </a:cubicBezTo>
                  <a:lnTo>
                    <a:pt x="2773" y="630"/>
                  </a:lnTo>
                  <a:cubicBezTo>
                    <a:pt x="2867" y="504"/>
                    <a:pt x="2867" y="252"/>
                    <a:pt x="2773" y="95"/>
                  </a:cubicBezTo>
                  <a:cubicBezTo>
                    <a:pt x="2710" y="32"/>
                    <a:pt x="2615" y="0"/>
                    <a:pt x="25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71"/>
            <p:cNvSpPr/>
            <p:nvPr/>
          </p:nvSpPr>
          <p:spPr>
            <a:xfrm>
              <a:off x="-45613425" y="2929750"/>
              <a:ext cx="71700" cy="71500"/>
            </a:xfrm>
            <a:custGeom>
              <a:avLst/>
              <a:gdLst/>
              <a:ahLst/>
              <a:cxnLst/>
              <a:rect l="l" t="t" r="r" b="b"/>
              <a:pathLst>
                <a:path w="2868" h="2860" extrusionOk="0">
                  <a:moveTo>
                    <a:pt x="2478" y="1"/>
                  </a:moveTo>
                  <a:cubicBezTo>
                    <a:pt x="2387" y="1"/>
                    <a:pt x="2301" y="40"/>
                    <a:pt x="2238" y="119"/>
                  </a:cubicBezTo>
                  <a:lnTo>
                    <a:pt x="127" y="2261"/>
                  </a:lnTo>
                  <a:cubicBezTo>
                    <a:pt x="1" y="2387"/>
                    <a:pt x="1" y="2608"/>
                    <a:pt x="127" y="2765"/>
                  </a:cubicBezTo>
                  <a:cubicBezTo>
                    <a:pt x="190" y="2828"/>
                    <a:pt x="276" y="2860"/>
                    <a:pt x="367" y="2860"/>
                  </a:cubicBezTo>
                  <a:cubicBezTo>
                    <a:pt x="458" y="2860"/>
                    <a:pt x="552" y="2828"/>
                    <a:pt x="631" y="2765"/>
                  </a:cubicBezTo>
                  <a:lnTo>
                    <a:pt x="2742" y="654"/>
                  </a:lnTo>
                  <a:cubicBezTo>
                    <a:pt x="2868" y="528"/>
                    <a:pt x="2868" y="276"/>
                    <a:pt x="2742" y="119"/>
                  </a:cubicBezTo>
                  <a:cubicBezTo>
                    <a:pt x="2663" y="40"/>
                    <a:pt x="2568" y="1"/>
                    <a:pt x="24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71"/>
            <p:cNvSpPr/>
            <p:nvPr/>
          </p:nvSpPr>
          <p:spPr>
            <a:xfrm>
              <a:off x="-45665400" y="2923050"/>
              <a:ext cx="81150" cy="79000"/>
            </a:xfrm>
            <a:custGeom>
              <a:avLst/>
              <a:gdLst/>
              <a:ahLst/>
              <a:cxnLst/>
              <a:rect l="l" t="t" r="r" b="b"/>
              <a:pathLst>
                <a:path w="3246" h="3160" extrusionOk="0">
                  <a:moveTo>
                    <a:pt x="2859" y="1"/>
                  </a:moveTo>
                  <a:cubicBezTo>
                    <a:pt x="2765" y="1"/>
                    <a:pt x="2663" y="24"/>
                    <a:pt x="2584" y="72"/>
                  </a:cubicBezTo>
                  <a:lnTo>
                    <a:pt x="95" y="2561"/>
                  </a:lnTo>
                  <a:cubicBezTo>
                    <a:pt x="0" y="2687"/>
                    <a:pt x="0" y="2907"/>
                    <a:pt x="95" y="3065"/>
                  </a:cubicBezTo>
                  <a:cubicBezTo>
                    <a:pt x="158" y="3128"/>
                    <a:pt x="252" y="3159"/>
                    <a:pt x="351" y="3159"/>
                  </a:cubicBezTo>
                  <a:cubicBezTo>
                    <a:pt x="449" y="3159"/>
                    <a:pt x="552" y="3128"/>
                    <a:pt x="631" y="3065"/>
                  </a:cubicBezTo>
                  <a:lnTo>
                    <a:pt x="3088" y="607"/>
                  </a:lnTo>
                  <a:cubicBezTo>
                    <a:pt x="3245" y="450"/>
                    <a:pt x="3245" y="229"/>
                    <a:pt x="3088" y="72"/>
                  </a:cubicBezTo>
                  <a:cubicBezTo>
                    <a:pt x="3041" y="24"/>
                    <a:pt x="2954" y="1"/>
                    <a:pt x="2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8" name="Google Shape;6288;p71"/>
          <p:cNvGrpSpPr/>
          <p:nvPr/>
        </p:nvGrpSpPr>
        <p:grpSpPr>
          <a:xfrm>
            <a:off x="7727678" y="1727717"/>
            <a:ext cx="332705" cy="333590"/>
            <a:chOff x="-44528075" y="1982825"/>
            <a:chExt cx="300900" cy="301700"/>
          </a:xfrm>
        </p:grpSpPr>
        <p:sp>
          <p:nvSpPr>
            <p:cNvPr id="6289" name="Google Shape;6289;p71"/>
            <p:cNvSpPr/>
            <p:nvPr/>
          </p:nvSpPr>
          <p:spPr>
            <a:xfrm>
              <a:off x="-44528075" y="1982825"/>
              <a:ext cx="300900" cy="301700"/>
            </a:xfrm>
            <a:custGeom>
              <a:avLst/>
              <a:gdLst/>
              <a:ahLst/>
              <a:cxnLst/>
              <a:rect l="l" t="t" r="r" b="b"/>
              <a:pathLst>
                <a:path w="12036" h="12068" extrusionOk="0">
                  <a:moveTo>
                    <a:pt x="9547" y="2175"/>
                  </a:moveTo>
                  <a:cubicBezTo>
                    <a:pt x="9736" y="2175"/>
                    <a:pt x="9893" y="2332"/>
                    <a:pt x="9893" y="2521"/>
                  </a:cubicBezTo>
                  <a:lnTo>
                    <a:pt x="9893" y="9547"/>
                  </a:lnTo>
                  <a:cubicBezTo>
                    <a:pt x="9893" y="9736"/>
                    <a:pt x="9736" y="9893"/>
                    <a:pt x="9547" y="9893"/>
                  </a:cubicBezTo>
                  <a:lnTo>
                    <a:pt x="2552" y="9893"/>
                  </a:lnTo>
                  <a:cubicBezTo>
                    <a:pt x="2332" y="9893"/>
                    <a:pt x="2206" y="9736"/>
                    <a:pt x="2206" y="9547"/>
                  </a:cubicBezTo>
                  <a:lnTo>
                    <a:pt x="2206" y="2521"/>
                  </a:lnTo>
                  <a:cubicBezTo>
                    <a:pt x="2206" y="2332"/>
                    <a:pt x="2332" y="2175"/>
                    <a:pt x="2552" y="21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9"/>
                  </a:lnTo>
                  <a:lnTo>
                    <a:pt x="2458" y="1419"/>
                  </a:lnTo>
                  <a:cubicBezTo>
                    <a:pt x="1891" y="1419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2"/>
                    <a:pt x="1" y="4601"/>
                  </a:cubicBezTo>
                  <a:cubicBezTo>
                    <a:pt x="1" y="4821"/>
                    <a:pt x="158" y="4979"/>
                    <a:pt x="347" y="4979"/>
                  </a:cubicBezTo>
                  <a:lnTo>
                    <a:pt x="1418" y="4979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90"/>
                  </a:lnTo>
                  <a:lnTo>
                    <a:pt x="347" y="7090"/>
                  </a:lnTo>
                  <a:cubicBezTo>
                    <a:pt x="158" y="7090"/>
                    <a:pt x="1" y="7247"/>
                    <a:pt x="1" y="7436"/>
                  </a:cubicBezTo>
                  <a:cubicBezTo>
                    <a:pt x="1" y="7657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50"/>
                    <a:pt x="2458" y="10650"/>
                  </a:cubicBezTo>
                  <a:lnTo>
                    <a:pt x="2836" y="10650"/>
                  </a:lnTo>
                  <a:lnTo>
                    <a:pt x="2836" y="11689"/>
                  </a:lnTo>
                  <a:cubicBezTo>
                    <a:pt x="2836" y="11910"/>
                    <a:pt x="2994" y="12067"/>
                    <a:pt x="3183" y="12067"/>
                  </a:cubicBezTo>
                  <a:cubicBezTo>
                    <a:pt x="3372" y="12067"/>
                    <a:pt x="3529" y="11910"/>
                    <a:pt x="3529" y="11689"/>
                  </a:cubicBezTo>
                  <a:lnTo>
                    <a:pt x="3529" y="10555"/>
                  </a:lnTo>
                  <a:lnTo>
                    <a:pt x="4254" y="10555"/>
                  </a:lnTo>
                  <a:lnTo>
                    <a:pt x="4254" y="11626"/>
                  </a:lnTo>
                  <a:cubicBezTo>
                    <a:pt x="4254" y="11815"/>
                    <a:pt x="4411" y="11973"/>
                    <a:pt x="4600" y="11973"/>
                  </a:cubicBezTo>
                  <a:cubicBezTo>
                    <a:pt x="4789" y="11973"/>
                    <a:pt x="4947" y="11815"/>
                    <a:pt x="4947" y="11626"/>
                  </a:cubicBezTo>
                  <a:lnTo>
                    <a:pt x="4947" y="10555"/>
                  </a:lnTo>
                  <a:lnTo>
                    <a:pt x="5671" y="10555"/>
                  </a:lnTo>
                  <a:lnTo>
                    <a:pt x="5671" y="11626"/>
                  </a:lnTo>
                  <a:cubicBezTo>
                    <a:pt x="5671" y="11815"/>
                    <a:pt x="5829" y="11973"/>
                    <a:pt x="6018" y="11973"/>
                  </a:cubicBezTo>
                  <a:cubicBezTo>
                    <a:pt x="6207" y="11973"/>
                    <a:pt x="6365" y="11815"/>
                    <a:pt x="6365" y="11626"/>
                  </a:cubicBezTo>
                  <a:lnTo>
                    <a:pt x="6365" y="10555"/>
                  </a:lnTo>
                  <a:lnTo>
                    <a:pt x="7089" y="10555"/>
                  </a:lnTo>
                  <a:lnTo>
                    <a:pt x="7089" y="11626"/>
                  </a:lnTo>
                  <a:cubicBezTo>
                    <a:pt x="7089" y="11815"/>
                    <a:pt x="7247" y="11973"/>
                    <a:pt x="7436" y="11973"/>
                  </a:cubicBezTo>
                  <a:cubicBezTo>
                    <a:pt x="7625" y="11973"/>
                    <a:pt x="7782" y="11815"/>
                    <a:pt x="7782" y="11626"/>
                  </a:cubicBezTo>
                  <a:lnTo>
                    <a:pt x="7782" y="10555"/>
                  </a:lnTo>
                  <a:lnTo>
                    <a:pt x="8507" y="10555"/>
                  </a:lnTo>
                  <a:lnTo>
                    <a:pt x="8507" y="11626"/>
                  </a:lnTo>
                  <a:cubicBezTo>
                    <a:pt x="8507" y="11815"/>
                    <a:pt x="8664" y="11973"/>
                    <a:pt x="8853" y="11973"/>
                  </a:cubicBezTo>
                  <a:cubicBezTo>
                    <a:pt x="9042" y="11973"/>
                    <a:pt x="9200" y="11815"/>
                    <a:pt x="9200" y="11626"/>
                  </a:cubicBezTo>
                  <a:lnTo>
                    <a:pt x="9200" y="10555"/>
                  </a:lnTo>
                  <a:lnTo>
                    <a:pt x="9547" y="10555"/>
                  </a:lnTo>
                  <a:cubicBezTo>
                    <a:pt x="10145" y="10555"/>
                    <a:pt x="10618" y="10082"/>
                    <a:pt x="10618" y="9484"/>
                  </a:cubicBezTo>
                  <a:lnTo>
                    <a:pt x="10618" y="9137"/>
                  </a:lnTo>
                  <a:lnTo>
                    <a:pt x="11689" y="9137"/>
                  </a:lnTo>
                  <a:cubicBezTo>
                    <a:pt x="11878" y="9137"/>
                    <a:pt x="12035" y="8980"/>
                    <a:pt x="12035" y="8791"/>
                  </a:cubicBezTo>
                  <a:cubicBezTo>
                    <a:pt x="12035" y="8602"/>
                    <a:pt x="11878" y="8444"/>
                    <a:pt x="11689" y="8444"/>
                  </a:cubicBezTo>
                  <a:lnTo>
                    <a:pt x="10618" y="8444"/>
                  </a:lnTo>
                  <a:lnTo>
                    <a:pt x="10618" y="7720"/>
                  </a:lnTo>
                  <a:lnTo>
                    <a:pt x="11689" y="7720"/>
                  </a:lnTo>
                  <a:cubicBezTo>
                    <a:pt x="11878" y="7720"/>
                    <a:pt x="12035" y="7562"/>
                    <a:pt x="12035" y="7373"/>
                  </a:cubicBezTo>
                  <a:cubicBezTo>
                    <a:pt x="12035" y="7153"/>
                    <a:pt x="11878" y="6995"/>
                    <a:pt x="11689" y="6995"/>
                  </a:cubicBezTo>
                  <a:lnTo>
                    <a:pt x="10618" y="6995"/>
                  </a:lnTo>
                  <a:lnTo>
                    <a:pt x="10618" y="6302"/>
                  </a:lnTo>
                  <a:lnTo>
                    <a:pt x="11689" y="6302"/>
                  </a:lnTo>
                  <a:cubicBezTo>
                    <a:pt x="11878" y="6302"/>
                    <a:pt x="12035" y="6144"/>
                    <a:pt x="12035" y="5955"/>
                  </a:cubicBezTo>
                  <a:cubicBezTo>
                    <a:pt x="12035" y="5735"/>
                    <a:pt x="11878" y="5577"/>
                    <a:pt x="11689" y="5577"/>
                  </a:cubicBezTo>
                  <a:lnTo>
                    <a:pt x="10618" y="5577"/>
                  </a:lnTo>
                  <a:lnTo>
                    <a:pt x="10618" y="4884"/>
                  </a:lnTo>
                  <a:lnTo>
                    <a:pt x="11689" y="4884"/>
                  </a:lnTo>
                  <a:lnTo>
                    <a:pt x="11689" y="4979"/>
                  </a:lnTo>
                  <a:cubicBezTo>
                    <a:pt x="11878" y="4979"/>
                    <a:pt x="12035" y="4821"/>
                    <a:pt x="12035" y="4601"/>
                  </a:cubicBezTo>
                  <a:cubicBezTo>
                    <a:pt x="12035" y="4412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5" y="3372"/>
                    <a:pt x="12035" y="3183"/>
                  </a:cubicBezTo>
                  <a:cubicBezTo>
                    <a:pt x="12035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9"/>
                    <a:pt x="9547" y="1419"/>
                  </a:cubicBezTo>
                  <a:lnTo>
                    <a:pt x="9200" y="1419"/>
                  </a:lnTo>
                  <a:lnTo>
                    <a:pt x="9200" y="347"/>
                  </a:lnTo>
                  <a:cubicBezTo>
                    <a:pt x="9200" y="158"/>
                    <a:pt x="9042" y="1"/>
                    <a:pt x="8853" y="1"/>
                  </a:cubicBezTo>
                  <a:cubicBezTo>
                    <a:pt x="8664" y="1"/>
                    <a:pt x="8507" y="158"/>
                    <a:pt x="8507" y="347"/>
                  </a:cubicBezTo>
                  <a:lnTo>
                    <a:pt x="8507" y="1419"/>
                  </a:lnTo>
                  <a:lnTo>
                    <a:pt x="7782" y="1419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9"/>
                  </a:lnTo>
                  <a:lnTo>
                    <a:pt x="6365" y="1419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1" y="158"/>
                    <a:pt x="5671" y="347"/>
                  </a:cubicBezTo>
                  <a:lnTo>
                    <a:pt x="5671" y="1419"/>
                  </a:lnTo>
                  <a:lnTo>
                    <a:pt x="4947" y="1419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9"/>
                  </a:lnTo>
                  <a:lnTo>
                    <a:pt x="3529" y="1419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71"/>
            <p:cNvSpPr/>
            <p:nvPr/>
          </p:nvSpPr>
          <p:spPr>
            <a:xfrm>
              <a:off x="-4445560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71"/>
            <p:cNvSpPr/>
            <p:nvPr/>
          </p:nvSpPr>
          <p:spPr>
            <a:xfrm>
              <a:off x="-44455600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71"/>
            <p:cNvSpPr/>
            <p:nvPr/>
          </p:nvSpPr>
          <p:spPr>
            <a:xfrm>
              <a:off x="-44314625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71"/>
            <p:cNvSpPr/>
            <p:nvPr/>
          </p:nvSpPr>
          <p:spPr>
            <a:xfrm>
              <a:off x="-44314625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71"/>
            <p:cNvSpPr/>
            <p:nvPr/>
          </p:nvSpPr>
          <p:spPr>
            <a:xfrm>
              <a:off x="-44447725" y="2062375"/>
              <a:ext cx="143350" cy="140225"/>
            </a:xfrm>
            <a:custGeom>
              <a:avLst/>
              <a:gdLst/>
              <a:ahLst/>
              <a:cxnLst/>
              <a:rect l="l" t="t" r="r" b="b"/>
              <a:pathLst>
                <a:path w="5734" h="5609" extrusionOk="0">
                  <a:moveTo>
                    <a:pt x="3182" y="757"/>
                  </a:moveTo>
                  <a:lnTo>
                    <a:pt x="3182" y="883"/>
                  </a:lnTo>
                  <a:cubicBezTo>
                    <a:pt x="3182" y="1041"/>
                    <a:pt x="3277" y="1167"/>
                    <a:pt x="3434" y="1198"/>
                  </a:cubicBezTo>
                  <a:cubicBezTo>
                    <a:pt x="3623" y="1261"/>
                    <a:pt x="3812" y="1387"/>
                    <a:pt x="3970" y="1513"/>
                  </a:cubicBezTo>
                  <a:cubicBezTo>
                    <a:pt x="4049" y="1553"/>
                    <a:pt x="4142" y="1593"/>
                    <a:pt x="4231" y="1593"/>
                  </a:cubicBezTo>
                  <a:cubicBezTo>
                    <a:pt x="4282" y="1593"/>
                    <a:pt x="4333" y="1579"/>
                    <a:pt x="4379" y="1545"/>
                  </a:cubicBezTo>
                  <a:lnTo>
                    <a:pt x="4505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00" y="2206"/>
                    <a:pt x="4537" y="2364"/>
                    <a:pt x="4568" y="2490"/>
                  </a:cubicBezTo>
                  <a:cubicBezTo>
                    <a:pt x="4600" y="2710"/>
                    <a:pt x="4600" y="2899"/>
                    <a:pt x="4568" y="3120"/>
                  </a:cubicBezTo>
                  <a:cubicBezTo>
                    <a:pt x="4537" y="3277"/>
                    <a:pt x="4600" y="3403"/>
                    <a:pt x="4726" y="3466"/>
                  </a:cubicBezTo>
                  <a:lnTo>
                    <a:pt x="4852" y="3561"/>
                  </a:lnTo>
                  <a:lnTo>
                    <a:pt x="4505" y="4128"/>
                  </a:lnTo>
                  <a:lnTo>
                    <a:pt x="4379" y="4065"/>
                  </a:lnTo>
                  <a:cubicBezTo>
                    <a:pt x="4323" y="4037"/>
                    <a:pt x="4260" y="4021"/>
                    <a:pt x="4196" y="4021"/>
                  </a:cubicBezTo>
                  <a:cubicBezTo>
                    <a:pt x="4118" y="4021"/>
                    <a:pt x="4039" y="4044"/>
                    <a:pt x="3970" y="4097"/>
                  </a:cubicBezTo>
                  <a:cubicBezTo>
                    <a:pt x="3812" y="4254"/>
                    <a:pt x="3623" y="4349"/>
                    <a:pt x="3434" y="4412"/>
                  </a:cubicBezTo>
                  <a:cubicBezTo>
                    <a:pt x="3277" y="4475"/>
                    <a:pt x="3182" y="4632"/>
                    <a:pt x="3182" y="4727"/>
                  </a:cubicBezTo>
                  <a:lnTo>
                    <a:pt x="3182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394" y="4475"/>
                    <a:pt x="2237" y="4412"/>
                  </a:cubicBezTo>
                  <a:cubicBezTo>
                    <a:pt x="2048" y="4349"/>
                    <a:pt x="1859" y="4223"/>
                    <a:pt x="1701" y="4097"/>
                  </a:cubicBezTo>
                  <a:cubicBezTo>
                    <a:pt x="1622" y="4057"/>
                    <a:pt x="1529" y="4017"/>
                    <a:pt x="1440" y="4017"/>
                  </a:cubicBezTo>
                  <a:cubicBezTo>
                    <a:pt x="1389" y="4017"/>
                    <a:pt x="1338" y="4030"/>
                    <a:pt x="1292" y="4065"/>
                  </a:cubicBezTo>
                  <a:lnTo>
                    <a:pt x="1166" y="4128"/>
                  </a:lnTo>
                  <a:lnTo>
                    <a:pt x="819" y="3561"/>
                  </a:lnTo>
                  <a:lnTo>
                    <a:pt x="945" y="3466"/>
                  </a:lnTo>
                  <a:cubicBezTo>
                    <a:pt x="1071" y="3403"/>
                    <a:pt x="1134" y="3246"/>
                    <a:pt x="1103" y="3120"/>
                  </a:cubicBezTo>
                  <a:cubicBezTo>
                    <a:pt x="1071" y="2899"/>
                    <a:pt x="1071" y="2710"/>
                    <a:pt x="1103" y="2490"/>
                  </a:cubicBezTo>
                  <a:cubicBezTo>
                    <a:pt x="1134" y="2332"/>
                    <a:pt x="1071" y="2206"/>
                    <a:pt x="945" y="2143"/>
                  </a:cubicBezTo>
                  <a:lnTo>
                    <a:pt x="819" y="2049"/>
                  </a:lnTo>
                  <a:lnTo>
                    <a:pt x="1166" y="1482"/>
                  </a:lnTo>
                  <a:lnTo>
                    <a:pt x="1292" y="1545"/>
                  </a:lnTo>
                  <a:cubicBezTo>
                    <a:pt x="1350" y="1589"/>
                    <a:pt x="1416" y="1612"/>
                    <a:pt x="1481" y="1612"/>
                  </a:cubicBezTo>
                  <a:cubicBezTo>
                    <a:pt x="1557" y="1612"/>
                    <a:pt x="1634" y="1581"/>
                    <a:pt x="1701" y="1513"/>
                  </a:cubicBezTo>
                  <a:cubicBezTo>
                    <a:pt x="1859" y="1356"/>
                    <a:pt x="2048" y="1261"/>
                    <a:pt x="2237" y="1198"/>
                  </a:cubicBezTo>
                  <a:cubicBezTo>
                    <a:pt x="2394" y="1167"/>
                    <a:pt x="2489" y="1009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53" y="1"/>
                    <a:pt x="1796" y="158"/>
                    <a:pt x="1796" y="347"/>
                  </a:cubicBezTo>
                  <a:lnTo>
                    <a:pt x="1796" y="599"/>
                  </a:lnTo>
                  <a:cubicBezTo>
                    <a:pt x="1701" y="631"/>
                    <a:pt x="1575" y="726"/>
                    <a:pt x="1481" y="789"/>
                  </a:cubicBezTo>
                  <a:lnTo>
                    <a:pt x="1292" y="663"/>
                  </a:lnTo>
                  <a:cubicBezTo>
                    <a:pt x="1242" y="643"/>
                    <a:pt x="1186" y="632"/>
                    <a:pt x="1129" y="632"/>
                  </a:cubicBezTo>
                  <a:cubicBezTo>
                    <a:pt x="1007" y="632"/>
                    <a:pt x="884" y="681"/>
                    <a:pt x="819" y="789"/>
                  </a:cubicBezTo>
                  <a:lnTo>
                    <a:pt x="126" y="2017"/>
                  </a:lnTo>
                  <a:cubicBezTo>
                    <a:pt x="32" y="2175"/>
                    <a:pt x="63" y="2395"/>
                    <a:pt x="221" y="2490"/>
                  </a:cubicBezTo>
                  <a:lnTo>
                    <a:pt x="441" y="2616"/>
                  </a:lnTo>
                  <a:lnTo>
                    <a:pt x="441" y="2994"/>
                  </a:lnTo>
                  <a:lnTo>
                    <a:pt x="221" y="3120"/>
                  </a:lnTo>
                  <a:cubicBezTo>
                    <a:pt x="95" y="3183"/>
                    <a:pt x="0" y="3435"/>
                    <a:pt x="126" y="3592"/>
                  </a:cubicBezTo>
                  <a:lnTo>
                    <a:pt x="819" y="4821"/>
                  </a:lnTo>
                  <a:cubicBezTo>
                    <a:pt x="879" y="4921"/>
                    <a:pt x="989" y="4983"/>
                    <a:pt x="1102" y="4983"/>
                  </a:cubicBezTo>
                  <a:cubicBezTo>
                    <a:pt x="1168" y="4983"/>
                    <a:pt x="1234" y="4962"/>
                    <a:pt x="1292" y="4916"/>
                  </a:cubicBezTo>
                  <a:lnTo>
                    <a:pt x="1481" y="4821"/>
                  </a:lnTo>
                  <a:cubicBezTo>
                    <a:pt x="1607" y="4884"/>
                    <a:pt x="1733" y="4979"/>
                    <a:pt x="1796" y="5010"/>
                  </a:cubicBezTo>
                  <a:lnTo>
                    <a:pt x="1796" y="5231"/>
                  </a:lnTo>
                  <a:cubicBezTo>
                    <a:pt x="1796" y="5451"/>
                    <a:pt x="1953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8" y="5451"/>
                    <a:pt x="3938" y="5231"/>
                  </a:cubicBezTo>
                  <a:lnTo>
                    <a:pt x="3938" y="5010"/>
                  </a:lnTo>
                  <a:cubicBezTo>
                    <a:pt x="4064" y="4979"/>
                    <a:pt x="4159" y="4884"/>
                    <a:pt x="4253" y="4821"/>
                  </a:cubicBezTo>
                  <a:lnTo>
                    <a:pt x="4442" y="4916"/>
                  </a:lnTo>
                  <a:cubicBezTo>
                    <a:pt x="4501" y="4951"/>
                    <a:pt x="4574" y="4969"/>
                    <a:pt x="4644" y="4969"/>
                  </a:cubicBezTo>
                  <a:cubicBezTo>
                    <a:pt x="4762" y="4969"/>
                    <a:pt x="4875" y="4920"/>
                    <a:pt x="4915" y="4821"/>
                  </a:cubicBezTo>
                  <a:lnTo>
                    <a:pt x="5639" y="3592"/>
                  </a:lnTo>
                  <a:cubicBezTo>
                    <a:pt x="5702" y="3435"/>
                    <a:pt x="5671" y="3246"/>
                    <a:pt x="5513" y="3120"/>
                  </a:cubicBezTo>
                  <a:lnTo>
                    <a:pt x="5324" y="2994"/>
                  </a:lnTo>
                  <a:lnTo>
                    <a:pt x="5324" y="2616"/>
                  </a:lnTo>
                  <a:lnTo>
                    <a:pt x="5513" y="2490"/>
                  </a:lnTo>
                  <a:cubicBezTo>
                    <a:pt x="5671" y="2395"/>
                    <a:pt x="5734" y="2175"/>
                    <a:pt x="5639" y="2017"/>
                  </a:cubicBezTo>
                  <a:lnTo>
                    <a:pt x="4915" y="789"/>
                  </a:lnTo>
                  <a:cubicBezTo>
                    <a:pt x="4872" y="681"/>
                    <a:pt x="4742" y="618"/>
                    <a:pt x="4614" y="618"/>
                  </a:cubicBezTo>
                  <a:cubicBezTo>
                    <a:pt x="4553" y="618"/>
                    <a:pt x="4493" y="632"/>
                    <a:pt x="4442" y="663"/>
                  </a:cubicBezTo>
                  <a:lnTo>
                    <a:pt x="4253" y="789"/>
                  </a:lnTo>
                  <a:cubicBezTo>
                    <a:pt x="4127" y="726"/>
                    <a:pt x="4001" y="631"/>
                    <a:pt x="3938" y="599"/>
                  </a:cubicBezTo>
                  <a:lnTo>
                    <a:pt x="3938" y="347"/>
                  </a:lnTo>
                  <a:cubicBezTo>
                    <a:pt x="3938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71"/>
            <p:cNvSpPr/>
            <p:nvPr/>
          </p:nvSpPr>
          <p:spPr>
            <a:xfrm>
              <a:off x="-44403625" y="2107275"/>
              <a:ext cx="53575" cy="52800"/>
            </a:xfrm>
            <a:custGeom>
              <a:avLst/>
              <a:gdLst/>
              <a:ahLst/>
              <a:cxnLst/>
              <a:rect l="l" t="t" r="r" b="b"/>
              <a:pathLst>
                <a:path w="2143" h="2112" extrusionOk="0">
                  <a:moveTo>
                    <a:pt x="1072" y="662"/>
                  </a:moveTo>
                  <a:cubicBezTo>
                    <a:pt x="1261" y="662"/>
                    <a:pt x="1418" y="820"/>
                    <a:pt x="1418" y="1009"/>
                  </a:cubicBezTo>
                  <a:cubicBezTo>
                    <a:pt x="1418" y="1198"/>
                    <a:pt x="1261" y="1355"/>
                    <a:pt x="1072" y="1355"/>
                  </a:cubicBezTo>
                  <a:cubicBezTo>
                    <a:pt x="882" y="1355"/>
                    <a:pt x="725" y="1198"/>
                    <a:pt x="725" y="1009"/>
                  </a:cubicBezTo>
                  <a:cubicBezTo>
                    <a:pt x="725" y="820"/>
                    <a:pt x="882" y="662"/>
                    <a:pt x="1072" y="662"/>
                  </a:cubicBezTo>
                  <a:close/>
                  <a:moveTo>
                    <a:pt x="1072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2"/>
                    <a:pt x="1072" y="2112"/>
                  </a:cubicBezTo>
                  <a:cubicBezTo>
                    <a:pt x="1670" y="2112"/>
                    <a:pt x="2143" y="1639"/>
                    <a:pt x="2143" y="1040"/>
                  </a:cubicBezTo>
                  <a:cubicBezTo>
                    <a:pt x="2143" y="473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96" name="Google Shape;6296;p71"/>
          <p:cNvSpPr/>
          <p:nvPr/>
        </p:nvSpPr>
        <p:spPr>
          <a:xfrm>
            <a:off x="2744635" y="1688450"/>
            <a:ext cx="331821" cy="331821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97" name="Google Shape;6297;p71"/>
          <p:cNvGrpSpPr/>
          <p:nvPr/>
        </p:nvGrpSpPr>
        <p:grpSpPr>
          <a:xfrm>
            <a:off x="2742332" y="2096965"/>
            <a:ext cx="331821" cy="331848"/>
            <a:chOff x="-49048250" y="2316775"/>
            <a:chExt cx="300100" cy="300125"/>
          </a:xfrm>
        </p:grpSpPr>
        <p:sp>
          <p:nvSpPr>
            <p:cNvPr id="6298" name="Google Shape;6298;p71"/>
            <p:cNvSpPr/>
            <p:nvPr/>
          </p:nvSpPr>
          <p:spPr>
            <a:xfrm>
              <a:off x="-490482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0933" y="663"/>
                  </a:moveTo>
                  <a:cubicBezTo>
                    <a:pt x="11122" y="694"/>
                    <a:pt x="11311" y="852"/>
                    <a:pt x="11311" y="1009"/>
                  </a:cubicBezTo>
                  <a:lnTo>
                    <a:pt x="11311" y="1734"/>
                  </a:lnTo>
                  <a:lnTo>
                    <a:pt x="10366" y="1734"/>
                  </a:lnTo>
                  <a:lnTo>
                    <a:pt x="9106" y="663"/>
                  </a:lnTo>
                  <a:close/>
                  <a:moveTo>
                    <a:pt x="5136" y="694"/>
                  </a:moveTo>
                  <a:lnTo>
                    <a:pt x="6396" y="1765"/>
                  </a:lnTo>
                  <a:lnTo>
                    <a:pt x="4726" y="1765"/>
                  </a:lnTo>
                  <a:lnTo>
                    <a:pt x="3466" y="694"/>
                  </a:lnTo>
                  <a:close/>
                  <a:moveTo>
                    <a:pt x="7971" y="694"/>
                  </a:moveTo>
                  <a:lnTo>
                    <a:pt x="9232" y="1765"/>
                  </a:lnTo>
                  <a:lnTo>
                    <a:pt x="7562" y="1765"/>
                  </a:lnTo>
                  <a:lnTo>
                    <a:pt x="6302" y="694"/>
                  </a:lnTo>
                  <a:close/>
                  <a:moveTo>
                    <a:pt x="2363" y="663"/>
                  </a:moveTo>
                  <a:lnTo>
                    <a:pt x="4033" y="2080"/>
                  </a:lnTo>
                  <a:lnTo>
                    <a:pt x="2363" y="3498"/>
                  </a:lnTo>
                  <a:lnTo>
                    <a:pt x="694" y="3498"/>
                  </a:lnTo>
                  <a:lnTo>
                    <a:pt x="694" y="1009"/>
                  </a:lnTo>
                  <a:cubicBezTo>
                    <a:pt x="694" y="820"/>
                    <a:pt x="851" y="663"/>
                    <a:pt x="1040" y="663"/>
                  </a:cubicBezTo>
                  <a:close/>
                  <a:moveTo>
                    <a:pt x="6396" y="2427"/>
                  </a:moveTo>
                  <a:lnTo>
                    <a:pt x="5136" y="3498"/>
                  </a:lnTo>
                  <a:lnTo>
                    <a:pt x="3466" y="3498"/>
                  </a:lnTo>
                  <a:lnTo>
                    <a:pt x="4726" y="2427"/>
                  </a:lnTo>
                  <a:close/>
                  <a:moveTo>
                    <a:pt x="9200" y="2427"/>
                  </a:moveTo>
                  <a:lnTo>
                    <a:pt x="7940" y="3498"/>
                  </a:lnTo>
                  <a:lnTo>
                    <a:pt x="6239" y="3498"/>
                  </a:lnTo>
                  <a:lnTo>
                    <a:pt x="7499" y="2427"/>
                  </a:lnTo>
                  <a:close/>
                  <a:moveTo>
                    <a:pt x="11248" y="2427"/>
                  </a:moveTo>
                  <a:lnTo>
                    <a:pt x="11248" y="3498"/>
                  </a:lnTo>
                  <a:lnTo>
                    <a:pt x="9043" y="3498"/>
                  </a:lnTo>
                  <a:lnTo>
                    <a:pt x="10303" y="2427"/>
                  </a:lnTo>
                  <a:close/>
                  <a:moveTo>
                    <a:pt x="11311" y="4160"/>
                  </a:moveTo>
                  <a:lnTo>
                    <a:pt x="11311" y="10902"/>
                  </a:lnTo>
                  <a:cubicBezTo>
                    <a:pt x="11311" y="11091"/>
                    <a:pt x="11153" y="11248"/>
                    <a:pt x="10933" y="11248"/>
                  </a:cubicBezTo>
                  <a:lnTo>
                    <a:pt x="1072" y="11248"/>
                  </a:lnTo>
                  <a:cubicBezTo>
                    <a:pt x="851" y="11248"/>
                    <a:pt x="694" y="11091"/>
                    <a:pt x="694" y="10902"/>
                  </a:cubicBezTo>
                  <a:lnTo>
                    <a:pt x="694" y="4160"/>
                  </a:lnTo>
                  <a:close/>
                  <a:moveTo>
                    <a:pt x="1040" y="1"/>
                  </a:moveTo>
                  <a:cubicBezTo>
                    <a:pt x="473" y="1"/>
                    <a:pt x="1" y="474"/>
                    <a:pt x="1" y="1041"/>
                  </a:cubicBezTo>
                  <a:lnTo>
                    <a:pt x="1" y="10933"/>
                  </a:lnTo>
                  <a:cubicBezTo>
                    <a:pt x="1" y="11532"/>
                    <a:pt x="473" y="12004"/>
                    <a:pt x="1040" y="12004"/>
                  </a:cubicBezTo>
                  <a:lnTo>
                    <a:pt x="10933" y="12004"/>
                  </a:lnTo>
                  <a:cubicBezTo>
                    <a:pt x="11531" y="12004"/>
                    <a:pt x="12004" y="11532"/>
                    <a:pt x="12004" y="10933"/>
                  </a:cubicBezTo>
                  <a:lnTo>
                    <a:pt x="12004" y="3845"/>
                  </a:lnTo>
                  <a:lnTo>
                    <a:pt x="12004" y="1041"/>
                  </a:lnTo>
                  <a:cubicBezTo>
                    <a:pt x="11972" y="474"/>
                    <a:pt x="11500" y="1"/>
                    <a:pt x="109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71"/>
            <p:cNvSpPr/>
            <p:nvPr/>
          </p:nvSpPr>
          <p:spPr>
            <a:xfrm>
              <a:off x="-49004150" y="23601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71"/>
            <p:cNvSpPr/>
            <p:nvPr/>
          </p:nvSpPr>
          <p:spPr>
            <a:xfrm>
              <a:off x="-48925375" y="2465650"/>
              <a:ext cx="71700" cy="86650"/>
            </a:xfrm>
            <a:custGeom>
              <a:avLst/>
              <a:gdLst/>
              <a:ahLst/>
              <a:cxnLst/>
              <a:rect l="l" t="t" r="r" b="b"/>
              <a:pathLst>
                <a:path w="2868" h="3466" extrusionOk="0">
                  <a:moveTo>
                    <a:pt x="693" y="1040"/>
                  </a:moveTo>
                  <a:lnTo>
                    <a:pt x="1859" y="1796"/>
                  </a:lnTo>
                  <a:lnTo>
                    <a:pt x="693" y="2552"/>
                  </a:lnTo>
                  <a:lnTo>
                    <a:pt x="693" y="1040"/>
                  </a:lnTo>
                  <a:close/>
                  <a:moveTo>
                    <a:pt x="343" y="1"/>
                  </a:moveTo>
                  <a:cubicBezTo>
                    <a:pt x="167" y="1"/>
                    <a:pt x="0" y="141"/>
                    <a:pt x="0" y="347"/>
                  </a:cubicBezTo>
                  <a:lnTo>
                    <a:pt x="0" y="3151"/>
                  </a:lnTo>
                  <a:cubicBezTo>
                    <a:pt x="0" y="3333"/>
                    <a:pt x="165" y="3466"/>
                    <a:pt x="340" y="3466"/>
                  </a:cubicBezTo>
                  <a:cubicBezTo>
                    <a:pt x="407" y="3466"/>
                    <a:pt x="475" y="3446"/>
                    <a:pt x="536" y="3403"/>
                  </a:cubicBezTo>
                  <a:lnTo>
                    <a:pt x="2678" y="1985"/>
                  </a:lnTo>
                  <a:cubicBezTo>
                    <a:pt x="2867" y="1922"/>
                    <a:pt x="2867" y="1639"/>
                    <a:pt x="2678" y="1481"/>
                  </a:cubicBezTo>
                  <a:lnTo>
                    <a:pt x="536" y="63"/>
                  </a:lnTo>
                  <a:cubicBezTo>
                    <a:pt x="476" y="20"/>
                    <a:pt x="409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71"/>
            <p:cNvSpPr/>
            <p:nvPr/>
          </p:nvSpPr>
          <p:spPr>
            <a:xfrm>
              <a:off x="-48977350" y="2431000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56"/>
                  </a:moveTo>
                  <a:cubicBezTo>
                    <a:pt x="4474" y="756"/>
                    <a:pt x="5576" y="1859"/>
                    <a:pt x="5576" y="3182"/>
                  </a:cubicBezTo>
                  <a:cubicBezTo>
                    <a:pt x="5608" y="4537"/>
                    <a:pt x="4537" y="5640"/>
                    <a:pt x="3151" y="5640"/>
                  </a:cubicBezTo>
                  <a:cubicBezTo>
                    <a:pt x="1796" y="5640"/>
                    <a:pt x="693" y="4537"/>
                    <a:pt x="693" y="3182"/>
                  </a:cubicBezTo>
                  <a:cubicBezTo>
                    <a:pt x="693" y="1859"/>
                    <a:pt x="1796" y="756"/>
                    <a:pt x="3151" y="756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3"/>
                    <a:pt x="1418" y="6301"/>
                    <a:pt x="3151" y="6301"/>
                  </a:cubicBezTo>
                  <a:cubicBezTo>
                    <a:pt x="4883" y="6301"/>
                    <a:pt x="6301" y="4883"/>
                    <a:pt x="6301" y="3151"/>
                  </a:cubicBezTo>
                  <a:cubicBezTo>
                    <a:pt x="6301" y="1418"/>
                    <a:pt x="4915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2" name="Google Shape;6302;p71"/>
          <p:cNvSpPr/>
          <p:nvPr/>
        </p:nvSpPr>
        <p:spPr>
          <a:xfrm>
            <a:off x="2743336" y="2504724"/>
            <a:ext cx="334419" cy="331517"/>
          </a:xfrm>
          <a:custGeom>
            <a:avLst/>
            <a:gdLst/>
            <a:ahLst/>
            <a:cxnLst/>
            <a:rect l="l" t="t" r="r" b="b"/>
            <a:pathLst>
              <a:path w="12098" h="11993" extrusionOk="0">
                <a:moveTo>
                  <a:pt x="9042" y="4337"/>
                </a:moveTo>
                <a:lnTo>
                  <a:pt x="10208" y="4935"/>
                </a:lnTo>
                <a:lnTo>
                  <a:pt x="8695" y="4935"/>
                </a:lnTo>
                <a:lnTo>
                  <a:pt x="9042" y="4337"/>
                </a:lnTo>
                <a:close/>
                <a:moveTo>
                  <a:pt x="5167" y="1753"/>
                </a:moveTo>
                <a:lnTo>
                  <a:pt x="7593" y="5534"/>
                </a:lnTo>
                <a:lnTo>
                  <a:pt x="7026" y="6574"/>
                </a:lnTo>
                <a:lnTo>
                  <a:pt x="5356" y="4022"/>
                </a:lnTo>
                <a:lnTo>
                  <a:pt x="5167" y="1753"/>
                </a:lnTo>
                <a:close/>
                <a:moveTo>
                  <a:pt x="9105" y="5629"/>
                </a:moveTo>
                <a:lnTo>
                  <a:pt x="8664" y="9189"/>
                </a:lnTo>
                <a:lnTo>
                  <a:pt x="7435" y="7298"/>
                </a:lnTo>
                <a:cubicBezTo>
                  <a:pt x="7593" y="7015"/>
                  <a:pt x="8223" y="5849"/>
                  <a:pt x="8349" y="5629"/>
                </a:cubicBezTo>
                <a:close/>
                <a:moveTo>
                  <a:pt x="3088" y="1753"/>
                </a:moveTo>
                <a:lnTo>
                  <a:pt x="8034" y="9504"/>
                </a:lnTo>
                <a:lnTo>
                  <a:pt x="3623" y="7834"/>
                </a:lnTo>
                <a:lnTo>
                  <a:pt x="3088" y="1753"/>
                </a:lnTo>
                <a:close/>
                <a:moveTo>
                  <a:pt x="1355" y="9378"/>
                </a:moveTo>
                <a:lnTo>
                  <a:pt x="4096" y="10134"/>
                </a:lnTo>
                <a:lnTo>
                  <a:pt x="4757" y="11268"/>
                </a:lnTo>
                <a:lnTo>
                  <a:pt x="2773" y="11268"/>
                </a:lnTo>
                <a:lnTo>
                  <a:pt x="1355" y="9378"/>
                </a:lnTo>
                <a:close/>
                <a:moveTo>
                  <a:pt x="4064" y="8748"/>
                </a:moveTo>
                <a:lnTo>
                  <a:pt x="8380" y="10354"/>
                </a:lnTo>
                <a:lnTo>
                  <a:pt x="7971" y="11268"/>
                </a:lnTo>
                <a:lnTo>
                  <a:pt x="5545" y="11268"/>
                </a:lnTo>
                <a:cubicBezTo>
                  <a:pt x="5387" y="10984"/>
                  <a:pt x="4253" y="9063"/>
                  <a:pt x="4064" y="8748"/>
                </a:cubicBezTo>
                <a:close/>
                <a:moveTo>
                  <a:pt x="2485" y="1"/>
                </a:moveTo>
                <a:cubicBezTo>
                  <a:pt x="2453" y="1"/>
                  <a:pt x="2422" y="7"/>
                  <a:pt x="2394" y="21"/>
                </a:cubicBezTo>
                <a:cubicBezTo>
                  <a:pt x="2237" y="52"/>
                  <a:pt x="2174" y="210"/>
                  <a:pt x="2174" y="367"/>
                </a:cubicBezTo>
                <a:cubicBezTo>
                  <a:pt x="2930" y="8527"/>
                  <a:pt x="2836" y="8117"/>
                  <a:pt x="2930" y="8243"/>
                </a:cubicBezTo>
                <a:lnTo>
                  <a:pt x="3497" y="9252"/>
                </a:lnTo>
                <a:lnTo>
                  <a:pt x="473" y="8432"/>
                </a:lnTo>
                <a:cubicBezTo>
                  <a:pt x="437" y="8425"/>
                  <a:pt x="402" y="8422"/>
                  <a:pt x="368" y="8422"/>
                </a:cubicBezTo>
                <a:cubicBezTo>
                  <a:pt x="249" y="8422"/>
                  <a:pt x="143" y="8468"/>
                  <a:pt x="95" y="8590"/>
                </a:cubicBezTo>
                <a:cubicBezTo>
                  <a:pt x="0" y="8716"/>
                  <a:pt x="0" y="8874"/>
                  <a:pt x="95" y="9000"/>
                </a:cubicBezTo>
                <a:lnTo>
                  <a:pt x="2205" y="11835"/>
                </a:lnTo>
                <a:cubicBezTo>
                  <a:pt x="2300" y="11898"/>
                  <a:pt x="2363" y="11993"/>
                  <a:pt x="2489" y="11993"/>
                </a:cubicBezTo>
                <a:lnTo>
                  <a:pt x="8128" y="11993"/>
                </a:lnTo>
                <a:cubicBezTo>
                  <a:pt x="8223" y="11993"/>
                  <a:pt x="8380" y="11898"/>
                  <a:pt x="8443" y="11772"/>
                </a:cubicBezTo>
                <a:lnTo>
                  <a:pt x="9137" y="10354"/>
                </a:lnTo>
                <a:cubicBezTo>
                  <a:pt x="9137" y="10323"/>
                  <a:pt x="9168" y="10291"/>
                  <a:pt x="9168" y="10260"/>
                </a:cubicBezTo>
                <a:lnTo>
                  <a:pt x="9735" y="5629"/>
                </a:lnTo>
                <a:lnTo>
                  <a:pt x="11657" y="5629"/>
                </a:lnTo>
                <a:cubicBezTo>
                  <a:pt x="11814" y="5629"/>
                  <a:pt x="11972" y="5534"/>
                  <a:pt x="12003" y="5377"/>
                </a:cubicBezTo>
                <a:cubicBezTo>
                  <a:pt x="12098" y="5219"/>
                  <a:pt x="12003" y="4998"/>
                  <a:pt x="11846" y="4967"/>
                </a:cubicBezTo>
                <a:lnTo>
                  <a:pt x="9042" y="3549"/>
                </a:lnTo>
                <a:cubicBezTo>
                  <a:pt x="9001" y="3533"/>
                  <a:pt x="8954" y="3525"/>
                  <a:pt x="8906" y="3525"/>
                </a:cubicBezTo>
                <a:cubicBezTo>
                  <a:pt x="8767" y="3525"/>
                  <a:pt x="8616" y="3590"/>
                  <a:pt x="8569" y="3707"/>
                </a:cubicBezTo>
                <a:lnTo>
                  <a:pt x="7908" y="4841"/>
                </a:lnTo>
                <a:lnTo>
                  <a:pt x="4915" y="178"/>
                </a:lnTo>
                <a:cubicBezTo>
                  <a:pt x="4866" y="80"/>
                  <a:pt x="4740" y="1"/>
                  <a:pt x="4627" y="1"/>
                </a:cubicBezTo>
                <a:cubicBezTo>
                  <a:pt x="4595" y="1"/>
                  <a:pt x="4564" y="7"/>
                  <a:pt x="4537" y="21"/>
                </a:cubicBezTo>
                <a:cubicBezTo>
                  <a:pt x="4411" y="52"/>
                  <a:pt x="4285" y="210"/>
                  <a:pt x="4285" y="367"/>
                </a:cubicBezTo>
                <a:lnTo>
                  <a:pt x="4505" y="2762"/>
                </a:lnTo>
                <a:lnTo>
                  <a:pt x="2804" y="178"/>
                </a:lnTo>
                <a:cubicBezTo>
                  <a:pt x="2730" y="80"/>
                  <a:pt x="2599" y="1"/>
                  <a:pt x="248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3" name="Google Shape;6303;p71"/>
          <p:cNvGrpSpPr/>
          <p:nvPr/>
        </p:nvGrpSpPr>
        <p:grpSpPr>
          <a:xfrm>
            <a:off x="4805880" y="1718152"/>
            <a:ext cx="333590" cy="331821"/>
            <a:chOff x="-47160325" y="1974175"/>
            <a:chExt cx="301700" cy="300100"/>
          </a:xfrm>
        </p:grpSpPr>
        <p:sp>
          <p:nvSpPr>
            <p:cNvPr id="6304" name="Google Shape;6304;p71"/>
            <p:cNvSpPr/>
            <p:nvPr/>
          </p:nvSpPr>
          <p:spPr>
            <a:xfrm>
              <a:off x="-47160325" y="1974175"/>
              <a:ext cx="301700" cy="300100"/>
            </a:xfrm>
            <a:custGeom>
              <a:avLst/>
              <a:gdLst/>
              <a:ahLst/>
              <a:cxnLst/>
              <a:rect l="l" t="t" r="r" b="b"/>
              <a:pathLst>
                <a:path w="12068" h="12004" extrusionOk="0">
                  <a:moveTo>
                    <a:pt x="8539" y="1166"/>
                  </a:moveTo>
                  <a:lnTo>
                    <a:pt x="9452" y="2080"/>
                  </a:lnTo>
                  <a:lnTo>
                    <a:pt x="8539" y="2080"/>
                  </a:lnTo>
                  <a:lnTo>
                    <a:pt x="8539" y="1166"/>
                  </a:lnTo>
                  <a:close/>
                  <a:moveTo>
                    <a:pt x="7846" y="693"/>
                  </a:moveTo>
                  <a:lnTo>
                    <a:pt x="7846" y="2489"/>
                  </a:lnTo>
                  <a:cubicBezTo>
                    <a:pt x="7846" y="2678"/>
                    <a:pt x="8003" y="2836"/>
                    <a:pt x="8192" y="2836"/>
                  </a:cubicBezTo>
                  <a:lnTo>
                    <a:pt x="9957" y="2836"/>
                  </a:lnTo>
                  <a:lnTo>
                    <a:pt x="9957" y="4254"/>
                  </a:lnTo>
                  <a:lnTo>
                    <a:pt x="4916" y="4254"/>
                  </a:lnTo>
                  <a:lnTo>
                    <a:pt x="4538" y="3434"/>
                  </a:lnTo>
                  <a:cubicBezTo>
                    <a:pt x="4349" y="3056"/>
                    <a:pt x="3971" y="2836"/>
                    <a:pt x="3593" y="2836"/>
                  </a:cubicBezTo>
                  <a:lnTo>
                    <a:pt x="2206" y="2836"/>
                  </a:lnTo>
                  <a:lnTo>
                    <a:pt x="2206" y="693"/>
                  </a:lnTo>
                  <a:close/>
                  <a:moveTo>
                    <a:pt x="3561" y="3529"/>
                  </a:moveTo>
                  <a:cubicBezTo>
                    <a:pt x="3656" y="3529"/>
                    <a:pt x="3782" y="3623"/>
                    <a:pt x="3876" y="3718"/>
                  </a:cubicBezTo>
                  <a:lnTo>
                    <a:pt x="4380" y="4758"/>
                  </a:lnTo>
                  <a:cubicBezTo>
                    <a:pt x="4443" y="4884"/>
                    <a:pt x="4569" y="4947"/>
                    <a:pt x="4695" y="4947"/>
                  </a:cubicBezTo>
                  <a:lnTo>
                    <a:pt x="11028" y="4947"/>
                  </a:lnTo>
                  <a:cubicBezTo>
                    <a:pt x="11248" y="4947"/>
                    <a:pt x="11406" y="5104"/>
                    <a:pt x="11406" y="5293"/>
                  </a:cubicBezTo>
                  <a:lnTo>
                    <a:pt x="11406" y="10933"/>
                  </a:lnTo>
                  <a:lnTo>
                    <a:pt x="11343" y="10933"/>
                  </a:lnTo>
                  <a:cubicBezTo>
                    <a:pt x="11343" y="11153"/>
                    <a:pt x="11185" y="11311"/>
                    <a:pt x="10996" y="11311"/>
                  </a:cubicBezTo>
                  <a:lnTo>
                    <a:pt x="1104" y="11311"/>
                  </a:lnTo>
                  <a:cubicBezTo>
                    <a:pt x="915" y="11311"/>
                    <a:pt x="757" y="11153"/>
                    <a:pt x="757" y="10933"/>
                  </a:cubicBezTo>
                  <a:lnTo>
                    <a:pt x="757" y="3875"/>
                  </a:lnTo>
                  <a:cubicBezTo>
                    <a:pt x="757" y="3686"/>
                    <a:pt x="915" y="3529"/>
                    <a:pt x="1104" y="3529"/>
                  </a:cubicBezTo>
                  <a:close/>
                  <a:moveTo>
                    <a:pt x="1797" y="0"/>
                  </a:moveTo>
                  <a:cubicBezTo>
                    <a:pt x="1576" y="0"/>
                    <a:pt x="1419" y="158"/>
                    <a:pt x="1419" y="347"/>
                  </a:cubicBezTo>
                  <a:lnTo>
                    <a:pt x="1419" y="2836"/>
                  </a:lnTo>
                  <a:lnTo>
                    <a:pt x="1072" y="2836"/>
                  </a:lnTo>
                  <a:cubicBezTo>
                    <a:pt x="474" y="2836"/>
                    <a:pt x="1" y="3308"/>
                    <a:pt x="1" y="3907"/>
                  </a:cubicBezTo>
                  <a:lnTo>
                    <a:pt x="1" y="10933"/>
                  </a:lnTo>
                  <a:cubicBezTo>
                    <a:pt x="1" y="11531"/>
                    <a:pt x="474" y="12004"/>
                    <a:pt x="1072" y="12004"/>
                  </a:cubicBezTo>
                  <a:lnTo>
                    <a:pt x="10965" y="12004"/>
                  </a:lnTo>
                  <a:cubicBezTo>
                    <a:pt x="11563" y="12004"/>
                    <a:pt x="12036" y="11531"/>
                    <a:pt x="12036" y="10933"/>
                  </a:cubicBezTo>
                  <a:lnTo>
                    <a:pt x="12036" y="5325"/>
                  </a:lnTo>
                  <a:cubicBezTo>
                    <a:pt x="12067" y="4726"/>
                    <a:pt x="11595" y="4254"/>
                    <a:pt x="10996" y="4254"/>
                  </a:cubicBezTo>
                  <a:lnTo>
                    <a:pt x="10650" y="4254"/>
                  </a:lnTo>
                  <a:lnTo>
                    <a:pt x="10650" y="2489"/>
                  </a:lnTo>
                  <a:cubicBezTo>
                    <a:pt x="10650" y="2395"/>
                    <a:pt x="10618" y="2269"/>
                    <a:pt x="10524" y="2237"/>
                  </a:cubicBezTo>
                  <a:lnTo>
                    <a:pt x="8413" y="126"/>
                  </a:lnTo>
                  <a:cubicBezTo>
                    <a:pt x="8318" y="32"/>
                    <a:pt x="8255" y="0"/>
                    <a:pt x="81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71"/>
            <p:cNvSpPr/>
            <p:nvPr/>
          </p:nvSpPr>
          <p:spPr>
            <a:xfrm>
              <a:off x="-47070525" y="2115150"/>
              <a:ext cx="123675" cy="123675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1796" y="694"/>
                  </a:moveTo>
                  <a:cubicBezTo>
                    <a:pt x="2269" y="694"/>
                    <a:pt x="2678" y="977"/>
                    <a:pt x="2804" y="1418"/>
                  </a:cubicBezTo>
                  <a:lnTo>
                    <a:pt x="1796" y="1418"/>
                  </a:lnTo>
                  <a:cubicBezTo>
                    <a:pt x="1607" y="1418"/>
                    <a:pt x="1450" y="1576"/>
                    <a:pt x="1450" y="1765"/>
                  </a:cubicBezTo>
                  <a:lnTo>
                    <a:pt x="1450" y="2742"/>
                  </a:lnTo>
                  <a:cubicBezTo>
                    <a:pt x="1009" y="2584"/>
                    <a:pt x="757" y="2175"/>
                    <a:pt x="757" y="1765"/>
                  </a:cubicBezTo>
                  <a:cubicBezTo>
                    <a:pt x="757" y="1166"/>
                    <a:pt x="1229" y="694"/>
                    <a:pt x="1796" y="694"/>
                  </a:cubicBezTo>
                  <a:close/>
                  <a:moveTo>
                    <a:pt x="2804" y="2112"/>
                  </a:moveTo>
                  <a:cubicBezTo>
                    <a:pt x="2678" y="2427"/>
                    <a:pt x="2426" y="2679"/>
                    <a:pt x="2174" y="2742"/>
                  </a:cubicBezTo>
                  <a:lnTo>
                    <a:pt x="2174" y="2112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773"/>
                    <a:pt x="3498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1" y="788"/>
                    <a:pt x="1" y="1765"/>
                  </a:cubicBezTo>
                  <a:cubicBezTo>
                    <a:pt x="1" y="2616"/>
                    <a:pt x="599" y="3340"/>
                    <a:pt x="1418" y="3498"/>
                  </a:cubicBezTo>
                  <a:lnTo>
                    <a:pt x="1418" y="4600"/>
                  </a:lnTo>
                  <a:cubicBezTo>
                    <a:pt x="1418" y="4789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89"/>
                    <a:pt x="4915" y="4600"/>
                  </a:cubicBezTo>
                  <a:lnTo>
                    <a:pt x="4915" y="1797"/>
                  </a:lnTo>
                  <a:cubicBezTo>
                    <a:pt x="4947" y="1576"/>
                    <a:pt x="4789" y="1387"/>
                    <a:pt x="4600" y="1387"/>
                  </a:cubicBezTo>
                  <a:lnTo>
                    <a:pt x="3498" y="1387"/>
                  </a:lnTo>
                  <a:cubicBezTo>
                    <a:pt x="3340" y="599"/>
                    <a:pt x="2647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6" name="Google Shape;6306;p71"/>
          <p:cNvGrpSpPr/>
          <p:nvPr/>
        </p:nvGrpSpPr>
        <p:grpSpPr>
          <a:xfrm>
            <a:off x="4806322" y="2124856"/>
            <a:ext cx="332705" cy="332677"/>
            <a:chOff x="-47159525" y="2342000"/>
            <a:chExt cx="300900" cy="300875"/>
          </a:xfrm>
        </p:grpSpPr>
        <p:sp>
          <p:nvSpPr>
            <p:cNvPr id="6307" name="Google Shape;6307;p71"/>
            <p:cNvSpPr/>
            <p:nvPr/>
          </p:nvSpPr>
          <p:spPr>
            <a:xfrm>
              <a:off x="-47122500" y="2376650"/>
              <a:ext cx="123675" cy="125250"/>
            </a:xfrm>
            <a:custGeom>
              <a:avLst/>
              <a:gdLst/>
              <a:ahLst/>
              <a:cxnLst/>
              <a:rect l="l" t="t" r="r" b="b"/>
              <a:pathLst>
                <a:path w="4947" h="5010" extrusionOk="0">
                  <a:moveTo>
                    <a:pt x="1765" y="756"/>
                  </a:moveTo>
                  <a:cubicBezTo>
                    <a:pt x="2237" y="756"/>
                    <a:pt x="2615" y="1008"/>
                    <a:pt x="2741" y="1450"/>
                  </a:cubicBezTo>
                  <a:lnTo>
                    <a:pt x="1765" y="1450"/>
                  </a:lnTo>
                  <a:cubicBezTo>
                    <a:pt x="1575" y="1450"/>
                    <a:pt x="1418" y="1607"/>
                    <a:pt x="1418" y="1828"/>
                  </a:cubicBezTo>
                  <a:lnTo>
                    <a:pt x="1418" y="2804"/>
                  </a:lnTo>
                  <a:cubicBezTo>
                    <a:pt x="1008" y="2647"/>
                    <a:pt x="693" y="2237"/>
                    <a:pt x="693" y="1828"/>
                  </a:cubicBezTo>
                  <a:cubicBezTo>
                    <a:pt x="693" y="1229"/>
                    <a:pt x="1166" y="756"/>
                    <a:pt x="1765" y="756"/>
                  </a:cubicBezTo>
                  <a:close/>
                  <a:moveTo>
                    <a:pt x="2741" y="2174"/>
                  </a:moveTo>
                  <a:cubicBezTo>
                    <a:pt x="2615" y="2458"/>
                    <a:pt x="2395" y="2678"/>
                    <a:pt x="2111" y="2804"/>
                  </a:cubicBezTo>
                  <a:lnTo>
                    <a:pt x="2111" y="2174"/>
                  </a:lnTo>
                  <a:close/>
                  <a:moveTo>
                    <a:pt x="4253" y="2143"/>
                  </a:moveTo>
                  <a:lnTo>
                    <a:pt x="4253" y="4285"/>
                  </a:lnTo>
                  <a:lnTo>
                    <a:pt x="2111" y="4285"/>
                  </a:lnTo>
                  <a:lnTo>
                    <a:pt x="2111" y="3497"/>
                  </a:lnTo>
                  <a:cubicBezTo>
                    <a:pt x="2804" y="3340"/>
                    <a:pt x="3340" y="2836"/>
                    <a:pt x="3497" y="2143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67" y="3340"/>
                    <a:pt x="1418" y="3497"/>
                  </a:cubicBezTo>
                  <a:lnTo>
                    <a:pt x="1418" y="4663"/>
                  </a:lnTo>
                  <a:cubicBezTo>
                    <a:pt x="1418" y="4852"/>
                    <a:pt x="1575" y="5010"/>
                    <a:pt x="1765" y="5010"/>
                  </a:cubicBezTo>
                  <a:lnTo>
                    <a:pt x="4600" y="5010"/>
                  </a:lnTo>
                  <a:cubicBezTo>
                    <a:pt x="4789" y="5010"/>
                    <a:pt x="4947" y="4852"/>
                    <a:pt x="4947" y="4663"/>
                  </a:cubicBezTo>
                  <a:lnTo>
                    <a:pt x="4947" y="1765"/>
                  </a:lnTo>
                  <a:cubicBezTo>
                    <a:pt x="4947" y="1576"/>
                    <a:pt x="4789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1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71"/>
            <p:cNvSpPr/>
            <p:nvPr/>
          </p:nvSpPr>
          <p:spPr>
            <a:xfrm>
              <a:off x="-47159525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7089" y="1229"/>
                  </a:moveTo>
                  <a:lnTo>
                    <a:pt x="8003" y="2142"/>
                  </a:lnTo>
                  <a:lnTo>
                    <a:pt x="7089" y="2142"/>
                  </a:lnTo>
                  <a:lnTo>
                    <a:pt x="7089" y="1229"/>
                  </a:lnTo>
                  <a:close/>
                  <a:moveTo>
                    <a:pt x="8538" y="6396"/>
                  </a:moveTo>
                  <a:lnTo>
                    <a:pt x="8538" y="6711"/>
                  </a:lnTo>
                  <a:cubicBezTo>
                    <a:pt x="8538" y="6900"/>
                    <a:pt x="8664" y="7057"/>
                    <a:pt x="8885" y="7057"/>
                  </a:cubicBezTo>
                  <a:cubicBezTo>
                    <a:pt x="9074" y="7057"/>
                    <a:pt x="9231" y="6900"/>
                    <a:pt x="9231" y="6711"/>
                  </a:cubicBezTo>
                  <a:lnTo>
                    <a:pt x="9231" y="6427"/>
                  </a:lnTo>
                  <a:cubicBezTo>
                    <a:pt x="10303" y="6585"/>
                    <a:pt x="11153" y="7467"/>
                    <a:pt x="11311" y="8506"/>
                  </a:cubicBezTo>
                  <a:lnTo>
                    <a:pt x="10996" y="8506"/>
                  </a:lnTo>
                  <a:cubicBezTo>
                    <a:pt x="10807" y="8506"/>
                    <a:pt x="10649" y="8664"/>
                    <a:pt x="10649" y="8884"/>
                  </a:cubicBezTo>
                  <a:cubicBezTo>
                    <a:pt x="10649" y="9073"/>
                    <a:pt x="10807" y="9231"/>
                    <a:pt x="10996" y="9231"/>
                  </a:cubicBezTo>
                  <a:lnTo>
                    <a:pt x="11311" y="9231"/>
                  </a:lnTo>
                  <a:cubicBezTo>
                    <a:pt x="11153" y="10302"/>
                    <a:pt x="10303" y="11121"/>
                    <a:pt x="9231" y="11279"/>
                  </a:cubicBezTo>
                  <a:lnTo>
                    <a:pt x="9231" y="10964"/>
                  </a:lnTo>
                  <a:cubicBezTo>
                    <a:pt x="9231" y="10775"/>
                    <a:pt x="9074" y="10617"/>
                    <a:pt x="8885" y="10617"/>
                  </a:cubicBezTo>
                  <a:cubicBezTo>
                    <a:pt x="8664" y="10617"/>
                    <a:pt x="8538" y="10775"/>
                    <a:pt x="8538" y="10964"/>
                  </a:cubicBezTo>
                  <a:lnTo>
                    <a:pt x="8538" y="11279"/>
                  </a:lnTo>
                  <a:cubicBezTo>
                    <a:pt x="7467" y="11121"/>
                    <a:pt x="6585" y="10239"/>
                    <a:pt x="6428" y="9200"/>
                  </a:cubicBezTo>
                  <a:lnTo>
                    <a:pt x="6743" y="9200"/>
                  </a:lnTo>
                  <a:cubicBezTo>
                    <a:pt x="6963" y="9200"/>
                    <a:pt x="7089" y="9042"/>
                    <a:pt x="7089" y="8821"/>
                  </a:cubicBezTo>
                  <a:cubicBezTo>
                    <a:pt x="7089" y="8632"/>
                    <a:pt x="6963" y="8475"/>
                    <a:pt x="6743" y="8475"/>
                  </a:cubicBezTo>
                  <a:lnTo>
                    <a:pt x="6428" y="8475"/>
                  </a:lnTo>
                  <a:cubicBezTo>
                    <a:pt x="6585" y="7404"/>
                    <a:pt x="7467" y="6553"/>
                    <a:pt x="8538" y="6396"/>
                  </a:cubicBezTo>
                  <a:close/>
                  <a:moveTo>
                    <a:pt x="6428" y="725"/>
                  </a:moveTo>
                  <a:lnTo>
                    <a:pt x="6428" y="2489"/>
                  </a:lnTo>
                  <a:cubicBezTo>
                    <a:pt x="6428" y="2678"/>
                    <a:pt x="6585" y="2836"/>
                    <a:pt x="6774" y="2836"/>
                  </a:cubicBezTo>
                  <a:lnTo>
                    <a:pt x="8570" y="2836"/>
                  </a:lnTo>
                  <a:lnTo>
                    <a:pt x="8570" y="5734"/>
                  </a:lnTo>
                  <a:cubicBezTo>
                    <a:pt x="6995" y="5892"/>
                    <a:pt x="5766" y="7246"/>
                    <a:pt x="5766" y="8884"/>
                  </a:cubicBezTo>
                  <a:cubicBezTo>
                    <a:pt x="5766" y="9861"/>
                    <a:pt x="6238" y="10775"/>
                    <a:pt x="6932" y="11310"/>
                  </a:cubicBezTo>
                  <a:lnTo>
                    <a:pt x="757" y="11310"/>
                  </a:lnTo>
                  <a:lnTo>
                    <a:pt x="757" y="725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1657"/>
                  </a:lnTo>
                  <a:cubicBezTo>
                    <a:pt x="0" y="11877"/>
                    <a:pt x="158" y="12035"/>
                    <a:pt x="379" y="12035"/>
                  </a:cubicBezTo>
                  <a:lnTo>
                    <a:pt x="8822" y="12035"/>
                  </a:lnTo>
                  <a:cubicBezTo>
                    <a:pt x="10555" y="12035"/>
                    <a:pt x="11972" y="10617"/>
                    <a:pt x="11972" y="8884"/>
                  </a:cubicBezTo>
                  <a:cubicBezTo>
                    <a:pt x="12035" y="7215"/>
                    <a:pt x="10807" y="5892"/>
                    <a:pt x="9231" y="5734"/>
                  </a:cubicBezTo>
                  <a:lnTo>
                    <a:pt x="9231" y="2489"/>
                  </a:lnTo>
                  <a:cubicBezTo>
                    <a:pt x="9231" y="2426"/>
                    <a:pt x="9200" y="2300"/>
                    <a:pt x="9105" y="2268"/>
                  </a:cubicBezTo>
                  <a:lnTo>
                    <a:pt x="6995" y="126"/>
                  </a:lnTo>
                  <a:cubicBezTo>
                    <a:pt x="6900" y="63"/>
                    <a:pt x="6837" y="0"/>
                    <a:pt x="67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71"/>
            <p:cNvSpPr/>
            <p:nvPr/>
          </p:nvSpPr>
          <p:spPr>
            <a:xfrm>
              <a:off x="-46946075" y="25373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47" y="1418"/>
                  </a:cubicBezTo>
                  <a:lnTo>
                    <a:pt x="1040" y="1418"/>
                  </a:lnTo>
                  <a:cubicBezTo>
                    <a:pt x="1261" y="1418"/>
                    <a:pt x="1418" y="1260"/>
                    <a:pt x="1418" y="1071"/>
                  </a:cubicBezTo>
                  <a:cubicBezTo>
                    <a:pt x="1387" y="851"/>
                    <a:pt x="1261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71"/>
            <p:cNvSpPr/>
            <p:nvPr/>
          </p:nvSpPr>
          <p:spPr>
            <a:xfrm>
              <a:off x="-47122500" y="253732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71"/>
            <p:cNvSpPr/>
            <p:nvPr/>
          </p:nvSpPr>
          <p:spPr>
            <a:xfrm>
              <a:off x="-47122500" y="257277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2" name="Google Shape;6312;p71"/>
          <p:cNvGrpSpPr/>
          <p:nvPr/>
        </p:nvGrpSpPr>
        <p:grpSpPr>
          <a:xfrm>
            <a:off x="4806765" y="2534159"/>
            <a:ext cx="331821" cy="332705"/>
            <a:chOff x="-47157950" y="2712175"/>
            <a:chExt cx="300100" cy="300900"/>
          </a:xfrm>
        </p:grpSpPr>
        <p:sp>
          <p:nvSpPr>
            <p:cNvPr id="6313" name="Google Shape;6313;p71"/>
            <p:cNvSpPr/>
            <p:nvPr/>
          </p:nvSpPr>
          <p:spPr>
            <a:xfrm>
              <a:off x="-47157950" y="2712175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7026" y="1166"/>
                  </a:moveTo>
                  <a:lnTo>
                    <a:pt x="7940" y="2048"/>
                  </a:lnTo>
                  <a:lnTo>
                    <a:pt x="7026" y="2048"/>
                  </a:lnTo>
                  <a:lnTo>
                    <a:pt x="7026" y="1166"/>
                  </a:lnTo>
                  <a:close/>
                  <a:moveTo>
                    <a:pt x="6333" y="693"/>
                  </a:moveTo>
                  <a:lnTo>
                    <a:pt x="6333" y="2458"/>
                  </a:lnTo>
                  <a:cubicBezTo>
                    <a:pt x="6333" y="2647"/>
                    <a:pt x="6491" y="2804"/>
                    <a:pt x="6680" y="2804"/>
                  </a:cubicBezTo>
                  <a:lnTo>
                    <a:pt x="8444" y="2804"/>
                  </a:lnTo>
                  <a:lnTo>
                    <a:pt x="8444" y="4222"/>
                  </a:lnTo>
                  <a:lnTo>
                    <a:pt x="3529" y="4222"/>
                  </a:lnTo>
                  <a:lnTo>
                    <a:pt x="3529" y="693"/>
                  </a:lnTo>
                  <a:close/>
                  <a:moveTo>
                    <a:pt x="10933" y="4222"/>
                  </a:moveTo>
                  <a:cubicBezTo>
                    <a:pt x="11122" y="4222"/>
                    <a:pt x="11279" y="4380"/>
                    <a:pt x="11279" y="4569"/>
                  </a:cubicBezTo>
                  <a:lnTo>
                    <a:pt x="11279" y="8097"/>
                  </a:lnTo>
                  <a:lnTo>
                    <a:pt x="11248" y="8097"/>
                  </a:lnTo>
                  <a:cubicBezTo>
                    <a:pt x="11248" y="8286"/>
                    <a:pt x="11090" y="8444"/>
                    <a:pt x="10901" y="8444"/>
                  </a:cubicBezTo>
                  <a:lnTo>
                    <a:pt x="9137" y="8444"/>
                  </a:lnTo>
                  <a:lnTo>
                    <a:pt x="9137" y="7719"/>
                  </a:lnTo>
                  <a:lnTo>
                    <a:pt x="9483" y="7719"/>
                  </a:lnTo>
                  <a:cubicBezTo>
                    <a:pt x="9673" y="7719"/>
                    <a:pt x="9830" y="7562"/>
                    <a:pt x="9830" y="7372"/>
                  </a:cubicBezTo>
                  <a:cubicBezTo>
                    <a:pt x="9830" y="7183"/>
                    <a:pt x="9673" y="7026"/>
                    <a:pt x="9483" y="7026"/>
                  </a:cubicBezTo>
                  <a:lnTo>
                    <a:pt x="2458" y="7026"/>
                  </a:lnTo>
                  <a:cubicBezTo>
                    <a:pt x="2269" y="7026"/>
                    <a:pt x="2111" y="7183"/>
                    <a:pt x="2111" y="7372"/>
                  </a:cubicBezTo>
                  <a:cubicBezTo>
                    <a:pt x="2111" y="7562"/>
                    <a:pt x="2269" y="7719"/>
                    <a:pt x="2458" y="7719"/>
                  </a:cubicBezTo>
                  <a:lnTo>
                    <a:pt x="2836" y="7719"/>
                  </a:lnTo>
                  <a:lnTo>
                    <a:pt x="2836" y="8444"/>
                  </a:lnTo>
                  <a:lnTo>
                    <a:pt x="1040" y="8444"/>
                  </a:lnTo>
                  <a:cubicBezTo>
                    <a:pt x="851" y="8444"/>
                    <a:pt x="694" y="8286"/>
                    <a:pt x="694" y="8097"/>
                  </a:cubicBezTo>
                  <a:lnTo>
                    <a:pt x="694" y="4569"/>
                  </a:lnTo>
                  <a:cubicBezTo>
                    <a:pt x="694" y="4380"/>
                    <a:pt x="851" y="4222"/>
                    <a:pt x="1040" y="4222"/>
                  </a:cubicBezTo>
                  <a:lnTo>
                    <a:pt x="2836" y="4222"/>
                  </a:lnTo>
                  <a:lnTo>
                    <a:pt x="2836" y="4569"/>
                  </a:lnTo>
                  <a:cubicBezTo>
                    <a:pt x="2836" y="4789"/>
                    <a:pt x="2993" y="4947"/>
                    <a:pt x="3183" y="4947"/>
                  </a:cubicBezTo>
                  <a:lnTo>
                    <a:pt x="8822" y="4947"/>
                  </a:lnTo>
                  <a:cubicBezTo>
                    <a:pt x="9011" y="4947"/>
                    <a:pt x="9168" y="4789"/>
                    <a:pt x="9168" y="4569"/>
                  </a:cubicBezTo>
                  <a:lnTo>
                    <a:pt x="9168" y="4222"/>
                  </a:lnTo>
                  <a:close/>
                  <a:moveTo>
                    <a:pt x="8412" y="7719"/>
                  </a:moveTo>
                  <a:lnTo>
                    <a:pt x="8412" y="11279"/>
                  </a:lnTo>
                  <a:lnTo>
                    <a:pt x="3498" y="11279"/>
                  </a:lnTo>
                  <a:lnTo>
                    <a:pt x="3498" y="7719"/>
                  </a:lnTo>
                  <a:close/>
                  <a:moveTo>
                    <a:pt x="3183" y="0"/>
                  </a:moveTo>
                  <a:cubicBezTo>
                    <a:pt x="2993" y="0"/>
                    <a:pt x="2836" y="158"/>
                    <a:pt x="2836" y="378"/>
                  </a:cubicBezTo>
                  <a:lnTo>
                    <a:pt x="2836" y="3560"/>
                  </a:lnTo>
                  <a:lnTo>
                    <a:pt x="1072" y="3560"/>
                  </a:lnTo>
                  <a:cubicBezTo>
                    <a:pt x="473" y="3560"/>
                    <a:pt x="1" y="4033"/>
                    <a:pt x="1" y="4600"/>
                  </a:cubicBezTo>
                  <a:lnTo>
                    <a:pt x="1" y="8129"/>
                  </a:lnTo>
                  <a:cubicBezTo>
                    <a:pt x="1" y="8696"/>
                    <a:pt x="473" y="9168"/>
                    <a:pt x="1072" y="9168"/>
                  </a:cubicBezTo>
                  <a:lnTo>
                    <a:pt x="2836" y="9168"/>
                  </a:lnTo>
                  <a:lnTo>
                    <a:pt x="2836" y="11657"/>
                  </a:lnTo>
                  <a:cubicBezTo>
                    <a:pt x="2836" y="11846"/>
                    <a:pt x="2993" y="12035"/>
                    <a:pt x="3183" y="12035"/>
                  </a:cubicBezTo>
                  <a:lnTo>
                    <a:pt x="8822" y="12035"/>
                  </a:lnTo>
                  <a:cubicBezTo>
                    <a:pt x="9011" y="12035"/>
                    <a:pt x="9168" y="11846"/>
                    <a:pt x="9168" y="11657"/>
                  </a:cubicBezTo>
                  <a:lnTo>
                    <a:pt x="9168" y="9168"/>
                  </a:lnTo>
                  <a:lnTo>
                    <a:pt x="10933" y="9168"/>
                  </a:lnTo>
                  <a:cubicBezTo>
                    <a:pt x="11531" y="9168"/>
                    <a:pt x="12004" y="8696"/>
                    <a:pt x="12004" y="8129"/>
                  </a:cubicBezTo>
                  <a:lnTo>
                    <a:pt x="12004" y="4600"/>
                  </a:lnTo>
                  <a:cubicBezTo>
                    <a:pt x="11972" y="4001"/>
                    <a:pt x="11500" y="3529"/>
                    <a:pt x="10901" y="3529"/>
                  </a:cubicBezTo>
                  <a:lnTo>
                    <a:pt x="9137" y="3529"/>
                  </a:lnTo>
                  <a:lnTo>
                    <a:pt x="9137" y="2458"/>
                  </a:lnTo>
                  <a:cubicBezTo>
                    <a:pt x="9137" y="2363"/>
                    <a:pt x="9074" y="2269"/>
                    <a:pt x="9011" y="2206"/>
                  </a:cubicBezTo>
                  <a:lnTo>
                    <a:pt x="6932" y="126"/>
                  </a:lnTo>
                  <a:cubicBezTo>
                    <a:pt x="6837" y="63"/>
                    <a:pt x="6774" y="0"/>
                    <a:pt x="66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71"/>
            <p:cNvSpPr/>
            <p:nvPr/>
          </p:nvSpPr>
          <p:spPr>
            <a:xfrm>
              <a:off x="-47087075" y="28523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37" y="693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71"/>
            <p:cNvSpPr/>
            <p:nvPr/>
          </p:nvSpPr>
          <p:spPr>
            <a:xfrm>
              <a:off x="-47052400" y="28523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6" y="0"/>
                    <a:pt x="0" y="158"/>
                    <a:pt x="0" y="347"/>
                  </a:cubicBezTo>
                  <a:cubicBezTo>
                    <a:pt x="0" y="536"/>
                    <a:pt x="126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71"/>
            <p:cNvSpPr/>
            <p:nvPr/>
          </p:nvSpPr>
          <p:spPr>
            <a:xfrm>
              <a:off x="-47051625" y="29579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151" y="694"/>
                  </a:lnTo>
                  <a:cubicBezTo>
                    <a:pt x="3340" y="694"/>
                    <a:pt x="3498" y="536"/>
                    <a:pt x="3498" y="347"/>
                  </a:cubicBez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71"/>
            <p:cNvSpPr/>
            <p:nvPr/>
          </p:nvSpPr>
          <p:spPr>
            <a:xfrm>
              <a:off x="-47051625" y="292325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151" y="694"/>
                  </a:lnTo>
                  <a:cubicBezTo>
                    <a:pt x="3340" y="694"/>
                    <a:pt x="3498" y="536"/>
                    <a:pt x="3498" y="347"/>
                  </a:cubicBez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71"/>
            <p:cNvSpPr/>
            <p:nvPr/>
          </p:nvSpPr>
          <p:spPr>
            <a:xfrm>
              <a:off x="-47017750" y="2852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072" y="693"/>
                  </a:lnTo>
                  <a:cubicBezTo>
                    <a:pt x="1261" y="693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71"/>
            <p:cNvSpPr/>
            <p:nvPr/>
          </p:nvSpPr>
          <p:spPr>
            <a:xfrm>
              <a:off x="-46964975" y="2852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1040" y="693"/>
                  </a:lnTo>
                  <a:cubicBezTo>
                    <a:pt x="1260" y="693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20" name="Google Shape;6320;p71"/>
          <p:cNvSpPr/>
          <p:nvPr/>
        </p:nvSpPr>
        <p:spPr>
          <a:xfrm>
            <a:off x="6887812" y="1708462"/>
            <a:ext cx="291767" cy="330964"/>
          </a:xfrm>
          <a:custGeom>
            <a:avLst/>
            <a:gdLst/>
            <a:ahLst/>
            <a:cxnLst/>
            <a:rect l="l" t="t" r="r" b="b"/>
            <a:pathLst>
              <a:path w="10555" h="11973" extrusionOk="0">
                <a:moveTo>
                  <a:pt x="3151" y="2836"/>
                </a:moveTo>
                <a:cubicBezTo>
                  <a:pt x="3340" y="2836"/>
                  <a:pt x="3498" y="2994"/>
                  <a:pt x="3498" y="3183"/>
                </a:cubicBezTo>
                <a:lnTo>
                  <a:pt x="3498" y="3529"/>
                </a:lnTo>
                <a:lnTo>
                  <a:pt x="2805" y="3529"/>
                </a:lnTo>
                <a:lnTo>
                  <a:pt x="2805" y="3183"/>
                </a:lnTo>
                <a:cubicBezTo>
                  <a:pt x="2805" y="2994"/>
                  <a:pt x="2962" y="2836"/>
                  <a:pt x="3151" y="2836"/>
                </a:cubicBezTo>
                <a:close/>
                <a:moveTo>
                  <a:pt x="9862" y="4191"/>
                </a:moveTo>
                <a:lnTo>
                  <a:pt x="9862" y="5262"/>
                </a:lnTo>
                <a:cubicBezTo>
                  <a:pt x="9862" y="5451"/>
                  <a:pt x="9704" y="5609"/>
                  <a:pt x="9484" y="5609"/>
                </a:cubicBezTo>
                <a:cubicBezTo>
                  <a:pt x="9295" y="5609"/>
                  <a:pt x="9137" y="5451"/>
                  <a:pt x="9137" y="5262"/>
                </a:cubicBezTo>
                <a:lnTo>
                  <a:pt x="9137" y="4191"/>
                </a:lnTo>
                <a:close/>
                <a:moveTo>
                  <a:pt x="3151" y="5609"/>
                </a:moveTo>
                <a:cubicBezTo>
                  <a:pt x="3340" y="5609"/>
                  <a:pt x="3498" y="5766"/>
                  <a:pt x="3498" y="5987"/>
                </a:cubicBezTo>
                <a:cubicBezTo>
                  <a:pt x="3498" y="6176"/>
                  <a:pt x="3340" y="6333"/>
                  <a:pt x="3151" y="6333"/>
                </a:cubicBezTo>
                <a:cubicBezTo>
                  <a:pt x="2962" y="6333"/>
                  <a:pt x="2805" y="6176"/>
                  <a:pt x="2805" y="5987"/>
                </a:cubicBezTo>
                <a:cubicBezTo>
                  <a:pt x="2805" y="5766"/>
                  <a:pt x="2962" y="5609"/>
                  <a:pt x="3151" y="5609"/>
                </a:cubicBezTo>
                <a:close/>
                <a:moveTo>
                  <a:pt x="3592" y="4254"/>
                </a:moveTo>
                <a:cubicBezTo>
                  <a:pt x="4695" y="4443"/>
                  <a:pt x="5640" y="5451"/>
                  <a:pt x="5640" y="6680"/>
                </a:cubicBezTo>
                <a:lnTo>
                  <a:pt x="5640" y="8822"/>
                </a:lnTo>
                <a:cubicBezTo>
                  <a:pt x="5640" y="10145"/>
                  <a:pt x="4538" y="11248"/>
                  <a:pt x="3183" y="11248"/>
                </a:cubicBezTo>
                <a:cubicBezTo>
                  <a:pt x="1860" y="11248"/>
                  <a:pt x="757" y="10145"/>
                  <a:pt x="757" y="8822"/>
                </a:cubicBezTo>
                <a:lnTo>
                  <a:pt x="757" y="6680"/>
                </a:lnTo>
                <a:cubicBezTo>
                  <a:pt x="757" y="5451"/>
                  <a:pt x="1671" y="4443"/>
                  <a:pt x="2868" y="4254"/>
                </a:cubicBezTo>
                <a:lnTo>
                  <a:pt x="2868" y="4979"/>
                </a:lnTo>
                <a:cubicBezTo>
                  <a:pt x="2490" y="5136"/>
                  <a:pt x="2175" y="5546"/>
                  <a:pt x="2175" y="5987"/>
                </a:cubicBezTo>
                <a:cubicBezTo>
                  <a:pt x="2175" y="6396"/>
                  <a:pt x="2458" y="6837"/>
                  <a:pt x="2868" y="6963"/>
                </a:cubicBezTo>
                <a:lnTo>
                  <a:pt x="2868" y="7341"/>
                </a:lnTo>
                <a:cubicBezTo>
                  <a:pt x="2868" y="7562"/>
                  <a:pt x="3025" y="7719"/>
                  <a:pt x="3246" y="7719"/>
                </a:cubicBezTo>
                <a:cubicBezTo>
                  <a:pt x="3435" y="7719"/>
                  <a:pt x="3592" y="7562"/>
                  <a:pt x="3592" y="7341"/>
                </a:cubicBezTo>
                <a:lnTo>
                  <a:pt x="3592" y="6963"/>
                </a:lnTo>
                <a:cubicBezTo>
                  <a:pt x="3970" y="6806"/>
                  <a:pt x="4286" y="6396"/>
                  <a:pt x="4286" y="5987"/>
                </a:cubicBezTo>
                <a:cubicBezTo>
                  <a:pt x="4286" y="5546"/>
                  <a:pt x="4033" y="5105"/>
                  <a:pt x="3592" y="4979"/>
                </a:cubicBezTo>
                <a:lnTo>
                  <a:pt x="3592" y="4254"/>
                </a:lnTo>
                <a:close/>
                <a:moveTo>
                  <a:pt x="5294" y="1"/>
                </a:moveTo>
                <a:cubicBezTo>
                  <a:pt x="4033" y="1"/>
                  <a:pt x="2994" y="946"/>
                  <a:pt x="2836" y="2143"/>
                </a:cubicBezTo>
                <a:cubicBezTo>
                  <a:pt x="2427" y="2301"/>
                  <a:pt x="2143" y="2710"/>
                  <a:pt x="2143" y="3151"/>
                </a:cubicBezTo>
                <a:lnTo>
                  <a:pt x="2143" y="3687"/>
                </a:lnTo>
                <a:cubicBezTo>
                  <a:pt x="914" y="4128"/>
                  <a:pt x="1" y="5294"/>
                  <a:pt x="1" y="6680"/>
                </a:cubicBezTo>
                <a:lnTo>
                  <a:pt x="1" y="8822"/>
                </a:lnTo>
                <a:cubicBezTo>
                  <a:pt x="1" y="10555"/>
                  <a:pt x="1419" y="11973"/>
                  <a:pt x="3151" y="11973"/>
                </a:cubicBezTo>
                <a:cubicBezTo>
                  <a:pt x="4884" y="11973"/>
                  <a:pt x="6302" y="10555"/>
                  <a:pt x="6302" y="8822"/>
                </a:cubicBezTo>
                <a:lnTo>
                  <a:pt x="6302" y="6680"/>
                </a:lnTo>
                <a:cubicBezTo>
                  <a:pt x="6302" y="5294"/>
                  <a:pt x="5451" y="4128"/>
                  <a:pt x="4191" y="3687"/>
                </a:cubicBezTo>
                <a:lnTo>
                  <a:pt x="4191" y="3151"/>
                </a:lnTo>
                <a:cubicBezTo>
                  <a:pt x="4191" y="2710"/>
                  <a:pt x="3907" y="2301"/>
                  <a:pt x="3529" y="2143"/>
                </a:cubicBezTo>
                <a:cubicBezTo>
                  <a:pt x="3624" y="1293"/>
                  <a:pt x="4380" y="662"/>
                  <a:pt x="5262" y="662"/>
                </a:cubicBezTo>
                <a:cubicBezTo>
                  <a:pt x="6239" y="662"/>
                  <a:pt x="7026" y="1450"/>
                  <a:pt x="7026" y="2427"/>
                </a:cubicBezTo>
                <a:lnTo>
                  <a:pt x="7026" y="8413"/>
                </a:lnTo>
                <a:cubicBezTo>
                  <a:pt x="7026" y="9200"/>
                  <a:pt x="7657" y="9830"/>
                  <a:pt x="8444" y="9830"/>
                </a:cubicBezTo>
                <a:cubicBezTo>
                  <a:pt x="9232" y="9830"/>
                  <a:pt x="9862" y="9200"/>
                  <a:pt x="9862" y="8413"/>
                </a:cubicBezTo>
                <a:lnTo>
                  <a:pt x="9862" y="6239"/>
                </a:lnTo>
                <a:cubicBezTo>
                  <a:pt x="10240" y="6081"/>
                  <a:pt x="10555" y="5703"/>
                  <a:pt x="10555" y="5262"/>
                </a:cubicBezTo>
                <a:lnTo>
                  <a:pt x="10555" y="3844"/>
                </a:lnTo>
                <a:cubicBezTo>
                  <a:pt x="10555" y="3687"/>
                  <a:pt x="10397" y="3529"/>
                  <a:pt x="10208" y="3529"/>
                </a:cubicBezTo>
                <a:lnTo>
                  <a:pt x="9862" y="3529"/>
                </a:lnTo>
                <a:lnTo>
                  <a:pt x="9862" y="2458"/>
                </a:lnTo>
                <a:cubicBezTo>
                  <a:pt x="9862" y="2269"/>
                  <a:pt x="9704" y="2112"/>
                  <a:pt x="9515" y="2112"/>
                </a:cubicBezTo>
                <a:cubicBezTo>
                  <a:pt x="9295" y="2112"/>
                  <a:pt x="9137" y="2269"/>
                  <a:pt x="9137" y="2458"/>
                </a:cubicBezTo>
                <a:lnTo>
                  <a:pt x="9137" y="3529"/>
                </a:lnTo>
                <a:lnTo>
                  <a:pt x="8791" y="3529"/>
                </a:lnTo>
                <a:cubicBezTo>
                  <a:pt x="8602" y="3529"/>
                  <a:pt x="8444" y="3687"/>
                  <a:pt x="8444" y="3876"/>
                </a:cubicBezTo>
                <a:lnTo>
                  <a:pt x="8444" y="5294"/>
                </a:lnTo>
                <a:cubicBezTo>
                  <a:pt x="8444" y="5766"/>
                  <a:pt x="8728" y="6176"/>
                  <a:pt x="9137" y="6302"/>
                </a:cubicBezTo>
                <a:lnTo>
                  <a:pt x="9137" y="8444"/>
                </a:lnTo>
                <a:cubicBezTo>
                  <a:pt x="9137" y="8854"/>
                  <a:pt x="8822" y="9169"/>
                  <a:pt x="8444" y="9169"/>
                </a:cubicBezTo>
                <a:cubicBezTo>
                  <a:pt x="8035" y="9169"/>
                  <a:pt x="7720" y="8854"/>
                  <a:pt x="7720" y="8444"/>
                </a:cubicBezTo>
                <a:lnTo>
                  <a:pt x="7720" y="2458"/>
                </a:lnTo>
                <a:cubicBezTo>
                  <a:pt x="7720" y="1103"/>
                  <a:pt x="6617" y="1"/>
                  <a:pt x="529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21" name="Google Shape;6321;p71"/>
          <p:cNvGrpSpPr/>
          <p:nvPr/>
        </p:nvGrpSpPr>
        <p:grpSpPr>
          <a:xfrm>
            <a:off x="6885257" y="2115264"/>
            <a:ext cx="292624" cy="331821"/>
            <a:chOff x="-45278675" y="2333325"/>
            <a:chExt cx="264650" cy="300100"/>
          </a:xfrm>
        </p:grpSpPr>
        <p:sp>
          <p:nvSpPr>
            <p:cNvPr id="6322" name="Google Shape;6322;p71"/>
            <p:cNvSpPr/>
            <p:nvPr/>
          </p:nvSpPr>
          <p:spPr>
            <a:xfrm>
              <a:off x="-45243225" y="247510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1071" y="725"/>
                  </a:moveTo>
                  <a:cubicBezTo>
                    <a:pt x="1260" y="725"/>
                    <a:pt x="1418" y="883"/>
                    <a:pt x="1418" y="1072"/>
                  </a:cubicBezTo>
                  <a:cubicBezTo>
                    <a:pt x="1418" y="1261"/>
                    <a:pt x="1260" y="1418"/>
                    <a:pt x="1071" y="1418"/>
                  </a:cubicBezTo>
                  <a:lnTo>
                    <a:pt x="725" y="1418"/>
                  </a:lnTo>
                  <a:lnTo>
                    <a:pt x="725" y="72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2080"/>
                  </a:lnTo>
                  <a:lnTo>
                    <a:pt x="1071" y="2080"/>
                  </a:lnTo>
                  <a:cubicBezTo>
                    <a:pt x="1638" y="2080"/>
                    <a:pt x="2111" y="1607"/>
                    <a:pt x="2111" y="1040"/>
                  </a:cubicBezTo>
                  <a:cubicBezTo>
                    <a:pt x="2111" y="473"/>
                    <a:pt x="167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71"/>
            <p:cNvSpPr/>
            <p:nvPr/>
          </p:nvSpPr>
          <p:spPr>
            <a:xfrm>
              <a:off x="-45172350" y="2475100"/>
              <a:ext cx="52800" cy="89025"/>
            </a:xfrm>
            <a:custGeom>
              <a:avLst/>
              <a:gdLst/>
              <a:ahLst/>
              <a:cxnLst/>
              <a:rect l="l" t="t" r="r" b="b"/>
              <a:pathLst>
                <a:path w="2112" h="3561" extrusionOk="0"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261" y="2143"/>
                    <a:pt x="1418" y="2300"/>
                    <a:pt x="1418" y="2489"/>
                  </a:cubicBezTo>
                  <a:cubicBezTo>
                    <a:pt x="1418" y="2678"/>
                    <a:pt x="1261" y="2836"/>
                    <a:pt x="1072" y="2836"/>
                  </a:cubicBezTo>
                  <a:cubicBezTo>
                    <a:pt x="851" y="2836"/>
                    <a:pt x="694" y="2678"/>
                    <a:pt x="694" y="2489"/>
                  </a:cubicBezTo>
                  <a:cubicBezTo>
                    <a:pt x="694" y="2300"/>
                    <a:pt x="536" y="2143"/>
                    <a:pt x="347" y="2143"/>
                  </a:cubicBezTo>
                  <a:cubicBezTo>
                    <a:pt x="158" y="2143"/>
                    <a:pt x="1" y="2300"/>
                    <a:pt x="1" y="2489"/>
                  </a:cubicBezTo>
                  <a:cubicBezTo>
                    <a:pt x="1" y="3088"/>
                    <a:pt x="473" y="3560"/>
                    <a:pt x="1072" y="3560"/>
                  </a:cubicBezTo>
                  <a:cubicBezTo>
                    <a:pt x="1639" y="3560"/>
                    <a:pt x="2111" y="3088"/>
                    <a:pt x="2111" y="2489"/>
                  </a:cubicBezTo>
                  <a:cubicBezTo>
                    <a:pt x="2111" y="1891"/>
                    <a:pt x="1639" y="1418"/>
                    <a:pt x="1072" y="1418"/>
                  </a:cubicBezTo>
                  <a:cubicBezTo>
                    <a:pt x="851" y="1418"/>
                    <a:pt x="725" y="1261"/>
                    <a:pt x="725" y="1072"/>
                  </a:cubicBezTo>
                  <a:cubicBezTo>
                    <a:pt x="725" y="883"/>
                    <a:pt x="851" y="725"/>
                    <a:pt x="1072" y="725"/>
                  </a:cubicBezTo>
                  <a:cubicBezTo>
                    <a:pt x="1261" y="725"/>
                    <a:pt x="1418" y="883"/>
                    <a:pt x="1418" y="1072"/>
                  </a:cubicBezTo>
                  <a:cubicBezTo>
                    <a:pt x="1418" y="1261"/>
                    <a:pt x="1576" y="1418"/>
                    <a:pt x="1765" y="1418"/>
                  </a:cubicBezTo>
                  <a:cubicBezTo>
                    <a:pt x="1954" y="1418"/>
                    <a:pt x="2111" y="1261"/>
                    <a:pt x="2111" y="1072"/>
                  </a:cubicBezTo>
                  <a:cubicBezTo>
                    <a:pt x="2111" y="473"/>
                    <a:pt x="1639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71"/>
            <p:cNvSpPr/>
            <p:nvPr/>
          </p:nvSpPr>
          <p:spPr>
            <a:xfrm>
              <a:off x="-45102250" y="2475100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072" y="725"/>
                  </a:moveTo>
                  <a:cubicBezTo>
                    <a:pt x="1261" y="725"/>
                    <a:pt x="1418" y="883"/>
                    <a:pt x="1418" y="1072"/>
                  </a:cubicBezTo>
                  <a:lnTo>
                    <a:pt x="1418" y="2458"/>
                  </a:lnTo>
                  <a:cubicBezTo>
                    <a:pt x="1418" y="2647"/>
                    <a:pt x="1261" y="2804"/>
                    <a:pt x="1072" y="2804"/>
                  </a:cubicBezTo>
                  <a:lnTo>
                    <a:pt x="694" y="2804"/>
                  </a:lnTo>
                  <a:lnTo>
                    <a:pt x="694" y="72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lnTo>
                    <a:pt x="1040" y="3497"/>
                  </a:lnTo>
                  <a:cubicBezTo>
                    <a:pt x="1639" y="3497"/>
                    <a:pt x="2111" y="3025"/>
                    <a:pt x="2111" y="2458"/>
                  </a:cubicBezTo>
                  <a:lnTo>
                    <a:pt x="2111" y="1040"/>
                  </a:lnTo>
                  <a:cubicBezTo>
                    <a:pt x="2111" y="473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71"/>
            <p:cNvSpPr/>
            <p:nvPr/>
          </p:nvSpPr>
          <p:spPr>
            <a:xfrm>
              <a:off x="-45278675" y="2333325"/>
              <a:ext cx="264650" cy="300100"/>
            </a:xfrm>
            <a:custGeom>
              <a:avLst/>
              <a:gdLst/>
              <a:ahLst/>
              <a:cxnLst/>
              <a:rect l="l" t="t" r="r" b="b"/>
              <a:pathLst>
                <a:path w="10586" h="12004" extrusionOk="0">
                  <a:moveTo>
                    <a:pt x="7751" y="1229"/>
                  </a:moveTo>
                  <a:lnTo>
                    <a:pt x="8664" y="2143"/>
                  </a:lnTo>
                  <a:lnTo>
                    <a:pt x="7751" y="2143"/>
                  </a:lnTo>
                  <a:lnTo>
                    <a:pt x="7751" y="1229"/>
                  </a:lnTo>
                  <a:close/>
                  <a:moveTo>
                    <a:pt x="7089" y="725"/>
                  </a:moveTo>
                  <a:lnTo>
                    <a:pt x="7089" y="2489"/>
                  </a:lnTo>
                  <a:cubicBezTo>
                    <a:pt x="7089" y="2678"/>
                    <a:pt x="7246" y="2836"/>
                    <a:pt x="7436" y="2836"/>
                  </a:cubicBezTo>
                  <a:lnTo>
                    <a:pt x="9200" y="2836"/>
                  </a:lnTo>
                  <a:lnTo>
                    <a:pt x="9200" y="4254"/>
                  </a:lnTo>
                  <a:lnTo>
                    <a:pt x="1481" y="4254"/>
                  </a:lnTo>
                  <a:lnTo>
                    <a:pt x="1481" y="725"/>
                  </a:lnTo>
                  <a:close/>
                  <a:moveTo>
                    <a:pt x="9893" y="4978"/>
                  </a:moveTo>
                  <a:lnTo>
                    <a:pt x="9893" y="9893"/>
                  </a:lnTo>
                  <a:lnTo>
                    <a:pt x="756" y="9893"/>
                  </a:lnTo>
                  <a:lnTo>
                    <a:pt x="756" y="4978"/>
                  </a:lnTo>
                  <a:close/>
                  <a:moveTo>
                    <a:pt x="9168" y="10586"/>
                  </a:moveTo>
                  <a:lnTo>
                    <a:pt x="9168" y="11311"/>
                  </a:lnTo>
                  <a:lnTo>
                    <a:pt x="1450" y="11311"/>
                  </a:lnTo>
                  <a:lnTo>
                    <a:pt x="1450" y="10586"/>
                  </a:lnTo>
                  <a:close/>
                  <a:moveTo>
                    <a:pt x="1072" y="1"/>
                  </a:moveTo>
                  <a:cubicBezTo>
                    <a:pt x="851" y="1"/>
                    <a:pt x="725" y="158"/>
                    <a:pt x="725" y="347"/>
                  </a:cubicBezTo>
                  <a:lnTo>
                    <a:pt x="725" y="4254"/>
                  </a:lnTo>
                  <a:lnTo>
                    <a:pt x="347" y="4254"/>
                  </a:lnTo>
                  <a:cubicBezTo>
                    <a:pt x="158" y="4254"/>
                    <a:pt x="0" y="4411"/>
                    <a:pt x="0" y="4600"/>
                  </a:cubicBezTo>
                  <a:lnTo>
                    <a:pt x="0" y="10240"/>
                  </a:lnTo>
                  <a:cubicBezTo>
                    <a:pt x="0" y="10429"/>
                    <a:pt x="158" y="10586"/>
                    <a:pt x="347" y="10586"/>
                  </a:cubicBezTo>
                  <a:lnTo>
                    <a:pt x="725" y="10586"/>
                  </a:lnTo>
                  <a:lnTo>
                    <a:pt x="725" y="11657"/>
                  </a:lnTo>
                  <a:cubicBezTo>
                    <a:pt x="725" y="11846"/>
                    <a:pt x="851" y="12004"/>
                    <a:pt x="1072" y="12004"/>
                  </a:cubicBezTo>
                  <a:lnTo>
                    <a:pt x="9483" y="12004"/>
                  </a:lnTo>
                  <a:cubicBezTo>
                    <a:pt x="9672" y="12004"/>
                    <a:pt x="9830" y="11846"/>
                    <a:pt x="9830" y="11657"/>
                  </a:cubicBezTo>
                  <a:lnTo>
                    <a:pt x="9830" y="10586"/>
                  </a:lnTo>
                  <a:lnTo>
                    <a:pt x="10208" y="10586"/>
                  </a:lnTo>
                  <a:cubicBezTo>
                    <a:pt x="10397" y="10586"/>
                    <a:pt x="10555" y="10429"/>
                    <a:pt x="10555" y="10240"/>
                  </a:cubicBezTo>
                  <a:lnTo>
                    <a:pt x="10555" y="4600"/>
                  </a:lnTo>
                  <a:cubicBezTo>
                    <a:pt x="10586" y="4411"/>
                    <a:pt x="10428" y="4254"/>
                    <a:pt x="10239" y="4254"/>
                  </a:cubicBezTo>
                  <a:lnTo>
                    <a:pt x="9893" y="4254"/>
                  </a:lnTo>
                  <a:lnTo>
                    <a:pt x="9893" y="2489"/>
                  </a:lnTo>
                  <a:cubicBezTo>
                    <a:pt x="9893" y="2395"/>
                    <a:pt x="9830" y="2300"/>
                    <a:pt x="9767" y="2237"/>
                  </a:cubicBezTo>
                  <a:lnTo>
                    <a:pt x="7656" y="127"/>
                  </a:lnTo>
                  <a:cubicBezTo>
                    <a:pt x="7562" y="32"/>
                    <a:pt x="7499" y="1"/>
                    <a:pt x="74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6" name="Google Shape;6326;p71"/>
          <p:cNvGrpSpPr/>
          <p:nvPr/>
        </p:nvGrpSpPr>
        <p:grpSpPr>
          <a:xfrm>
            <a:off x="6894821" y="2522825"/>
            <a:ext cx="273495" cy="331848"/>
            <a:chOff x="-45270025" y="2701925"/>
            <a:chExt cx="247350" cy="300125"/>
          </a:xfrm>
        </p:grpSpPr>
        <p:sp>
          <p:nvSpPr>
            <p:cNvPr id="6327" name="Google Shape;6327;p71"/>
            <p:cNvSpPr/>
            <p:nvPr/>
          </p:nvSpPr>
          <p:spPr>
            <a:xfrm>
              <a:off x="-45128250" y="28437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71"/>
            <p:cNvSpPr/>
            <p:nvPr/>
          </p:nvSpPr>
          <p:spPr>
            <a:xfrm>
              <a:off x="-45270025" y="2701925"/>
              <a:ext cx="247350" cy="300125"/>
            </a:xfrm>
            <a:custGeom>
              <a:avLst/>
              <a:gdLst/>
              <a:ahLst/>
              <a:cxnLst/>
              <a:rect l="l" t="t" r="r" b="b"/>
              <a:pathLst>
                <a:path w="9894" h="12005" extrusionOk="0">
                  <a:moveTo>
                    <a:pt x="7751" y="1261"/>
                  </a:moveTo>
                  <a:lnTo>
                    <a:pt x="8665" y="2143"/>
                  </a:lnTo>
                  <a:lnTo>
                    <a:pt x="7751" y="2143"/>
                  </a:lnTo>
                  <a:lnTo>
                    <a:pt x="7751" y="1261"/>
                  </a:lnTo>
                  <a:close/>
                  <a:moveTo>
                    <a:pt x="7090" y="4979"/>
                  </a:moveTo>
                  <a:lnTo>
                    <a:pt x="7090" y="9925"/>
                  </a:lnTo>
                  <a:lnTo>
                    <a:pt x="757" y="9925"/>
                  </a:lnTo>
                  <a:lnTo>
                    <a:pt x="757" y="4979"/>
                  </a:lnTo>
                  <a:close/>
                  <a:moveTo>
                    <a:pt x="7090" y="725"/>
                  </a:moveTo>
                  <a:lnTo>
                    <a:pt x="7090" y="2521"/>
                  </a:lnTo>
                  <a:cubicBezTo>
                    <a:pt x="7090" y="2710"/>
                    <a:pt x="7247" y="2868"/>
                    <a:pt x="7436" y="2868"/>
                  </a:cubicBezTo>
                  <a:lnTo>
                    <a:pt x="9232" y="2868"/>
                  </a:lnTo>
                  <a:lnTo>
                    <a:pt x="9232" y="11343"/>
                  </a:lnTo>
                  <a:lnTo>
                    <a:pt x="1450" y="11343"/>
                  </a:lnTo>
                  <a:lnTo>
                    <a:pt x="1450" y="10618"/>
                  </a:lnTo>
                  <a:lnTo>
                    <a:pt x="7436" y="10618"/>
                  </a:lnTo>
                  <a:cubicBezTo>
                    <a:pt x="7657" y="10618"/>
                    <a:pt x="7814" y="10460"/>
                    <a:pt x="7814" y="10271"/>
                  </a:cubicBezTo>
                  <a:lnTo>
                    <a:pt x="7814" y="4632"/>
                  </a:lnTo>
                  <a:cubicBezTo>
                    <a:pt x="7814" y="4443"/>
                    <a:pt x="7657" y="4285"/>
                    <a:pt x="7436" y="4285"/>
                  </a:cubicBezTo>
                  <a:lnTo>
                    <a:pt x="1450" y="4285"/>
                  </a:lnTo>
                  <a:lnTo>
                    <a:pt x="1450" y="725"/>
                  </a:lnTo>
                  <a:close/>
                  <a:moveTo>
                    <a:pt x="1072" y="1"/>
                  </a:moveTo>
                  <a:cubicBezTo>
                    <a:pt x="883" y="1"/>
                    <a:pt x="726" y="158"/>
                    <a:pt x="726" y="347"/>
                  </a:cubicBezTo>
                  <a:lnTo>
                    <a:pt x="726" y="4254"/>
                  </a:lnTo>
                  <a:lnTo>
                    <a:pt x="379" y="4254"/>
                  </a:lnTo>
                  <a:cubicBezTo>
                    <a:pt x="158" y="4254"/>
                    <a:pt x="1" y="4411"/>
                    <a:pt x="1" y="4601"/>
                  </a:cubicBezTo>
                  <a:lnTo>
                    <a:pt x="1" y="10240"/>
                  </a:lnTo>
                  <a:cubicBezTo>
                    <a:pt x="1" y="10429"/>
                    <a:pt x="158" y="10586"/>
                    <a:pt x="379" y="10586"/>
                  </a:cubicBezTo>
                  <a:lnTo>
                    <a:pt x="726" y="10586"/>
                  </a:lnTo>
                  <a:lnTo>
                    <a:pt x="726" y="11658"/>
                  </a:lnTo>
                  <a:cubicBezTo>
                    <a:pt x="726" y="11847"/>
                    <a:pt x="883" y="12004"/>
                    <a:pt x="1072" y="12004"/>
                  </a:cubicBezTo>
                  <a:lnTo>
                    <a:pt x="9484" y="12004"/>
                  </a:lnTo>
                  <a:cubicBezTo>
                    <a:pt x="9704" y="12004"/>
                    <a:pt x="9862" y="11847"/>
                    <a:pt x="9862" y="11658"/>
                  </a:cubicBezTo>
                  <a:lnTo>
                    <a:pt x="9893" y="2458"/>
                  </a:lnTo>
                  <a:cubicBezTo>
                    <a:pt x="9893" y="2395"/>
                    <a:pt x="9862" y="2269"/>
                    <a:pt x="9767" y="2238"/>
                  </a:cubicBezTo>
                  <a:lnTo>
                    <a:pt x="7657" y="95"/>
                  </a:lnTo>
                  <a:cubicBezTo>
                    <a:pt x="7562" y="32"/>
                    <a:pt x="7499" y="1"/>
                    <a:pt x="74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71"/>
            <p:cNvSpPr/>
            <p:nvPr/>
          </p:nvSpPr>
          <p:spPr>
            <a:xfrm>
              <a:off x="-45235350" y="2844500"/>
              <a:ext cx="89800" cy="87450"/>
            </a:xfrm>
            <a:custGeom>
              <a:avLst/>
              <a:gdLst/>
              <a:ahLst/>
              <a:cxnLst/>
              <a:rect l="l" t="t" r="r" b="b"/>
              <a:pathLst>
                <a:path w="3592" h="3498" extrusionOk="0">
                  <a:moveTo>
                    <a:pt x="1796" y="1103"/>
                  </a:moveTo>
                  <a:lnTo>
                    <a:pt x="2268" y="2079"/>
                  </a:lnTo>
                  <a:lnTo>
                    <a:pt x="1292" y="2079"/>
                  </a:lnTo>
                  <a:lnTo>
                    <a:pt x="1796" y="1103"/>
                  </a:lnTo>
                  <a:close/>
                  <a:moveTo>
                    <a:pt x="1764" y="0"/>
                  </a:moveTo>
                  <a:cubicBezTo>
                    <a:pt x="1638" y="0"/>
                    <a:pt x="1544" y="63"/>
                    <a:pt x="1449" y="189"/>
                  </a:cubicBezTo>
                  <a:lnTo>
                    <a:pt x="32" y="2993"/>
                  </a:lnTo>
                  <a:cubicBezTo>
                    <a:pt x="0" y="3151"/>
                    <a:pt x="63" y="3340"/>
                    <a:pt x="284" y="3466"/>
                  </a:cubicBezTo>
                  <a:cubicBezTo>
                    <a:pt x="324" y="3482"/>
                    <a:pt x="369" y="3490"/>
                    <a:pt x="415" y="3490"/>
                  </a:cubicBezTo>
                  <a:cubicBezTo>
                    <a:pt x="547" y="3490"/>
                    <a:pt x="686" y="3425"/>
                    <a:pt x="756" y="3308"/>
                  </a:cubicBezTo>
                  <a:lnTo>
                    <a:pt x="977" y="2804"/>
                  </a:lnTo>
                  <a:lnTo>
                    <a:pt x="2647" y="2804"/>
                  </a:lnTo>
                  <a:lnTo>
                    <a:pt x="2867" y="3308"/>
                  </a:lnTo>
                  <a:cubicBezTo>
                    <a:pt x="2962" y="3434"/>
                    <a:pt x="3056" y="3497"/>
                    <a:pt x="3182" y="3497"/>
                  </a:cubicBezTo>
                  <a:cubicBezTo>
                    <a:pt x="3245" y="3497"/>
                    <a:pt x="3308" y="3497"/>
                    <a:pt x="3340" y="3466"/>
                  </a:cubicBezTo>
                  <a:cubicBezTo>
                    <a:pt x="3497" y="3371"/>
                    <a:pt x="3592" y="3151"/>
                    <a:pt x="3497" y="2993"/>
                  </a:cubicBezTo>
                  <a:lnTo>
                    <a:pt x="2079" y="189"/>
                  </a:lnTo>
                  <a:cubicBezTo>
                    <a:pt x="2016" y="63"/>
                    <a:pt x="1890" y="0"/>
                    <a:pt x="17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71"/>
            <p:cNvSpPr/>
            <p:nvPr/>
          </p:nvSpPr>
          <p:spPr>
            <a:xfrm>
              <a:off x="-45128250" y="28791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68" y="2111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1" name="Google Shape;6331;p71"/>
          <p:cNvSpPr/>
          <p:nvPr/>
        </p:nvSpPr>
        <p:spPr>
          <a:xfrm>
            <a:off x="7730211" y="2131705"/>
            <a:ext cx="331821" cy="331821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2867" y="725"/>
                </a:moveTo>
                <a:lnTo>
                  <a:pt x="2867" y="1449"/>
                </a:lnTo>
                <a:lnTo>
                  <a:pt x="2174" y="1449"/>
                </a:lnTo>
                <a:lnTo>
                  <a:pt x="2174" y="725"/>
                </a:lnTo>
                <a:close/>
                <a:moveTo>
                  <a:pt x="7971" y="3592"/>
                </a:moveTo>
                <a:lnTo>
                  <a:pt x="3560" y="8002"/>
                </a:lnTo>
                <a:lnTo>
                  <a:pt x="3560" y="3592"/>
                </a:lnTo>
                <a:close/>
                <a:moveTo>
                  <a:pt x="8506" y="4064"/>
                </a:moveTo>
                <a:lnTo>
                  <a:pt x="8506" y="8475"/>
                </a:lnTo>
                <a:lnTo>
                  <a:pt x="4096" y="8475"/>
                </a:lnTo>
                <a:lnTo>
                  <a:pt x="8506" y="4064"/>
                </a:lnTo>
                <a:close/>
                <a:moveTo>
                  <a:pt x="2867" y="3529"/>
                </a:moveTo>
                <a:lnTo>
                  <a:pt x="2867" y="8821"/>
                </a:lnTo>
                <a:cubicBezTo>
                  <a:pt x="2867" y="9011"/>
                  <a:pt x="3025" y="9168"/>
                  <a:pt x="3214" y="9168"/>
                </a:cubicBezTo>
                <a:lnTo>
                  <a:pt x="8506" y="9168"/>
                </a:lnTo>
                <a:lnTo>
                  <a:pt x="8506" y="9893"/>
                </a:lnTo>
                <a:lnTo>
                  <a:pt x="2174" y="9893"/>
                </a:lnTo>
                <a:lnTo>
                  <a:pt x="2174" y="3529"/>
                </a:lnTo>
                <a:close/>
                <a:moveTo>
                  <a:pt x="11342" y="9168"/>
                </a:moveTo>
                <a:lnTo>
                  <a:pt x="11342" y="9893"/>
                </a:lnTo>
                <a:lnTo>
                  <a:pt x="10617" y="9893"/>
                </a:lnTo>
                <a:lnTo>
                  <a:pt x="10617" y="9168"/>
                </a:lnTo>
                <a:close/>
                <a:moveTo>
                  <a:pt x="9830" y="2111"/>
                </a:moveTo>
                <a:lnTo>
                  <a:pt x="9830" y="11310"/>
                </a:lnTo>
                <a:lnTo>
                  <a:pt x="9168" y="11310"/>
                </a:lnTo>
                <a:lnTo>
                  <a:pt x="9168" y="3182"/>
                </a:lnTo>
                <a:lnTo>
                  <a:pt x="9168" y="3151"/>
                </a:lnTo>
                <a:cubicBezTo>
                  <a:pt x="9168" y="2993"/>
                  <a:pt x="9010" y="2836"/>
                  <a:pt x="8821" y="2836"/>
                </a:cubicBezTo>
                <a:lnTo>
                  <a:pt x="693" y="2836"/>
                </a:lnTo>
                <a:lnTo>
                  <a:pt x="693" y="2111"/>
                </a:lnTo>
                <a:close/>
                <a:moveTo>
                  <a:pt x="1764" y="0"/>
                </a:moveTo>
                <a:cubicBezTo>
                  <a:pt x="1575" y="0"/>
                  <a:pt x="1418" y="158"/>
                  <a:pt x="1418" y="347"/>
                </a:cubicBezTo>
                <a:lnTo>
                  <a:pt x="1418" y="1418"/>
                </a:lnTo>
                <a:lnTo>
                  <a:pt x="347" y="1418"/>
                </a:lnTo>
                <a:cubicBezTo>
                  <a:pt x="158" y="1418"/>
                  <a:pt x="0" y="1575"/>
                  <a:pt x="0" y="1764"/>
                </a:cubicBezTo>
                <a:lnTo>
                  <a:pt x="0" y="3182"/>
                </a:lnTo>
                <a:cubicBezTo>
                  <a:pt x="0" y="3371"/>
                  <a:pt x="158" y="3529"/>
                  <a:pt x="347" y="3529"/>
                </a:cubicBezTo>
                <a:lnTo>
                  <a:pt x="1418" y="3529"/>
                </a:lnTo>
                <a:lnTo>
                  <a:pt x="1418" y="10082"/>
                </a:lnTo>
                <a:lnTo>
                  <a:pt x="819" y="10680"/>
                </a:lnTo>
                <a:cubicBezTo>
                  <a:pt x="693" y="10775"/>
                  <a:pt x="693" y="11027"/>
                  <a:pt x="819" y="11184"/>
                </a:cubicBezTo>
                <a:cubicBezTo>
                  <a:pt x="882" y="11247"/>
                  <a:pt x="969" y="11279"/>
                  <a:pt x="1059" y="11279"/>
                </a:cubicBezTo>
                <a:cubicBezTo>
                  <a:pt x="1150" y="11279"/>
                  <a:pt x="1245" y="11247"/>
                  <a:pt x="1323" y="11184"/>
                </a:cubicBezTo>
                <a:lnTo>
                  <a:pt x="1922" y="10586"/>
                </a:lnTo>
                <a:lnTo>
                  <a:pt x="8475" y="10586"/>
                </a:lnTo>
                <a:lnTo>
                  <a:pt x="8475" y="11657"/>
                </a:lnTo>
                <a:cubicBezTo>
                  <a:pt x="8475" y="11846"/>
                  <a:pt x="8601" y="12003"/>
                  <a:pt x="8821" y="12003"/>
                </a:cubicBezTo>
                <a:lnTo>
                  <a:pt x="10239" y="12003"/>
                </a:lnTo>
                <a:cubicBezTo>
                  <a:pt x="10428" y="12003"/>
                  <a:pt x="10586" y="11846"/>
                  <a:pt x="10586" y="11657"/>
                </a:cubicBezTo>
                <a:lnTo>
                  <a:pt x="10586" y="10586"/>
                </a:lnTo>
                <a:lnTo>
                  <a:pt x="11657" y="10586"/>
                </a:lnTo>
                <a:cubicBezTo>
                  <a:pt x="11846" y="10586"/>
                  <a:pt x="12003" y="10428"/>
                  <a:pt x="12003" y="10239"/>
                </a:cubicBezTo>
                <a:lnTo>
                  <a:pt x="12003" y="8821"/>
                </a:lnTo>
                <a:cubicBezTo>
                  <a:pt x="12003" y="8632"/>
                  <a:pt x="11846" y="8475"/>
                  <a:pt x="11657" y="8475"/>
                </a:cubicBezTo>
                <a:lnTo>
                  <a:pt x="10586" y="8475"/>
                </a:lnTo>
                <a:lnTo>
                  <a:pt x="10586" y="1922"/>
                </a:lnTo>
                <a:lnTo>
                  <a:pt x="11184" y="1323"/>
                </a:lnTo>
                <a:cubicBezTo>
                  <a:pt x="11279" y="1229"/>
                  <a:pt x="11279" y="977"/>
                  <a:pt x="11184" y="819"/>
                </a:cubicBezTo>
                <a:cubicBezTo>
                  <a:pt x="11121" y="756"/>
                  <a:pt x="11035" y="725"/>
                  <a:pt x="10940" y="725"/>
                </a:cubicBezTo>
                <a:cubicBezTo>
                  <a:pt x="10846" y="725"/>
                  <a:pt x="10743" y="756"/>
                  <a:pt x="10649" y="819"/>
                </a:cubicBezTo>
                <a:lnTo>
                  <a:pt x="10082" y="1418"/>
                </a:lnTo>
                <a:lnTo>
                  <a:pt x="3529" y="1418"/>
                </a:lnTo>
                <a:lnTo>
                  <a:pt x="3529" y="347"/>
                </a:lnTo>
                <a:cubicBezTo>
                  <a:pt x="3529" y="158"/>
                  <a:pt x="3371" y="0"/>
                  <a:pt x="318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2" name="Google Shape;6332;p71"/>
          <p:cNvGrpSpPr/>
          <p:nvPr/>
        </p:nvGrpSpPr>
        <p:grpSpPr>
          <a:xfrm>
            <a:off x="1133422" y="3054944"/>
            <a:ext cx="257794" cy="333728"/>
            <a:chOff x="-50469125" y="3183175"/>
            <a:chExt cx="233150" cy="301825"/>
          </a:xfrm>
        </p:grpSpPr>
        <p:sp>
          <p:nvSpPr>
            <p:cNvPr id="6333" name="Google Shape;6333;p71"/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71"/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71"/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6" name="Google Shape;6336;p71"/>
          <p:cNvGrpSpPr/>
          <p:nvPr/>
        </p:nvGrpSpPr>
        <p:grpSpPr>
          <a:xfrm>
            <a:off x="1095967" y="3461620"/>
            <a:ext cx="332705" cy="331848"/>
            <a:chOff x="-50504575" y="3550975"/>
            <a:chExt cx="300900" cy="300125"/>
          </a:xfrm>
        </p:grpSpPr>
        <p:sp>
          <p:nvSpPr>
            <p:cNvPr id="6337" name="Google Shape;6337;p71"/>
            <p:cNvSpPr/>
            <p:nvPr/>
          </p:nvSpPr>
          <p:spPr>
            <a:xfrm>
              <a:off x="-50504575" y="3550975"/>
              <a:ext cx="300900" cy="176475"/>
            </a:xfrm>
            <a:custGeom>
              <a:avLst/>
              <a:gdLst/>
              <a:ahLst/>
              <a:cxnLst/>
              <a:rect l="l" t="t" r="r" b="b"/>
              <a:pathLst>
                <a:path w="12036" h="7059" extrusionOk="0"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cubicBezTo>
                    <a:pt x="1" y="1671"/>
                    <a:pt x="473" y="2143"/>
                    <a:pt x="1072" y="2143"/>
                  </a:cubicBezTo>
                  <a:cubicBezTo>
                    <a:pt x="1545" y="2143"/>
                    <a:pt x="1891" y="1828"/>
                    <a:pt x="2049" y="1419"/>
                  </a:cubicBezTo>
                  <a:lnTo>
                    <a:pt x="3592" y="1419"/>
                  </a:lnTo>
                  <a:cubicBezTo>
                    <a:pt x="2364" y="2175"/>
                    <a:pt x="1576" y="3467"/>
                    <a:pt x="1450" y="4916"/>
                  </a:cubicBezTo>
                  <a:lnTo>
                    <a:pt x="1072" y="4916"/>
                  </a:lnTo>
                  <a:cubicBezTo>
                    <a:pt x="883" y="4916"/>
                    <a:pt x="726" y="5073"/>
                    <a:pt x="726" y="5294"/>
                  </a:cubicBezTo>
                  <a:lnTo>
                    <a:pt x="726" y="6712"/>
                  </a:lnTo>
                  <a:cubicBezTo>
                    <a:pt x="726" y="6901"/>
                    <a:pt x="883" y="7058"/>
                    <a:pt x="1072" y="7058"/>
                  </a:cubicBezTo>
                  <a:lnTo>
                    <a:pt x="2490" y="7058"/>
                  </a:lnTo>
                  <a:cubicBezTo>
                    <a:pt x="2679" y="7058"/>
                    <a:pt x="2836" y="6901"/>
                    <a:pt x="2836" y="6712"/>
                  </a:cubicBezTo>
                  <a:lnTo>
                    <a:pt x="2836" y="5294"/>
                  </a:lnTo>
                  <a:cubicBezTo>
                    <a:pt x="2836" y="5073"/>
                    <a:pt x="2679" y="4916"/>
                    <a:pt x="2490" y="4916"/>
                  </a:cubicBezTo>
                  <a:lnTo>
                    <a:pt x="2175" y="4916"/>
                  </a:lnTo>
                  <a:cubicBezTo>
                    <a:pt x="2332" y="3309"/>
                    <a:pt x="3435" y="2017"/>
                    <a:pt x="4979" y="1576"/>
                  </a:cubicBezTo>
                  <a:lnTo>
                    <a:pt x="4979" y="1765"/>
                  </a:lnTo>
                  <a:cubicBezTo>
                    <a:pt x="4979" y="1986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90" y="1986"/>
                    <a:pt x="7090" y="1765"/>
                  </a:cubicBezTo>
                  <a:lnTo>
                    <a:pt x="7090" y="1576"/>
                  </a:lnTo>
                  <a:cubicBezTo>
                    <a:pt x="8633" y="2017"/>
                    <a:pt x="9736" y="3340"/>
                    <a:pt x="9893" y="4916"/>
                  </a:cubicBezTo>
                  <a:lnTo>
                    <a:pt x="9578" y="4916"/>
                  </a:lnTo>
                  <a:cubicBezTo>
                    <a:pt x="9389" y="4916"/>
                    <a:pt x="9232" y="5073"/>
                    <a:pt x="9232" y="5294"/>
                  </a:cubicBezTo>
                  <a:lnTo>
                    <a:pt x="9232" y="6712"/>
                  </a:lnTo>
                  <a:cubicBezTo>
                    <a:pt x="9232" y="6901"/>
                    <a:pt x="9389" y="7058"/>
                    <a:pt x="9578" y="7058"/>
                  </a:cubicBezTo>
                  <a:lnTo>
                    <a:pt x="10996" y="7058"/>
                  </a:lnTo>
                  <a:cubicBezTo>
                    <a:pt x="11185" y="7058"/>
                    <a:pt x="11343" y="6901"/>
                    <a:pt x="11343" y="6712"/>
                  </a:cubicBezTo>
                  <a:lnTo>
                    <a:pt x="11343" y="5294"/>
                  </a:lnTo>
                  <a:cubicBezTo>
                    <a:pt x="11343" y="5073"/>
                    <a:pt x="11185" y="4916"/>
                    <a:pt x="10996" y="4916"/>
                  </a:cubicBezTo>
                  <a:lnTo>
                    <a:pt x="10587" y="4916"/>
                  </a:lnTo>
                  <a:cubicBezTo>
                    <a:pt x="10492" y="3467"/>
                    <a:pt x="9704" y="2175"/>
                    <a:pt x="8476" y="1419"/>
                  </a:cubicBezTo>
                  <a:lnTo>
                    <a:pt x="10020" y="1419"/>
                  </a:lnTo>
                  <a:cubicBezTo>
                    <a:pt x="10146" y="1860"/>
                    <a:pt x="10555" y="2143"/>
                    <a:pt x="10996" y="2143"/>
                  </a:cubicBezTo>
                  <a:cubicBezTo>
                    <a:pt x="11563" y="2143"/>
                    <a:pt x="12036" y="1671"/>
                    <a:pt x="12036" y="1072"/>
                  </a:cubicBezTo>
                  <a:cubicBezTo>
                    <a:pt x="12036" y="474"/>
                    <a:pt x="11563" y="1"/>
                    <a:pt x="10996" y="1"/>
                  </a:cubicBezTo>
                  <a:cubicBezTo>
                    <a:pt x="10524" y="1"/>
                    <a:pt x="10146" y="285"/>
                    <a:pt x="9988" y="726"/>
                  </a:cubicBezTo>
                  <a:lnTo>
                    <a:pt x="7090" y="726"/>
                  </a:lnTo>
                  <a:lnTo>
                    <a:pt x="7090" y="379"/>
                  </a:lnTo>
                  <a:cubicBezTo>
                    <a:pt x="7090" y="159"/>
                    <a:pt x="6932" y="1"/>
                    <a:pt x="6743" y="1"/>
                  </a:cubicBezTo>
                  <a:lnTo>
                    <a:pt x="5325" y="1"/>
                  </a:lnTo>
                  <a:cubicBezTo>
                    <a:pt x="5105" y="1"/>
                    <a:pt x="4979" y="159"/>
                    <a:pt x="4979" y="379"/>
                  </a:cubicBezTo>
                  <a:lnTo>
                    <a:pt x="4979" y="726"/>
                  </a:lnTo>
                  <a:lnTo>
                    <a:pt x="2049" y="726"/>
                  </a:lnTo>
                  <a:cubicBezTo>
                    <a:pt x="1891" y="316"/>
                    <a:pt x="1545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71"/>
            <p:cNvSpPr/>
            <p:nvPr/>
          </p:nvSpPr>
          <p:spPr>
            <a:xfrm>
              <a:off x="-50432100" y="3622650"/>
              <a:ext cx="157550" cy="175675"/>
            </a:xfrm>
            <a:custGeom>
              <a:avLst/>
              <a:gdLst/>
              <a:ahLst/>
              <a:cxnLst/>
              <a:rect l="l" t="t" r="r" b="b"/>
              <a:pathLst>
                <a:path w="6302" h="7027" extrusionOk="0">
                  <a:moveTo>
                    <a:pt x="3182" y="1"/>
                  </a:moveTo>
                  <a:cubicBezTo>
                    <a:pt x="3064" y="1"/>
                    <a:pt x="2946" y="64"/>
                    <a:pt x="2899" y="190"/>
                  </a:cubicBezTo>
                  <a:lnTo>
                    <a:pt x="95" y="5105"/>
                  </a:lnTo>
                  <a:cubicBezTo>
                    <a:pt x="0" y="5231"/>
                    <a:pt x="0" y="5357"/>
                    <a:pt x="95" y="5451"/>
                  </a:cubicBezTo>
                  <a:lnTo>
                    <a:pt x="1103" y="7026"/>
                  </a:lnTo>
                  <a:lnTo>
                    <a:pt x="2804" y="7026"/>
                  </a:lnTo>
                  <a:lnTo>
                    <a:pt x="2804" y="5577"/>
                  </a:lnTo>
                  <a:cubicBezTo>
                    <a:pt x="2426" y="5420"/>
                    <a:pt x="2111" y="5010"/>
                    <a:pt x="2111" y="4569"/>
                  </a:cubicBezTo>
                  <a:cubicBezTo>
                    <a:pt x="2111" y="4002"/>
                    <a:pt x="2584" y="3529"/>
                    <a:pt x="3151" y="3529"/>
                  </a:cubicBezTo>
                  <a:cubicBezTo>
                    <a:pt x="3749" y="3529"/>
                    <a:pt x="4222" y="4002"/>
                    <a:pt x="4222" y="4569"/>
                  </a:cubicBezTo>
                  <a:cubicBezTo>
                    <a:pt x="4222" y="5042"/>
                    <a:pt x="3939" y="5420"/>
                    <a:pt x="3529" y="5577"/>
                  </a:cubicBezTo>
                  <a:lnTo>
                    <a:pt x="3529" y="7026"/>
                  </a:lnTo>
                  <a:lnTo>
                    <a:pt x="5199" y="7026"/>
                  </a:lnTo>
                  <a:lnTo>
                    <a:pt x="6238" y="5451"/>
                  </a:lnTo>
                  <a:cubicBezTo>
                    <a:pt x="6301" y="5325"/>
                    <a:pt x="6301" y="5199"/>
                    <a:pt x="6238" y="5105"/>
                  </a:cubicBezTo>
                  <a:lnTo>
                    <a:pt x="3466" y="190"/>
                  </a:lnTo>
                  <a:cubicBezTo>
                    <a:pt x="3419" y="64"/>
                    <a:pt x="3301" y="1"/>
                    <a:pt x="31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71"/>
            <p:cNvSpPr/>
            <p:nvPr/>
          </p:nvSpPr>
          <p:spPr>
            <a:xfrm>
              <a:off x="-50414775" y="3815625"/>
              <a:ext cx="122900" cy="35475"/>
            </a:xfrm>
            <a:custGeom>
              <a:avLst/>
              <a:gdLst/>
              <a:ahLst/>
              <a:cxnLst/>
              <a:rect l="l" t="t" r="r" b="b"/>
              <a:pathLst>
                <a:path w="4916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4569" y="1418"/>
                  </a:lnTo>
                  <a:cubicBezTo>
                    <a:pt x="4758" y="1418"/>
                    <a:pt x="4915" y="1261"/>
                    <a:pt x="4915" y="1072"/>
                  </a:cubicBezTo>
                  <a:lnTo>
                    <a:pt x="4915" y="379"/>
                  </a:lnTo>
                  <a:cubicBezTo>
                    <a:pt x="4915" y="190"/>
                    <a:pt x="4758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71"/>
            <p:cNvSpPr/>
            <p:nvPr/>
          </p:nvSpPr>
          <p:spPr>
            <a:xfrm>
              <a:off x="-50362000" y="3727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1" name="Google Shape;6341;p71"/>
          <p:cNvGrpSpPr/>
          <p:nvPr/>
        </p:nvGrpSpPr>
        <p:grpSpPr>
          <a:xfrm>
            <a:off x="1095967" y="3870950"/>
            <a:ext cx="332705" cy="330964"/>
            <a:chOff x="-50503000" y="3921175"/>
            <a:chExt cx="300900" cy="299325"/>
          </a:xfrm>
        </p:grpSpPr>
        <p:sp>
          <p:nvSpPr>
            <p:cNvPr id="6342" name="Google Shape;6342;p71"/>
            <p:cNvSpPr/>
            <p:nvPr/>
          </p:nvSpPr>
          <p:spPr>
            <a:xfrm>
              <a:off x="-50432900" y="3921175"/>
              <a:ext cx="177250" cy="53575"/>
            </a:xfrm>
            <a:custGeom>
              <a:avLst/>
              <a:gdLst/>
              <a:ahLst/>
              <a:cxnLst/>
              <a:rect l="l" t="t" r="r" b="b"/>
              <a:pathLst>
                <a:path w="7090" h="2143" extrusionOk="0">
                  <a:moveTo>
                    <a:pt x="1" y="0"/>
                  </a:moveTo>
                  <a:lnTo>
                    <a:pt x="1" y="2143"/>
                  </a:lnTo>
                  <a:lnTo>
                    <a:pt x="7089" y="2143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71"/>
            <p:cNvSpPr/>
            <p:nvPr/>
          </p:nvSpPr>
          <p:spPr>
            <a:xfrm>
              <a:off x="-50503000" y="39211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797" y="0"/>
                  </a:moveTo>
                  <a:cubicBezTo>
                    <a:pt x="1734" y="0"/>
                    <a:pt x="1671" y="0"/>
                    <a:pt x="1639" y="63"/>
                  </a:cubicBezTo>
                  <a:lnTo>
                    <a:pt x="221" y="756"/>
                  </a:lnTo>
                  <a:cubicBezTo>
                    <a:pt x="95" y="851"/>
                    <a:pt x="1" y="945"/>
                    <a:pt x="1" y="1071"/>
                  </a:cubicBezTo>
                  <a:cubicBezTo>
                    <a:pt x="1" y="1197"/>
                    <a:pt x="95" y="1323"/>
                    <a:pt x="221" y="1386"/>
                  </a:cubicBezTo>
                  <a:lnTo>
                    <a:pt x="1639" y="2111"/>
                  </a:lnTo>
                  <a:cubicBezTo>
                    <a:pt x="1671" y="2143"/>
                    <a:pt x="1765" y="2143"/>
                    <a:pt x="1797" y="2143"/>
                  </a:cubicBezTo>
                  <a:lnTo>
                    <a:pt x="2112" y="2143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71"/>
            <p:cNvSpPr/>
            <p:nvPr/>
          </p:nvSpPr>
          <p:spPr>
            <a:xfrm>
              <a:off x="-50237550" y="3921175"/>
              <a:ext cx="35450" cy="53575"/>
            </a:xfrm>
            <a:custGeom>
              <a:avLst/>
              <a:gdLst/>
              <a:ahLst/>
              <a:cxnLst/>
              <a:rect l="l" t="t" r="r" b="b"/>
              <a:pathLst>
                <a:path w="141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945" y="2143"/>
                    <a:pt x="1418" y="1670"/>
                    <a:pt x="1418" y="1071"/>
                  </a:cubicBezTo>
                  <a:cubicBezTo>
                    <a:pt x="1418" y="473"/>
                    <a:pt x="945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71"/>
            <p:cNvSpPr/>
            <p:nvPr/>
          </p:nvSpPr>
          <p:spPr>
            <a:xfrm>
              <a:off x="-50414775" y="4045625"/>
              <a:ext cx="159125" cy="122875"/>
            </a:xfrm>
            <a:custGeom>
              <a:avLst/>
              <a:gdLst/>
              <a:ahLst/>
              <a:cxnLst/>
              <a:rect l="l" t="t" r="r" b="b"/>
              <a:pathLst>
                <a:path w="6365" h="4915" extrusionOk="0">
                  <a:moveTo>
                    <a:pt x="0" y="0"/>
                  </a:moveTo>
                  <a:lnTo>
                    <a:pt x="0" y="4915"/>
                  </a:lnTo>
                  <a:lnTo>
                    <a:pt x="6364" y="4915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71"/>
            <p:cNvSpPr/>
            <p:nvPr/>
          </p:nvSpPr>
          <p:spPr>
            <a:xfrm>
              <a:off x="-50503000" y="3992050"/>
              <a:ext cx="300900" cy="228450"/>
            </a:xfrm>
            <a:custGeom>
              <a:avLst/>
              <a:gdLst/>
              <a:ahLst/>
              <a:cxnLst/>
              <a:rect l="l" t="t" r="r" b="b"/>
              <a:pathLst>
                <a:path w="12036" h="9138" extrusionOk="0">
                  <a:moveTo>
                    <a:pt x="1797" y="1387"/>
                  </a:moveTo>
                  <a:cubicBezTo>
                    <a:pt x="1986" y="1387"/>
                    <a:pt x="2143" y="1544"/>
                    <a:pt x="2143" y="1733"/>
                  </a:cubicBezTo>
                  <a:lnTo>
                    <a:pt x="2143" y="3151"/>
                  </a:lnTo>
                  <a:cubicBezTo>
                    <a:pt x="2143" y="3372"/>
                    <a:pt x="1986" y="3529"/>
                    <a:pt x="1797" y="3529"/>
                  </a:cubicBezTo>
                  <a:cubicBezTo>
                    <a:pt x="1608" y="3529"/>
                    <a:pt x="1450" y="3372"/>
                    <a:pt x="1450" y="3151"/>
                  </a:cubicBezTo>
                  <a:lnTo>
                    <a:pt x="1450" y="1733"/>
                  </a:lnTo>
                  <a:cubicBezTo>
                    <a:pt x="1450" y="1544"/>
                    <a:pt x="1608" y="1387"/>
                    <a:pt x="1797" y="1387"/>
                  </a:cubicBezTo>
                  <a:close/>
                  <a:moveTo>
                    <a:pt x="1797" y="4222"/>
                  </a:moveTo>
                  <a:cubicBezTo>
                    <a:pt x="1986" y="4222"/>
                    <a:pt x="2143" y="4380"/>
                    <a:pt x="2143" y="4569"/>
                  </a:cubicBezTo>
                  <a:cubicBezTo>
                    <a:pt x="2143" y="4789"/>
                    <a:pt x="1986" y="4947"/>
                    <a:pt x="1797" y="4947"/>
                  </a:cubicBezTo>
                  <a:cubicBezTo>
                    <a:pt x="1576" y="4947"/>
                    <a:pt x="1419" y="4789"/>
                    <a:pt x="1419" y="4569"/>
                  </a:cubicBezTo>
                  <a:cubicBezTo>
                    <a:pt x="1419" y="4380"/>
                    <a:pt x="1576" y="4222"/>
                    <a:pt x="1797" y="4222"/>
                  </a:cubicBezTo>
                  <a:close/>
                  <a:moveTo>
                    <a:pt x="1797" y="5609"/>
                  </a:moveTo>
                  <a:cubicBezTo>
                    <a:pt x="1986" y="5609"/>
                    <a:pt x="2143" y="5766"/>
                    <a:pt x="2143" y="5955"/>
                  </a:cubicBezTo>
                  <a:lnTo>
                    <a:pt x="2143" y="7373"/>
                  </a:lnTo>
                  <a:cubicBezTo>
                    <a:pt x="2143" y="7562"/>
                    <a:pt x="1986" y="7719"/>
                    <a:pt x="1797" y="7719"/>
                  </a:cubicBezTo>
                  <a:cubicBezTo>
                    <a:pt x="1608" y="7719"/>
                    <a:pt x="1450" y="7562"/>
                    <a:pt x="1450" y="7373"/>
                  </a:cubicBezTo>
                  <a:lnTo>
                    <a:pt x="1450" y="5955"/>
                  </a:lnTo>
                  <a:cubicBezTo>
                    <a:pt x="1450" y="5766"/>
                    <a:pt x="1608" y="5609"/>
                    <a:pt x="1797" y="5609"/>
                  </a:cubicBezTo>
                  <a:close/>
                  <a:moveTo>
                    <a:pt x="10272" y="1387"/>
                  </a:moveTo>
                  <a:cubicBezTo>
                    <a:pt x="10461" y="1387"/>
                    <a:pt x="10618" y="1544"/>
                    <a:pt x="10618" y="1733"/>
                  </a:cubicBezTo>
                  <a:lnTo>
                    <a:pt x="10618" y="7373"/>
                  </a:lnTo>
                  <a:cubicBezTo>
                    <a:pt x="10618" y="7562"/>
                    <a:pt x="10461" y="7719"/>
                    <a:pt x="10272" y="7719"/>
                  </a:cubicBezTo>
                  <a:lnTo>
                    <a:pt x="3183" y="7719"/>
                  </a:lnTo>
                  <a:cubicBezTo>
                    <a:pt x="2962" y="7719"/>
                    <a:pt x="2805" y="7562"/>
                    <a:pt x="2805" y="7373"/>
                  </a:cubicBezTo>
                  <a:lnTo>
                    <a:pt x="2805" y="1733"/>
                  </a:lnTo>
                  <a:cubicBezTo>
                    <a:pt x="2805" y="1544"/>
                    <a:pt x="2962" y="1387"/>
                    <a:pt x="3183" y="1387"/>
                  </a:cubicBezTo>
                  <a:close/>
                  <a:moveTo>
                    <a:pt x="1072" y="1"/>
                  </a:moveTo>
                  <a:cubicBezTo>
                    <a:pt x="474" y="1"/>
                    <a:pt x="1" y="473"/>
                    <a:pt x="1" y="1072"/>
                  </a:cubicBezTo>
                  <a:lnTo>
                    <a:pt x="1" y="8097"/>
                  </a:lnTo>
                  <a:cubicBezTo>
                    <a:pt x="1" y="8664"/>
                    <a:pt x="474" y="9137"/>
                    <a:pt x="1072" y="9137"/>
                  </a:cubicBezTo>
                  <a:lnTo>
                    <a:pt x="10965" y="9137"/>
                  </a:lnTo>
                  <a:cubicBezTo>
                    <a:pt x="11563" y="9137"/>
                    <a:pt x="12036" y="8664"/>
                    <a:pt x="12036" y="8097"/>
                  </a:cubicBezTo>
                  <a:lnTo>
                    <a:pt x="12036" y="1072"/>
                  </a:lnTo>
                  <a:cubicBezTo>
                    <a:pt x="12036" y="473"/>
                    <a:pt x="11563" y="1"/>
                    <a:pt x="109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7" name="Google Shape;6347;p71"/>
          <p:cNvGrpSpPr/>
          <p:nvPr/>
        </p:nvGrpSpPr>
        <p:grpSpPr>
          <a:xfrm>
            <a:off x="3154610" y="3073215"/>
            <a:ext cx="331821" cy="332705"/>
            <a:chOff x="-48630025" y="3199700"/>
            <a:chExt cx="300100" cy="300900"/>
          </a:xfrm>
        </p:grpSpPr>
        <p:sp>
          <p:nvSpPr>
            <p:cNvPr id="6348" name="Google Shape;6348;p71"/>
            <p:cNvSpPr/>
            <p:nvPr/>
          </p:nvSpPr>
          <p:spPr>
            <a:xfrm>
              <a:off x="-48630025" y="31997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86"/>
                    <a:pt x="10051" y="2143"/>
                    <a:pt x="10240" y="2143"/>
                  </a:cubicBezTo>
                  <a:lnTo>
                    <a:pt x="10586" y="2143"/>
                  </a:lnTo>
                  <a:lnTo>
                    <a:pt x="10586" y="5294"/>
                  </a:lnTo>
                  <a:cubicBezTo>
                    <a:pt x="9738" y="4603"/>
                    <a:pt x="8014" y="3599"/>
                    <a:pt x="6006" y="3592"/>
                  </a:cubicBezTo>
                  <a:lnTo>
                    <a:pt x="6006" y="3592"/>
                  </a:lnTo>
                  <a:cubicBezTo>
                    <a:pt x="6010" y="3592"/>
                    <a:pt x="6014" y="3592"/>
                    <a:pt x="6018" y="3592"/>
                  </a:cubicBezTo>
                  <a:lnTo>
                    <a:pt x="6018" y="3592"/>
                  </a:lnTo>
                  <a:cubicBezTo>
                    <a:pt x="6013" y="3592"/>
                    <a:pt x="6008" y="3592"/>
                    <a:pt x="6003" y="3592"/>
                  </a:cubicBezTo>
                  <a:lnTo>
                    <a:pt x="6003" y="3592"/>
                  </a:lnTo>
                  <a:cubicBezTo>
                    <a:pt x="5997" y="3592"/>
                    <a:pt x="5992" y="3592"/>
                    <a:pt x="5987" y="3592"/>
                  </a:cubicBezTo>
                  <a:cubicBezTo>
                    <a:pt x="5991" y="3592"/>
                    <a:pt x="5995" y="3592"/>
                    <a:pt x="5999" y="3592"/>
                  </a:cubicBezTo>
                  <a:lnTo>
                    <a:pt x="5999" y="3592"/>
                  </a:lnTo>
                  <a:cubicBezTo>
                    <a:pt x="4022" y="3599"/>
                    <a:pt x="2298" y="4666"/>
                    <a:pt x="1418" y="5294"/>
                  </a:cubicBezTo>
                  <a:lnTo>
                    <a:pt x="1418" y="2143"/>
                  </a:lnTo>
                  <a:lnTo>
                    <a:pt x="1765" y="2143"/>
                  </a:lnTo>
                  <a:cubicBezTo>
                    <a:pt x="1986" y="2143"/>
                    <a:pt x="2112" y="1986"/>
                    <a:pt x="2112" y="1765"/>
                  </a:cubicBezTo>
                  <a:lnTo>
                    <a:pt x="2112" y="1419"/>
                  </a:lnTo>
                  <a:close/>
                  <a:moveTo>
                    <a:pt x="6002" y="3592"/>
                  </a:moveTo>
                  <a:cubicBezTo>
                    <a:pt x="7319" y="3601"/>
                    <a:pt x="8413" y="4700"/>
                    <a:pt x="8413" y="6018"/>
                  </a:cubicBezTo>
                  <a:cubicBezTo>
                    <a:pt x="8413" y="7368"/>
                    <a:pt x="7319" y="8467"/>
                    <a:pt x="6002" y="8476"/>
                  </a:cubicBezTo>
                  <a:lnTo>
                    <a:pt x="6002" y="8476"/>
                  </a:lnTo>
                  <a:cubicBezTo>
                    <a:pt x="4686" y="8467"/>
                    <a:pt x="3592" y="7368"/>
                    <a:pt x="3592" y="6018"/>
                  </a:cubicBezTo>
                  <a:cubicBezTo>
                    <a:pt x="3592" y="4700"/>
                    <a:pt x="4686" y="3601"/>
                    <a:pt x="6002" y="3592"/>
                  </a:cubicBezTo>
                  <a:close/>
                  <a:moveTo>
                    <a:pt x="10586" y="6774"/>
                  </a:moveTo>
                  <a:lnTo>
                    <a:pt x="10586" y="9925"/>
                  </a:lnTo>
                  <a:lnTo>
                    <a:pt x="10240" y="9925"/>
                  </a:lnTo>
                  <a:cubicBezTo>
                    <a:pt x="10051" y="9925"/>
                    <a:pt x="9893" y="10082"/>
                    <a:pt x="9893" y="10271"/>
                  </a:cubicBezTo>
                  <a:lnTo>
                    <a:pt x="9893" y="10618"/>
                  </a:lnTo>
                  <a:lnTo>
                    <a:pt x="2112" y="10618"/>
                  </a:lnTo>
                  <a:lnTo>
                    <a:pt x="2112" y="10271"/>
                  </a:lnTo>
                  <a:cubicBezTo>
                    <a:pt x="2112" y="10082"/>
                    <a:pt x="1986" y="9925"/>
                    <a:pt x="1765" y="9925"/>
                  </a:cubicBezTo>
                  <a:lnTo>
                    <a:pt x="1418" y="9925"/>
                  </a:lnTo>
                  <a:lnTo>
                    <a:pt x="1418" y="6774"/>
                  </a:lnTo>
                  <a:cubicBezTo>
                    <a:pt x="2298" y="7434"/>
                    <a:pt x="4022" y="8469"/>
                    <a:pt x="5999" y="8476"/>
                  </a:cubicBezTo>
                  <a:lnTo>
                    <a:pt x="5999" y="8476"/>
                  </a:lnTo>
                  <a:cubicBezTo>
                    <a:pt x="5995" y="8476"/>
                    <a:pt x="5991" y="8476"/>
                    <a:pt x="5987" y="8476"/>
                  </a:cubicBezTo>
                  <a:cubicBezTo>
                    <a:pt x="5992" y="8476"/>
                    <a:pt x="5997" y="8476"/>
                    <a:pt x="6002" y="8476"/>
                  </a:cubicBezTo>
                  <a:lnTo>
                    <a:pt x="6002" y="8476"/>
                  </a:lnTo>
                  <a:cubicBezTo>
                    <a:pt x="6008" y="8476"/>
                    <a:pt x="6013" y="8476"/>
                    <a:pt x="6018" y="8476"/>
                  </a:cubicBezTo>
                  <a:cubicBezTo>
                    <a:pt x="6014" y="8476"/>
                    <a:pt x="6010" y="8476"/>
                    <a:pt x="6006" y="8476"/>
                  </a:cubicBezTo>
                  <a:lnTo>
                    <a:pt x="6006" y="8476"/>
                  </a:lnTo>
                  <a:cubicBezTo>
                    <a:pt x="8014" y="8469"/>
                    <a:pt x="9738" y="7402"/>
                    <a:pt x="10586" y="6774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86"/>
                    <a:pt x="158" y="2143"/>
                    <a:pt x="347" y="2143"/>
                  </a:cubicBezTo>
                  <a:lnTo>
                    <a:pt x="694" y="2143"/>
                  </a:lnTo>
                  <a:lnTo>
                    <a:pt x="694" y="9925"/>
                  </a:lnTo>
                  <a:lnTo>
                    <a:pt x="347" y="9925"/>
                  </a:lnTo>
                  <a:cubicBezTo>
                    <a:pt x="158" y="9925"/>
                    <a:pt x="1" y="10082"/>
                    <a:pt x="1" y="10271"/>
                  </a:cubicBezTo>
                  <a:lnTo>
                    <a:pt x="1" y="11689"/>
                  </a:lnTo>
                  <a:cubicBezTo>
                    <a:pt x="1" y="11910"/>
                    <a:pt x="158" y="12036"/>
                    <a:pt x="347" y="12036"/>
                  </a:cubicBezTo>
                  <a:lnTo>
                    <a:pt x="1765" y="12036"/>
                  </a:lnTo>
                  <a:cubicBezTo>
                    <a:pt x="1986" y="12036"/>
                    <a:pt x="2112" y="11910"/>
                    <a:pt x="2112" y="11689"/>
                  </a:cubicBezTo>
                  <a:lnTo>
                    <a:pt x="2112" y="11343"/>
                  </a:lnTo>
                  <a:lnTo>
                    <a:pt x="9893" y="11343"/>
                  </a:lnTo>
                  <a:lnTo>
                    <a:pt x="9893" y="11689"/>
                  </a:lnTo>
                  <a:cubicBezTo>
                    <a:pt x="9893" y="11910"/>
                    <a:pt x="10051" y="12036"/>
                    <a:pt x="10240" y="12036"/>
                  </a:cubicBezTo>
                  <a:lnTo>
                    <a:pt x="11658" y="12036"/>
                  </a:lnTo>
                  <a:cubicBezTo>
                    <a:pt x="11847" y="12036"/>
                    <a:pt x="12004" y="11910"/>
                    <a:pt x="12004" y="11689"/>
                  </a:cubicBezTo>
                  <a:lnTo>
                    <a:pt x="12004" y="10271"/>
                  </a:lnTo>
                  <a:cubicBezTo>
                    <a:pt x="12004" y="10082"/>
                    <a:pt x="11847" y="9925"/>
                    <a:pt x="11658" y="9925"/>
                  </a:cubicBezTo>
                  <a:lnTo>
                    <a:pt x="11311" y="9925"/>
                  </a:lnTo>
                  <a:lnTo>
                    <a:pt x="11311" y="2143"/>
                  </a:lnTo>
                  <a:lnTo>
                    <a:pt x="11658" y="2143"/>
                  </a:lnTo>
                  <a:cubicBezTo>
                    <a:pt x="11847" y="2143"/>
                    <a:pt x="12004" y="1986"/>
                    <a:pt x="12004" y="1765"/>
                  </a:cubicBezTo>
                  <a:lnTo>
                    <a:pt x="12004" y="347"/>
                  </a:lnTo>
                  <a:cubicBezTo>
                    <a:pt x="12004" y="158"/>
                    <a:pt x="11847" y="1"/>
                    <a:pt x="11658" y="1"/>
                  </a:cubicBezTo>
                  <a:lnTo>
                    <a:pt x="10240" y="1"/>
                  </a:lnTo>
                  <a:cubicBezTo>
                    <a:pt x="10051" y="1"/>
                    <a:pt x="9893" y="158"/>
                    <a:pt x="9893" y="347"/>
                  </a:cubicBezTo>
                  <a:lnTo>
                    <a:pt x="9893" y="725"/>
                  </a:lnTo>
                  <a:lnTo>
                    <a:pt x="2112" y="725"/>
                  </a:lnTo>
                  <a:lnTo>
                    <a:pt x="2112" y="347"/>
                  </a:lnTo>
                  <a:cubicBezTo>
                    <a:pt x="2112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71"/>
            <p:cNvSpPr/>
            <p:nvPr/>
          </p:nvSpPr>
          <p:spPr>
            <a:xfrm>
              <a:off x="-48524475" y="3306025"/>
              <a:ext cx="88225" cy="89050"/>
            </a:xfrm>
            <a:custGeom>
              <a:avLst/>
              <a:gdLst/>
              <a:ahLst/>
              <a:cxnLst/>
              <a:rect l="l" t="t" r="r" b="b"/>
              <a:pathLst>
                <a:path w="3529" h="3562" extrusionOk="0">
                  <a:moveTo>
                    <a:pt x="1765" y="726"/>
                  </a:moveTo>
                  <a:cubicBezTo>
                    <a:pt x="2363" y="726"/>
                    <a:pt x="2836" y="1198"/>
                    <a:pt x="2836" y="1765"/>
                  </a:cubicBezTo>
                  <a:cubicBezTo>
                    <a:pt x="2836" y="2364"/>
                    <a:pt x="2363" y="2836"/>
                    <a:pt x="1765" y="2836"/>
                  </a:cubicBezTo>
                  <a:cubicBezTo>
                    <a:pt x="1166" y="2836"/>
                    <a:pt x="694" y="2364"/>
                    <a:pt x="694" y="1765"/>
                  </a:cubicBez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9"/>
                    <a:pt x="0" y="1765"/>
                  </a:cubicBezTo>
                  <a:cubicBezTo>
                    <a:pt x="0" y="2773"/>
                    <a:pt x="788" y="3561"/>
                    <a:pt x="1765" y="3561"/>
                  </a:cubicBezTo>
                  <a:cubicBezTo>
                    <a:pt x="2741" y="3561"/>
                    <a:pt x="3529" y="2773"/>
                    <a:pt x="3529" y="1765"/>
                  </a:cubicBezTo>
                  <a:cubicBezTo>
                    <a:pt x="3529" y="789"/>
                    <a:pt x="2741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71"/>
            <p:cNvSpPr/>
            <p:nvPr/>
          </p:nvSpPr>
          <p:spPr>
            <a:xfrm>
              <a:off x="-48489025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1" name="Google Shape;6351;p71"/>
          <p:cNvGrpSpPr/>
          <p:nvPr/>
        </p:nvGrpSpPr>
        <p:grpSpPr>
          <a:xfrm>
            <a:off x="3154610" y="3481661"/>
            <a:ext cx="331821" cy="331821"/>
            <a:chOff x="-48630025" y="3569100"/>
            <a:chExt cx="300100" cy="300100"/>
          </a:xfrm>
        </p:grpSpPr>
        <p:sp>
          <p:nvSpPr>
            <p:cNvPr id="6352" name="Google Shape;6352;p71"/>
            <p:cNvSpPr/>
            <p:nvPr/>
          </p:nvSpPr>
          <p:spPr>
            <a:xfrm>
              <a:off x="-48400825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71"/>
            <p:cNvSpPr/>
            <p:nvPr/>
          </p:nvSpPr>
          <p:spPr>
            <a:xfrm>
              <a:off x="-48400825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71"/>
            <p:cNvSpPr/>
            <p:nvPr/>
          </p:nvSpPr>
          <p:spPr>
            <a:xfrm>
              <a:off x="-48488250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71"/>
            <p:cNvSpPr/>
            <p:nvPr/>
          </p:nvSpPr>
          <p:spPr>
            <a:xfrm>
              <a:off x="-48488250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71"/>
            <p:cNvSpPr/>
            <p:nvPr/>
          </p:nvSpPr>
          <p:spPr>
            <a:xfrm>
              <a:off x="-48400825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71"/>
            <p:cNvSpPr/>
            <p:nvPr/>
          </p:nvSpPr>
          <p:spPr>
            <a:xfrm>
              <a:off x="-48541800" y="3569100"/>
              <a:ext cx="211875" cy="300100"/>
            </a:xfrm>
            <a:custGeom>
              <a:avLst/>
              <a:gdLst/>
              <a:ahLst/>
              <a:cxnLst/>
              <a:rect l="l" t="t" r="r" b="b"/>
              <a:pathLst>
                <a:path w="8475" h="12004" extrusionOk="0">
                  <a:moveTo>
                    <a:pt x="2489" y="2080"/>
                  </a:moveTo>
                  <a:cubicBezTo>
                    <a:pt x="3088" y="2080"/>
                    <a:pt x="3560" y="2552"/>
                    <a:pt x="3560" y="3151"/>
                  </a:cubicBezTo>
                  <a:cubicBezTo>
                    <a:pt x="3560" y="3750"/>
                    <a:pt x="3088" y="4222"/>
                    <a:pt x="2489" y="4222"/>
                  </a:cubicBezTo>
                  <a:cubicBezTo>
                    <a:pt x="1891" y="4222"/>
                    <a:pt x="1418" y="3750"/>
                    <a:pt x="1418" y="3151"/>
                  </a:cubicBezTo>
                  <a:cubicBezTo>
                    <a:pt x="1418" y="2552"/>
                    <a:pt x="1891" y="2080"/>
                    <a:pt x="2489" y="2080"/>
                  </a:cubicBezTo>
                  <a:close/>
                  <a:moveTo>
                    <a:pt x="6018" y="2080"/>
                  </a:moveTo>
                  <a:cubicBezTo>
                    <a:pt x="6585" y="2080"/>
                    <a:pt x="7057" y="2552"/>
                    <a:pt x="7057" y="3151"/>
                  </a:cubicBezTo>
                  <a:cubicBezTo>
                    <a:pt x="7057" y="3750"/>
                    <a:pt x="6585" y="4222"/>
                    <a:pt x="6018" y="4222"/>
                  </a:cubicBezTo>
                  <a:cubicBezTo>
                    <a:pt x="5419" y="4222"/>
                    <a:pt x="4947" y="3750"/>
                    <a:pt x="4947" y="3151"/>
                  </a:cubicBezTo>
                  <a:cubicBezTo>
                    <a:pt x="4947" y="2552"/>
                    <a:pt x="5419" y="2080"/>
                    <a:pt x="6018" y="2080"/>
                  </a:cubicBezTo>
                  <a:close/>
                  <a:moveTo>
                    <a:pt x="2489" y="4915"/>
                  </a:moveTo>
                  <a:cubicBezTo>
                    <a:pt x="3088" y="4915"/>
                    <a:pt x="3560" y="5388"/>
                    <a:pt x="3560" y="5987"/>
                  </a:cubicBezTo>
                  <a:cubicBezTo>
                    <a:pt x="3560" y="6585"/>
                    <a:pt x="3088" y="7058"/>
                    <a:pt x="2489" y="7058"/>
                  </a:cubicBezTo>
                  <a:cubicBezTo>
                    <a:pt x="1891" y="7058"/>
                    <a:pt x="1418" y="6585"/>
                    <a:pt x="1418" y="5987"/>
                  </a:cubicBezTo>
                  <a:cubicBezTo>
                    <a:pt x="1418" y="5388"/>
                    <a:pt x="1891" y="4915"/>
                    <a:pt x="2489" y="4915"/>
                  </a:cubicBezTo>
                  <a:close/>
                  <a:moveTo>
                    <a:pt x="6018" y="4915"/>
                  </a:moveTo>
                  <a:cubicBezTo>
                    <a:pt x="6585" y="4915"/>
                    <a:pt x="7057" y="5388"/>
                    <a:pt x="7057" y="5987"/>
                  </a:cubicBezTo>
                  <a:cubicBezTo>
                    <a:pt x="7057" y="6585"/>
                    <a:pt x="6585" y="7058"/>
                    <a:pt x="6018" y="7058"/>
                  </a:cubicBezTo>
                  <a:cubicBezTo>
                    <a:pt x="5419" y="7058"/>
                    <a:pt x="4947" y="6585"/>
                    <a:pt x="4947" y="5987"/>
                  </a:cubicBezTo>
                  <a:cubicBezTo>
                    <a:pt x="4947" y="5388"/>
                    <a:pt x="5419" y="4915"/>
                    <a:pt x="6018" y="4915"/>
                  </a:cubicBezTo>
                  <a:close/>
                  <a:moveTo>
                    <a:pt x="2489" y="7751"/>
                  </a:moveTo>
                  <a:cubicBezTo>
                    <a:pt x="3088" y="7751"/>
                    <a:pt x="3560" y="8223"/>
                    <a:pt x="3560" y="8822"/>
                  </a:cubicBezTo>
                  <a:cubicBezTo>
                    <a:pt x="3560" y="9421"/>
                    <a:pt x="3088" y="9862"/>
                    <a:pt x="2489" y="9862"/>
                  </a:cubicBezTo>
                  <a:cubicBezTo>
                    <a:pt x="1891" y="9862"/>
                    <a:pt x="1418" y="9421"/>
                    <a:pt x="1418" y="8822"/>
                  </a:cubicBezTo>
                  <a:cubicBezTo>
                    <a:pt x="1418" y="8223"/>
                    <a:pt x="1891" y="7751"/>
                    <a:pt x="2489" y="7751"/>
                  </a:cubicBezTo>
                  <a:close/>
                  <a:moveTo>
                    <a:pt x="6018" y="7751"/>
                  </a:moveTo>
                  <a:cubicBezTo>
                    <a:pt x="6585" y="7751"/>
                    <a:pt x="7057" y="8223"/>
                    <a:pt x="7057" y="8822"/>
                  </a:cubicBezTo>
                  <a:cubicBezTo>
                    <a:pt x="7057" y="9421"/>
                    <a:pt x="6585" y="9862"/>
                    <a:pt x="6018" y="9862"/>
                  </a:cubicBezTo>
                  <a:cubicBezTo>
                    <a:pt x="5419" y="9862"/>
                    <a:pt x="4947" y="9421"/>
                    <a:pt x="4947" y="8822"/>
                  </a:cubicBezTo>
                  <a:cubicBezTo>
                    <a:pt x="4947" y="8223"/>
                    <a:pt x="5419" y="7751"/>
                    <a:pt x="6018" y="7751"/>
                  </a:cubicBezTo>
                  <a:close/>
                  <a:moveTo>
                    <a:pt x="1796" y="1"/>
                  </a:moveTo>
                  <a:cubicBezTo>
                    <a:pt x="788" y="1"/>
                    <a:pt x="0" y="788"/>
                    <a:pt x="0" y="1765"/>
                  </a:cubicBezTo>
                  <a:lnTo>
                    <a:pt x="0" y="10240"/>
                  </a:lnTo>
                  <a:cubicBezTo>
                    <a:pt x="0" y="11216"/>
                    <a:pt x="788" y="12004"/>
                    <a:pt x="1796" y="12004"/>
                  </a:cubicBezTo>
                  <a:lnTo>
                    <a:pt x="6711" y="12004"/>
                  </a:lnTo>
                  <a:cubicBezTo>
                    <a:pt x="7687" y="12004"/>
                    <a:pt x="8475" y="11216"/>
                    <a:pt x="8475" y="10240"/>
                  </a:cubicBezTo>
                  <a:lnTo>
                    <a:pt x="8475" y="1765"/>
                  </a:lnTo>
                  <a:cubicBezTo>
                    <a:pt x="8475" y="788"/>
                    <a:pt x="7687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71"/>
            <p:cNvSpPr/>
            <p:nvPr/>
          </p:nvSpPr>
          <p:spPr>
            <a:xfrm>
              <a:off x="-48488250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71"/>
            <p:cNvSpPr/>
            <p:nvPr/>
          </p:nvSpPr>
          <p:spPr>
            <a:xfrm>
              <a:off x="-48630025" y="3569900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0"/>
                  </a:moveTo>
                  <a:cubicBezTo>
                    <a:pt x="1765" y="0"/>
                    <a:pt x="1229" y="32"/>
                    <a:pt x="631" y="630"/>
                  </a:cubicBezTo>
                  <a:cubicBezTo>
                    <a:pt x="221" y="1040"/>
                    <a:pt x="1" y="1575"/>
                    <a:pt x="1" y="2142"/>
                  </a:cubicBezTo>
                  <a:cubicBezTo>
                    <a:pt x="1" y="2867"/>
                    <a:pt x="631" y="3497"/>
                    <a:pt x="1418" y="3497"/>
                  </a:cubicBezTo>
                  <a:cubicBezTo>
                    <a:pt x="2017" y="3497"/>
                    <a:pt x="2553" y="3119"/>
                    <a:pt x="2742" y="2552"/>
                  </a:cubicBezTo>
                  <a:cubicBezTo>
                    <a:pt x="2868" y="2237"/>
                    <a:pt x="2805" y="1922"/>
                    <a:pt x="2584" y="1701"/>
                  </a:cubicBezTo>
                  <a:cubicBezTo>
                    <a:pt x="2395" y="1449"/>
                    <a:pt x="2269" y="1134"/>
                    <a:pt x="2742" y="567"/>
                  </a:cubicBezTo>
                  <a:cubicBezTo>
                    <a:pt x="2836" y="441"/>
                    <a:pt x="2868" y="315"/>
                    <a:pt x="2805" y="189"/>
                  </a:cubicBezTo>
                  <a:cubicBezTo>
                    <a:pt x="2742" y="95"/>
                    <a:pt x="2584" y="0"/>
                    <a:pt x="24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71"/>
            <p:cNvSpPr/>
            <p:nvPr/>
          </p:nvSpPr>
          <p:spPr>
            <a:xfrm>
              <a:off x="-48626875" y="3668350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1"/>
                  </a:cubicBezTo>
                  <a:lnTo>
                    <a:pt x="2584" y="1701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71"/>
            <p:cNvSpPr/>
            <p:nvPr/>
          </p:nvSpPr>
          <p:spPr>
            <a:xfrm>
              <a:off x="-48630025" y="3727425"/>
              <a:ext cx="70925" cy="141775"/>
            </a:xfrm>
            <a:custGeom>
              <a:avLst/>
              <a:gdLst/>
              <a:ahLst/>
              <a:cxnLst/>
              <a:rect l="l" t="t" r="r" b="b"/>
              <a:pathLst>
                <a:path w="2837" h="5671" extrusionOk="0">
                  <a:moveTo>
                    <a:pt x="32" y="0"/>
                  </a:moveTo>
                  <a:cubicBezTo>
                    <a:pt x="1" y="347"/>
                    <a:pt x="1" y="756"/>
                    <a:pt x="1" y="1071"/>
                  </a:cubicBezTo>
                  <a:cubicBezTo>
                    <a:pt x="1" y="2741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36" y="756"/>
                    <a:pt x="2836" y="378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2" name="Google Shape;6362;p71"/>
          <p:cNvGrpSpPr/>
          <p:nvPr/>
        </p:nvGrpSpPr>
        <p:grpSpPr>
          <a:xfrm>
            <a:off x="3155052" y="3890106"/>
            <a:ext cx="330936" cy="330079"/>
            <a:chOff x="-48629225" y="3938500"/>
            <a:chExt cx="299300" cy="298525"/>
          </a:xfrm>
        </p:grpSpPr>
        <p:sp>
          <p:nvSpPr>
            <p:cNvPr id="6363" name="Google Shape;6363;p71"/>
            <p:cNvSpPr/>
            <p:nvPr/>
          </p:nvSpPr>
          <p:spPr>
            <a:xfrm>
              <a:off x="-48629225" y="3938500"/>
              <a:ext cx="299300" cy="298525"/>
            </a:xfrm>
            <a:custGeom>
              <a:avLst/>
              <a:gdLst/>
              <a:ahLst/>
              <a:cxnLst/>
              <a:rect l="l" t="t" r="r" b="b"/>
              <a:pathLst>
                <a:path w="11972" h="11941" extrusionOk="0">
                  <a:moveTo>
                    <a:pt x="5955" y="2111"/>
                  </a:moveTo>
                  <a:cubicBezTo>
                    <a:pt x="8097" y="2111"/>
                    <a:pt x="9830" y="3844"/>
                    <a:pt x="9830" y="5986"/>
                  </a:cubicBezTo>
                  <a:cubicBezTo>
                    <a:pt x="9798" y="8129"/>
                    <a:pt x="8066" y="9830"/>
                    <a:pt x="5955" y="9830"/>
                  </a:cubicBezTo>
                  <a:cubicBezTo>
                    <a:pt x="3875" y="9830"/>
                    <a:pt x="2080" y="8129"/>
                    <a:pt x="2080" y="5986"/>
                  </a:cubicBezTo>
                  <a:cubicBezTo>
                    <a:pt x="2080" y="3844"/>
                    <a:pt x="3812" y="2111"/>
                    <a:pt x="5955" y="2111"/>
                  </a:cubicBezTo>
                  <a:close/>
                  <a:moveTo>
                    <a:pt x="5293" y="0"/>
                  </a:moveTo>
                  <a:cubicBezTo>
                    <a:pt x="5167" y="0"/>
                    <a:pt x="5041" y="63"/>
                    <a:pt x="4978" y="189"/>
                  </a:cubicBezTo>
                  <a:lnTo>
                    <a:pt x="4631" y="882"/>
                  </a:lnTo>
                  <a:cubicBezTo>
                    <a:pt x="4190" y="1009"/>
                    <a:pt x="3749" y="1166"/>
                    <a:pt x="3371" y="1418"/>
                  </a:cubicBezTo>
                  <a:lnTo>
                    <a:pt x="2615" y="1166"/>
                  </a:lnTo>
                  <a:cubicBezTo>
                    <a:pt x="2584" y="1158"/>
                    <a:pt x="2550" y="1154"/>
                    <a:pt x="2517" y="1154"/>
                  </a:cubicBezTo>
                  <a:cubicBezTo>
                    <a:pt x="2416" y="1154"/>
                    <a:pt x="2316" y="1190"/>
                    <a:pt x="2269" y="1261"/>
                  </a:cubicBezTo>
                  <a:lnTo>
                    <a:pt x="1260" y="2237"/>
                  </a:lnTo>
                  <a:cubicBezTo>
                    <a:pt x="1197" y="2300"/>
                    <a:pt x="1166" y="2458"/>
                    <a:pt x="1197" y="2584"/>
                  </a:cubicBezTo>
                  <a:lnTo>
                    <a:pt x="1418" y="3340"/>
                  </a:lnTo>
                  <a:cubicBezTo>
                    <a:pt x="1197" y="3718"/>
                    <a:pt x="1040" y="4159"/>
                    <a:pt x="914" y="4600"/>
                  </a:cubicBezTo>
                  <a:lnTo>
                    <a:pt x="221" y="4947"/>
                  </a:lnTo>
                  <a:cubicBezTo>
                    <a:pt x="95" y="5010"/>
                    <a:pt x="0" y="5136"/>
                    <a:pt x="0" y="5262"/>
                  </a:cubicBezTo>
                  <a:lnTo>
                    <a:pt x="0" y="6679"/>
                  </a:lnTo>
                  <a:cubicBezTo>
                    <a:pt x="0" y="6805"/>
                    <a:pt x="95" y="6931"/>
                    <a:pt x="221" y="6994"/>
                  </a:cubicBezTo>
                  <a:lnTo>
                    <a:pt x="914" y="7341"/>
                  </a:lnTo>
                  <a:cubicBezTo>
                    <a:pt x="1040" y="7782"/>
                    <a:pt x="1229" y="8223"/>
                    <a:pt x="1418" y="8601"/>
                  </a:cubicBezTo>
                  <a:lnTo>
                    <a:pt x="1197" y="9357"/>
                  </a:lnTo>
                  <a:cubicBezTo>
                    <a:pt x="1166" y="9483"/>
                    <a:pt x="1197" y="9641"/>
                    <a:pt x="1260" y="9704"/>
                  </a:cubicBezTo>
                  <a:lnTo>
                    <a:pt x="2269" y="10680"/>
                  </a:lnTo>
                  <a:cubicBezTo>
                    <a:pt x="2316" y="10751"/>
                    <a:pt x="2416" y="10787"/>
                    <a:pt x="2517" y="10787"/>
                  </a:cubicBezTo>
                  <a:cubicBezTo>
                    <a:pt x="2550" y="10787"/>
                    <a:pt x="2584" y="10783"/>
                    <a:pt x="2615" y="10775"/>
                  </a:cubicBezTo>
                  <a:lnTo>
                    <a:pt x="3371" y="10523"/>
                  </a:lnTo>
                  <a:cubicBezTo>
                    <a:pt x="3749" y="10775"/>
                    <a:pt x="4190" y="10933"/>
                    <a:pt x="4631" y="11059"/>
                  </a:cubicBezTo>
                  <a:lnTo>
                    <a:pt x="4978" y="11752"/>
                  </a:lnTo>
                  <a:cubicBezTo>
                    <a:pt x="5041" y="11878"/>
                    <a:pt x="5167" y="11941"/>
                    <a:pt x="5293" y="11941"/>
                  </a:cubicBezTo>
                  <a:lnTo>
                    <a:pt x="6711" y="11941"/>
                  </a:lnTo>
                  <a:cubicBezTo>
                    <a:pt x="6837" y="11941"/>
                    <a:pt x="6931" y="11878"/>
                    <a:pt x="7026" y="11752"/>
                  </a:cubicBezTo>
                  <a:lnTo>
                    <a:pt x="7372" y="11059"/>
                  </a:lnTo>
                  <a:cubicBezTo>
                    <a:pt x="7813" y="10933"/>
                    <a:pt x="8255" y="10775"/>
                    <a:pt x="8633" y="10523"/>
                  </a:cubicBezTo>
                  <a:lnTo>
                    <a:pt x="9389" y="10775"/>
                  </a:lnTo>
                  <a:cubicBezTo>
                    <a:pt x="9420" y="10783"/>
                    <a:pt x="9452" y="10787"/>
                    <a:pt x="9483" y="10787"/>
                  </a:cubicBezTo>
                  <a:cubicBezTo>
                    <a:pt x="9576" y="10787"/>
                    <a:pt x="9664" y="10751"/>
                    <a:pt x="9735" y="10680"/>
                  </a:cubicBezTo>
                  <a:lnTo>
                    <a:pt x="10712" y="9704"/>
                  </a:lnTo>
                  <a:cubicBezTo>
                    <a:pt x="10806" y="9641"/>
                    <a:pt x="10838" y="9483"/>
                    <a:pt x="10806" y="9357"/>
                  </a:cubicBezTo>
                  <a:lnTo>
                    <a:pt x="10554" y="8601"/>
                  </a:lnTo>
                  <a:cubicBezTo>
                    <a:pt x="10806" y="8223"/>
                    <a:pt x="10964" y="7782"/>
                    <a:pt x="11058" y="7341"/>
                  </a:cubicBezTo>
                  <a:lnTo>
                    <a:pt x="11783" y="6994"/>
                  </a:lnTo>
                  <a:cubicBezTo>
                    <a:pt x="11909" y="6931"/>
                    <a:pt x="11972" y="6805"/>
                    <a:pt x="11972" y="6679"/>
                  </a:cubicBezTo>
                  <a:lnTo>
                    <a:pt x="11972" y="5262"/>
                  </a:lnTo>
                  <a:cubicBezTo>
                    <a:pt x="11972" y="5136"/>
                    <a:pt x="11909" y="5041"/>
                    <a:pt x="11783" y="4947"/>
                  </a:cubicBezTo>
                  <a:lnTo>
                    <a:pt x="11058" y="4600"/>
                  </a:lnTo>
                  <a:cubicBezTo>
                    <a:pt x="10964" y="4159"/>
                    <a:pt x="10743" y="3718"/>
                    <a:pt x="10554" y="3340"/>
                  </a:cubicBezTo>
                  <a:lnTo>
                    <a:pt x="10806" y="2584"/>
                  </a:lnTo>
                  <a:cubicBezTo>
                    <a:pt x="10838" y="2458"/>
                    <a:pt x="10806" y="2300"/>
                    <a:pt x="10712" y="2237"/>
                  </a:cubicBezTo>
                  <a:lnTo>
                    <a:pt x="9735" y="1261"/>
                  </a:lnTo>
                  <a:cubicBezTo>
                    <a:pt x="9664" y="1190"/>
                    <a:pt x="9558" y="1154"/>
                    <a:pt x="9469" y="1154"/>
                  </a:cubicBezTo>
                  <a:cubicBezTo>
                    <a:pt x="9440" y="1154"/>
                    <a:pt x="9412" y="1158"/>
                    <a:pt x="9389" y="1166"/>
                  </a:cubicBezTo>
                  <a:lnTo>
                    <a:pt x="8633" y="1418"/>
                  </a:lnTo>
                  <a:cubicBezTo>
                    <a:pt x="8255" y="1166"/>
                    <a:pt x="7813" y="1009"/>
                    <a:pt x="7372" y="882"/>
                  </a:cubicBezTo>
                  <a:lnTo>
                    <a:pt x="7026" y="189"/>
                  </a:lnTo>
                  <a:cubicBezTo>
                    <a:pt x="6931" y="63"/>
                    <a:pt x="6837" y="0"/>
                    <a:pt x="6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71"/>
            <p:cNvSpPr/>
            <p:nvPr/>
          </p:nvSpPr>
          <p:spPr>
            <a:xfrm>
              <a:off x="-48496900" y="4119650"/>
              <a:ext cx="35450" cy="47275"/>
            </a:xfrm>
            <a:custGeom>
              <a:avLst/>
              <a:gdLst/>
              <a:ahLst/>
              <a:cxnLst/>
              <a:rect l="l" t="t" r="r" b="b"/>
              <a:pathLst>
                <a:path w="1418" h="1891" extrusionOk="0">
                  <a:moveTo>
                    <a:pt x="0" y="0"/>
                  </a:moveTo>
                  <a:lnTo>
                    <a:pt x="0" y="1796"/>
                  </a:lnTo>
                  <a:cubicBezTo>
                    <a:pt x="221" y="1828"/>
                    <a:pt x="473" y="1891"/>
                    <a:pt x="693" y="1891"/>
                  </a:cubicBezTo>
                  <a:cubicBezTo>
                    <a:pt x="945" y="1891"/>
                    <a:pt x="1166" y="1828"/>
                    <a:pt x="1418" y="1796"/>
                  </a:cubicBezTo>
                  <a:lnTo>
                    <a:pt x="1418" y="0"/>
                  </a:lnTo>
                  <a:cubicBezTo>
                    <a:pt x="1166" y="63"/>
                    <a:pt x="945" y="95"/>
                    <a:pt x="693" y="95"/>
                  </a:cubicBezTo>
                  <a:cubicBezTo>
                    <a:pt x="473" y="95"/>
                    <a:pt x="189" y="63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71"/>
            <p:cNvSpPr/>
            <p:nvPr/>
          </p:nvSpPr>
          <p:spPr>
            <a:xfrm>
              <a:off x="-48495325" y="4073175"/>
              <a:ext cx="29950" cy="31325"/>
            </a:xfrm>
            <a:custGeom>
              <a:avLst/>
              <a:gdLst/>
              <a:ahLst/>
              <a:cxnLst/>
              <a:rect l="l" t="t" r="r" b="b"/>
              <a:pathLst>
                <a:path w="1198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205" y="1214"/>
                    <a:pt x="410" y="1253"/>
                    <a:pt x="610" y="1253"/>
                  </a:cubicBezTo>
                  <a:cubicBezTo>
                    <a:pt x="811" y="1253"/>
                    <a:pt x="1008" y="1214"/>
                    <a:pt x="1197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71"/>
            <p:cNvSpPr/>
            <p:nvPr/>
          </p:nvSpPr>
          <p:spPr>
            <a:xfrm>
              <a:off x="-48559125" y="4009375"/>
              <a:ext cx="159900" cy="149675"/>
            </a:xfrm>
            <a:custGeom>
              <a:avLst/>
              <a:gdLst/>
              <a:ahLst/>
              <a:cxnLst/>
              <a:rect l="l" t="t" r="r" b="b"/>
              <a:pathLst>
                <a:path w="6396" h="5987" extrusionOk="0">
                  <a:moveTo>
                    <a:pt x="3151" y="1"/>
                  </a:moveTo>
                  <a:cubicBezTo>
                    <a:pt x="1418" y="1"/>
                    <a:pt x="0" y="1418"/>
                    <a:pt x="0" y="3151"/>
                  </a:cubicBezTo>
                  <a:cubicBezTo>
                    <a:pt x="0" y="4348"/>
                    <a:pt x="725" y="5420"/>
                    <a:pt x="1764" y="5987"/>
                  </a:cubicBezTo>
                  <a:lnTo>
                    <a:pt x="1764" y="3844"/>
                  </a:lnTo>
                  <a:cubicBezTo>
                    <a:pt x="1764" y="3687"/>
                    <a:pt x="2804" y="1734"/>
                    <a:pt x="2867" y="1608"/>
                  </a:cubicBezTo>
                  <a:cubicBezTo>
                    <a:pt x="2930" y="1482"/>
                    <a:pt x="3064" y="1418"/>
                    <a:pt x="3194" y="1418"/>
                  </a:cubicBezTo>
                  <a:cubicBezTo>
                    <a:pt x="3324" y="1418"/>
                    <a:pt x="3450" y="1482"/>
                    <a:pt x="3497" y="1608"/>
                  </a:cubicBezTo>
                  <a:cubicBezTo>
                    <a:pt x="3592" y="1734"/>
                    <a:pt x="4600" y="3718"/>
                    <a:pt x="4600" y="3844"/>
                  </a:cubicBezTo>
                  <a:lnTo>
                    <a:pt x="4600" y="5987"/>
                  </a:lnTo>
                  <a:cubicBezTo>
                    <a:pt x="5640" y="5451"/>
                    <a:pt x="6396" y="4411"/>
                    <a:pt x="6396" y="3151"/>
                  </a:cubicBezTo>
                  <a:cubicBezTo>
                    <a:pt x="6333" y="1418"/>
                    <a:pt x="4915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7" name="Google Shape;6367;p71"/>
          <p:cNvGrpSpPr/>
          <p:nvPr/>
        </p:nvGrpSpPr>
        <p:grpSpPr>
          <a:xfrm>
            <a:off x="5238877" y="3074100"/>
            <a:ext cx="290910" cy="330964"/>
            <a:chOff x="-46762575" y="3200500"/>
            <a:chExt cx="263100" cy="299325"/>
          </a:xfrm>
        </p:grpSpPr>
        <p:sp>
          <p:nvSpPr>
            <p:cNvPr id="6368" name="Google Shape;6368;p71"/>
            <p:cNvSpPr/>
            <p:nvPr/>
          </p:nvSpPr>
          <p:spPr>
            <a:xfrm>
              <a:off x="-46762575" y="3393475"/>
              <a:ext cx="263100" cy="106350"/>
            </a:xfrm>
            <a:custGeom>
              <a:avLst/>
              <a:gdLst/>
              <a:ahLst/>
              <a:cxnLst/>
              <a:rect l="l" t="t" r="r" b="b"/>
              <a:pathLst>
                <a:path w="10524" h="4254" extrusionOk="0">
                  <a:moveTo>
                    <a:pt x="7814" y="1418"/>
                  </a:moveTo>
                  <a:lnTo>
                    <a:pt x="8003" y="2142"/>
                  </a:lnTo>
                  <a:lnTo>
                    <a:pt x="2553" y="2142"/>
                  </a:lnTo>
                  <a:lnTo>
                    <a:pt x="2710" y="1418"/>
                  </a:lnTo>
                  <a:close/>
                  <a:moveTo>
                    <a:pt x="726" y="0"/>
                  </a:moveTo>
                  <a:lnTo>
                    <a:pt x="726" y="725"/>
                  </a:lnTo>
                  <a:lnTo>
                    <a:pt x="379" y="725"/>
                  </a:lnTo>
                  <a:cubicBezTo>
                    <a:pt x="159" y="725"/>
                    <a:pt x="1" y="882"/>
                    <a:pt x="1" y="1071"/>
                  </a:cubicBezTo>
                  <a:cubicBezTo>
                    <a:pt x="1" y="1260"/>
                    <a:pt x="159" y="1418"/>
                    <a:pt x="379" y="1418"/>
                  </a:cubicBezTo>
                  <a:lnTo>
                    <a:pt x="2017" y="1418"/>
                  </a:lnTo>
                  <a:lnTo>
                    <a:pt x="1419" y="3844"/>
                  </a:lnTo>
                  <a:cubicBezTo>
                    <a:pt x="1387" y="4033"/>
                    <a:pt x="1513" y="4222"/>
                    <a:pt x="1671" y="4253"/>
                  </a:cubicBezTo>
                  <a:lnTo>
                    <a:pt x="1734" y="4253"/>
                  </a:lnTo>
                  <a:cubicBezTo>
                    <a:pt x="1891" y="4253"/>
                    <a:pt x="2049" y="4159"/>
                    <a:pt x="2112" y="4001"/>
                  </a:cubicBezTo>
                  <a:lnTo>
                    <a:pt x="2364" y="2804"/>
                  </a:lnTo>
                  <a:lnTo>
                    <a:pt x="8161" y="2804"/>
                  </a:lnTo>
                  <a:lnTo>
                    <a:pt x="8444" y="4001"/>
                  </a:lnTo>
                  <a:cubicBezTo>
                    <a:pt x="8476" y="4159"/>
                    <a:pt x="8633" y="4253"/>
                    <a:pt x="8791" y="4253"/>
                  </a:cubicBezTo>
                  <a:lnTo>
                    <a:pt x="8854" y="4253"/>
                  </a:lnTo>
                  <a:cubicBezTo>
                    <a:pt x="9074" y="4222"/>
                    <a:pt x="9169" y="4033"/>
                    <a:pt x="9106" y="3844"/>
                  </a:cubicBezTo>
                  <a:lnTo>
                    <a:pt x="8507" y="1418"/>
                  </a:lnTo>
                  <a:lnTo>
                    <a:pt x="10177" y="1418"/>
                  </a:lnTo>
                  <a:cubicBezTo>
                    <a:pt x="10366" y="1418"/>
                    <a:pt x="10524" y="1260"/>
                    <a:pt x="10524" y="1071"/>
                  </a:cubicBezTo>
                  <a:cubicBezTo>
                    <a:pt x="10524" y="882"/>
                    <a:pt x="10398" y="725"/>
                    <a:pt x="10209" y="725"/>
                  </a:cubicBezTo>
                  <a:lnTo>
                    <a:pt x="9862" y="725"/>
                  </a:lnTo>
                  <a:lnTo>
                    <a:pt x="98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71"/>
            <p:cNvSpPr/>
            <p:nvPr/>
          </p:nvSpPr>
          <p:spPr>
            <a:xfrm>
              <a:off x="-46743650" y="3200500"/>
              <a:ext cx="228425" cy="176450"/>
            </a:xfrm>
            <a:custGeom>
              <a:avLst/>
              <a:gdLst/>
              <a:ahLst/>
              <a:cxnLst/>
              <a:rect l="l" t="t" r="r" b="b"/>
              <a:pathLst>
                <a:path w="9137" h="7058" extrusionOk="0">
                  <a:moveTo>
                    <a:pt x="4568" y="725"/>
                  </a:moveTo>
                  <a:cubicBezTo>
                    <a:pt x="5041" y="725"/>
                    <a:pt x="5419" y="1040"/>
                    <a:pt x="5545" y="1418"/>
                  </a:cubicBezTo>
                  <a:lnTo>
                    <a:pt x="3592" y="1418"/>
                  </a:lnTo>
                  <a:cubicBezTo>
                    <a:pt x="3686" y="1040"/>
                    <a:pt x="4096" y="725"/>
                    <a:pt x="4568" y="725"/>
                  </a:cubicBezTo>
                  <a:close/>
                  <a:moveTo>
                    <a:pt x="4568" y="2804"/>
                  </a:moveTo>
                  <a:cubicBezTo>
                    <a:pt x="5167" y="2804"/>
                    <a:pt x="5640" y="3277"/>
                    <a:pt x="5640" y="3875"/>
                  </a:cubicBezTo>
                  <a:cubicBezTo>
                    <a:pt x="5576" y="4474"/>
                    <a:pt x="5104" y="4947"/>
                    <a:pt x="4568" y="4947"/>
                  </a:cubicBezTo>
                  <a:cubicBezTo>
                    <a:pt x="3970" y="4947"/>
                    <a:pt x="3497" y="4474"/>
                    <a:pt x="3497" y="3875"/>
                  </a:cubicBezTo>
                  <a:cubicBezTo>
                    <a:pt x="3497" y="3277"/>
                    <a:pt x="3970" y="2804"/>
                    <a:pt x="4568" y="2804"/>
                  </a:cubicBezTo>
                  <a:close/>
                  <a:moveTo>
                    <a:pt x="4568" y="0"/>
                  </a:moveTo>
                  <a:cubicBezTo>
                    <a:pt x="3718" y="0"/>
                    <a:pt x="2993" y="630"/>
                    <a:pt x="2836" y="1418"/>
                  </a:cubicBezTo>
                  <a:lnTo>
                    <a:pt x="1071" y="1418"/>
                  </a:lnTo>
                  <a:cubicBezTo>
                    <a:pt x="473" y="1418"/>
                    <a:pt x="0" y="1891"/>
                    <a:pt x="0" y="2489"/>
                  </a:cubicBezTo>
                  <a:lnTo>
                    <a:pt x="0" y="7057"/>
                  </a:lnTo>
                  <a:lnTo>
                    <a:pt x="914" y="7057"/>
                  </a:lnTo>
                  <a:lnTo>
                    <a:pt x="2899" y="5041"/>
                  </a:lnTo>
                  <a:cubicBezTo>
                    <a:pt x="2962" y="4978"/>
                    <a:pt x="3056" y="4947"/>
                    <a:pt x="3155" y="4947"/>
                  </a:cubicBezTo>
                  <a:cubicBezTo>
                    <a:pt x="3253" y="4947"/>
                    <a:pt x="3355" y="4978"/>
                    <a:pt x="3434" y="5041"/>
                  </a:cubicBezTo>
                  <a:lnTo>
                    <a:pt x="4600" y="6238"/>
                  </a:lnTo>
                  <a:lnTo>
                    <a:pt x="5703" y="5041"/>
                  </a:lnTo>
                  <a:cubicBezTo>
                    <a:pt x="5766" y="4962"/>
                    <a:pt x="5852" y="4923"/>
                    <a:pt x="5943" y="4923"/>
                  </a:cubicBezTo>
                  <a:cubicBezTo>
                    <a:pt x="6033" y="4923"/>
                    <a:pt x="6128" y="4962"/>
                    <a:pt x="6207" y="5041"/>
                  </a:cubicBezTo>
                  <a:lnTo>
                    <a:pt x="8223" y="7057"/>
                  </a:lnTo>
                  <a:lnTo>
                    <a:pt x="9137" y="7057"/>
                  </a:lnTo>
                  <a:lnTo>
                    <a:pt x="9137" y="2489"/>
                  </a:lnTo>
                  <a:cubicBezTo>
                    <a:pt x="9137" y="1891"/>
                    <a:pt x="8664" y="1418"/>
                    <a:pt x="8065" y="1418"/>
                  </a:cubicBezTo>
                  <a:lnTo>
                    <a:pt x="6301" y="1418"/>
                  </a:lnTo>
                  <a:cubicBezTo>
                    <a:pt x="6144" y="630"/>
                    <a:pt x="5450" y="0"/>
                    <a:pt x="4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71"/>
            <p:cNvSpPr/>
            <p:nvPr/>
          </p:nvSpPr>
          <p:spPr>
            <a:xfrm>
              <a:off x="-46638125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71"/>
            <p:cNvSpPr/>
            <p:nvPr/>
          </p:nvSpPr>
          <p:spPr>
            <a:xfrm>
              <a:off x="-46696400" y="3345425"/>
              <a:ext cx="63025" cy="31525"/>
            </a:xfrm>
            <a:custGeom>
              <a:avLst/>
              <a:gdLst/>
              <a:ahLst/>
              <a:cxnLst/>
              <a:rect l="l" t="t" r="r" b="b"/>
              <a:pathLst>
                <a:path w="2521" h="1261" extrusionOk="0">
                  <a:moveTo>
                    <a:pt x="1261" y="0"/>
                  </a:moveTo>
                  <a:lnTo>
                    <a:pt x="0" y="1260"/>
                  </a:lnTo>
                  <a:lnTo>
                    <a:pt x="2521" y="126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71"/>
            <p:cNvSpPr/>
            <p:nvPr/>
          </p:nvSpPr>
          <p:spPr>
            <a:xfrm>
              <a:off x="-46616850" y="3345425"/>
              <a:ext cx="53575" cy="31525"/>
            </a:xfrm>
            <a:custGeom>
              <a:avLst/>
              <a:gdLst/>
              <a:ahLst/>
              <a:cxnLst/>
              <a:rect l="l" t="t" r="r" b="b"/>
              <a:pathLst>
                <a:path w="2143" h="1261" extrusionOk="0">
                  <a:moveTo>
                    <a:pt x="883" y="0"/>
                  </a:moveTo>
                  <a:lnTo>
                    <a:pt x="0" y="945"/>
                  </a:lnTo>
                  <a:lnTo>
                    <a:pt x="315" y="1260"/>
                  </a:lnTo>
                  <a:lnTo>
                    <a:pt x="2143" y="1260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3" name="Google Shape;6373;p71"/>
          <p:cNvGrpSpPr/>
          <p:nvPr/>
        </p:nvGrpSpPr>
        <p:grpSpPr>
          <a:xfrm>
            <a:off x="5218408" y="3502559"/>
            <a:ext cx="331848" cy="291767"/>
            <a:chOff x="-46779900" y="3588000"/>
            <a:chExt cx="300125" cy="263875"/>
          </a:xfrm>
        </p:grpSpPr>
        <p:sp>
          <p:nvSpPr>
            <p:cNvPr id="6374" name="Google Shape;6374;p71"/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71"/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71"/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71"/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8" name="Google Shape;6378;p71"/>
          <p:cNvGrpSpPr/>
          <p:nvPr/>
        </p:nvGrpSpPr>
        <p:grpSpPr>
          <a:xfrm>
            <a:off x="5218850" y="3890106"/>
            <a:ext cx="330964" cy="330079"/>
            <a:chOff x="-46779100" y="3938500"/>
            <a:chExt cx="299325" cy="298525"/>
          </a:xfrm>
        </p:grpSpPr>
        <p:sp>
          <p:nvSpPr>
            <p:cNvPr id="6379" name="Google Shape;6379;p71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71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1" name="Google Shape;6381;p71"/>
          <p:cNvGrpSpPr/>
          <p:nvPr/>
        </p:nvGrpSpPr>
        <p:grpSpPr>
          <a:xfrm>
            <a:off x="7280934" y="3080181"/>
            <a:ext cx="331821" cy="331848"/>
            <a:chOff x="-44924250" y="3206000"/>
            <a:chExt cx="300100" cy="300125"/>
          </a:xfrm>
        </p:grpSpPr>
        <p:sp>
          <p:nvSpPr>
            <p:cNvPr id="6382" name="Google Shape;6382;p71"/>
            <p:cNvSpPr/>
            <p:nvPr/>
          </p:nvSpPr>
          <p:spPr>
            <a:xfrm>
              <a:off x="-44747025" y="3365100"/>
              <a:ext cx="122875" cy="87450"/>
            </a:xfrm>
            <a:custGeom>
              <a:avLst/>
              <a:gdLst/>
              <a:ahLst/>
              <a:cxnLst/>
              <a:rect l="l" t="t" r="r" b="b"/>
              <a:pathLst>
                <a:path w="491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4915" y="3498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71"/>
            <p:cNvSpPr/>
            <p:nvPr/>
          </p:nvSpPr>
          <p:spPr>
            <a:xfrm>
              <a:off x="-44747025" y="3470650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46"/>
                    <a:pt x="473" y="1418"/>
                    <a:pt x="1071" y="1418"/>
                  </a:cubicBezTo>
                  <a:lnTo>
                    <a:pt x="3875" y="1418"/>
                  </a:lnTo>
                  <a:cubicBezTo>
                    <a:pt x="4442" y="1418"/>
                    <a:pt x="4915" y="946"/>
                    <a:pt x="4915" y="347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71"/>
            <p:cNvSpPr/>
            <p:nvPr/>
          </p:nvSpPr>
          <p:spPr>
            <a:xfrm>
              <a:off x="-44747025" y="3313125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1418"/>
                  </a:lnTo>
                  <a:lnTo>
                    <a:pt x="4915" y="1418"/>
                  </a:lnTo>
                  <a:lnTo>
                    <a:pt x="4915" y="1072"/>
                  </a:lnTo>
                  <a:cubicBezTo>
                    <a:pt x="4915" y="473"/>
                    <a:pt x="4442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71"/>
            <p:cNvSpPr/>
            <p:nvPr/>
          </p:nvSpPr>
          <p:spPr>
            <a:xfrm>
              <a:off x="-44924250" y="3384000"/>
              <a:ext cx="159125" cy="69350"/>
            </a:xfrm>
            <a:custGeom>
              <a:avLst/>
              <a:gdLst/>
              <a:ahLst/>
              <a:cxnLst/>
              <a:rect l="l" t="t" r="r" b="b"/>
              <a:pathLst>
                <a:path w="6365" h="2774" extrusionOk="0">
                  <a:moveTo>
                    <a:pt x="1" y="1"/>
                  </a:moveTo>
                  <a:lnTo>
                    <a:pt x="1" y="316"/>
                  </a:lnTo>
                  <a:lnTo>
                    <a:pt x="32" y="316"/>
                  </a:lnTo>
                  <a:cubicBezTo>
                    <a:pt x="32" y="915"/>
                    <a:pt x="505" y="1387"/>
                    <a:pt x="1103" y="1387"/>
                  </a:cubicBezTo>
                  <a:lnTo>
                    <a:pt x="4254" y="1387"/>
                  </a:lnTo>
                  <a:lnTo>
                    <a:pt x="4254" y="2080"/>
                  </a:lnTo>
                  <a:lnTo>
                    <a:pt x="3183" y="2080"/>
                  </a:lnTo>
                  <a:cubicBezTo>
                    <a:pt x="2994" y="2080"/>
                    <a:pt x="2836" y="2238"/>
                    <a:pt x="2836" y="2427"/>
                  </a:cubicBezTo>
                  <a:cubicBezTo>
                    <a:pt x="2836" y="2647"/>
                    <a:pt x="2994" y="2773"/>
                    <a:pt x="3183" y="2773"/>
                  </a:cubicBezTo>
                  <a:lnTo>
                    <a:pt x="6365" y="2773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71"/>
            <p:cNvSpPr/>
            <p:nvPr/>
          </p:nvSpPr>
          <p:spPr>
            <a:xfrm>
              <a:off x="-44924250" y="3206000"/>
              <a:ext cx="264675" cy="159125"/>
            </a:xfrm>
            <a:custGeom>
              <a:avLst/>
              <a:gdLst/>
              <a:ahLst/>
              <a:cxnLst/>
              <a:rect l="l" t="t" r="r" b="b"/>
              <a:pathLst>
                <a:path w="10587" h="6365" extrusionOk="0">
                  <a:moveTo>
                    <a:pt x="1072" y="1"/>
                  </a:moveTo>
                  <a:cubicBezTo>
                    <a:pt x="473" y="1"/>
                    <a:pt x="1" y="473"/>
                    <a:pt x="1" y="1041"/>
                  </a:cubicBezTo>
                  <a:lnTo>
                    <a:pt x="1" y="6365"/>
                  </a:lnTo>
                  <a:lnTo>
                    <a:pt x="6365" y="6365"/>
                  </a:lnTo>
                  <a:lnTo>
                    <a:pt x="6365" y="5357"/>
                  </a:lnTo>
                  <a:cubicBezTo>
                    <a:pt x="6365" y="4349"/>
                    <a:pt x="7152" y="3561"/>
                    <a:pt x="8160" y="3561"/>
                  </a:cubicBezTo>
                  <a:lnTo>
                    <a:pt x="10586" y="3561"/>
                  </a:lnTo>
                  <a:lnTo>
                    <a:pt x="10586" y="1041"/>
                  </a:lnTo>
                  <a:cubicBezTo>
                    <a:pt x="10586" y="473"/>
                    <a:pt x="1011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7" name="Google Shape;6387;p71"/>
          <p:cNvGrpSpPr/>
          <p:nvPr/>
        </p:nvGrpSpPr>
        <p:grpSpPr>
          <a:xfrm>
            <a:off x="1507603" y="3054944"/>
            <a:ext cx="331821" cy="331821"/>
            <a:chOff x="-50134375" y="3183175"/>
            <a:chExt cx="300100" cy="300100"/>
          </a:xfrm>
        </p:grpSpPr>
        <p:sp>
          <p:nvSpPr>
            <p:cNvPr id="6388" name="Google Shape;6388;p71"/>
            <p:cNvSpPr/>
            <p:nvPr/>
          </p:nvSpPr>
          <p:spPr>
            <a:xfrm>
              <a:off x="-50134375" y="3270600"/>
              <a:ext cx="87450" cy="53575"/>
            </a:xfrm>
            <a:custGeom>
              <a:avLst/>
              <a:gdLst/>
              <a:ahLst/>
              <a:cxnLst/>
              <a:rect l="l" t="t" r="r" b="b"/>
              <a:pathLst>
                <a:path w="349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97" y="2143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71"/>
            <p:cNvSpPr/>
            <p:nvPr/>
          </p:nvSpPr>
          <p:spPr>
            <a:xfrm>
              <a:off x="-50134375" y="3340700"/>
              <a:ext cx="87450" cy="54375"/>
            </a:xfrm>
            <a:custGeom>
              <a:avLst/>
              <a:gdLst/>
              <a:ahLst/>
              <a:cxnLst/>
              <a:rect l="l" t="t" r="r" b="b"/>
              <a:pathLst>
                <a:path w="3498" h="2175" extrusionOk="0">
                  <a:moveTo>
                    <a:pt x="0" y="0"/>
                  </a:moveTo>
                  <a:lnTo>
                    <a:pt x="0" y="2174"/>
                  </a:lnTo>
                  <a:cubicBezTo>
                    <a:pt x="441" y="1701"/>
                    <a:pt x="1071" y="1418"/>
                    <a:pt x="1765" y="1418"/>
                  </a:cubicBezTo>
                  <a:cubicBezTo>
                    <a:pt x="2426" y="1418"/>
                    <a:pt x="3056" y="1670"/>
                    <a:pt x="3497" y="2174"/>
                  </a:cubicBez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71"/>
            <p:cNvSpPr/>
            <p:nvPr/>
          </p:nvSpPr>
          <p:spPr>
            <a:xfrm>
              <a:off x="-50134375" y="3183175"/>
              <a:ext cx="87450" cy="70125"/>
            </a:xfrm>
            <a:custGeom>
              <a:avLst/>
              <a:gdLst/>
              <a:ahLst/>
              <a:cxnLst/>
              <a:rect l="l" t="t" r="r" b="b"/>
              <a:pathLst>
                <a:path w="3498" h="280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804"/>
                  </a:lnTo>
                  <a:lnTo>
                    <a:pt x="3497" y="2804"/>
                  </a:lnTo>
                  <a:lnTo>
                    <a:pt x="3497" y="347"/>
                  </a:ln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71"/>
            <p:cNvSpPr/>
            <p:nvPr/>
          </p:nvSpPr>
          <p:spPr>
            <a:xfrm>
              <a:off x="-50028050" y="3363525"/>
              <a:ext cx="37050" cy="75650"/>
            </a:xfrm>
            <a:custGeom>
              <a:avLst/>
              <a:gdLst/>
              <a:ahLst/>
              <a:cxnLst/>
              <a:rect l="l" t="t" r="r" b="b"/>
              <a:pathLst>
                <a:path w="1482" h="3026" extrusionOk="0">
                  <a:moveTo>
                    <a:pt x="0" y="1"/>
                  </a:moveTo>
                  <a:lnTo>
                    <a:pt x="0" y="3025"/>
                  </a:lnTo>
                  <a:lnTo>
                    <a:pt x="148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71"/>
            <p:cNvSpPr/>
            <p:nvPr/>
          </p:nvSpPr>
          <p:spPr>
            <a:xfrm>
              <a:off x="-50028050" y="3287125"/>
              <a:ext cx="88225" cy="101625"/>
            </a:xfrm>
            <a:custGeom>
              <a:avLst/>
              <a:gdLst/>
              <a:ahLst/>
              <a:cxnLst/>
              <a:rect l="l" t="t" r="r" b="b"/>
              <a:pathLst>
                <a:path w="3529" h="4065" extrusionOk="0">
                  <a:moveTo>
                    <a:pt x="1072" y="1"/>
                  </a:moveTo>
                  <a:lnTo>
                    <a:pt x="0" y="1104"/>
                  </a:lnTo>
                  <a:lnTo>
                    <a:pt x="0" y="2049"/>
                  </a:lnTo>
                  <a:lnTo>
                    <a:pt x="2017" y="4065"/>
                  </a:lnTo>
                  <a:lnTo>
                    <a:pt x="3529" y="249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71"/>
            <p:cNvSpPr/>
            <p:nvPr/>
          </p:nvSpPr>
          <p:spPr>
            <a:xfrm>
              <a:off x="-49988675" y="3225700"/>
              <a:ext cx="111875" cy="111875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2155" y="0"/>
                  </a:moveTo>
                  <a:cubicBezTo>
                    <a:pt x="2064" y="0"/>
                    <a:pt x="1970" y="32"/>
                    <a:pt x="1891" y="95"/>
                  </a:cubicBezTo>
                  <a:lnTo>
                    <a:pt x="1" y="1985"/>
                  </a:lnTo>
                  <a:lnTo>
                    <a:pt x="2490" y="4474"/>
                  </a:lnTo>
                  <a:lnTo>
                    <a:pt x="4380" y="2584"/>
                  </a:lnTo>
                  <a:cubicBezTo>
                    <a:pt x="4474" y="2458"/>
                    <a:pt x="4474" y="2237"/>
                    <a:pt x="4380" y="2080"/>
                  </a:cubicBezTo>
                  <a:lnTo>
                    <a:pt x="2395" y="95"/>
                  </a:lnTo>
                  <a:cubicBezTo>
                    <a:pt x="2332" y="32"/>
                    <a:pt x="2245" y="0"/>
                    <a:pt x="21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71"/>
            <p:cNvSpPr/>
            <p:nvPr/>
          </p:nvSpPr>
          <p:spPr>
            <a:xfrm>
              <a:off x="-50134375" y="3395050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1418"/>
                  </a:moveTo>
                  <a:cubicBezTo>
                    <a:pt x="1985" y="1418"/>
                    <a:pt x="2111" y="1575"/>
                    <a:pt x="2111" y="1764"/>
                  </a:cubicBezTo>
                  <a:cubicBezTo>
                    <a:pt x="2111" y="1953"/>
                    <a:pt x="1985" y="2111"/>
                    <a:pt x="1765" y="2111"/>
                  </a:cubicBezTo>
                  <a:cubicBezTo>
                    <a:pt x="1576" y="2111"/>
                    <a:pt x="1418" y="1953"/>
                    <a:pt x="1418" y="1764"/>
                  </a:cubicBezTo>
                  <a:cubicBezTo>
                    <a:pt x="1418" y="1575"/>
                    <a:pt x="1576" y="1418"/>
                    <a:pt x="1765" y="1418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4"/>
                  </a:cubicBezTo>
                  <a:cubicBezTo>
                    <a:pt x="3497" y="788"/>
                    <a:pt x="2710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71"/>
            <p:cNvSpPr/>
            <p:nvPr/>
          </p:nvSpPr>
          <p:spPr>
            <a:xfrm>
              <a:off x="-50045375" y="342890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2111" y="1"/>
                  </a:move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71"/>
            <p:cNvSpPr/>
            <p:nvPr/>
          </p:nvSpPr>
          <p:spPr>
            <a:xfrm>
              <a:off x="-49975275" y="339505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693" y="0"/>
                  </a:moveTo>
                  <a:lnTo>
                    <a:pt x="0" y="662"/>
                  </a:lnTo>
                  <a:lnTo>
                    <a:pt x="0" y="3497"/>
                  </a:lnTo>
                  <a:lnTo>
                    <a:pt x="2111" y="3497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71"/>
            <p:cNvSpPr/>
            <p:nvPr/>
          </p:nvSpPr>
          <p:spPr>
            <a:xfrm>
              <a:off x="-49905175" y="3395050"/>
              <a:ext cx="70900" cy="87450"/>
            </a:xfrm>
            <a:custGeom>
              <a:avLst/>
              <a:gdLst/>
              <a:ahLst/>
              <a:cxnLst/>
              <a:rect l="l" t="t" r="r" b="b"/>
              <a:pathLst>
                <a:path w="2836" h="3498" extrusionOk="0">
                  <a:moveTo>
                    <a:pt x="0" y="0"/>
                  </a:moveTo>
                  <a:lnTo>
                    <a:pt x="0" y="3497"/>
                  </a:lnTo>
                  <a:lnTo>
                    <a:pt x="2489" y="3497"/>
                  </a:lnTo>
                  <a:cubicBezTo>
                    <a:pt x="2678" y="3497"/>
                    <a:pt x="2836" y="3340"/>
                    <a:pt x="2836" y="315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8" name="Google Shape;6398;p71"/>
          <p:cNvGrpSpPr/>
          <p:nvPr/>
        </p:nvGrpSpPr>
        <p:grpSpPr>
          <a:xfrm>
            <a:off x="1507603" y="3461620"/>
            <a:ext cx="331821" cy="331848"/>
            <a:chOff x="-50134375" y="3550975"/>
            <a:chExt cx="300100" cy="300125"/>
          </a:xfrm>
        </p:grpSpPr>
        <p:sp>
          <p:nvSpPr>
            <p:cNvPr id="6399" name="Google Shape;6399;p71"/>
            <p:cNvSpPr/>
            <p:nvPr/>
          </p:nvSpPr>
          <p:spPr>
            <a:xfrm>
              <a:off x="-50134375" y="35509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9893" y="1419"/>
                  </a:moveTo>
                  <a:lnTo>
                    <a:pt x="9893" y="1797"/>
                  </a:lnTo>
                  <a:cubicBezTo>
                    <a:pt x="9893" y="1986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50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43" y="10587"/>
                  </a:lnTo>
                  <a:lnTo>
                    <a:pt x="2143" y="10240"/>
                  </a:lnTo>
                  <a:cubicBezTo>
                    <a:pt x="2143" y="10051"/>
                    <a:pt x="1985" y="9893"/>
                    <a:pt x="1765" y="9893"/>
                  </a:cubicBezTo>
                  <a:lnTo>
                    <a:pt x="1418" y="9893"/>
                  </a:lnTo>
                  <a:lnTo>
                    <a:pt x="1418" y="2143"/>
                  </a:lnTo>
                  <a:lnTo>
                    <a:pt x="1765" y="2143"/>
                  </a:lnTo>
                  <a:cubicBezTo>
                    <a:pt x="1985" y="2143"/>
                    <a:pt x="2143" y="1986"/>
                    <a:pt x="2143" y="1797"/>
                  </a:cubicBezTo>
                  <a:lnTo>
                    <a:pt x="2143" y="1419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97"/>
                  </a:lnTo>
                  <a:cubicBezTo>
                    <a:pt x="0" y="1986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5" y="12004"/>
                  </a:lnTo>
                  <a:cubicBezTo>
                    <a:pt x="1985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50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1" y="9893"/>
                  </a:lnTo>
                  <a:lnTo>
                    <a:pt x="11311" y="2143"/>
                  </a:lnTo>
                  <a:lnTo>
                    <a:pt x="11657" y="2143"/>
                  </a:lnTo>
                  <a:cubicBezTo>
                    <a:pt x="11846" y="2143"/>
                    <a:pt x="12004" y="1986"/>
                    <a:pt x="12004" y="1797"/>
                  </a:cubicBezTo>
                  <a:lnTo>
                    <a:pt x="12004" y="348"/>
                  </a:lnTo>
                  <a:cubicBezTo>
                    <a:pt x="12004" y="159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50" y="1"/>
                    <a:pt x="9893" y="159"/>
                    <a:pt x="9893" y="348"/>
                  </a:cubicBezTo>
                  <a:lnTo>
                    <a:pt x="9893" y="726"/>
                  </a:lnTo>
                  <a:lnTo>
                    <a:pt x="2111" y="726"/>
                  </a:lnTo>
                  <a:lnTo>
                    <a:pt x="2111" y="348"/>
                  </a:lnTo>
                  <a:cubicBezTo>
                    <a:pt x="2111" y="159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71"/>
            <p:cNvSpPr/>
            <p:nvPr/>
          </p:nvSpPr>
          <p:spPr>
            <a:xfrm>
              <a:off x="-50054825" y="3603750"/>
              <a:ext cx="141800" cy="194575"/>
            </a:xfrm>
            <a:custGeom>
              <a:avLst/>
              <a:gdLst/>
              <a:ahLst/>
              <a:cxnLst/>
              <a:rect l="l" t="t" r="r" b="b"/>
              <a:pathLst>
                <a:path w="5672" h="7783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873"/>
                    <a:pt x="74" y="1922"/>
                    <a:pt x="151" y="1922"/>
                  </a:cubicBezTo>
                  <a:cubicBezTo>
                    <a:pt x="186" y="1922"/>
                    <a:pt x="222" y="1911"/>
                    <a:pt x="252" y="1891"/>
                  </a:cubicBezTo>
                  <a:lnTo>
                    <a:pt x="725" y="1419"/>
                  </a:lnTo>
                  <a:lnTo>
                    <a:pt x="2143" y="1419"/>
                  </a:lnTo>
                  <a:lnTo>
                    <a:pt x="2143" y="7089"/>
                  </a:lnTo>
                  <a:lnTo>
                    <a:pt x="1670" y="7562"/>
                  </a:lnTo>
                  <a:cubicBezTo>
                    <a:pt x="1576" y="7625"/>
                    <a:pt x="1670" y="7782"/>
                    <a:pt x="1765" y="7782"/>
                  </a:cubicBezTo>
                  <a:lnTo>
                    <a:pt x="3907" y="7782"/>
                  </a:lnTo>
                  <a:cubicBezTo>
                    <a:pt x="4064" y="7782"/>
                    <a:pt x="4096" y="7625"/>
                    <a:pt x="4033" y="7562"/>
                  </a:cubicBezTo>
                  <a:lnTo>
                    <a:pt x="3560" y="7089"/>
                  </a:lnTo>
                  <a:lnTo>
                    <a:pt x="3560" y="1419"/>
                  </a:lnTo>
                  <a:lnTo>
                    <a:pt x="4978" y="1419"/>
                  </a:lnTo>
                  <a:lnTo>
                    <a:pt x="5451" y="1891"/>
                  </a:lnTo>
                  <a:cubicBezTo>
                    <a:pt x="5467" y="1908"/>
                    <a:pt x="5491" y="1916"/>
                    <a:pt x="5517" y="1916"/>
                  </a:cubicBezTo>
                  <a:cubicBezTo>
                    <a:pt x="5587" y="1916"/>
                    <a:pt x="5671" y="1857"/>
                    <a:pt x="5671" y="1765"/>
                  </a:cubicBezTo>
                  <a:lnTo>
                    <a:pt x="5671" y="347"/>
                  </a:lnTo>
                  <a:cubicBezTo>
                    <a:pt x="5671" y="158"/>
                    <a:pt x="5514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1" name="Google Shape;6401;p71"/>
          <p:cNvGrpSpPr/>
          <p:nvPr/>
        </p:nvGrpSpPr>
        <p:grpSpPr>
          <a:xfrm>
            <a:off x="1507603" y="3870287"/>
            <a:ext cx="331821" cy="331627"/>
            <a:chOff x="-50134375" y="3920575"/>
            <a:chExt cx="300100" cy="299925"/>
          </a:xfrm>
        </p:grpSpPr>
        <p:sp>
          <p:nvSpPr>
            <p:cNvPr id="6402" name="Google Shape;6402;p71"/>
            <p:cNvSpPr/>
            <p:nvPr/>
          </p:nvSpPr>
          <p:spPr>
            <a:xfrm>
              <a:off x="-49985525" y="3920575"/>
              <a:ext cx="151250" cy="151850"/>
            </a:xfrm>
            <a:custGeom>
              <a:avLst/>
              <a:gdLst/>
              <a:ahLst/>
              <a:cxnLst/>
              <a:rect l="l" t="t" r="r" b="b"/>
              <a:pathLst>
                <a:path w="6050" h="6074" extrusionOk="0">
                  <a:moveTo>
                    <a:pt x="1986" y="1"/>
                  </a:moveTo>
                  <a:cubicBezTo>
                    <a:pt x="1537" y="1"/>
                    <a:pt x="1088" y="166"/>
                    <a:pt x="757" y="497"/>
                  </a:cubicBezTo>
                  <a:lnTo>
                    <a:pt x="1" y="1284"/>
                  </a:lnTo>
                  <a:lnTo>
                    <a:pt x="4758" y="6073"/>
                  </a:lnTo>
                  <a:lnTo>
                    <a:pt x="5546" y="5317"/>
                  </a:lnTo>
                  <a:cubicBezTo>
                    <a:pt x="5861" y="5002"/>
                    <a:pt x="6050" y="4529"/>
                    <a:pt x="6050" y="4057"/>
                  </a:cubicBezTo>
                  <a:cubicBezTo>
                    <a:pt x="6050" y="3616"/>
                    <a:pt x="5861" y="3143"/>
                    <a:pt x="5546" y="2828"/>
                  </a:cubicBezTo>
                  <a:lnTo>
                    <a:pt x="3214" y="497"/>
                  </a:lnTo>
                  <a:cubicBezTo>
                    <a:pt x="2883" y="166"/>
                    <a:pt x="2434" y="1"/>
                    <a:pt x="19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71"/>
            <p:cNvSpPr/>
            <p:nvPr/>
          </p:nvSpPr>
          <p:spPr>
            <a:xfrm>
              <a:off x="-50134375" y="406925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1292" y="0"/>
                  </a:moveTo>
                  <a:lnTo>
                    <a:pt x="504" y="756"/>
                  </a:lnTo>
                  <a:cubicBezTo>
                    <a:pt x="189" y="1071"/>
                    <a:pt x="0" y="1544"/>
                    <a:pt x="0" y="2016"/>
                  </a:cubicBezTo>
                  <a:cubicBezTo>
                    <a:pt x="0" y="2489"/>
                    <a:pt x="189" y="2899"/>
                    <a:pt x="504" y="3277"/>
                  </a:cubicBezTo>
                  <a:lnTo>
                    <a:pt x="2804" y="5545"/>
                  </a:lnTo>
                  <a:cubicBezTo>
                    <a:pt x="3119" y="5860"/>
                    <a:pt x="3592" y="6049"/>
                    <a:pt x="4064" y="6049"/>
                  </a:cubicBezTo>
                  <a:cubicBezTo>
                    <a:pt x="4537" y="6049"/>
                    <a:pt x="4947" y="5860"/>
                    <a:pt x="5325" y="5545"/>
                  </a:cubicBezTo>
                  <a:lnTo>
                    <a:pt x="6049" y="4757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71"/>
            <p:cNvSpPr/>
            <p:nvPr/>
          </p:nvSpPr>
          <p:spPr>
            <a:xfrm>
              <a:off x="-50090275" y="3964500"/>
              <a:ext cx="211100" cy="211100"/>
            </a:xfrm>
            <a:custGeom>
              <a:avLst/>
              <a:gdLst/>
              <a:ahLst/>
              <a:cxnLst/>
              <a:rect l="l" t="t" r="r" b="b"/>
              <a:pathLst>
                <a:path w="8444" h="8444" extrusionOk="0">
                  <a:moveTo>
                    <a:pt x="2446" y="4316"/>
                  </a:moveTo>
                  <a:cubicBezTo>
                    <a:pt x="2537" y="4316"/>
                    <a:pt x="2631" y="4348"/>
                    <a:pt x="2710" y="4411"/>
                  </a:cubicBezTo>
                  <a:lnTo>
                    <a:pt x="4033" y="5734"/>
                  </a:lnTo>
                  <a:cubicBezTo>
                    <a:pt x="4191" y="5828"/>
                    <a:pt x="4191" y="6080"/>
                    <a:pt x="4033" y="6238"/>
                  </a:cubicBezTo>
                  <a:cubicBezTo>
                    <a:pt x="3970" y="6301"/>
                    <a:pt x="3884" y="6332"/>
                    <a:pt x="3789" y="6332"/>
                  </a:cubicBezTo>
                  <a:cubicBezTo>
                    <a:pt x="3694" y="6332"/>
                    <a:pt x="3592" y="6301"/>
                    <a:pt x="3498" y="6238"/>
                  </a:cubicBezTo>
                  <a:lnTo>
                    <a:pt x="2206" y="4946"/>
                  </a:lnTo>
                  <a:cubicBezTo>
                    <a:pt x="2080" y="4820"/>
                    <a:pt x="2080" y="4568"/>
                    <a:pt x="2206" y="4411"/>
                  </a:cubicBezTo>
                  <a:cubicBezTo>
                    <a:pt x="2269" y="4348"/>
                    <a:pt x="2356" y="4316"/>
                    <a:pt x="2446" y="4316"/>
                  </a:cubicBezTo>
                  <a:close/>
                  <a:moveTo>
                    <a:pt x="3687" y="0"/>
                  </a:moveTo>
                  <a:lnTo>
                    <a:pt x="1" y="3686"/>
                  </a:lnTo>
                  <a:lnTo>
                    <a:pt x="4789" y="8443"/>
                  </a:lnTo>
                  <a:lnTo>
                    <a:pt x="8444" y="4789"/>
                  </a:lnTo>
                  <a:lnTo>
                    <a:pt x="36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5" name="Google Shape;6405;p71"/>
          <p:cNvGrpSpPr/>
          <p:nvPr/>
        </p:nvGrpSpPr>
        <p:grpSpPr>
          <a:xfrm>
            <a:off x="3572477" y="3074100"/>
            <a:ext cx="333562" cy="331821"/>
            <a:chOff x="-48262200" y="3200500"/>
            <a:chExt cx="301675" cy="300100"/>
          </a:xfrm>
        </p:grpSpPr>
        <p:sp>
          <p:nvSpPr>
            <p:cNvPr id="6406" name="Google Shape;6406;p71"/>
            <p:cNvSpPr/>
            <p:nvPr/>
          </p:nvSpPr>
          <p:spPr>
            <a:xfrm>
              <a:off x="-48191325" y="32887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72" y="1"/>
                  </a:moveTo>
                  <a:cubicBezTo>
                    <a:pt x="474" y="1"/>
                    <a:pt x="1" y="473"/>
                    <a:pt x="1" y="1041"/>
                  </a:cubicBezTo>
                  <a:cubicBezTo>
                    <a:pt x="1" y="1513"/>
                    <a:pt x="285" y="1891"/>
                    <a:pt x="726" y="2049"/>
                  </a:cubicBezTo>
                  <a:lnTo>
                    <a:pt x="726" y="1041"/>
                  </a:lnTo>
                  <a:cubicBezTo>
                    <a:pt x="726" y="852"/>
                    <a:pt x="883" y="694"/>
                    <a:pt x="1072" y="694"/>
                  </a:cubicBezTo>
                  <a:lnTo>
                    <a:pt x="2049" y="694"/>
                  </a:lnTo>
                  <a:cubicBezTo>
                    <a:pt x="1891" y="253"/>
                    <a:pt x="151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71"/>
            <p:cNvSpPr/>
            <p:nvPr/>
          </p:nvSpPr>
          <p:spPr>
            <a:xfrm>
              <a:off x="-48155875" y="33241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1"/>
                  </a:moveTo>
                  <a:lnTo>
                    <a:pt x="1" y="631"/>
                  </a:lnTo>
                  <a:cubicBezTo>
                    <a:pt x="284" y="505"/>
                    <a:pt x="536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71"/>
            <p:cNvSpPr/>
            <p:nvPr/>
          </p:nvSpPr>
          <p:spPr>
            <a:xfrm>
              <a:off x="-48085775" y="3206000"/>
              <a:ext cx="47275" cy="47300"/>
            </a:xfrm>
            <a:custGeom>
              <a:avLst/>
              <a:gdLst/>
              <a:ahLst/>
              <a:cxnLst/>
              <a:rect l="l" t="t" r="r" b="b"/>
              <a:pathLst>
                <a:path w="1891" h="1892" extrusionOk="0">
                  <a:moveTo>
                    <a:pt x="1" y="1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71"/>
            <p:cNvSpPr/>
            <p:nvPr/>
          </p:nvSpPr>
          <p:spPr>
            <a:xfrm>
              <a:off x="-48262200" y="3200500"/>
              <a:ext cx="228425" cy="300100"/>
            </a:xfrm>
            <a:custGeom>
              <a:avLst/>
              <a:gdLst/>
              <a:ahLst/>
              <a:cxnLst/>
              <a:rect l="l" t="t" r="r" b="b"/>
              <a:pathLst>
                <a:path w="9137" h="12004" extrusionOk="0">
                  <a:moveTo>
                    <a:pt x="3907" y="2773"/>
                  </a:moveTo>
                  <a:cubicBezTo>
                    <a:pt x="4789" y="2773"/>
                    <a:pt x="5482" y="3371"/>
                    <a:pt x="5640" y="4190"/>
                  </a:cubicBezTo>
                  <a:lnTo>
                    <a:pt x="6743" y="4190"/>
                  </a:lnTo>
                  <a:cubicBezTo>
                    <a:pt x="6900" y="4222"/>
                    <a:pt x="7058" y="4380"/>
                    <a:pt x="7058" y="4569"/>
                  </a:cubicBezTo>
                  <a:lnTo>
                    <a:pt x="7058" y="7372"/>
                  </a:lnTo>
                  <a:cubicBezTo>
                    <a:pt x="7058" y="7562"/>
                    <a:pt x="6900" y="7719"/>
                    <a:pt x="6711" y="7719"/>
                  </a:cubicBezTo>
                  <a:lnTo>
                    <a:pt x="3907" y="7719"/>
                  </a:lnTo>
                  <a:cubicBezTo>
                    <a:pt x="3718" y="7719"/>
                    <a:pt x="3561" y="7562"/>
                    <a:pt x="3561" y="7372"/>
                  </a:cubicBezTo>
                  <a:lnTo>
                    <a:pt x="3561" y="6270"/>
                  </a:lnTo>
                  <a:cubicBezTo>
                    <a:pt x="2773" y="6112"/>
                    <a:pt x="2143" y="5419"/>
                    <a:pt x="2143" y="4537"/>
                  </a:cubicBezTo>
                  <a:cubicBezTo>
                    <a:pt x="2143" y="3560"/>
                    <a:pt x="2931" y="2773"/>
                    <a:pt x="3907" y="2773"/>
                  </a:cubicBezTo>
                  <a:close/>
                  <a:moveTo>
                    <a:pt x="5293" y="8475"/>
                  </a:moveTo>
                  <a:cubicBezTo>
                    <a:pt x="5482" y="8475"/>
                    <a:pt x="5640" y="8633"/>
                    <a:pt x="5640" y="8822"/>
                  </a:cubicBezTo>
                  <a:cubicBezTo>
                    <a:pt x="5640" y="9042"/>
                    <a:pt x="5482" y="9200"/>
                    <a:pt x="5293" y="9200"/>
                  </a:cubicBezTo>
                  <a:lnTo>
                    <a:pt x="2489" y="9200"/>
                  </a:lnTo>
                  <a:cubicBezTo>
                    <a:pt x="2300" y="9200"/>
                    <a:pt x="2143" y="9042"/>
                    <a:pt x="2143" y="8822"/>
                  </a:cubicBezTo>
                  <a:cubicBezTo>
                    <a:pt x="2143" y="8633"/>
                    <a:pt x="2300" y="8475"/>
                    <a:pt x="2489" y="8475"/>
                  </a:cubicBezTo>
                  <a:close/>
                  <a:moveTo>
                    <a:pt x="6711" y="8475"/>
                  </a:moveTo>
                  <a:cubicBezTo>
                    <a:pt x="6900" y="8475"/>
                    <a:pt x="7058" y="8633"/>
                    <a:pt x="7058" y="8822"/>
                  </a:cubicBezTo>
                  <a:cubicBezTo>
                    <a:pt x="7058" y="9042"/>
                    <a:pt x="6900" y="9200"/>
                    <a:pt x="6711" y="9200"/>
                  </a:cubicBezTo>
                  <a:cubicBezTo>
                    <a:pt x="6522" y="9200"/>
                    <a:pt x="6365" y="9042"/>
                    <a:pt x="6365" y="8822"/>
                  </a:cubicBezTo>
                  <a:cubicBezTo>
                    <a:pt x="6365" y="8633"/>
                    <a:pt x="6522" y="8475"/>
                    <a:pt x="6711" y="8475"/>
                  </a:cubicBezTo>
                  <a:close/>
                  <a:moveTo>
                    <a:pt x="6711" y="9893"/>
                  </a:moveTo>
                  <a:cubicBezTo>
                    <a:pt x="6900" y="9893"/>
                    <a:pt x="7058" y="10050"/>
                    <a:pt x="7058" y="10239"/>
                  </a:cubicBezTo>
                  <a:cubicBezTo>
                    <a:pt x="7058" y="10428"/>
                    <a:pt x="6900" y="10617"/>
                    <a:pt x="6711" y="10617"/>
                  </a:cubicBezTo>
                  <a:lnTo>
                    <a:pt x="2489" y="10617"/>
                  </a:lnTo>
                  <a:cubicBezTo>
                    <a:pt x="2300" y="10617"/>
                    <a:pt x="2143" y="10460"/>
                    <a:pt x="2143" y="10239"/>
                  </a:cubicBezTo>
                  <a:cubicBezTo>
                    <a:pt x="2143" y="10050"/>
                    <a:pt x="2300" y="9893"/>
                    <a:pt x="2489" y="9893"/>
                  </a:cubicBez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8"/>
                    <a:pt x="158" y="12004"/>
                    <a:pt x="379" y="12004"/>
                  </a:cubicBezTo>
                  <a:lnTo>
                    <a:pt x="8790" y="12004"/>
                  </a:lnTo>
                  <a:cubicBezTo>
                    <a:pt x="8979" y="12004"/>
                    <a:pt x="9137" y="11878"/>
                    <a:pt x="9137" y="11657"/>
                  </a:cubicBezTo>
                  <a:lnTo>
                    <a:pt x="9137" y="2804"/>
                  </a:lnTo>
                  <a:lnTo>
                    <a:pt x="6711" y="2804"/>
                  </a:lnTo>
                  <a:cubicBezTo>
                    <a:pt x="6522" y="2804"/>
                    <a:pt x="6365" y="2647"/>
                    <a:pt x="6365" y="2458"/>
                  </a:cubicBezTo>
                  <a:lnTo>
                    <a:pt x="63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71"/>
            <p:cNvSpPr/>
            <p:nvPr/>
          </p:nvSpPr>
          <p:spPr>
            <a:xfrm>
              <a:off x="-48155075" y="3322575"/>
              <a:ext cx="52775" cy="53575"/>
            </a:xfrm>
            <a:custGeom>
              <a:avLst/>
              <a:gdLst/>
              <a:ahLst/>
              <a:cxnLst/>
              <a:rect l="l" t="t" r="r" b="b"/>
              <a:pathLst>
                <a:path w="2111" h="2143" extrusionOk="0">
                  <a:moveTo>
                    <a:pt x="1355" y="1"/>
                  </a:moveTo>
                  <a:cubicBezTo>
                    <a:pt x="1197" y="725"/>
                    <a:pt x="662" y="1261"/>
                    <a:pt x="0" y="1387"/>
                  </a:cubicBez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71"/>
            <p:cNvSpPr/>
            <p:nvPr/>
          </p:nvSpPr>
          <p:spPr>
            <a:xfrm>
              <a:off x="-48014100" y="3417100"/>
              <a:ext cx="53575" cy="18125"/>
            </a:xfrm>
            <a:custGeom>
              <a:avLst/>
              <a:gdLst/>
              <a:ahLst/>
              <a:cxnLst/>
              <a:rect l="l" t="t" r="r" b="b"/>
              <a:pathLst>
                <a:path w="2143" h="725" extrusionOk="0">
                  <a:moveTo>
                    <a:pt x="1" y="0"/>
                  </a:moveTo>
                  <a:lnTo>
                    <a:pt x="1" y="725"/>
                  </a:lnTo>
                  <a:lnTo>
                    <a:pt x="2143" y="725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71"/>
            <p:cNvSpPr/>
            <p:nvPr/>
          </p:nvSpPr>
          <p:spPr>
            <a:xfrm>
              <a:off x="-48014100" y="3289500"/>
              <a:ext cx="53575" cy="110300"/>
            </a:xfrm>
            <a:custGeom>
              <a:avLst/>
              <a:gdLst/>
              <a:ahLst/>
              <a:cxnLst/>
              <a:rect l="l" t="t" r="r" b="b"/>
              <a:pathLst>
                <a:path w="2143" h="4412" extrusionOk="0">
                  <a:moveTo>
                    <a:pt x="1" y="0"/>
                  </a:moveTo>
                  <a:lnTo>
                    <a:pt x="1" y="4411"/>
                  </a:lnTo>
                  <a:lnTo>
                    <a:pt x="2143" y="4411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71"/>
            <p:cNvSpPr/>
            <p:nvPr/>
          </p:nvSpPr>
          <p:spPr>
            <a:xfrm>
              <a:off x="-48014100" y="3451750"/>
              <a:ext cx="53575" cy="48075"/>
            </a:xfrm>
            <a:custGeom>
              <a:avLst/>
              <a:gdLst/>
              <a:ahLst/>
              <a:cxnLst/>
              <a:rect l="l" t="t" r="r" b="b"/>
              <a:pathLst>
                <a:path w="2143" h="1923" extrusionOk="0">
                  <a:moveTo>
                    <a:pt x="1" y="0"/>
                  </a:moveTo>
                  <a:lnTo>
                    <a:pt x="1" y="883"/>
                  </a:lnTo>
                  <a:cubicBezTo>
                    <a:pt x="1" y="1450"/>
                    <a:pt x="473" y="1922"/>
                    <a:pt x="1072" y="1922"/>
                  </a:cubicBezTo>
                  <a:cubicBezTo>
                    <a:pt x="1670" y="1922"/>
                    <a:pt x="2143" y="1450"/>
                    <a:pt x="2143" y="883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71"/>
            <p:cNvSpPr/>
            <p:nvPr/>
          </p:nvSpPr>
          <p:spPr>
            <a:xfrm>
              <a:off x="-48011725" y="3220375"/>
              <a:ext cx="48050" cy="51025"/>
            </a:xfrm>
            <a:custGeom>
              <a:avLst/>
              <a:gdLst/>
              <a:ahLst/>
              <a:cxnLst/>
              <a:rect l="l" t="t" r="r" b="b"/>
              <a:pathLst>
                <a:path w="1922" h="2041" extrusionOk="0">
                  <a:moveTo>
                    <a:pt x="985" y="1"/>
                  </a:moveTo>
                  <a:cubicBezTo>
                    <a:pt x="843" y="1"/>
                    <a:pt x="693" y="72"/>
                    <a:pt x="630" y="213"/>
                  </a:cubicBezTo>
                  <a:lnTo>
                    <a:pt x="0" y="2041"/>
                  </a:lnTo>
                  <a:lnTo>
                    <a:pt x="1922" y="2041"/>
                  </a:lnTo>
                  <a:lnTo>
                    <a:pt x="1292" y="213"/>
                  </a:lnTo>
                  <a:cubicBezTo>
                    <a:pt x="1260" y="72"/>
                    <a:pt x="1126" y="1"/>
                    <a:pt x="9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5" name="Google Shape;6415;p71"/>
          <p:cNvGrpSpPr/>
          <p:nvPr/>
        </p:nvGrpSpPr>
        <p:grpSpPr>
          <a:xfrm>
            <a:off x="3599912" y="3482352"/>
            <a:ext cx="278692" cy="331130"/>
            <a:chOff x="-48233050" y="3569725"/>
            <a:chExt cx="252050" cy="299475"/>
          </a:xfrm>
        </p:grpSpPr>
        <p:sp>
          <p:nvSpPr>
            <p:cNvPr id="6416" name="Google Shape;6416;p71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71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71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9" name="Google Shape;6419;p71"/>
          <p:cNvGrpSpPr/>
          <p:nvPr/>
        </p:nvGrpSpPr>
        <p:grpSpPr>
          <a:xfrm>
            <a:off x="3622109" y="3887480"/>
            <a:ext cx="234298" cy="334447"/>
            <a:chOff x="-48216525" y="3936125"/>
            <a:chExt cx="211900" cy="302475"/>
          </a:xfrm>
        </p:grpSpPr>
        <p:sp>
          <p:nvSpPr>
            <p:cNvPr id="6420" name="Google Shape;6420;p71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71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71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71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4" name="Google Shape;6424;p71"/>
          <p:cNvGrpSpPr/>
          <p:nvPr/>
        </p:nvGrpSpPr>
        <p:grpSpPr>
          <a:xfrm>
            <a:off x="5631506" y="3074957"/>
            <a:ext cx="331821" cy="331848"/>
            <a:chOff x="-46410500" y="3201275"/>
            <a:chExt cx="300100" cy="300125"/>
          </a:xfrm>
        </p:grpSpPr>
        <p:sp>
          <p:nvSpPr>
            <p:cNvPr id="6425" name="Google Shape;6425;p71"/>
            <p:cNvSpPr/>
            <p:nvPr/>
          </p:nvSpPr>
          <p:spPr>
            <a:xfrm>
              <a:off x="-46358500" y="3201275"/>
              <a:ext cx="37825" cy="87450"/>
            </a:xfrm>
            <a:custGeom>
              <a:avLst/>
              <a:gdLst/>
              <a:ahLst/>
              <a:cxnLst/>
              <a:rect l="l" t="t" r="r" b="b"/>
              <a:pathLst>
                <a:path w="1513" h="3498" extrusionOk="0">
                  <a:moveTo>
                    <a:pt x="768" y="1"/>
                  </a:moveTo>
                  <a:cubicBezTo>
                    <a:pt x="677" y="1"/>
                    <a:pt x="583" y="32"/>
                    <a:pt x="504" y="95"/>
                  </a:cubicBezTo>
                  <a:cubicBezTo>
                    <a:pt x="0" y="599"/>
                    <a:pt x="0" y="1482"/>
                    <a:pt x="504" y="1986"/>
                  </a:cubicBezTo>
                  <a:cubicBezTo>
                    <a:pt x="725" y="2238"/>
                    <a:pt x="725" y="2616"/>
                    <a:pt x="504" y="2899"/>
                  </a:cubicBezTo>
                  <a:cubicBezTo>
                    <a:pt x="378" y="3025"/>
                    <a:pt x="378" y="3246"/>
                    <a:pt x="504" y="3403"/>
                  </a:cubicBezTo>
                  <a:cubicBezTo>
                    <a:pt x="567" y="3466"/>
                    <a:pt x="654" y="3498"/>
                    <a:pt x="744" y="3498"/>
                  </a:cubicBezTo>
                  <a:cubicBezTo>
                    <a:pt x="835" y="3498"/>
                    <a:pt x="929" y="3466"/>
                    <a:pt x="1008" y="3403"/>
                  </a:cubicBezTo>
                  <a:cubicBezTo>
                    <a:pt x="1512" y="2899"/>
                    <a:pt x="1512" y="2017"/>
                    <a:pt x="1008" y="1513"/>
                  </a:cubicBezTo>
                  <a:cubicBezTo>
                    <a:pt x="788" y="1293"/>
                    <a:pt x="788" y="851"/>
                    <a:pt x="1008" y="599"/>
                  </a:cubicBezTo>
                  <a:cubicBezTo>
                    <a:pt x="1134" y="505"/>
                    <a:pt x="1134" y="253"/>
                    <a:pt x="1008" y="95"/>
                  </a:cubicBezTo>
                  <a:cubicBezTo>
                    <a:pt x="945" y="32"/>
                    <a:pt x="859" y="1"/>
                    <a:pt x="7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71"/>
            <p:cNvSpPr/>
            <p:nvPr/>
          </p:nvSpPr>
          <p:spPr>
            <a:xfrm>
              <a:off x="-46307325" y="3201275"/>
              <a:ext cx="38625" cy="88250"/>
            </a:xfrm>
            <a:custGeom>
              <a:avLst/>
              <a:gdLst/>
              <a:ahLst/>
              <a:cxnLst/>
              <a:rect l="l" t="t" r="r" b="b"/>
              <a:pathLst>
                <a:path w="1545" h="3530" extrusionOk="0">
                  <a:moveTo>
                    <a:pt x="781" y="1"/>
                  </a:moveTo>
                  <a:cubicBezTo>
                    <a:pt x="686" y="1"/>
                    <a:pt x="584" y="32"/>
                    <a:pt x="505" y="95"/>
                  </a:cubicBezTo>
                  <a:cubicBezTo>
                    <a:pt x="1" y="599"/>
                    <a:pt x="1" y="1482"/>
                    <a:pt x="505" y="1986"/>
                  </a:cubicBezTo>
                  <a:cubicBezTo>
                    <a:pt x="788" y="2238"/>
                    <a:pt x="788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631" y="3498"/>
                    <a:pt x="694" y="3529"/>
                    <a:pt x="788" y="3529"/>
                  </a:cubicBezTo>
                  <a:cubicBezTo>
                    <a:pt x="851" y="3529"/>
                    <a:pt x="978" y="3498"/>
                    <a:pt x="1009" y="3403"/>
                  </a:cubicBezTo>
                  <a:cubicBezTo>
                    <a:pt x="1545" y="2899"/>
                    <a:pt x="1545" y="2017"/>
                    <a:pt x="1009" y="1513"/>
                  </a:cubicBezTo>
                  <a:cubicBezTo>
                    <a:pt x="788" y="1293"/>
                    <a:pt x="788" y="851"/>
                    <a:pt x="1009" y="599"/>
                  </a:cubicBezTo>
                  <a:cubicBezTo>
                    <a:pt x="1135" y="505"/>
                    <a:pt x="1135" y="253"/>
                    <a:pt x="1009" y="95"/>
                  </a:cubicBezTo>
                  <a:cubicBezTo>
                    <a:pt x="962" y="32"/>
                    <a:pt x="875" y="1"/>
                    <a:pt x="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71"/>
            <p:cNvSpPr/>
            <p:nvPr/>
          </p:nvSpPr>
          <p:spPr>
            <a:xfrm>
              <a:off x="-46253750" y="3201275"/>
              <a:ext cx="38600" cy="87450"/>
            </a:xfrm>
            <a:custGeom>
              <a:avLst/>
              <a:gdLst/>
              <a:ahLst/>
              <a:cxnLst/>
              <a:rect l="l" t="t" r="r" b="b"/>
              <a:pathLst>
                <a:path w="1544" h="3498" extrusionOk="0">
                  <a:moveTo>
                    <a:pt x="800" y="1"/>
                  </a:moveTo>
                  <a:cubicBezTo>
                    <a:pt x="709" y="1"/>
                    <a:pt x="615" y="32"/>
                    <a:pt x="536" y="95"/>
                  </a:cubicBezTo>
                  <a:cubicBezTo>
                    <a:pt x="0" y="599"/>
                    <a:pt x="0" y="1482"/>
                    <a:pt x="536" y="1986"/>
                  </a:cubicBezTo>
                  <a:cubicBezTo>
                    <a:pt x="756" y="2238"/>
                    <a:pt x="756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599" y="3466"/>
                    <a:pt x="685" y="3498"/>
                    <a:pt x="776" y="3498"/>
                  </a:cubicBezTo>
                  <a:cubicBezTo>
                    <a:pt x="867" y="3498"/>
                    <a:pt x="961" y="3466"/>
                    <a:pt x="1040" y="3403"/>
                  </a:cubicBezTo>
                  <a:cubicBezTo>
                    <a:pt x="1544" y="2899"/>
                    <a:pt x="1544" y="2017"/>
                    <a:pt x="1040" y="1513"/>
                  </a:cubicBezTo>
                  <a:cubicBezTo>
                    <a:pt x="788" y="1293"/>
                    <a:pt x="788" y="851"/>
                    <a:pt x="1040" y="599"/>
                  </a:cubicBezTo>
                  <a:cubicBezTo>
                    <a:pt x="1166" y="505"/>
                    <a:pt x="1166" y="253"/>
                    <a:pt x="1040" y="95"/>
                  </a:cubicBezTo>
                  <a:cubicBezTo>
                    <a:pt x="977" y="32"/>
                    <a:pt x="890" y="1"/>
                    <a:pt x="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71"/>
            <p:cNvSpPr/>
            <p:nvPr/>
          </p:nvSpPr>
          <p:spPr>
            <a:xfrm>
              <a:off x="-46410500" y="3306025"/>
              <a:ext cx="300100" cy="141025"/>
            </a:xfrm>
            <a:custGeom>
              <a:avLst/>
              <a:gdLst/>
              <a:ahLst/>
              <a:cxnLst/>
              <a:rect l="l" t="t" r="r" b="b"/>
              <a:pathLst>
                <a:path w="12004" h="5641" extrusionOk="0">
                  <a:moveTo>
                    <a:pt x="10933" y="1419"/>
                  </a:moveTo>
                  <a:cubicBezTo>
                    <a:pt x="11122" y="1419"/>
                    <a:pt x="11279" y="1576"/>
                    <a:pt x="11279" y="1765"/>
                  </a:cubicBezTo>
                  <a:cubicBezTo>
                    <a:pt x="11248" y="3057"/>
                    <a:pt x="10208" y="4128"/>
                    <a:pt x="8980" y="4223"/>
                  </a:cubicBezTo>
                  <a:cubicBezTo>
                    <a:pt x="9389" y="3404"/>
                    <a:pt x="9673" y="2458"/>
                    <a:pt x="9799" y="1419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2458"/>
                    <a:pt x="694" y="4412"/>
                    <a:pt x="1923" y="5640"/>
                  </a:cubicBezTo>
                  <a:lnTo>
                    <a:pt x="7971" y="5640"/>
                  </a:lnTo>
                  <a:cubicBezTo>
                    <a:pt x="8192" y="5420"/>
                    <a:pt x="8381" y="5168"/>
                    <a:pt x="8539" y="4916"/>
                  </a:cubicBezTo>
                  <a:lnTo>
                    <a:pt x="8854" y="4916"/>
                  </a:lnTo>
                  <a:cubicBezTo>
                    <a:pt x="10586" y="4916"/>
                    <a:pt x="12004" y="3498"/>
                    <a:pt x="12004" y="1765"/>
                  </a:cubicBezTo>
                  <a:cubicBezTo>
                    <a:pt x="11941" y="1198"/>
                    <a:pt x="11469" y="726"/>
                    <a:pt x="10933" y="726"/>
                  </a:cubicBezTo>
                  <a:lnTo>
                    <a:pt x="9862" y="726"/>
                  </a:lnTo>
                  <a:lnTo>
                    <a:pt x="9862" y="348"/>
                  </a:lnTo>
                  <a:cubicBezTo>
                    <a:pt x="9862" y="159"/>
                    <a:pt x="970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71"/>
            <p:cNvSpPr/>
            <p:nvPr/>
          </p:nvSpPr>
          <p:spPr>
            <a:xfrm>
              <a:off x="-46401050" y="3465925"/>
              <a:ext cx="226075" cy="35475"/>
            </a:xfrm>
            <a:custGeom>
              <a:avLst/>
              <a:gdLst/>
              <a:ahLst/>
              <a:cxnLst/>
              <a:rect l="l" t="t" r="r" b="b"/>
              <a:pathLst>
                <a:path w="9043" h="1419" extrusionOk="0">
                  <a:moveTo>
                    <a:pt x="473" y="0"/>
                  </a:moveTo>
                  <a:cubicBezTo>
                    <a:pt x="158" y="0"/>
                    <a:pt x="1" y="379"/>
                    <a:pt x="221" y="631"/>
                  </a:cubicBezTo>
                  <a:cubicBezTo>
                    <a:pt x="757" y="1135"/>
                    <a:pt x="1450" y="1418"/>
                    <a:pt x="2206" y="1418"/>
                  </a:cubicBezTo>
                  <a:lnTo>
                    <a:pt x="6837" y="1418"/>
                  </a:lnTo>
                  <a:cubicBezTo>
                    <a:pt x="7593" y="1418"/>
                    <a:pt x="8318" y="1135"/>
                    <a:pt x="8822" y="631"/>
                  </a:cubicBezTo>
                  <a:cubicBezTo>
                    <a:pt x="9043" y="379"/>
                    <a:pt x="8948" y="0"/>
                    <a:pt x="86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0" name="Google Shape;6430;p71"/>
          <p:cNvGrpSpPr/>
          <p:nvPr/>
        </p:nvGrpSpPr>
        <p:grpSpPr>
          <a:xfrm>
            <a:off x="5631506" y="3481661"/>
            <a:ext cx="331821" cy="332705"/>
            <a:chOff x="-46409700" y="3569100"/>
            <a:chExt cx="300100" cy="300900"/>
          </a:xfrm>
        </p:grpSpPr>
        <p:sp>
          <p:nvSpPr>
            <p:cNvPr id="6431" name="Google Shape;6431;p71"/>
            <p:cNvSpPr/>
            <p:nvPr/>
          </p:nvSpPr>
          <p:spPr>
            <a:xfrm>
              <a:off x="-46234850" y="3569100"/>
              <a:ext cx="18125" cy="52800"/>
            </a:xfrm>
            <a:custGeom>
              <a:avLst/>
              <a:gdLst/>
              <a:ahLst/>
              <a:cxnLst/>
              <a:rect l="l" t="t" r="r" b="b"/>
              <a:pathLst>
                <a:path w="725" h="2112" extrusionOk="0">
                  <a:moveTo>
                    <a:pt x="0" y="1"/>
                  </a:moveTo>
                  <a:lnTo>
                    <a:pt x="0" y="2111"/>
                  </a:lnTo>
                  <a:lnTo>
                    <a:pt x="725" y="2111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71"/>
            <p:cNvSpPr/>
            <p:nvPr/>
          </p:nvSpPr>
          <p:spPr>
            <a:xfrm>
              <a:off x="-46270300" y="3745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71"/>
            <p:cNvSpPr/>
            <p:nvPr/>
          </p:nvSpPr>
          <p:spPr>
            <a:xfrm>
              <a:off x="-46305750" y="3710875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662"/>
                  </a:moveTo>
                  <a:cubicBezTo>
                    <a:pt x="2364" y="662"/>
                    <a:pt x="2836" y="1135"/>
                    <a:pt x="2836" y="1733"/>
                  </a:cubicBezTo>
                  <a:cubicBezTo>
                    <a:pt x="2836" y="2332"/>
                    <a:pt x="2364" y="2804"/>
                    <a:pt x="1765" y="2804"/>
                  </a:cubicBezTo>
                  <a:cubicBezTo>
                    <a:pt x="1198" y="2804"/>
                    <a:pt x="725" y="2332"/>
                    <a:pt x="725" y="1733"/>
                  </a:cubicBezTo>
                  <a:cubicBezTo>
                    <a:pt x="725" y="1135"/>
                    <a:pt x="1198" y="662"/>
                    <a:pt x="1765" y="662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cubicBezTo>
                    <a:pt x="1" y="2741"/>
                    <a:pt x="788" y="3529"/>
                    <a:pt x="1765" y="3529"/>
                  </a:cubicBezTo>
                  <a:cubicBezTo>
                    <a:pt x="2773" y="3529"/>
                    <a:pt x="3561" y="2741"/>
                    <a:pt x="3561" y="1765"/>
                  </a:cubicBezTo>
                  <a:cubicBezTo>
                    <a:pt x="3561" y="788"/>
                    <a:pt x="2773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71"/>
            <p:cNvSpPr/>
            <p:nvPr/>
          </p:nvSpPr>
          <p:spPr>
            <a:xfrm>
              <a:off x="-46409700" y="3569900"/>
              <a:ext cx="300100" cy="300100"/>
            </a:xfrm>
            <a:custGeom>
              <a:avLst/>
              <a:gdLst/>
              <a:ahLst/>
              <a:cxnLst/>
              <a:rect l="l" t="t" r="r" b="b"/>
              <a:pathLst>
                <a:path w="12004" h="12004" extrusionOk="0">
                  <a:moveTo>
                    <a:pt x="5923" y="4978"/>
                  </a:moveTo>
                  <a:cubicBezTo>
                    <a:pt x="7278" y="4978"/>
                    <a:pt x="8381" y="6081"/>
                    <a:pt x="8381" y="7404"/>
                  </a:cubicBezTo>
                  <a:cubicBezTo>
                    <a:pt x="8412" y="8758"/>
                    <a:pt x="7309" y="9830"/>
                    <a:pt x="5923" y="9830"/>
                  </a:cubicBezTo>
                  <a:cubicBezTo>
                    <a:pt x="4600" y="9830"/>
                    <a:pt x="3497" y="8727"/>
                    <a:pt x="3497" y="7404"/>
                  </a:cubicBezTo>
                  <a:cubicBezTo>
                    <a:pt x="3497" y="6081"/>
                    <a:pt x="4600" y="4978"/>
                    <a:pt x="5923" y="4978"/>
                  </a:cubicBezTo>
                  <a:close/>
                  <a:moveTo>
                    <a:pt x="2426" y="9861"/>
                  </a:moveTo>
                  <a:cubicBezTo>
                    <a:pt x="2647" y="9861"/>
                    <a:pt x="2773" y="10019"/>
                    <a:pt x="2773" y="10208"/>
                  </a:cubicBezTo>
                  <a:cubicBezTo>
                    <a:pt x="2773" y="10397"/>
                    <a:pt x="2647" y="10554"/>
                    <a:pt x="2426" y="10554"/>
                  </a:cubicBezTo>
                  <a:lnTo>
                    <a:pt x="1733" y="10554"/>
                  </a:lnTo>
                  <a:cubicBezTo>
                    <a:pt x="1512" y="10554"/>
                    <a:pt x="1386" y="10397"/>
                    <a:pt x="1386" y="10208"/>
                  </a:cubicBezTo>
                  <a:cubicBezTo>
                    <a:pt x="1386" y="10019"/>
                    <a:pt x="1512" y="9861"/>
                    <a:pt x="1733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1657"/>
                  </a:lnTo>
                  <a:cubicBezTo>
                    <a:pt x="0" y="11846"/>
                    <a:pt x="158" y="12003"/>
                    <a:pt x="347" y="12003"/>
                  </a:cubicBezTo>
                  <a:lnTo>
                    <a:pt x="11657" y="12003"/>
                  </a:lnTo>
                  <a:cubicBezTo>
                    <a:pt x="11846" y="12003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09" y="2331"/>
                    <a:pt x="11878" y="2237"/>
                    <a:pt x="11846" y="2205"/>
                  </a:cubicBezTo>
                  <a:lnTo>
                    <a:pt x="9830" y="189"/>
                  </a:lnTo>
                  <a:lnTo>
                    <a:pt x="9830" y="3875"/>
                  </a:lnTo>
                  <a:cubicBezTo>
                    <a:pt x="9830" y="4064"/>
                    <a:pt x="9672" y="4222"/>
                    <a:pt x="9483" y="4222"/>
                  </a:cubicBezTo>
                  <a:lnTo>
                    <a:pt x="2458" y="4222"/>
                  </a:lnTo>
                  <a:cubicBezTo>
                    <a:pt x="2269" y="4222"/>
                    <a:pt x="2111" y="4064"/>
                    <a:pt x="2111" y="3875"/>
                  </a:cubicBez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71"/>
            <p:cNvSpPr/>
            <p:nvPr/>
          </p:nvSpPr>
          <p:spPr>
            <a:xfrm>
              <a:off x="-46341175" y="3569100"/>
              <a:ext cx="159125" cy="87450"/>
            </a:xfrm>
            <a:custGeom>
              <a:avLst/>
              <a:gdLst/>
              <a:ahLst/>
              <a:cxnLst/>
              <a:rect l="l" t="t" r="r" b="b"/>
              <a:pathLst>
                <a:path w="636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6364" y="3498"/>
                  </a:lnTo>
                  <a:lnTo>
                    <a:pt x="6364" y="1"/>
                  </a:lnTo>
                  <a:lnTo>
                    <a:pt x="5640" y="1"/>
                  </a:lnTo>
                  <a:lnTo>
                    <a:pt x="5640" y="2426"/>
                  </a:lnTo>
                  <a:cubicBezTo>
                    <a:pt x="5640" y="2647"/>
                    <a:pt x="5482" y="2773"/>
                    <a:pt x="5293" y="2773"/>
                  </a:cubicBezTo>
                  <a:lnTo>
                    <a:pt x="3875" y="2773"/>
                  </a:lnTo>
                  <a:cubicBezTo>
                    <a:pt x="3655" y="2773"/>
                    <a:pt x="3497" y="2647"/>
                    <a:pt x="3497" y="2426"/>
                  </a:cubicBezTo>
                  <a:lnTo>
                    <a:pt x="349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6" name="Google Shape;6436;p71"/>
          <p:cNvGrpSpPr/>
          <p:nvPr/>
        </p:nvGrpSpPr>
        <p:grpSpPr>
          <a:xfrm>
            <a:off x="5620187" y="3888365"/>
            <a:ext cx="354460" cy="334447"/>
            <a:chOff x="-46422300" y="3936925"/>
            <a:chExt cx="320575" cy="302475"/>
          </a:xfrm>
        </p:grpSpPr>
        <p:sp>
          <p:nvSpPr>
            <p:cNvPr id="6437" name="Google Shape;6437;p71"/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71"/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9" name="Google Shape;6439;p71"/>
          <p:cNvGrpSpPr/>
          <p:nvPr/>
        </p:nvGrpSpPr>
        <p:grpSpPr>
          <a:xfrm>
            <a:off x="7280492" y="3472097"/>
            <a:ext cx="332705" cy="331821"/>
            <a:chOff x="-44914800" y="3560450"/>
            <a:chExt cx="300900" cy="300100"/>
          </a:xfrm>
        </p:grpSpPr>
        <p:sp>
          <p:nvSpPr>
            <p:cNvPr id="6440" name="Google Shape;6440;p71"/>
            <p:cNvSpPr/>
            <p:nvPr/>
          </p:nvSpPr>
          <p:spPr>
            <a:xfrm>
              <a:off x="-44914800" y="3560450"/>
              <a:ext cx="300900" cy="300100"/>
            </a:xfrm>
            <a:custGeom>
              <a:avLst/>
              <a:gdLst/>
              <a:ahLst/>
              <a:cxnLst/>
              <a:rect l="l" t="t" r="r" b="b"/>
              <a:pathLst>
                <a:path w="12036" h="12004" extrusionOk="0">
                  <a:moveTo>
                    <a:pt x="9893" y="1418"/>
                  </a:moveTo>
                  <a:lnTo>
                    <a:pt x="9893" y="1764"/>
                  </a:lnTo>
                  <a:cubicBezTo>
                    <a:pt x="9893" y="1953"/>
                    <a:pt x="10051" y="2111"/>
                    <a:pt x="10240" y="2111"/>
                  </a:cubicBezTo>
                  <a:lnTo>
                    <a:pt x="10618" y="2111"/>
                  </a:lnTo>
                  <a:lnTo>
                    <a:pt x="10618" y="9924"/>
                  </a:lnTo>
                  <a:lnTo>
                    <a:pt x="10240" y="9924"/>
                  </a:lnTo>
                  <a:cubicBezTo>
                    <a:pt x="10051" y="9924"/>
                    <a:pt x="9893" y="10082"/>
                    <a:pt x="9893" y="10271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71"/>
                  </a:lnTo>
                  <a:cubicBezTo>
                    <a:pt x="2143" y="10082"/>
                    <a:pt x="1985" y="9924"/>
                    <a:pt x="1796" y="9924"/>
                  </a:cubicBezTo>
                  <a:lnTo>
                    <a:pt x="1450" y="9924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53"/>
                    <a:pt x="158" y="2111"/>
                    <a:pt x="379" y="2111"/>
                  </a:cubicBezTo>
                  <a:lnTo>
                    <a:pt x="725" y="2111"/>
                  </a:lnTo>
                  <a:lnTo>
                    <a:pt x="725" y="9861"/>
                  </a:lnTo>
                  <a:lnTo>
                    <a:pt x="379" y="9861"/>
                  </a:lnTo>
                  <a:cubicBezTo>
                    <a:pt x="158" y="9861"/>
                    <a:pt x="1" y="10019"/>
                    <a:pt x="1" y="10208"/>
                  </a:cubicBezTo>
                  <a:lnTo>
                    <a:pt x="1" y="11657"/>
                  </a:lnTo>
                  <a:cubicBezTo>
                    <a:pt x="1" y="11846"/>
                    <a:pt x="158" y="12003"/>
                    <a:pt x="379" y="12003"/>
                  </a:cubicBezTo>
                  <a:lnTo>
                    <a:pt x="1796" y="12003"/>
                  </a:lnTo>
                  <a:cubicBezTo>
                    <a:pt x="1985" y="12003"/>
                    <a:pt x="2143" y="11846"/>
                    <a:pt x="2143" y="11657"/>
                  </a:cubicBezTo>
                  <a:lnTo>
                    <a:pt x="2143" y="11279"/>
                  </a:lnTo>
                  <a:lnTo>
                    <a:pt x="9893" y="11279"/>
                  </a:lnTo>
                  <a:lnTo>
                    <a:pt x="9893" y="11657"/>
                  </a:lnTo>
                  <a:cubicBezTo>
                    <a:pt x="9893" y="11846"/>
                    <a:pt x="10051" y="12003"/>
                    <a:pt x="10240" y="12003"/>
                  </a:cubicBezTo>
                  <a:lnTo>
                    <a:pt x="11657" y="12003"/>
                  </a:lnTo>
                  <a:cubicBezTo>
                    <a:pt x="11878" y="12003"/>
                    <a:pt x="12036" y="11846"/>
                    <a:pt x="12036" y="11657"/>
                  </a:cubicBezTo>
                  <a:lnTo>
                    <a:pt x="12036" y="10208"/>
                  </a:lnTo>
                  <a:cubicBezTo>
                    <a:pt x="12036" y="10019"/>
                    <a:pt x="11878" y="9861"/>
                    <a:pt x="11657" y="9861"/>
                  </a:cubicBezTo>
                  <a:lnTo>
                    <a:pt x="11311" y="9861"/>
                  </a:lnTo>
                  <a:lnTo>
                    <a:pt x="11311" y="2111"/>
                  </a:lnTo>
                  <a:lnTo>
                    <a:pt x="11657" y="2111"/>
                  </a:lnTo>
                  <a:cubicBezTo>
                    <a:pt x="11878" y="2111"/>
                    <a:pt x="12036" y="1953"/>
                    <a:pt x="12036" y="1764"/>
                  </a:cubicBezTo>
                  <a:lnTo>
                    <a:pt x="12036" y="347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47"/>
                  </a:cubicBezTo>
                  <a:lnTo>
                    <a:pt x="9893" y="693"/>
                  </a:ln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71"/>
            <p:cNvSpPr/>
            <p:nvPr/>
          </p:nvSpPr>
          <p:spPr>
            <a:xfrm>
              <a:off x="-44861250" y="3632100"/>
              <a:ext cx="193800" cy="146525"/>
            </a:xfrm>
            <a:custGeom>
              <a:avLst/>
              <a:gdLst/>
              <a:ahLst/>
              <a:cxnLst/>
              <a:rect l="l" t="t" r="r" b="b"/>
              <a:pathLst>
                <a:path w="7752" h="5861" extrusionOk="0">
                  <a:moveTo>
                    <a:pt x="3845" y="1009"/>
                  </a:moveTo>
                  <a:cubicBezTo>
                    <a:pt x="4443" y="1009"/>
                    <a:pt x="4916" y="1482"/>
                    <a:pt x="4916" y="2080"/>
                  </a:cubicBezTo>
                  <a:cubicBezTo>
                    <a:pt x="4916" y="2679"/>
                    <a:pt x="4443" y="3151"/>
                    <a:pt x="3845" y="3151"/>
                  </a:cubicBezTo>
                  <a:cubicBezTo>
                    <a:pt x="3277" y="3151"/>
                    <a:pt x="2805" y="2679"/>
                    <a:pt x="2805" y="2080"/>
                  </a:cubicBezTo>
                  <a:cubicBezTo>
                    <a:pt x="2805" y="1482"/>
                    <a:pt x="3277" y="1009"/>
                    <a:pt x="3845" y="1009"/>
                  </a:cubicBezTo>
                  <a:close/>
                  <a:moveTo>
                    <a:pt x="348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5829"/>
                  </a:lnTo>
                  <a:lnTo>
                    <a:pt x="2206" y="3624"/>
                  </a:lnTo>
                  <a:cubicBezTo>
                    <a:pt x="2269" y="3561"/>
                    <a:pt x="2356" y="3530"/>
                    <a:pt x="2447" y="3530"/>
                  </a:cubicBezTo>
                  <a:cubicBezTo>
                    <a:pt x="2537" y="3530"/>
                    <a:pt x="2632" y="3561"/>
                    <a:pt x="2710" y="3624"/>
                  </a:cubicBezTo>
                  <a:lnTo>
                    <a:pt x="3939" y="4821"/>
                  </a:lnTo>
                  <a:lnTo>
                    <a:pt x="5042" y="3656"/>
                  </a:lnTo>
                  <a:cubicBezTo>
                    <a:pt x="5136" y="3561"/>
                    <a:pt x="5199" y="3530"/>
                    <a:pt x="5294" y="3530"/>
                  </a:cubicBezTo>
                  <a:cubicBezTo>
                    <a:pt x="5388" y="3530"/>
                    <a:pt x="5483" y="3561"/>
                    <a:pt x="5546" y="3656"/>
                  </a:cubicBezTo>
                  <a:lnTo>
                    <a:pt x="7751" y="5861"/>
                  </a:lnTo>
                  <a:lnTo>
                    <a:pt x="7751" y="379"/>
                  </a:lnTo>
                  <a:cubicBezTo>
                    <a:pt x="7720" y="159"/>
                    <a:pt x="7562" y="1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71"/>
            <p:cNvSpPr/>
            <p:nvPr/>
          </p:nvSpPr>
          <p:spPr>
            <a:xfrm>
              <a:off x="-44773800" y="3675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71"/>
            <p:cNvSpPr/>
            <p:nvPr/>
          </p:nvSpPr>
          <p:spPr>
            <a:xfrm>
              <a:off x="-44750975" y="3741600"/>
              <a:ext cx="70900" cy="48050"/>
            </a:xfrm>
            <a:custGeom>
              <a:avLst/>
              <a:gdLst/>
              <a:ahLst/>
              <a:cxnLst/>
              <a:rect l="l" t="t" r="r" b="b"/>
              <a:pathLst>
                <a:path w="2836" h="1922" extrusionOk="0">
                  <a:moveTo>
                    <a:pt x="883" y="0"/>
                  </a:moveTo>
                  <a:lnTo>
                    <a:pt x="1" y="945"/>
                  </a:lnTo>
                  <a:lnTo>
                    <a:pt x="1009" y="1922"/>
                  </a:lnTo>
                  <a:lnTo>
                    <a:pt x="2836" y="192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71"/>
            <p:cNvSpPr/>
            <p:nvPr/>
          </p:nvSpPr>
          <p:spPr>
            <a:xfrm>
              <a:off x="-44848625" y="3740025"/>
              <a:ext cx="97675" cy="49625"/>
            </a:xfrm>
            <a:custGeom>
              <a:avLst/>
              <a:gdLst/>
              <a:ahLst/>
              <a:cxnLst/>
              <a:rect l="l" t="t" r="r" b="b"/>
              <a:pathLst>
                <a:path w="3907" h="1985" extrusionOk="0">
                  <a:moveTo>
                    <a:pt x="1985" y="0"/>
                  </a:moveTo>
                  <a:lnTo>
                    <a:pt x="0" y="1985"/>
                  </a:lnTo>
                  <a:lnTo>
                    <a:pt x="3907" y="1985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5" name="Google Shape;6445;p71"/>
          <p:cNvGrpSpPr/>
          <p:nvPr/>
        </p:nvGrpSpPr>
        <p:grpSpPr>
          <a:xfrm>
            <a:off x="1918660" y="3055165"/>
            <a:ext cx="330936" cy="330743"/>
            <a:chOff x="-49764975" y="3183375"/>
            <a:chExt cx="299300" cy="299125"/>
          </a:xfrm>
        </p:grpSpPr>
        <p:sp>
          <p:nvSpPr>
            <p:cNvPr id="6446" name="Google Shape;6446;p71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71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71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71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71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71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71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71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71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5" name="Google Shape;6455;p71"/>
          <p:cNvGrpSpPr/>
          <p:nvPr/>
        </p:nvGrpSpPr>
        <p:grpSpPr>
          <a:xfrm>
            <a:off x="1918660" y="3461897"/>
            <a:ext cx="330936" cy="332429"/>
            <a:chOff x="-49764975" y="3551225"/>
            <a:chExt cx="299300" cy="300650"/>
          </a:xfrm>
        </p:grpSpPr>
        <p:sp>
          <p:nvSpPr>
            <p:cNvPr id="6456" name="Google Shape;6456;p71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71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71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71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71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71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71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71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71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71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71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7" name="Google Shape;6467;p71"/>
          <p:cNvGrpSpPr/>
          <p:nvPr/>
        </p:nvGrpSpPr>
        <p:grpSpPr>
          <a:xfrm>
            <a:off x="1916477" y="3869845"/>
            <a:ext cx="335304" cy="332069"/>
            <a:chOff x="-49766550" y="3920175"/>
            <a:chExt cx="303250" cy="300325"/>
          </a:xfrm>
        </p:grpSpPr>
        <p:sp>
          <p:nvSpPr>
            <p:cNvPr id="6468" name="Google Shape;6468;p71"/>
            <p:cNvSpPr/>
            <p:nvPr/>
          </p:nvSpPr>
          <p:spPr>
            <a:xfrm>
              <a:off x="-49764975" y="3920175"/>
              <a:ext cx="228425" cy="89225"/>
            </a:xfrm>
            <a:custGeom>
              <a:avLst/>
              <a:gdLst/>
              <a:ahLst/>
              <a:cxnLst/>
              <a:rect l="l" t="t" r="r" b="b"/>
              <a:pathLst>
                <a:path w="9137" h="3569" extrusionOk="0">
                  <a:moveTo>
                    <a:pt x="4568" y="1"/>
                  </a:moveTo>
                  <a:cubicBezTo>
                    <a:pt x="2284" y="1"/>
                    <a:pt x="0" y="592"/>
                    <a:pt x="0" y="1773"/>
                  </a:cubicBezTo>
                  <a:cubicBezTo>
                    <a:pt x="0" y="2970"/>
                    <a:pt x="2300" y="3569"/>
                    <a:pt x="4568" y="3569"/>
                  </a:cubicBezTo>
                  <a:cubicBezTo>
                    <a:pt x="6837" y="3569"/>
                    <a:pt x="9137" y="2970"/>
                    <a:pt x="9137" y="1773"/>
                  </a:cubicBezTo>
                  <a:cubicBezTo>
                    <a:pt x="9137" y="592"/>
                    <a:pt x="6852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71"/>
            <p:cNvSpPr/>
            <p:nvPr/>
          </p:nvSpPr>
          <p:spPr>
            <a:xfrm>
              <a:off x="-49764975" y="3998350"/>
              <a:ext cx="141775" cy="115800"/>
            </a:xfrm>
            <a:custGeom>
              <a:avLst/>
              <a:gdLst/>
              <a:ahLst/>
              <a:cxnLst/>
              <a:rect l="l" t="t" r="r" b="b"/>
              <a:pathLst>
                <a:path w="5671" h="4632" extrusionOk="0">
                  <a:moveTo>
                    <a:pt x="0" y="1"/>
                  </a:moveTo>
                  <a:lnTo>
                    <a:pt x="0" y="3939"/>
                  </a:lnTo>
                  <a:cubicBezTo>
                    <a:pt x="0" y="4317"/>
                    <a:pt x="315" y="4632"/>
                    <a:pt x="693" y="4632"/>
                  </a:cubicBezTo>
                  <a:cubicBezTo>
                    <a:pt x="1103" y="4632"/>
                    <a:pt x="1418" y="4317"/>
                    <a:pt x="1418" y="3939"/>
                  </a:cubicBezTo>
                  <a:lnTo>
                    <a:pt x="1418" y="2868"/>
                  </a:lnTo>
                  <a:cubicBezTo>
                    <a:pt x="1418" y="2269"/>
                    <a:pt x="1890" y="1796"/>
                    <a:pt x="2457" y="1796"/>
                  </a:cubicBezTo>
                  <a:cubicBezTo>
                    <a:pt x="3056" y="1796"/>
                    <a:pt x="3529" y="2269"/>
                    <a:pt x="3529" y="2868"/>
                  </a:cubicBezTo>
                  <a:lnTo>
                    <a:pt x="3529" y="3592"/>
                  </a:lnTo>
                  <a:cubicBezTo>
                    <a:pt x="3529" y="3781"/>
                    <a:pt x="3686" y="3939"/>
                    <a:pt x="3875" y="3939"/>
                  </a:cubicBezTo>
                  <a:cubicBezTo>
                    <a:pt x="4096" y="3939"/>
                    <a:pt x="4253" y="3781"/>
                    <a:pt x="4253" y="3592"/>
                  </a:cubicBezTo>
                  <a:lnTo>
                    <a:pt x="4253" y="2868"/>
                  </a:lnTo>
                  <a:cubicBezTo>
                    <a:pt x="4253" y="2427"/>
                    <a:pt x="4568" y="1954"/>
                    <a:pt x="5041" y="1828"/>
                  </a:cubicBezTo>
                  <a:cubicBezTo>
                    <a:pt x="5104" y="1796"/>
                    <a:pt x="5198" y="1796"/>
                    <a:pt x="5293" y="1796"/>
                  </a:cubicBezTo>
                  <a:cubicBezTo>
                    <a:pt x="5513" y="1796"/>
                    <a:pt x="5671" y="1639"/>
                    <a:pt x="5671" y="1450"/>
                  </a:cubicBezTo>
                  <a:lnTo>
                    <a:pt x="5671" y="1040"/>
                  </a:lnTo>
                  <a:cubicBezTo>
                    <a:pt x="5293" y="1103"/>
                    <a:pt x="4946" y="1103"/>
                    <a:pt x="4600" y="1103"/>
                  </a:cubicBezTo>
                  <a:cubicBezTo>
                    <a:pt x="2899" y="1103"/>
                    <a:pt x="1008" y="78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71"/>
            <p:cNvSpPr/>
            <p:nvPr/>
          </p:nvSpPr>
          <p:spPr>
            <a:xfrm>
              <a:off x="-49627150" y="3996000"/>
              <a:ext cx="163850" cy="148100"/>
            </a:xfrm>
            <a:custGeom>
              <a:avLst/>
              <a:gdLst/>
              <a:ahLst/>
              <a:cxnLst/>
              <a:rect l="l" t="t" r="r" b="b"/>
              <a:pathLst>
                <a:path w="6554" h="5924" extrusionOk="0">
                  <a:moveTo>
                    <a:pt x="3655" y="725"/>
                  </a:moveTo>
                  <a:cubicBezTo>
                    <a:pt x="4348" y="1040"/>
                    <a:pt x="5041" y="1544"/>
                    <a:pt x="5451" y="2206"/>
                  </a:cubicBezTo>
                  <a:cubicBezTo>
                    <a:pt x="5766" y="2678"/>
                    <a:pt x="5860" y="3308"/>
                    <a:pt x="5671" y="3875"/>
                  </a:cubicBezTo>
                  <a:cubicBezTo>
                    <a:pt x="5451" y="4411"/>
                    <a:pt x="5041" y="4852"/>
                    <a:pt x="4443" y="5041"/>
                  </a:cubicBezTo>
                  <a:cubicBezTo>
                    <a:pt x="4171" y="5132"/>
                    <a:pt x="3899" y="5193"/>
                    <a:pt x="3655" y="5198"/>
                  </a:cubicBezTo>
                  <a:lnTo>
                    <a:pt x="3655" y="5198"/>
                  </a:lnTo>
                  <a:lnTo>
                    <a:pt x="3655" y="725"/>
                  </a:lnTo>
                  <a:close/>
                  <a:moveTo>
                    <a:pt x="3718" y="0"/>
                  </a:moveTo>
                  <a:cubicBezTo>
                    <a:pt x="3088" y="599"/>
                    <a:pt x="1985" y="914"/>
                    <a:pt x="820" y="1071"/>
                  </a:cubicBezTo>
                  <a:lnTo>
                    <a:pt x="820" y="1544"/>
                  </a:lnTo>
                  <a:cubicBezTo>
                    <a:pt x="820" y="2048"/>
                    <a:pt x="473" y="2489"/>
                    <a:pt x="0" y="2584"/>
                  </a:cubicBezTo>
                  <a:lnTo>
                    <a:pt x="1009" y="3938"/>
                  </a:lnTo>
                  <a:cubicBezTo>
                    <a:pt x="1619" y="4793"/>
                    <a:pt x="2554" y="5263"/>
                    <a:pt x="3557" y="5263"/>
                  </a:cubicBezTo>
                  <a:cubicBezTo>
                    <a:pt x="3579" y="5263"/>
                    <a:pt x="3601" y="5263"/>
                    <a:pt x="3624" y="5262"/>
                  </a:cubicBezTo>
                  <a:lnTo>
                    <a:pt x="3624" y="5262"/>
                  </a:lnTo>
                  <a:lnTo>
                    <a:pt x="3624" y="5923"/>
                  </a:lnTo>
                  <a:cubicBezTo>
                    <a:pt x="3970" y="5923"/>
                    <a:pt x="4317" y="5829"/>
                    <a:pt x="4632" y="5734"/>
                  </a:cubicBezTo>
                  <a:cubicBezTo>
                    <a:pt x="5419" y="5451"/>
                    <a:pt x="6018" y="4852"/>
                    <a:pt x="6301" y="4096"/>
                  </a:cubicBezTo>
                  <a:cubicBezTo>
                    <a:pt x="6553" y="3371"/>
                    <a:pt x="6459" y="2521"/>
                    <a:pt x="6018" y="1859"/>
                  </a:cubicBezTo>
                  <a:cubicBezTo>
                    <a:pt x="5451" y="1040"/>
                    <a:pt x="4632" y="41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71"/>
            <p:cNvSpPr/>
            <p:nvPr/>
          </p:nvSpPr>
          <p:spPr>
            <a:xfrm>
              <a:off x="-49766550" y="4061375"/>
              <a:ext cx="230000" cy="159125"/>
            </a:xfrm>
            <a:custGeom>
              <a:avLst/>
              <a:gdLst/>
              <a:ahLst/>
              <a:cxnLst/>
              <a:rect l="l" t="t" r="r" b="b"/>
              <a:pathLst>
                <a:path w="9200" h="6365" extrusionOk="0">
                  <a:moveTo>
                    <a:pt x="2489" y="0"/>
                  </a:moveTo>
                  <a:cubicBezTo>
                    <a:pt x="2300" y="0"/>
                    <a:pt x="2142" y="158"/>
                    <a:pt x="2142" y="347"/>
                  </a:cubicBezTo>
                  <a:lnTo>
                    <a:pt x="2142" y="1418"/>
                  </a:lnTo>
                  <a:cubicBezTo>
                    <a:pt x="2142" y="2205"/>
                    <a:pt x="1481" y="2836"/>
                    <a:pt x="725" y="2836"/>
                  </a:cubicBezTo>
                  <a:cubicBezTo>
                    <a:pt x="441" y="2836"/>
                    <a:pt x="221" y="2741"/>
                    <a:pt x="0" y="2647"/>
                  </a:cubicBezTo>
                  <a:lnTo>
                    <a:pt x="0" y="4600"/>
                  </a:lnTo>
                  <a:cubicBezTo>
                    <a:pt x="0" y="5734"/>
                    <a:pt x="2331" y="6364"/>
                    <a:pt x="4631" y="6364"/>
                  </a:cubicBezTo>
                  <a:cubicBezTo>
                    <a:pt x="6900" y="6364"/>
                    <a:pt x="9200" y="5797"/>
                    <a:pt x="9200" y="4600"/>
                  </a:cubicBezTo>
                  <a:lnTo>
                    <a:pt x="9200" y="3340"/>
                  </a:lnTo>
                  <a:cubicBezTo>
                    <a:pt x="9121" y="3353"/>
                    <a:pt x="9033" y="3360"/>
                    <a:pt x="8938" y="3360"/>
                  </a:cubicBezTo>
                  <a:cubicBezTo>
                    <a:pt x="8153" y="3360"/>
                    <a:pt x="6857" y="2888"/>
                    <a:pt x="5986" y="1764"/>
                  </a:cubicBezTo>
                  <a:lnTo>
                    <a:pt x="4978" y="378"/>
                  </a:lnTo>
                  <a:lnTo>
                    <a:pt x="4978" y="1071"/>
                  </a:lnTo>
                  <a:cubicBezTo>
                    <a:pt x="4978" y="1638"/>
                    <a:pt x="4505" y="2111"/>
                    <a:pt x="3907" y="2111"/>
                  </a:cubicBezTo>
                  <a:cubicBezTo>
                    <a:pt x="3308" y="2111"/>
                    <a:pt x="2836" y="163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2" name="Google Shape;6472;p71"/>
          <p:cNvGrpSpPr/>
          <p:nvPr/>
        </p:nvGrpSpPr>
        <p:grpSpPr>
          <a:xfrm>
            <a:off x="3985840" y="3074100"/>
            <a:ext cx="333562" cy="330964"/>
            <a:chOff x="-47892800" y="3200500"/>
            <a:chExt cx="301675" cy="299325"/>
          </a:xfrm>
        </p:grpSpPr>
        <p:sp>
          <p:nvSpPr>
            <p:cNvPr id="6473" name="Google Shape;6473;p71"/>
            <p:cNvSpPr/>
            <p:nvPr/>
          </p:nvSpPr>
          <p:spPr>
            <a:xfrm>
              <a:off x="-47892800" y="3200500"/>
              <a:ext cx="301675" cy="177225"/>
            </a:xfrm>
            <a:custGeom>
              <a:avLst/>
              <a:gdLst/>
              <a:ahLst/>
              <a:cxnLst/>
              <a:rect l="l" t="t" r="r" b="b"/>
              <a:pathLst>
                <a:path w="12067" h="7089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1765" y="2143"/>
                  </a:lnTo>
                  <a:cubicBezTo>
                    <a:pt x="1985" y="2143"/>
                    <a:pt x="2143" y="1985"/>
                    <a:pt x="2143" y="1796"/>
                  </a:cubicBezTo>
                  <a:lnTo>
                    <a:pt x="2143" y="1418"/>
                  </a:lnTo>
                  <a:lnTo>
                    <a:pt x="5010" y="1418"/>
                  </a:lnTo>
                  <a:cubicBezTo>
                    <a:pt x="4915" y="1576"/>
                    <a:pt x="3277" y="4506"/>
                    <a:pt x="3182" y="4663"/>
                  </a:cubicBezTo>
                  <a:lnTo>
                    <a:pt x="4821" y="7089"/>
                  </a:lnTo>
                  <a:lnTo>
                    <a:pt x="5671" y="7089"/>
                  </a:lnTo>
                  <a:lnTo>
                    <a:pt x="5671" y="5577"/>
                  </a:lnTo>
                  <a:cubicBezTo>
                    <a:pt x="5293" y="5419"/>
                    <a:pt x="4978" y="5010"/>
                    <a:pt x="4978" y="4569"/>
                  </a:cubicBezTo>
                  <a:cubicBezTo>
                    <a:pt x="4978" y="4001"/>
                    <a:pt x="5451" y="3529"/>
                    <a:pt x="6018" y="3529"/>
                  </a:cubicBezTo>
                  <a:cubicBezTo>
                    <a:pt x="6616" y="3529"/>
                    <a:pt x="7089" y="4001"/>
                    <a:pt x="7089" y="4569"/>
                  </a:cubicBezTo>
                  <a:cubicBezTo>
                    <a:pt x="7089" y="5041"/>
                    <a:pt x="6805" y="5419"/>
                    <a:pt x="6396" y="5577"/>
                  </a:cubicBezTo>
                  <a:lnTo>
                    <a:pt x="6396" y="7026"/>
                  </a:lnTo>
                  <a:lnTo>
                    <a:pt x="7247" y="7026"/>
                  </a:lnTo>
                  <a:lnTo>
                    <a:pt x="8853" y="4569"/>
                  </a:lnTo>
                  <a:cubicBezTo>
                    <a:pt x="8790" y="4411"/>
                    <a:pt x="7120" y="1513"/>
                    <a:pt x="7057" y="1355"/>
                  </a:cubicBezTo>
                  <a:lnTo>
                    <a:pt x="9924" y="1355"/>
                  </a:lnTo>
                  <a:lnTo>
                    <a:pt x="9924" y="1702"/>
                  </a:lnTo>
                  <a:cubicBezTo>
                    <a:pt x="9924" y="1891"/>
                    <a:pt x="10082" y="2048"/>
                    <a:pt x="10271" y="2048"/>
                  </a:cubicBezTo>
                  <a:lnTo>
                    <a:pt x="11689" y="2048"/>
                  </a:lnTo>
                  <a:cubicBezTo>
                    <a:pt x="11909" y="2048"/>
                    <a:pt x="12067" y="1891"/>
                    <a:pt x="12067" y="1702"/>
                  </a:cubicBezTo>
                  <a:lnTo>
                    <a:pt x="12067" y="284"/>
                  </a:lnTo>
                  <a:cubicBezTo>
                    <a:pt x="12004" y="158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6616" y="725"/>
                  </a:lnTo>
                  <a:lnTo>
                    <a:pt x="6301" y="221"/>
                  </a:lnTo>
                  <a:cubicBezTo>
                    <a:pt x="6238" y="95"/>
                    <a:pt x="6120" y="32"/>
                    <a:pt x="6002" y="32"/>
                  </a:cubicBezTo>
                  <a:cubicBezTo>
                    <a:pt x="5884" y="32"/>
                    <a:pt x="5766" y="95"/>
                    <a:pt x="5703" y="221"/>
                  </a:cubicBezTo>
                  <a:lnTo>
                    <a:pt x="5388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71"/>
            <p:cNvSpPr/>
            <p:nvPr/>
          </p:nvSpPr>
          <p:spPr>
            <a:xfrm>
              <a:off x="-47751825" y="33060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71"/>
            <p:cNvSpPr/>
            <p:nvPr/>
          </p:nvSpPr>
          <p:spPr>
            <a:xfrm>
              <a:off x="-47786475" y="339505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lnTo>
                    <a:pt x="3498" y="693"/>
                  </a:lnTo>
                  <a:lnTo>
                    <a:pt x="3498" y="347"/>
                  </a:lnTo>
                  <a:cubicBezTo>
                    <a:pt x="3498" y="158"/>
                    <a:pt x="3372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71"/>
            <p:cNvSpPr/>
            <p:nvPr/>
          </p:nvSpPr>
          <p:spPr>
            <a:xfrm>
              <a:off x="-47692750" y="3271375"/>
              <a:ext cx="101625" cy="140225"/>
            </a:xfrm>
            <a:custGeom>
              <a:avLst/>
              <a:gdLst/>
              <a:ahLst/>
              <a:cxnLst/>
              <a:rect l="l" t="t" r="r" b="b"/>
              <a:pathLst>
                <a:path w="4065" h="5609" extrusionOk="0">
                  <a:moveTo>
                    <a:pt x="631" y="1"/>
                  </a:moveTo>
                  <a:lnTo>
                    <a:pt x="1576" y="1639"/>
                  </a:lnTo>
                  <a:cubicBezTo>
                    <a:pt x="1639" y="1734"/>
                    <a:pt x="1639" y="1891"/>
                    <a:pt x="1576" y="1986"/>
                  </a:cubicBezTo>
                  <a:lnTo>
                    <a:pt x="1" y="4348"/>
                  </a:lnTo>
                  <a:cubicBezTo>
                    <a:pt x="316" y="4537"/>
                    <a:pt x="505" y="4853"/>
                    <a:pt x="505" y="5262"/>
                  </a:cubicBezTo>
                  <a:lnTo>
                    <a:pt x="505" y="5609"/>
                  </a:lnTo>
                  <a:lnTo>
                    <a:pt x="4065" y="5609"/>
                  </a:lnTo>
                  <a:lnTo>
                    <a:pt x="4065" y="1040"/>
                  </a:lnTo>
                  <a:cubicBezTo>
                    <a:pt x="4002" y="473"/>
                    <a:pt x="3561" y="1"/>
                    <a:pt x="29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71"/>
            <p:cNvSpPr/>
            <p:nvPr/>
          </p:nvSpPr>
          <p:spPr>
            <a:xfrm>
              <a:off x="-47891225" y="3272950"/>
              <a:ext cx="100050" cy="140225"/>
            </a:xfrm>
            <a:custGeom>
              <a:avLst/>
              <a:gdLst/>
              <a:ahLst/>
              <a:cxnLst/>
              <a:rect l="l" t="t" r="r" b="b"/>
              <a:pathLst>
                <a:path w="4002" h="5609" extrusionOk="0">
                  <a:moveTo>
                    <a:pt x="1040" y="1"/>
                  </a:moveTo>
                  <a:cubicBezTo>
                    <a:pt x="473" y="1"/>
                    <a:pt x="0" y="442"/>
                    <a:pt x="0" y="1040"/>
                  </a:cubicBezTo>
                  <a:lnTo>
                    <a:pt x="0" y="5609"/>
                  </a:lnTo>
                  <a:lnTo>
                    <a:pt x="3529" y="5609"/>
                  </a:lnTo>
                  <a:lnTo>
                    <a:pt x="3529" y="5231"/>
                  </a:lnTo>
                  <a:lnTo>
                    <a:pt x="3497" y="5231"/>
                  </a:lnTo>
                  <a:cubicBezTo>
                    <a:pt x="3497" y="4821"/>
                    <a:pt x="3686" y="4506"/>
                    <a:pt x="4002" y="4317"/>
                  </a:cubicBezTo>
                  <a:lnTo>
                    <a:pt x="2426" y="1954"/>
                  </a:lnTo>
                  <a:cubicBezTo>
                    <a:pt x="2363" y="1828"/>
                    <a:pt x="2363" y="1734"/>
                    <a:pt x="2426" y="1608"/>
                  </a:cubicBezTo>
                  <a:lnTo>
                    <a:pt x="33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71"/>
            <p:cNvSpPr/>
            <p:nvPr/>
          </p:nvSpPr>
          <p:spPr>
            <a:xfrm>
              <a:off x="-47892800" y="3428900"/>
              <a:ext cx="300100" cy="70925"/>
            </a:xfrm>
            <a:custGeom>
              <a:avLst/>
              <a:gdLst/>
              <a:ahLst/>
              <a:cxnLst/>
              <a:rect l="l" t="t" r="r" b="b"/>
              <a:pathLst>
                <a:path w="12004" h="2837" extrusionOk="0">
                  <a:moveTo>
                    <a:pt x="0" y="1"/>
                  </a:moveTo>
                  <a:lnTo>
                    <a:pt x="0" y="379"/>
                  </a:lnTo>
                  <a:cubicBezTo>
                    <a:pt x="0" y="946"/>
                    <a:pt x="473" y="1418"/>
                    <a:pt x="1072" y="1418"/>
                  </a:cubicBezTo>
                  <a:lnTo>
                    <a:pt x="4978" y="1418"/>
                  </a:lnTo>
                  <a:lnTo>
                    <a:pt x="4978" y="2143"/>
                  </a:lnTo>
                  <a:lnTo>
                    <a:pt x="3907" y="2143"/>
                  </a:lnTo>
                  <a:cubicBezTo>
                    <a:pt x="3718" y="2143"/>
                    <a:pt x="3560" y="2301"/>
                    <a:pt x="3560" y="2490"/>
                  </a:cubicBezTo>
                  <a:cubicBezTo>
                    <a:pt x="3560" y="2679"/>
                    <a:pt x="3718" y="2836"/>
                    <a:pt x="3907" y="2836"/>
                  </a:cubicBezTo>
                  <a:lnTo>
                    <a:pt x="8129" y="2836"/>
                  </a:lnTo>
                  <a:cubicBezTo>
                    <a:pt x="8318" y="2836"/>
                    <a:pt x="8475" y="2679"/>
                    <a:pt x="8475" y="2490"/>
                  </a:cubicBezTo>
                  <a:cubicBezTo>
                    <a:pt x="8475" y="2301"/>
                    <a:pt x="8318" y="2143"/>
                    <a:pt x="8129" y="2143"/>
                  </a:cubicBezTo>
                  <a:lnTo>
                    <a:pt x="7057" y="2143"/>
                  </a:lnTo>
                  <a:lnTo>
                    <a:pt x="7057" y="1418"/>
                  </a:lnTo>
                  <a:lnTo>
                    <a:pt x="10964" y="1418"/>
                  </a:lnTo>
                  <a:cubicBezTo>
                    <a:pt x="11531" y="1418"/>
                    <a:pt x="12004" y="946"/>
                    <a:pt x="12004" y="379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9" name="Google Shape;6479;p71"/>
          <p:cNvGrpSpPr/>
          <p:nvPr/>
        </p:nvGrpSpPr>
        <p:grpSpPr>
          <a:xfrm>
            <a:off x="4045493" y="3481661"/>
            <a:ext cx="214257" cy="331821"/>
            <a:chOff x="-47839250" y="3569100"/>
            <a:chExt cx="193775" cy="300100"/>
          </a:xfrm>
        </p:grpSpPr>
        <p:sp>
          <p:nvSpPr>
            <p:cNvPr id="6480" name="Google Shape;6480;p71"/>
            <p:cNvSpPr/>
            <p:nvPr/>
          </p:nvSpPr>
          <p:spPr>
            <a:xfrm>
              <a:off x="-47786475" y="3657325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44"/>
                    <a:pt x="284" y="1890"/>
                    <a:pt x="725" y="2048"/>
                  </a:cubicBezTo>
                  <a:lnTo>
                    <a:pt x="725" y="1071"/>
                  </a:lnTo>
                  <a:cubicBezTo>
                    <a:pt x="725" y="882"/>
                    <a:pt x="883" y="725"/>
                    <a:pt x="1072" y="725"/>
                  </a:cubicBezTo>
                  <a:lnTo>
                    <a:pt x="2048" y="725"/>
                  </a:lnTo>
                  <a:cubicBezTo>
                    <a:pt x="1891" y="315"/>
                    <a:pt x="1513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71"/>
            <p:cNvSpPr/>
            <p:nvPr/>
          </p:nvSpPr>
          <p:spPr>
            <a:xfrm>
              <a:off x="-47751025" y="36927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1"/>
                  </a:moveTo>
                  <a:lnTo>
                    <a:pt x="0" y="631"/>
                  </a:lnTo>
                  <a:cubicBezTo>
                    <a:pt x="315" y="536"/>
                    <a:pt x="504" y="284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71"/>
            <p:cNvSpPr/>
            <p:nvPr/>
          </p:nvSpPr>
          <p:spPr>
            <a:xfrm>
              <a:off x="-47838450" y="3569100"/>
              <a:ext cx="192975" cy="35475"/>
            </a:xfrm>
            <a:custGeom>
              <a:avLst/>
              <a:gdLst/>
              <a:ahLst/>
              <a:cxnLst/>
              <a:rect l="l" t="t" r="r" b="b"/>
              <a:pathLst>
                <a:path w="7719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7719" y="1418"/>
                  </a:lnTo>
                  <a:lnTo>
                    <a:pt x="7719" y="347"/>
                  </a:lnTo>
                  <a:cubicBezTo>
                    <a:pt x="7719" y="158"/>
                    <a:pt x="7561" y="1"/>
                    <a:pt x="7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71"/>
            <p:cNvSpPr/>
            <p:nvPr/>
          </p:nvSpPr>
          <p:spPr>
            <a:xfrm>
              <a:off x="-47751025" y="36919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386" y="0"/>
                  </a:moveTo>
                  <a:cubicBezTo>
                    <a:pt x="1229" y="662"/>
                    <a:pt x="725" y="1229"/>
                    <a:pt x="0" y="1387"/>
                  </a:cubicBezTo>
                  <a:lnTo>
                    <a:pt x="0" y="2143"/>
                  </a:lnTo>
                  <a:lnTo>
                    <a:pt x="2143" y="214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71"/>
            <p:cNvSpPr/>
            <p:nvPr/>
          </p:nvSpPr>
          <p:spPr>
            <a:xfrm>
              <a:off x="-47839250" y="3621875"/>
              <a:ext cx="193000" cy="159125"/>
            </a:xfrm>
            <a:custGeom>
              <a:avLst/>
              <a:gdLst/>
              <a:ahLst/>
              <a:cxnLst/>
              <a:rect l="l" t="t" r="r" b="b"/>
              <a:pathLst>
                <a:path w="7720" h="6365" extrusionOk="0">
                  <a:moveTo>
                    <a:pt x="3183" y="725"/>
                  </a:moveTo>
                  <a:cubicBezTo>
                    <a:pt x="4033" y="725"/>
                    <a:pt x="4758" y="1324"/>
                    <a:pt x="4915" y="2143"/>
                  </a:cubicBezTo>
                  <a:lnTo>
                    <a:pt x="6018" y="2143"/>
                  </a:lnTo>
                  <a:cubicBezTo>
                    <a:pt x="6207" y="2143"/>
                    <a:pt x="6365" y="2300"/>
                    <a:pt x="6365" y="2489"/>
                  </a:cubicBezTo>
                  <a:lnTo>
                    <a:pt x="6365" y="5293"/>
                  </a:lnTo>
                  <a:cubicBezTo>
                    <a:pt x="6365" y="5482"/>
                    <a:pt x="6207" y="5640"/>
                    <a:pt x="6018" y="5640"/>
                  </a:cubicBezTo>
                  <a:lnTo>
                    <a:pt x="3214" y="5640"/>
                  </a:lnTo>
                  <a:cubicBezTo>
                    <a:pt x="3025" y="5640"/>
                    <a:pt x="2868" y="5482"/>
                    <a:pt x="2868" y="5293"/>
                  </a:cubicBezTo>
                  <a:lnTo>
                    <a:pt x="2868" y="4191"/>
                  </a:lnTo>
                  <a:cubicBezTo>
                    <a:pt x="2080" y="4033"/>
                    <a:pt x="1450" y="3308"/>
                    <a:pt x="1450" y="2458"/>
                  </a:cubicBezTo>
                  <a:cubicBezTo>
                    <a:pt x="1418" y="1513"/>
                    <a:pt x="2206" y="725"/>
                    <a:pt x="3183" y="725"/>
                  </a:cubicBezTo>
                  <a:close/>
                  <a:moveTo>
                    <a:pt x="1" y="0"/>
                  </a:moveTo>
                  <a:lnTo>
                    <a:pt x="1" y="6364"/>
                  </a:lnTo>
                  <a:lnTo>
                    <a:pt x="7719" y="6364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71"/>
            <p:cNvSpPr/>
            <p:nvPr/>
          </p:nvSpPr>
          <p:spPr>
            <a:xfrm>
              <a:off x="-47839250" y="3799075"/>
              <a:ext cx="193000" cy="70125"/>
            </a:xfrm>
            <a:custGeom>
              <a:avLst/>
              <a:gdLst/>
              <a:ahLst/>
              <a:cxnLst/>
              <a:rect l="l" t="t" r="r" b="b"/>
              <a:pathLst>
                <a:path w="7720" h="2805" extrusionOk="0">
                  <a:moveTo>
                    <a:pt x="4600" y="663"/>
                  </a:moveTo>
                  <a:cubicBezTo>
                    <a:pt x="4789" y="663"/>
                    <a:pt x="4947" y="820"/>
                    <a:pt x="4947" y="1041"/>
                  </a:cubicBezTo>
                  <a:cubicBezTo>
                    <a:pt x="4947" y="1230"/>
                    <a:pt x="4789" y="1387"/>
                    <a:pt x="4600" y="1387"/>
                  </a:cubicBezTo>
                  <a:lnTo>
                    <a:pt x="3183" y="1387"/>
                  </a:lnTo>
                  <a:cubicBezTo>
                    <a:pt x="2994" y="1387"/>
                    <a:pt x="2836" y="1230"/>
                    <a:pt x="2836" y="1041"/>
                  </a:cubicBezTo>
                  <a:cubicBezTo>
                    <a:pt x="2836" y="852"/>
                    <a:pt x="2994" y="663"/>
                    <a:pt x="3183" y="663"/>
                  </a:cubicBezTo>
                  <a:close/>
                  <a:moveTo>
                    <a:pt x="1" y="1"/>
                  </a:moveTo>
                  <a:lnTo>
                    <a:pt x="1" y="2458"/>
                  </a:lnTo>
                  <a:cubicBezTo>
                    <a:pt x="1" y="2647"/>
                    <a:pt x="158" y="2805"/>
                    <a:pt x="347" y="2805"/>
                  </a:cubicBezTo>
                  <a:lnTo>
                    <a:pt x="7341" y="2805"/>
                  </a:lnTo>
                  <a:cubicBezTo>
                    <a:pt x="7562" y="2805"/>
                    <a:pt x="7719" y="2647"/>
                    <a:pt x="7719" y="2458"/>
                  </a:cubicBez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6" name="Google Shape;6486;p71"/>
          <p:cNvGrpSpPr/>
          <p:nvPr/>
        </p:nvGrpSpPr>
        <p:grpSpPr>
          <a:xfrm>
            <a:off x="3986711" y="3889222"/>
            <a:ext cx="331821" cy="332705"/>
            <a:chOff x="-47892800" y="3937700"/>
            <a:chExt cx="300100" cy="300900"/>
          </a:xfrm>
        </p:grpSpPr>
        <p:sp>
          <p:nvSpPr>
            <p:cNvPr id="6487" name="Google Shape;6487;p71"/>
            <p:cNvSpPr/>
            <p:nvPr/>
          </p:nvSpPr>
          <p:spPr>
            <a:xfrm>
              <a:off x="-47858150" y="3937700"/>
              <a:ext cx="70900" cy="44150"/>
            </a:xfrm>
            <a:custGeom>
              <a:avLst/>
              <a:gdLst/>
              <a:ahLst/>
              <a:cxnLst/>
              <a:rect l="l" t="t" r="r" b="b"/>
              <a:pathLst>
                <a:path w="2836" h="1766" extrusionOk="0">
                  <a:moveTo>
                    <a:pt x="1418" y="1"/>
                  </a:moveTo>
                  <a:cubicBezTo>
                    <a:pt x="631" y="1"/>
                    <a:pt x="1" y="694"/>
                    <a:pt x="1" y="1419"/>
                  </a:cubicBezTo>
                  <a:lnTo>
                    <a:pt x="1" y="1765"/>
                  </a:lnTo>
                  <a:cubicBezTo>
                    <a:pt x="442" y="1545"/>
                    <a:pt x="914" y="1419"/>
                    <a:pt x="1418" y="1419"/>
                  </a:cubicBezTo>
                  <a:cubicBezTo>
                    <a:pt x="1922" y="1419"/>
                    <a:pt x="2395" y="1545"/>
                    <a:pt x="2836" y="1765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71"/>
            <p:cNvSpPr/>
            <p:nvPr/>
          </p:nvSpPr>
          <p:spPr>
            <a:xfrm>
              <a:off x="-47892800" y="3991275"/>
              <a:ext cx="141000" cy="105550"/>
            </a:xfrm>
            <a:custGeom>
              <a:avLst/>
              <a:gdLst/>
              <a:ahLst/>
              <a:cxnLst/>
              <a:rect l="l" t="t" r="r" b="b"/>
              <a:pathLst>
                <a:path w="5640" h="4222" extrusionOk="0">
                  <a:moveTo>
                    <a:pt x="2836" y="0"/>
                  </a:moveTo>
                  <a:cubicBezTo>
                    <a:pt x="1292" y="0"/>
                    <a:pt x="32" y="1260"/>
                    <a:pt x="32" y="2804"/>
                  </a:cubicBezTo>
                  <a:lnTo>
                    <a:pt x="32" y="3875"/>
                  </a:lnTo>
                  <a:cubicBezTo>
                    <a:pt x="0" y="4064"/>
                    <a:pt x="158" y="4222"/>
                    <a:pt x="347" y="4222"/>
                  </a:cubicBezTo>
                  <a:lnTo>
                    <a:pt x="5293" y="4222"/>
                  </a:lnTo>
                  <a:cubicBezTo>
                    <a:pt x="5482" y="4222"/>
                    <a:pt x="5640" y="4064"/>
                    <a:pt x="5640" y="3875"/>
                  </a:cubicBezTo>
                  <a:lnTo>
                    <a:pt x="5640" y="2804"/>
                  </a:lnTo>
                  <a:cubicBezTo>
                    <a:pt x="5640" y="1260"/>
                    <a:pt x="4380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71"/>
            <p:cNvSpPr/>
            <p:nvPr/>
          </p:nvSpPr>
          <p:spPr>
            <a:xfrm>
              <a:off x="-47773875" y="3956600"/>
              <a:ext cx="119750" cy="89025"/>
            </a:xfrm>
            <a:custGeom>
              <a:avLst/>
              <a:gdLst/>
              <a:ahLst/>
              <a:cxnLst/>
              <a:rect l="l" t="t" r="r" b="b"/>
              <a:pathLst>
                <a:path w="4790" h="3561" extrusionOk="0">
                  <a:moveTo>
                    <a:pt x="1" y="1"/>
                  </a:moveTo>
                  <a:cubicBezTo>
                    <a:pt x="95" y="253"/>
                    <a:pt x="127" y="474"/>
                    <a:pt x="127" y="726"/>
                  </a:cubicBezTo>
                  <a:lnTo>
                    <a:pt x="127" y="1419"/>
                  </a:lnTo>
                  <a:lnTo>
                    <a:pt x="158" y="1419"/>
                  </a:lnTo>
                  <a:cubicBezTo>
                    <a:pt x="442" y="1639"/>
                    <a:pt x="694" y="1860"/>
                    <a:pt x="883" y="2143"/>
                  </a:cubicBezTo>
                  <a:cubicBezTo>
                    <a:pt x="1702" y="2301"/>
                    <a:pt x="2427" y="2805"/>
                    <a:pt x="2805" y="3561"/>
                  </a:cubicBezTo>
                  <a:cubicBezTo>
                    <a:pt x="3214" y="3120"/>
                    <a:pt x="3750" y="2805"/>
                    <a:pt x="4380" y="2805"/>
                  </a:cubicBezTo>
                  <a:cubicBezTo>
                    <a:pt x="4506" y="2805"/>
                    <a:pt x="4663" y="2805"/>
                    <a:pt x="4789" y="2836"/>
                  </a:cubicBezTo>
                  <a:cubicBezTo>
                    <a:pt x="4033" y="1167"/>
                    <a:pt x="2332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71"/>
            <p:cNvSpPr/>
            <p:nvPr/>
          </p:nvSpPr>
          <p:spPr>
            <a:xfrm>
              <a:off x="-47699050" y="4043250"/>
              <a:ext cx="71700" cy="70900"/>
            </a:xfrm>
            <a:custGeom>
              <a:avLst/>
              <a:gdLst/>
              <a:ahLst/>
              <a:cxnLst/>
              <a:rect l="l" t="t" r="r" b="b"/>
              <a:pathLst>
                <a:path w="2868" h="2836" extrusionOk="0">
                  <a:moveTo>
                    <a:pt x="1450" y="0"/>
                  </a:moveTo>
                  <a:cubicBezTo>
                    <a:pt x="662" y="0"/>
                    <a:pt x="1" y="694"/>
                    <a:pt x="1" y="1418"/>
                  </a:cubicBezTo>
                  <a:cubicBezTo>
                    <a:pt x="1" y="2206"/>
                    <a:pt x="662" y="2836"/>
                    <a:pt x="1450" y="2836"/>
                  </a:cubicBezTo>
                  <a:cubicBezTo>
                    <a:pt x="2237" y="2836"/>
                    <a:pt x="2868" y="2206"/>
                    <a:pt x="2868" y="1418"/>
                  </a:cubicBezTo>
                  <a:cubicBezTo>
                    <a:pt x="2868" y="631"/>
                    <a:pt x="2237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71"/>
            <p:cNvSpPr/>
            <p:nvPr/>
          </p:nvSpPr>
          <p:spPr>
            <a:xfrm>
              <a:off x="-47770725" y="4124375"/>
              <a:ext cx="178025" cy="114225"/>
            </a:xfrm>
            <a:custGeom>
              <a:avLst/>
              <a:gdLst/>
              <a:ahLst/>
              <a:cxnLst/>
              <a:rect l="l" t="t" r="r" b="b"/>
              <a:pathLst>
                <a:path w="7121" h="4569" extrusionOk="0">
                  <a:moveTo>
                    <a:pt x="3183" y="0"/>
                  </a:moveTo>
                  <a:lnTo>
                    <a:pt x="3183" y="2426"/>
                  </a:lnTo>
                  <a:lnTo>
                    <a:pt x="2490" y="2426"/>
                  </a:lnTo>
                  <a:lnTo>
                    <a:pt x="2490" y="2080"/>
                  </a:lnTo>
                  <a:cubicBezTo>
                    <a:pt x="2490" y="1891"/>
                    <a:pt x="2332" y="1733"/>
                    <a:pt x="2143" y="1733"/>
                  </a:cubicBezTo>
                  <a:cubicBezTo>
                    <a:pt x="1954" y="1733"/>
                    <a:pt x="1796" y="1891"/>
                    <a:pt x="1796" y="2080"/>
                  </a:cubicBezTo>
                  <a:lnTo>
                    <a:pt x="1796" y="2426"/>
                  </a:lnTo>
                  <a:cubicBezTo>
                    <a:pt x="788" y="2426"/>
                    <a:pt x="1" y="3214"/>
                    <a:pt x="1" y="4222"/>
                  </a:cubicBezTo>
                  <a:cubicBezTo>
                    <a:pt x="1" y="4411"/>
                    <a:pt x="158" y="4569"/>
                    <a:pt x="379" y="4569"/>
                  </a:cubicBezTo>
                  <a:lnTo>
                    <a:pt x="6711" y="4569"/>
                  </a:lnTo>
                  <a:cubicBezTo>
                    <a:pt x="6900" y="4569"/>
                    <a:pt x="7058" y="4411"/>
                    <a:pt x="7058" y="4222"/>
                  </a:cubicBezTo>
                  <a:cubicBezTo>
                    <a:pt x="7121" y="3214"/>
                    <a:pt x="6302" y="2426"/>
                    <a:pt x="5325" y="2426"/>
                  </a:cubicBezTo>
                  <a:lnTo>
                    <a:pt x="5325" y="0"/>
                  </a:lnTo>
                  <a:cubicBezTo>
                    <a:pt x="5010" y="190"/>
                    <a:pt x="4663" y="284"/>
                    <a:pt x="4254" y="284"/>
                  </a:cubicBezTo>
                  <a:cubicBezTo>
                    <a:pt x="3876" y="284"/>
                    <a:pt x="3529" y="158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71"/>
            <p:cNvSpPr/>
            <p:nvPr/>
          </p:nvSpPr>
          <p:spPr>
            <a:xfrm>
              <a:off x="-47830575" y="41322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71"/>
            <p:cNvSpPr/>
            <p:nvPr/>
          </p:nvSpPr>
          <p:spPr>
            <a:xfrm>
              <a:off x="-47785675" y="4112375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402" y="0"/>
                  </a:moveTo>
                  <a:cubicBezTo>
                    <a:pt x="307" y="0"/>
                    <a:pt x="205" y="24"/>
                    <a:pt x="126" y="71"/>
                  </a:cubicBezTo>
                  <a:cubicBezTo>
                    <a:pt x="0" y="197"/>
                    <a:pt x="0" y="449"/>
                    <a:pt x="126" y="607"/>
                  </a:cubicBezTo>
                  <a:lnTo>
                    <a:pt x="882" y="1331"/>
                  </a:lnTo>
                  <a:cubicBezTo>
                    <a:pt x="961" y="1410"/>
                    <a:pt x="1055" y="1449"/>
                    <a:pt x="1146" y="1449"/>
                  </a:cubicBezTo>
                  <a:cubicBezTo>
                    <a:pt x="1237" y="1449"/>
                    <a:pt x="1323" y="1410"/>
                    <a:pt x="1386" y="1331"/>
                  </a:cubicBezTo>
                  <a:cubicBezTo>
                    <a:pt x="1512" y="1237"/>
                    <a:pt x="1512" y="985"/>
                    <a:pt x="1386" y="827"/>
                  </a:cubicBezTo>
                  <a:lnTo>
                    <a:pt x="630" y="71"/>
                  </a:lnTo>
                  <a:cubicBezTo>
                    <a:pt x="583" y="24"/>
                    <a:pt x="496" y="0"/>
                    <a:pt x="4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71"/>
            <p:cNvSpPr/>
            <p:nvPr/>
          </p:nvSpPr>
          <p:spPr>
            <a:xfrm>
              <a:off x="-47892800" y="4112750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1111" y="1"/>
                  </a:moveTo>
                  <a:cubicBezTo>
                    <a:pt x="1016" y="1"/>
                    <a:pt x="930" y="40"/>
                    <a:pt x="883" y="119"/>
                  </a:cubicBezTo>
                  <a:lnTo>
                    <a:pt x="126" y="844"/>
                  </a:lnTo>
                  <a:cubicBezTo>
                    <a:pt x="0" y="970"/>
                    <a:pt x="0" y="1222"/>
                    <a:pt x="126" y="1379"/>
                  </a:cubicBezTo>
                  <a:cubicBezTo>
                    <a:pt x="189" y="1426"/>
                    <a:pt x="276" y="1450"/>
                    <a:pt x="367" y="1450"/>
                  </a:cubicBezTo>
                  <a:cubicBezTo>
                    <a:pt x="457" y="1450"/>
                    <a:pt x="552" y="1426"/>
                    <a:pt x="630" y="1379"/>
                  </a:cubicBezTo>
                  <a:lnTo>
                    <a:pt x="1387" y="623"/>
                  </a:lnTo>
                  <a:cubicBezTo>
                    <a:pt x="1513" y="497"/>
                    <a:pt x="1513" y="276"/>
                    <a:pt x="1387" y="119"/>
                  </a:cubicBezTo>
                  <a:cubicBezTo>
                    <a:pt x="1308" y="40"/>
                    <a:pt x="1205" y="1"/>
                    <a:pt x="1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5" name="Google Shape;6495;p71"/>
          <p:cNvGrpSpPr/>
          <p:nvPr/>
        </p:nvGrpSpPr>
        <p:grpSpPr>
          <a:xfrm>
            <a:off x="6042414" y="3094113"/>
            <a:ext cx="331821" cy="290910"/>
            <a:chOff x="-46042675" y="3218600"/>
            <a:chExt cx="300100" cy="263100"/>
          </a:xfrm>
        </p:grpSpPr>
        <p:sp>
          <p:nvSpPr>
            <p:cNvPr id="6496" name="Google Shape;6496;p71"/>
            <p:cNvSpPr/>
            <p:nvPr/>
          </p:nvSpPr>
          <p:spPr>
            <a:xfrm>
              <a:off x="-46042675" y="3302875"/>
              <a:ext cx="35475" cy="130000"/>
            </a:xfrm>
            <a:custGeom>
              <a:avLst/>
              <a:gdLst/>
              <a:ahLst/>
              <a:cxnLst/>
              <a:rect l="l" t="t" r="r" b="b"/>
              <a:pathLst>
                <a:path w="1419" h="5200" extrusionOk="0">
                  <a:moveTo>
                    <a:pt x="1" y="1"/>
                  </a:moveTo>
                  <a:lnTo>
                    <a:pt x="1" y="5199"/>
                  </a:lnTo>
                  <a:lnTo>
                    <a:pt x="1418" y="4506"/>
                  </a:lnTo>
                  <a:lnTo>
                    <a:pt x="1418" y="7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71"/>
            <p:cNvSpPr/>
            <p:nvPr/>
          </p:nvSpPr>
          <p:spPr>
            <a:xfrm>
              <a:off x="-45919025" y="3341475"/>
              <a:ext cx="53600" cy="52800"/>
            </a:xfrm>
            <a:custGeom>
              <a:avLst/>
              <a:gdLst/>
              <a:ahLst/>
              <a:cxnLst/>
              <a:rect l="l" t="t" r="r" b="b"/>
              <a:pathLst>
                <a:path w="2144" h="2112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71" y="2112"/>
                    <a:pt x="2143" y="1639"/>
                    <a:pt x="2143" y="1072"/>
                  </a:cubicBezTo>
                  <a:cubicBezTo>
                    <a:pt x="2143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71"/>
            <p:cNvSpPr/>
            <p:nvPr/>
          </p:nvSpPr>
          <p:spPr>
            <a:xfrm>
              <a:off x="-45778025" y="3302875"/>
              <a:ext cx="35450" cy="130000"/>
            </a:xfrm>
            <a:custGeom>
              <a:avLst/>
              <a:gdLst/>
              <a:ahLst/>
              <a:cxnLst/>
              <a:rect l="l" t="t" r="r" b="b"/>
              <a:pathLst>
                <a:path w="1418" h="5200" extrusionOk="0">
                  <a:moveTo>
                    <a:pt x="1418" y="1"/>
                  </a:moveTo>
                  <a:lnTo>
                    <a:pt x="0" y="726"/>
                  </a:lnTo>
                  <a:lnTo>
                    <a:pt x="0" y="4506"/>
                  </a:lnTo>
                  <a:lnTo>
                    <a:pt x="1418" y="5199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71"/>
            <p:cNvSpPr/>
            <p:nvPr/>
          </p:nvSpPr>
          <p:spPr>
            <a:xfrm>
              <a:off x="-46042675" y="3235950"/>
              <a:ext cx="300100" cy="245750"/>
            </a:xfrm>
            <a:custGeom>
              <a:avLst/>
              <a:gdLst/>
              <a:ahLst/>
              <a:cxnLst/>
              <a:rect l="l" t="t" r="r" b="b"/>
              <a:pathLst>
                <a:path w="12004" h="9830" extrusionOk="0">
                  <a:moveTo>
                    <a:pt x="6018" y="2142"/>
                  </a:moveTo>
                  <a:cubicBezTo>
                    <a:pt x="7751" y="2142"/>
                    <a:pt x="9168" y="3560"/>
                    <a:pt x="9168" y="5293"/>
                  </a:cubicBezTo>
                  <a:cubicBezTo>
                    <a:pt x="9168" y="7026"/>
                    <a:pt x="7751" y="8443"/>
                    <a:pt x="6018" y="8443"/>
                  </a:cubicBezTo>
                  <a:cubicBezTo>
                    <a:pt x="4285" y="8443"/>
                    <a:pt x="2867" y="7026"/>
                    <a:pt x="2867" y="5293"/>
                  </a:cubicBezTo>
                  <a:cubicBezTo>
                    <a:pt x="2867" y="3560"/>
                    <a:pt x="4285" y="2142"/>
                    <a:pt x="6018" y="2142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78"/>
                  </a:cubicBezTo>
                  <a:lnTo>
                    <a:pt x="1418" y="725"/>
                  </a:lnTo>
                  <a:lnTo>
                    <a:pt x="1072" y="725"/>
                  </a:lnTo>
                  <a:cubicBezTo>
                    <a:pt x="473" y="725"/>
                    <a:pt x="1" y="1197"/>
                    <a:pt x="1" y="1796"/>
                  </a:cubicBezTo>
                  <a:lnTo>
                    <a:pt x="1" y="1890"/>
                  </a:lnTo>
                  <a:lnTo>
                    <a:pt x="1922" y="2835"/>
                  </a:lnTo>
                  <a:cubicBezTo>
                    <a:pt x="2048" y="2930"/>
                    <a:pt x="2143" y="3056"/>
                    <a:pt x="2143" y="3151"/>
                  </a:cubicBezTo>
                  <a:lnTo>
                    <a:pt x="2143" y="7372"/>
                  </a:lnTo>
                  <a:cubicBezTo>
                    <a:pt x="2143" y="7498"/>
                    <a:pt x="2048" y="7624"/>
                    <a:pt x="1922" y="7687"/>
                  </a:cubicBezTo>
                  <a:lnTo>
                    <a:pt x="1" y="8632"/>
                  </a:lnTo>
                  <a:lnTo>
                    <a:pt x="1" y="8758"/>
                  </a:lnTo>
                  <a:cubicBezTo>
                    <a:pt x="1" y="9357"/>
                    <a:pt x="473" y="9830"/>
                    <a:pt x="1072" y="9830"/>
                  </a:cubicBezTo>
                  <a:lnTo>
                    <a:pt x="10964" y="9830"/>
                  </a:lnTo>
                  <a:cubicBezTo>
                    <a:pt x="11531" y="9830"/>
                    <a:pt x="12004" y="9357"/>
                    <a:pt x="12004" y="8758"/>
                  </a:cubicBezTo>
                  <a:lnTo>
                    <a:pt x="12004" y="8632"/>
                  </a:lnTo>
                  <a:lnTo>
                    <a:pt x="10082" y="7687"/>
                  </a:lnTo>
                  <a:cubicBezTo>
                    <a:pt x="9956" y="7624"/>
                    <a:pt x="9893" y="7498"/>
                    <a:pt x="9893" y="7372"/>
                  </a:cubicBezTo>
                  <a:lnTo>
                    <a:pt x="9893" y="3151"/>
                  </a:lnTo>
                  <a:cubicBezTo>
                    <a:pt x="9893" y="3056"/>
                    <a:pt x="9956" y="2930"/>
                    <a:pt x="10082" y="2835"/>
                  </a:cubicBezTo>
                  <a:lnTo>
                    <a:pt x="12004" y="1890"/>
                  </a:lnTo>
                  <a:lnTo>
                    <a:pt x="12004" y="1796"/>
                  </a:lnTo>
                  <a:cubicBezTo>
                    <a:pt x="12004" y="1197"/>
                    <a:pt x="11531" y="725"/>
                    <a:pt x="10933" y="725"/>
                  </a:cubicBez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71"/>
            <p:cNvSpPr/>
            <p:nvPr/>
          </p:nvSpPr>
          <p:spPr>
            <a:xfrm>
              <a:off x="-45952875" y="3306025"/>
              <a:ext cx="122100" cy="122125"/>
            </a:xfrm>
            <a:custGeom>
              <a:avLst/>
              <a:gdLst/>
              <a:ahLst/>
              <a:cxnLst/>
              <a:rect l="l" t="t" r="r" b="b"/>
              <a:pathLst>
                <a:path w="4884" h="4885" extrusionOk="0">
                  <a:moveTo>
                    <a:pt x="2426" y="663"/>
                  </a:moveTo>
                  <a:cubicBezTo>
                    <a:pt x="3403" y="663"/>
                    <a:pt x="4190" y="1450"/>
                    <a:pt x="4190" y="2458"/>
                  </a:cubicBezTo>
                  <a:cubicBezTo>
                    <a:pt x="4159" y="3435"/>
                    <a:pt x="3371" y="4223"/>
                    <a:pt x="2426" y="4223"/>
                  </a:cubicBezTo>
                  <a:cubicBezTo>
                    <a:pt x="1449" y="4223"/>
                    <a:pt x="662" y="3435"/>
                    <a:pt x="662" y="2458"/>
                  </a:cubicBezTo>
                  <a:cubicBezTo>
                    <a:pt x="662" y="1450"/>
                    <a:pt x="1449" y="663"/>
                    <a:pt x="2426" y="663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4"/>
                    <a:pt x="0" y="2458"/>
                  </a:cubicBezTo>
                  <a:cubicBezTo>
                    <a:pt x="0" y="3782"/>
                    <a:pt x="1103" y="4884"/>
                    <a:pt x="2426" y="4884"/>
                  </a:cubicBezTo>
                  <a:cubicBezTo>
                    <a:pt x="3781" y="4884"/>
                    <a:pt x="4883" y="3782"/>
                    <a:pt x="4883" y="2458"/>
                  </a:cubicBezTo>
                  <a:cubicBezTo>
                    <a:pt x="4883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71"/>
            <p:cNvSpPr/>
            <p:nvPr/>
          </p:nvSpPr>
          <p:spPr>
            <a:xfrm>
              <a:off x="-45941075" y="3218600"/>
              <a:ext cx="98475" cy="17375"/>
            </a:xfrm>
            <a:custGeom>
              <a:avLst/>
              <a:gdLst/>
              <a:ahLst/>
              <a:cxnLst/>
              <a:rect l="l" t="t" r="r" b="b"/>
              <a:pathLst>
                <a:path w="3939" h="695" extrusionOk="0">
                  <a:moveTo>
                    <a:pt x="536" y="1"/>
                  </a:moveTo>
                  <a:cubicBezTo>
                    <a:pt x="410" y="1"/>
                    <a:pt x="316" y="64"/>
                    <a:pt x="221" y="190"/>
                  </a:cubicBezTo>
                  <a:lnTo>
                    <a:pt x="1" y="694"/>
                  </a:lnTo>
                  <a:lnTo>
                    <a:pt x="3939" y="694"/>
                  </a:lnTo>
                  <a:lnTo>
                    <a:pt x="3655" y="190"/>
                  </a:lnTo>
                  <a:cubicBezTo>
                    <a:pt x="3592" y="64"/>
                    <a:pt x="3466" y="1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2" name="Google Shape;6502;p71"/>
          <p:cNvGrpSpPr/>
          <p:nvPr/>
        </p:nvGrpSpPr>
        <p:grpSpPr>
          <a:xfrm>
            <a:off x="6042414" y="3481219"/>
            <a:ext cx="331821" cy="301801"/>
            <a:chOff x="-46042675" y="3568700"/>
            <a:chExt cx="300100" cy="272950"/>
          </a:xfrm>
        </p:grpSpPr>
        <p:sp>
          <p:nvSpPr>
            <p:cNvPr id="6503" name="Google Shape;6503;p71"/>
            <p:cNvSpPr/>
            <p:nvPr/>
          </p:nvSpPr>
          <p:spPr>
            <a:xfrm>
              <a:off x="-46042675" y="3758125"/>
              <a:ext cx="115025" cy="83525"/>
            </a:xfrm>
            <a:custGeom>
              <a:avLst/>
              <a:gdLst/>
              <a:ahLst/>
              <a:cxnLst/>
              <a:rect l="l" t="t" r="r" b="b"/>
              <a:pathLst>
                <a:path w="4601" h="3341" extrusionOk="0">
                  <a:moveTo>
                    <a:pt x="1985" y="1"/>
                  </a:moveTo>
                  <a:lnTo>
                    <a:pt x="127" y="1797"/>
                  </a:lnTo>
                  <a:cubicBezTo>
                    <a:pt x="32" y="1891"/>
                    <a:pt x="1" y="2017"/>
                    <a:pt x="32" y="2112"/>
                  </a:cubicBezTo>
                  <a:cubicBezTo>
                    <a:pt x="95" y="2238"/>
                    <a:pt x="158" y="2332"/>
                    <a:pt x="284" y="2364"/>
                  </a:cubicBezTo>
                  <a:lnTo>
                    <a:pt x="3277" y="3340"/>
                  </a:lnTo>
                  <a:lnTo>
                    <a:pt x="3403" y="3340"/>
                  </a:lnTo>
                  <a:cubicBezTo>
                    <a:pt x="3466" y="3340"/>
                    <a:pt x="3592" y="3309"/>
                    <a:pt x="3624" y="3214"/>
                  </a:cubicBezTo>
                  <a:lnTo>
                    <a:pt x="4600" y="2238"/>
                  </a:lnTo>
                  <a:lnTo>
                    <a:pt x="2395" y="1639"/>
                  </a:lnTo>
                  <a:cubicBezTo>
                    <a:pt x="2367" y="1650"/>
                    <a:pt x="2340" y="1656"/>
                    <a:pt x="2316" y="1656"/>
                  </a:cubicBezTo>
                  <a:cubicBezTo>
                    <a:pt x="2206" y="1656"/>
                    <a:pt x="2143" y="1548"/>
                    <a:pt x="2143" y="1418"/>
                  </a:cubicBezTo>
                  <a:lnTo>
                    <a:pt x="19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71"/>
            <p:cNvSpPr/>
            <p:nvPr/>
          </p:nvSpPr>
          <p:spPr>
            <a:xfrm>
              <a:off x="-45866250" y="3654175"/>
              <a:ext cx="37825" cy="3782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1009" y="0"/>
                  </a:moveTo>
                  <a:lnTo>
                    <a:pt x="1" y="1008"/>
                  </a:lnTo>
                  <a:lnTo>
                    <a:pt x="505" y="1512"/>
                  </a:lnTo>
                  <a:lnTo>
                    <a:pt x="1513" y="50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71"/>
            <p:cNvSpPr/>
            <p:nvPr/>
          </p:nvSpPr>
          <p:spPr>
            <a:xfrm>
              <a:off x="-45828450" y="3629750"/>
              <a:ext cx="25225" cy="25225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0"/>
                  </a:moveTo>
                  <a:lnTo>
                    <a:pt x="1" y="505"/>
                  </a:lnTo>
                  <a:lnTo>
                    <a:pt x="505" y="1009"/>
                  </a:lnTo>
                  <a:lnTo>
                    <a:pt x="1009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71"/>
            <p:cNvSpPr/>
            <p:nvPr/>
          </p:nvSpPr>
          <p:spPr>
            <a:xfrm>
              <a:off x="-45979675" y="3568700"/>
              <a:ext cx="237100" cy="237800"/>
            </a:xfrm>
            <a:custGeom>
              <a:avLst/>
              <a:gdLst/>
              <a:ahLst/>
              <a:cxnLst/>
              <a:rect l="l" t="t" r="r" b="b"/>
              <a:pathLst>
                <a:path w="9484" h="9512" extrusionOk="0">
                  <a:moveTo>
                    <a:pt x="6499" y="1615"/>
                  </a:moveTo>
                  <a:cubicBezTo>
                    <a:pt x="6593" y="1615"/>
                    <a:pt x="6696" y="1639"/>
                    <a:pt x="6774" y="1686"/>
                  </a:cubicBezTo>
                  <a:lnTo>
                    <a:pt x="7751" y="2695"/>
                  </a:lnTo>
                  <a:cubicBezTo>
                    <a:pt x="7909" y="2852"/>
                    <a:pt x="7909" y="3073"/>
                    <a:pt x="7751" y="3199"/>
                  </a:cubicBezTo>
                  <a:lnTo>
                    <a:pt x="5262" y="5687"/>
                  </a:lnTo>
                  <a:cubicBezTo>
                    <a:pt x="5215" y="5750"/>
                    <a:pt x="5128" y="5782"/>
                    <a:pt x="5034" y="5782"/>
                  </a:cubicBezTo>
                  <a:cubicBezTo>
                    <a:pt x="4939" y="5782"/>
                    <a:pt x="4837" y="5750"/>
                    <a:pt x="4758" y="5687"/>
                  </a:cubicBezTo>
                  <a:lnTo>
                    <a:pt x="3782" y="4711"/>
                  </a:lnTo>
                  <a:cubicBezTo>
                    <a:pt x="3656" y="4585"/>
                    <a:pt x="3656" y="4333"/>
                    <a:pt x="3782" y="4175"/>
                  </a:cubicBezTo>
                  <a:lnTo>
                    <a:pt x="6270" y="1686"/>
                  </a:lnTo>
                  <a:cubicBezTo>
                    <a:pt x="6318" y="1639"/>
                    <a:pt x="6404" y="1615"/>
                    <a:pt x="6499" y="1615"/>
                  </a:cubicBezTo>
                  <a:close/>
                  <a:moveTo>
                    <a:pt x="3506" y="5593"/>
                  </a:moveTo>
                  <a:cubicBezTo>
                    <a:pt x="3600" y="5593"/>
                    <a:pt x="3703" y="5624"/>
                    <a:pt x="3782" y="5687"/>
                  </a:cubicBezTo>
                  <a:cubicBezTo>
                    <a:pt x="3939" y="5845"/>
                    <a:pt x="3939" y="6034"/>
                    <a:pt x="3782" y="6192"/>
                  </a:cubicBezTo>
                  <a:lnTo>
                    <a:pt x="2553" y="7420"/>
                  </a:lnTo>
                  <a:cubicBezTo>
                    <a:pt x="2490" y="7483"/>
                    <a:pt x="2403" y="7515"/>
                    <a:pt x="2313" y="7515"/>
                  </a:cubicBezTo>
                  <a:cubicBezTo>
                    <a:pt x="2222" y="7515"/>
                    <a:pt x="2128" y="7483"/>
                    <a:pt x="2049" y="7420"/>
                  </a:cubicBezTo>
                  <a:cubicBezTo>
                    <a:pt x="1923" y="7294"/>
                    <a:pt x="1923" y="7074"/>
                    <a:pt x="2049" y="6916"/>
                  </a:cubicBezTo>
                  <a:lnTo>
                    <a:pt x="3277" y="5687"/>
                  </a:lnTo>
                  <a:cubicBezTo>
                    <a:pt x="3325" y="5624"/>
                    <a:pt x="3411" y="5593"/>
                    <a:pt x="3506" y="5593"/>
                  </a:cubicBezTo>
                  <a:close/>
                  <a:moveTo>
                    <a:pt x="7034" y="1"/>
                  </a:moveTo>
                  <a:cubicBezTo>
                    <a:pt x="6396" y="1"/>
                    <a:pt x="5766" y="237"/>
                    <a:pt x="5325" y="710"/>
                  </a:cubicBezTo>
                  <a:lnTo>
                    <a:pt x="127" y="5908"/>
                  </a:lnTo>
                  <a:cubicBezTo>
                    <a:pt x="32" y="6003"/>
                    <a:pt x="1" y="6129"/>
                    <a:pt x="1" y="6192"/>
                  </a:cubicBezTo>
                  <a:lnTo>
                    <a:pt x="221" y="8428"/>
                  </a:lnTo>
                  <a:cubicBezTo>
                    <a:pt x="221" y="8586"/>
                    <a:pt x="347" y="8712"/>
                    <a:pt x="505" y="8743"/>
                  </a:cubicBezTo>
                  <a:lnTo>
                    <a:pt x="3214" y="9500"/>
                  </a:lnTo>
                  <a:cubicBezTo>
                    <a:pt x="3248" y="9508"/>
                    <a:pt x="3282" y="9512"/>
                    <a:pt x="3316" y="9512"/>
                  </a:cubicBezTo>
                  <a:cubicBezTo>
                    <a:pt x="3408" y="9512"/>
                    <a:pt x="3500" y="9483"/>
                    <a:pt x="3592" y="9437"/>
                  </a:cubicBezTo>
                  <a:lnTo>
                    <a:pt x="8791" y="4238"/>
                  </a:lnTo>
                  <a:cubicBezTo>
                    <a:pt x="9263" y="3766"/>
                    <a:pt x="9484" y="3167"/>
                    <a:pt x="9484" y="2505"/>
                  </a:cubicBezTo>
                  <a:cubicBezTo>
                    <a:pt x="9484" y="1812"/>
                    <a:pt x="9200" y="1182"/>
                    <a:pt x="8791" y="710"/>
                  </a:cubicBezTo>
                  <a:cubicBezTo>
                    <a:pt x="8318" y="237"/>
                    <a:pt x="7672" y="1"/>
                    <a:pt x="70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7" name="Google Shape;6507;p71"/>
          <p:cNvGrpSpPr/>
          <p:nvPr/>
        </p:nvGrpSpPr>
        <p:grpSpPr>
          <a:xfrm>
            <a:off x="6081597" y="3889360"/>
            <a:ext cx="253454" cy="332567"/>
            <a:chOff x="-46007225" y="3937825"/>
            <a:chExt cx="229225" cy="300775"/>
          </a:xfrm>
        </p:grpSpPr>
        <p:sp>
          <p:nvSpPr>
            <p:cNvPr id="6508" name="Google Shape;6508;p71"/>
            <p:cNvSpPr/>
            <p:nvPr/>
          </p:nvSpPr>
          <p:spPr>
            <a:xfrm>
              <a:off x="-45813475" y="39904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71"/>
            <p:cNvSpPr/>
            <p:nvPr/>
          </p:nvSpPr>
          <p:spPr>
            <a:xfrm>
              <a:off x="-46007225" y="39904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71"/>
            <p:cNvSpPr/>
            <p:nvPr/>
          </p:nvSpPr>
          <p:spPr>
            <a:xfrm>
              <a:off x="-45826875" y="3937825"/>
              <a:ext cx="35475" cy="26750"/>
            </a:xfrm>
            <a:custGeom>
              <a:avLst/>
              <a:gdLst/>
              <a:ahLst/>
              <a:cxnLst/>
              <a:rect l="l" t="t" r="r" b="b"/>
              <a:pathLst>
                <a:path w="1419" h="1070" extrusionOk="0">
                  <a:moveTo>
                    <a:pt x="993" y="0"/>
                  </a:moveTo>
                  <a:cubicBezTo>
                    <a:pt x="932" y="0"/>
                    <a:pt x="871" y="18"/>
                    <a:pt x="820" y="59"/>
                  </a:cubicBezTo>
                  <a:lnTo>
                    <a:pt x="221" y="405"/>
                  </a:lnTo>
                  <a:cubicBezTo>
                    <a:pt x="64" y="500"/>
                    <a:pt x="1" y="720"/>
                    <a:pt x="127" y="878"/>
                  </a:cubicBezTo>
                  <a:cubicBezTo>
                    <a:pt x="188" y="1000"/>
                    <a:pt x="288" y="1070"/>
                    <a:pt x="403" y="1070"/>
                  </a:cubicBezTo>
                  <a:cubicBezTo>
                    <a:pt x="466" y="1070"/>
                    <a:pt x="533" y="1049"/>
                    <a:pt x="599" y="1004"/>
                  </a:cubicBezTo>
                  <a:lnTo>
                    <a:pt x="1167" y="657"/>
                  </a:lnTo>
                  <a:cubicBezTo>
                    <a:pt x="1324" y="563"/>
                    <a:pt x="1419" y="342"/>
                    <a:pt x="1293" y="185"/>
                  </a:cubicBezTo>
                  <a:cubicBezTo>
                    <a:pt x="1250" y="78"/>
                    <a:pt x="1121" y="0"/>
                    <a:pt x="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71"/>
            <p:cNvSpPr/>
            <p:nvPr/>
          </p:nvSpPr>
          <p:spPr>
            <a:xfrm>
              <a:off x="-45993850" y="4034625"/>
              <a:ext cx="35475" cy="25850"/>
            </a:xfrm>
            <a:custGeom>
              <a:avLst/>
              <a:gdLst/>
              <a:ahLst/>
              <a:cxnLst/>
              <a:rect l="l" t="t" r="r" b="b"/>
              <a:pathLst>
                <a:path w="1419" h="1034" extrusionOk="0">
                  <a:moveTo>
                    <a:pt x="1014" y="0"/>
                  </a:moveTo>
                  <a:cubicBezTo>
                    <a:pt x="958" y="0"/>
                    <a:pt x="901" y="10"/>
                    <a:pt x="851" y="30"/>
                  </a:cubicBezTo>
                  <a:lnTo>
                    <a:pt x="253" y="377"/>
                  </a:lnTo>
                  <a:cubicBezTo>
                    <a:pt x="95" y="472"/>
                    <a:pt x="1" y="692"/>
                    <a:pt x="127" y="850"/>
                  </a:cubicBezTo>
                  <a:cubicBezTo>
                    <a:pt x="191" y="956"/>
                    <a:pt x="313" y="1034"/>
                    <a:pt x="433" y="1034"/>
                  </a:cubicBezTo>
                  <a:cubicBezTo>
                    <a:pt x="491" y="1034"/>
                    <a:pt x="549" y="1016"/>
                    <a:pt x="599" y="976"/>
                  </a:cubicBezTo>
                  <a:lnTo>
                    <a:pt x="1198" y="629"/>
                  </a:lnTo>
                  <a:cubicBezTo>
                    <a:pt x="1356" y="566"/>
                    <a:pt x="1419" y="314"/>
                    <a:pt x="1324" y="156"/>
                  </a:cubicBezTo>
                  <a:cubicBezTo>
                    <a:pt x="1259" y="49"/>
                    <a:pt x="1136" y="0"/>
                    <a:pt x="10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71"/>
            <p:cNvSpPr/>
            <p:nvPr/>
          </p:nvSpPr>
          <p:spPr>
            <a:xfrm>
              <a:off x="-45825300" y="4034625"/>
              <a:ext cx="34675" cy="25725"/>
            </a:xfrm>
            <a:custGeom>
              <a:avLst/>
              <a:gdLst/>
              <a:ahLst/>
              <a:cxnLst/>
              <a:rect l="l" t="t" r="r" b="b"/>
              <a:pathLst>
                <a:path w="1387" h="1029" extrusionOk="0">
                  <a:moveTo>
                    <a:pt x="399" y="0"/>
                  </a:moveTo>
                  <a:cubicBezTo>
                    <a:pt x="270" y="0"/>
                    <a:pt x="138" y="49"/>
                    <a:pt x="95" y="156"/>
                  </a:cubicBezTo>
                  <a:cubicBezTo>
                    <a:pt x="1" y="314"/>
                    <a:pt x="32" y="566"/>
                    <a:pt x="190" y="629"/>
                  </a:cubicBezTo>
                  <a:lnTo>
                    <a:pt x="789" y="976"/>
                  </a:lnTo>
                  <a:cubicBezTo>
                    <a:pt x="848" y="1011"/>
                    <a:pt x="920" y="1029"/>
                    <a:pt x="991" y="1029"/>
                  </a:cubicBezTo>
                  <a:cubicBezTo>
                    <a:pt x="1108" y="1029"/>
                    <a:pt x="1222" y="980"/>
                    <a:pt x="1261" y="881"/>
                  </a:cubicBezTo>
                  <a:cubicBezTo>
                    <a:pt x="1387" y="692"/>
                    <a:pt x="1324" y="503"/>
                    <a:pt x="1135" y="408"/>
                  </a:cubicBezTo>
                  <a:lnTo>
                    <a:pt x="568" y="30"/>
                  </a:lnTo>
                  <a:cubicBezTo>
                    <a:pt x="518" y="10"/>
                    <a:pt x="459" y="0"/>
                    <a:pt x="3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71"/>
            <p:cNvSpPr/>
            <p:nvPr/>
          </p:nvSpPr>
          <p:spPr>
            <a:xfrm>
              <a:off x="-45992275" y="3938175"/>
              <a:ext cx="33900" cy="25525"/>
            </a:xfrm>
            <a:custGeom>
              <a:avLst/>
              <a:gdLst/>
              <a:ahLst/>
              <a:cxnLst/>
              <a:rect l="l" t="t" r="r" b="b"/>
              <a:pathLst>
                <a:path w="1356" h="1021" extrusionOk="0">
                  <a:moveTo>
                    <a:pt x="372" y="0"/>
                  </a:moveTo>
                  <a:cubicBezTo>
                    <a:pt x="250" y="0"/>
                    <a:pt x="128" y="64"/>
                    <a:pt x="64" y="171"/>
                  </a:cubicBezTo>
                  <a:cubicBezTo>
                    <a:pt x="1" y="328"/>
                    <a:pt x="32" y="549"/>
                    <a:pt x="190" y="643"/>
                  </a:cubicBezTo>
                  <a:lnTo>
                    <a:pt x="788" y="990"/>
                  </a:lnTo>
                  <a:cubicBezTo>
                    <a:pt x="838" y="1010"/>
                    <a:pt x="895" y="1020"/>
                    <a:pt x="951" y="1020"/>
                  </a:cubicBezTo>
                  <a:cubicBezTo>
                    <a:pt x="1073" y="1020"/>
                    <a:pt x="1196" y="972"/>
                    <a:pt x="1261" y="864"/>
                  </a:cubicBezTo>
                  <a:cubicBezTo>
                    <a:pt x="1356" y="706"/>
                    <a:pt x="1293" y="517"/>
                    <a:pt x="1135" y="391"/>
                  </a:cubicBezTo>
                  <a:lnTo>
                    <a:pt x="536" y="45"/>
                  </a:lnTo>
                  <a:cubicBezTo>
                    <a:pt x="486" y="15"/>
                    <a:pt x="429" y="0"/>
                    <a:pt x="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71"/>
            <p:cNvSpPr/>
            <p:nvPr/>
          </p:nvSpPr>
          <p:spPr>
            <a:xfrm>
              <a:off x="-45953675" y="4078700"/>
              <a:ext cx="122900" cy="35450"/>
            </a:xfrm>
            <a:custGeom>
              <a:avLst/>
              <a:gdLst/>
              <a:ahLst/>
              <a:cxnLst/>
              <a:rect l="l" t="t" r="r" b="b"/>
              <a:pathLst>
                <a:path w="4916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40" y="725"/>
                  </a:lnTo>
                  <a:lnTo>
                    <a:pt x="1040" y="1418"/>
                  </a:lnTo>
                  <a:lnTo>
                    <a:pt x="3844" y="1418"/>
                  </a:lnTo>
                  <a:lnTo>
                    <a:pt x="3844" y="725"/>
                  </a:lnTo>
                  <a:lnTo>
                    <a:pt x="4569" y="725"/>
                  </a:lnTo>
                  <a:cubicBezTo>
                    <a:pt x="4758" y="725"/>
                    <a:pt x="4915" y="567"/>
                    <a:pt x="4915" y="378"/>
                  </a:cubicBezTo>
                  <a:cubicBezTo>
                    <a:pt x="4915" y="158"/>
                    <a:pt x="4758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71"/>
            <p:cNvSpPr/>
            <p:nvPr/>
          </p:nvSpPr>
          <p:spPr>
            <a:xfrm>
              <a:off x="-45956025" y="3938325"/>
              <a:ext cx="126025" cy="123075"/>
            </a:xfrm>
            <a:custGeom>
              <a:avLst/>
              <a:gdLst/>
              <a:ahLst/>
              <a:cxnLst/>
              <a:rect l="l" t="t" r="r" b="b"/>
              <a:pathLst>
                <a:path w="5041" h="4923" extrusionOk="0">
                  <a:moveTo>
                    <a:pt x="2557" y="1"/>
                  </a:moveTo>
                  <a:cubicBezTo>
                    <a:pt x="2408" y="1"/>
                    <a:pt x="2259" y="13"/>
                    <a:pt x="2111" y="39"/>
                  </a:cubicBezTo>
                  <a:cubicBezTo>
                    <a:pt x="1134" y="196"/>
                    <a:pt x="315" y="1016"/>
                    <a:pt x="158" y="1992"/>
                  </a:cubicBezTo>
                  <a:cubicBezTo>
                    <a:pt x="0" y="2874"/>
                    <a:pt x="284" y="3410"/>
                    <a:pt x="693" y="4103"/>
                  </a:cubicBezTo>
                  <a:cubicBezTo>
                    <a:pt x="914" y="4355"/>
                    <a:pt x="1071" y="4639"/>
                    <a:pt x="1134" y="4922"/>
                  </a:cubicBezTo>
                  <a:lnTo>
                    <a:pt x="2237" y="4922"/>
                  </a:lnTo>
                  <a:lnTo>
                    <a:pt x="2237" y="2780"/>
                  </a:lnTo>
                  <a:lnTo>
                    <a:pt x="1890" y="2780"/>
                  </a:lnTo>
                  <a:cubicBezTo>
                    <a:pt x="1701" y="2780"/>
                    <a:pt x="1544" y="2622"/>
                    <a:pt x="1544" y="2433"/>
                  </a:cubicBezTo>
                  <a:cubicBezTo>
                    <a:pt x="1544" y="2244"/>
                    <a:pt x="1701" y="2087"/>
                    <a:pt x="1890" y="2087"/>
                  </a:cubicBezTo>
                  <a:lnTo>
                    <a:pt x="3308" y="2087"/>
                  </a:lnTo>
                  <a:cubicBezTo>
                    <a:pt x="3497" y="2087"/>
                    <a:pt x="3655" y="2244"/>
                    <a:pt x="3655" y="2433"/>
                  </a:cubicBezTo>
                  <a:cubicBezTo>
                    <a:pt x="3655" y="2622"/>
                    <a:pt x="3497" y="2780"/>
                    <a:pt x="3308" y="2780"/>
                  </a:cubicBezTo>
                  <a:lnTo>
                    <a:pt x="2962" y="2780"/>
                  </a:lnTo>
                  <a:lnTo>
                    <a:pt x="2962" y="4922"/>
                  </a:lnTo>
                  <a:lnTo>
                    <a:pt x="4064" y="4922"/>
                  </a:lnTo>
                  <a:cubicBezTo>
                    <a:pt x="4127" y="4639"/>
                    <a:pt x="4348" y="4355"/>
                    <a:pt x="4505" y="4040"/>
                  </a:cubicBezTo>
                  <a:cubicBezTo>
                    <a:pt x="4820" y="3536"/>
                    <a:pt x="5041" y="3158"/>
                    <a:pt x="5041" y="2433"/>
                  </a:cubicBezTo>
                  <a:cubicBezTo>
                    <a:pt x="5041" y="1740"/>
                    <a:pt x="4726" y="1016"/>
                    <a:pt x="4190" y="543"/>
                  </a:cubicBezTo>
                  <a:cubicBezTo>
                    <a:pt x="3714" y="192"/>
                    <a:pt x="3138" y="1"/>
                    <a:pt x="25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71"/>
            <p:cNvSpPr/>
            <p:nvPr/>
          </p:nvSpPr>
          <p:spPr>
            <a:xfrm>
              <a:off x="-45927675" y="4132250"/>
              <a:ext cx="70125" cy="39400"/>
            </a:xfrm>
            <a:custGeom>
              <a:avLst/>
              <a:gdLst/>
              <a:ahLst/>
              <a:cxnLst/>
              <a:rect l="l" t="t" r="r" b="b"/>
              <a:pathLst>
                <a:path w="2805" h="1576" extrusionOk="0">
                  <a:moveTo>
                    <a:pt x="0" y="1"/>
                  </a:moveTo>
                  <a:lnTo>
                    <a:pt x="0" y="1576"/>
                  </a:lnTo>
                  <a:lnTo>
                    <a:pt x="158" y="1450"/>
                  </a:lnTo>
                  <a:cubicBezTo>
                    <a:pt x="536" y="1198"/>
                    <a:pt x="969" y="1072"/>
                    <a:pt x="1402" y="1072"/>
                  </a:cubicBezTo>
                  <a:cubicBezTo>
                    <a:pt x="1835" y="1072"/>
                    <a:pt x="2269" y="1198"/>
                    <a:pt x="2647" y="1450"/>
                  </a:cubicBezTo>
                  <a:lnTo>
                    <a:pt x="2804" y="1576"/>
                  </a:ln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71"/>
            <p:cNvSpPr/>
            <p:nvPr/>
          </p:nvSpPr>
          <p:spPr>
            <a:xfrm>
              <a:off x="-45921375" y="4176950"/>
              <a:ext cx="59100" cy="61650"/>
            </a:xfrm>
            <a:custGeom>
              <a:avLst/>
              <a:gdLst/>
              <a:ahLst/>
              <a:cxnLst/>
              <a:rect l="l" t="t" r="r" b="b"/>
              <a:pathLst>
                <a:path w="2364" h="2466" extrusionOk="0">
                  <a:moveTo>
                    <a:pt x="1158" y="0"/>
                  </a:moveTo>
                  <a:cubicBezTo>
                    <a:pt x="859" y="0"/>
                    <a:pt x="567" y="87"/>
                    <a:pt x="315" y="260"/>
                  </a:cubicBezTo>
                  <a:lnTo>
                    <a:pt x="0" y="481"/>
                  </a:lnTo>
                  <a:lnTo>
                    <a:pt x="851" y="2277"/>
                  </a:lnTo>
                  <a:cubicBezTo>
                    <a:pt x="945" y="2371"/>
                    <a:pt x="1040" y="2466"/>
                    <a:pt x="1166" y="2466"/>
                  </a:cubicBezTo>
                  <a:cubicBezTo>
                    <a:pt x="1292" y="2466"/>
                    <a:pt x="1418" y="2371"/>
                    <a:pt x="1481" y="2277"/>
                  </a:cubicBezTo>
                  <a:lnTo>
                    <a:pt x="2363" y="481"/>
                  </a:lnTo>
                  <a:lnTo>
                    <a:pt x="2048" y="260"/>
                  </a:lnTo>
                  <a:cubicBezTo>
                    <a:pt x="1765" y="87"/>
                    <a:pt x="1457" y="0"/>
                    <a:pt x="1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8" name="Google Shape;6518;p71"/>
          <p:cNvGrpSpPr/>
          <p:nvPr/>
        </p:nvGrpSpPr>
        <p:grpSpPr>
          <a:xfrm>
            <a:off x="7300961" y="3880100"/>
            <a:ext cx="291767" cy="334004"/>
            <a:chOff x="-44895900" y="3929450"/>
            <a:chExt cx="263875" cy="302075"/>
          </a:xfrm>
        </p:grpSpPr>
        <p:sp>
          <p:nvSpPr>
            <p:cNvPr id="6519" name="Google Shape;6519;p71"/>
            <p:cNvSpPr/>
            <p:nvPr/>
          </p:nvSpPr>
          <p:spPr>
            <a:xfrm>
              <a:off x="-44813975" y="4100750"/>
              <a:ext cx="101625" cy="50425"/>
            </a:xfrm>
            <a:custGeom>
              <a:avLst/>
              <a:gdLst/>
              <a:ahLst/>
              <a:cxnLst/>
              <a:rect l="l" t="t" r="r" b="b"/>
              <a:pathLst>
                <a:path w="4065" h="2017" extrusionOk="0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71"/>
            <p:cNvSpPr/>
            <p:nvPr/>
          </p:nvSpPr>
          <p:spPr>
            <a:xfrm>
              <a:off x="-44885650" y="3929450"/>
              <a:ext cx="244175" cy="87825"/>
            </a:xfrm>
            <a:custGeom>
              <a:avLst/>
              <a:gdLst/>
              <a:ahLst/>
              <a:cxnLst/>
              <a:rect l="l" t="t" r="r" b="b"/>
              <a:pathLst>
                <a:path w="9767" h="3513" extrusionOk="0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71"/>
            <p:cNvSpPr/>
            <p:nvPr/>
          </p:nvSpPr>
          <p:spPr>
            <a:xfrm>
              <a:off x="-44825000" y="4006225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71"/>
            <p:cNvSpPr/>
            <p:nvPr/>
          </p:nvSpPr>
          <p:spPr>
            <a:xfrm>
              <a:off x="-44754900" y="4005450"/>
              <a:ext cx="122875" cy="222925"/>
            </a:xfrm>
            <a:custGeom>
              <a:avLst/>
              <a:gdLst/>
              <a:ahLst/>
              <a:cxnLst/>
              <a:rect l="l" t="t" r="r" b="b"/>
              <a:pathLst>
                <a:path w="4915" h="8917" extrusionOk="0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71"/>
            <p:cNvSpPr/>
            <p:nvPr/>
          </p:nvSpPr>
          <p:spPr>
            <a:xfrm>
              <a:off x="-44754900" y="4006225"/>
              <a:ext cx="52775" cy="105575"/>
            </a:xfrm>
            <a:custGeom>
              <a:avLst/>
              <a:gdLst/>
              <a:ahLst/>
              <a:cxnLst/>
              <a:rect l="l" t="t" r="r" b="b"/>
              <a:pathLst>
                <a:path w="2111" h="4223" extrusionOk="0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71"/>
            <p:cNvSpPr/>
            <p:nvPr/>
          </p:nvSpPr>
          <p:spPr>
            <a:xfrm>
              <a:off x="-44895900" y="4006225"/>
              <a:ext cx="122900" cy="225300"/>
            </a:xfrm>
            <a:custGeom>
              <a:avLst/>
              <a:gdLst/>
              <a:ahLst/>
              <a:cxnLst/>
              <a:rect l="l" t="t" r="r" b="b"/>
              <a:pathLst>
                <a:path w="4916" h="9012" extrusionOk="0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5" name="Google Shape;6525;p71"/>
          <p:cNvGrpSpPr/>
          <p:nvPr/>
        </p:nvGrpSpPr>
        <p:grpSpPr>
          <a:xfrm>
            <a:off x="2330269" y="3065392"/>
            <a:ext cx="332705" cy="310923"/>
            <a:chOff x="-49397175" y="3192625"/>
            <a:chExt cx="300900" cy="281200"/>
          </a:xfrm>
        </p:grpSpPr>
        <p:sp>
          <p:nvSpPr>
            <p:cNvPr id="6526" name="Google Shape;6526;p71"/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71"/>
            <p:cNvSpPr/>
            <p:nvPr/>
          </p:nvSpPr>
          <p:spPr>
            <a:xfrm>
              <a:off x="-49345975" y="3192625"/>
              <a:ext cx="199300" cy="103975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71"/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71"/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71"/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71"/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71"/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3" name="Google Shape;6533;p71"/>
          <p:cNvGrpSpPr/>
          <p:nvPr/>
        </p:nvGrpSpPr>
        <p:grpSpPr>
          <a:xfrm>
            <a:off x="2354649" y="3461620"/>
            <a:ext cx="283944" cy="332705"/>
            <a:chOff x="-49375900" y="3550975"/>
            <a:chExt cx="256800" cy="300900"/>
          </a:xfrm>
        </p:grpSpPr>
        <p:sp>
          <p:nvSpPr>
            <p:cNvPr id="6534" name="Google Shape;6534;p71"/>
            <p:cNvSpPr/>
            <p:nvPr/>
          </p:nvSpPr>
          <p:spPr>
            <a:xfrm>
              <a:off x="-4923177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1" y="0"/>
                  </a:moveTo>
                  <a:lnTo>
                    <a:pt x="1513" y="2363"/>
                  </a:lnTo>
                  <a:lnTo>
                    <a:pt x="2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71"/>
            <p:cNvSpPr/>
            <p:nvPr/>
          </p:nvSpPr>
          <p:spPr>
            <a:xfrm>
              <a:off x="-49291625" y="3726625"/>
              <a:ext cx="87450" cy="123675"/>
            </a:xfrm>
            <a:custGeom>
              <a:avLst/>
              <a:gdLst/>
              <a:ahLst/>
              <a:cxnLst/>
              <a:rect l="l" t="t" r="r" b="b"/>
              <a:pathLst>
                <a:path w="3498" h="4947" extrusionOk="0">
                  <a:moveTo>
                    <a:pt x="1" y="1"/>
                  </a:moveTo>
                  <a:lnTo>
                    <a:pt x="1733" y="4947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71"/>
            <p:cNvSpPr/>
            <p:nvPr/>
          </p:nvSpPr>
          <p:spPr>
            <a:xfrm>
              <a:off x="-49288475" y="3647075"/>
              <a:ext cx="81150" cy="61450"/>
            </a:xfrm>
            <a:custGeom>
              <a:avLst/>
              <a:gdLst/>
              <a:ahLst/>
              <a:cxnLst/>
              <a:rect l="l" t="t" r="r" b="b"/>
              <a:pathLst>
                <a:path w="3246" h="2458" extrusionOk="0">
                  <a:moveTo>
                    <a:pt x="1607" y="1"/>
                  </a:moveTo>
                  <a:lnTo>
                    <a:pt x="1" y="2458"/>
                  </a:lnTo>
                  <a:lnTo>
                    <a:pt x="3246" y="2458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71"/>
            <p:cNvSpPr/>
            <p:nvPr/>
          </p:nvSpPr>
          <p:spPr>
            <a:xfrm>
              <a:off x="-49375900" y="3648650"/>
              <a:ext cx="59100" cy="59875"/>
            </a:xfrm>
            <a:custGeom>
              <a:avLst/>
              <a:gdLst/>
              <a:ahLst/>
              <a:cxnLst/>
              <a:rect l="l" t="t" r="r" b="b"/>
              <a:pathLst>
                <a:path w="2364" h="2395" extrusionOk="0">
                  <a:moveTo>
                    <a:pt x="1513" y="1"/>
                  </a:moveTo>
                  <a:lnTo>
                    <a:pt x="1" y="2395"/>
                  </a:lnTo>
                  <a:lnTo>
                    <a:pt x="2363" y="2395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71"/>
            <p:cNvSpPr/>
            <p:nvPr/>
          </p:nvSpPr>
          <p:spPr>
            <a:xfrm>
              <a:off x="-49229400" y="3726625"/>
              <a:ext cx="109500" cy="125250"/>
            </a:xfrm>
            <a:custGeom>
              <a:avLst/>
              <a:gdLst/>
              <a:ahLst/>
              <a:cxnLst/>
              <a:rect l="l" t="t" r="r" b="b"/>
              <a:pathLst>
                <a:path w="4380" h="5010" extrusionOk="0">
                  <a:moveTo>
                    <a:pt x="1765" y="1"/>
                  </a:moveTo>
                  <a:lnTo>
                    <a:pt x="0" y="5010"/>
                  </a:lnTo>
                  <a:lnTo>
                    <a:pt x="43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71"/>
            <p:cNvSpPr/>
            <p:nvPr/>
          </p:nvSpPr>
          <p:spPr>
            <a:xfrm>
              <a:off x="-49179000" y="3648650"/>
              <a:ext cx="59900" cy="59875"/>
            </a:xfrm>
            <a:custGeom>
              <a:avLst/>
              <a:gdLst/>
              <a:ahLst/>
              <a:cxnLst/>
              <a:rect l="l" t="t" r="r" b="b"/>
              <a:pathLst>
                <a:path w="2396" h="2395" extrusionOk="0">
                  <a:moveTo>
                    <a:pt x="851" y="1"/>
                  </a:moveTo>
                  <a:lnTo>
                    <a:pt x="1" y="2395"/>
                  </a:lnTo>
                  <a:lnTo>
                    <a:pt x="2395" y="239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71"/>
            <p:cNvSpPr/>
            <p:nvPr/>
          </p:nvSpPr>
          <p:spPr>
            <a:xfrm>
              <a:off x="-4932312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0" y="0"/>
                  </a:moveTo>
                  <a:lnTo>
                    <a:pt x="819" y="2363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71"/>
            <p:cNvSpPr/>
            <p:nvPr/>
          </p:nvSpPr>
          <p:spPr>
            <a:xfrm>
              <a:off x="-49375100" y="3726625"/>
              <a:ext cx="108700" cy="125250"/>
            </a:xfrm>
            <a:custGeom>
              <a:avLst/>
              <a:gdLst/>
              <a:ahLst/>
              <a:cxnLst/>
              <a:rect l="l" t="t" r="r" b="b"/>
              <a:pathLst>
                <a:path w="4348" h="5010" extrusionOk="0">
                  <a:moveTo>
                    <a:pt x="0" y="1"/>
                  </a:moveTo>
                  <a:lnTo>
                    <a:pt x="4348" y="5010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71"/>
            <p:cNvSpPr/>
            <p:nvPr/>
          </p:nvSpPr>
          <p:spPr>
            <a:xfrm>
              <a:off x="-49256975" y="3550975"/>
              <a:ext cx="17350" cy="53600"/>
            </a:xfrm>
            <a:custGeom>
              <a:avLst/>
              <a:gdLst/>
              <a:ahLst/>
              <a:cxnLst/>
              <a:rect l="l" t="t" r="r" b="b"/>
              <a:pathLst>
                <a:path w="694" h="2144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47" y="2143"/>
                  </a:cubicBezTo>
                  <a:cubicBezTo>
                    <a:pt x="536" y="2143"/>
                    <a:pt x="694" y="1986"/>
                    <a:pt x="694" y="1797"/>
                  </a:cubicBez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71"/>
            <p:cNvSpPr/>
            <p:nvPr/>
          </p:nvSpPr>
          <p:spPr>
            <a:xfrm>
              <a:off x="-49323125" y="3575850"/>
              <a:ext cx="43350" cy="32650"/>
            </a:xfrm>
            <a:custGeom>
              <a:avLst/>
              <a:gdLst/>
              <a:ahLst/>
              <a:cxnLst/>
              <a:rect l="l" t="t" r="r" b="b"/>
              <a:pathLst>
                <a:path w="1734" h="1306" extrusionOk="0">
                  <a:moveTo>
                    <a:pt x="371" y="0"/>
                  </a:moveTo>
                  <a:cubicBezTo>
                    <a:pt x="259" y="0"/>
                    <a:pt x="147" y="56"/>
                    <a:pt x="63" y="140"/>
                  </a:cubicBezTo>
                  <a:cubicBezTo>
                    <a:pt x="0" y="298"/>
                    <a:pt x="32" y="518"/>
                    <a:pt x="189" y="613"/>
                  </a:cubicBezTo>
                  <a:lnTo>
                    <a:pt x="1166" y="1274"/>
                  </a:lnTo>
                  <a:cubicBezTo>
                    <a:pt x="1261" y="1306"/>
                    <a:pt x="1292" y="1306"/>
                    <a:pt x="1387" y="1306"/>
                  </a:cubicBezTo>
                  <a:cubicBezTo>
                    <a:pt x="1481" y="1306"/>
                    <a:pt x="1607" y="1211"/>
                    <a:pt x="1639" y="1148"/>
                  </a:cubicBezTo>
                  <a:cubicBezTo>
                    <a:pt x="1733" y="991"/>
                    <a:pt x="1702" y="802"/>
                    <a:pt x="1544" y="676"/>
                  </a:cubicBezTo>
                  <a:lnTo>
                    <a:pt x="536" y="46"/>
                  </a:lnTo>
                  <a:cubicBezTo>
                    <a:pt x="483" y="14"/>
                    <a:pt x="427" y="0"/>
                    <a:pt x="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71"/>
            <p:cNvSpPr/>
            <p:nvPr/>
          </p:nvSpPr>
          <p:spPr>
            <a:xfrm>
              <a:off x="-49217575" y="3575525"/>
              <a:ext cx="44900" cy="32975"/>
            </a:xfrm>
            <a:custGeom>
              <a:avLst/>
              <a:gdLst/>
              <a:ahLst/>
              <a:cxnLst/>
              <a:rect l="l" t="t" r="r" b="b"/>
              <a:pathLst>
                <a:path w="1796" h="1319" extrusionOk="0">
                  <a:moveTo>
                    <a:pt x="1370" y="0"/>
                  </a:moveTo>
                  <a:cubicBezTo>
                    <a:pt x="1309" y="0"/>
                    <a:pt x="1248" y="18"/>
                    <a:pt x="1197" y="59"/>
                  </a:cubicBezTo>
                  <a:lnTo>
                    <a:pt x="221" y="689"/>
                  </a:lnTo>
                  <a:cubicBezTo>
                    <a:pt x="63" y="752"/>
                    <a:pt x="0" y="1004"/>
                    <a:pt x="95" y="1161"/>
                  </a:cubicBezTo>
                  <a:cubicBezTo>
                    <a:pt x="158" y="1287"/>
                    <a:pt x="252" y="1319"/>
                    <a:pt x="378" y="1319"/>
                  </a:cubicBezTo>
                  <a:cubicBezTo>
                    <a:pt x="473" y="1319"/>
                    <a:pt x="536" y="1287"/>
                    <a:pt x="567" y="1287"/>
                  </a:cubicBezTo>
                  <a:lnTo>
                    <a:pt x="1575" y="657"/>
                  </a:lnTo>
                  <a:cubicBezTo>
                    <a:pt x="1733" y="563"/>
                    <a:pt x="1796" y="342"/>
                    <a:pt x="1670" y="185"/>
                  </a:cubicBezTo>
                  <a:cubicBezTo>
                    <a:pt x="1627" y="78"/>
                    <a:pt x="1498" y="0"/>
                    <a:pt x="13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5" name="Google Shape;6545;p71"/>
          <p:cNvGrpSpPr/>
          <p:nvPr/>
        </p:nvGrpSpPr>
        <p:grpSpPr>
          <a:xfrm>
            <a:off x="2350309" y="3870066"/>
            <a:ext cx="292624" cy="332705"/>
            <a:chOff x="-49378250" y="3920375"/>
            <a:chExt cx="264650" cy="300900"/>
          </a:xfrm>
        </p:grpSpPr>
        <p:sp>
          <p:nvSpPr>
            <p:cNvPr id="6546" name="Google Shape;6546;p71"/>
            <p:cNvSpPr/>
            <p:nvPr/>
          </p:nvSpPr>
          <p:spPr>
            <a:xfrm>
              <a:off x="-49272725" y="4185025"/>
              <a:ext cx="70925" cy="35475"/>
            </a:xfrm>
            <a:custGeom>
              <a:avLst/>
              <a:gdLst/>
              <a:ahLst/>
              <a:cxnLst/>
              <a:rect l="l" t="t" r="r" b="b"/>
              <a:pathLst>
                <a:path w="2837" h="1419" extrusionOk="0">
                  <a:moveTo>
                    <a:pt x="32" y="0"/>
                  </a:moveTo>
                  <a:lnTo>
                    <a:pt x="32" y="378"/>
                  </a:lnTo>
                  <a:lnTo>
                    <a:pt x="1" y="378"/>
                  </a:lnTo>
                  <a:cubicBezTo>
                    <a:pt x="1" y="945"/>
                    <a:pt x="473" y="1418"/>
                    <a:pt x="1040" y="1418"/>
                  </a:cubicBezTo>
                  <a:lnTo>
                    <a:pt x="1765" y="1418"/>
                  </a:lnTo>
                  <a:cubicBezTo>
                    <a:pt x="2364" y="1418"/>
                    <a:pt x="2836" y="945"/>
                    <a:pt x="2836" y="378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71"/>
            <p:cNvSpPr/>
            <p:nvPr/>
          </p:nvSpPr>
          <p:spPr>
            <a:xfrm>
              <a:off x="-49378250" y="3920375"/>
              <a:ext cx="87425" cy="300900"/>
            </a:xfrm>
            <a:custGeom>
              <a:avLst/>
              <a:gdLst/>
              <a:ahLst/>
              <a:cxnLst/>
              <a:rect l="l" t="t" r="r" b="b"/>
              <a:pathLst>
                <a:path w="3497" h="1203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1764" y="1418"/>
                  </a:lnTo>
                  <a:cubicBezTo>
                    <a:pt x="1953" y="1418"/>
                    <a:pt x="2111" y="1576"/>
                    <a:pt x="2111" y="1765"/>
                  </a:cubicBezTo>
                  <a:cubicBezTo>
                    <a:pt x="2111" y="1954"/>
                    <a:pt x="1953" y="2112"/>
                    <a:pt x="1764" y="2112"/>
                  </a:cubicBezTo>
                  <a:lnTo>
                    <a:pt x="0" y="2112"/>
                  </a:lnTo>
                  <a:lnTo>
                    <a:pt x="0" y="2836"/>
                  </a:lnTo>
                  <a:lnTo>
                    <a:pt x="1071" y="2836"/>
                  </a:lnTo>
                  <a:cubicBezTo>
                    <a:pt x="1260" y="2836"/>
                    <a:pt x="1418" y="2994"/>
                    <a:pt x="1418" y="3183"/>
                  </a:cubicBezTo>
                  <a:cubicBezTo>
                    <a:pt x="1418" y="3372"/>
                    <a:pt x="1260" y="3529"/>
                    <a:pt x="1071" y="3529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1764" y="4254"/>
                  </a:lnTo>
                  <a:cubicBezTo>
                    <a:pt x="1953" y="4254"/>
                    <a:pt x="2111" y="4411"/>
                    <a:pt x="2111" y="4600"/>
                  </a:cubicBezTo>
                  <a:cubicBezTo>
                    <a:pt x="2111" y="4789"/>
                    <a:pt x="1953" y="4947"/>
                    <a:pt x="1764" y="4947"/>
                  </a:cubicBezTo>
                  <a:lnTo>
                    <a:pt x="0" y="4947"/>
                  </a:lnTo>
                  <a:lnTo>
                    <a:pt x="0" y="5672"/>
                  </a:lnTo>
                  <a:lnTo>
                    <a:pt x="1071" y="5672"/>
                  </a:lnTo>
                  <a:cubicBezTo>
                    <a:pt x="1260" y="5672"/>
                    <a:pt x="1418" y="5829"/>
                    <a:pt x="1418" y="6018"/>
                  </a:cubicBezTo>
                  <a:cubicBezTo>
                    <a:pt x="1418" y="6207"/>
                    <a:pt x="1260" y="6365"/>
                    <a:pt x="1071" y="6365"/>
                  </a:cubicBezTo>
                  <a:lnTo>
                    <a:pt x="0" y="6365"/>
                  </a:lnTo>
                  <a:lnTo>
                    <a:pt x="0" y="7089"/>
                  </a:lnTo>
                  <a:lnTo>
                    <a:pt x="1764" y="7089"/>
                  </a:lnTo>
                  <a:cubicBezTo>
                    <a:pt x="1953" y="7089"/>
                    <a:pt x="2111" y="7247"/>
                    <a:pt x="2111" y="7436"/>
                  </a:cubicBezTo>
                  <a:cubicBezTo>
                    <a:pt x="2111" y="7625"/>
                    <a:pt x="1953" y="7782"/>
                    <a:pt x="1764" y="7782"/>
                  </a:cubicBezTo>
                  <a:lnTo>
                    <a:pt x="0" y="7782"/>
                  </a:lnTo>
                  <a:lnTo>
                    <a:pt x="0" y="8507"/>
                  </a:lnTo>
                  <a:lnTo>
                    <a:pt x="1071" y="8507"/>
                  </a:lnTo>
                  <a:cubicBezTo>
                    <a:pt x="1260" y="8507"/>
                    <a:pt x="1418" y="8665"/>
                    <a:pt x="1418" y="8854"/>
                  </a:cubicBezTo>
                  <a:cubicBezTo>
                    <a:pt x="1418" y="9043"/>
                    <a:pt x="1260" y="9200"/>
                    <a:pt x="1071" y="9200"/>
                  </a:cubicBezTo>
                  <a:lnTo>
                    <a:pt x="0" y="9200"/>
                  </a:lnTo>
                  <a:lnTo>
                    <a:pt x="0" y="9925"/>
                  </a:lnTo>
                  <a:lnTo>
                    <a:pt x="1764" y="9925"/>
                  </a:lnTo>
                  <a:cubicBezTo>
                    <a:pt x="1953" y="9925"/>
                    <a:pt x="2111" y="10082"/>
                    <a:pt x="2111" y="10271"/>
                  </a:cubicBezTo>
                  <a:cubicBezTo>
                    <a:pt x="2111" y="10460"/>
                    <a:pt x="1953" y="10618"/>
                    <a:pt x="1764" y="10618"/>
                  </a:cubicBezTo>
                  <a:lnTo>
                    <a:pt x="0" y="10618"/>
                  </a:lnTo>
                  <a:lnTo>
                    <a:pt x="0" y="11689"/>
                  </a:lnTo>
                  <a:cubicBezTo>
                    <a:pt x="0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7" y="11878"/>
                    <a:pt x="3497" y="11689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71"/>
            <p:cNvSpPr/>
            <p:nvPr/>
          </p:nvSpPr>
          <p:spPr>
            <a:xfrm>
              <a:off x="-49185300" y="3920375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1"/>
                  </a:moveTo>
                  <a:cubicBezTo>
                    <a:pt x="1765" y="1"/>
                    <a:pt x="1229" y="32"/>
                    <a:pt x="631" y="631"/>
                  </a:cubicBezTo>
                  <a:cubicBezTo>
                    <a:pt x="253" y="1040"/>
                    <a:pt x="1" y="1576"/>
                    <a:pt x="1" y="2143"/>
                  </a:cubicBezTo>
                  <a:cubicBezTo>
                    <a:pt x="1" y="2868"/>
                    <a:pt x="631" y="3498"/>
                    <a:pt x="1418" y="3498"/>
                  </a:cubicBezTo>
                  <a:cubicBezTo>
                    <a:pt x="2017" y="3498"/>
                    <a:pt x="2553" y="3120"/>
                    <a:pt x="2742" y="2553"/>
                  </a:cubicBezTo>
                  <a:cubicBezTo>
                    <a:pt x="2868" y="2238"/>
                    <a:pt x="2805" y="1923"/>
                    <a:pt x="2616" y="1702"/>
                  </a:cubicBezTo>
                  <a:cubicBezTo>
                    <a:pt x="2395" y="1450"/>
                    <a:pt x="2269" y="1135"/>
                    <a:pt x="2742" y="568"/>
                  </a:cubicBezTo>
                  <a:cubicBezTo>
                    <a:pt x="2836" y="442"/>
                    <a:pt x="2868" y="316"/>
                    <a:pt x="2805" y="190"/>
                  </a:cubicBezTo>
                  <a:cubicBezTo>
                    <a:pt x="2742" y="95"/>
                    <a:pt x="2616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71"/>
            <p:cNvSpPr/>
            <p:nvPr/>
          </p:nvSpPr>
          <p:spPr>
            <a:xfrm>
              <a:off x="-49182150" y="4019625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2"/>
                  </a:cubicBezTo>
                  <a:lnTo>
                    <a:pt x="2584" y="1702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71"/>
            <p:cNvSpPr/>
            <p:nvPr/>
          </p:nvSpPr>
          <p:spPr>
            <a:xfrm>
              <a:off x="-49185300" y="4078700"/>
              <a:ext cx="70925" cy="141800"/>
            </a:xfrm>
            <a:custGeom>
              <a:avLst/>
              <a:gdLst/>
              <a:ahLst/>
              <a:cxnLst/>
              <a:rect l="l" t="t" r="r" b="b"/>
              <a:pathLst>
                <a:path w="2837" h="5672" extrusionOk="0">
                  <a:moveTo>
                    <a:pt x="32" y="0"/>
                  </a:moveTo>
                  <a:cubicBezTo>
                    <a:pt x="1" y="378"/>
                    <a:pt x="1" y="756"/>
                    <a:pt x="1" y="1071"/>
                  </a:cubicBezTo>
                  <a:cubicBezTo>
                    <a:pt x="1" y="2773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05" y="756"/>
                    <a:pt x="2805" y="410"/>
                    <a:pt x="27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71"/>
            <p:cNvSpPr/>
            <p:nvPr/>
          </p:nvSpPr>
          <p:spPr>
            <a:xfrm>
              <a:off x="-49271150" y="3920375"/>
              <a:ext cx="65400" cy="70125"/>
            </a:xfrm>
            <a:custGeom>
              <a:avLst/>
              <a:gdLst/>
              <a:ahLst/>
              <a:cxnLst/>
              <a:rect l="l" t="t" r="r" b="b"/>
              <a:pathLst>
                <a:path w="2616" h="2805" extrusionOk="0">
                  <a:moveTo>
                    <a:pt x="1324" y="1"/>
                  </a:moveTo>
                  <a:cubicBezTo>
                    <a:pt x="1182" y="1"/>
                    <a:pt x="1040" y="64"/>
                    <a:pt x="977" y="190"/>
                  </a:cubicBezTo>
                  <a:lnTo>
                    <a:pt x="1" y="2805"/>
                  </a:lnTo>
                  <a:lnTo>
                    <a:pt x="2616" y="2805"/>
                  </a:lnTo>
                  <a:lnTo>
                    <a:pt x="1670" y="190"/>
                  </a:lnTo>
                  <a:cubicBezTo>
                    <a:pt x="1607" y="64"/>
                    <a:pt x="146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71"/>
            <p:cNvSpPr/>
            <p:nvPr/>
          </p:nvSpPr>
          <p:spPr>
            <a:xfrm>
              <a:off x="-49272725" y="4007800"/>
              <a:ext cx="70125" cy="159925"/>
            </a:xfrm>
            <a:custGeom>
              <a:avLst/>
              <a:gdLst/>
              <a:ahLst/>
              <a:cxnLst/>
              <a:rect l="l" t="t" r="r" b="b"/>
              <a:pathLst>
                <a:path w="2805" h="6397" extrusionOk="0">
                  <a:moveTo>
                    <a:pt x="1" y="1"/>
                  </a:moveTo>
                  <a:lnTo>
                    <a:pt x="1" y="6396"/>
                  </a:lnTo>
                  <a:lnTo>
                    <a:pt x="2805" y="6396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3" name="Google Shape;6553;p71"/>
          <p:cNvGrpSpPr/>
          <p:nvPr/>
        </p:nvGrpSpPr>
        <p:grpSpPr>
          <a:xfrm>
            <a:off x="4418802" y="3074100"/>
            <a:ext cx="291767" cy="333562"/>
            <a:chOff x="-47505300" y="3200500"/>
            <a:chExt cx="263875" cy="301675"/>
          </a:xfrm>
        </p:grpSpPr>
        <p:sp>
          <p:nvSpPr>
            <p:cNvPr id="6554" name="Google Shape;6554;p71"/>
            <p:cNvSpPr/>
            <p:nvPr/>
          </p:nvSpPr>
          <p:spPr>
            <a:xfrm>
              <a:off x="-47382425" y="3306025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387" y="1"/>
                  </a:moveTo>
                  <a:cubicBezTo>
                    <a:pt x="1198" y="726"/>
                    <a:pt x="694" y="1261"/>
                    <a:pt x="1" y="1387"/>
                  </a:cubicBezTo>
                  <a:lnTo>
                    <a:pt x="1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71"/>
            <p:cNvSpPr/>
            <p:nvPr/>
          </p:nvSpPr>
          <p:spPr>
            <a:xfrm>
              <a:off x="-47382425" y="3306025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1" y="1"/>
                  </a:moveTo>
                  <a:lnTo>
                    <a:pt x="1" y="631"/>
                  </a:lnTo>
                  <a:cubicBezTo>
                    <a:pt x="316" y="568"/>
                    <a:pt x="536" y="316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71"/>
            <p:cNvSpPr/>
            <p:nvPr/>
          </p:nvSpPr>
          <p:spPr>
            <a:xfrm>
              <a:off x="-47487975" y="3200500"/>
              <a:ext cx="210325" cy="301675"/>
            </a:xfrm>
            <a:custGeom>
              <a:avLst/>
              <a:gdLst/>
              <a:ahLst/>
              <a:cxnLst/>
              <a:rect l="l" t="t" r="r" b="b"/>
              <a:pathLst>
                <a:path w="8413" h="12067" extrusionOk="0">
                  <a:moveTo>
                    <a:pt x="3845" y="2111"/>
                  </a:moveTo>
                  <a:cubicBezTo>
                    <a:pt x="4727" y="2111"/>
                    <a:pt x="5420" y="2678"/>
                    <a:pt x="5577" y="3529"/>
                  </a:cubicBezTo>
                  <a:lnTo>
                    <a:pt x="6680" y="3529"/>
                  </a:lnTo>
                  <a:cubicBezTo>
                    <a:pt x="6901" y="3529"/>
                    <a:pt x="7058" y="3686"/>
                    <a:pt x="7058" y="3875"/>
                  </a:cubicBezTo>
                  <a:lnTo>
                    <a:pt x="7058" y="6711"/>
                  </a:lnTo>
                  <a:lnTo>
                    <a:pt x="6995" y="6711"/>
                  </a:lnTo>
                  <a:cubicBezTo>
                    <a:pt x="6995" y="6900"/>
                    <a:pt x="6838" y="7057"/>
                    <a:pt x="6648" y="7057"/>
                  </a:cubicBezTo>
                  <a:lnTo>
                    <a:pt x="3845" y="7057"/>
                  </a:lnTo>
                  <a:cubicBezTo>
                    <a:pt x="3656" y="7057"/>
                    <a:pt x="3498" y="6900"/>
                    <a:pt x="3498" y="6711"/>
                  </a:cubicBezTo>
                  <a:lnTo>
                    <a:pt x="3498" y="5608"/>
                  </a:lnTo>
                  <a:cubicBezTo>
                    <a:pt x="2710" y="5451"/>
                    <a:pt x="2080" y="4726"/>
                    <a:pt x="2080" y="3875"/>
                  </a:cubicBezTo>
                  <a:cubicBezTo>
                    <a:pt x="2080" y="2899"/>
                    <a:pt x="2868" y="2111"/>
                    <a:pt x="3845" y="2111"/>
                  </a:cubicBezTo>
                  <a:close/>
                  <a:moveTo>
                    <a:pt x="5262" y="8444"/>
                  </a:moveTo>
                  <a:cubicBezTo>
                    <a:pt x="5483" y="8444"/>
                    <a:pt x="5640" y="8601"/>
                    <a:pt x="5640" y="8790"/>
                  </a:cubicBezTo>
                  <a:cubicBezTo>
                    <a:pt x="5640" y="8979"/>
                    <a:pt x="5483" y="9137"/>
                    <a:pt x="5262" y="9137"/>
                  </a:cubicBezTo>
                  <a:lnTo>
                    <a:pt x="2490" y="9137"/>
                  </a:lnTo>
                  <a:cubicBezTo>
                    <a:pt x="2269" y="9137"/>
                    <a:pt x="2112" y="8979"/>
                    <a:pt x="2112" y="8790"/>
                  </a:cubicBezTo>
                  <a:cubicBezTo>
                    <a:pt x="2112" y="8601"/>
                    <a:pt x="2269" y="8444"/>
                    <a:pt x="2490" y="8444"/>
                  </a:cubicBezTo>
                  <a:close/>
                  <a:moveTo>
                    <a:pt x="6680" y="8444"/>
                  </a:moveTo>
                  <a:cubicBezTo>
                    <a:pt x="6901" y="8444"/>
                    <a:pt x="7058" y="8601"/>
                    <a:pt x="7058" y="8790"/>
                  </a:cubicBezTo>
                  <a:cubicBezTo>
                    <a:pt x="6995" y="8979"/>
                    <a:pt x="6838" y="9137"/>
                    <a:pt x="6680" y="9137"/>
                  </a:cubicBezTo>
                  <a:cubicBezTo>
                    <a:pt x="6491" y="9137"/>
                    <a:pt x="6333" y="8979"/>
                    <a:pt x="6333" y="8790"/>
                  </a:cubicBezTo>
                  <a:cubicBezTo>
                    <a:pt x="6333" y="8601"/>
                    <a:pt x="6491" y="8444"/>
                    <a:pt x="6680" y="8444"/>
                  </a:cubicBezTo>
                  <a:close/>
                  <a:moveTo>
                    <a:pt x="6680" y="9861"/>
                  </a:moveTo>
                  <a:cubicBezTo>
                    <a:pt x="6901" y="9861"/>
                    <a:pt x="7058" y="10019"/>
                    <a:pt x="7058" y="10208"/>
                  </a:cubicBezTo>
                  <a:cubicBezTo>
                    <a:pt x="7058" y="10397"/>
                    <a:pt x="6838" y="10554"/>
                    <a:pt x="6680" y="10554"/>
                  </a:cubicBezTo>
                  <a:lnTo>
                    <a:pt x="2490" y="10554"/>
                  </a:lnTo>
                  <a:cubicBezTo>
                    <a:pt x="2269" y="10554"/>
                    <a:pt x="2112" y="10397"/>
                    <a:pt x="2112" y="10208"/>
                  </a:cubicBezTo>
                  <a:cubicBezTo>
                    <a:pt x="2112" y="10019"/>
                    <a:pt x="2269" y="9861"/>
                    <a:pt x="2490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418"/>
                  </a:lnTo>
                  <a:lnTo>
                    <a:pt x="1072" y="1418"/>
                  </a:lnTo>
                  <a:cubicBezTo>
                    <a:pt x="1261" y="1418"/>
                    <a:pt x="1419" y="1576"/>
                    <a:pt x="1419" y="1796"/>
                  </a:cubicBezTo>
                  <a:cubicBezTo>
                    <a:pt x="1419" y="1985"/>
                    <a:pt x="1261" y="2143"/>
                    <a:pt x="1072" y="2143"/>
                  </a:cubicBezTo>
                  <a:lnTo>
                    <a:pt x="1" y="2143"/>
                  </a:lnTo>
                  <a:lnTo>
                    <a:pt x="1" y="3560"/>
                  </a:lnTo>
                  <a:lnTo>
                    <a:pt x="1072" y="3560"/>
                  </a:lnTo>
                  <a:cubicBezTo>
                    <a:pt x="1261" y="3560"/>
                    <a:pt x="1419" y="3718"/>
                    <a:pt x="1419" y="3907"/>
                  </a:cubicBezTo>
                  <a:cubicBezTo>
                    <a:pt x="1419" y="4096"/>
                    <a:pt x="1261" y="4253"/>
                    <a:pt x="1072" y="4253"/>
                  </a:cubicBezTo>
                  <a:lnTo>
                    <a:pt x="1" y="4253"/>
                  </a:lnTo>
                  <a:lnTo>
                    <a:pt x="1" y="5671"/>
                  </a:lnTo>
                  <a:lnTo>
                    <a:pt x="1072" y="5671"/>
                  </a:lnTo>
                  <a:cubicBezTo>
                    <a:pt x="1261" y="5671"/>
                    <a:pt x="1419" y="5829"/>
                    <a:pt x="1419" y="6049"/>
                  </a:cubicBezTo>
                  <a:cubicBezTo>
                    <a:pt x="1419" y="6238"/>
                    <a:pt x="1261" y="6396"/>
                    <a:pt x="1072" y="6396"/>
                  </a:cubicBezTo>
                  <a:lnTo>
                    <a:pt x="1" y="6396"/>
                  </a:lnTo>
                  <a:lnTo>
                    <a:pt x="1" y="7814"/>
                  </a:lnTo>
                  <a:lnTo>
                    <a:pt x="1072" y="7814"/>
                  </a:lnTo>
                  <a:cubicBezTo>
                    <a:pt x="1261" y="7814"/>
                    <a:pt x="1419" y="7971"/>
                    <a:pt x="1419" y="8160"/>
                  </a:cubicBezTo>
                  <a:cubicBezTo>
                    <a:pt x="1419" y="8349"/>
                    <a:pt x="1261" y="8507"/>
                    <a:pt x="1072" y="8507"/>
                  </a:cubicBezTo>
                  <a:lnTo>
                    <a:pt x="1" y="8507"/>
                  </a:lnTo>
                  <a:lnTo>
                    <a:pt x="1" y="9924"/>
                  </a:lnTo>
                  <a:lnTo>
                    <a:pt x="1072" y="9924"/>
                  </a:lnTo>
                  <a:cubicBezTo>
                    <a:pt x="1261" y="9924"/>
                    <a:pt x="1419" y="10082"/>
                    <a:pt x="1419" y="10302"/>
                  </a:cubicBezTo>
                  <a:cubicBezTo>
                    <a:pt x="1419" y="10491"/>
                    <a:pt x="1261" y="10649"/>
                    <a:pt x="1072" y="10649"/>
                  </a:cubicBezTo>
                  <a:lnTo>
                    <a:pt x="1" y="10649"/>
                  </a:lnTo>
                  <a:lnTo>
                    <a:pt x="1" y="11689"/>
                  </a:lnTo>
                  <a:cubicBezTo>
                    <a:pt x="1" y="11909"/>
                    <a:pt x="158" y="12067"/>
                    <a:pt x="347" y="12067"/>
                  </a:cubicBezTo>
                  <a:lnTo>
                    <a:pt x="8066" y="12067"/>
                  </a:lnTo>
                  <a:cubicBezTo>
                    <a:pt x="8255" y="12067"/>
                    <a:pt x="8413" y="11909"/>
                    <a:pt x="8413" y="11689"/>
                  </a:cubicBezTo>
                  <a:lnTo>
                    <a:pt x="8413" y="410"/>
                  </a:ln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71"/>
            <p:cNvSpPr/>
            <p:nvPr/>
          </p:nvSpPr>
          <p:spPr>
            <a:xfrm>
              <a:off x="-47417875" y="32713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45"/>
                    <a:pt x="253" y="1891"/>
                    <a:pt x="694" y="2049"/>
                  </a:cubicBezTo>
                  <a:lnTo>
                    <a:pt x="694" y="1072"/>
                  </a:lnTo>
                  <a:cubicBezTo>
                    <a:pt x="694" y="883"/>
                    <a:pt x="852" y="725"/>
                    <a:pt x="1041" y="725"/>
                  </a:cubicBezTo>
                  <a:lnTo>
                    <a:pt x="2049" y="725"/>
                  </a:lnTo>
                  <a:cubicBezTo>
                    <a:pt x="1923" y="284"/>
                    <a:pt x="1513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71"/>
            <p:cNvSpPr/>
            <p:nvPr/>
          </p:nvSpPr>
          <p:spPr>
            <a:xfrm>
              <a:off x="-47505300" y="32359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71"/>
            <p:cNvSpPr/>
            <p:nvPr/>
          </p:nvSpPr>
          <p:spPr>
            <a:xfrm>
              <a:off x="-47505300" y="34470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71"/>
            <p:cNvSpPr/>
            <p:nvPr/>
          </p:nvSpPr>
          <p:spPr>
            <a:xfrm>
              <a:off x="-47505300" y="3394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lnTo>
                    <a:pt x="347" y="32"/>
                  </a:lnTo>
                  <a:cubicBezTo>
                    <a:pt x="127" y="32"/>
                    <a:pt x="1" y="190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71"/>
            <p:cNvSpPr/>
            <p:nvPr/>
          </p:nvSpPr>
          <p:spPr>
            <a:xfrm>
              <a:off x="-47505300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47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71"/>
            <p:cNvSpPr/>
            <p:nvPr/>
          </p:nvSpPr>
          <p:spPr>
            <a:xfrm>
              <a:off x="-47505300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71"/>
            <p:cNvSpPr/>
            <p:nvPr/>
          </p:nvSpPr>
          <p:spPr>
            <a:xfrm>
              <a:off x="-47259550" y="3411575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cubicBezTo>
                    <a:pt x="410" y="1891"/>
                    <a:pt x="725" y="1481"/>
                    <a:pt x="725" y="107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71"/>
            <p:cNvSpPr/>
            <p:nvPr/>
          </p:nvSpPr>
          <p:spPr>
            <a:xfrm>
              <a:off x="-47259550" y="3306025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725" y="1419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71"/>
            <p:cNvSpPr/>
            <p:nvPr/>
          </p:nvSpPr>
          <p:spPr>
            <a:xfrm>
              <a:off x="-47259550" y="33596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7"/>
                  </a:lnTo>
                  <a:lnTo>
                    <a:pt x="725" y="138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71"/>
            <p:cNvSpPr/>
            <p:nvPr/>
          </p:nvSpPr>
          <p:spPr>
            <a:xfrm>
              <a:off x="-47259550" y="3238300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lnTo>
                    <a:pt x="725" y="2048"/>
                  </a:lnTo>
                  <a:lnTo>
                    <a:pt x="725" y="977"/>
                  </a:lnTo>
                  <a:cubicBezTo>
                    <a:pt x="693" y="505"/>
                    <a:pt x="410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7" name="Google Shape;6567;p71"/>
          <p:cNvGrpSpPr/>
          <p:nvPr/>
        </p:nvGrpSpPr>
        <p:grpSpPr>
          <a:xfrm>
            <a:off x="4398347" y="3481661"/>
            <a:ext cx="332677" cy="331627"/>
            <a:chOff x="-47524975" y="3569100"/>
            <a:chExt cx="300875" cy="299925"/>
          </a:xfrm>
        </p:grpSpPr>
        <p:sp>
          <p:nvSpPr>
            <p:cNvPr id="6568" name="Google Shape;6568;p71"/>
            <p:cNvSpPr/>
            <p:nvPr/>
          </p:nvSpPr>
          <p:spPr>
            <a:xfrm>
              <a:off x="-47524975" y="3755775"/>
              <a:ext cx="115000" cy="113250"/>
            </a:xfrm>
            <a:custGeom>
              <a:avLst/>
              <a:gdLst/>
              <a:ahLst/>
              <a:cxnLst/>
              <a:rect l="l" t="t" r="r" b="b"/>
              <a:pathLst>
                <a:path w="4600" h="4530" extrusionOk="0">
                  <a:moveTo>
                    <a:pt x="3088" y="0"/>
                  </a:moveTo>
                  <a:lnTo>
                    <a:pt x="378" y="2741"/>
                  </a:lnTo>
                  <a:cubicBezTo>
                    <a:pt x="0" y="3119"/>
                    <a:pt x="0" y="3781"/>
                    <a:pt x="378" y="4222"/>
                  </a:cubicBezTo>
                  <a:cubicBezTo>
                    <a:pt x="583" y="4427"/>
                    <a:pt x="851" y="4529"/>
                    <a:pt x="1123" y="4529"/>
                  </a:cubicBezTo>
                  <a:cubicBezTo>
                    <a:pt x="1394" y="4529"/>
                    <a:pt x="1670" y="4427"/>
                    <a:pt x="1890" y="4222"/>
                  </a:cubicBezTo>
                  <a:lnTo>
                    <a:pt x="4600" y="1512"/>
                  </a:lnTo>
                  <a:cubicBezTo>
                    <a:pt x="4001" y="1103"/>
                    <a:pt x="3497" y="599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71"/>
            <p:cNvSpPr/>
            <p:nvPr/>
          </p:nvSpPr>
          <p:spPr>
            <a:xfrm>
              <a:off x="-47346200" y="36746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36"/>
                    <a:pt x="505" y="315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71"/>
            <p:cNvSpPr/>
            <p:nvPr/>
          </p:nvSpPr>
          <p:spPr>
            <a:xfrm>
              <a:off x="-47382425" y="364000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12"/>
                    <a:pt x="253" y="1890"/>
                    <a:pt x="694" y="2048"/>
                  </a:cubicBezTo>
                  <a:lnTo>
                    <a:pt x="694" y="1071"/>
                  </a:lnTo>
                  <a:cubicBezTo>
                    <a:pt x="694" y="851"/>
                    <a:pt x="851" y="693"/>
                    <a:pt x="1040" y="693"/>
                  </a:cubicBezTo>
                  <a:lnTo>
                    <a:pt x="2048" y="693"/>
                  </a:lnTo>
                  <a:cubicBezTo>
                    <a:pt x="1922" y="284"/>
                    <a:pt x="1513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71"/>
            <p:cNvSpPr/>
            <p:nvPr/>
          </p:nvSpPr>
          <p:spPr>
            <a:xfrm>
              <a:off x="-47346975" y="36746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0"/>
                  </a:moveTo>
                  <a:cubicBezTo>
                    <a:pt x="1261" y="693"/>
                    <a:pt x="693" y="1260"/>
                    <a:pt x="0" y="1355"/>
                  </a:cubicBezTo>
                  <a:lnTo>
                    <a:pt x="0" y="2111"/>
                  </a:lnTo>
                  <a:lnTo>
                    <a:pt x="2111" y="2111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71"/>
            <p:cNvSpPr/>
            <p:nvPr/>
          </p:nvSpPr>
          <p:spPr>
            <a:xfrm>
              <a:off x="-47452525" y="3569100"/>
              <a:ext cx="228425" cy="228425"/>
            </a:xfrm>
            <a:custGeom>
              <a:avLst/>
              <a:gdLst/>
              <a:ahLst/>
              <a:cxnLst/>
              <a:rect l="l" t="t" r="r" b="b"/>
              <a:pathLst>
                <a:path w="9137" h="9137" extrusionOk="0">
                  <a:moveTo>
                    <a:pt x="3907" y="2080"/>
                  </a:moveTo>
                  <a:cubicBezTo>
                    <a:pt x="4758" y="2080"/>
                    <a:pt x="5483" y="2679"/>
                    <a:pt x="5640" y="3498"/>
                  </a:cubicBezTo>
                  <a:lnTo>
                    <a:pt x="6743" y="3498"/>
                  </a:lnTo>
                  <a:cubicBezTo>
                    <a:pt x="6932" y="3498"/>
                    <a:pt x="7089" y="3655"/>
                    <a:pt x="7089" y="3844"/>
                  </a:cubicBezTo>
                  <a:lnTo>
                    <a:pt x="7089" y="6680"/>
                  </a:lnTo>
                  <a:lnTo>
                    <a:pt x="7058" y="6680"/>
                  </a:lnTo>
                  <a:cubicBezTo>
                    <a:pt x="7058" y="6900"/>
                    <a:pt x="6900" y="7058"/>
                    <a:pt x="6680" y="7058"/>
                  </a:cubicBezTo>
                  <a:lnTo>
                    <a:pt x="3907" y="7058"/>
                  </a:lnTo>
                  <a:cubicBezTo>
                    <a:pt x="3687" y="7058"/>
                    <a:pt x="3529" y="6900"/>
                    <a:pt x="3529" y="6680"/>
                  </a:cubicBezTo>
                  <a:lnTo>
                    <a:pt x="3529" y="5577"/>
                  </a:lnTo>
                  <a:cubicBezTo>
                    <a:pt x="2742" y="5419"/>
                    <a:pt x="2111" y="4726"/>
                    <a:pt x="2111" y="3844"/>
                  </a:cubicBezTo>
                  <a:cubicBezTo>
                    <a:pt x="2111" y="2868"/>
                    <a:pt x="2899" y="2080"/>
                    <a:pt x="3907" y="2080"/>
                  </a:cubicBezTo>
                  <a:close/>
                  <a:moveTo>
                    <a:pt x="4569" y="1"/>
                  </a:moveTo>
                  <a:cubicBezTo>
                    <a:pt x="2048" y="1"/>
                    <a:pt x="1" y="2048"/>
                    <a:pt x="1" y="4569"/>
                  </a:cubicBezTo>
                  <a:cubicBezTo>
                    <a:pt x="1" y="7089"/>
                    <a:pt x="2048" y="9137"/>
                    <a:pt x="4569" y="9137"/>
                  </a:cubicBezTo>
                  <a:cubicBezTo>
                    <a:pt x="7089" y="9137"/>
                    <a:pt x="9137" y="7089"/>
                    <a:pt x="9137" y="4569"/>
                  </a:cubicBezTo>
                  <a:cubicBezTo>
                    <a:pt x="9137" y="2048"/>
                    <a:pt x="7089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3" name="Google Shape;6573;p71"/>
          <p:cNvGrpSpPr/>
          <p:nvPr/>
        </p:nvGrpSpPr>
        <p:grpSpPr>
          <a:xfrm>
            <a:off x="4398775" y="3929304"/>
            <a:ext cx="331821" cy="252570"/>
            <a:chOff x="-47523400" y="3973950"/>
            <a:chExt cx="300100" cy="228425"/>
          </a:xfrm>
        </p:grpSpPr>
        <p:sp>
          <p:nvSpPr>
            <p:cNvPr id="6574" name="Google Shape;6574;p71"/>
            <p:cNvSpPr/>
            <p:nvPr/>
          </p:nvSpPr>
          <p:spPr>
            <a:xfrm>
              <a:off x="-47417075" y="406137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71"/>
            <p:cNvSpPr/>
            <p:nvPr/>
          </p:nvSpPr>
          <p:spPr>
            <a:xfrm>
              <a:off x="-47417875" y="4061375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71"/>
            <p:cNvSpPr/>
            <p:nvPr/>
          </p:nvSpPr>
          <p:spPr>
            <a:xfrm>
              <a:off x="-47453300" y="40267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71"/>
            <p:cNvSpPr/>
            <p:nvPr/>
          </p:nvSpPr>
          <p:spPr>
            <a:xfrm>
              <a:off x="-47506875" y="3973950"/>
              <a:ext cx="264675" cy="174875"/>
            </a:xfrm>
            <a:custGeom>
              <a:avLst/>
              <a:gdLst/>
              <a:ahLst/>
              <a:cxnLst/>
              <a:rect l="l" t="t" r="r" b="b"/>
              <a:pathLst>
                <a:path w="10587" h="6995" extrusionOk="0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71"/>
            <p:cNvSpPr/>
            <p:nvPr/>
          </p:nvSpPr>
          <p:spPr>
            <a:xfrm>
              <a:off x="-47523400" y="4166900"/>
              <a:ext cx="300100" cy="35475"/>
            </a:xfrm>
            <a:custGeom>
              <a:avLst/>
              <a:gdLst/>
              <a:ahLst/>
              <a:cxnLst/>
              <a:rect l="l" t="t" r="r" b="b"/>
              <a:pathLst>
                <a:path w="12004" h="1419" extrusionOk="0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9" name="Google Shape;6579;p71"/>
          <p:cNvGrpSpPr/>
          <p:nvPr/>
        </p:nvGrpSpPr>
        <p:grpSpPr>
          <a:xfrm>
            <a:off x="6458415" y="3072801"/>
            <a:ext cx="330964" cy="334004"/>
            <a:chOff x="-45673275" y="3199325"/>
            <a:chExt cx="299325" cy="302075"/>
          </a:xfrm>
        </p:grpSpPr>
        <p:sp>
          <p:nvSpPr>
            <p:cNvPr id="6580" name="Google Shape;6580;p71"/>
            <p:cNvSpPr/>
            <p:nvPr/>
          </p:nvSpPr>
          <p:spPr>
            <a:xfrm>
              <a:off x="-45672500" y="3199325"/>
              <a:ext cx="298550" cy="194175"/>
            </a:xfrm>
            <a:custGeom>
              <a:avLst/>
              <a:gdLst/>
              <a:ahLst/>
              <a:cxnLst/>
              <a:rect l="l" t="t" r="r" b="b"/>
              <a:pathLst>
                <a:path w="11942" h="7767" extrusionOk="0">
                  <a:moveTo>
                    <a:pt x="5947" y="0"/>
                  </a:moveTo>
                  <a:cubicBezTo>
                    <a:pt x="5884" y="0"/>
                    <a:pt x="5829" y="16"/>
                    <a:pt x="5798" y="47"/>
                  </a:cubicBezTo>
                  <a:lnTo>
                    <a:pt x="158" y="3607"/>
                  </a:lnTo>
                  <a:cubicBezTo>
                    <a:pt x="32" y="3670"/>
                    <a:pt x="1" y="3765"/>
                    <a:pt x="1" y="3922"/>
                  </a:cubicBezTo>
                  <a:cubicBezTo>
                    <a:pt x="1" y="4017"/>
                    <a:pt x="64" y="4143"/>
                    <a:pt x="158" y="4237"/>
                  </a:cubicBezTo>
                  <a:lnTo>
                    <a:pt x="5735" y="7735"/>
                  </a:lnTo>
                  <a:cubicBezTo>
                    <a:pt x="5798" y="7766"/>
                    <a:pt x="5861" y="7766"/>
                    <a:pt x="5955" y="7766"/>
                  </a:cubicBezTo>
                  <a:cubicBezTo>
                    <a:pt x="6018" y="7766"/>
                    <a:pt x="6050" y="7766"/>
                    <a:pt x="6144" y="7735"/>
                  </a:cubicBezTo>
                  <a:lnTo>
                    <a:pt x="11784" y="4237"/>
                  </a:lnTo>
                  <a:cubicBezTo>
                    <a:pt x="11878" y="4143"/>
                    <a:pt x="11941" y="4080"/>
                    <a:pt x="11941" y="3922"/>
                  </a:cubicBezTo>
                  <a:cubicBezTo>
                    <a:pt x="11941" y="3796"/>
                    <a:pt x="11847" y="3670"/>
                    <a:pt x="11784" y="3607"/>
                  </a:cubicBezTo>
                  <a:lnTo>
                    <a:pt x="6144" y="47"/>
                  </a:lnTo>
                  <a:cubicBezTo>
                    <a:pt x="6081" y="16"/>
                    <a:pt x="6010" y="0"/>
                    <a:pt x="5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71"/>
            <p:cNvSpPr/>
            <p:nvPr/>
          </p:nvSpPr>
          <p:spPr>
            <a:xfrm>
              <a:off x="-45673275" y="3387150"/>
              <a:ext cx="299325" cy="114250"/>
            </a:xfrm>
            <a:custGeom>
              <a:avLst/>
              <a:gdLst/>
              <a:ahLst/>
              <a:cxnLst/>
              <a:rect l="l" t="t" r="r" b="b"/>
              <a:pathLst>
                <a:path w="11973" h="4570" extrusionOk="0">
                  <a:moveTo>
                    <a:pt x="693" y="1"/>
                  </a:moveTo>
                  <a:lnTo>
                    <a:pt x="158" y="348"/>
                  </a:lnTo>
                  <a:cubicBezTo>
                    <a:pt x="32" y="411"/>
                    <a:pt x="0" y="505"/>
                    <a:pt x="0" y="663"/>
                  </a:cubicBezTo>
                  <a:cubicBezTo>
                    <a:pt x="0" y="789"/>
                    <a:pt x="63" y="883"/>
                    <a:pt x="158" y="978"/>
                  </a:cubicBezTo>
                  <a:lnTo>
                    <a:pt x="5797" y="4506"/>
                  </a:lnTo>
                  <a:cubicBezTo>
                    <a:pt x="5829" y="4569"/>
                    <a:pt x="5892" y="4569"/>
                    <a:pt x="5986" y="4569"/>
                  </a:cubicBezTo>
                  <a:cubicBezTo>
                    <a:pt x="6049" y="4569"/>
                    <a:pt x="6112" y="4569"/>
                    <a:pt x="6175" y="4506"/>
                  </a:cubicBezTo>
                  <a:lnTo>
                    <a:pt x="11815" y="978"/>
                  </a:lnTo>
                  <a:cubicBezTo>
                    <a:pt x="11941" y="883"/>
                    <a:pt x="11972" y="820"/>
                    <a:pt x="11972" y="663"/>
                  </a:cubicBezTo>
                  <a:cubicBezTo>
                    <a:pt x="11972" y="537"/>
                    <a:pt x="11878" y="411"/>
                    <a:pt x="11815" y="348"/>
                  </a:cubicBezTo>
                  <a:lnTo>
                    <a:pt x="11248" y="1"/>
                  </a:lnTo>
                  <a:lnTo>
                    <a:pt x="6175" y="3151"/>
                  </a:lnTo>
                  <a:cubicBezTo>
                    <a:pt x="6144" y="3183"/>
                    <a:pt x="6049" y="3183"/>
                    <a:pt x="5986" y="3183"/>
                  </a:cubicBezTo>
                  <a:cubicBezTo>
                    <a:pt x="5892" y="3183"/>
                    <a:pt x="5860" y="3183"/>
                    <a:pt x="5797" y="3151"/>
                  </a:cubicBezTo>
                  <a:lnTo>
                    <a:pt x="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71"/>
            <p:cNvSpPr/>
            <p:nvPr/>
          </p:nvSpPr>
          <p:spPr>
            <a:xfrm>
              <a:off x="-45673275" y="3334400"/>
              <a:ext cx="299325" cy="113425"/>
            </a:xfrm>
            <a:custGeom>
              <a:avLst/>
              <a:gdLst/>
              <a:ahLst/>
              <a:cxnLst/>
              <a:rect l="l" t="t" r="r" b="b"/>
              <a:pathLst>
                <a:path w="11973" h="4537" extrusionOk="0">
                  <a:moveTo>
                    <a:pt x="693" y="0"/>
                  </a:moveTo>
                  <a:lnTo>
                    <a:pt x="158" y="378"/>
                  </a:lnTo>
                  <a:cubicBezTo>
                    <a:pt x="32" y="441"/>
                    <a:pt x="0" y="536"/>
                    <a:pt x="0" y="693"/>
                  </a:cubicBezTo>
                  <a:cubicBezTo>
                    <a:pt x="0" y="851"/>
                    <a:pt x="63" y="914"/>
                    <a:pt x="158" y="1008"/>
                  </a:cubicBezTo>
                  <a:lnTo>
                    <a:pt x="5797" y="4505"/>
                  </a:lnTo>
                  <a:cubicBezTo>
                    <a:pt x="5829" y="4537"/>
                    <a:pt x="5892" y="4537"/>
                    <a:pt x="5986" y="4537"/>
                  </a:cubicBezTo>
                  <a:cubicBezTo>
                    <a:pt x="6049" y="4537"/>
                    <a:pt x="6112" y="4537"/>
                    <a:pt x="6175" y="4505"/>
                  </a:cubicBezTo>
                  <a:lnTo>
                    <a:pt x="11815" y="1008"/>
                  </a:lnTo>
                  <a:cubicBezTo>
                    <a:pt x="11941" y="914"/>
                    <a:pt x="11972" y="851"/>
                    <a:pt x="11972" y="693"/>
                  </a:cubicBezTo>
                  <a:cubicBezTo>
                    <a:pt x="11972" y="536"/>
                    <a:pt x="11878" y="441"/>
                    <a:pt x="11815" y="378"/>
                  </a:cubicBezTo>
                  <a:lnTo>
                    <a:pt x="11248" y="0"/>
                  </a:lnTo>
                  <a:lnTo>
                    <a:pt x="6175" y="3214"/>
                  </a:lnTo>
                  <a:cubicBezTo>
                    <a:pt x="6144" y="3245"/>
                    <a:pt x="6049" y="3245"/>
                    <a:pt x="5986" y="3245"/>
                  </a:cubicBezTo>
                  <a:cubicBezTo>
                    <a:pt x="5892" y="3245"/>
                    <a:pt x="5860" y="3245"/>
                    <a:pt x="5797" y="3214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3" name="Google Shape;6583;p71"/>
          <p:cNvGrpSpPr/>
          <p:nvPr/>
        </p:nvGrpSpPr>
        <p:grpSpPr>
          <a:xfrm>
            <a:off x="6457544" y="3500817"/>
            <a:ext cx="332705" cy="293508"/>
            <a:chOff x="-45674075" y="3586425"/>
            <a:chExt cx="300900" cy="265450"/>
          </a:xfrm>
        </p:grpSpPr>
        <p:sp>
          <p:nvSpPr>
            <p:cNvPr id="6584" name="Google Shape;6584;p71"/>
            <p:cNvSpPr/>
            <p:nvPr/>
          </p:nvSpPr>
          <p:spPr>
            <a:xfrm>
              <a:off x="-45674075" y="3586425"/>
              <a:ext cx="300125" cy="70925"/>
            </a:xfrm>
            <a:custGeom>
              <a:avLst/>
              <a:gdLst/>
              <a:ahLst/>
              <a:cxnLst/>
              <a:rect l="l" t="t" r="r" b="b"/>
              <a:pathLst>
                <a:path w="12005" h="2837" extrusionOk="0">
                  <a:moveTo>
                    <a:pt x="6018" y="1418"/>
                  </a:moveTo>
                  <a:cubicBezTo>
                    <a:pt x="6207" y="1418"/>
                    <a:pt x="6365" y="1576"/>
                    <a:pt x="6365" y="1765"/>
                  </a:cubicBezTo>
                  <a:cubicBezTo>
                    <a:pt x="6365" y="1986"/>
                    <a:pt x="6207" y="2143"/>
                    <a:pt x="6018" y="2143"/>
                  </a:cubicBezTo>
                  <a:lnTo>
                    <a:pt x="5294" y="2143"/>
                  </a:lnTo>
                  <a:cubicBezTo>
                    <a:pt x="5105" y="2143"/>
                    <a:pt x="4947" y="1986"/>
                    <a:pt x="4947" y="1765"/>
                  </a:cubicBezTo>
                  <a:cubicBezTo>
                    <a:pt x="4947" y="1576"/>
                    <a:pt x="5105" y="1418"/>
                    <a:pt x="5294" y="1418"/>
                  </a:cubicBezTo>
                  <a:close/>
                  <a:moveTo>
                    <a:pt x="8129" y="1418"/>
                  </a:moveTo>
                  <a:cubicBezTo>
                    <a:pt x="8318" y="1418"/>
                    <a:pt x="8476" y="1576"/>
                    <a:pt x="8476" y="1765"/>
                  </a:cubicBezTo>
                  <a:cubicBezTo>
                    <a:pt x="8476" y="1986"/>
                    <a:pt x="8318" y="2143"/>
                    <a:pt x="8129" y="2143"/>
                  </a:cubicBezTo>
                  <a:lnTo>
                    <a:pt x="7436" y="2143"/>
                  </a:lnTo>
                  <a:cubicBezTo>
                    <a:pt x="7215" y="2143"/>
                    <a:pt x="7089" y="1986"/>
                    <a:pt x="7089" y="1765"/>
                  </a:cubicBezTo>
                  <a:cubicBezTo>
                    <a:pt x="7089" y="1576"/>
                    <a:pt x="7215" y="1418"/>
                    <a:pt x="7436" y="1418"/>
                  </a:cubicBezTo>
                  <a:close/>
                  <a:moveTo>
                    <a:pt x="10240" y="1418"/>
                  </a:moveTo>
                  <a:cubicBezTo>
                    <a:pt x="10429" y="1418"/>
                    <a:pt x="10587" y="1576"/>
                    <a:pt x="10587" y="1765"/>
                  </a:cubicBezTo>
                  <a:cubicBezTo>
                    <a:pt x="10587" y="1986"/>
                    <a:pt x="10429" y="2143"/>
                    <a:pt x="10240" y="2143"/>
                  </a:cubicBezTo>
                  <a:lnTo>
                    <a:pt x="9515" y="2143"/>
                  </a:lnTo>
                  <a:cubicBezTo>
                    <a:pt x="9326" y="2143"/>
                    <a:pt x="9169" y="1986"/>
                    <a:pt x="9169" y="1765"/>
                  </a:cubicBezTo>
                  <a:cubicBezTo>
                    <a:pt x="9169" y="1576"/>
                    <a:pt x="9326" y="1418"/>
                    <a:pt x="9515" y="1418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lnTo>
                    <a:pt x="1" y="2836"/>
                  </a:lnTo>
                  <a:lnTo>
                    <a:pt x="12004" y="2836"/>
                  </a:lnTo>
                  <a:lnTo>
                    <a:pt x="12004" y="1072"/>
                  </a:lnTo>
                  <a:cubicBezTo>
                    <a:pt x="12004" y="473"/>
                    <a:pt x="11532" y="1"/>
                    <a:pt x="109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71"/>
            <p:cNvSpPr/>
            <p:nvPr/>
          </p:nvSpPr>
          <p:spPr>
            <a:xfrm>
              <a:off x="-45673275" y="3675425"/>
              <a:ext cx="300100" cy="176450"/>
            </a:xfrm>
            <a:custGeom>
              <a:avLst/>
              <a:gdLst/>
              <a:ahLst/>
              <a:cxnLst/>
              <a:rect l="l" t="t" r="r" b="b"/>
              <a:pathLst>
                <a:path w="12004" h="7058" extrusionOk="0">
                  <a:moveTo>
                    <a:pt x="3852" y="1387"/>
                  </a:moveTo>
                  <a:cubicBezTo>
                    <a:pt x="3946" y="1387"/>
                    <a:pt x="4049" y="1418"/>
                    <a:pt x="4128" y="1481"/>
                  </a:cubicBezTo>
                  <a:cubicBezTo>
                    <a:pt x="4254" y="1607"/>
                    <a:pt x="4254" y="1828"/>
                    <a:pt x="4128" y="2017"/>
                  </a:cubicBezTo>
                  <a:lnTo>
                    <a:pt x="2993" y="3151"/>
                  </a:lnTo>
                  <a:lnTo>
                    <a:pt x="4128" y="4317"/>
                  </a:lnTo>
                  <a:cubicBezTo>
                    <a:pt x="4254" y="4443"/>
                    <a:pt x="4254" y="4695"/>
                    <a:pt x="4128" y="4852"/>
                  </a:cubicBezTo>
                  <a:cubicBezTo>
                    <a:pt x="4064" y="4900"/>
                    <a:pt x="3978" y="4923"/>
                    <a:pt x="3887" y="4923"/>
                  </a:cubicBezTo>
                  <a:cubicBezTo>
                    <a:pt x="3797" y="4923"/>
                    <a:pt x="3702" y="4900"/>
                    <a:pt x="3623" y="4852"/>
                  </a:cubicBezTo>
                  <a:lnTo>
                    <a:pt x="2206" y="3435"/>
                  </a:lnTo>
                  <a:cubicBezTo>
                    <a:pt x="2080" y="3309"/>
                    <a:pt x="2080" y="3057"/>
                    <a:pt x="2206" y="2899"/>
                  </a:cubicBezTo>
                  <a:lnTo>
                    <a:pt x="3623" y="1481"/>
                  </a:lnTo>
                  <a:cubicBezTo>
                    <a:pt x="3671" y="1418"/>
                    <a:pt x="3757" y="1387"/>
                    <a:pt x="3852" y="1387"/>
                  </a:cubicBezTo>
                  <a:close/>
                  <a:moveTo>
                    <a:pt x="8070" y="1450"/>
                  </a:moveTo>
                  <a:cubicBezTo>
                    <a:pt x="8168" y="1450"/>
                    <a:pt x="8270" y="1481"/>
                    <a:pt x="8349" y="1544"/>
                  </a:cubicBezTo>
                  <a:lnTo>
                    <a:pt x="9767" y="2962"/>
                  </a:lnTo>
                  <a:cubicBezTo>
                    <a:pt x="9861" y="3025"/>
                    <a:pt x="9861" y="3246"/>
                    <a:pt x="9767" y="3435"/>
                  </a:cubicBezTo>
                  <a:lnTo>
                    <a:pt x="8349" y="4852"/>
                  </a:lnTo>
                  <a:cubicBezTo>
                    <a:pt x="8286" y="4900"/>
                    <a:pt x="8192" y="4923"/>
                    <a:pt x="8093" y="4923"/>
                  </a:cubicBezTo>
                  <a:cubicBezTo>
                    <a:pt x="7995" y="4923"/>
                    <a:pt x="7892" y="4900"/>
                    <a:pt x="7814" y="4852"/>
                  </a:cubicBezTo>
                  <a:cubicBezTo>
                    <a:pt x="7719" y="4726"/>
                    <a:pt x="7719" y="4474"/>
                    <a:pt x="7814" y="4317"/>
                  </a:cubicBezTo>
                  <a:lnTo>
                    <a:pt x="8979" y="3183"/>
                  </a:lnTo>
                  <a:lnTo>
                    <a:pt x="7814" y="2049"/>
                  </a:lnTo>
                  <a:cubicBezTo>
                    <a:pt x="7719" y="1923"/>
                    <a:pt x="7719" y="1702"/>
                    <a:pt x="7814" y="1544"/>
                  </a:cubicBezTo>
                  <a:cubicBezTo>
                    <a:pt x="7877" y="1481"/>
                    <a:pt x="7971" y="1450"/>
                    <a:pt x="8070" y="1450"/>
                  </a:cubicBezTo>
                  <a:close/>
                  <a:moveTo>
                    <a:pt x="6704" y="737"/>
                  </a:moveTo>
                  <a:cubicBezTo>
                    <a:pt x="6738" y="737"/>
                    <a:pt x="6773" y="744"/>
                    <a:pt x="6805" y="757"/>
                  </a:cubicBezTo>
                  <a:cubicBezTo>
                    <a:pt x="6994" y="788"/>
                    <a:pt x="7089" y="977"/>
                    <a:pt x="7057" y="1166"/>
                  </a:cubicBezTo>
                  <a:lnTo>
                    <a:pt x="5608" y="5388"/>
                  </a:lnTo>
                  <a:cubicBezTo>
                    <a:pt x="5553" y="5553"/>
                    <a:pt x="5402" y="5646"/>
                    <a:pt x="5260" y="5646"/>
                  </a:cubicBezTo>
                  <a:cubicBezTo>
                    <a:pt x="5239" y="5646"/>
                    <a:pt x="5219" y="5644"/>
                    <a:pt x="5199" y="5640"/>
                  </a:cubicBezTo>
                  <a:cubicBezTo>
                    <a:pt x="4978" y="5546"/>
                    <a:pt x="4915" y="5357"/>
                    <a:pt x="4947" y="5199"/>
                  </a:cubicBezTo>
                  <a:lnTo>
                    <a:pt x="6364" y="977"/>
                  </a:lnTo>
                  <a:cubicBezTo>
                    <a:pt x="6439" y="828"/>
                    <a:pt x="6573" y="737"/>
                    <a:pt x="6704" y="737"/>
                  </a:cubicBezTo>
                  <a:close/>
                  <a:moveTo>
                    <a:pt x="0" y="1"/>
                  </a:moveTo>
                  <a:lnTo>
                    <a:pt x="0" y="5987"/>
                  </a:lnTo>
                  <a:cubicBezTo>
                    <a:pt x="0" y="6585"/>
                    <a:pt x="473" y="7058"/>
                    <a:pt x="1040" y="7058"/>
                  </a:cubicBezTo>
                  <a:lnTo>
                    <a:pt x="10933" y="7058"/>
                  </a:lnTo>
                  <a:cubicBezTo>
                    <a:pt x="11531" y="7058"/>
                    <a:pt x="12004" y="6585"/>
                    <a:pt x="12004" y="5987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6" name="Google Shape;6586;p71"/>
          <p:cNvGrpSpPr/>
          <p:nvPr/>
        </p:nvGrpSpPr>
        <p:grpSpPr>
          <a:xfrm>
            <a:off x="6458415" y="3889222"/>
            <a:ext cx="330964" cy="332705"/>
            <a:chOff x="-45673275" y="3937700"/>
            <a:chExt cx="299325" cy="300900"/>
          </a:xfrm>
        </p:grpSpPr>
        <p:sp>
          <p:nvSpPr>
            <p:cNvPr id="6587" name="Google Shape;6587;p71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71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71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71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71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71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3" name="Google Shape;6593;p71"/>
          <p:cNvGrpSpPr/>
          <p:nvPr/>
        </p:nvGrpSpPr>
        <p:grpSpPr>
          <a:xfrm>
            <a:off x="7727679" y="3047093"/>
            <a:ext cx="332705" cy="332705"/>
            <a:chOff x="-44512325" y="3176075"/>
            <a:chExt cx="300900" cy="300900"/>
          </a:xfrm>
        </p:grpSpPr>
        <p:sp>
          <p:nvSpPr>
            <p:cNvPr id="6594" name="Google Shape;6594;p71"/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71"/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71"/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7" name="Google Shape;6597;p71"/>
          <p:cNvGrpSpPr/>
          <p:nvPr/>
        </p:nvGrpSpPr>
        <p:grpSpPr>
          <a:xfrm>
            <a:off x="2742761" y="3054944"/>
            <a:ext cx="330964" cy="330964"/>
            <a:chOff x="-49027775" y="3183175"/>
            <a:chExt cx="299325" cy="299325"/>
          </a:xfrm>
        </p:grpSpPr>
        <p:sp>
          <p:nvSpPr>
            <p:cNvPr id="6598" name="Google Shape;6598;p71"/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71"/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71"/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71"/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2" name="Google Shape;6602;p71"/>
          <p:cNvGrpSpPr/>
          <p:nvPr/>
        </p:nvGrpSpPr>
        <p:grpSpPr>
          <a:xfrm>
            <a:off x="2742333" y="3461620"/>
            <a:ext cx="331821" cy="333590"/>
            <a:chOff x="-49027775" y="3550975"/>
            <a:chExt cx="300100" cy="301700"/>
          </a:xfrm>
        </p:grpSpPr>
        <p:sp>
          <p:nvSpPr>
            <p:cNvPr id="6603" name="Google Shape;6603;p71"/>
            <p:cNvSpPr/>
            <p:nvPr/>
          </p:nvSpPr>
          <p:spPr>
            <a:xfrm>
              <a:off x="-48941125" y="3613200"/>
              <a:ext cx="74050" cy="26825"/>
            </a:xfrm>
            <a:custGeom>
              <a:avLst/>
              <a:gdLst/>
              <a:ahLst/>
              <a:cxnLst/>
              <a:rect l="l" t="t" r="r" b="b"/>
              <a:pathLst>
                <a:path w="2962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702" y="107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71"/>
            <p:cNvSpPr/>
            <p:nvPr/>
          </p:nvSpPr>
          <p:spPr>
            <a:xfrm>
              <a:off x="-488710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670" y="1072"/>
                  </a:lnTo>
                  <a:lnTo>
                    <a:pt x="29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71"/>
            <p:cNvSpPr/>
            <p:nvPr/>
          </p:nvSpPr>
          <p:spPr>
            <a:xfrm>
              <a:off x="-48893075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0" y="1"/>
                  </a:moveTo>
                  <a:lnTo>
                    <a:pt x="2142" y="1734"/>
                  </a:lnTo>
                  <a:lnTo>
                    <a:pt x="3812" y="1734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71"/>
            <p:cNvSpPr/>
            <p:nvPr/>
          </p:nvSpPr>
          <p:spPr>
            <a:xfrm>
              <a:off x="-49027775" y="3550975"/>
              <a:ext cx="100050" cy="87475"/>
            </a:xfrm>
            <a:custGeom>
              <a:avLst/>
              <a:gdLst/>
              <a:ahLst/>
              <a:cxnLst/>
              <a:rect l="l" t="t" r="r" b="b"/>
              <a:pathLst>
                <a:path w="4002" h="3499" extrusionOk="0">
                  <a:moveTo>
                    <a:pt x="2112" y="1797"/>
                  </a:moveTo>
                  <a:cubicBezTo>
                    <a:pt x="2332" y="1797"/>
                    <a:pt x="2490" y="1923"/>
                    <a:pt x="2490" y="2143"/>
                  </a:cubicBezTo>
                  <a:cubicBezTo>
                    <a:pt x="2490" y="2332"/>
                    <a:pt x="2332" y="2490"/>
                    <a:pt x="2112" y="2490"/>
                  </a:cubicBezTo>
                  <a:cubicBezTo>
                    <a:pt x="1923" y="2490"/>
                    <a:pt x="1765" y="2332"/>
                    <a:pt x="1765" y="2143"/>
                  </a:cubicBezTo>
                  <a:cubicBezTo>
                    <a:pt x="1765" y="1923"/>
                    <a:pt x="1923" y="1797"/>
                    <a:pt x="2112" y="1797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3498"/>
                  </a:lnTo>
                  <a:lnTo>
                    <a:pt x="2364" y="3498"/>
                  </a:lnTo>
                  <a:lnTo>
                    <a:pt x="4002" y="2143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71"/>
            <p:cNvSpPr/>
            <p:nvPr/>
          </p:nvSpPr>
          <p:spPr>
            <a:xfrm>
              <a:off x="-48962400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1" y="1"/>
                  </a:moveTo>
                  <a:lnTo>
                    <a:pt x="2111" y="1734"/>
                  </a:lnTo>
                  <a:lnTo>
                    <a:pt x="3813" y="1734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71"/>
            <p:cNvSpPr/>
            <p:nvPr/>
          </p:nvSpPr>
          <p:spPr>
            <a:xfrm>
              <a:off x="-49027775" y="3657325"/>
              <a:ext cx="300100" cy="195350"/>
            </a:xfrm>
            <a:custGeom>
              <a:avLst/>
              <a:gdLst/>
              <a:ahLst/>
              <a:cxnLst/>
              <a:rect l="l" t="t" r="r" b="b"/>
              <a:pathLst>
                <a:path w="12004" h="7814" extrusionOk="0">
                  <a:moveTo>
                    <a:pt x="5987" y="410"/>
                  </a:moveTo>
                  <a:cubicBezTo>
                    <a:pt x="7719" y="410"/>
                    <a:pt x="9137" y="1827"/>
                    <a:pt x="9137" y="3560"/>
                  </a:cubicBezTo>
                  <a:cubicBezTo>
                    <a:pt x="9137" y="5293"/>
                    <a:pt x="7719" y="6711"/>
                    <a:pt x="5987" y="6711"/>
                  </a:cubicBezTo>
                  <a:cubicBezTo>
                    <a:pt x="4254" y="6711"/>
                    <a:pt x="2836" y="5293"/>
                    <a:pt x="2836" y="3560"/>
                  </a:cubicBezTo>
                  <a:cubicBezTo>
                    <a:pt x="2836" y="1827"/>
                    <a:pt x="4254" y="410"/>
                    <a:pt x="5987" y="410"/>
                  </a:cubicBezTo>
                  <a:close/>
                  <a:moveTo>
                    <a:pt x="1" y="0"/>
                  </a:moveTo>
                  <a:lnTo>
                    <a:pt x="1" y="6742"/>
                  </a:lnTo>
                  <a:cubicBezTo>
                    <a:pt x="1" y="7341"/>
                    <a:pt x="473" y="7813"/>
                    <a:pt x="1072" y="7813"/>
                  </a:cubicBezTo>
                  <a:lnTo>
                    <a:pt x="10933" y="7813"/>
                  </a:lnTo>
                  <a:cubicBezTo>
                    <a:pt x="11532" y="7813"/>
                    <a:pt x="12004" y="7341"/>
                    <a:pt x="12004" y="6742"/>
                  </a:cubicBezTo>
                  <a:lnTo>
                    <a:pt x="120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71"/>
            <p:cNvSpPr/>
            <p:nvPr/>
          </p:nvSpPr>
          <p:spPr>
            <a:xfrm>
              <a:off x="-48886775" y="3726625"/>
              <a:ext cx="28375" cy="37050"/>
            </a:xfrm>
            <a:custGeom>
              <a:avLst/>
              <a:gdLst/>
              <a:ahLst/>
              <a:cxnLst/>
              <a:rect l="l" t="t" r="r" b="b"/>
              <a:pathLst>
                <a:path w="1135" h="1482" extrusionOk="0">
                  <a:moveTo>
                    <a:pt x="0" y="1"/>
                  </a:moveTo>
                  <a:lnTo>
                    <a:pt x="0" y="1481"/>
                  </a:lnTo>
                  <a:lnTo>
                    <a:pt x="1134" y="7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71"/>
            <p:cNvSpPr/>
            <p:nvPr/>
          </p:nvSpPr>
          <p:spPr>
            <a:xfrm>
              <a:off x="-48822975" y="3550975"/>
              <a:ext cx="94525" cy="44925"/>
            </a:xfrm>
            <a:custGeom>
              <a:avLst/>
              <a:gdLst/>
              <a:ahLst/>
              <a:cxnLst/>
              <a:rect l="l" t="t" r="r" b="b"/>
              <a:pathLst>
                <a:path w="3781" h="1797" extrusionOk="0">
                  <a:moveTo>
                    <a:pt x="0" y="1"/>
                  </a:moveTo>
                  <a:lnTo>
                    <a:pt x="2111" y="1797"/>
                  </a:lnTo>
                  <a:lnTo>
                    <a:pt x="3781" y="1797"/>
                  </a:lnTo>
                  <a:lnTo>
                    <a:pt x="3781" y="1072"/>
                  </a:lnTo>
                  <a:cubicBezTo>
                    <a:pt x="3781" y="474"/>
                    <a:pt x="3308" y="1"/>
                    <a:pt x="27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71"/>
            <p:cNvSpPr/>
            <p:nvPr/>
          </p:nvSpPr>
          <p:spPr>
            <a:xfrm>
              <a:off x="-48939550" y="3684100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1741" y="757"/>
                  </a:moveTo>
                  <a:cubicBezTo>
                    <a:pt x="1812" y="757"/>
                    <a:pt x="1885" y="777"/>
                    <a:pt x="1954" y="819"/>
                  </a:cubicBezTo>
                  <a:lnTo>
                    <a:pt x="4064" y="2237"/>
                  </a:lnTo>
                  <a:cubicBezTo>
                    <a:pt x="4253" y="2300"/>
                    <a:pt x="4253" y="2615"/>
                    <a:pt x="4064" y="2773"/>
                  </a:cubicBezTo>
                  <a:lnTo>
                    <a:pt x="1954" y="4190"/>
                  </a:lnTo>
                  <a:cubicBezTo>
                    <a:pt x="1885" y="4233"/>
                    <a:pt x="1812" y="4253"/>
                    <a:pt x="1741" y="4253"/>
                  </a:cubicBezTo>
                  <a:cubicBezTo>
                    <a:pt x="1553" y="4253"/>
                    <a:pt x="1387" y="4113"/>
                    <a:pt x="1387" y="3907"/>
                  </a:cubicBezTo>
                  <a:lnTo>
                    <a:pt x="1387" y="1103"/>
                  </a:lnTo>
                  <a:cubicBezTo>
                    <a:pt x="1387" y="897"/>
                    <a:pt x="1553" y="757"/>
                    <a:pt x="1741" y="757"/>
                  </a:cubicBezTo>
                  <a:close/>
                  <a:moveTo>
                    <a:pt x="2458" y="0"/>
                  </a:moveTo>
                  <a:cubicBezTo>
                    <a:pt x="1103" y="0"/>
                    <a:pt x="0" y="1103"/>
                    <a:pt x="0" y="2458"/>
                  </a:cubicBezTo>
                  <a:cubicBezTo>
                    <a:pt x="0" y="3781"/>
                    <a:pt x="1103" y="4884"/>
                    <a:pt x="2458" y="4884"/>
                  </a:cubicBezTo>
                  <a:cubicBezTo>
                    <a:pt x="3781" y="4884"/>
                    <a:pt x="4884" y="3781"/>
                    <a:pt x="4884" y="2458"/>
                  </a:cubicBezTo>
                  <a:cubicBezTo>
                    <a:pt x="4884" y="1103"/>
                    <a:pt x="3812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71"/>
            <p:cNvSpPr/>
            <p:nvPr/>
          </p:nvSpPr>
          <p:spPr>
            <a:xfrm>
              <a:off x="-488017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1" y="1"/>
                  </a:moveTo>
                  <a:lnTo>
                    <a:pt x="1" y="1072"/>
                  </a:lnTo>
                  <a:lnTo>
                    <a:pt x="2931" y="1072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3" name="Google Shape;6613;p71"/>
          <p:cNvGrpSpPr/>
          <p:nvPr/>
        </p:nvGrpSpPr>
        <p:grpSpPr>
          <a:xfrm>
            <a:off x="2740536" y="3869845"/>
            <a:ext cx="335414" cy="332069"/>
            <a:chOff x="-49031025" y="3920175"/>
            <a:chExt cx="303350" cy="300325"/>
          </a:xfrm>
        </p:grpSpPr>
        <p:sp>
          <p:nvSpPr>
            <p:cNvPr id="6614" name="Google Shape;6614;p71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71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71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71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71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71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0" name="Google Shape;6620;p71"/>
          <p:cNvGrpSpPr/>
          <p:nvPr/>
        </p:nvGrpSpPr>
        <p:grpSpPr>
          <a:xfrm>
            <a:off x="4806336" y="3074100"/>
            <a:ext cx="332677" cy="330964"/>
            <a:chOff x="-47155575" y="3200500"/>
            <a:chExt cx="300875" cy="299325"/>
          </a:xfrm>
        </p:grpSpPr>
        <p:sp>
          <p:nvSpPr>
            <p:cNvPr id="6621" name="Google Shape;6621;p71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71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71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71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71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71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7" name="Google Shape;6627;p71"/>
          <p:cNvGrpSpPr/>
          <p:nvPr/>
        </p:nvGrpSpPr>
        <p:grpSpPr>
          <a:xfrm>
            <a:off x="4806765" y="3481661"/>
            <a:ext cx="331821" cy="331821"/>
            <a:chOff x="-47154800" y="3569100"/>
            <a:chExt cx="300100" cy="300100"/>
          </a:xfrm>
        </p:grpSpPr>
        <p:sp>
          <p:nvSpPr>
            <p:cNvPr id="6628" name="Google Shape;6628;p71"/>
            <p:cNvSpPr/>
            <p:nvPr/>
          </p:nvSpPr>
          <p:spPr>
            <a:xfrm>
              <a:off x="-46994900" y="3728200"/>
              <a:ext cx="140200" cy="141000"/>
            </a:xfrm>
            <a:custGeom>
              <a:avLst/>
              <a:gdLst/>
              <a:ahLst/>
              <a:cxnLst/>
              <a:rect l="l" t="t" r="r" b="b"/>
              <a:pathLst>
                <a:path w="5608" h="5640" extrusionOk="0">
                  <a:moveTo>
                    <a:pt x="2772" y="1733"/>
                  </a:moveTo>
                  <a:cubicBezTo>
                    <a:pt x="2961" y="1733"/>
                    <a:pt x="3119" y="1891"/>
                    <a:pt x="3119" y="2111"/>
                  </a:cubicBezTo>
                  <a:lnTo>
                    <a:pt x="3119" y="2458"/>
                  </a:lnTo>
                  <a:lnTo>
                    <a:pt x="3466" y="2458"/>
                  </a:lnTo>
                  <a:cubicBezTo>
                    <a:pt x="3655" y="2458"/>
                    <a:pt x="3812" y="2615"/>
                    <a:pt x="3812" y="2804"/>
                  </a:cubicBezTo>
                  <a:cubicBezTo>
                    <a:pt x="3812" y="2994"/>
                    <a:pt x="3655" y="3151"/>
                    <a:pt x="3466" y="3151"/>
                  </a:cubicBezTo>
                  <a:lnTo>
                    <a:pt x="2772" y="3151"/>
                  </a:lnTo>
                  <a:cubicBezTo>
                    <a:pt x="2552" y="3151"/>
                    <a:pt x="2426" y="2994"/>
                    <a:pt x="2426" y="2804"/>
                  </a:cubicBezTo>
                  <a:lnTo>
                    <a:pt x="2426" y="2111"/>
                  </a:lnTo>
                  <a:cubicBezTo>
                    <a:pt x="2426" y="1891"/>
                    <a:pt x="2552" y="1733"/>
                    <a:pt x="2772" y="1733"/>
                  </a:cubicBezTo>
                  <a:close/>
                  <a:moveTo>
                    <a:pt x="2457" y="1"/>
                  </a:moveTo>
                  <a:cubicBezTo>
                    <a:pt x="1197" y="158"/>
                    <a:pt x="221" y="1166"/>
                    <a:pt x="0" y="2458"/>
                  </a:cubicBezTo>
                  <a:lnTo>
                    <a:pt x="693" y="2458"/>
                  </a:lnTo>
                  <a:cubicBezTo>
                    <a:pt x="882" y="2458"/>
                    <a:pt x="1040" y="2615"/>
                    <a:pt x="1040" y="2804"/>
                  </a:cubicBezTo>
                  <a:cubicBezTo>
                    <a:pt x="1040" y="2994"/>
                    <a:pt x="882" y="3151"/>
                    <a:pt x="693" y="3151"/>
                  </a:cubicBezTo>
                  <a:lnTo>
                    <a:pt x="0" y="3151"/>
                  </a:lnTo>
                  <a:cubicBezTo>
                    <a:pt x="158" y="4411"/>
                    <a:pt x="1166" y="5451"/>
                    <a:pt x="2457" y="5608"/>
                  </a:cubicBezTo>
                  <a:lnTo>
                    <a:pt x="2457" y="4947"/>
                  </a:lnTo>
                  <a:cubicBezTo>
                    <a:pt x="2457" y="4726"/>
                    <a:pt x="2615" y="4569"/>
                    <a:pt x="2804" y="4569"/>
                  </a:cubicBezTo>
                  <a:cubicBezTo>
                    <a:pt x="2993" y="4569"/>
                    <a:pt x="3151" y="4726"/>
                    <a:pt x="3151" y="4947"/>
                  </a:cubicBezTo>
                  <a:lnTo>
                    <a:pt x="3151" y="5640"/>
                  </a:lnTo>
                  <a:cubicBezTo>
                    <a:pt x="4411" y="5482"/>
                    <a:pt x="5450" y="4474"/>
                    <a:pt x="5608" y="3214"/>
                  </a:cubicBezTo>
                  <a:lnTo>
                    <a:pt x="4883" y="3214"/>
                  </a:lnTo>
                  <a:cubicBezTo>
                    <a:pt x="4694" y="3151"/>
                    <a:pt x="4537" y="2994"/>
                    <a:pt x="4537" y="2804"/>
                  </a:cubicBezTo>
                  <a:cubicBezTo>
                    <a:pt x="4537" y="2615"/>
                    <a:pt x="4694" y="2458"/>
                    <a:pt x="4883" y="2458"/>
                  </a:cubicBezTo>
                  <a:lnTo>
                    <a:pt x="5608" y="2458"/>
                  </a:lnTo>
                  <a:cubicBezTo>
                    <a:pt x="5450" y="1198"/>
                    <a:pt x="4411" y="221"/>
                    <a:pt x="3151" y="1"/>
                  </a:cubicBezTo>
                  <a:lnTo>
                    <a:pt x="3151" y="694"/>
                  </a:lnTo>
                  <a:cubicBezTo>
                    <a:pt x="3151" y="883"/>
                    <a:pt x="2993" y="1040"/>
                    <a:pt x="2804" y="1040"/>
                  </a:cubicBezTo>
                  <a:cubicBezTo>
                    <a:pt x="2615" y="1040"/>
                    <a:pt x="2457" y="883"/>
                    <a:pt x="2457" y="694"/>
                  </a:cubicBezTo>
                  <a:lnTo>
                    <a:pt x="24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71"/>
            <p:cNvSpPr/>
            <p:nvPr/>
          </p:nvSpPr>
          <p:spPr>
            <a:xfrm>
              <a:off x="-469783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0"/>
                  </a:lnTo>
                  <a:lnTo>
                    <a:pt x="1891" y="18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71"/>
            <p:cNvSpPr/>
            <p:nvPr/>
          </p:nvSpPr>
          <p:spPr>
            <a:xfrm>
              <a:off x="-47075250" y="366520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316" y="536"/>
                    <a:pt x="505" y="284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71"/>
            <p:cNvSpPr/>
            <p:nvPr/>
          </p:nvSpPr>
          <p:spPr>
            <a:xfrm>
              <a:off x="-47110700" y="36313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481"/>
                    <a:pt x="253" y="1859"/>
                    <a:pt x="694" y="2048"/>
                  </a:cubicBezTo>
                  <a:lnTo>
                    <a:pt x="694" y="1040"/>
                  </a:lnTo>
                  <a:cubicBezTo>
                    <a:pt x="694" y="851"/>
                    <a:pt x="851" y="694"/>
                    <a:pt x="1040" y="694"/>
                  </a:cubicBezTo>
                  <a:lnTo>
                    <a:pt x="2049" y="694"/>
                  </a:lnTo>
                  <a:cubicBezTo>
                    <a:pt x="1891" y="316"/>
                    <a:pt x="1482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71"/>
            <p:cNvSpPr/>
            <p:nvPr/>
          </p:nvSpPr>
          <p:spPr>
            <a:xfrm>
              <a:off x="-47075250" y="3665200"/>
              <a:ext cx="53575" cy="54350"/>
            </a:xfrm>
            <a:custGeom>
              <a:avLst/>
              <a:gdLst/>
              <a:ahLst/>
              <a:cxnLst/>
              <a:rect l="l" t="t" r="r" b="b"/>
              <a:pathLst>
                <a:path w="2143" h="2174" extrusionOk="0">
                  <a:moveTo>
                    <a:pt x="1355" y="0"/>
                  </a:moveTo>
                  <a:cubicBezTo>
                    <a:pt x="1229" y="693"/>
                    <a:pt x="694" y="1229"/>
                    <a:pt x="1" y="1386"/>
                  </a:cubicBezTo>
                  <a:lnTo>
                    <a:pt x="1" y="2174"/>
                  </a:lnTo>
                  <a:lnTo>
                    <a:pt x="2143" y="2174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71"/>
            <p:cNvSpPr/>
            <p:nvPr/>
          </p:nvSpPr>
          <p:spPr>
            <a:xfrm>
              <a:off x="-47154800" y="3569100"/>
              <a:ext cx="229225" cy="300100"/>
            </a:xfrm>
            <a:custGeom>
              <a:avLst/>
              <a:gdLst/>
              <a:ahLst/>
              <a:cxnLst/>
              <a:rect l="l" t="t" r="r" b="b"/>
              <a:pathLst>
                <a:path w="9169" h="12004" extrusionOk="0">
                  <a:moveTo>
                    <a:pt x="2804" y="1765"/>
                  </a:moveTo>
                  <a:cubicBezTo>
                    <a:pt x="3687" y="1765"/>
                    <a:pt x="4380" y="2363"/>
                    <a:pt x="4537" y="3183"/>
                  </a:cubicBezTo>
                  <a:lnTo>
                    <a:pt x="5703" y="3183"/>
                  </a:lnTo>
                  <a:cubicBezTo>
                    <a:pt x="5892" y="3183"/>
                    <a:pt x="6049" y="3340"/>
                    <a:pt x="6049" y="3529"/>
                  </a:cubicBezTo>
                  <a:lnTo>
                    <a:pt x="6049" y="6428"/>
                  </a:lnTo>
                  <a:cubicBezTo>
                    <a:pt x="6049" y="6617"/>
                    <a:pt x="5892" y="6774"/>
                    <a:pt x="5703" y="6774"/>
                  </a:cubicBezTo>
                  <a:lnTo>
                    <a:pt x="2804" y="6774"/>
                  </a:lnTo>
                  <a:cubicBezTo>
                    <a:pt x="2615" y="6774"/>
                    <a:pt x="2458" y="6617"/>
                    <a:pt x="2458" y="6428"/>
                  </a:cubicBezTo>
                  <a:lnTo>
                    <a:pt x="2458" y="5262"/>
                  </a:lnTo>
                  <a:cubicBezTo>
                    <a:pt x="1670" y="5104"/>
                    <a:pt x="1040" y="4411"/>
                    <a:pt x="1040" y="3529"/>
                  </a:cubicBezTo>
                  <a:cubicBezTo>
                    <a:pt x="1040" y="2552"/>
                    <a:pt x="1828" y="1765"/>
                    <a:pt x="2804" y="1765"/>
                  </a:cubicBezTo>
                  <a:close/>
                  <a:moveTo>
                    <a:pt x="4191" y="8160"/>
                  </a:moveTo>
                  <a:cubicBezTo>
                    <a:pt x="4380" y="8160"/>
                    <a:pt x="4537" y="8318"/>
                    <a:pt x="4537" y="8507"/>
                  </a:cubicBezTo>
                  <a:cubicBezTo>
                    <a:pt x="4537" y="8696"/>
                    <a:pt x="4380" y="8853"/>
                    <a:pt x="4191" y="8853"/>
                  </a:cubicBezTo>
                  <a:lnTo>
                    <a:pt x="1387" y="8853"/>
                  </a:lnTo>
                  <a:cubicBezTo>
                    <a:pt x="1198" y="8853"/>
                    <a:pt x="1040" y="8696"/>
                    <a:pt x="1040" y="8507"/>
                  </a:cubicBezTo>
                  <a:cubicBezTo>
                    <a:pt x="1040" y="8318"/>
                    <a:pt x="1198" y="8160"/>
                    <a:pt x="1387" y="8160"/>
                  </a:cubicBezTo>
                  <a:close/>
                  <a:moveTo>
                    <a:pt x="4191" y="9515"/>
                  </a:moveTo>
                  <a:cubicBezTo>
                    <a:pt x="4380" y="9515"/>
                    <a:pt x="4537" y="9673"/>
                    <a:pt x="4537" y="9893"/>
                  </a:cubicBezTo>
                  <a:cubicBezTo>
                    <a:pt x="4537" y="10082"/>
                    <a:pt x="4380" y="10240"/>
                    <a:pt x="4191" y="10240"/>
                  </a:cubicBezTo>
                  <a:lnTo>
                    <a:pt x="1387" y="10240"/>
                  </a:lnTo>
                  <a:cubicBezTo>
                    <a:pt x="1198" y="10240"/>
                    <a:pt x="1040" y="10082"/>
                    <a:pt x="1040" y="9893"/>
                  </a:cubicBezTo>
                  <a:cubicBezTo>
                    <a:pt x="1040" y="9673"/>
                    <a:pt x="1198" y="9515"/>
                    <a:pt x="1387" y="9515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7089" y="12004"/>
                  </a:lnTo>
                  <a:cubicBezTo>
                    <a:pt x="6239" y="11342"/>
                    <a:pt x="5671" y="10366"/>
                    <a:pt x="5671" y="9168"/>
                  </a:cubicBezTo>
                  <a:cubicBezTo>
                    <a:pt x="5671" y="7247"/>
                    <a:pt x="7247" y="5671"/>
                    <a:pt x="9168" y="5671"/>
                  </a:cubicBezTo>
                  <a:lnTo>
                    <a:pt x="9168" y="2805"/>
                  </a:lnTo>
                  <a:lnTo>
                    <a:pt x="6711" y="2805"/>
                  </a:lnTo>
                  <a:cubicBezTo>
                    <a:pt x="6522" y="2805"/>
                    <a:pt x="6365" y="2647"/>
                    <a:pt x="6365" y="2426"/>
                  </a:cubicBez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4" name="Google Shape;6634;p71"/>
          <p:cNvGrpSpPr/>
          <p:nvPr/>
        </p:nvGrpSpPr>
        <p:grpSpPr>
          <a:xfrm>
            <a:off x="4807207" y="3890963"/>
            <a:ext cx="330936" cy="330107"/>
            <a:chOff x="-47154000" y="3939275"/>
            <a:chExt cx="299300" cy="298550"/>
          </a:xfrm>
        </p:grpSpPr>
        <p:sp>
          <p:nvSpPr>
            <p:cNvPr id="6635" name="Google Shape;6635;p71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71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71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71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9" name="Google Shape;6639;p71"/>
          <p:cNvGrpSpPr/>
          <p:nvPr/>
        </p:nvGrpSpPr>
        <p:grpSpPr>
          <a:xfrm>
            <a:off x="6885685" y="3074100"/>
            <a:ext cx="291767" cy="330964"/>
            <a:chOff x="-45286550" y="3200500"/>
            <a:chExt cx="263875" cy="299325"/>
          </a:xfrm>
        </p:grpSpPr>
        <p:sp>
          <p:nvSpPr>
            <p:cNvPr id="6640" name="Google Shape;6640;p71"/>
            <p:cNvSpPr/>
            <p:nvPr/>
          </p:nvSpPr>
          <p:spPr>
            <a:xfrm>
              <a:off x="-45233000" y="3200500"/>
              <a:ext cx="210325" cy="247325"/>
            </a:xfrm>
            <a:custGeom>
              <a:avLst/>
              <a:gdLst/>
              <a:ahLst/>
              <a:cxnLst/>
              <a:rect l="l" t="t" r="r" b="b"/>
              <a:pathLst>
                <a:path w="8413" h="9893" extrusionOk="0">
                  <a:moveTo>
                    <a:pt x="3151" y="0"/>
                  </a:moveTo>
                  <a:cubicBezTo>
                    <a:pt x="1891" y="0"/>
                    <a:pt x="851" y="945"/>
                    <a:pt x="694" y="2174"/>
                  </a:cubicBezTo>
                  <a:cubicBezTo>
                    <a:pt x="347" y="2300"/>
                    <a:pt x="64" y="2615"/>
                    <a:pt x="1" y="2962"/>
                  </a:cubicBezTo>
                  <a:cubicBezTo>
                    <a:pt x="316" y="2899"/>
                    <a:pt x="662" y="2804"/>
                    <a:pt x="1009" y="2804"/>
                  </a:cubicBezTo>
                  <a:cubicBezTo>
                    <a:pt x="1355" y="2804"/>
                    <a:pt x="1733" y="2836"/>
                    <a:pt x="2048" y="2962"/>
                  </a:cubicBezTo>
                  <a:cubicBezTo>
                    <a:pt x="1954" y="2615"/>
                    <a:pt x="1733" y="2332"/>
                    <a:pt x="1355" y="2174"/>
                  </a:cubicBezTo>
                  <a:cubicBezTo>
                    <a:pt x="1481" y="1355"/>
                    <a:pt x="2237" y="693"/>
                    <a:pt x="3088" y="693"/>
                  </a:cubicBezTo>
                  <a:cubicBezTo>
                    <a:pt x="4096" y="693"/>
                    <a:pt x="4884" y="1481"/>
                    <a:pt x="4884" y="2458"/>
                  </a:cubicBezTo>
                  <a:lnTo>
                    <a:pt x="4884" y="8475"/>
                  </a:lnTo>
                  <a:cubicBezTo>
                    <a:pt x="4884" y="9263"/>
                    <a:pt x="5514" y="9893"/>
                    <a:pt x="6302" y="9893"/>
                  </a:cubicBezTo>
                  <a:cubicBezTo>
                    <a:pt x="7089" y="9893"/>
                    <a:pt x="7719" y="9263"/>
                    <a:pt x="7719" y="8475"/>
                  </a:cubicBezTo>
                  <a:lnTo>
                    <a:pt x="7719" y="6270"/>
                  </a:lnTo>
                  <a:cubicBezTo>
                    <a:pt x="8097" y="6112"/>
                    <a:pt x="8412" y="5766"/>
                    <a:pt x="8412" y="5293"/>
                  </a:cubicBezTo>
                  <a:lnTo>
                    <a:pt x="8412" y="3875"/>
                  </a:lnTo>
                  <a:cubicBezTo>
                    <a:pt x="8412" y="3686"/>
                    <a:pt x="8255" y="3529"/>
                    <a:pt x="8066" y="3529"/>
                  </a:cubicBezTo>
                  <a:lnTo>
                    <a:pt x="7688" y="3529"/>
                  </a:lnTo>
                  <a:lnTo>
                    <a:pt x="7688" y="2458"/>
                  </a:lnTo>
                  <a:cubicBezTo>
                    <a:pt x="7688" y="2269"/>
                    <a:pt x="7562" y="2111"/>
                    <a:pt x="7341" y="2111"/>
                  </a:cubicBezTo>
                  <a:cubicBezTo>
                    <a:pt x="7152" y="2111"/>
                    <a:pt x="6995" y="2269"/>
                    <a:pt x="6995" y="2458"/>
                  </a:cubicBezTo>
                  <a:lnTo>
                    <a:pt x="6995" y="3529"/>
                  </a:lnTo>
                  <a:lnTo>
                    <a:pt x="6648" y="3529"/>
                  </a:lnTo>
                  <a:cubicBezTo>
                    <a:pt x="6459" y="3529"/>
                    <a:pt x="6302" y="3686"/>
                    <a:pt x="6302" y="3875"/>
                  </a:cubicBezTo>
                  <a:lnTo>
                    <a:pt x="6302" y="5293"/>
                  </a:lnTo>
                  <a:cubicBezTo>
                    <a:pt x="6302" y="5766"/>
                    <a:pt x="6554" y="6112"/>
                    <a:pt x="6995" y="6270"/>
                  </a:cubicBezTo>
                  <a:lnTo>
                    <a:pt x="6995" y="8475"/>
                  </a:lnTo>
                  <a:cubicBezTo>
                    <a:pt x="6995" y="8885"/>
                    <a:pt x="6680" y="9200"/>
                    <a:pt x="6302" y="9200"/>
                  </a:cubicBezTo>
                  <a:cubicBezTo>
                    <a:pt x="5892" y="9200"/>
                    <a:pt x="5577" y="8885"/>
                    <a:pt x="5577" y="8475"/>
                  </a:cubicBezTo>
                  <a:lnTo>
                    <a:pt x="5577" y="2458"/>
                  </a:lnTo>
                  <a:cubicBezTo>
                    <a:pt x="5577" y="1103"/>
                    <a:pt x="447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71"/>
            <p:cNvSpPr/>
            <p:nvPr/>
          </p:nvSpPr>
          <p:spPr>
            <a:xfrm>
              <a:off x="-45216450" y="3340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71"/>
            <p:cNvSpPr/>
            <p:nvPr/>
          </p:nvSpPr>
          <p:spPr>
            <a:xfrm>
              <a:off x="-45286550" y="3289500"/>
              <a:ext cx="158325" cy="210325"/>
            </a:xfrm>
            <a:custGeom>
              <a:avLst/>
              <a:gdLst/>
              <a:ahLst/>
              <a:cxnLst/>
              <a:rect l="l" t="t" r="r" b="b"/>
              <a:pathLst>
                <a:path w="6333" h="8413" extrusionOk="0">
                  <a:moveTo>
                    <a:pt x="2804" y="0"/>
                  </a:moveTo>
                  <a:cubicBezTo>
                    <a:pt x="1229" y="189"/>
                    <a:pt x="0" y="1481"/>
                    <a:pt x="0" y="3119"/>
                  </a:cubicBezTo>
                  <a:lnTo>
                    <a:pt x="0" y="5262"/>
                  </a:lnTo>
                  <a:cubicBezTo>
                    <a:pt x="0" y="6994"/>
                    <a:pt x="1418" y="8412"/>
                    <a:pt x="3151" y="8412"/>
                  </a:cubicBezTo>
                  <a:cubicBezTo>
                    <a:pt x="4884" y="8412"/>
                    <a:pt x="6301" y="6994"/>
                    <a:pt x="6301" y="5262"/>
                  </a:cubicBezTo>
                  <a:lnTo>
                    <a:pt x="6301" y="3119"/>
                  </a:lnTo>
                  <a:cubicBezTo>
                    <a:pt x="6333" y="1481"/>
                    <a:pt x="5073" y="158"/>
                    <a:pt x="3497" y="0"/>
                  </a:cubicBezTo>
                  <a:lnTo>
                    <a:pt x="3497" y="1418"/>
                  </a:lnTo>
                  <a:cubicBezTo>
                    <a:pt x="3907" y="1576"/>
                    <a:pt x="4222" y="1954"/>
                    <a:pt x="4222" y="2395"/>
                  </a:cubicBezTo>
                  <a:cubicBezTo>
                    <a:pt x="4222" y="2836"/>
                    <a:pt x="3938" y="3214"/>
                    <a:pt x="3497" y="3371"/>
                  </a:cubicBezTo>
                  <a:lnTo>
                    <a:pt x="3497" y="3844"/>
                  </a:lnTo>
                  <a:cubicBezTo>
                    <a:pt x="3497" y="4065"/>
                    <a:pt x="3340" y="4191"/>
                    <a:pt x="3151" y="4191"/>
                  </a:cubicBezTo>
                  <a:cubicBezTo>
                    <a:pt x="2962" y="4191"/>
                    <a:pt x="2804" y="4065"/>
                    <a:pt x="2804" y="3844"/>
                  </a:cubicBezTo>
                  <a:lnTo>
                    <a:pt x="2804" y="3371"/>
                  </a:lnTo>
                  <a:cubicBezTo>
                    <a:pt x="2395" y="3214"/>
                    <a:pt x="2080" y="2836"/>
                    <a:pt x="2080" y="2395"/>
                  </a:cubicBezTo>
                  <a:cubicBezTo>
                    <a:pt x="2080" y="1954"/>
                    <a:pt x="2363" y="1576"/>
                    <a:pt x="2804" y="1418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3" name="Google Shape;6643;p71"/>
          <p:cNvGrpSpPr/>
          <p:nvPr/>
        </p:nvGrpSpPr>
        <p:grpSpPr>
          <a:xfrm>
            <a:off x="6885685" y="3482545"/>
            <a:ext cx="291767" cy="330936"/>
            <a:chOff x="-45286550" y="3569900"/>
            <a:chExt cx="263875" cy="299300"/>
          </a:xfrm>
        </p:grpSpPr>
        <p:sp>
          <p:nvSpPr>
            <p:cNvPr id="6644" name="Google Shape;6644;p71"/>
            <p:cNvSpPr/>
            <p:nvPr/>
          </p:nvSpPr>
          <p:spPr>
            <a:xfrm>
              <a:off x="-45234575" y="37282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1" y="1"/>
                  </a:moveTo>
                  <a:lnTo>
                    <a:pt x="1" y="725"/>
                  </a:lnTo>
                  <a:lnTo>
                    <a:pt x="347" y="725"/>
                  </a:lnTo>
                  <a:cubicBezTo>
                    <a:pt x="568" y="725"/>
                    <a:pt x="725" y="568"/>
                    <a:pt x="725" y="379"/>
                  </a:cubicBezTo>
                  <a:cubicBezTo>
                    <a:pt x="725" y="127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71"/>
            <p:cNvSpPr/>
            <p:nvPr/>
          </p:nvSpPr>
          <p:spPr>
            <a:xfrm>
              <a:off x="-45286550" y="3692750"/>
              <a:ext cx="263875" cy="122900"/>
            </a:xfrm>
            <a:custGeom>
              <a:avLst/>
              <a:gdLst/>
              <a:ahLst/>
              <a:cxnLst/>
              <a:rect l="l" t="t" r="r" b="b"/>
              <a:pathLst>
                <a:path w="10555" h="4916" extrusionOk="0">
                  <a:moveTo>
                    <a:pt x="2458" y="725"/>
                  </a:moveTo>
                  <a:cubicBezTo>
                    <a:pt x="3025" y="725"/>
                    <a:pt x="3497" y="1198"/>
                    <a:pt x="3497" y="1765"/>
                  </a:cubicBezTo>
                  <a:cubicBezTo>
                    <a:pt x="3497" y="2364"/>
                    <a:pt x="3025" y="2805"/>
                    <a:pt x="2426" y="2805"/>
                  </a:cubicBezTo>
                  <a:lnTo>
                    <a:pt x="2080" y="2805"/>
                  </a:lnTo>
                  <a:lnTo>
                    <a:pt x="2080" y="3876"/>
                  </a:lnTo>
                  <a:cubicBezTo>
                    <a:pt x="2080" y="4065"/>
                    <a:pt x="1922" y="4222"/>
                    <a:pt x="1733" y="4222"/>
                  </a:cubicBezTo>
                  <a:cubicBezTo>
                    <a:pt x="1544" y="4222"/>
                    <a:pt x="1387" y="4065"/>
                    <a:pt x="1387" y="3876"/>
                  </a:cubicBezTo>
                  <a:lnTo>
                    <a:pt x="1387" y="1072"/>
                  </a:lnTo>
                  <a:cubicBezTo>
                    <a:pt x="1387" y="883"/>
                    <a:pt x="1544" y="725"/>
                    <a:pt x="1733" y="725"/>
                  </a:cubicBezTo>
                  <a:close/>
                  <a:moveTo>
                    <a:pt x="5262" y="694"/>
                  </a:moveTo>
                  <a:cubicBezTo>
                    <a:pt x="5860" y="694"/>
                    <a:pt x="6333" y="1167"/>
                    <a:pt x="6333" y="1734"/>
                  </a:cubicBezTo>
                  <a:cubicBezTo>
                    <a:pt x="6333" y="1954"/>
                    <a:pt x="6175" y="2112"/>
                    <a:pt x="5986" y="2112"/>
                  </a:cubicBezTo>
                  <a:cubicBezTo>
                    <a:pt x="5797" y="2112"/>
                    <a:pt x="5640" y="1954"/>
                    <a:pt x="5640" y="1734"/>
                  </a:cubicBezTo>
                  <a:cubicBezTo>
                    <a:pt x="5640" y="1545"/>
                    <a:pt x="5482" y="1387"/>
                    <a:pt x="5262" y="1387"/>
                  </a:cubicBezTo>
                  <a:cubicBezTo>
                    <a:pt x="5073" y="1387"/>
                    <a:pt x="4915" y="1545"/>
                    <a:pt x="4915" y="1734"/>
                  </a:cubicBezTo>
                  <a:cubicBezTo>
                    <a:pt x="4915" y="1954"/>
                    <a:pt x="5073" y="2112"/>
                    <a:pt x="5262" y="2112"/>
                  </a:cubicBezTo>
                  <a:cubicBezTo>
                    <a:pt x="5860" y="2112"/>
                    <a:pt x="6333" y="2553"/>
                    <a:pt x="6333" y="3151"/>
                  </a:cubicBezTo>
                  <a:cubicBezTo>
                    <a:pt x="6333" y="3750"/>
                    <a:pt x="5860" y="4222"/>
                    <a:pt x="5262" y="4222"/>
                  </a:cubicBezTo>
                  <a:cubicBezTo>
                    <a:pt x="4695" y="4222"/>
                    <a:pt x="4222" y="3750"/>
                    <a:pt x="4222" y="3151"/>
                  </a:cubicBezTo>
                  <a:cubicBezTo>
                    <a:pt x="4222" y="2962"/>
                    <a:pt x="4379" y="2805"/>
                    <a:pt x="4569" y="2805"/>
                  </a:cubicBezTo>
                  <a:cubicBezTo>
                    <a:pt x="4758" y="2805"/>
                    <a:pt x="4915" y="2962"/>
                    <a:pt x="4915" y="3151"/>
                  </a:cubicBezTo>
                  <a:cubicBezTo>
                    <a:pt x="4915" y="3340"/>
                    <a:pt x="5073" y="3498"/>
                    <a:pt x="5262" y="3498"/>
                  </a:cubicBezTo>
                  <a:cubicBezTo>
                    <a:pt x="5482" y="3498"/>
                    <a:pt x="5640" y="3340"/>
                    <a:pt x="5640" y="3151"/>
                  </a:cubicBezTo>
                  <a:cubicBezTo>
                    <a:pt x="5640" y="2962"/>
                    <a:pt x="5482" y="2805"/>
                    <a:pt x="5262" y="2805"/>
                  </a:cubicBezTo>
                  <a:cubicBezTo>
                    <a:pt x="4695" y="2805"/>
                    <a:pt x="4222" y="2332"/>
                    <a:pt x="4222" y="1734"/>
                  </a:cubicBezTo>
                  <a:cubicBezTo>
                    <a:pt x="4222" y="1167"/>
                    <a:pt x="4695" y="694"/>
                    <a:pt x="5262" y="694"/>
                  </a:cubicBezTo>
                  <a:close/>
                  <a:moveTo>
                    <a:pt x="8066" y="725"/>
                  </a:moveTo>
                  <a:cubicBezTo>
                    <a:pt x="8664" y="725"/>
                    <a:pt x="9137" y="1198"/>
                    <a:pt x="9137" y="1765"/>
                  </a:cubicBezTo>
                  <a:lnTo>
                    <a:pt x="9137" y="3151"/>
                  </a:lnTo>
                  <a:cubicBezTo>
                    <a:pt x="9137" y="3750"/>
                    <a:pt x="8664" y="4222"/>
                    <a:pt x="8066" y="4222"/>
                  </a:cubicBezTo>
                  <a:lnTo>
                    <a:pt x="7372" y="4222"/>
                  </a:lnTo>
                  <a:cubicBezTo>
                    <a:pt x="7152" y="4222"/>
                    <a:pt x="6994" y="4065"/>
                    <a:pt x="6994" y="3876"/>
                  </a:cubicBezTo>
                  <a:lnTo>
                    <a:pt x="6994" y="1072"/>
                  </a:lnTo>
                  <a:cubicBezTo>
                    <a:pt x="6994" y="883"/>
                    <a:pt x="7152" y="725"/>
                    <a:pt x="7372" y="725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0208" y="4916"/>
                  </a:lnTo>
                  <a:cubicBezTo>
                    <a:pt x="10397" y="4916"/>
                    <a:pt x="10554" y="4758"/>
                    <a:pt x="10554" y="4569"/>
                  </a:cubicBezTo>
                  <a:lnTo>
                    <a:pt x="10554" y="347"/>
                  </a:lnTo>
                  <a:cubicBezTo>
                    <a:pt x="10554" y="158"/>
                    <a:pt x="10397" y="1"/>
                    <a:pt x="102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71"/>
            <p:cNvSpPr/>
            <p:nvPr/>
          </p:nvSpPr>
          <p:spPr>
            <a:xfrm>
              <a:off x="-45093575" y="3728200"/>
              <a:ext cx="17325" cy="53575"/>
            </a:xfrm>
            <a:custGeom>
              <a:avLst/>
              <a:gdLst/>
              <a:ahLst/>
              <a:cxnLst/>
              <a:rect l="l" t="t" r="r" b="b"/>
              <a:pathLst>
                <a:path w="693" h="2143" extrusionOk="0">
                  <a:moveTo>
                    <a:pt x="0" y="1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536" y="2143"/>
                    <a:pt x="693" y="1985"/>
                    <a:pt x="693" y="1796"/>
                  </a:cubicBezTo>
                  <a:lnTo>
                    <a:pt x="693" y="347"/>
                  </a:lnTo>
                  <a:cubicBezTo>
                    <a:pt x="693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71"/>
            <p:cNvSpPr/>
            <p:nvPr/>
          </p:nvSpPr>
          <p:spPr>
            <a:xfrm>
              <a:off x="-45268450" y="3569900"/>
              <a:ext cx="228450" cy="106350"/>
            </a:xfrm>
            <a:custGeom>
              <a:avLst/>
              <a:gdLst/>
              <a:ahLst/>
              <a:cxnLst/>
              <a:rect l="l" t="t" r="r" b="b"/>
              <a:pathLst>
                <a:path w="9138" h="425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53"/>
                  </a:lnTo>
                  <a:lnTo>
                    <a:pt x="9137" y="4253"/>
                  </a:lnTo>
                  <a:lnTo>
                    <a:pt x="9137" y="2804"/>
                  </a:lnTo>
                  <a:lnTo>
                    <a:pt x="6680" y="2804"/>
                  </a:lnTo>
                  <a:cubicBezTo>
                    <a:pt x="6491" y="2804"/>
                    <a:pt x="6333" y="2647"/>
                    <a:pt x="6333" y="2457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71"/>
            <p:cNvSpPr/>
            <p:nvPr/>
          </p:nvSpPr>
          <p:spPr>
            <a:xfrm>
              <a:off x="-450935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0" y="0"/>
                  </a:moveTo>
                  <a:lnTo>
                    <a:pt x="0" y="1890"/>
                  </a:lnTo>
                  <a:lnTo>
                    <a:pt x="1890" y="1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71"/>
            <p:cNvSpPr/>
            <p:nvPr/>
          </p:nvSpPr>
          <p:spPr>
            <a:xfrm>
              <a:off x="-45269225" y="3833750"/>
              <a:ext cx="228425" cy="35450"/>
            </a:xfrm>
            <a:custGeom>
              <a:avLst/>
              <a:gdLst/>
              <a:ahLst/>
              <a:cxnLst/>
              <a:rect l="l" t="t" r="r" b="b"/>
              <a:pathLst>
                <a:path w="9137" h="1418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8790" y="1418"/>
                  </a:lnTo>
                  <a:cubicBezTo>
                    <a:pt x="8979" y="1418"/>
                    <a:pt x="9137" y="1260"/>
                    <a:pt x="9137" y="1071"/>
                  </a:cubicBezTo>
                  <a:lnTo>
                    <a:pt x="91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0" name="Google Shape;6650;p71"/>
          <p:cNvGrpSpPr/>
          <p:nvPr/>
        </p:nvGrpSpPr>
        <p:grpSpPr>
          <a:xfrm>
            <a:off x="6896134" y="3890106"/>
            <a:ext cx="270869" cy="331821"/>
            <a:chOff x="-45277900" y="3938500"/>
            <a:chExt cx="244975" cy="300100"/>
          </a:xfrm>
        </p:grpSpPr>
        <p:sp>
          <p:nvSpPr>
            <p:cNvPr id="6651" name="Google Shape;6651;p71"/>
            <p:cNvSpPr/>
            <p:nvPr/>
          </p:nvSpPr>
          <p:spPr>
            <a:xfrm>
              <a:off x="-45210950" y="4107825"/>
              <a:ext cx="23650" cy="24450"/>
            </a:xfrm>
            <a:custGeom>
              <a:avLst/>
              <a:gdLst/>
              <a:ahLst/>
              <a:cxnLst/>
              <a:rect l="l" t="t" r="r" b="b"/>
              <a:pathLst>
                <a:path w="946" h="978" extrusionOk="0">
                  <a:moveTo>
                    <a:pt x="473" y="1"/>
                  </a:moveTo>
                  <a:lnTo>
                    <a:pt x="1" y="978"/>
                  </a:lnTo>
                  <a:lnTo>
                    <a:pt x="946" y="978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71"/>
            <p:cNvSpPr/>
            <p:nvPr/>
          </p:nvSpPr>
          <p:spPr>
            <a:xfrm>
              <a:off x="-45084925" y="39432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71"/>
            <p:cNvSpPr/>
            <p:nvPr/>
          </p:nvSpPr>
          <p:spPr>
            <a:xfrm>
              <a:off x="-45260575" y="3938500"/>
              <a:ext cx="227650" cy="300100"/>
            </a:xfrm>
            <a:custGeom>
              <a:avLst/>
              <a:gdLst/>
              <a:ahLst/>
              <a:cxnLst/>
              <a:rect l="l" t="t" r="r" b="b"/>
              <a:pathLst>
                <a:path w="9106" h="1200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22"/>
                  </a:lnTo>
                  <a:lnTo>
                    <a:pt x="7342" y="4222"/>
                  </a:lnTo>
                  <a:cubicBezTo>
                    <a:pt x="7562" y="4222"/>
                    <a:pt x="7720" y="4380"/>
                    <a:pt x="7720" y="4600"/>
                  </a:cubicBezTo>
                  <a:lnTo>
                    <a:pt x="7720" y="10208"/>
                  </a:lnTo>
                  <a:cubicBezTo>
                    <a:pt x="7720" y="10428"/>
                    <a:pt x="7562" y="10586"/>
                    <a:pt x="7342" y="10586"/>
                  </a:cubicBezTo>
                  <a:lnTo>
                    <a:pt x="1" y="10586"/>
                  </a:lnTo>
                  <a:lnTo>
                    <a:pt x="1" y="11626"/>
                  </a:lnTo>
                  <a:cubicBezTo>
                    <a:pt x="1" y="11846"/>
                    <a:pt x="158" y="12004"/>
                    <a:pt x="348" y="12004"/>
                  </a:cubicBezTo>
                  <a:lnTo>
                    <a:pt x="8759" y="12004"/>
                  </a:lnTo>
                  <a:cubicBezTo>
                    <a:pt x="8980" y="12004"/>
                    <a:pt x="9106" y="11846"/>
                    <a:pt x="9106" y="11626"/>
                  </a:cubicBezTo>
                  <a:lnTo>
                    <a:pt x="9106" y="2804"/>
                  </a:lnTo>
                  <a:lnTo>
                    <a:pt x="6680" y="2804"/>
                  </a:lnTo>
                  <a:lnTo>
                    <a:pt x="6680" y="2773"/>
                  </a:lnTo>
                  <a:cubicBezTo>
                    <a:pt x="6491" y="2773"/>
                    <a:pt x="6333" y="2615"/>
                    <a:pt x="6333" y="2426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71"/>
            <p:cNvSpPr/>
            <p:nvPr/>
          </p:nvSpPr>
          <p:spPr>
            <a:xfrm>
              <a:off x="-45277900" y="4061375"/>
              <a:ext cx="193000" cy="122875"/>
            </a:xfrm>
            <a:custGeom>
              <a:avLst/>
              <a:gdLst/>
              <a:ahLst/>
              <a:cxnLst/>
              <a:rect l="l" t="t" r="r" b="b"/>
              <a:pathLst>
                <a:path w="7720" h="4915" extrusionOk="0">
                  <a:moveTo>
                    <a:pt x="5987" y="693"/>
                  </a:moveTo>
                  <a:cubicBezTo>
                    <a:pt x="6207" y="693"/>
                    <a:pt x="6333" y="851"/>
                    <a:pt x="6333" y="1071"/>
                  </a:cubicBezTo>
                  <a:cubicBezTo>
                    <a:pt x="6302" y="1260"/>
                    <a:pt x="6144" y="1418"/>
                    <a:pt x="5987" y="1418"/>
                  </a:cubicBezTo>
                  <a:cubicBezTo>
                    <a:pt x="5798" y="1418"/>
                    <a:pt x="5640" y="1260"/>
                    <a:pt x="5640" y="1071"/>
                  </a:cubicBezTo>
                  <a:cubicBezTo>
                    <a:pt x="5640" y="851"/>
                    <a:pt x="5798" y="693"/>
                    <a:pt x="5987" y="693"/>
                  </a:cubicBezTo>
                  <a:close/>
                  <a:moveTo>
                    <a:pt x="3246" y="701"/>
                  </a:moveTo>
                  <a:cubicBezTo>
                    <a:pt x="3372" y="701"/>
                    <a:pt x="3498" y="772"/>
                    <a:pt x="3561" y="914"/>
                  </a:cubicBezTo>
                  <a:lnTo>
                    <a:pt x="4979" y="3686"/>
                  </a:lnTo>
                  <a:cubicBezTo>
                    <a:pt x="4979" y="3907"/>
                    <a:pt x="4884" y="4096"/>
                    <a:pt x="4727" y="4159"/>
                  </a:cubicBezTo>
                  <a:cubicBezTo>
                    <a:pt x="4695" y="4222"/>
                    <a:pt x="4601" y="4222"/>
                    <a:pt x="4569" y="4222"/>
                  </a:cubicBezTo>
                  <a:cubicBezTo>
                    <a:pt x="4443" y="4222"/>
                    <a:pt x="4349" y="4127"/>
                    <a:pt x="4254" y="4001"/>
                  </a:cubicBezTo>
                  <a:lnTo>
                    <a:pt x="4033" y="3497"/>
                  </a:lnTo>
                  <a:lnTo>
                    <a:pt x="2364" y="3497"/>
                  </a:lnTo>
                  <a:lnTo>
                    <a:pt x="2143" y="4001"/>
                  </a:lnTo>
                  <a:cubicBezTo>
                    <a:pt x="2075" y="4115"/>
                    <a:pt x="1940" y="4196"/>
                    <a:pt x="1811" y="4196"/>
                  </a:cubicBezTo>
                  <a:cubicBezTo>
                    <a:pt x="1762" y="4196"/>
                    <a:pt x="1714" y="4185"/>
                    <a:pt x="1671" y="4159"/>
                  </a:cubicBezTo>
                  <a:cubicBezTo>
                    <a:pt x="1513" y="4096"/>
                    <a:pt x="1419" y="3844"/>
                    <a:pt x="1513" y="3686"/>
                  </a:cubicBezTo>
                  <a:lnTo>
                    <a:pt x="2931" y="914"/>
                  </a:lnTo>
                  <a:cubicBezTo>
                    <a:pt x="2994" y="772"/>
                    <a:pt x="3120" y="701"/>
                    <a:pt x="3246" y="701"/>
                  </a:cubicBezTo>
                  <a:close/>
                  <a:moveTo>
                    <a:pt x="5955" y="2079"/>
                  </a:moveTo>
                  <a:cubicBezTo>
                    <a:pt x="6144" y="2079"/>
                    <a:pt x="6302" y="2237"/>
                    <a:pt x="6302" y="2426"/>
                  </a:cubicBezTo>
                  <a:lnTo>
                    <a:pt x="6302" y="3844"/>
                  </a:lnTo>
                  <a:cubicBezTo>
                    <a:pt x="6302" y="4064"/>
                    <a:pt x="6144" y="4222"/>
                    <a:pt x="5955" y="4222"/>
                  </a:cubicBezTo>
                  <a:cubicBezTo>
                    <a:pt x="5766" y="4222"/>
                    <a:pt x="5609" y="4064"/>
                    <a:pt x="5609" y="3844"/>
                  </a:cubicBezTo>
                  <a:lnTo>
                    <a:pt x="5609" y="2426"/>
                  </a:lnTo>
                  <a:cubicBezTo>
                    <a:pt x="5609" y="2237"/>
                    <a:pt x="5766" y="2079"/>
                    <a:pt x="5955" y="2079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68"/>
                  </a:lnTo>
                  <a:cubicBezTo>
                    <a:pt x="1" y="4757"/>
                    <a:pt x="158" y="4915"/>
                    <a:pt x="347" y="4915"/>
                  </a:cubicBezTo>
                  <a:lnTo>
                    <a:pt x="7720" y="491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5" name="Google Shape;6655;p71"/>
          <p:cNvGrpSpPr/>
          <p:nvPr/>
        </p:nvGrpSpPr>
        <p:grpSpPr>
          <a:xfrm>
            <a:off x="7728121" y="3490368"/>
            <a:ext cx="331821" cy="331821"/>
            <a:chOff x="-44502875" y="3576975"/>
            <a:chExt cx="300100" cy="300100"/>
          </a:xfrm>
        </p:grpSpPr>
        <p:sp>
          <p:nvSpPr>
            <p:cNvPr id="6656" name="Google Shape;6656;p71"/>
            <p:cNvSpPr/>
            <p:nvPr/>
          </p:nvSpPr>
          <p:spPr>
            <a:xfrm>
              <a:off x="-44466650" y="3576975"/>
              <a:ext cx="53600" cy="18925"/>
            </a:xfrm>
            <a:custGeom>
              <a:avLst/>
              <a:gdLst/>
              <a:ahLst/>
              <a:cxnLst/>
              <a:rect l="l" t="t" r="r" b="b"/>
              <a:pathLst>
                <a:path w="2144" h="757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57"/>
                  </a:lnTo>
                  <a:lnTo>
                    <a:pt x="2143" y="757"/>
                  </a:lnTo>
                  <a:lnTo>
                    <a:pt x="2143" y="347"/>
                  </a:lnTo>
                  <a:cubicBezTo>
                    <a:pt x="2143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71"/>
            <p:cNvSpPr/>
            <p:nvPr/>
          </p:nvSpPr>
          <p:spPr>
            <a:xfrm>
              <a:off x="-44502875" y="3595100"/>
              <a:ext cx="283575" cy="281975"/>
            </a:xfrm>
            <a:custGeom>
              <a:avLst/>
              <a:gdLst/>
              <a:ahLst/>
              <a:cxnLst/>
              <a:rect l="l" t="t" r="r" b="b"/>
              <a:pathLst>
                <a:path w="11343" h="11279" extrusionOk="0">
                  <a:moveTo>
                    <a:pt x="10945" y="0"/>
                  </a:moveTo>
                  <a:cubicBezTo>
                    <a:pt x="10854" y="0"/>
                    <a:pt x="10760" y="32"/>
                    <a:pt x="10681" y="95"/>
                  </a:cubicBezTo>
                  <a:lnTo>
                    <a:pt x="10082" y="693"/>
                  </a:lnTo>
                  <a:lnTo>
                    <a:pt x="347" y="693"/>
                  </a:lnTo>
                  <a:cubicBezTo>
                    <a:pt x="158" y="693"/>
                    <a:pt x="1" y="851"/>
                    <a:pt x="1" y="1040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7940" y="2804"/>
                  </a:lnTo>
                  <a:lnTo>
                    <a:pt x="3561" y="7215"/>
                  </a:lnTo>
                  <a:lnTo>
                    <a:pt x="3561" y="3529"/>
                  </a:lnTo>
                  <a:lnTo>
                    <a:pt x="1418" y="3529"/>
                  </a:lnTo>
                  <a:lnTo>
                    <a:pt x="1418" y="9357"/>
                  </a:lnTo>
                  <a:lnTo>
                    <a:pt x="820" y="9956"/>
                  </a:lnTo>
                  <a:cubicBezTo>
                    <a:pt x="725" y="10050"/>
                    <a:pt x="725" y="10302"/>
                    <a:pt x="820" y="10460"/>
                  </a:cubicBezTo>
                  <a:cubicBezTo>
                    <a:pt x="914" y="10523"/>
                    <a:pt x="977" y="10586"/>
                    <a:pt x="1072" y="10586"/>
                  </a:cubicBezTo>
                  <a:cubicBezTo>
                    <a:pt x="1135" y="10586"/>
                    <a:pt x="1261" y="10523"/>
                    <a:pt x="1292" y="10460"/>
                  </a:cubicBezTo>
                  <a:lnTo>
                    <a:pt x="1891" y="9861"/>
                  </a:lnTo>
                  <a:lnTo>
                    <a:pt x="7719" y="9861"/>
                  </a:lnTo>
                  <a:lnTo>
                    <a:pt x="7719" y="7750"/>
                  </a:lnTo>
                  <a:lnTo>
                    <a:pt x="4033" y="7750"/>
                  </a:lnTo>
                  <a:lnTo>
                    <a:pt x="8444" y="3340"/>
                  </a:lnTo>
                  <a:lnTo>
                    <a:pt x="8444" y="10932"/>
                  </a:lnTo>
                  <a:cubicBezTo>
                    <a:pt x="8444" y="11121"/>
                    <a:pt x="8602" y="11279"/>
                    <a:pt x="8791" y="11279"/>
                  </a:cubicBezTo>
                  <a:lnTo>
                    <a:pt x="10208" y="11279"/>
                  </a:lnTo>
                  <a:cubicBezTo>
                    <a:pt x="10397" y="11279"/>
                    <a:pt x="10555" y="11121"/>
                    <a:pt x="10555" y="10932"/>
                  </a:cubicBezTo>
                  <a:lnTo>
                    <a:pt x="10555" y="1197"/>
                  </a:lnTo>
                  <a:lnTo>
                    <a:pt x="11153" y="599"/>
                  </a:lnTo>
                  <a:cubicBezTo>
                    <a:pt x="11343" y="441"/>
                    <a:pt x="11343" y="252"/>
                    <a:pt x="11185" y="95"/>
                  </a:cubicBezTo>
                  <a:cubicBezTo>
                    <a:pt x="11122" y="32"/>
                    <a:pt x="11035" y="0"/>
                    <a:pt x="109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71"/>
            <p:cNvSpPr/>
            <p:nvPr/>
          </p:nvSpPr>
          <p:spPr>
            <a:xfrm>
              <a:off x="-44221675" y="3788850"/>
              <a:ext cx="18900" cy="52800"/>
            </a:xfrm>
            <a:custGeom>
              <a:avLst/>
              <a:gdLst/>
              <a:ahLst/>
              <a:cxnLst/>
              <a:rect l="l" t="t" r="r" b="b"/>
              <a:pathLst>
                <a:path w="756" h="2112" extrusionOk="0">
                  <a:moveTo>
                    <a:pt x="0" y="0"/>
                  </a:moveTo>
                  <a:lnTo>
                    <a:pt x="0" y="2111"/>
                  </a:lnTo>
                  <a:lnTo>
                    <a:pt x="410" y="2111"/>
                  </a:lnTo>
                  <a:cubicBezTo>
                    <a:pt x="599" y="2111"/>
                    <a:pt x="756" y="1954"/>
                    <a:pt x="756" y="1765"/>
                  </a:cubicBezTo>
                  <a:lnTo>
                    <a:pt x="756" y="347"/>
                  </a:ln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9" name="Google Shape;6659;p71"/>
          <p:cNvGrpSpPr/>
          <p:nvPr/>
        </p:nvGrpSpPr>
        <p:grpSpPr>
          <a:xfrm>
            <a:off x="2356364" y="2181064"/>
            <a:ext cx="284806" cy="241434"/>
            <a:chOff x="1636184" y="2959225"/>
            <a:chExt cx="232666" cy="197250"/>
          </a:xfrm>
        </p:grpSpPr>
        <p:sp>
          <p:nvSpPr>
            <p:cNvPr id="6660" name="Google Shape;6660;p71"/>
            <p:cNvSpPr/>
            <p:nvPr/>
          </p:nvSpPr>
          <p:spPr>
            <a:xfrm>
              <a:off x="1649300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71"/>
            <p:cNvSpPr/>
            <p:nvPr/>
          </p:nvSpPr>
          <p:spPr>
            <a:xfrm flipH="1">
              <a:off x="1636184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71"/>
            <p:cNvSpPr/>
            <p:nvPr/>
          </p:nvSpPr>
          <p:spPr>
            <a:xfrm>
              <a:off x="1734750" y="3136775"/>
              <a:ext cx="36900" cy="19650"/>
            </a:xfrm>
            <a:custGeom>
              <a:avLst/>
              <a:gdLst/>
              <a:ahLst/>
              <a:cxnLst/>
              <a:rect l="l" t="t" r="r" b="b"/>
              <a:pathLst>
                <a:path w="1476" h="786" extrusionOk="0">
                  <a:moveTo>
                    <a:pt x="0" y="786"/>
                  </a:moveTo>
                  <a:lnTo>
                    <a:pt x="1476" y="786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  <p:sp>
          <p:nvSpPr>
            <p:cNvPr id="6663" name="Google Shape;6663;p71"/>
            <p:cNvSpPr/>
            <p:nvPr/>
          </p:nvSpPr>
          <p:spPr>
            <a:xfrm>
              <a:off x="1684150" y="2963550"/>
              <a:ext cx="139900" cy="11300"/>
            </a:xfrm>
            <a:custGeom>
              <a:avLst/>
              <a:gdLst/>
              <a:ahLst/>
              <a:cxnLst/>
              <a:rect l="l" t="t" r="r" b="b"/>
              <a:pathLst>
                <a:path w="5596" h="452" extrusionOk="0">
                  <a:moveTo>
                    <a:pt x="0" y="452"/>
                  </a:moveTo>
                  <a:lnTo>
                    <a:pt x="5596" y="452"/>
                  </a:lnTo>
                  <a:lnTo>
                    <a:pt x="5500" y="0"/>
                  </a:lnTo>
                  <a:lnTo>
                    <a:pt x="238" y="47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</p:grpSp>
      <p:grpSp>
        <p:nvGrpSpPr>
          <p:cNvPr id="6664" name="Google Shape;6664;p71"/>
          <p:cNvGrpSpPr/>
          <p:nvPr/>
        </p:nvGrpSpPr>
        <p:grpSpPr>
          <a:xfrm>
            <a:off x="3623760" y="2531111"/>
            <a:ext cx="239502" cy="338262"/>
            <a:chOff x="-47300587" y="123275"/>
            <a:chExt cx="190975" cy="269725"/>
          </a:xfrm>
        </p:grpSpPr>
        <p:sp>
          <p:nvSpPr>
            <p:cNvPr id="6665" name="Google Shape;6665;p71"/>
            <p:cNvSpPr/>
            <p:nvPr/>
          </p:nvSpPr>
          <p:spPr>
            <a:xfrm>
              <a:off x="-47300587" y="123275"/>
              <a:ext cx="190975" cy="269725"/>
            </a:xfrm>
            <a:custGeom>
              <a:avLst/>
              <a:gdLst/>
              <a:ahLst/>
              <a:cxnLst/>
              <a:rect l="l" t="t" r="r" b="b"/>
              <a:pathLst>
                <a:path w="7639" h="10789" extrusionOk="0">
                  <a:moveTo>
                    <a:pt x="5130" y="1283"/>
                  </a:moveTo>
                  <a:cubicBezTo>
                    <a:pt x="5659" y="1283"/>
                    <a:pt x="6050" y="1701"/>
                    <a:pt x="6050" y="2231"/>
                  </a:cubicBezTo>
                  <a:lnTo>
                    <a:pt x="6050" y="6273"/>
                  </a:lnTo>
                  <a:lnTo>
                    <a:pt x="4182" y="6273"/>
                  </a:lnTo>
                  <a:lnTo>
                    <a:pt x="4182" y="5687"/>
                  </a:lnTo>
                  <a:lnTo>
                    <a:pt x="4489" y="5687"/>
                  </a:lnTo>
                  <a:cubicBezTo>
                    <a:pt x="4684" y="5687"/>
                    <a:pt x="4823" y="5548"/>
                    <a:pt x="4823" y="5381"/>
                  </a:cubicBezTo>
                  <a:cubicBezTo>
                    <a:pt x="4823" y="5213"/>
                    <a:pt x="4684" y="5074"/>
                    <a:pt x="4489" y="5074"/>
                  </a:cubicBezTo>
                  <a:lnTo>
                    <a:pt x="4182" y="5074"/>
                  </a:lnTo>
                  <a:lnTo>
                    <a:pt x="4182" y="4433"/>
                  </a:lnTo>
                  <a:lnTo>
                    <a:pt x="4489" y="4433"/>
                  </a:lnTo>
                  <a:cubicBezTo>
                    <a:pt x="4684" y="4433"/>
                    <a:pt x="4823" y="4294"/>
                    <a:pt x="4823" y="4126"/>
                  </a:cubicBezTo>
                  <a:cubicBezTo>
                    <a:pt x="4823" y="3931"/>
                    <a:pt x="4684" y="3792"/>
                    <a:pt x="4489" y="3792"/>
                  </a:cubicBezTo>
                  <a:lnTo>
                    <a:pt x="4182" y="3792"/>
                  </a:lnTo>
                  <a:lnTo>
                    <a:pt x="4182" y="3179"/>
                  </a:lnTo>
                  <a:lnTo>
                    <a:pt x="4489" y="3179"/>
                  </a:lnTo>
                  <a:cubicBezTo>
                    <a:pt x="4684" y="3179"/>
                    <a:pt x="4823" y="3039"/>
                    <a:pt x="4823" y="2872"/>
                  </a:cubicBezTo>
                  <a:cubicBezTo>
                    <a:pt x="4823" y="2677"/>
                    <a:pt x="4684" y="2537"/>
                    <a:pt x="4489" y="2537"/>
                  </a:cubicBezTo>
                  <a:lnTo>
                    <a:pt x="4182" y="2537"/>
                  </a:lnTo>
                  <a:lnTo>
                    <a:pt x="4182" y="2231"/>
                  </a:lnTo>
                  <a:cubicBezTo>
                    <a:pt x="4182" y="1701"/>
                    <a:pt x="4600" y="1283"/>
                    <a:pt x="5130" y="1283"/>
                  </a:cubicBezTo>
                  <a:close/>
                  <a:moveTo>
                    <a:pt x="2649" y="1952"/>
                  </a:moveTo>
                  <a:cubicBezTo>
                    <a:pt x="3178" y="1952"/>
                    <a:pt x="3597" y="2370"/>
                    <a:pt x="3597" y="2900"/>
                  </a:cubicBezTo>
                  <a:lnTo>
                    <a:pt x="3597" y="6328"/>
                  </a:lnTo>
                  <a:lnTo>
                    <a:pt x="1701" y="6328"/>
                  </a:lnTo>
                  <a:lnTo>
                    <a:pt x="1701" y="2900"/>
                  </a:lnTo>
                  <a:cubicBezTo>
                    <a:pt x="1701" y="2370"/>
                    <a:pt x="2119" y="1952"/>
                    <a:pt x="2649" y="1952"/>
                  </a:cubicBezTo>
                  <a:close/>
                  <a:moveTo>
                    <a:pt x="6969" y="6942"/>
                  </a:moveTo>
                  <a:lnTo>
                    <a:pt x="6969" y="7248"/>
                  </a:lnTo>
                  <a:lnTo>
                    <a:pt x="6997" y="7248"/>
                  </a:lnTo>
                  <a:cubicBezTo>
                    <a:pt x="6997" y="7443"/>
                    <a:pt x="6858" y="7583"/>
                    <a:pt x="6691" y="7583"/>
                  </a:cubicBezTo>
                  <a:lnTo>
                    <a:pt x="1088" y="7583"/>
                  </a:lnTo>
                  <a:cubicBezTo>
                    <a:pt x="920" y="7583"/>
                    <a:pt x="781" y="7443"/>
                    <a:pt x="781" y="7248"/>
                  </a:cubicBezTo>
                  <a:lnTo>
                    <a:pt x="781" y="6942"/>
                  </a:lnTo>
                  <a:close/>
                  <a:moveTo>
                    <a:pt x="6273" y="8168"/>
                  </a:moveTo>
                  <a:lnTo>
                    <a:pt x="5827" y="10092"/>
                  </a:lnTo>
                  <a:lnTo>
                    <a:pt x="1952" y="10092"/>
                  </a:lnTo>
                  <a:lnTo>
                    <a:pt x="1506" y="8168"/>
                  </a:lnTo>
                  <a:close/>
                  <a:moveTo>
                    <a:pt x="5102" y="1"/>
                  </a:moveTo>
                  <a:cubicBezTo>
                    <a:pt x="4907" y="1"/>
                    <a:pt x="4767" y="140"/>
                    <a:pt x="4767" y="307"/>
                  </a:cubicBezTo>
                  <a:lnTo>
                    <a:pt x="4767" y="670"/>
                  </a:lnTo>
                  <a:cubicBezTo>
                    <a:pt x="4572" y="698"/>
                    <a:pt x="4405" y="781"/>
                    <a:pt x="4210" y="921"/>
                  </a:cubicBezTo>
                  <a:lnTo>
                    <a:pt x="3987" y="670"/>
                  </a:lnTo>
                  <a:cubicBezTo>
                    <a:pt x="3931" y="614"/>
                    <a:pt x="3847" y="586"/>
                    <a:pt x="3760" y="586"/>
                  </a:cubicBezTo>
                  <a:cubicBezTo>
                    <a:pt x="3673" y="586"/>
                    <a:pt x="3583" y="614"/>
                    <a:pt x="3513" y="670"/>
                  </a:cubicBezTo>
                  <a:cubicBezTo>
                    <a:pt x="3429" y="781"/>
                    <a:pt x="3429" y="976"/>
                    <a:pt x="3513" y="1116"/>
                  </a:cubicBezTo>
                  <a:lnTo>
                    <a:pt x="3764" y="1367"/>
                  </a:lnTo>
                  <a:cubicBezTo>
                    <a:pt x="3708" y="1478"/>
                    <a:pt x="3652" y="1562"/>
                    <a:pt x="3597" y="1673"/>
                  </a:cubicBezTo>
                  <a:cubicBezTo>
                    <a:pt x="3374" y="1506"/>
                    <a:pt x="3123" y="1367"/>
                    <a:pt x="2872" y="1339"/>
                  </a:cubicBezTo>
                  <a:lnTo>
                    <a:pt x="2872" y="976"/>
                  </a:lnTo>
                  <a:cubicBezTo>
                    <a:pt x="2872" y="809"/>
                    <a:pt x="2732" y="670"/>
                    <a:pt x="2537" y="670"/>
                  </a:cubicBezTo>
                  <a:cubicBezTo>
                    <a:pt x="2370" y="670"/>
                    <a:pt x="2231" y="809"/>
                    <a:pt x="2231" y="976"/>
                  </a:cubicBezTo>
                  <a:lnTo>
                    <a:pt x="2231" y="1339"/>
                  </a:lnTo>
                  <a:cubicBezTo>
                    <a:pt x="2036" y="1367"/>
                    <a:pt x="1840" y="1450"/>
                    <a:pt x="1673" y="1562"/>
                  </a:cubicBezTo>
                  <a:lnTo>
                    <a:pt x="1422" y="1339"/>
                  </a:lnTo>
                  <a:cubicBezTo>
                    <a:pt x="1380" y="1283"/>
                    <a:pt x="1304" y="1255"/>
                    <a:pt x="1220" y="1255"/>
                  </a:cubicBezTo>
                  <a:cubicBezTo>
                    <a:pt x="1137" y="1255"/>
                    <a:pt x="1046" y="1283"/>
                    <a:pt x="976" y="1339"/>
                  </a:cubicBezTo>
                  <a:cubicBezTo>
                    <a:pt x="865" y="1450"/>
                    <a:pt x="865" y="1645"/>
                    <a:pt x="976" y="1785"/>
                  </a:cubicBezTo>
                  <a:lnTo>
                    <a:pt x="1227" y="2036"/>
                  </a:lnTo>
                  <a:cubicBezTo>
                    <a:pt x="1116" y="2203"/>
                    <a:pt x="1032" y="2370"/>
                    <a:pt x="976" y="2593"/>
                  </a:cubicBezTo>
                  <a:lnTo>
                    <a:pt x="642" y="2593"/>
                  </a:lnTo>
                  <a:cubicBezTo>
                    <a:pt x="447" y="2593"/>
                    <a:pt x="307" y="2733"/>
                    <a:pt x="307" y="2900"/>
                  </a:cubicBezTo>
                  <a:cubicBezTo>
                    <a:pt x="307" y="3067"/>
                    <a:pt x="447" y="3206"/>
                    <a:pt x="642" y="3206"/>
                  </a:cubicBezTo>
                  <a:lnTo>
                    <a:pt x="948" y="3206"/>
                  </a:lnTo>
                  <a:lnTo>
                    <a:pt x="948" y="3848"/>
                  </a:lnTo>
                  <a:lnTo>
                    <a:pt x="642" y="3848"/>
                  </a:lnTo>
                  <a:cubicBezTo>
                    <a:pt x="447" y="3848"/>
                    <a:pt x="307" y="3987"/>
                    <a:pt x="307" y="4154"/>
                  </a:cubicBezTo>
                  <a:cubicBezTo>
                    <a:pt x="307" y="4321"/>
                    <a:pt x="447" y="4461"/>
                    <a:pt x="642" y="4461"/>
                  </a:cubicBezTo>
                  <a:lnTo>
                    <a:pt x="948" y="4461"/>
                  </a:lnTo>
                  <a:lnTo>
                    <a:pt x="948" y="5102"/>
                  </a:lnTo>
                  <a:lnTo>
                    <a:pt x="642" y="5102"/>
                  </a:lnTo>
                  <a:cubicBezTo>
                    <a:pt x="447" y="5102"/>
                    <a:pt x="307" y="5241"/>
                    <a:pt x="307" y="5409"/>
                  </a:cubicBezTo>
                  <a:cubicBezTo>
                    <a:pt x="307" y="5576"/>
                    <a:pt x="447" y="5715"/>
                    <a:pt x="642" y="5715"/>
                  </a:cubicBezTo>
                  <a:lnTo>
                    <a:pt x="948" y="5715"/>
                  </a:lnTo>
                  <a:lnTo>
                    <a:pt x="948" y="6356"/>
                  </a:lnTo>
                  <a:lnTo>
                    <a:pt x="307" y="6356"/>
                  </a:lnTo>
                  <a:cubicBezTo>
                    <a:pt x="140" y="6356"/>
                    <a:pt x="1" y="6496"/>
                    <a:pt x="1" y="6663"/>
                  </a:cubicBezTo>
                  <a:lnTo>
                    <a:pt x="1" y="7304"/>
                  </a:lnTo>
                  <a:cubicBezTo>
                    <a:pt x="1" y="7722"/>
                    <a:pt x="279" y="8085"/>
                    <a:pt x="697" y="8196"/>
                  </a:cubicBezTo>
                  <a:lnTo>
                    <a:pt x="1255" y="10538"/>
                  </a:lnTo>
                  <a:cubicBezTo>
                    <a:pt x="1283" y="10677"/>
                    <a:pt x="1422" y="10789"/>
                    <a:pt x="1562" y="10789"/>
                  </a:cubicBezTo>
                  <a:lnTo>
                    <a:pt x="5910" y="10789"/>
                  </a:lnTo>
                  <a:cubicBezTo>
                    <a:pt x="6050" y="10789"/>
                    <a:pt x="6217" y="10677"/>
                    <a:pt x="6245" y="10538"/>
                  </a:cubicBezTo>
                  <a:lnTo>
                    <a:pt x="6802" y="8196"/>
                  </a:lnTo>
                  <a:cubicBezTo>
                    <a:pt x="7165" y="8085"/>
                    <a:pt x="7499" y="7722"/>
                    <a:pt x="7499" y="7304"/>
                  </a:cubicBezTo>
                  <a:lnTo>
                    <a:pt x="7499" y="6663"/>
                  </a:lnTo>
                  <a:cubicBezTo>
                    <a:pt x="7638" y="6468"/>
                    <a:pt x="7499" y="6328"/>
                    <a:pt x="7332" y="6328"/>
                  </a:cubicBezTo>
                  <a:lnTo>
                    <a:pt x="6691" y="6328"/>
                  </a:lnTo>
                  <a:lnTo>
                    <a:pt x="6691" y="5074"/>
                  </a:lnTo>
                  <a:lnTo>
                    <a:pt x="6997" y="5074"/>
                  </a:lnTo>
                  <a:cubicBezTo>
                    <a:pt x="7192" y="5074"/>
                    <a:pt x="7332" y="4935"/>
                    <a:pt x="7332" y="4740"/>
                  </a:cubicBezTo>
                  <a:cubicBezTo>
                    <a:pt x="7332" y="4572"/>
                    <a:pt x="7192" y="4433"/>
                    <a:pt x="6997" y="4433"/>
                  </a:cubicBezTo>
                  <a:lnTo>
                    <a:pt x="6691" y="4433"/>
                  </a:lnTo>
                  <a:lnTo>
                    <a:pt x="6691" y="3820"/>
                  </a:lnTo>
                  <a:lnTo>
                    <a:pt x="6997" y="3820"/>
                  </a:lnTo>
                  <a:cubicBezTo>
                    <a:pt x="7192" y="3820"/>
                    <a:pt x="7332" y="3680"/>
                    <a:pt x="7332" y="3485"/>
                  </a:cubicBezTo>
                  <a:cubicBezTo>
                    <a:pt x="7332" y="3318"/>
                    <a:pt x="7192" y="3179"/>
                    <a:pt x="6997" y="3179"/>
                  </a:cubicBezTo>
                  <a:lnTo>
                    <a:pt x="6691" y="3179"/>
                  </a:lnTo>
                  <a:lnTo>
                    <a:pt x="6691" y="2537"/>
                  </a:lnTo>
                  <a:lnTo>
                    <a:pt x="6997" y="2537"/>
                  </a:lnTo>
                  <a:cubicBezTo>
                    <a:pt x="7192" y="2537"/>
                    <a:pt x="7332" y="2398"/>
                    <a:pt x="7332" y="2231"/>
                  </a:cubicBezTo>
                  <a:cubicBezTo>
                    <a:pt x="7332" y="2064"/>
                    <a:pt x="7192" y="1924"/>
                    <a:pt x="6997" y="1924"/>
                  </a:cubicBezTo>
                  <a:lnTo>
                    <a:pt x="6663" y="1924"/>
                  </a:lnTo>
                  <a:cubicBezTo>
                    <a:pt x="6635" y="1701"/>
                    <a:pt x="6551" y="1534"/>
                    <a:pt x="6412" y="1367"/>
                  </a:cubicBezTo>
                  <a:lnTo>
                    <a:pt x="6663" y="1116"/>
                  </a:lnTo>
                  <a:cubicBezTo>
                    <a:pt x="6774" y="1004"/>
                    <a:pt x="6774" y="809"/>
                    <a:pt x="6663" y="670"/>
                  </a:cubicBezTo>
                  <a:cubicBezTo>
                    <a:pt x="6607" y="614"/>
                    <a:pt x="6530" y="586"/>
                    <a:pt x="6450" y="586"/>
                  </a:cubicBezTo>
                  <a:cubicBezTo>
                    <a:pt x="6370" y="586"/>
                    <a:pt x="6286" y="614"/>
                    <a:pt x="6217" y="670"/>
                  </a:cubicBezTo>
                  <a:lnTo>
                    <a:pt x="5966" y="921"/>
                  </a:lnTo>
                  <a:cubicBezTo>
                    <a:pt x="5799" y="809"/>
                    <a:pt x="5604" y="726"/>
                    <a:pt x="5408" y="670"/>
                  </a:cubicBezTo>
                  <a:lnTo>
                    <a:pt x="5408" y="307"/>
                  </a:lnTo>
                  <a:cubicBezTo>
                    <a:pt x="5408" y="140"/>
                    <a:pt x="5269" y="1"/>
                    <a:pt x="51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71"/>
            <p:cNvSpPr/>
            <p:nvPr/>
          </p:nvSpPr>
          <p:spPr>
            <a:xfrm>
              <a:off x="-47242037" y="188100"/>
              <a:ext cx="15350" cy="31375"/>
            </a:xfrm>
            <a:custGeom>
              <a:avLst/>
              <a:gdLst/>
              <a:ahLst/>
              <a:cxnLst/>
              <a:rect l="l" t="t" r="r" b="b"/>
              <a:pathLst>
                <a:path w="614" h="1255" extrusionOk="0">
                  <a:moveTo>
                    <a:pt x="307" y="0"/>
                  </a:moveTo>
                  <a:cubicBezTo>
                    <a:pt x="140" y="0"/>
                    <a:pt x="0" y="140"/>
                    <a:pt x="0" y="307"/>
                  </a:cubicBezTo>
                  <a:lnTo>
                    <a:pt x="0" y="948"/>
                  </a:lnTo>
                  <a:cubicBezTo>
                    <a:pt x="0" y="1115"/>
                    <a:pt x="140" y="1255"/>
                    <a:pt x="307" y="1255"/>
                  </a:cubicBezTo>
                  <a:cubicBezTo>
                    <a:pt x="474" y="1255"/>
                    <a:pt x="613" y="1115"/>
                    <a:pt x="613" y="948"/>
                  </a:cubicBezTo>
                  <a:lnTo>
                    <a:pt x="613" y="307"/>
                  </a:lnTo>
                  <a:cubicBezTo>
                    <a:pt x="613" y="140"/>
                    <a:pt x="474" y="0"/>
                    <a:pt x="3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71"/>
            <p:cNvSpPr/>
            <p:nvPr/>
          </p:nvSpPr>
          <p:spPr>
            <a:xfrm>
              <a:off x="-47242037" y="234775"/>
              <a:ext cx="15350" cy="31400"/>
            </a:xfrm>
            <a:custGeom>
              <a:avLst/>
              <a:gdLst/>
              <a:ahLst/>
              <a:cxnLst/>
              <a:rect l="l" t="t" r="r" b="b"/>
              <a:pathLst>
                <a:path w="614" h="1256" extrusionOk="0">
                  <a:moveTo>
                    <a:pt x="307" y="1"/>
                  </a:moveTo>
                  <a:cubicBezTo>
                    <a:pt x="140" y="1"/>
                    <a:pt x="0" y="140"/>
                    <a:pt x="0" y="335"/>
                  </a:cubicBezTo>
                  <a:lnTo>
                    <a:pt x="0" y="949"/>
                  </a:lnTo>
                  <a:cubicBezTo>
                    <a:pt x="0" y="1116"/>
                    <a:pt x="140" y="1255"/>
                    <a:pt x="307" y="1255"/>
                  </a:cubicBezTo>
                  <a:cubicBezTo>
                    <a:pt x="474" y="1255"/>
                    <a:pt x="613" y="1116"/>
                    <a:pt x="613" y="949"/>
                  </a:cubicBezTo>
                  <a:lnTo>
                    <a:pt x="613" y="335"/>
                  </a:lnTo>
                  <a:cubicBezTo>
                    <a:pt x="613" y="140"/>
                    <a:pt x="474" y="1"/>
                    <a:pt x="3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71"/>
            <p:cNvSpPr/>
            <p:nvPr/>
          </p:nvSpPr>
          <p:spPr>
            <a:xfrm>
              <a:off x="-47180012" y="172075"/>
              <a:ext cx="15350" cy="31375"/>
            </a:xfrm>
            <a:custGeom>
              <a:avLst/>
              <a:gdLst/>
              <a:ahLst/>
              <a:cxnLst/>
              <a:rect l="l" t="t" r="r" b="b"/>
              <a:pathLst>
                <a:path w="614" h="1255" extrusionOk="0">
                  <a:moveTo>
                    <a:pt x="307" y="0"/>
                  </a:moveTo>
                  <a:cubicBezTo>
                    <a:pt x="139" y="0"/>
                    <a:pt x="0" y="139"/>
                    <a:pt x="0" y="335"/>
                  </a:cubicBezTo>
                  <a:lnTo>
                    <a:pt x="0" y="948"/>
                  </a:lnTo>
                  <a:cubicBezTo>
                    <a:pt x="0" y="1115"/>
                    <a:pt x="139" y="1254"/>
                    <a:pt x="307" y="1254"/>
                  </a:cubicBezTo>
                  <a:cubicBezTo>
                    <a:pt x="474" y="1254"/>
                    <a:pt x="613" y="1115"/>
                    <a:pt x="613" y="948"/>
                  </a:cubicBezTo>
                  <a:lnTo>
                    <a:pt x="613" y="335"/>
                  </a:lnTo>
                  <a:cubicBezTo>
                    <a:pt x="613" y="139"/>
                    <a:pt x="474" y="0"/>
                    <a:pt x="3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71"/>
            <p:cNvSpPr/>
            <p:nvPr/>
          </p:nvSpPr>
          <p:spPr>
            <a:xfrm>
              <a:off x="-47180012" y="218050"/>
              <a:ext cx="15350" cy="32100"/>
            </a:xfrm>
            <a:custGeom>
              <a:avLst/>
              <a:gdLst/>
              <a:ahLst/>
              <a:cxnLst/>
              <a:rect l="l" t="t" r="r" b="b"/>
              <a:pathLst>
                <a:path w="614" h="1284" extrusionOk="0">
                  <a:moveTo>
                    <a:pt x="307" y="1"/>
                  </a:moveTo>
                  <a:cubicBezTo>
                    <a:pt x="139" y="1"/>
                    <a:pt x="0" y="140"/>
                    <a:pt x="0" y="335"/>
                  </a:cubicBezTo>
                  <a:lnTo>
                    <a:pt x="0" y="949"/>
                  </a:lnTo>
                  <a:cubicBezTo>
                    <a:pt x="0" y="1144"/>
                    <a:pt x="139" y="1283"/>
                    <a:pt x="307" y="1283"/>
                  </a:cubicBezTo>
                  <a:cubicBezTo>
                    <a:pt x="474" y="1283"/>
                    <a:pt x="613" y="1144"/>
                    <a:pt x="613" y="949"/>
                  </a:cubicBezTo>
                  <a:lnTo>
                    <a:pt x="613" y="335"/>
                  </a:lnTo>
                  <a:cubicBezTo>
                    <a:pt x="613" y="140"/>
                    <a:pt x="474" y="1"/>
                    <a:pt x="3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5"/>
          <p:cNvSpPr txBox="1">
            <a:spLocks noGrp="1"/>
          </p:cNvSpPr>
          <p:nvPr>
            <p:ph type="title"/>
          </p:nvPr>
        </p:nvSpPr>
        <p:spPr>
          <a:xfrm>
            <a:off x="508273" y="758376"/>
            <a:ext cx="6791162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B0F0"/>
                </a:solidFill>
              </a:rPr>
              <a:t>About Organ Donation</a:t>
            </a:r>
            <a:endParaRPr sz="4000" dirty="0">
              <a:solidFill>
                <a:srgbClr val="00B0F0"/>
              </a:solidFill>
            </a:endParaRPr>
          </a:p>
        </p:txBody>
      </p:sp>
      <p:sp>
        <p:nvSpPr>
          <p:cNvPr id="1092" name="Google Shape;1092;p35"/>
          <p:cNvSpPr txBox="1">
            <a:spLocks noGrp="1"/>
          </p:cNvSpPr>
          <p:nvPr>
            <p:ph type="subTitle" idx="1"/>
          </p:nvPr>
        </p:nvSpPr>
        <p:spPr>
          <a:xfrm>
            <a:off x="508273" y="2549744"/>
            <a:ext cx="3858900" cy="17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12121"/>
                </a:solidFill>
              </a:rPr>
              <a:t>Do you know what helps you make your point clear? Lists like this one:</a:t>
            </a:r>
            <a:endParaRPr dirty="0">
              <a:solidFill>
                <a:srgbClr val="21212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Inconsolata"/>
              <a:buChar char="●"/>
            </a:pPr>
            <a:r>
              <a:rPr lang="en" dirty="0">
                <a:solidFill>
                  <a:srgbClr val="212121"/>
                </a:solidFill>
              </a:rPr>
              <a:t>They’re simple</a:t>
            </a:r>
            <a:endParaRPr dirty="0">
              <a:solidFill>
                <a:srgbClr val="21212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Inconsolata"/>
              <a:buChar char="●"/>
            </a:pPr>
            <a:r>
              <a:rPr lang="en" dirty="0">
                <a:solidFill>
                  <a:srgbClr val="212121"/>
                </a:solidFill>
              </a:rPr>
              <a:t>You can organize your ideas clearly</a:t>
            </a:r>
            <a:endParaRPr dirty="0">
              <a:solidFill>
                <a:srgbClr val="21212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Inconsolata"/>
              <a:buChar char="●"/>
            </a:pPr>
            <a:r>
              <a:rPr lang="en" dirty="0">
                <a:solidFill>
                  <a:srgbClr val="212121"/>
                </a:solidFill>
              </a:rPr>
              <a:t>You’ll never forget to buy milk!</a:t>
            </a:r>
            <a:endParaRPr dirty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12121"/>
                </a:solidFill>
              </a:rPr>
              <a:t>And the most important thing: the audience won’t miss the point of your presentation</a:t>
            </a:r>
            <a:endParaRPr dirty="0"/>
          </a:p>
        </p:txBody>
      </p:sp>
      <p:sp>
        <p:nvSpPr>
          <p:cNvPr id="1110" name="Google Shape;1110;p35"/>
          <p:cNvSpPr txBox="1">
            <a:spLocks noGrp="1"/>
          </p:cNvSpPr>
          <p:nvPr>
            <p:ph type="title"/>
          </p:nvPr>
        </p:nvSpPr>
        <p:spPr>
          <a:xfrm rot="1632">
            <a:off x="5202452" y="2881580"/>
            <a:ext cx="3203277" cy="710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TRANSPLANTING</a:t>
            </a:r>
            <a:endParaRPr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1321050" y="1402975"/>
            <a:ext cx="6501900" cy="27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"/>
              <a:t>This is a quote.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"/>
              <a:t>Words full of wisdom that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"/>
              <a:t>someone important said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"/>
              <a:t>and can make the reader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"/>
              <a:t>get inspired.”</a:t>
            </a:r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4294967295"/>
          </p:nvPr>
        </p:nvSpPr>
        <p:spPr>
          <a:xfrm>
            <a:off x="3781500" y="-419200"/>
            <a:ext cx="1581000" cy="16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25000">
                <a:solidFill>
                  <a:srgbClr val="FCBCD4"/>
                </a:solidFill>
                <a:latin typeface="Abril Fatface"/>
                <a:ea typeface="Abril Fatface"/>
                <a:cs typeface="Abril Fatface"/>
                <a:sym typeface="Abril Fatface"/>
              </a:rPr>
              <a:t>“</a:t>
            </a:r>
            <a:endParaRPr sz="25000">
              <a:solidFill>
                <a:srgbClr val="FCBCD4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36" name="Google Shape;236;p34"/>
          <p:cNvSpPr txBox="1">
            <a:spLocks noGrp="1"/>
          </p:cNvSpPr>
          <p:nvPr>
            <p:ph type="subTitle" idx="1"/>
          </p:nvPr>
        </p:nvSpPr>
        <p:spPr>
          <a:xfrm>
            <a:off x="479400" y="4234825"/>
            <a:ext cx="8185200" cy="3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" sz="1400"/>
              <a:t>—Someone famous</a:t>
            </a:r>
            <a:endParaRPr sz="6000">
              <a:solidFill>
                <a:srgbClr val="6ACECE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subTitle" idx="1"/>
          </p:nvPr>
        </p:nvSpPr>
        <p:spPr>
          <a:xfrm>
            <a:off x="4373700" y="3282084"/>
            <a:ext cx="3733200" cy="1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And this is the subtitle that makes it comprehensible</a:t>
            </a:r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xfrm>
            <a:off x="4794375" y="2059475"/>
            <a:ext cx="3312600" cy="13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3500"/>
              <a:t>1. This is a great headline</a:t>
            </a:r>
            <a:endParaRPr sz="35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88" y="182220"/>
            <a:ext cx="4007737" cy="49874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000" y="2286000"/>
            <a:ext cx="2430000" cy="2857500"/>
          </a:xfrm>
          <a:prstGeom prst="rect">
            <a:avLst/>
          </a:prstGeom>
        </p:spPr>
      </p:pic>
      <p:sp>
        <p:nvSpPr>
          <p:cNvPr id="247" name="Google Shape;247;p36"/>
          <p:cNvSpPr txBox="1">
            <a:spLocks noGrp="1"/>
          </p:cNvSpPr>
          <p:nvPr>
            <p:ph type="title"/>
          </p:nvPr>
        </p:nvSpPr>
        <p:spPr>
          <a:xfrm>
            <a:off x="523207" y="1013950"/>
            <a:ext cx="68844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The </a:t>
            </a:r>
            <a:r>
              <a:rPr lang="es">
                <a:solidFill>
                  <a:srgbClr val="FCBCD4"/>
                </a:solidFill>
              </a:rPr>
              <a:t>slide title</a:t>
            </a:r>
            <a:r>
              <a:rPr lang="es"/>
              <a:t> goes here!</a:t>
            </a:r>
            <a:endParaRPr/>
          </a:p>
        </p:txBody>
      </p:sp>
      <p:sp>
        <p:nvSpPr>
          <p:cNvPr id="248" name="Google Shape;248;p36"/>
          <p:cNvSpPr txBox="1">
            <a:spLocks noGrp="1"/>
          </p:cNvSpPr>
          <p:nvPr>
            <p:ph type="body" idx="1"/>
          </p:nvPr>
        </p:nvSpPr>
        <p:spPr>
          <a:xfrm>
            <a:off x="523207" y="2246325"/>
            <a:ext cx="7053600" cy="15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dirty="0"/>
              <a:t>Do you know what helps you make your point clear? Lists like this one:</a:t>
            </a:r>
            <a:endParaRPr dirty="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CBCD4"/>
              </a:buClr>
              <a:buSzPts val="1600"/>
              <a:buChar char="●"/>
            </a:pPr>
            <a:r>
              <a:rPr lang="es" dirty="0"/>
              <a:t>Because they’re simple</a:t>
            </a:r>
            <a:endParaRPr dirty="0"/>
          </a:p>
          <a:p>
            <a: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CBCD4"/>
              </a:buClr>
              <a:buSzPts val="1600"/>
              <a:buChar char="●"/>
            </a:pPr>
            <a:r>
              <a:rPr lang="es" dirty="0"/>
              <a:t>You can organize your ideas clearly</a:t>
            </a:r>
            <a:endParaRPr dirty="0"/>
          </a:p>
          <a:p>
            <a: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CBCD4"/>
              </a:buClr>
              <a:buSzPts val="1600"/>
              <a:buChar char="●"/>
            </a:pPr>
            <a:r>
              <a:rPr lang="es" dirty="0"/>
              <a:t>And because you’ll never forget to buy milk!</a:t>
            </a:r>
            <a:endParaRPr dirty="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dirty="0"/>
              <a:t>And the most important thing: the audience won’t miss the point of your presentation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a &amp; Relax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1815</Words>
  <Application>Microsoft Office PowerPoint</Application>
  <PresentationFormat>Presentación en pantalla (16:9)</PresentationFormat>
  <Paragraphs>294</Paragraphs>
  <Slides>50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4" baseType="lpstr">
      <vt:lpstr>Lato</vt:lpstr>
      <vt:lpstr>Annie Use Your Telescope</vt:lpstr>
      <vt:lpstr>Roboto</vt:lpstr>
      <vt:lpstr>맑은 고딕</vt:lpstr>
      <vt:lpstr>Abril Fatface</vt:lpstr>
      <vt:lpstr>Caveat</vt:lpstr>
      <vt:lpstr>Francois One</vt:lpstr>
      <vt:lpstr>Arial Rounded MT Bold</vt:lpstr>
      <vt:lpstr>Lato Light</vt:lpstr>
      <vt:lpstr>Arial</vt:lpstr>
      <vt:lpstr>Josefin Slab</vt:lpstr>
      <vt:lpstr>Proxima Nova Semibold</vt:lpstr>
      <vt:lpstr>Inconsolata</vt:lpstr>
      <vt:lpstr>Spa &amp; Relax</vt:lpstr>
      <vt:lpstr>SPA</vt:lpstr>
      <vt:lpstr>Presentación de PowerPoint</vt:lpstr>
      <vt:lpstr>Real Estate Infographics</vt:lpstr>
      <vt:lpstr>Whoa!</vt:lpstr>
      <vt:lpstr>This is a great headline</vt:lpstr>
      <vt:lpstr>About Organ Donation</vt:lpstr>
      <vt:lpstr>This is a quote. Words full of wisdom that someone important said and can make the reader get inspired.”</vt:lpstr>
      <vt:lpstr>1. This is a great headline</vt:lpstr>
      <vt:lpstr>The slide title goes here!</vt:lpstr>
      <vt:lpstr>Maybe you need to divide the content</vt:lpstr>
      <vt:lpstr>Awesome words</vt:lpstr>
      <vt:lpstr>A picture is worth a thousand words</vt:lpstr>
      <vt:lpstr>Table of contents</vt:lpstr>
      <vt:lpstr>You could use three columns, why not?</vt:lpstr>
      <vt:lpstr>Real Estate Infographics</vt:lpstr>
      <vt:lpstr>Sometimes, reviewing concepts is a good idea</vt:lpstr>
      <vt:lpstr>A picture is worth a thousand words</vt:lpstr>
      <vt:lpstr>Sometimes, reviewing concepts is a good idea</vt:lpstr>
      <vt:lpstr>Organ Donation Rates</vt:lpstr>
      <vt:lpstr>A picture always  reinforces the concept</vt:lpstr>
      <vt:lpstr>A picture always  reinforces the concept</vt:lpstr>
      <vt:lpstr>Infographics make your idea understandable</vt:lpstr>
      <vt:lpstr>… and the same goes for tables</vt:lpstr>
      <vt:lpstr>If you want to modify this graph, click on it, follow the link, change the data and replace it </vt:lpstr>
      <vt:lpstr>A timeline always works fine</vt:lpstr>
      <vt:lpstr>This is a map</vt:lpstr>
      <vt:lpstr>7,598,125,478</vt:lpstr>
      <vt:lpstr>333,000.000</vt:lpstr>
      <vt:lpstr>And here comes the slide title!</vt:lpstr>
      <vt:lpstr>Real Estate Infographics</vt:lpstr>
      <vt:lpstr>Who can donate?</vt:lpstr>
      <vt:lpstr>Presentación de PowerPoint</vt:lpstr>
      <vt:lpstr>Awesome words</vt:lpstr>
      <vt:lpstr>Presentación de PowerPoint</vt:lpstr>
      <vt:lpstr>You could use four columns and icons, why not? </vt:lpstr>
      <vt:lpstr>Real Estate Infographics</vt:lpstr>
      <vt:lpstr>Icons make your idea understandable</vt:lpstr>
      <vt:lpstr>Desktop Software</vt:lpstr>
      <vt:lpstr>Presentación de PowerPoint</vt:lpstr>
      <vt:lpstr>Presentación de PowerPoint</vt:lpstr>
      <vt:lpstr>Thanks!</vt:lpstr>
      <vt:lpstr>www.plantillaspower-point.com</vt:lpstr>
      <vt:lpstr>EDITABLES VECTORCS</vt:lpstr>
      <vt:lpstr>EDITABLES VECTORCS</vt:lpstr>
      <vt:lpstr>EDITABLES VECTORCS</vt:lpstr>
      <vt:lpstr>EDITABLES VECTORCS</vt:lpstr>
      <vt:lpstr>...and our set of editable icons</vt:lpstr>
      <vt:lpstr>Business Icons</vt:lpstr>
      <vt:lpstr>Avatar Icons</vt:lpstr>
      <vt:lpstr>Creative Process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spa</dc:title>
  <dc:creator>Sr GRYM</dc:creator>
  <cp:lastModifiedBy>ADMIN</cp:lastModifiedBy>
  <cp:revision>28</cp:revision>
  <dcterms:modified xsi:type="dcterms:W3CDTF">2022-04-20T17:27:24Z</dcterms:modified>
</cp:coreProperties>
</file>